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20.xml" ContentType="application/vnd.openxmlformats-officedocument.presentationml.tag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6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9.xml" ContentType="application/vnd.openxmlformats-officedocument.themeOverr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79" r:id="rId3"/>
    <p:sldMasterId id="2147483686" r:id="rId4"/>
    <p:sldMasterId id="2147483702" r:id="rId5"/>
    <p:sldMasterId id="2147483707" r:id="rId6"/>
  </p:sldMasterIdLst>
  <p:notesMasterIdLst>
    <p:notesMasterId r:id="rId29"/>
  </p:notesMasterIdLst>
  <p:sldIdLst>
    <p:sldId id="1454" r:id="rId7"/>
    <p:sldId id="1458" r:id="rId8"/>
    <p:sldId id="4954" r:id="rId9"/>
    <p:sldId id="288" r:id="rId10"/>
    <p:sldId id="4955" r:id="rId11"/>
    <p:sldId id="4956" r:id="rId12"/>
    <p:sldId id="5381" r:id="rId13"/>
    <p:sldId id="5382" r:id="rId14"/>
    <p:sldId id="4953" r:id="rId15"/>
    <p:sldId id="4952" r:id="rId16"/>
    <p:sldId id="1459" r:id="rId17"/>
    <p:sldId id="4950" r:id="rId18"/>
    <p:sldId id="4931" r:id="rId19"/>
    <p:sldId id="4945" r:id="rId20"/>
    <p:sldId id="397" r:id="rId21"/>
    <p:sldId id="4946" r:id="rId22"/>
    <p:sldId id="399" r:id="rId23"/>
    <p:sldId id="4947" r:id="rId24"/>
    <p:sldId id="404" r:id="rId25"/>
    <p:sldId id="4948" r:id="rId26"/>
    <p:sldId id="406" r:id="rId27"/>
    <p:sldId id="4951" r:id="rId28"/>
  </p:sldIdLst>
  <p:sldSz cx="12192000" cy="6858000"/>
  <p:notesSz cx="6858000" cy="9144000"/>
  <p:custDataLst>
    <p:tags r:id="rId3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2D5DC"/>
    <a:srgbClr val="FF7C80"/>
    <a:srgbClr val="FF66FF"/>
    <a:srgbClr val="00FF00"/>
    <a:srgbClr val="335D86"/>
    <a:srgbClr val="D71440"/>
    <a:srgbClr val="6BAED6"/>
    <a:srgbClr val="BDD7E7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4660" autoAdjust="0"/>
  </p:normalViewPr>
  <p:slideViewPr>
    <p:cSldViewPr snapToGrid="0">
      <p:cViewPr varScale="1">
        <p:scale>
          <a:sx n="103" d="100"/>
          <a:sy n="103" d="100"/>
        </p:scale>
        <p:origin x="86" y="182"/>
      </p:cViewPr>
      <p:guideLst/>
    </p:cSldViewPr>
  </p:slideViewPr>
  <p:outlineViewPr>
    <p:cViewPr>
      <p:scale>
        <a:sx n="33" d="100"/>
        <a:sy n="33" d="100"/>
      </p:scale>
      <p:origin x="0" y="-7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35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List_aplikace_Microsoft_Excel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List_aplikace_Microsoft_Excel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List_aplikace_Microsoft_Excel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List_aplikace_Microsoft_Excel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List_aplikace_Microsoft_Excel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List_aplikace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List_aplikace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List_aplikace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List_aplikace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List_aplikace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176151761517614"/>
          <c:y val="6.4308681672025719E-2"/>
          <c:w val="0.82926829268292679"/>
          <c:h val="0.75884244372990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ln w="25400">
              <a:solidFill>
                <a:srgbClr val="339966"/>
              </a:solidFill>
              <a:prstDash val="solid"/>
            </a:ln>
          </c:spPr>
          <c:marker>
            <c:symbol val="none"/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Sheet1!$B$2:$AG$2</c:f>
              <c:numCache>
                <c:formatCode>General</c:formatCode>
                <c:ptCount val="32"/>
                <c:pt idx="0">
                  <c:v>1077.292299</c:v>
                </c:pt>
                <c:pt idx="1">
                  <c:v>1150.3119999999999</c:v>
                </c:pt>
                <c:pt idx="2">
                  <c:v>1222.566</c:v>
                </c:pt>
                <c:pt idx="3">
                  <c:v>1300.8820000000001</c:v>
                </c:pt>
                <c:pt idx="4">
                  <c:v>1388.039</c:v>
                </c:pt>
                <c:pt idx="5">
                  <c:v>1472.7280000000001</c:v>
                </c:pt>
                <c:pt idx="6">
                  <c:v>1571.9380000000001</c:v>
                </c:pt>
                <c:pt idx="7">
                  <c:v>1666.3720000000001</c:v>
                </c:pt>
                <c:pt idx="8">
                  <c:v>1762.127</c:v>
                </c:pt>
                <c:pt idx="9">
                  <c:v>1860.9939999999999</c:v>
                </c:pt>
                <c:pt idx="10">
                  <c:v>1957.624</c:v>
                </c:pt>
                <c:pt idx="11">
                  <c:v>2067.4789999999998</c:v>
                </c:pt>
                <c:pt idx="12">
                  <c:v>2175.6979999999999</c:v>
                </c:pt>
                <c:pt idx="13">
                  <c:v>2287.5219999999999</c:v>
                </c:pt>
                <c:pt idx="14">
                  <c:v>2404.7310000000002</c:v>
                </c:pt>
                <c:pt idx="15">
                  <c:v>2520.3989999999999</c:v>
                </c:pt>
                <c:pt idx="16">
                  <c:v>2631.4340000000002</c:v>
                </c:pt>
                <c:pt idx="17">
                  <c:v>2748.5279999999998</c:v>
                </c:pt>
                <c:pt idx="18">
                  <c:v>2848.9430000000002</c:v>
                </c:pt>
                <c:pt idx="19">
                  <c:v>2960.0459999999998</c:v>
                </c:pt>
                <c:pt idx="20">
                  <c:v>3091.9690000000001</c:v>
                </c:pt>
                <c:pt idx="21">
                  <c:v>3230.59537</c:v>
                </c:pt>
                <c:pt idx="22">
                  <c:v>3358.6296900000002</c:v>
                </c:pt>
                <c:pt idx="23">
                  <c:v>3493.5478699999999</c:v>
                </c:pt>
                <c:pt idx="24">
                  <c:v>3626.34555</c:v>
                </c:pt>
                <c:pt idx="25">
                  <c:v>3756.4751900000001</c:v>
                </c:pt>
                <c:pt idx="26">
                  <c:v>3883.8899200000001</c:v>
                </c:pt>
                <c:pt idx="27">
                  <c:v>3999.9807000000001</c:v>
                </c:pt>
                <c:pt idx="28">
                  <c:v>4095.9193300000002</c:v>
                </c:pt>
                <c:pt idx="29">
                  <c:v>4224.9724500000002</c:v>
                </c:pt>
                <c:pt idx="30" formatCode="#,##0">
                  <c:v>4301</c:v>
                </c:pt>
                <c:pt idx="31" formatCode="#,##0">
                  <c:v>4469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48-423F-91CF-70DA62737C5E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Sheet1!$B$3:$AG$3</c:f>
              <c:numCache>
                <c:formatCode>General</c:formatCode>
                <c:ptCount val="3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48-423F-91CF-70DA62737C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04271776"/>
        <c:axId val="1"/>
      </c:lineChart>
      <c:catAx>
        <c:axId val="120427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1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  <c:max val="5000"/>
          <c:min val="0"/>
        </c:scaling>
        <c:delete val="0"/>
        <c:axPos val="l"/>
        <c:numFmt formatCode="#,##0" sourceLinked="0"/>
        <c:majorTickMark val="in"/>
        <c:minorTickMark val="in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1204271776"/>
        <c:crosses val="autoZero"/>
        <c:crossBetween val="midCat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5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vyskyt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&quot; &quot;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Středočeský kraj</c:v>
                </c:pt>
                <c:pt idx="2">
                  <c:v>Olomoucký kraj</c:v>
                </c:pt>
                <c:pt idx="3">
                  <c:v>Jihočeský kraj</c:v>
                </c:pt>
                <c:pt idx="4">
                  <c:v>Liberecký kraj</c:v>
                </c:pt>
                <c:pt idx="5">
                  <c:v>Královéhradecký kraj</c:v>
                </c:pt>
                <c:pt idx="6">
                  <c:v>Hlavní město Praha</c:v>
                </c:pt>
                <c:pt idx="7">
                  <c:v>Plzeňský kraj</c:v>
                </c:pt>
                <c:pt idx="8">
                  <c:v>Česká republika</c:v>
                </c:pt>
                <c:pt idx="9">
                  <c:v>Pardubický kraj</c:v>
                </c:pt>
                <c:pt idx="10">
                  <c:v>Kraj Vysočina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00-5FBE-4BE2-9609-8ADA307006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&gt;70</c:v>
                </c:pt>
              </c:strCache>
            </c:strRef>
          </c:tx>
          <c:spPr>
            <a:solidFill>
              <a:srgbClr val="2171B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Středočeský kraj</c:v>
                </c:pt>
                <c:pt idx="2">
                  <c:v>Olomoucký kraj</c:v>
                </c:pt>
                <c:pt idx="3">
                  <c:v>Jihočeský kraj</c:v>
                </c:pt>
                <c:pt idx="4">
                  <c:v>Liberecký kraj</c:v>
                </c:pt>
                <c:pt idx="5">
                  <c:v>Královéhradecký kraj</c:v>
                </c:pt>
                <c:pt idx="6">
                  <c:v>Hlavní město Praha</c:v>
                </c:pt>
                <c:pt idx="7">
                  <c:v>Plzeňský kraj</c:v>
                </c:pt>
                <c:pt idx="8">
                  <c:v>Česká republika</c:v>
                </c:pt>
                <c:pt idx="9">
                  <c:v>Pardubický kraj</c:v>
                </c:pt>
                <c:pt idx="10">
                  <c:v>Kraj Vysočina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 formatCode="0.0%">
                  <c:v>0.51900000000000002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BE-4BE2-9609-8ADA307006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60-70</c:v>
                </c:pt>
              </c:strCache>
            </c:strRef>
          </c:tx>
          <c:spPr>
            <a:solidFill>
              <a:srgbClr val="6BAED6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6BAED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FBE-4BE2-9609-8ADA30700639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FBE-4BE2-9609-8ADA30700639}"/>
              </c:ext>
            </c:extLst>
          </c:dPt>
          <c:dPt>
            <c:idx val="9"/>
            <c:invertIfNegative val="0"/>
            <c:bubble3D val="0"/>
            <c:spPr>
              <a:solidFill>
                <a:srgbClr val="6BAED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FBE-4BE2-9609-8ADA30700639}"/>
              </c:ext>
            </c:extLst>
          </c:dPt>
          <c:dPt>
            <c:idx val="11"/>
            <c:invertIfNegative val="0"/>
            <c:bubble3D val="0"/>
            <c:spPr>
              <a:solidFill>
                <a:srgbClr val="6BAED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FBE-4BE2-9609-8ADA30700639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Středočeský kraj</c:v>
                </c:pt>
                <c:pt idx="2">
                  <c:v>Olomoucký kraj</c:v>
                </c:pt>
                <c:pt idx="3">
                  <c:v>Jihočeský kraj</c:v>
                </c:pt>
                <c:pt idx="4">
                  <c:v>Liberecký kraj</c:v>
                </c:pt>
                <c:pt idx="5">
                  <c:v>Královéhradecký kraj</c:v>
                </c:pt>
                <c:pt idx="6">
                  <c:v>Hlavní město Praha</c:v>
                </c:pt>
                <c:pt idx="7">
                  <c:v>Plzeňský kraj</c:v>
                </c:pt>
                <c:pt idx="8">
                  <c:v>Česká republika</c:v>
                </c:pt>
                <c:pt idx="9">
                  <c:v>Pardubický kraj</c:v>
                </c:pt>
                <c:pt idx="10">
                  <c:v>Kraj Vysočina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Sheet1!$D$2:$D$16</c:f>
              <c:numCache>
                <c:formatCode>0.00%</c:formatCode>
                <c:ptCount val="15"/>
                <c:pt idx="1">
                  <c:v>0.45700000000000002</c:v>
                </c:pt>
                <c:pt idx="2">
                  <c:v>0.45</c:v>
                </c:pt>
                <c:pt idx="3">
                  <c:v>0.44900000000000001</c:v>
                </c:pt>
                <c:pt idx="4">
                  <c:v>0.44700000000000001</c:v>
                </c:pt>
                <c:pt idx="5">
                  <c:v>0.435</c:v>
                </c:pt>
                <c:pt idx="6">
                  <c:v>0.42599999999999999</c:v>
                </c:pt>
                <c:pt idx="7">
                  <c:v>0.42499999999999999</c:v>
                </c:pt>
                <c:pt idx="8">
                  <c:v>0.42499999999999999</c:v>
                </c:pt>
                <c:pt idx="9">
                  <c:v>0.42399999999999999</c:v>
                </c:pt>
                <c:pt idx="10">
                  <c:v>0.40899999999999997</c:v>
                </c:pt>
                <c:pt idx="11">
                  <c:v>0.40500000000000003</c:v>
                </c:pt>
                <c:pt idx="12" formatCode="0.0%">
                  <c:v>0.36699999999999999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FBE-4BE2-9609-8ADA3070063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 &lt;=60</c:v>
                </c:pt>
              </c:strCache>
            </c:strRef>
          </c:tx>
          <c:spPr>
            <a:solidFill>
              <a:srgbClr val="BDD7E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Středočeský kraj</c:v>
                </c:pt>
                <c:pt idx="2">
                  <c:v>Olomoucký kraj</c:v>
                </c:pt>
                <c:pt idx="3">
                  <c:v>Jihočeský kraj</c:v>
                </c:pt>
                <c:pt idx="4">
                  <c:v>Liberecký kraj</c:v>
                </c:pt>
                <c:pt idx="5">
                  <c:v>Královéhradecký kraj</c:v>
                </c:pt>
                <c:pt idx="6">
                  <c:v>Hlavní město Praha</c:v>
                </c:pt>
                <c:pt idx="7">
                  <c:v>Plzeňský kraj</c:v>
                </c:pt>
                <c:pt idx="8">
                  <c:v>Česká republika</c:v>
                </c:pt>
                <c:pt idx="9">
                  <c:v>Pardubický kraj</c:v>
                </c:pt>
                <c:pt idx="10">
                  <c:v>Kraj Vysočina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13" formatCode="0.0%">
                  <c:v>0.34899999999999998</c:v>
                </c:pt>
                <c:pt idx="14" formatCode="0.0%">
                  <c:v>0.27700000000000002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FBE-4BE2-9609-8ADA307006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797508968"/>
        <c:axId val="797508184"/>
      </c:barChart>
      <c:catAx>
        <c:axId val="7975089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797508184"/>
        <c:crosses val="autoZero"/>
        <c:auto val="1"/>
        <c:lblAlgn val="ctr"/>
        <c:lblOffset val="100"/>
        <c:noMultiLvlLbl val="0"/>
      </c:catAx>
      <c:valAx>
        <c:axId val="797508184"/>
        <c:scaling>
          <c:orientation val="minMax"/>
        </c:scaling>
        <c:delete val="0"/>
        <c:axPos val="t"/>
        <c:numFmt formatCode="0&quot; &quot;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797508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6">
              <a:lumMod val="10000"/>
            </a:schemeClr>
          </a:solidFill>
        </a:defRPr>
      </a:pPr>
      <a:endParaRPr lang="cs-CZ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410501193317422"/>
          <c:y val="6.4308681672025719E-2"/>
          <c:w val="0.85680190930787592"/>
          <c:h val="0.75884244372990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ln w="2538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Sheet1!$C$2:$AU$2</c:f>
              <c:numCache>
                <c:formatCode>General</c:formatCode>
                <c:ptCount val="45"/>
                <c:pt idx="0">
                  <c:v>291.3604191</c:v>
                </c:pt>
                <c:pt idx="1">
                  <c:v>292.49160000000001</c:v>
                </c:pt>
                <c:pt idx="2">
                  <c:v>295.18200000000002</c:v>
                </c:pt>
                <c:pt idx="3">
                  <c:v>302.70549999999997</c:v>
                </c:pt>
                <c:pt idx="4">
                  <c:v>311.82139999999998</c:v>
                </c:pt>
                <c:pt idx="5">
                  <c:v>318.23860000000002</c:v>
                </c:pt>
                <c:pt idx="6">
                  <c:v>318.6841</c:v>
                </c:pt>
                <c:pt idx="7">
                  <c:v>322.61779999999999</c:v>
                </c:pt>
                <c:pt idx="8">
                  <c:v>323.35509999999999</c:v>
                </c:pt>
                <c:pt idx="9">
                  <c:v>330.20699999999999</c:v>
                </c:pt>
                <c:pt idx="10">
                  <c:v>348.40640000000002</c:v>
                </c:pt>
                <c:pt idx="11">
                  <c:v>349.18639999999999</c:v>
                </c:pt>
                <c:pt idx="12">
                  <c:v>361.2244</c:v>
                </c:pt>
                <c:pt idx="13">
                  <c:v>356.61419999999998</c:v>
                </c:pt>
                <c:pt idx="14">
                  <c:v>380.3202</c:v>
                </c:pt>
                <c:pt idx="15">
                  <c:v>387.79559999999998</c:v>
                </c:pt>
                <c:pt idx="16">
                  <c:v>398.0308</c:v>
                </c:pt>
                <c:pt idx="17">
                  <c:v>411.85500000000002</c:v>
                </c:pt>
                <c:pt idx="18">
                  <c:v>416.19400000000002</c:v>
                </c:pt>
                <c:pt idx="19">
                  <c:v>435.71949999999998</c:v>
                </c:pt>
                <c:pt idx="20">
                  <c:v>435.1859</c:v>
                </c:pt>
                <c:pt idx="21">
                  <c:v>444.150104</c:v>
                </c:pt>
                <c:pt idx="22">
                  <c:v>450.26716499999998</c:v>
                </c:pt>
                <c:pt idx="23">
                  <c:v>450.78594800000002</c:v>
                </c:pt>
                <c:pt idx="24">
                  <c:v>458.16823499999998</c:v>
                </c:pt>
                <c:pt idx="25">
                  <c:v>478.14018800000002</c:v>
                </c:pt>
                <c:pt idx="26">
                  <c:v>491.31263200000001</c:v>
                </c:pt>
                <c:pt idx="27">
                  <c:v>502.62943999999999</c:v>
                </c:pt>
                <c:pt idx="28">
                  <c:v>509.97196400000001</c:v>
                </c:pt>
                <c:pt idx="29">
                  <c:v>509.28024599999998</c:v>
                </c:pt>
                <c:pt idx="30">
                  <c:v>527.20759099999998</c:v>
                </c:pt>
                <c:pt idx="31">
                  <c:v>526.27629999999999</c:v>
                </c:pt>
                <c:pt idx="32">
                  <c:v>532.59349999999995</c:v>
                </c:pt>
                <c:pt idx="33">
                  <c:v>547.96659999999997</c:v>
                </c:pt>
                <c:pt idx="34">
                  <c:v>549.55510000000004</c:v>
                </c:pt>
                <c:pt idx="35">
                  <c:v>549.36180000000002</c:v>
                </c:pt>
                <c:pt idx="36">
                  <c:v>558.87710000000004</c:v>
                </c:pt>
                <c:pt idx="37">
                  <c:v>559.58399999999995</c:v>
                </c:pt>
                <c:pt idx="38">
                  <c:v>564.72850000000005</c:v>
                </c:pt>
                <c:pt idx="39">
                  <c:v>569.80960000000005</c:v>
                </c:pt>
                <c:pt idx="40">
                  <c:v>567.22090000000003</c:v>
                </c:pt>
                <c:pt idx="41">
                  <c:v>558.46600000000001</c:v>
                </c:pt>
                <c:pt idx="42">
                  <c:v>599.47569999999996</c:v>
                </c:pt>
                <c:pt idx="43">
                  <c:v>553.5</c:v>
                </c:pt>
                <c:pt idx="44">
                  <c:v>556.70000000000005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F3-4C25-984B-7469549967BB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38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Sheet1!$C$3:$AU$3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6F3-4C25-984B-7469549967BB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CR</c:v>
                </c:pt>
              </c:strCache>
            </c:strRef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Sheet1!$C$4:$AU$4</c:f>
              <c:numCache>
                <c:formatCode>General</c:formatCode>
                <c:ptCount val="45"/>
                <c:pt idx="3">
                  <c:v>201.41669999999999</c:v>
                </c:pt>
                <c:pt idx="4">
                  <c:v>212.10720000000001</c:v>
                </c:pt>
                <c:pt idx="5">
                  <c:v>221.1277</c:v>
                </c:pt>
                <c:pt idx="6">
                  <c:v>229.42859999999999</c:v>
                </c:pt>
                <c:pt idx="7">
                  <c:v>227.96809999999999</c:v>
                </c:pt>
                <c:pt idx="8">
                  <c:v>223.5421</c:v>
                </c:pt>
                <c:pt idx="9">
                  <c:v>231.8322</c:v>
                </c:pt>
                <c:pt idx="10">
                  <c:v>238.6163</c:v>
                </c:pt>
                <c:pt idx="11">
                  <c:v>238.85810000000001</c:v>
                </c:pt>
                <c:pt idx="12">
                  <c:v>251.68260000000001</c:v>
                </c:pt>
                <c:pt idx="13">
                  <c:v>250.8313</c:v>
                </c:pt>
                <c:pt idx="14">
                  <c:v>257.6275</c:v>
                </c:pt>
                <c:pt idx="15">
                  <c:v>257.70010000000002</c:v>
                </c:pt>
                <c:pt idx="16">
                  <c:v>257.40989999999999</c:v>
                </c:pt>
                <c:pt idx="17">
                  <c:v>266.39479999999998</c:v>
                </c:pt>
                <c:pt idx="18">
                  <c:v>269.36070000000001</c:v>
                </c:pt>
                <c:pt idx="19">
                  <c:v>264.70249999999999</c:v>
                </c:pt>
                <c:pt idx="20">
                  <c:v>265.34309999999999</c:v>
                </c:pt>
                <c:pt idx="21">
                  <c:v>265.897538</c:v>
                </c:pt>
                <c:pt idx="22">
                  <c:v>267.69015100000001</c:v>
                </c:pt>
                <c:pt idx="23">
                  <c:v>272.38736299999999</c:v>
                </c:pt>
                <c:pt idx="24">
                  <c:v>269.92842100000001</c:v>
                </c:pt>
                <c:pt idx="25">
                  <c:v>275.17519700000003</c:v>
                </c:pt>
                <c:pt idx="26">
                  <c:v>277.99421899999999</c:v>
                </c:pt>
                <c:pt idx="27">
                  <c:v>278.26211999999998</c:v>
                </c:pt>
                <c:pt idx="28">
                  <c:v>268.172301</c:v>
                </c:pt>
                <c:pt idx="29">
                  <c:v>265.60767800000002</c:v>
                </c:pt>
                <c:pt idx="30">
                  <c:v>256.25106</c:v>
                </c:pt>
                <c:pt idx="31">
                  <c:v>255.60679999999999</c:v>
                </c:pt>
                <c:pt idx="32">
                  <c:v>256.69369999999998</c:v>
                </c:pt>
                <c:pt idx="33">
                  <c:v>258.0523</c:v>
                </c:pt>
                <c:pt idx="34">
                  <c:v>257.62450000000001</c:v>
                </c:pt>
                <c:pt idx="35">
                  <c:v>258.89479999999998</c:v>
                </c:pt>
                <c:pt idx="36">
                  <c:v>256.48099999999999</c:v>
                </c:pt>
                <c:pt idx="37">
                  <c:v>255.68219999999999</c:v>
                </c:pt>
                <c:pt idx="38">
                  <c:v>253.06979999999999</c:v>
                </c:pt>
                <c:pt idx="39">
                  <c:v>256.5856</c:v>
                </c:pt>
                <c:pt idx="40">
                  <c:v>256.697</c:v>
                </c:pt>
                <c:pt idx="41">
                  <c:v>258.98630000000003</c:v>
                </c:pt>
                <c:pt idx="42">
                  <c:v>262.66890000000001</c:v>
                </c:pt>
                <c:pt idx="43">
                  <c:v>260.19249000000002</c:v>
                </c:pt>
                <c:pt idx="44">
                  <c:v>255.83643000000001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F3-4C25-984B-7469549967BB}"/>
            </c:ext>
          </c:extLst>
        </c:ser>
        <c:ser>
          <c:idx val="1"/>
          <c:order val="3"/>
          <c:tx>
            <c:strRef>
              <c:f>Sheet1!$A$5</c:f>
              <c:strCache>
                <c:ptCount val="1"/>
              </c:strCache>
            </c:strRef>
          </c:tx>
          <c:spPr>
            <a:ln w="12690">
              <a:solidFill>
                <a:srgbClr val="000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Sheet1!$C$5:$AU$5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6F3-4C25-984B-746954996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4248272"/>
        <c:axId val="1"/>
      </c:lineChart>
      <c:catAx>
        <c:axId val="394248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1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  <c:min val="0"/>
        </c:scaling>
        <c:delete val="0"/>
        <c:axPos val="l"/>
        <c:numFmt formatCode="General" sourceLinked="1"/>
        <c:majorTickMark val="in"/>
        <c:minorTickMark val="in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394248272"/>
        <c:crosses val="autoZero"/>
        <c:crossBetween val="midCat"/>
      </c:valAx>
      <c:spPr>
        <a:noFill/>
        <a:ln w="2538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193321616871705"/>
          <c:y val="6.4837905236907731E-2"/>
          <c:w val="0.87873462214411246"/>
          <c:h val="0.80049875311720697"/>
        </c:manualLayout>
      </c:layout>
      <c:areaChart>
        <c:grouping val="stacked"/>
        <c:varyColors val="0"/>
        <c:ser>
          <c:idx val="5"/>
          <c:order val="0"/>
          <c:tx>
            <c:strRef>
              <c:f>Sheet1!$A$2</c:f>
              <c:strCache>
                <c:ptCount val="1"/>
                <c:pt idx="0">
                  <c:v>min</c:v>
                </c:pt>
              </c:strCache>
            </c:strRef>
          </c:tx>
          <c:spPr>
            <a:noFill/>
            <a:ln w="25401">
              <a:noFill/>
            </a:ln>
          </c:spP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Sheet1!$B$2:$AG$2</c:f>
              <c:numCache>
                <c:formatCode>General</c:formatCode>
                <c:ptCount val="32"/>
                <c:pt idx="0">
                  <c:v>934.19580199999996</c:v>
                </c:pt>
                <c:pt idx="1">
                  <c:v>1004.1730700000001</c:v>
                </c:pt>
                <c:pt idx="2">
                  <c:v>1071.6091699999999</c:v>
                </c:pt>
                <c:pt idx="3">
                  <c:v>1152.3796400000001</c:v>
                </c:pt>
                <c:pt idx="4">
                  <c:v>1242.9060099999999</c:v>
                </c:pt>
                <c:pt idx="5">
                  <c:v>1326.22163</c:v>
                </c:pt>
                <c:pt idx="6">
                  <c:v>1429.8475900000001</c:v>
                </c:pt>
                <c:pt idx="7">
                  <c:v>1517.9401399999999</c:v>
                </c:pt>
                <c:pt idx="8">
                  <c:v>1609.0528400000001</c:v>
                </c:pt>
                <c:pt idx="9">
                  <c:v>1712.2086099999999</c:v>
                </c:pt>
                <c:pt idx="10">
                  <c:v>1806.63166</c:v>
                </c:pt>
                <c:pt idx="11">
                  <c:v>1926.52863</c:v>
                </c:pt>
                <c:pt idx="12">
                  <c:v>2027.5736099999999</c:v>
                </c:pt>
                <c:pt idx="13">
                  <c:v>2138.0514800000001</c:v>
                </c:pt>
                <c:pt idx="14">
                  <c:v>2234.5897300000001</c:v>
                </c:pt>
                <c:pt idx="15">
                  <c:v>2326.3497600000001</c:v>
                </c:pt>
                <c:pt idx="16">
                  <c:v>2418.1830500000001</c:v>
                </c:pt>
                <c:pt idx="17">
                  <c:v>2503.7235700000001</c:v>
                </c:pt>
                <c:pt idx="18">
                  <c:v>2576.9823799999999</c:v>
                </c:pt>
                <c:pt idx="19">
                  <c:v>2639.2443800000001</c:v>
                </c:pt>
                <c:pt idx="20">
                  <c:v>2734.9796500000002</c:v>
                </c:pt>
                <c:pt idx="21">
                  <c:v>2833.8834400000001</c:v>
                </c:pt>
                <c:pt idx="22">
                  <c:v>2932.3960200000001</c:v>
                </c:pt>
                <c:pt idx="23">
                  <c:v>3047.1574000000001</c:v>
                </c:pt>
                <c:pt idx="24">
                  <c:v>3158.7936800000002</c:v>
                </c:pt>
                <c:pt idx="25">
                  <c:v>3272.0763900000002</c:v>
                </c:pt>
                <c:pt idx="26">
                  <c:v>3365.7628800000002</c:v>
                </c:pt>
                <c:pt idx="27">
                  <c:v>3453.50299</c:v>
                </c:pt>
                <c:pt idx="28">
                  <c:v>3508.08745</c:v>
                </c:pt>
                <c:pt idx="29">
                  <c:v>3647.46407</c:v>
                </c:pt>
                <c:pt idx="30">
                  <c:v>3743.8766099999998</c:v>
                </c:pt>
                <c:pt idx="31">
                  <c:v>3889.3309159999999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91-4BB2-9484-022719ED72F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max</c:v>
                </c:pt>
              </c:strCache>
            </c:strRef>
          </c:tx>
          <c:spPr>
            <a:solidFill>
              <a:srgbClr val="CCFFCC"/>
            </a:solidFill>
            <a:ln w="25401">
              <a:noFill/>
            </a:ln>
          </c:spP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Sheet1!$B$3:$AG$3</c:f>
              <c:numCache>
                <c:formatCode>General</c:formatCode>
                <c:ptCount val="32"/>
                <c:pt idx="0">
                  <c:v>393.57192300000003</c:v>
                </c:pt>
                <c:pt idx="1">
                  <c:v>392.82880799999998</c:v>
                </c:pt>
                <c:pt idx="2">
                  <c:v>396.14791200000002</c:v>
                </c:pt>
                <c:pt idx="3">
                  <c:v>383.95717400000001</c:v>
                </c:pt>
                <c:pt idx="4">
                  <c:v>364.320222</c:v>
                </c:pt>
                <c:pt idx="5">
                  <c:v>360.65550999999999</c:v>
                </c:pt>
                <c:pt idx="6">
                  <c:v>347.09415899999999</c:v>
                </c:pt>
                <c:pt idx="7">
                  <c:v>354.74395099999998</c:v>
                </c:pt>
                <c:pt idx="8">
                  <c:v>368.56022400000001</c:v>
                </c:pt>
                <c:pt idx="9">
                  <c:v>380.261775</c:v>
                </c:pt>
                <c:pt idx="10">
                  <c:v>405.63288899999998</c:v>
                </c:pt>
                <c:pt idx="11">
                  <c:v>448.71199300000001</c:v>
                </c:pt>
                <c:pt idx="12">
                  <c:v>475.87823600000002</c:v>
                </c:pt>
                <c:pt idx="13">
                  <c:v>485.52073100000001</c:v>
                </c:pt>
                <c:pt idx="14">
                  <c:v>501.30035700000002</c:v>
                </c:pt>
                <c:pt idx="15">
                  <c:v>518.267605</c:v>
                </c:pt>
                <c:pt idx="16">
                  <c:v>544.95577700000001</c:v>
                </c:pt>
                <c:pt idx="17">
                  <c:v>560.49786800000004</c:v>
                </c:pt>
                <c:pt idx="18">
                  <c:v>549.32089599999995</c:v>
                </c:pt>
                <c:pt idx="19">
                  <c:v>585.88989500000002</c:v>
                </c:pt>
                <c:pt idx="20">
                  <c:v>623.74263099999996</c:v>
                </c:pt>
                <c:pt idx="21">
                  <c:v>707.71742900000004</c:v>
                </c:pt>
                <c:pt idx="22">
                  <c:v>723.96667300000001</c:v>
                </c:pt>
                <c:pt idx="23">
                  <c:v>749.87368200000003</c:v>
                </c:pt>
                <c:pt idx="24">
                  <c:v>754.96049100000005</c:v>
                </c:pt>
                <c:pt idx="25">
                  <c:v>733.28754200000003</c:v>
                </c:pt>
                <c:pt idx="26">
                  <c:v>727.71476800000005</c:v>
                </c:pt>
                <c:pt idx="27">
                  <c:v>757.45901600000002</c:v>
                </c:pt>
                <c:pt idx="28">
                  <c:v>829.14619300000004</c:v>
                </c:pt>
                <c:pt idx="29">
                  <c:v>853.37771299999997</c:v>
                </c:pt>
                <c:pt idx="30">
                  <c:v>858.32967799999994</c:v>
                </c:pt>
                <c:pt idx="31">
                  <c:v>889.70432489999996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91-4BB2-9484-022719ED7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7724760"/>
        <c:axId val="1"/>
      </c:areaChart>
      <c:lineChart>
        <c:grouping val="standar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Česká republika</c:v>
                </c:pt>
              </c:strCache>
            </c:strRef>
          </c:tx>
          <c:spPr>
            <a:ln w="25401">
              <a:solidFill>
                <a:srgbClr val="339966"/>
              </a:solidFill>
              <a:prstDash val="solid"/>
            </a:ln>
          </c:spPr>
          <c:marker>
            <c:symbol val="none"/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Sheet1!$B$4:$AG$4</c:f>
              <c:numCache>
                <c:formatCode>General</c:formatCode>
                <c:ptCount val="32"/>
                <c:pt idx="0">
                  <c:v>1077.2923000000001</c:v>
                </c:pt>
                <c:pt idx="1">
                  <c:v>1150.31194</c:v>
                </c:pt>
                <c:pt idx="2">
                  <c:v>1222.566</c:v>
                </c:pt>
                <c:pt idx="3">
                  <c:v>1300.88193</c:v>
                </c:pt>
                <c:pt idx="4">
                  <c:v>1388.0393899999999</c:v>
                </c:pt>
                <c:pt idx="5">
                  <c:v>1472.72819</c:v>
                </c:pt>
                <c:pt idx="6">
                  <c:v>1571.9384500000001</c:v>
                </c:pt>
                <c:pt idx="7">
                  <c:v>1666.37195</c:v>
                </c:pt>
                <c:pt idx="8">
                  <c:v>1762.1272899999999</c:v>
                </c:pt>
                <c:pt idx="9">
                  <c:v>1860.99407</c:v>
                </c:pt>
                <c:pt idx="10">
                  <c:v>1957.6241500000001</c:v>
                </c:pt>
                <c:pt idx="11">
                  <c:v>2067.4787799999999</c:v>
                </c:pt>
                <c:pt idx="12">
                  <c:v>2175.6976500000001</c:v>
                </c:pt>
                <c:pt idx="13">
                  <c:v>2287.52189</c:v>
                </c:pt>
                <c:pt idx="14">
                  <c:v>2404.7305900000001</c:v>
                </c:pt>
                <c:pt idx="15">
                  <c:v>2520.3994600000001</c:v>
                </c:pt>
                <c:pt idx="16">
                  <c:v>2631.4338699999998</c:v>
                </c:pt>
                <c:pt idx="17">
                  <c:v>2748.5280200000002</c:v>
                </c:pt>
                <c:pt idx="18">
                  <c:v>2848.94319</c:v>
                </c:pt>
                <c:pt idx="19">
                  <c:v>2960.0461</c:v>
                </c:pt>
                <c:pt idx="20">
                  <c:v>3091.96884</c:v>
                </c:pt>
                <c:pt idx="21">
                  <c:v>3230.59537</c:v>
                </c:pt>
                <c:pt idx="22">
                  <c:v>3358.6296900000002</c:v>
                </c:pt>
                <c:pt idx="23">
                  <c:v>3493.5478699999999</c:v>
                </c:pt>
                <c:pt idx="24">
                  <c:v>3626.34555</c:v>
                </c:pt>
                <c:pt idx="25">
                  <c:v>3756.4751900000001</c:v>
                </c:pt>
                <c:pt idx="26">
                  <c:v>3883.8899200000001</c:v>
                </c:pt>
                <c:pt idx="27">
                  <c:v>3999.98</c:v>
                </c:pt>
                <c:pt idx="28">
                  <c:v>4095.92</c:v>
                </c:pt>
                <c:pt idx="29">
                  <c:v>4224.97</c:v>
                </c:pt>
                <c:pt idx="30">
                  <c:v>4301.17</c:v>
                </c:pt>
                <c:pt idx="31">
                  <c:v>4469.38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E91-4BB2-9484-022719ED7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724760"/>
        <c:axId val="1"/>
      </c:lineChart>
      <c:catAx>
        <c:axId val="167724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  <c:max val="5000"/>
        </c:scaling>
        <c:delete val="0"/>
        <c:axPos val="l"/>
        <c:majorGridlines>
          <c:spPr>
            <a:ln w="12700">
              <a:solidFill>
                <a:srgbClr val="EAEAEA"/>
              </a:solidFill>
              <a:prstDash val="solid"/>
            </a:ln>
          </c:spPr>
        </c:majorGridlines>
        <c:numFmt formatCode="General" sourceLinked="0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167724760"/>
        <c:crosses val="autoZero"/>
        <c:crossBetween val="midCat"/>
      </c:valAx>
      <c:spPr>
        <a:noFill/>
        <a:ln w="25401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614564831261103E-2"/>
          <c:y val="5.4888507718696397E-2"/>
          <c:w val="0.88987566607460034"/>
          <c:h val="0.93825042881646659"/>
        </c:manualLayout>
      </c:layout>
      <c:barChart>
        <c:barDir val="bar"/>
        <c:grouping val="clustered"/>
        <c:varyColors val="0"/>
        <c:ser>
          <c:idx val="5"/>
          <c:order val="0"/>
          <c:tx>
            <c:strRef>
              <c:f>Sheet1!$B$1</c:f>
              <c:strCache>
                <c:ptCount val="1"/>
                <c:pt idx="0">
                  <c:v>all</c:v>
                </c:pt>
              </c:strCache>
            </c:strRef>
          </c:tx>
          <c:spPr>
            <a:solidFill>
              <a:srgbClr val="C92793"/>
            </a:solidFill>
            <a:ln w="24393">
              <a:noFill/>
            </a:ln>
          </c:spPr>
          <c:invertIfNegative val="0"/>
          <c:dLbls>
            <c:numFmt formatCode="#,##0" sourceLinked="0"/>
            <c:spPr>
              <a:noFill/>
              <a:ln w="24393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Calibri" panose="020F0502020204030204" pitchFamily="34" charset="0"/>
                    <a:ea typeface="Arial"/>
                    <a:cs typeface="Arial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ZN průdušnice, průdušky a plíce (C33, C34)</c:v>
                </c:pt>
                <c:pt idx="1">
                  <c:v>ZN tlustého střeva a konečníku (C18–C20)</c:v>
                </c:pt>
                <c:pt idx="2">
                  <c:v>ZN slinivky břišní (C25)</c:v>
                </c:pt>
                <c:pt idx="3">
                  <c:v>ZN prsu (C50) u žen</c:v>
                </c:pt>
                <c:pt idx="4">
                  <c:v>ZN prostaty (C61)</c:v>
                </c:pt>
                <c:pt idx="5">
                  <c:v>ZN žaludku (C16)</c:v>
                </c:pt>
                <c:pt idx="6">
                  <c:v>ZN ledviny (C64)</c:v>
                </c:pt>
                <c:pt idx="7">
                  <c:v>leukémie (C91–C95)</c:v>
                </c:pt>
                <c:pt idx="8">
                  <c:v>ZN jater a intrahepatálních žlučových cest (C22)</c:v>
                </c:pt>
                <c:pt idx="9">
                  <c:v>ZN močového měchýře (C67)</c:v>
                </c:pt>
                <c:pt idx="10">
                  <c:v>ZN hlavy a krku (C00–C14, C30–C31)</c:v>
                </c:pt>
                <c:pt idx="11">
                  <c:v>ZN mozku, míchy a jiných částí CNS (C70–C72)</c:v>
                </c:pt>
                <c:pt idx="12">
                  <c:v>ZN žlučníku a žlučových cest (C23, C24)</c:v>
                </c:pt>
                <c:pt idx="13">
                  <c:v>ZN vaječníku (C56)</c:v>
                </c:pt>
                <c:pt idx="14">
                  <c:v>non-Hodgkinův lymfom (C82–C86)</c:v>
                </c:pt>
                <c:pt idx="15">
                  <c:v>ZN jícnu (C15)</c:v>
                </c:pt>
                <c:pt idx="16">
                  <c:v>ZN dělohy (C54, C55)</c:v>
                </c:pt>
                <c:pt idx="17">
                  <c:v>zhoubný melanom kůže (C43)</c:v>
                </c:pt>
                <c:pt idx="18">
                  <c:v>mnohočetný myelom (C90)</c:v>
                </c:pt>
                <c:pt idx="19">
                  <c:v>ZN hrdla děložního (C53)</c:v>
                </c:pt>
                <c:pt idx="20">
                  <c:v>ZN hrtanu (C32)</c:v>
                </c:pt>
                <c:pt idx="21">
                  <c:v>nemelanomový kožní ZN (C44)</c:v>
                </c:pt>
                <c:pt idx="22">
                  <c:v>ZN pojivových a měk. tkání a perif. nervů (C47, C49)</c:v>
                </c:pt>
                <c:pt idx="23">
                  <c:v>ZN štítné žlázy (C73)</c:v>
                </c:pt>
                <c:pt idx="24">
                  <c:v>Hodgkinův lymfom (C81)</c:v>
                </c:pt>
                <c:pt idx="25">
                  <c:v>ZN varlete (C62)</c:v>
                </c:pt>
                <c:pt idx="26">
                  <c:v>ostatní zhoubné novotvary</c:v>
                </c:pt>
                <c:pt idx="27">
                  <c:v>novotvary nezhoubné a neznámého chování (D10–D36, D37–D48)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5254.8</c:v>
                </c:pt>
                <c:pt idx="1">
                  <c:v>3340.4</c:v>
                </c:pt>
                <c:pt idx="2">
                  <c:v>2235.8000000000002</c:v>
                </c:pt>
                <c:pt idx="3">
                  <c:v>1695.4</c:v>
                </c:pt>
                <c:pt idx="4">
                  <c:v>1427.6</c:v>
                </c:pt>
                <c:pt idx="5">
                  <c:v>983.6</c:v>
                </c:pt>
                <c:pt idx="6">
                  <c:v>960.6</c:v>
                </c:pt>
                <c:pt idx="7">
                  <c:v>943.2</c:v>
                </c:pt>
                <c:pt idx="8">
                  <c:v>896.6</c:v>
                </c:pt>
                <c:pt idx="9">
                  <c:v>879.2</c:v>
                </c:pt>
                <c:pt idx="10">
                  <c:v>834.6</c:v>
                </c:pt>
                <c:pt idx="11">
                  <c:v>751.4</c:v>
                </c:pt>
                <c:pt idx="12">
                  <c:v>665.8</c:v>
                </c:pt>
                <c:pt idx="13">
                  <c:v>624.79999999999995</c:v>
                </c:pt>
                <c:pt idx="14">
                  <c:v>567.6</c:v>
                </c:pt>
                <c:pt idx="15">
                  <c:v>562.6</c:v>
                </c:pt>
                <c:pt idx="16">
                  <c:v>420.6</c:v>
                </c:pt>
                <c:pt idx="17">
                  <c:v>404.2</c:v>
                </c:pt>
                <c:pt idx="18">
                  <c:v>398.8</c:v>
                </c:pt>
                <c:pt idx="19">
                  <c:v>301.39999999999998</c:v>
                </c:pt>
                <c:pt idx="20">
                  <c:v>224.2</c:v>
                </c:pt>
                <c:pt idx="21">
                  <c:v>175</c:v>
                </c:pt>
                <c:pt idx="22">
                  <c:v>134.6</c:v>
                </c:pt>
                <c:pt idx="23">
                  <c:v>76.8</c:v>
                </c:pt>
                <c:pt idx="24">
                  <c:v>54.2</c:v>
                </c:pt>
                <c:pt idx="25">
                  <c:v>32</c:v>
                </c:pt>
                <c:pt idx="26">
                  <c:v>2816.2</c:v>
                </c:pt>
                <c:pt idx="27">
                  <c:v>622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08-4515-971B-202089EA5D87}"/>
            </c:ext>
          </c:extLst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rgbClr val="1442A0"/>
            </a:solidFill>
            <a:ln w="24393">
              <a:noFill/>
            </a:ln>
          </c:spPr>
          <c:invertIfNegative val="0"/>
          <c:dLbls>
            <c:delete val="1"/>
          </c:dLbls>
          <c:cat>
            <c:strRef>
              <c:f>Sheet1!$A$2:$A$29</c:f>
              <c:strCache>
                <c:ptCount val="28"/>
                <c:pt idx="0">
                  <c:v>ZN průdušnice, průdušky a plíce (C33, C34)</c:v>
                </c:pt>
                <c:pt idx="1">
                  <c:v>ZN tlustého střeva a konečníku (C18–C20)</c:v>
                </c:pt>
                <c:pt idx="2">
                  <c:v>ZN slinivky břišní (C25)</c:v>
                </c:pt>
                <c:pt idx="3">
                  <c:v>ZN prsu (C50) u žen</c:v>
                </c:pt>
                <c:pt idx="4">
                  <c:v>ZN prostaty (C61)</c:v>
                </c:pt>
                <c:pt idx="5">
                  <c:v>ZN žaludku (C16)</c:v>
                </c:pt>
                <c:pt idx="6">
                  <c:v>ZN ledviny (C64)</c:v>
                </c:pt>
                <c:pt idx="7">
                  <c:v>leukémie (C91–C95)</c:v>
                </c:pt>
                <c:pt idx="8">
                  <c:v>ZN jater a intrahepatálních žlučových cest (C22)</c:v>
                </c:pt>
                <c:pt idx="9">
                  <c:v>ZN močového měchýře (C67)</c:v>
                </c:pt>
                <c:pt idx="10">
                  <c:v>ZN hlavy a krku (C00–C14, C30–C31)</c:v>
                </c:pt>
                <c:pt idx="11">
                  <c:v>ZN mozku, míchy a jiných částí CNS (C70–C72)</c:v>
                </c:pt>
                <c:pt idx="12">
                  <c:v>ZN žlučníku a žlučových cest (C23, C24)</c:v>
                </c:pt>
                <c:pt idx="13">
                  <c:v>ZN vaječníku (C56)</c:v>
                </c:pt>
                <c:pt idx="14">
                  <c:v>non-Hodgkinův lymfom (C82–C86)</c:v>
                </c:pt>
                <c:pt idx="15">
                  <c:v>ZN jícnu (C15)</c:v>
                </c:pt>
                <c:pt idx="16">
                  <c:v>ZN dělohy (C54, C55)</c:v>
                </c:pt>
                <c:pt idx="17">
                  <c:v>zhoubný melanom kůže (C43)</c:v>
                </c:pt>
                <c:pt idx="18">
                  <c:v>mnohočetný myelom (C90)</c:v>
                </c:pt>
                <c:pt idx="19">
                  <c:v>ZN hrdla děložního (C53)</c:v>
                </c:pt>
                <c:pt idx="20">
                  <c:v>ZN hrtanu (C32)</c:v>
                </c:pt>
                <c:pt idx="21">
                  <c:v>nemelanomový kožní ZN (C44)</c:v>
                </c:pt>
                <c:pt idx="22">
                  <c:v>ZN pojivových a měk. tkání a perif. nervů (C47, C49)</c:v>
                </c:pt>
                <c:pt idx="23">
                  <c:v>ZN štítné žlázy (C73)</c:v>
                </c:pt>
                <c:pt idx="24">
                  <c:v>Hodgkinův lymfom (C81)</c:v>
                </c:pt>
                <c:pt idx="25">
                  <c:v>ZN varlete (C62)</c:v>
                </c:pt>
                <c:pt idx="26">
                  <c:v>ostatní zhoubné novotvary</c:v>
                </c:pt>
                <c:pt idx="27">
                  <c:v>novotvary nezhoubné a neznámého chování (D10–D36, D37–D48)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3405</c:v>
                </c:pt>
                <c:pt idx="1">
                  <c:v>1986.8</c:v>
                </c:pt>
                <c:pt idx="2">
                  <c:v>1127.2</c:v>
                </c:pt>
                <c:pt idx="3">
                  <c:v>0</c:v>
                </c:pt>
                <c:pt idx="4">
                  <c:v>1427.6</c:v>
                </c:pt>
                <c:pt idx="5">
                  <c:v>588</c:v>
                </c:pt>
                <c:pt idx="6">
                  <c:v>606.20000000000005</c:v>
                </c:pt>
                <c:pt idx="7">
                  <c:v>519.20000000000005</c:v>
                </c:pt>
                <c:pt idx="8">
                  <c:v>576.20000000000005</c:v>
                </c:pt>
                <c:pt idx="9">
                  <c:v>637.20000000000005</c:v>
                </c:pt>
                <c:pt idx="10">
                  <c:v>622.4</c:v>
                </c:pt>
                <c:pt idx="11">
                  <c:v>410.2</c:v>
                </c:pt>
                <c:pt idx="12">
                  <c:v>277.60000000000002</c:v>
                </c:pt>
                <c:pt idx="13">
                  <c:v>0</c:v>
                </c:pt>
                <c:pt idx="14">
                  <c:v>306.2</c:v>
                </c:pt>
                <c:pt idx="15">
                  <c:v>461.6</c:v>
                </c:pt>
                <c:pt idx="16">
                  <c:v>0</c:v>
                </c:pt>
                <c:pt idx="17">
                  <c:v>239.8</c:v>
                </c:pt>
                <c:pt idx="18">
                  <c:v>208.4</c:v>
                </c:pt>
                <c:pt idx="19">
                  <c:v>0</c:v>
                </c:pt>
                <c:pt idx="20">
                  <c:v>199.6</c:v>
                </c:pt>
                <c:pt idx="21">
                  <c:v>107.8</c:v>
                </c:pt>
                <c:pt idx="22">
                  <c:v>73.8</c:v>
                </c:pt>
                <c:pt idx="23">
                  <c:v>32</c:v>
                </c:pt>
                <c:pt idx="24">
                  <c:v>31.2</c:v>
                </c:pt>
                <c:pt idx="25">
                  <c:v>32</c:v>
                </c:pt>
                <c:pt idx="26">
                  <c:v>1408.2</c:v>
                </c:pt>
                <c:pt idx="27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08-4515-971B-202089EA5D8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100"/>
        <c:axId val="201892000"/>
        <c:axId val="1"/>
      </c:barChart>
      <c:catAx>
        <c:axId val="2018920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3049">
            <a:solidFill>
              <a:schemeClr val="tx1"/>
            </a:solidFill>
            <a:prstDash val="solid"/>
          </a:ln>
        </c:spPr>
        <c:crossAx val="1"/>
        <c:crosses val="autoZero"/>
        <c:auto val="1"/>
        <c:lblAlgn val="ctr"/>
        <c:lblOffset val="100"/>
        <c:tickMarkSkip val="1"/>
        <c:noMultiLvlLbl val="0"/>
      </c:catAx>
      <c:valAx>
        <c:axId val="1"/>
        <c:scaling>
          <c:orientation val="minMax"/>
        </c:scaling>
        <c:delete val="0"/>
        <c:axPos val="t"/>
        <c:numFmt formatCode="#,##0" sourceLinked="0"/>
        <c:majorTickMark val="out"/>
        <c:minorTickMark val="none"/>
        <c:tickLblPos val="nextTo"/>
        <c:spPr>
          <a:ln w="304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201892000"/>
        <c:crosses val="autoZero"/>
        <c:crossBetween val="between"/>
      </c:valAx>
      <c:spPr>
        <a:noFill/>
        <a:ln w="2439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37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vyskyt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36-4EE3-A933-BF9E918FE9EB}"/>
              </c:ext>
            </c:extLst>
          </c:dPt>
          <c:dPt>
            <c:idx val="7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36-4EE3-A933-BF9E918FE9EB}"/>
              </c:ext>
            </c:extLst>
          </c:dPt>
          <c:dPt>
            <c:idx val="9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736-4EE3-A933-BF9E918FE9EB}"/>
              </c:ext>
            </c:extLst>
          </c:dPt>
          <c:dPt>
            <c:idx val="10"/>
            <c:invertIfNegative val="0"/>
            <c:bubble3D val="0"/>
            <c:spPr>
              <a:solidFill>
                <a:srgbClr val="A6A6A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736-4EE3-A933-BF9E918FE9EB}"/>
              </c:ext>
            </c:extLst>
          </c:dPt>
          <c:dPt>
            <c:idx val="11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736-4EE3-A933-BF9E918FE9EB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2022*</c:v>
                </c:pt>
              </c:strCache>
            </c:strRef>
          </c:cat>
          <c:val>
            <c:numRef>
              <c:f>Sheet1!$B$2:$B$12</c:f>
              <c:numCache>
                <c:formatCode>0.0%</c:formatCode>
                <c:ptCount val="11"/>
                <c:pt idx="0">
                  <c:v>0.75649722693312538</c:v>
                </c:pt>
                <c:pt idx="1">
                  <c:v>0.74885355113960439</c:v>
                </c:pt>
                <c:pt idx="2">
                  <c:v>0.7105664439162217</c:v>
                </c:pt>
                <c:pt idx="3">
                  <c:v>0.67033473906167662</c:v>
                </c:pt>
                <c:pt idx="4">
                  <c:v>0.63069403714564976</c:v>
                </c:pt>
                <c:pt idx="5">
                  <c:v>0.63684441564413952</c:v>
                </c:pt>
                <c:pt idx="6">
                  <c:v>0.64078670843411745</c:v>
                </c:pt>
                <c:pt idx="7">
                  <c:v>0.63909193669932207</c:v>
                </c:pt>
                <c:pt idx="8">
                  <c:v>0.65400000000000003</c:v>
                </c:pt>
                <c:pt idx="9">
                  <c:v>0.69199999999999995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736-4EE3-A933-BF9E918FE9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440948800"/>
        <c:axId val="440950368"/>
      </c:barChart>
      <c:catAx>
        <c:axId val="440948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40950368"/>
        <c:crosses val="autoZero"/>
        <c:auto val="1"/>
        <c:lblAlgn val="ctr"/>
        <c:lblOffset val="100"/>
        <c:noMultiLvlLbl val="0"/>
      </c:catAx>
      <c:valAx>
        <c:axId val="440950368"/>
        <c:scaling>
          <c:orientation val="minMax"/>
          <c:max val="1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40948800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7E-46F0-9322-440999712562}"/>
              </c:ext>
            </c:extLst>
          </c:dPt>
          <c:dPt>
            <c:idx val="7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7E-46F0-9322-440999712562}"/>
              </c:ext>
            </c:extLst>
          </c:dPt>
          <c:dPt>
            <c:idx val="8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7E-46F0-9322-440999712562}"/>
              </c:ext>
            </c:extLst>
          </c:dPt>
          <c:dPt>
            <c:idx val="9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7E-46F0-9322-440999712562}"/>
              </c:ext>
            </c:extLst>
          </c:dPt>
          <c:dPt>
            <c:idx val="10"/>
            <c:invertIfNegative val="0"/>
            <c:bubble3D val="0"/>
            <c:spPr>
              <a:solidFill>
                <a:srgbClr val="A6A6A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7E-46F0-9322-440999712562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List1!$A$2:$A$12</c:f>
              <c:strCach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2022*</c:v>
                </c:pt>
              </c:strCache>
            </c:strRef>
          </c:cat>
          <c:val>
            <c:numRef>
              <c:f>List1!$B$2:$B$12</c:f>
              <c:numCache>
                <c:formatCode>General</c:formatCode>
                <c:ptCount val="11"/>
                <c:pt idx="0">
                  <c:v>33035</c:v>
                </c:pt>
                <c:pt idx="1">
                  <c:v>32857</c:v>
                </c:pt>
                <c:pt idx="2">
                  <c:v>31693</c:v>
                </c:pt>
                <c:pt idx="3">
                  <c:v>30511</c:v>
                </c:pt>
                <c:pt idx="4">
                  <c:v>29026</c:v>
                </c:pt>
                <c:pt idx="5" formatCode="#,##0">
                  <c:v>30465</c:v>
                </c:pt>
                <c:pt idx="6" formatCode="#,##0">
                  <c:v>32324</c:v>
                </c:pt>
                <c:pt idx="7" formatCode="#,##0">
                  <c:v>33923</c:v>
                </c:pt>
                <c:pt idx="8" formatCode="#,##0">
                  <c:v>37368</c:v>
                </c:pt>
                <c:pt idx="9" formatCode="#,##0">
                  <c:v>40609</c:v>
                </c:pt>
                <c:pt idx="10">
                  <c:v>40045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7E-46F0-9322-4409997125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456223736"/>
        <c:axId val="456227656"/>
      </c:barChart>
      <c:catAx>
        <c:axId val="456223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6227656"/>
        <c:crosses val="autoZero"/>
        <c:auto val="1"/>
        <c:lblAlgn val="ctr"/>
        <c:lblOffset val="100"/>
        <c:noMultiLvlLbl val="0"/>
      </c:catAx>
      <c:valAx>
        <c:axId val="45622765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>
                    <a:solidFill>
                      <a:schemeClr val="accent6">
                        <a:lumMod val="10000"/>
                      </a:schemeClr>
                    </a:solidFill>
                  </a:rPr>
                  <a:t>Počet očkovaných</a:t>
                </a:r>
              </a:p>
            </c:rich>
          </c:tx>
          <c:layout>
            <c:manualLayout>
              <c:xMode val="edge"/>
              <c:yMode val="edge"/>
              <c:x val="8.2836333450811636E-3"/>
              <c:y val="0.27233900782661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accent6">
                      <a:lumMod val="1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6223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vyskyt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5E4-40D4-8D38-AF96645C4F6F}"/>
              </c:ext>
            </c:extLst>
          </c:dPt>
          <c:dLbls>
            <c:numFmt formatCode="0.0&quot; &quot;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Královéhradecký kraj</c:v>
                </c:pt>
                <c:pt idx="2">
                  <c:v>Středočeský kraj</c:v>
                </c:pt>
                <c:pt idx="3">
                  <c:v>Olomoucký kraj</c:v>
                </c:pt>
                <c:pt idx="4">
                  <c:v>Jihočeský kraj</c:v>
                </c:pt>
                <c:pt idx="5">
                  <c:v>Plzeňský kraj</c:v>
                </c:pt>
                <c:pt idx="6">
                  <c:v>Liberecký kraj</c:v>
                </c:pt>
                <c:pt idx="7">
                  <c:v>Pardubický kraj</c:v>
                </c:pt>
                <c:pt idx="8">
                  <c:v>Kraj Vysočina</c:v>
                </c:pt>
                <c:pt idx="9">
                  <c:v>Česká republika</c:v>
                </c:pt>
                <c:pt idx="10">
                  <c:v>Hlavní město Praha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02-E5E4-40D4-8D38-AF96645C4F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&gt;60</c:v>
                </c:pt>
              </c:strCache>
            </c:strRef>
          </c:tx>
          <c:spPr>
            <a:solidFill>
              <a:srgbClr val="2171B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171B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5E4-40D4-8D38-AF96645C4F6F}"/>
              </c:ext>
            </c:extLst>
          </c:dPt>
          <c:dPt>
            <c:idx val="1"/>
            <c:invertIfNegative val="0"/>
            <c:bubble3D val="0"/>
            <c:spPr>
              <a:solidFill>
                <a:srgbClr val="2171B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5E4-40D4-8D38-AF96645C4F6F}"/>
              </c:ext>
            </c:extLst>
          </c:dPt>
          <c:dPt>
            <c:idx val="3"/>
            <c:invertIfNegative val="0"/>
            <c:bubble3D val="0"/>
            <c:spPr>
              <a:solidFill>
                <a:srgbClr val="2171B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5E4-40D4-8D38-AF96645C4F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Královéhradecký kraj</c:v>
                </c:pt>
                <c:pt idx="2">
                  <c:v>Středočeský kraj</c:v>
                </c:pt>
                <c:pt idx="3">
                  <c:v>Olomoucký kraj</c:v>
                </c:pt>
                <c:pt idx="4">
                  <c:v>Jihočeský kraj</c:v>
                </c:pt>
                <c:pt idx="5">
                  <c:v>Plzeňský kraj</c:v>
                </c:pt>
                <c:pt idx="6">
                  <c:v>Liberecký kraj</c:v>
                </c:pt>
                <c:pt idx="7">
                  <c:v>Pardubický kraj</c:v>
                </c:pt>
                <c:pt idx="8">
                  <c:v>Kraj Vysočina</c:v>
                </c:pt>
                <c:pt idx="9">
                  <c:v>Česká republika</c:v>
                </c:pt>
                <c:pt idx="10">
                  <c:v>Hlavní město Praha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Sheet1!$C$2:$C$16</c:f>
              <c:numCache>
                <c:formatCode>0.0%</c:formatCode>
                <c:ptCount val="15"/>
                <c:pt idx="0">
                  <c:v>0.73199999999999998</c:v>
                </c:pt>
                <c:pt idx="1">
                  <c:v>0.73199999999999998</c:v>
                </c:pt>
                <c:pt idx="2">
                  <c:v>0.71199999999999997</c:v>
                </c:pt>
                <c:pt idx="3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5E4-40D4-8D38-AF96645C4F6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50-60</c:v>
                </c:pt>
              </c:strCache>
            </c:strRef>
          </c:tx>
          <c:spPr>
            <a:solidFill>
              <a:srgbClr val="6BAED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2171B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5E4-40D4-8D38-AF96645C4F6F}"/>
              </c:ext>
            </c:extLst>
          </c:dPt>
          <c:dPt>
            <c:idx val="3"/>
            <c:invertIfNegative val="0"/>
            <c:bubble3D val="0"/>
            <c:spPr>
              <a:solidFill>
                <a:srgbClr val="2171B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5E4-40D4-8D38-AF96645C4F6F}"/>
              </c:ext>
            </c:extLst>
          </c:dPt>
          <c:dPt>
            <c:idx val="9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5E4-40D4-8D38-AF96645C4F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Královéhradecký kraj</c:v>
                </c:pt>
                <c:pt idx="2">
                  <c:v>Středočeský kraj</c:v>
                </c:pt>
                <c:pt idx="3">
                  <c:v>Olomoucký kraj</c:v>
                </c:pt>
                <c:pt idx="4">
                  <c:v>Jihočeský kraj</c:v>
                </c:pt>
                <c:pt idx="5">
                  <c:v>Plzeňský kraj</c:v>
                </c:pt>
                <c:pt idx="6">
                  <c:v>Liberecký kraj</c:v>
                </c:pt>
                <c:pt idx="7">
                  <c:v>Pardubický kraj</c:v>
                </c:pt>
                <c:pt idx="8">
                  <c:v>Kraj Vysočina</c:v>
                </c:pt>
                <c:pt idx="9">
                  <c:v>Česká republika</c:v>
                </c:pt>
                <c:pt idx="10">
                  <c:v>Hlavní město Praha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4" formatCode="0.0%">
                  <c:v>0.70799999999999996</c:v>
                </c:pt>
                <c:pt idx="5" formatCode="0.0%">
                  <c:v>0.70699999999999996</c:v>
                </c:pt>
                <c:pt idx="6" formatCode="0.0%">
                  <c:v>0.7</c:v>
                </c:pt>
                <c:pt idx="7" formatCode="0.0%">
                  <c:v>0.69399999999999995</c:v>
                </c:pt>
                <c:pt idx="8" formatCode="0.0%">
                  <c:v>0.69299999999999995</c:v>
                </c:pt>
                <c:pt idx="9" formatCode="0.0%">
                  <c:v>0.69199999999999995</c:v>
                </c:pt>
                <c:pt idx="10" formatCode="0.0%">
                  <c:v>0.68300000000000005</c:v>
                </c:pt>
                <c:pt idx="11" formatCode="0.0%">
                  <c:v>0.64900000000000002</c:v>
                </c:pt>
                <c:pt idx="12" formatCode="0.0%">
                  <c:v>0.63300000000000001</c:v>
                </c:pt>
                <c:pt idx="13" formatCode="0.0%">
                  <c:v>0.61299999999999999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5E4-40D4-8D38-AF96645C4F6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 &lt;=50</c:v>
                </c:pt>
              </c:strCache>
            </c:strRef>
          </c:tx>
          <c:spPr>
            <a:solidFill>
              <a:srgbClr val="BDD7E7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BDD7E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E5E4-40D4-8D38-AF96645C4F6F}"/>
              </c:ext>
            </c:extLst>
          </c:dPt>
          <c:dPt>
            <c:idx val="12"/>
            <c:invertIfNegative val="0"/>
            <c:bubble3D val="0"/>
            <c:spPr>
              <a:solidFill>
                <a:srgbClr val="BDD7E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E5E4-40D4-8D38-AF96645C4F6F}"/>
              </c:ext>
            </c:extLst>
          </c:dPt>
          <c:dPt>
            <c:idx val="13"/>
            <c:invertIfNegative val="0"/>
            <c:bubble3D val="0"/>
            <c:spPr>
              <a:solidFill>
                <a:srgbClr val="BDD7E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E5E4-40D4-8D38-AF96645C4F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Ústecký kraj</c:v>
                </c:pt>
                <c:pt idx="1">
                  <c:v>Královéhradecký kraj</c:v>
                </c:pt>
                <c:pt idx="2">
                  <c:v>Středočeský kraj</c:v>
                </c:pt>
                <c:pt idx="3">
                  <c:v>Olomoucký kraj</c:v>
                </c:pt>
                <c:pt idx="4">
                  <c:v>Jihočeský kraj</c:v>
                </c:pt>
                <c:pt idx="5">
                  <c:v>Plzeňský kraj</c:v>
                </c:pt>
                <c:pt idx="6">
                  <c:v>Liberecký kraj</c:v>
                </c:pt>
                <c:pt idx="7">
                  <c:v>Pardubický kraj</c:v>
                </c:pt>
                <c:pt idx="8">
                  <c:v>Kraj Vysočina</c:v>
                </c:pt>
                <c:pt idx="9">
                  <c:v>Česká republika</c:v>
                </c:pt>
                <c:pt idx="10">
                  <c:v>Hlavní město Praha</c:v>
                </c:pt>
                <c:pt idx="11">
                  <c:v>Karlovarský kraj</c:v>
                </c:pt>
                <c:pt idx="12">
                  <c:v>Jihomoravský kraj</c:v>
                </c:pt>
                <c:pt idx="13">
                  <c:v>Moravskoslezský kraj</c:v>
                </c:pt>
                <c:pt idx="14">
                  <c:v>Zlínský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14" formatCode="0.0%">
                  <c:v>0.58299999999999996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E5E4-40D4-8D38-AF96645C4F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797508968"/>
        <c:axId val="797508184"/>
      </c:barChart>
      <c:catAx>
        <c:axId val="7975089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797508184"/>
        <c:crosses val="autoZero"/>
        <c:auto val="1"/>
        <c:lblAlgn val="ctr"/>
        <c:lblOffset val="100"/>
        <c:noMultiLvlLbl val="0"/>
      </c:catAx>
      <c:valAx>
        <c:axId val="797508184"/>
        <c:scaling>
          <c:orientation val="minMax"/>
        </c:scaling>
        <c:delete val="0"/>
        <c:axPos val="t"/>
        <c:numFmt formatCode="0&quot; &quot;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797508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6">
              <a:lumMod val="10000"/>
            </a:schemeClr>
          </a:solidFill>
        </a:defRPr>
      </a:pPr>
      <a:endParaRPr lang="cs-CZ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>
            <a:solidFill>
              <a:srgbClr val="52D5DC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29-4167-ACBB-794CDB1755E4}"/>
              </c:ext>
            </c:extLst>
          </c:dPt>
          <c:dPt>
            <c:idx val="4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29-4167-ACBB-794CDB1755E4}"/>
              </c:ext>
            </c:extLst>
          </c:dPt>
          <c:dPt>
            <c:idx val="5"/>
            <c:invertIfNegative val="0"/>
            <c:bubble3D val="0"/>
            <c:spPr>
              <a:solidFill>
                <a:srgbClr val="A6A6A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29-4167-ACBB-794CDB1755E4}"/>
              </c:ext>
            </c:extLst>
          </c:dPt>
          <c:dPt>
            <c:idx val="6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29-4167-ACBB-794CDB1755E4}"/>
              </c:ext>
            </c:extLst>
          </c:dPt>
          <c:dPt>
            <c:idx val="7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29-4167-ACBB-794CDB1755E4}"/>
              </c:ext>
            </c:extLst>
          </c:dPt>
          <c:dPt>
            <c:idx val="8"/>
            <c:invertIfNegative val="0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329-4167-ACBB-794CDB1755E4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List1!$A$7:$A$12</c:f>
              <c:strCach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2022*</c:v>
                </c:pt>
              </c:strCache>
            </c:strRef>
          </c:cat>
          <c:val>
            <c:numRef>
              <c:f>List1!$B$7:$B$12</c:f>
              <c:numCache>
                <c:formatCode>#,##0</c:formatCode>
                <c:ptCount val="6"/>
                <c:pt idx="0">
                  <c:v>8035</c:v>
                </c:pt>
                <c:pt idx="1">
                  <c:v>16899</c:v>
                </c:pt>
                <c:pt idx="2">
                  <c:v>20561</c:v>
                </c:pt>
                <c:pt idx="3">
                  <c:v>23751</c:v>
                </c:pt>
                <c:pt idx="4">
                  <c:v>26129</c:v>
                </c:pt>
                <c:pt idx="5" formatCode="General">
                  <c:v>28108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329-4167-ACBB-794CDB1755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456223736"/>
        <c:axId val="456227656"/>
      </c:barChart>
      <c:catAx>
        <c:axId val="456223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6227656"/>
        <c:crosses val="autoZero"/>
        <c:auto val="1"/>
        <c:lblAlgn val="ctr"/>
        <c:lblOffset val="100"/>
        <c:noMultiLvlLbl val="0"/>
      </c:catAx>
      <c:valAx>
        <c:axId val="45622765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>
                    <a:solidFill>
                      <a:schemeClr val="accent6">
                        <a:lumMod val="10000"/>
                      </a:schemeClr>
                    </a:solidFill>
                  </a:rPr>
                  <a:t>Počet očkovaných</a:t>
                </a:r>
              </a:p>
            </c:rich>
          </c:tx>
          <c:layout>
            <c:manualLayout>
              <c:xMode val="edge"/>
              <c:yMode val="edge"/>
              <c:x val="8.2836333450811636E-3"/>
              <c:y val="0.27233900782661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accent6">
                      <a:lumMod val="1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6223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vyskyt</c:v>
                </c:pt>
              </c:strCache>
            </c:strRef>
          </c:tx>
          <c:spPr>
            <a:solidFill>
              <a:srgbClr val="52D5DC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2D-4CB3-824C-42A0A2F087D6}"/>
              </c:ext>
            </c:extLst>
          </c:dPt>
          <c:dPt>
            <c:idx val="5"/>
            <c:invertIfNegative val="0"/>
            <c:bubble3D val="0"/>
            <c:spPr>
              <a:solidFill>
                <a:srgbClr val="A6A6A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2D-4CB3-824C-42A0A2F087D6}"/>
              </c:ext>
            </c:extLst>
          </c:dPt>
          <c:dPt>
            <c:idx val="6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2D-4CB3-824C-42A0A2F087D6}"/>
              </c:ext>
            </c:extLst>
          </c:dPt>
          <c:dPt>
            <c:idx val="7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62D-4CB3-824C-42A0A2F087D6}"/>
              </c:ext>
            </c:extLst>
          </c:dPt>
          <c:dPt>
            <c:idx val="11"/>
            <c:invertIfNegative val="0"/>
            <c:bubble3D val="0"/>
            <c:spPr>
              <a:solidFill>
                <a:srgbClr val="52D5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62D-4CB3-824C-42A0A2F087D6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Sheet1!$A$7:$A$12</c:f>
              <c:strCach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2022*</c:v>
                </c:pt>
              </c:strCache>
            </c:strRef>
          </c:cat>
          <c:val>
            <c:numRef>
              <c:f>Sheet1!$B$7:$B$12</c:f>
              <c:numCache>
                <c:formatCode>0.0%</c:formatCode>
                <c:ptCount val="6"/>
                <c:pt idx="0">
                  <c:v>0.158</c:v>
                </c:pt>
                <c:pt idx="1">
                  <c:v>0.318</c:v>
                </c:pt>
                <c:pt idx="2">
                  <c:v>0.36499999999999999</c:v>
                </c:pt>
                <c:pt idx="3">
                  <c:v>0.40100000000000002</c:v>
                </c:pt>
                <c:pt idx="4">
                  <c:v>0.42499999999999999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62D-4CB3-824C-42A0A2F08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440948800"/>
        <c:axId val="440950368"/>
      </c:barChart>
      <c:catAx>
        <c:axId val="440948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40950368"/>
        <c:crosses val="autoZero"/>
        <c:auto val="1"/>
        <c:lblAlgn val="ctr"/>
        <c:lblOffset val="100"/>
        <c:noMultiLvlLbl val="0"/>
      </c:catAx>
      <c:valAx>
        <c:axId val="440950368"/>
        <c:scaling>
          <c:orientation val="minMax"/>
          <c:max val="1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40948800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7819E-FB24-49DC-B194-D0781E82668F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CC97C-6931-46B3-8323-37F4330CA2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1427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4F1BDA-FCB1-4778-9DC0-2705F6BC990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421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png"/><Relationship Id="rId7" Type="http://schemas.openxmlformats.org/officeDocument/2006/relationships/image" Target="../media/image18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1.png"/><Relationship Id="rId5" Type="http://schemas.openxmlformats.org/officeDocument/2006/relationships/image" Target="../media/image19.jpg"/><Relationship Id="rId4" Type="http://schemas.openxmlformats.org/officeDocument/2006/relationships/image" Target="../media/image18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4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image" Target="../media/image2.e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6.emf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.xml"/><Relationship Id="rId6" Type="http://schemas.openxmlformats.org/officeDocument/2006/relationships/image" Target="../media/image1.emf"/><Relationship Id="rId5" Type="http://schemas.openxmlformats.org/officeDocument/2006/relationships/image" Target="../media/image2.emf"/><Relationship Id="rId4" Type="http://schemas.openxmlformats.org/officeDocument/2006/relationships/image" Target="../media/image25.tif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emf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em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1032C3-23EF-4ABC-BE51-6098C1B9B0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8B0A50E-E00E-42F1-9731-B614F7E21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83D821-D0F6-4BFC-AE5E-ACCA93C36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77044A1-BDF9-4E4D-BEDF-A1A972F44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D14617F-CB3F-476C-A8CE-77E283608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5046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2C293D-153B-4A8A-A29A-7A669B3EB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1ABE6A0-8FF2-4297-BCB8-EFA6CF84C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045589-C9C0-4345-AAB0-6E421DA0D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062A73D-8FE6-448B-BE3C-8C1E32302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6C73989-42FC-42F5-8AAB-8E4008FA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6268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9A518D-842A-4640-A0F7-C3DB0D407A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D6E37F6-7E26-4B94-A3C4-3A2BD4EC7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BB55ADB-DA17-4EC8-88B2-20077C83E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60ED9C6-B959-43D0-AF87-E70B66638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0647ECA-066F-440B-B543-3506B82C5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727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zadi seda">
            <a:extLst>
              <a:ext uri="{FF2B5EF4-FFF2-40B4-BE49-F238E27FC236}">
                <a16:creationId xmlns:a16="http://schemas.microsoft.com/office/drawing/2014/main" id="{C6DB6EA3-D18B-4247-B7E0-D3F0ED4ABC66}"/>
              </a:ext>
            </a:extLst>
          </p:cNvPr>
          <p:cNvSpPr/>
          <p:nvPr userDrawn="1"/>
        </p:nvSpPr>
        <p:spPr bwMode="gray">
          <a:xfrm>
            <a:off x="0" y="1899462"/>
            <a:ext cx="12192000" cy="4028858"/>
          </a:xfrm>
          <a:prstGeom prst="rect">
            <a:avLst/>
          </a:prstGeom>
          <a:solidFill>
            <a:schemeClr val="bg1">
              <a:lumMod val="95000"/>
              <a:alpha val="61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2" name="Linka cervena">
            <a:extLst>
              <a:ext uri="{FF2B5EF4-FFF2-40B4-BE49-F238E27FC236}">
                <a16:creationId xmlns:a16="http://schemas.microsoft.com/office/drawing/2014/main" id="{B9205121-7638-4ABD-95F5-177B33D17428}"/>
              </a:ext>
            </a:extLst>
          </p:cNvPr>
          <p:cNvSpPr/>
          <p:nvPr userDrawn="1"/>
        </p:nvSpPr>
        <p:spPr>
          <a:xfrm flipV="1">
            <a:off x="5552" y="5881971"/>
            <a:ext cx="12173011" cy="36000"/>
          </a:xfrm>
          <a:prstGeom prst="rect">
            <a:avLst/>
          </a:prstGeom>
          <a:solidFill>
            <a:srgbClr val="D71440"/>
          </a:solidFill>
          <a:ln>
            <a:solidFill>
              <a:srgbClr val="D71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5" y="6275298"/>
            <a:ext cx="3763463" cy="324000"/>
          </a:xfrm>
          <a:prstGeom prst="rect">
            <a:avLst/>
          </a:prstGeom>
        </p:spPr>
      </p:pic>
      <p:pic>
        <p:nvPicPr>
          <p:cNvPr id="6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37" y="6124324"/>
            <a:ext cx="822458" cy="540000"/>
          </a:xfrm>
          <a:prstGeom prst="rect">
            <a:avLst/>
          </a:prstGeom>
        </p:spPr>
      </p:pic>
      <p:pic>
        <p:nvPicPr>
          <p:cNvPr id="11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3" y="2607870"/>
            <a:ext cx="5715760" cy="2224771"/>
          </a:xfrm>
          <a:prstGeom prst="rect">
            <a:avLst/>
          </a:prstGeom>
        </p:spPr>
      </p:pic>
      <p:pic>
        <p:nvPicPr>
          <p:cNvPr id="61" name="Ikona 7">
            <a:extLst>
              <a:ext uri="{FF2B5EF4-FFF2-40B4-BE49-F238E27FC236}">
                <a16:creationId xmlns:a16="http://schemas.microsoft.com/office/drawing/2014/main" id="{1E522FD7-51BC-4B8E-A68D-8A0B5E4169E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605" y="3727037"/>
            <a:ext cx="791389" cy="792000"/>
          </a:xfrm>
          <a:prstGeom prst="rect">
            <a:avLst/>
          </a:prstGeom>
        </p:spPr>
      </p:pic>
      <p:pic>
        <p:nvPicPr>
          <p:cNvPr id="62" name="Ikona 6">
            <a:extLst>
              <a:ext uri="{FF2B5EF4-FFF2-40B4-BE49-F238E27FC236}">
                <a16:creationId xmlns:a16="http://schemas.microsoft.com/office/drawing/2014/main" id="{E01AA11B-D042-44CE-8E91-BAD234FB490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916" y="2819547"/>
            <a:ext cx="791389" cy="792000"/>
          </a:xfrm>
          <a:prstGeom prst="rect">
            <a:avLst/>
          </a:prstGeom>
        </p:spPr>
      </p:pic>
      <p:pic>
        <p:nvPicPr>
          <p:cNvPr id="63" name="Ikona 5">
            <a:extLst>
              <a:ext uri="{FF2B5EF4-FFF2-40B4-BE49-F238E27FC236}">
                <a16:creationId xmlns:a16="http://schemas.microsoft.com/office/drawing/2014/main" id="{6E1D9AE5-9B01-4D1E-A130-EA1856689D6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327" y="2821182"/>
            <a:ext cx="791389" cy="792000"/>
          </a:xfrm>
          <a:prstGeom prst="rect">
            <a:avLst/>
          </a:prstGeom>
        </p:spPr>
      </p:pic>
      <p:pic>
        <p:nvPicPr>
          <p:cNvPr id="64" name="Ikona 4">
            <a:extLst>
              <a:ext uri="{FF2B5EF4-FFF2-40B4-BE49-F238E27FC236}">
                <a16:creationId xmlns:a16="http://schemas.microsoft.com/office/drawing/2014/main" id="{78221017-9FB8-4EF8-A88B-38444E30A27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197" y="2826357"/>
            <a:ext cx="788298" cy="792000"/>
          </a:xfrm>
          <a:prstGeom prst="rect">
            <a:avLst/>
          </a:prstGeom>
        </p:spPr>
      </p:pic>
      <p:pic>
        <p:nvPicPr>
          <p:cNvPr id="65" name="Ikona 3">
            <a:extLst>
              <a:ext uri="{FF2B5EF4-FFF2-40B4-BE49-F238E27FC236}">
                <a16:creationId xmlns:a16="http://schemas.microsoft.com/office/drawing/2014/main" id="{D435ECA9-9699-4A70-9ABD-16C688E3468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468" y="2827327"/>
            <a:ext cx="788298" cy="792000"/>
          </a:xfrm>
          <a:prstGeom prst="rect">
            <a:avLst/>
          </a:prstGeom>
        </p:spPr>
      </p:pic>
      <p:pic>
        <p:nvPicPr>
          <p:cNvPr id="66" name="Ikona 2">
            <a:extLst>
              <a:ext uri="{FF2B5EF4-FFF2-40B4-BE49-F238E27FC236}">
                <a16:creationId xmlns:a16="http://schemas.microsoft.com/office/drawing/2014/main" id="{06B998D0-4DD3-4617-8B85-7A97769C7BF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592" y="3720280"/>
            <a:ext cx="791389" cy="792000"/>
          </a:xfrm>
          <a:prstGeom prst="rect">
            <a:avLst/>
          </a:prstGeom>
        </p:spPr>
      </p:pic>
      <p:pic>
        <p:nvPicPr>
          <p:cNvPr id="67" name="Ikona 1">
            <a:extLst>
              <a:ext uri="{FF2B5EF4-FFF2-40B4-BE49-F238E27FC236}">
                <a16:creationId xmlns:a16="http://schemas.microsoft.com/office/drawing/2014/main" id="{CDFE4053-986D-4CF5-BB65-55DDA986CB7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004" y="3714480"/>
            <a:ext cx="794492" cy="792000"/>
          </a:xfrm>
          <a:prstGeom prst="rect">
            <a:avLst/>
          </a:prstGeom>
        </p:spPr>
      </p:pic>
      <p:pic>
        <p:nvPicPr>
          <p:cNvPr id="40" name="Vlajka EU">
            <a:extLst>
              <a:ext uri="{FF2B5EF4-FFF2-40B4-BE49-F238E27FC236}">
                <a16:creationId xmlns:a16="http://schemas.microsoft.com/office/drawing/2014/main" id="{F0605D3E-9EE4-4CE0-8944-A11CBF44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18"/>
          <a:stretch/>
        </p:blipFill>
        <p:spPr>
          <a:xfrm>
            <a:off x="11398958" y="240974"/>
            <a:ext cx="538775" cy="360000"/>
          </a:xfrm>
          <a:prstGeom prst="rect">
            <a:avLst/>
          </a:prstGeom>
        </p:spPr>
      </p:pic>
      <p:sp>
        <p:nvSpPr>
          <p:cNvPr id="41" name="Podnadpis">
            <a:extLst>
              <a:ext uri="{FF2B5EF4-FFF2-40B4-BE49-F238E27FC236}">
                <a16:creationId xmlns:a16="http://schemas.microsoft.com/office/drawing/2014/main" id="{A48B58A5-C806-4673-B1BA-E9829457EA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806" y="5471177"/>
            <a:ext cx="8608732" cy="468000"/>
          </a:xfrm>
          <a:noFill/>
        </p:spPr>
        <p:txBody>
          <a:bodyPr anchor="ctr"/>
          <a:lstStyle>
            <a:lvl1pPr marL="0" indent="0">
              <a:buNone/>
              <a:defRPr lang="cs-CZ" sz="28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cs-CZ" dirty="0"/>
              <a:t>Vložte podnadpis</a:t>
            </a:r>
          </a:p>
        </p:txBody>
      </p:sp>
      <p:sp>
        <p:nvSpPr>
          <p:cNvPr id="13" name="Nadpis">
            <a:extLst>
              <a:ext uri="{FF2B5EF4-FFF2-40B4-BE49-F238E27FC236}">
                <a16:creationId xmlns:a16="http://schemas.microsoft.com/office/drawing/2014/main" id="{99BDED9C-93B2-4C0D-BE31-6A2F4570EB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391" y="240974"/>
            <a:ext cx="8648147" cy="1598025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cs-CZ" sz="3600" b="1" kern="1200">
                <a:solidFill>
                  <a:srgbClr val="2E598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053921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pos="760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143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</p:spTree>
    <p:extLst>
      <p:ext uri="{BB962C8B-B14F-4D97-AF65-F5344CB8AC3E}">
        <p14:creationId xmlns:p14="http://schemas.microsoft.com/office/powerpoint/2010/main" val="471090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980927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87071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507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833A6-C846-45CC-80AB-84116471AFF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33950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9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10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11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504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70EC6C-92F7-40E8-9FEB-067D2C434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92D96A-91AC-4373-BDEE-340E82EEF9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BBD81FC-C01A-4079-A6AD-B060F18CC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C8CF0ED-BD78-4C50-A81D-1A67822B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B143CC1-9354-4A72-B983-71EB25229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6084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DD5507E7-6040-46C7-BA13-A67CB6B7E0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908302"/>
            <a:ext cx="11973582" cy="587095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574C265-9688-4695-B70F-7D8F1AF5DF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22899" y="453751"/>
            <a:ext cx="2705836" cy="909047"/>
          </a:xfrm>
          <a:prstGeom prst="rect">
            <a:avLst/>
          </a:prstGeom>
        </p:spPr>
      </p:pic>
      <p:pic>
        <p:nvPicPr>
          <p:cNvPr id="10" name="Picture 24">
            <a:extLst>
              <a:ext uri="{FF2B5EF4-FFF2-40B4-BE49-F238E27FC236}">
                <a16:creationId xmlns:a16="http://schemas.microsoft.com/office/drawing/2014/main" id="{C9EC134C-8054-40CA-BA9F-4D862FE4D205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64760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BEE98073-5742-4288-8853-84EC47AAE30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sp>
        <p:nvSpPr>
          <p:cNvPr id="12" name="Volný tvar 6">
            <a:extLst>
              <a:ext uri="{FF2B5EF4-FFF2-40B4-BE49-F238E27FC236}">
                <a16:creationId xmlns:a16="http://schemas.microsoft.com/office/drawing/2014/main" id="{676871B5-CE05-4A72-BCF5-11BBD8581B4F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4377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8">
            <a:extLst>
              <a:ext uri="{FF2B5EF4-FFF2-40B4-BE49-F238E27FC236}">
                <a16:creationId xmlns:a16="http://schemas.microsoft.com/office/drawing/2014/main" id="{9702EB63-1A8D-44D4-853F-DEFFD6896BFA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4" name="Volný tvar 19">
            <a:extLst>
              <a:ext uri="{FF2B5EF4-FFF2-40B4-BE49-F238E27FC236}">
                <a16:creationId xmlns:a16="http://schemas.microsoft.com/office/drawing/2014/main" id="{2A2927F2-9BEA-42A8-B5F9-088301A4532A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B292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4A958730-21BE-48A3-B952-CF28D94671A1}"/>
              </a:ext>
            </a:extLst>
          </p:cNvPr>
          <p:cNvSpPr/>
          <p:nvPr userDrawn="1"/>
        </p:nvSpPr>
        <p:spPr>
          <a:xfrm>
            <a:off x="0" y="5896269"/>
            <a:ext cx="12204000" cy="64800"/>
          </a:xfrm>
          <a:prstGeom prst="roundRect">
            <a:avLst/>
          </a:prstGeom>
          <a:solidFill>
            <a:srgbClr val="E72929"/>
          </a:solidFill>
          <a:ln>
            <a:solidFill>
              <a:srgbClr val="E7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DB2925"/>
              </a:solidFill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4C7844D4-67D5-4FEB-922D-E1B8D4FB4B6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192" y="6272375"/>
            <a:ext cx="603954" cy="399218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00B33972-B5F2-4344-B977-4548C5B33DB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225" y="6370983"/>
            <a:ext cx="3170928" cy="27777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C362A5E-1FBF-4FF6-ABC7-B610635E19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5035" y="537328"/>
            <a:ext cx="10092965" cy="1463939"/>
          </a:xfrm>
        </p:spPr>
        <p:txBody>
          <a:bodyPr anchor="ctr">
            <a:normAutofit/>
          </a:bodyPr>
          <a:lstStyle>
            <a:lvl1pPr algn="l">
              <a:defRPr sz="36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203075D-3089-491F-8847-F9183A2705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035" y="5731497"/>
            <a:ext cx="9144000" cy="810705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15" name="Volný tvar 17">
            <a:extLst>
              <a:ext uri="{FF2B5EF4-FFF2-40B4-BE49-F238E27FC236}">
                <a16:creationId xmlns:a16="http://schemas.microsoft.com/office/drawing/2014/main" id="{A66578D3-C0E1-4CDE-8EED-0D8E774BCE9D}"/>
              </a:ext>
            </a:extLst>
          </p:cNvPr>
          <p:cNvSpPr/>
          <p:nvPr userDrawn="1"/>
        </p:nvSpPr>
        <p:spPr>
          <a:xfrm rot="10800000">
            <a:off x="-16476" y="4380807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B292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01878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 - ROZDĚLOVNÍ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8F4F0A2B-8D05-4F0C-B1C2-35A9FBED36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2975"/>
            <a:ext cx="12192000" cy="431343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FDDED17-A310-4D00-882D-EE60643FA3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71072" y="1"/>
            <a:ext cx="2013074" cy="676308"/>
          </a:xfrm>
          <a:prstGeom prst="rect">
            <a:avLst/>
          </a:prstGeom>
        </p:spPr>
      </p:pic>
      <p:grpSp>
        <p:nvGrpSpPr>
          <p:cNvPr id="9" name="Skupina 8">
            <a:extLst>
              <a:ext uri="{FF2B5EF4-FFF2-40B4-BE49-F238E27FC236}">
                <a16:creationId xmlns:a16="http://schemas.microsoft.com/office/drawing/2014/main" id="{8400AC73-7B27-419F-961E-86FEC8DCB999}"/>
              </a:ext>
            </a:extLst>
          </p:cNvPr>
          <p:cNvGrpSpPr/>
          <p:nvPr userDrawn="1"/>
        </p:nvGrpSpPr>
        <p:grpSpPr>
          <a:xfrm>
            <a:off x="7780833" y="6272375"/>
            <a:ext cx="4176775" cy="399218"/>
            <a:chOff x="7767225" y="6272375"/>
            <a:chExt cx="4176775" cy="399218"/>
          </a:xfrm>
        </p:grpSpPr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7A280FA-ADAE-4186-AEA9-8DEB58AE92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0046" y="6272375"/>
              <a:ext cx="603954" cy="39921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76476DA6-1759-4807-A8A4-F86760D730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225" y="6370983"/>
              <a:ext cx="3170928" cy="277776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ABC53C67-C16B-455F-BF19-A8E2B0567F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1402" y="1319754"/>
            <a:ext cx="4883085" cy="1743958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4196C38-B857-4D73-8975-1D21769F5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192" y="4342574"/>
            <a:ext cx="8293296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2463F2E9-BD25-C91D-8E1E-B72CD52735B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4" y="151166"/>
            <a:ext cx="1252291" cy="48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02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0407874F-46BF-BC88-396A-64AD625E17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1770" y="6358888"/>
            <a:ext cx="1393030" cy="46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11AB8C8-DCF8-418F-81E0-44375B3F2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4226" y="510746"/>
            <a:ext cx="11442357" cy="53546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7299E2-C7A3-447A-8E9A-FDCA7E37B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226" y="1178010"/>
            <a:ext cx="11442357" cy="53148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4FBF9A0A-03E9-7C3A-FBFB-4EB0EE5D10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5" name="Logo UZIS">
            <a:extLst>
              <a:ext uri="{FF2B5EF4-FFF2-40B4-BE49-F238E27FC236}">
                <a16:creationId xmlns:a16="http://schemas.microsoft.com/office/drawing/2014/main" id="{6570DA00-B60D-51D9-393C-DB1CE56456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270" y="6425889"/>
            <a:ext cx="411229" cy="270000"/>
          </a:xfrm>
          <a:prstGeom prst="rect">
            <a:avLst/>
          </a:prstGeom>
        </p:spPr>
      </p:pic>
      <p:cxnSp>
        <p:nvCxnSpPr>
          <p:cNvPr id="6" name="Přímá spojnice 3">
            <a:extLst>
              <a:ext uri="{FF2B5EF4-FFF2-40B4-BE49-F238E27FC236}">
                <a16:creationId xmlns:a16="http://schemas.microsoft.com/office/drawing/2014/main" id="{CCEC9E63-3780-E8AF-511F-647FF6310A25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220000" cy="7961"/>
          </a:xfrm>
          <a:prstGeom prst="line">
            <a:avLst/>
          </a:prstGeom>
          <a:noFill/>
          <a:ln w="6350" cap="flat" cmpd="sng" algn="ctr">
            <a:solidFill>
              <a:srgbClr val="232C77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421B5DC1-BB3D-D0E8-D672-EDF439D22F29}"/>
              </a:ext>
            </a:extLst>
          </p:cNvPr>
          <p:cNvSpPr/>
          <p:nvPr userDrawn="1"/>
        </p:nvSpPr>
        <p:spPr>
          <a:xfrm>
            <a:off x="1293479" y="6539370"/>
            <a:ext cx="473653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232C77"/>
                </a:solidFill>
                <a:effectLst/>
                <a:uLnTx/>
                <a:uFillTx/>
              </a:rPr>
              <a:t>Aktuální data o proočkovanosti české populace: očkování hrazené z </a:t>
            </a:r>
            <a:r>
              <a:rPr kumimoji="0" lang="cs-CZ" sz="1100" b="1" i="0" u="none" strike="noStrike" kern="0" cap="none" spc="0" normalizeH="0" baseline="0" noProof="0" dirty="0" err="1">
                <a:ln>
                  <a:noFill/>
                </a:ln>
                <a:solidFill>
                  <a:srgbClr val="232C77"/>
                </a:solidFill>
                <a:effectLst/>
                <a:uLnTx/>
                <a:uFillTx/>
              </a:rPr>
              <a:t>v.z.p</a:t>
            </a: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232C77"/>
                </a:solidFill>
                <a:effectLst/>
                <a:uLnTx/>
                <a:uFillTx/>
              </a:rPr>
              <a:t>.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232C77"/>
              </a:solidFill>
              <a:effectLst/>
              <a:uLnTx/>
              <a:uFillTx/>
            </a:endParaRPr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24D41E32-60E0-1DEE-760D-ADEE9437A05E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E729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Volný tvar 19">
            <a:extLst>
              <a:ext uri="{FF2B5EF4-FFF2-40B4-BE49-F238E27FC236}">
                <a16:creationId xmlns:a16="http://schemas.microsoft.com/office/drawing/2014/main" id="{5FB0B1D6-0CF8-2D08-19DA-E89E161662C7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4377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65D2A663-89E8-3B41-40D2-6A3E2A753E1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921" y="6476079"/>
            <a:ext cx="1048874" cy="252000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12E95E16-76A3-7B65-930D-A10D650A93E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333974" y="6500472"/>
            <a:ext cx="2101765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75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olný tvar 6">
            <a:extLst>
              <a:ext uri="{FF2B5EF4-FFF2-40B4-BE49-F238E27FC236}">
                <a16:creationId xmlns:a16="http://schemas.microsoft.com/office/drawing/2014/main" id="{BA092CE4-D0D2-4FE6-B5CA-D630F8365A9F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4377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olný tvar 17">
            <a:extLst>
              <a:ext uri="{FF2B5EF4-FFF2-40B4-BE49-F238E27FC236}">
                <a16:creationId xmlns:a16="http://schemas.microsoft.com/office/drawing/2014/main" id="{A9AC28C5-3B85-48C6-9C27-101F202976F0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E729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8">
            <a:extLst>
              <a:ext uri="{FF2B5EF4-FFF2-40B4-BE49-F238E27FC236}">
                <a16:creationId xmlns:a16="http://schemas.microsoft.com/office/drawing/2014/main" id="{9D30F62E-03CA-4E15-BE1A-2DDEE1CF958D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9" name="Volný tvar 19">
            <a:extLst>
              <a:ext uri="{FF2B5EF4-FFF2-40B4-BE49-F238E27FC236}">
                <a16:creationId xmlns:a16="http://schemas.microsoft.com/office/drawing/2014/main" id="{64049582-92A1-480A-B8BC-2ACD393580B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E729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3F6A0B0-6E00-4A6E-B854-C29F20D2A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935" y="365125"/>
            <a:ext cx="11203460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9491833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ROZSÁHLÝ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olný tvar 17">
            <a:extLst>
              <a:ext uri="{FF2B5EF4-FFF2-40B4-BE49-F238E27FC236}">
                <a16:creationId xmlns:a16="http://schemas.microsoft.com/office/drawing/2014/main" id="{A8154FCD-CFDA-4C01-89FD-0484B5445F5D}"/>
              </a:ext>
            </a:extLst>
          </p:cNvPr>
          <p:cNvSpPr/>
          <p:nvPr userDrawn="1"/>
        </p:nvSpPr>
        <p:spPr>
          <a:xfrm rot="10800000">
            <a:off x="-9427" y="5750354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E729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olný tvar 19">
            <a:extLst>
              <a:ext uri="{FF2B5EF4-FFF2-40B4-BE49-F238E27FC236}">
                <a16:creationId xmlns:a16="http://schemas.microsoft.com/office/drawing/2014/main" id="{3B85F4A6-C534-4C91-AEEA-A35B084CCD3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8893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1268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1032C3-23EF-4ABC-BE51-6098C1B9B0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8B0A50E-E00E-42F1-9731-B614F7E21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83D821-D0F6-4BFC-AE5E-ACCA93C36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77044A1-BDF9-4E4D-BEDF-A1A972F44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D14617F-CB3F-476C-A8CE-77E283608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66384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70EC6C-92F7-40E8-9FEB-067D2C434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92D96A-91AC-4373-BDEE-340E82EEF9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BBD81FC-C01A-4079-A6AD-B060F18CC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C8CF0ED-BD78-4C50-A81D-1A67822B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B143CC1-9354-4A72-B983-71EB25229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63561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ACB2EF-6B15-4DDD-A51E-196114D88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9C9B7D2-C62F-4C0C-B656-2C92CA1BB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F980494-AA91-4802-8567-B4D5BD517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FC31CD6-F098-497E-A971-8E9CE3281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7A2A976-AEC4-40DD-A804-CFFD9D5DA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76473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3BAF9A-C9FC-49E9-A075-07F69A29F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7AD2B5E-E021-46B0-9968-1E2957B715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A114950-752A-484C-A57D-455B1B11F9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DE56074-62FC-4D69-A708-B9A49EF10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0E6D19E-0A29-4DF9-8474-AFA0EC03A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C20DD2F-0FE7-4BAE-A21B-391F52DB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7064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ACB2EF-6B15-4DDD-A51E-196114D88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9C9B7D2-C62F-4C0C-B656-2C92CA1BB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F980494-AA91-4802-8567-B4D5BD517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FC31CD6-F098-497E-A971-8E9CE3281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7A2A976-AEC4-40DD-A804-CFFD9D5DA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45540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EE06D9-5E84-4F99-B1DB-67DC3826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AF3AF5-8518-4BD1-A0E1-5E3C74060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EDF3C2A-15F0-4ADD-92F5-445DA778F1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A3955237-E7A0-4860-8C18-27DB4FAB36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82B09E1-AC77-45F2-BB1C-859D619A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038683E-864C-4115-889F-84DB10729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D52CD801-0A1B-4F9E-A076-559F55223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049B392-AC93-44BE-9909-703BA29F6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2730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122308-67A0-4CE7-B9E3-F13E1CB17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CC2AED2-3A2D-4489-8517-425816DDC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127A81A9-7686-4DF9-A1C7-51C70ABED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F13BC2-20C5-493A-87C1-F4728740F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3535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4699A347-F3E5-4E5D-AD44-22955DF11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2C55B42E-B7CE-4577-AA71-E7FB47A94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BB9A233-4A8D-4181-BA84-93C6C79C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334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375444-BBFB-444E-AF80-6FBCDBC3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66DA650-3DF6-45A8-A0DF-E4A44C9C9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CCE105F-365E-4E5C-9B66-32D761C74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703AAD5-DD69-4296-92C4-1A38FB1E8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AF80FD1-E18C-4C29-B4B8-99962FB89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EB6C386-68FE-4119-AFC7-04CCF223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31350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4A6094-DB9D-45EB-9BC7-F1C783187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D6843EB-C5CA-4FA2-8B71-54A5DF89FC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F3B37CF-AFDA-4A70-B12B-B8B117A4A1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31AFE7E-2692-4DCA-A615-5AE7362F2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9DBE77F-A61F-4CB7-A7FE-5FE04DD0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EC10BCA-6F14-4A8B-B6B4-99D1B4958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65478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2C293D-153B-4A8A-A29A-7A669B3EB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1ABE6A0-8FF2-4297-BCB8-EFA6CF84C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045589-C9C0-4345-AAB0-6E421DA0D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062A73D-8FE6-448B-BE3C-8C1E32302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6C73989-42FC-42F5-8AAB-8E4008FA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77138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9A518D-842A-4640-A0F7-C3DB0D407A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D6E37F6-7E26-4B94-A3C4-3A2BD4EC7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BB55ADB-DA17-4EC8-88B2-20077C83E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60ED9C6-B959-43D0-AF87-E70B66638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0647ECA-066F-440B-B543-3506B82C5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18335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zadi seda">
            <a:extLst>
              <a:ext uri="{FF2B5EF4-FFF2-40B4-BE49-F238E27FC236}">
                <a16:creationId xmlns:a16="http://schemas.microsoft.com/office/drawing/2014/main" id="{C6DB6EA3-D18B-4247-B7E0-D3F0ED4ABC66}"/>
              </a:ext>
            </a:extLst>
          </p:cNvPr>
          <p:cNvSpPr/>
          <p:nvPr userDrawn="1"/>
        </p:nvSpPr>
        <p:spPr bwMode="gray">
          <a:xfrm>
            <a:off x="0" y="1899462"/>
            <a:ext cx="12192000" cy="4028858"/>
          </a:xfrm>
          <a:prstGeom prst="rect">
            <a:avLst/>
          </a:prstGeom>
          <a:solidFill>
            <a:schemeClr val="bg1">
              <a:lumMod val="95000"/>
              <a:alpha val="61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2" name="Linka cervena">
            <a:extLst>
              <a:ext uri="{FF2B5EF4-FFF2-40B4-BE49-F238E27FC236}">
                <a16:creationId xmlns:a16="http://schemas.microsoft.com/office/drawing/2014/main" id="{B9205121-7638-4ABD-95F5-177B33D17428}"/>
              </a:ext>
            </a:extLst>
          </p:cNvPr>
          <p:cNvSpPr/>
          <p:nvPr userDrawn="1"/>
        </p:nvSpPr>
        <p:spPr>
          <a:xfrm flipV="1">
            <a:off x="5552" y="5881971"/>
            <a:ext cx="12173011" cy="36000"/>
          </a:xfrm>
          <a:prstGeom prst="rect">
            <a:avLst/>
          </a:prstGeom>
          <a:solidFill>
            <a:srgbClr val="D71440"/>
          </a:solidFill>
          <a:ln>
            <a:solidFill>
              <a:srgbClr val="D71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5" y="6275298"/>
            <a:ext cx="3763463" cy="324000"/>
          </a:xfrm>
          <a:prstGeom prst="rect">
            <a:avLst/>
          </a:prstGeom>
        </p:spPr>
      </p:pic>
      <p:pic>
        <p:nvPicPr>
          <p:cNvPr id="6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37" y="6124324"/>
            <a:ext cx="822458" cy="540000"/>
          </a:xfrm>
          <a:prstGeom prst="rect">
            <a:avLst/>
          </a:prstGeom>
        </p:spPr>
      </p:pic>
      <p:pic>
        <p:nvPicPr>
          <p:cNvPr id="11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3" y="2607870"/>
            <a:ext cx="5715760" cy="2224771"/>
          </a:xfrm>
          <a:prstGeom prst="rect">
            <a:avLst/>
          </a:prstGeom>
        </p:spPr>
      </p:pic>
      <p:pic>
        <p:nvPicPr>
          <p:cNvPr id="61" name="Ikona 7">
            <a:extLst>
              <a:ext uri="{FF2B5EF4-FFF2-40B4-BE49-F238E27FC236}">
                <a16:creationId xmlns:a16="http://schemas.microsoft.com/office/drawing/2014/main" id="{1E522FD7-51BC-4B8E-A68D-8A0B5E4169E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605" y="3727037"/>
            <a:ext cx="791389" cy="792000"/>
          </a:xfrm>
          <a:prstGeom prst="rect">
            <a:avLst/>
          </a:prstGeom>
        </p:spPr>
      </p:pic>
      <p:pic>
        <p:nvPicPr>
          <p:cNvPr id="62" name="Ikona 6">
            <a:extLst>
              <a:ext uri="{FF2B5EF4-FFF2-40B4-BE49-F238E27FC236}">
                <a16:creationId xmlns:a16="http://schemas.microsoft.com/office/drawing/2014/main" id="{E01AA11B-D042-44CE-8E91-BAD234FB490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916" y="2819547"/>
            <a:ext cx="791389" cy="792000"/>
          </a:xfrm>
          <a:prstGeom prst="rect">
            <a:avLst/>
          </a:prstGeom>
        </p:spPr>
      </p:pic>
      <p:pic>
        <p:nvPicPr>
          <p:cNvPr id="63" name="Ikona 5">
            <a:extLst>
              <a:ext uri="{FF2B5EF4-FFF2-40B4-BE49-F238E27FC236}">
                <a16:creationId xmlns:a16="http://schemas.microsoft.com/office/drawing/2014/main" id="{6E1D9AE5-9B01-4D1E-A130-EA1856689D6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327" y="2821182"/>
            <a:ext cx="791389" cy="792000"/>
          </a:xfrm>
          <a:prstGeom prst="rect">
            <a:avLst/>
          </a:prstGeom>
        </p:spPr>
      </p:pic>
      <p:pic>
        <p:nvPicPr>
          <p:cNvPr id="64" name="Ikona 4">
            <a:extLst>
              <a:ext uri="{FF2B5EF4-FFF2-40B4-BE49-F238E27FC236}">
                <a16:creationId xmlns:a16="http://schemas.microsoft.com/office/drawing/2014/main" id="{78221017-9FB8-4EF8-A88B-38444E30A27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197" y="2826357"/>
            <a:ext cx="788298" cy="792000"/>
          </a:xfrm>
          <a:prstGeom prst="rect">
            <a:avLst/>
          </a:prstGeom>
        </p:spPr>
      </p:pic>
      <p:pic>
        <p:nvPicPr>
          <p:cNvPr id="65" name="Ikona 3">
            <a:extLst>
              <a:ext uri="{FF2B5EF4-FFF2-40B4-BE49-F238E27FC236}">
                <a16:creationId xmlns:a16="http://schemas.microsoft.com/office/drawing/2014/main" id="{D435ECA9-9699-4A70-9ABD-16C688E3468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468" y="2827327"/>
            <a:ext cx="788298" cy="792000"/>
          </a:xfrm>
          <a:prstGeom prst="rect">
            <a:avLst/>
          </a:prstGeom>
        </p:spPr>
      </p:pic>
      <p:pic>
        <p:nvPicPr>
          <p:cNvPr id="66" name="Ikona 2">
            <a:extLst>
              <a:ext uri="{FF2B5EF4-FFF2-40B4-BE49-F238E27FC236}">
                <a16:creationId xmlns:a16="http://schemas.microsoft.com/office/drawing/2014/main" id="{06B998D0-4DD3-4617-8B85-7A97769C7BF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592" y="3720280"/>
            <a:ext cx="791389" cy="792000"/>
          </a:xfrm>
          <a:prstGeom prst="rect">
            <a:avLst/>
          </a:prstGeom>
        </p:spPr>
      </p:pic>
      <p:pic>
        <p:nvPicPr>
          <p:cNvPr id="67" name="Ikona 1">
            <a:extLst>
              <a:ext uri="{FF2B5EF4-FFF2-40B4-BE49-F238E27FC236}">
                <a16:creationId xmlns:a16="http://schemas.microsoft.com/office/drawing/2014/main" id="{CDFE4053-986D-4CF5-BB65-55DDA986CB7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004" y="3714480"/>
            <a:ext cx="794492" cy="792000"/>
          </a:xfrm>
          <a:prstGeom prst="rect">
            <a:avLst/>
          </a:prstGeom>
        </p:spPr>
      </p:pic>
      <p:pic>
        <p:nvPicPr>
          <p:cNvPr id="40" name="Vlajka EU">
            <a:extLst>
              <a:ext uri="{FF2B5EF4-FFF2-40B4-BE49-F238E27FC236}">
                <a16:creationId xmlns:a16="http://schemas.microsoft.com/office/drawing/2014/main" id="{F0605D3E-9EE4-4CE0-8944-A11CBF44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18"/>
          <a:stretch/>
        </p:blipFill>
        <p:spPr>
          <a:xfrm>
            <a:off x="11398958" y="240974"/>
            <a:ext cx="538775" cy="360000"/>
          </a:xfrm>
          <a:prstGeom prst="rect">
            <a:avLst/>
          </a:prstGeom>
        </p:spPr>
      </p:pic>
      <p:sp>
        <p:nvSpPr>
          <p:cNvPr id="41" name="Podnadpis">
            <a:extLst>
              <a:ext uri="{FF2B5EF4-FFF2-40B4-BE49-F238E27FC236}">
                <a16:creationId xmlns:a16="http://schemas.microsoft.com/office/drawing/2014/main" id="{A48B58A5-C806-4673-B1BA-E9829457EA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806" y="5471177"/>
            <a:ext cx="8608732" cy="468000"/>
          </a:xfrm>
          <a:noFill/>
        </p:spPr>
        <p:txBody>
          <a:bodyPr anchor="ctr"/>
          <a:lstStyle>
            <a:lvl1pPr marL="0" indent="0">
              <a:buNone/>
              <a:defRPr lang="cs-CZ" sz="28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cs-CZ" dirty="0"/>
              <a:t>Vložte podnadpis</a:t>
            </a:r>
          </a:p>
        </p:txBody>
      </p:sp>
      <p:sp>
        <p:nvSpPr>
          <p:cNvPr id="13" name="Nadpis">
            <a:extLst>
              <a:ext uri="{FF2B5EF4-FFF2-40B4-BE49-F238E27FC236}">
                <a16:creationId xmlns:a16="http://schemas.microsoft.com/office/drawing/2014/main" id="{99BDED9C-93B2-4C0D-BE31-6A2F4570EB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391" y="240974"/>
            <a:ext cx="8648147" cy="1598025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cs-CZ" sz="3600" b="1" kern="1200">
                <a:solidFill>
                  <a:srgbClr val="2E598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528456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pos="760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9506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Obrázek 64">
            <a:extLst>
              <a:ext uri="{FF2B5EF4-FFF2-40B4-BE49-F238E27FC236}">
                <a16:creationId xmlns:a16="http://schemas.microsoft.com/office/drawing/2014/main" id="{1903806D-B11F-4777-91AC-14AF29D6B2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3424240"/>
          </a:xfrm>
          <a:prstGeom prst="rect">
            <a:avLst/>
          </a:prstGeom>
        </p:spPr>
      </p:pic>
      <p:pic>
        <p:nvPicPr>
          <p:cNvPr id="76" name="Obrázek 75">
            <a:extLst>
              <a:ext uri="{FF2B5EF4-FFF2-40B4-BE49-F238E27FC236}">
                <a16:creationId xmlns:a16="http://schemas.microsoft.com/office/drawing/2014/main" id="{F014DE85-7BF6-41C3-95C4-EC65E5EAD6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763" y="1354230"/>
            <a:ext cx="3136237" cy="3656116"/>
          </a:xfrm>
          <a:prstGeom prst="rect">
            <a:avLst/>
          </a:prstGeom>
        </p:spPr>
      </p:pic>
      <p:sp>
        <p:nvSpPr>
          <p:cNvPr id="69" name="Obdélník 50">
            <a:extLst>
              <a:ext uri="{FF2B5EF4-FFF2-40B4-BE49-F238E27FC236}">
                <a16:creationId xmlns:a16="http://schemas.microsoft.com/office/drawing/2014/main" id="{C6455D4C-929B-4BB2-BB4B-AA4BD3BB752C}"/>
              </a:ext>
            </a:extLst>
          </p:cNvPr>
          <p:cNvSpPr/>
          <p:nvPr userDrawn="1"/>
        </p:nvSpPr>
        <p:spPr>
          <a:xfrm>
            <a:off x="0" y="3760440"/>
            <a:ext cx="9379670" cy="276458"/>
          </a:xfrm>
          <a:custGeom>
            <a:avLst/>
            <a:gdLst>
              <a:gd name="connsiteX0" fmla="*/ 0 w 7559571"/>
              <a:gd name="connsiteY0" fmla="*/ 0 h 200385"/>
              <a:gd name="connsiteX1" fmla="*/ 7559571 w 7559571"/>
              <a:gd name="connsiteY1" fmla="*/ 0 h 200385"/>
              <a:gd name="connsiteX2" fmla="*/ 7559571 w 7559571"/>
              <a:gd name="connsiteY2" fmla="*/ 200385 h 200385"/>
              <a:gd name="connsiteX3" fmla="*/ 0 w 7559571"/>
              <a:gd name="connsiteY3" fmla="*/ 200385 h 200385"/>
              <a:gd name="connsiteX4" fmla="*/ 0 w 7559571"/>
              <a:gd name="connsiteY4" fmla="*/ 0 h 200385"/>
              <a:gd name="connsiteX0" fmla="*/ 0 w 7559571"/>
              <a:gd name="connsiteY0" fmla="*/ 9427 h 209812"/>
              <a:gd name="connsiteX1" fmla="*/ 7136091 w 7559571"/>
              <a:gd name="connsiteY1" fmla="*/ 0 h 209812"/>
              <a:gd name="connsiteX2" fmla="*/ 7559571 w 7559571"/>
              <a:gd name="connsiteY2" fmla="*/ 9427 h 209812"/>
              <a:gd name="connsiteX3" fmla="*/ 7559571 w 7559571"/>
              <a:gd name="connsiteY3" fmla="*/ 209812 h 209812"/>
              <a:gd name="connsiteX4" fmla="*/ 0 w 7559571"/>
              <a:gd name="connsiteY4" fmla="*/ 209812 h 209812"/>
              <a:gd name="connsiteX5" fmla="*/ 0 w 7559571"/>
              <a:gd name="connsiteY5" fmla="*/ 9427 h 209812"/>
              <a:gd name="connsiteX0" fmla="*/ 0 w 7673419"/>
              <a:gd name="connsiteY0" fmla="*/ 292231 h 492616"/>
              <a:gd name="connsiteX1" fmla="*/ 7673419 w 7673419"/>
              <a:gd name="connsiteY1" fmla="*/ 0 h 492616"/>
              <a:gd name="connsiteX2" fmla="*/ 7559571 w 7673419"/>
              <a:gd name="connsiteY2" fmla="*/ 292231 h 492616"/>
              <a:gd name="connsiteX3" fmla="*/ 7559571 w 7673419"/>
              <a:gd name="connsiteY3" fmla="*/ 492616 h 492616"/>
              <a:gd name="connsiteX4" fmla="*/ 0 w 7673419"/>
              <a:gd name="connsiteY4" fmla="*/ 492616 h 492616"/>
              <a:gd name="connsiteX5" fmla="*/ 0 w 7673419"/>
              <a:gd name="connsiteY5" fmla="*/ 292231 h 49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73419" h="492616">
                <a:moveTo>
                  <a:pt x="0" y="292231"/>
                </a:moveTo>
                <a:lnTo>
                  <a:pt x="7673419" y="0"/>
                </a:lnTo>
                <a:lnTo>
                  <a:pt x="7559571" y="292231"/>
                </a:lnTo>
                <a:lnTo>
                  <a:pt x="7559571" y="492616"/>
                </a:lnTo>
                <a:lnTo>
                  <a:pt x="0" y="492616"/>
                </a:lnTo>
                <a:lnTo>
                  <a:pt x="0" y="292231"/>
                </a:lnTo>
                <a:close/>
              </a:path>
            </a:pathLst>
          </a:custGeom>
          <a:solidFill>
            <a:srgbClr val="08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Slza pozadi">
            <a:extLst>
              <a:ext uri="{FF2B5EF4-FFF2-40B4-BE49-F238E27FC236}">
                <a16:creationId xmlns:a16="http://schemas.microsoft.com/office/drawing/2014/main" id="{5B472087-BEB7-43F0-96A3-BDC392C6630F}"/>
              </a:ext>
            </a:extLst>
          </p:cNvPr>
          <p:cNvSpPr/>
          <p:nvPr userDrawn="1"/>
        </p:nvSpPr>
        <p:spPr>
          <a:xfrm rot="16200000">
            <a:off x="1560424" y="-947766"/>
            <a:ext cx="3157403" cy="6278252"/>
          </a:xfrm>
          <a:prstGeom prst="teardrop">
            <a:avLst/>
          </a:prstGeom>
          <a:solidFill>
            <a:srgbClr val="24486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9" name="Logo UZIS - skupina">
            <a:extLst>
              <a:ext uri="{FF2B5EF4-FFF2-40B4-BE49-F238E27FC236}">
                <a16:creationId xmlns:a16="http://schemas.microsoft.com/office/drawing/2014/main" id="{E1E7BBD5-891B-4A2F-BD63-5F5DA00EFD2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573965" y="6090002"/>
            <a:ext cx="4524251" cy="612428"/>
            <a:chOff x="4084311" y="378348"/>
            <a:chExt cx="5627053" cy="709095"/>
          </a:xfrm>
        </p:grpSpPr>
        <p:sp>
          <p:nvSpPr>
            <p:cNvPr id="10" name="Nazev">
              <a:extLst>
                <a:ext uri="{FF2B5EF4-FFF2-40B4-BE49-F238E27FC236}">
                  <a16:creationId xmlns:a16="http://schemas.microsoft.com/office/drawing/2014/main" id="{4C1916FE-4B88-49CD-BA58-7B74C639AF98}"/>
                </a:ext>
              </a:extLst>
            </p:cNvPr>
            <p:cNvSpPr txBox="1"/>
            <p:nvPr userDrawn="1"/>
          </p:nvSpPr>
          <p:spPr>
            <a:xfrm>
              <a:off x="5237394" y="599696"/>
              <a:ext cx="4473970" cy="427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900" noProof="0" dirty="0">
                  <a:solidFill>
                    <a:srgbClr val="2B297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Ústav zdravotnických informací a statistiky České republiky</a:t>
              </a:r>
            </a:p>
            <a:p>
              <a:r>
                <a:rPr lang="en-US" sz="900" i="1" dirty="0">
                  <a:solidFill>
                    <a:srgbClr val="2B297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Institute of Health Information and Statistics of the Czech Republic</a:t>
              </a:r>
            </a:p>
          </p:txBody>
        </p:sp>
        <p:pic>
          <p:nvPicPr>
            <p:cNvPr id="11" name="Logo">
              <a:extLst>
                <a:ext uri="{FF2B5EF4-FFF2-40B4-BE49-F238E27FC236}">
                  <a16:creationId xmlns:a16="http://schemas.microsoft.com/office/drawing/2014/main" id="{9F92AC57-7FC1-4571-BECE-7125420930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4311" y="378348"/>
              <a:ext cx="1080000" cy="709095"/>
            </a:xfrm>
            <a:prstGeom prst="rect">
              <a:avLst/>
            </a:prstGeom>
          </p:spPr>
        </p:pic>
      </p:grpSp>
      <p:pic>
        <p:nvPicPr>
          <p:cNvPr id="8" name="Logo MZ CR">
            <a:extLst>
              <a:ext uri="{FF2B5EF4-FFF2-40B4-BE49-F238E27FC236}">
                <a16:creationId xmlns:a16="http://schemas.microsoft.com/office/drawing/2014/main" id="{5B7C4270-13A2-4527-A4C7-32FE9859D7F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1" y="156482"/>
            <a:ext cx="3763463" cy="324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BF05EC1-AC34-4998-A874-C476BF92C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0" y="1382511"/>
            <a:ext cx="5246408" cy="1404481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0F5E0A5-FA60-44D8-9106-C4F05A37F6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506" y="5213021"/>
            <a:ext cx="11116463" cy="468000"/>
          </a:xfrm>
        </p:spPr>
        <p:txBody>
          <a:bodyPr anchor="ctr">
            <a:noAutofit/>
          </a:bodyPr>
          <a:lstStyle>
            <a:lvl1pPr marL="0" indent="0" algn="l"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Vložte podnadpis</a:t>
            </a:r>
          </a:p>
        </p:txBody>
      </p:sp>
      <p:pic>
        <p:nvPicPr>
          <p:cNvPr id="19" name="Vlajka CR">
            <a:extLst>
              <a:ext uri="{FF2B5EF4-FFF2-40B4-BE49-F238E27FC236}">
                <a16:creationId xmlns:a16="http://schemas.microsoft.com/office/drawing/2014/main" id="{F192256E-7108-471E-99E1-865BD4E92420}"/>
              </a:ext>
            </a:extLst>
          </p:cNvPr>
          <p:cNvPicPr>
            <a:picLocks noChangeArrowheads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525177" y="124021"/>
            <a:ext cx="540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123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FBAE40"/>
          </p15:clr>
        </p15:guide>
        <p15:guide id="2" pos="34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3BAF9A-C9FC-49E9-A075-07F69A29F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7AD2B5E-E021-46B0-9968-1E2957B715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A114950-752A-484C-A57D-455B1B11F9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DE56074-62FC-4D69-A708-B9A49EF10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0E6D19E-0A29-4DF9-8474-AFA0EC03A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C20DD2F-0FE7-4BAE-A21B-391F52DB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38655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6499735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olný tvar 17">
            <a:extLst>
              <a:ext uri="{FF2B5EF4-FFF2-40B4-BE49-F238E27FC236}">
                <a16:creationId xmlns:a16="http://schemas.microsoft.com/office/drawing/2014/main" id="{B42F8AF5-7075-4AC9-A51A-F53562380854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D6B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olný tvar 19">
            <a:extLst>
              <a:ext uri="{FF2B5EF4-FFF2-40B4-BE49-F238E27FC236}">
                <a16:creationId xmlns:a16="http://schemas.microsoft.com/office/drawing/2014/main" id="{88510B0B-2636-4608-8A60-A8C602334907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5A8C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675D763-49E1-452B-AA85-9BB0D08B0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272815"/>
            <a:ext cx="778907" cy="303178"/>
          </a:xfrm>
          <a:prstGeom prst="rect">
            <a:avLst/>
          </a:prstGeom>
        </p:spPr>
      </p:pic>
      <p:pic>
        <p:nvPicPr>
          <p:cNvPr id="7" name="Logo MZ CR">
            <a:extLst>
              <a:ext uri="{FF2B5EF4-FFF2-40B4-BE49-F238E27FC236}">
                <a16:creationId xmlns:a16="http://schemas.microsoft.com/office/drawing/2014/main" id="{BA20973E-26C0-431A-A232-9510D4B9BD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776" y="6517857"/>
            <a:ext cx="2303581" cy="198318"/>
          </a:xfrm>
          <a:prstGeom prst="rect">
            <a:avLst/>
          </a:prstGeom>
        </p:spPr>
      </p:pic>
      <p:pic>
        <p:nvPicPr>
          <p:cNvPr id="8" name="Logo UZIS">
            <a:extLst>
              <a:ext uri="{FF2B5EF4-FFF2-40B4-BE49-F238E27FC236}">
                <a16:creationId xmlns:a16="http://schemas.microsoft.com/office/drawing/2014/main" id="{B6ACD16E-9E10-4D43-8654-3EA979D59C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511" y="6392175"/>
            <a:ext cx="493475" cy="324000"/>
          </a:xfrm>
          <a:prstGeom prst="rect">
            <a:avLst/>
          </a:prstGeom>
        </p:spPr>
      </p:pic>
      <p:cxnSp>
        <p:nvCxnSpPr>
          <p:cNvPr id="9" name="Přímá spojnice 3">
            <a:extLst>
              <a:ext uri="{FF2B5EF4-FFF2-40B4-BE49-F238E27FC236}">
                <a16:creationId xmlns:a16="http://schemas.microsoft.com/office/drawing/2014/main" id="{643EE121-5784-4BC8-B04C-32C2B7938BEB}"/>
              </a:ext>
            </a:extLst>
          </p:cNvPr>
          <p:cNvCxnSpPr>
            <a:cxnSpLocks/>
          </p:cNvCxnSpPr>
          <p:nvPr userDrawn="1"/>
        </p:nvCxnSpPr>
        <p:spPr>
          <a:xfrm>
            <a:off x="1112575" y="6523200"/>
            <a:ext cx="7560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bdélník 14">
            <a:extLst>
              <a:ext uri="{FF2B5EF4-FFF2-40B4-BE49-F238E27FC236}">
                <a16:creationId xmlns:a16="http://schemas.microsoft.com/office/drawing/2014/main" id="{3DFEA239-789A-4960-B696-9734B44248E7}"/>
              </a:ext>
            </a:extLst>
          </p:cNvPr>
          <p:cNvSpPr/>
          <p:nvPr userDrawn="1"/>
        </p:nvSpPr>
        <p:spPr>
          <a:xfrm>
            <a:off x="1483625" y="6539370"/>
            <a:ext cx="68179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Strategický rámec rozvoje péče o zdraví v České republice do roku 2030: analytická studie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877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2347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9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10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11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bdélník 14">
            <a:extLst>
              <a:ext uri="{FF2B5EF4-FFF2-40B4-BE49-F238E27FC236}">
                <a16:creationId xmlns:a16="http://schemas.microsoft.com/office/drawing/2014/main" id="{FD1682E8-3043-4BDF-8936-9730689EF090}"/>
              </a:ext>
            </a:extLst>
          </p:cNvPr>
          <p:cNvSpPr/>
          <p:nvPr userDrawn="1"/>
        </p:nvSpPr>
        <p:spPr>
          <a:xfrm>
            <a:off x="1535268" y="6539370"/>
            <a:ext cx="750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Národní onkologický plán České republiky: epidemiologie nádorů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255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 userDrawn="1"/>
        </p:nvSpPr>
        <p:spPr>
          <a:xfrm>
            <a:off x="922421" y="6549098"/>
            <a:ext cx="82256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Strategický rámec rozvoje péče o zdraví v České republice do roku 2030: analytická studie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4666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E22DB4-93A5-4D39-A180-4CB22F024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FB906DD-24DA-4ECF-AA3D-FCC325B3C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41B1462-33CA-4B0C-90DC-0DCC8CEBA2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D3D0068-CEC6-46E0-BFE9-6942051C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C1F572F-9071-4282-BC1A-B524668F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7071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0AD9E5-E08C-4CAB-A5F9-F9481151C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17BB3E-FF8D-442E-97B6-8067255EF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ECF4D5E-1183-45AB-8E9C-7FD2874A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9D4DE49-771C-490A-BDED-84F1971D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88DB9D8-26C2-425E-87CD-0EE8FFEE7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74829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DD8B4D-DDE1-47DD-8286-4CC8FA09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914A1A-9DD7-4231-B018-F377FD771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8D2F9BD-8EAE-48E7-A030-EF46F9A1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34D75D6-239A-4391-8384-54DCE972D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88F23B3-7A72-4D63-8F6D-440720AD6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59666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77974B-1FFA-4DB6-8A8F-C6D3C5060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51DC174-F8E7-4EAC-A194-2E59D5387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B2EB7FDB-8449-4365-952C-D854D1367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D0A128B-F7A7-4D02-8D71-42D14D61A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1133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BE00FD9-3343-4551-890F-0C34EE841D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383F444-3863-4EC7-B87D-F8CA7340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47F5387-E117-49D5-BB02-BD995E05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3585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EE06D9-5E84-4F99-B1DB-67DC3826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AF3AF5-8518-4BD1-A0E1-5E3C74060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EDF3C2A-15F0-4ADD-92F5-445DA778F1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A3955237-E7A0-4860-8C18-27DB4FAB36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82B09E1-AC77-45F2-BB1C-859D619A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038683E-864C-4115-889F-84DB10729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D52CD801-0A1B-4F9E-A076-559F55223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049B392-AC93-44BE-9909-703BA29F6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4540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28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843598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068728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 userDrawn="1"/>
        </p:nvSpPr>
        <p:spPr>
          <a:xfrm>
            <a:off x="922421" y="6549098"/>
            <a:ext cx="82256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Strategický rámec rozvoje péče o zdraví v České republice do roku 2030: analytická studie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081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2201406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19805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77A5EC-DCF3-4316-AAF9-593891F15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0E2C95-7248-4E58-95A4-5C701F280F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8EFFA53-665F-4953-B32A-12133A2A9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CA4233-D784-46DD-A1AD-4152E21E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85684D-BE59-4E04-BE98-A785CC64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021854D-6B80-4FB9-9CFC-9B304DA8E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20572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9693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980729"/>
            <a:ext cx="10972800" cy="4824537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260648"/>
            <a:ext cx="10945216" cy="64807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09.01.2024</a:t>
            </a:fld>
            <a:endParaRPr lang="cs-CZ" dirty="0"/>
          </a:p>
        </p:txBody>
      </p:sp>
      <p:sp>
        <p:nvSpPr>
          <p:cNvPr id="12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3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04153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188640"/>
            <a:ext cx="10945216" cy="648072"/>
          </a:xfrm>
          <a:prstGeom prst="rect">
            <a:avLst/>
          </a:prstGeom>
        </p:spPr>
        <p:txBody>
          <a:bodyPr anchor="t"/>
          <a:lstStyle>
            <a:lvl1pPr algn="l">
              <a:defRPr sz="2000" b="1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10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09.01.2024</a:t>
            </a:fld>
            <a:endParaRPr lang="cs-CZ" dirty="0"/>
          </a:p>
        </p:txBody>
      </p:sp>
      <p:sp>
        <p:nvSpPr>
          <p:cNvPr id="11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2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" name="Obdélník 1"/>
          <p:cNvSpPr/>
          <p:nvPr userDrawn="1"/>
        </p:nvSpPr>
        <p:spPr>
          <a:xfrm>
            <a:off x="4699462" y="6450677"/>
            <a:ext cx="1995055" cy="299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</p:spTree>
    <p:extLst>
      <p:ext uri="{BB962C8B-B14F-4D97-AF65-F5344CB8AC3E}">
        <p14:creationId xmlns:p14="http://schemas.microsoft.com/office/powerpoint/2010/main" val="17780256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09.01.2024</a:t>
            </a:fld>
            <a:endParaRPr lang="cs-CZ" dirty="0"/>
          </a:p>
        </p:txBody>
      </p:sp>
      <p:sp>
        <p:nvSpPr>
          <p:cNvPr id="9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9507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122308-67A0-4CE7-B9E3-F13E1CB17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CC2AED2-3A2D-4489-8517-425816DDC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127A81A9-7686-4DF9-A1C7-51C70ABED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0F13BC2-20C5-493A-87C1-F4728740F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0887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116632"/>
            <a:ext cx="10945216" cy="432048"/>
          </a:xfrm>
          <a:prstGeom prst="rect">
            <a:avLst/>
          </a:prstGeom>
        </p:spPr>
        <p:txBody>
          <a:bodyPr anchor="t"/>
          <a:lstStyle>
            <a:lvl1pPr algn="l"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800912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283224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866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Volný tvar 19">
            <a:extLst>
              <a:ext uri="{FF2B5EF4-FFF2-40B4-BE49-F238E27FC236}">
                <a16:creationId xmlns:a16="http://schemas.microsoft.com/office/drawing/2014/main" id="{33F7304C-8B0F-401C-BBB8-0F87B5779B2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45288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05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4699A347-F3E5-4E5D-AD44-22955DF11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2C55B42E-B7CE-4577-AA71-E7FB47A94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BB9A233-4A8D-4181-BA84-93C6C79C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9719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375444-BBFB-444E-AF80-6FBCDBC3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66DA650-3DF6-45A8-A0DF-E4A44C9C9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CCE105F-365E-4E5C-9B66-32D761C74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703AAD5-DD69-4296-92C4-1A38FB1E8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AF80FD1-E18C-4C29-B4B8-99962FB89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EB6C386-68FE-4119-AFC7-04CCF223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4253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4A6094-DB9D-45EB-9BC7-F1C783187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D6843EB-C5CA-4FA2-8B71-54A5DF89FC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F3B37CF-AFDA-4A70-B12B-B8B117A4A1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31AFE7E-2692-4DCA-A615-5AE7362F2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9DBE77F-A61F-4CB7-A7FE-5FE04DD0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EC10BCA-6F14-4A8B-B6B4-99D1B4958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3677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theme" Target="../theme/theme6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9821EA0-B989-46EB-B568-8A592E3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41674E-368F-4FBB-AE97-B0DF356D6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C6BB598-DDB5-4B2A-AF17-68C6BEE48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98BD98-B08C-4E00-8FF3-96CB06F57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132774-6D07-444F-8EEA-DC268C6CED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935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56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01184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0DD7E04-5DBC-4B1E-9477-950FBAF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F90FED4-A5CB-4838-B1A6-10682CEEC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83F415-683F-44AB-A9F0-E9DF590F5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41DC1-AD56-49EF-8192-50F23F676C7C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89789F5-2FE9-4D15-85A1-47BEDB354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21B36F7-AAA1-460E-9405-C2D668E4B7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A097D-7F6C-46D5-AE8C-9BA4554021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509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9821EA0-B989-46EB-B568-8A592E3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41674E-368F-4FBB-AE97-B0DF356D6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C6BB598-DDB5-4B2A-AF17-68C6BEE48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F52A8-F8B2-43D3-8EFD-CBFA0229DF96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98BD98-B08C-4E00-8FF3-96CB06F57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132774-6D07-444F-8EEA-DC268C6CED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0CA35-4815-40AB-93E9-D82099A8C4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667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17FC3A2-C4DA-4161-8F04-AE78D34F9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5BE10CD-359A-4E00-8751-9D0F0F841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C563CBB-6AF2-4FBF-9044-AA516A5758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74806-DA66-449A-922E-B5EB33C5D92D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3878501-13E8-4229-B09A-2CF8A3071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FE2C6C8-9280-455E-ACD8-7AACA7766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BEAF5-20A1-41FA-A6FB-DD98434B44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2918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3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accent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2AB32BF6-713C-4E30-BCDD-2637B3BB5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91A704A-9B47-48B0-A765-F3A2A741E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56050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hyperlink" Target="https://vaccine-schedule.ecdc.europa.eu/Scheduler/ByDisease?SelectedDiseaseId=38&amp;SelectedCountryIdByDisease=-1" TargetMode="Externa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tags" Target="../tags/tag39.xml"/><Relationship Id="rId7" Type="http://schemas.openxmlformats.org/officeDocument/2006/relationships/chart" Target="../charts/chart5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chart" Target="../charts/chart7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9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slideLayout" Target="../slideLayouts/slideLayout22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Layout" Target="../slideLayouts/slideLayout4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20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52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F0C69610-FAC0-4070-AB5C-070547FBFC1E}"/>
              </a:ext>
            </a:extLst>
          </p:cNvPr>
          <p:cNvSpPr>
            <a:spLocks noGrp="1"/>
          </p:cNvSpPr>
          <p:nvPr>
            <p:ph type="body" sz="quarter" idx="11"/>
            <p:custDataLst>
              <p:tags r:id="rId1"/>
            </p:custDataLst>
          </p:nvPr>
        </p:nvSpPr>
        <p:spPr>
          <a:xfrm>
            <a:off x="171159" y="497326"/>
            <a:ext cx="10868316" cy="870900"/>
          </a:xfrm>
        </p:spPr>
        <p:txBody>
          <a:bodyPr>
            <a:normAutofit fontScale="85000" lnSpcReduction="10000"/>
          </a:bodyPr>
          <a:lstStyle/>
          <a:p>
            <a:r>
              <a:rPr lang="cs-CZ" sz="4200" dirty="0"/>
              <a:t>Onkologická zátěž české populace a možnosti prevence 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95518163-DC6E-471D-A887-B132ABF540BE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77297" y="5200650"/>
            <a:ext cx="10262178" cy="724574"/>
          </a:xfrm>
        </p:spPr>
        <p:txBody>
          <a:bodyPr/>
          <a:lstStyle/>
          <a:p>
            <a:r>
              <a:rPr lang="cs-CZ" dirty="0"/>
              <a:t>Národní zdravotnický informační systém (NZIS)</a:t>
            </a:r>
          </a:p>
        </p:txBody>
      </p:sp>
    </p:spTree>
    <p:extLst>
      <p:ext uri="{BB962C8B-B14F-4D97-AF65-F5344CB8AC3E}">
        <p14:creationId xmlns:p14="http://schemas.microsoft.com/office/powerpoint/2010/main" val="86224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06016" y="209550"/>
            <a:ext cx="10515600" cy="5524500"/>
          </a:xfrm>
        </p:spPr>
        <p:txBody>
          <a:bodyPr>
            <a:noAutofit/>
          </a:bodyPr>
          <a:lstStyle/>
          <a:p>
            <a:pPr algn="ctr"/>
            <a:r>
              <a:rPr lang="cs-CZ" sz="4600" dirty="0"/>
              <a:t>Zhoubné nádory asociované s lidskými </a:t>
            </a:r>
            <a:r>
              <a:rPr lang="cs-CZ" sz="4600" dirty="0" err="1"/>
              <a:t>papilomaviry</a:t>
            </a:r>
            <a:r>
              <a:rPr lang="cs-CZ" sz="4600" dirty="0"/>
              <a:t> představují epidemiologicky významnou skupinu postihující mnoho nemocných. </a:t>
            </a:r>
            <a:br>
              <a:rPr lang="cs-CZ" sz="4600" dirty="0"/>
            </a:br>
            <a:r>
              <a:rPr lang="cs-CZ" sz="4600" dirty="0"/>
              <a:t/>
            </a:r>
            <a:br>
              <a:rPr lang="cs-CZ" sz="4600" dirty="0"/>
            </a:br>
            <a:r>
              <a:rPr lang="cs-CZ" sz="4000" dirty="0"/>
              <a:t>Roční incidence přesahuje hodnotu 2 750</a:t>
            </a:r>
            <a:br>
              <a:rPr lang="cs-CZ" sz="4000" dirty="0"/>
            </a:br>
            <a:r>
              <a:rPr lang="cs-CZ" sz="4000" dirty="0"/>
              <a:t>a celková prevalence kalkulovaná k 31.12. 2021 činí 30 771 osob žijících s historií těchto onemocnění v osobní anamnéze.   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8EEC92FC-03F1-EF45-A283-20109E192B79}"/>
              </a:ext>
            </a:extLst>
          </p:cNvPr>
          <p:cNvSpPr/>
          <p:nvPr/>
        </p:nvSpPr>
        <p:spPr>
          <a:xfrm>
            <a:off x="5600700" y="5829300"/>
            <a:ext cx="1352550" cy="4381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663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0C101E2-EA10-4CBE-92F0-22AC0AFBEDF9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cs-CZ" altLang="cs-CZ" sz="3200" dirty="0"/>
              <a:t>Přehled epidemiologie zhoubných nádorů </a:t>
            </a:r>
            <a:br>
              <a:rPr lang="cs-CZ" altLang="cs-CZ" sz="3200" dirty="0"/>
            </a:br>
            <a:r>
              <a:rPr lang="cs-CZ" altLang="cs-CZ" sz="3200" dirty="0"/>
              <a:t>se vztahem k infekcím lidskými </a:t>
            </a:r>
            <a:r>
              <a:rPr lang="cs-CZ" altLang="cs-CZ" sz="3200" dirty="0" err="1"/>
              <a:t>papilomaviry</a:t>
            </a:r>
            <a:r>
              <a:rPr lang="cs-CZ" altLang="cs-CZ" sz="3200" dirty="0"/>
              <a:t> (HPV)</a:t>
            </a:r>
            <a:endParaRPr lang="cs-CZ" sz="3200" dirty="0"/>
          </a:p>
        </p:txBody>
      </p:sp>
      <p:graphicFrame>
        <p:nvGraphicFramePr>
          <p:cNvPr id="16" name="Tabulka 15">
            <a:extLst>
              <a:ext uri="{FF2B5EF4-FFF2-40B4-BE49-F238E27FC236}">
                <a16:creationId xmlns:a16="http://schemas.microsoft.com/office/drawing/2014/main" id="{7176BBBB-B793-EA35-D3FD-3FE0284D9B06}"/>
              </a:ext>
            </a:extLst>
          </p:cNvPr>
          <p:cNvGraphicFramePr>
            <a:graphicFrameLocks noGrp="1"/>
          </p:cNvGraphicFramePr>
          <p:nvPr/>
        </p:nvGraphicFramePr>
        <p:xfrm>
          <a:off x="357435" y="1591712"/>
          <a:ext cx="11539289" cy="4347865"/>
        </p:xfrm>
        <a:graphic>
          <a:graphicData uri="http://schemas.openxmlformats.org/drawingml/2006/table">
            <a:tbl>
              <a:tblPr/>
              <a:tblGrid>
                <a:gridCol w="3916397">
                  <a:extLst>
                    <a:ext uri="{9D8B030D-6E8A-4147-A177-3AD203B41FA5}">
                      <a16:colId xmlns:a16="http://schemas.microsoft.com/office/drawing/2014/main" val="4159244303"/>
                    </a:ext>
                  </a:extLst>
                </a:gridCol>
                <a:gridCol w="1270482">
                  <a:extLst>
                    <a:ext uri="{9D8B030D-6E8A-4147-A177-3AD203B41FA5}">
                      <a16:colId xmlns:a16="http://schemas.microsoft.com/office/drawing/2014/main" val="1848407403"/>
                    </a:ext>
                  </a:extLst>
                </a:gridCol>
                <a:gridCol w="1270482">
                  <a:extLst>
                    <a:ext uri="{9D8B030D-6E8A-4147-A177-3AD203B41FA5}">
                      <a16:colId xmlns:a16="http://schemas.microsoft.com/office/drawing/2014/main" val="2194479790"/>
                    </a:ext>
                  </a:extLst>
                </a:gridCol>
                <a:gridCol w="1270482">
                  <a:extLst>
                    <a:ext uri="{9D8B030D-6E8A-4147-A177-3AD203B41FA5}">
                      <a16:colId xmlns:a16="http://schemas.microsoft.com/office/drawing/2014/main" val="1551368882"/>
                    </a:ext>
                  </a:extLst>
                </a:gridCol>
                <a:gridCol w="1270482">
                  <a:extLst>
                    <a:ext uri="{9D8B030D-6E8A-4147-A177-3AD203B41FA5}">
                      <a16:colId xmlns:a16="http://schemas.microsoft.com/office/drawing/2014/main" val="1973001692"/>
                    </a:ext>
                  </a:extLst>
                </a:gridCol>
                <a:gridCol w="1270482">
                  <a:extLst>
                    <a:ext uri="{9D8B030D-6E8A-4147-A177-3AD203B41FA5}">
                      <a16:colId xmlns:a16="http://schemas.microsoft.com/office/drawing/2014/main" val="3797727189"/>
                    </a:ext>
                  </a:extLst>
                </a:gridCol>
                <a:gridCol w="1270482">
                  <a:extLst>
                    <a:ext uri="{9D8B030D-6E8A-4147-A177-3AD203B41FA5}">
                      <a16:colId xmlns:a16="http://schemas.microsoft.com/office/drawing/2014/main" val="2070995474"/>
                    </a:ext>
                  </a:extLst>
                </a:gridCol>
              </a:tblGrid>
              <a:tr h="836281">
                <a:tc>
                  <a:txBody>
                    <a:bodyPr/>
                    <a:lstStyle/>
                    <a:p>
                      <a:pPr algn="l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Incidence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Průměrný roční</a:t>
                      </a:r>
                      <a:r>
                        <a:rPr lang="cs-CZ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počet</a:t>
                      </a:r>
                      <a:r>
                        <a:rPr lang="cs-CZ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nově diagnostikovaných onemocnění </a:t>
                      </a:r>
                      <a:r>
                        <a:rPr lang="cs-CZ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letech 2017–2021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Prevalence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Počet osob žijících s novotvarem nebo jeho historií </a:t>
                      </a: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 31. 12. 2021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78540"/>
                  </a:ext>
                </a:extLst>
              </a:tr>
              <a:tr h="225221">
                <a:tc>
                  <a:txBody>
                    <a:bodyPr/>
                    <a:lstStyle/>
                    <a:p>
                      <a:pPr algn="l" fontAlgn="b"/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Celkem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Muži</a:t>
                      </a:r>
                    </a:p>
                  </a:txBody>
                  <a:tcPr marL="36000" marR="36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Ženy</a:t>
                      </a:r>
                    </a:p>
                  </a:txBody>
                  <a:tcPr marL="36000" marR="3600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Celkem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Muži</a:t>
                      </a:r>
                    </a:p>
                  </a:txBody>
                  <a:tcPr marL="36000" marR="36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Ženy</a:t>
                      </a:r>
                    </a:p>
                  </a:txBody>
                  <a:tcPr marL="36000" marR="3600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05285"/>
                  </a:ext>
                </a:extLst>
              </a:tr>
              <a:tr h="543163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 hrdla děložního </a:t>
                      </a:r>
                    </a:p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(C53)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17 669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17 669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732078"/>
                  </a:ext>
                </a:extLst>
              </a:tr>
              <a:tr h="543163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 vulvy a pochvy </a:t>
                      </a:r>
                    </a:p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(C51, C52)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995589"/>
                  </a:ext>
                </a:extLst>
              </a:tr>
              <a:tr h="543163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 řiti a řitního kanálu </a:t>
                      </a:r>
                    </a:p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(C21)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1 085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49565"/>
                  </a:ext>
                </a:extLst>
              </a:tr>
              <a:tr h="543163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 pyje </a:t>
                      </a:r>
                    </a:p>
                    <a:p>
                      <a:pPr algn="l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(C60)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910196"/>
                  </a:ext>
                </a:extLst>
              </a:tr>
              <a:tr h="543163">
                <a:tc>
                  <a:txBody>
                    <a:bodyPr/>
                    <a:lstStyle/>
                    <a:p>
                      <a:pPr algn="l" fontAlgn="b"/>
                      <a:r>
                        <a:rPr lang="pl-PL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 dutiny ústní a orofaryngu </a:t>
                      </a:r>
                    </a:p>
                    <a:p>
                      <a:pPr algn="l" fontAlgn="b"/>
                      <a:r>
                        <a:rPr lang="pl-PL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(C01–C06, C09-C10)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5 422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2 824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568650"/>
                  </a:ext>
                </a:extLst>
              </a:tr>
              <a:tr h="543163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Celkem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2 758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1 614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30 771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6 755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24 016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34330"/>
                  </a:ext>
                </a:extLst>
              </a:tr>
            </a:tbl>
          </a:graphicData>
        </a:graphic>
      </p:graphicFrame>
      <p:sp>
        <p:nvSpPr>
          <p:cNvPr id="17" name="Obdélník 16">
            <a:extLst>
              <a:ext uri="{FF2B5EF4-FFF2-40B4-BE49-F238E27FC236}">
                <a16:creationId xmlns:a16="http://schemas.microsoft.com/office/drawing/2014/main" id="{1DF15163-B7FF-50E2-FEDE-B963822DB149}"/>
              </a:ext>
            </a:extLst>
          </p:cNvPr>
          <p:cNvSpPr/>
          <p:nvPr/>
        </p:nvSpPr>
        <p:spPr>
          <a:xfrm>
            <a:off x="2006202" y="1130047"/>
            <a:ext cx="7718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Absolutní počty</a:t>
            </a:r>
          </a:p>
        </p:txBody>
      </p:sp>
    </p:spTree>
    <p:extLst>
      <p:ext uri="{BB962C8B-B14F-4D97-AF65-F5344CB8AC3E}">
        <p14:creationId xmlns:p14="http://schemas.microsoft.com/office/powerpoint/2010/main" val="2791179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6712" y="2419349"/>
            <a:ext cx="11610975" cy="2990851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Na základě podnětu senátorů schválila sněmovna rozšíření hrazeného očkování na věkový interval </a:t>
            </a:r>
            <a:br>
              <a:rPr kumimoji="0" lang="cs-CZ" sz="3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3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11 – 15 let. </a:t>
            </a:r>
            <a:endParaRPr kumimoji="0" lang="cs-CZ" sz="3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301402BE-0BBA-BAC6-6AAE-0FEA94388BA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929816" y="228601"/>
            <a:ext cx="10515600" cy="12573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r>
              <a:rPr lang="cs-CZ" sz="4600" dirty="0"/>
              <a:t>Zásadní sdělení: </a:t>
            </a:r>
          </a:p>
          <a:p>
            <a:pPr algn="ctr"/>
            <a:r>
              <a:rPr lang="cs-CZ" sz="4600" dirty="0"/>
              <a:t>změna hrazení očkování od 1.1. </a:t>
            </a:r>
            <a:r>
              <a:rPr lang="cs-CZ" sz="4600"/>
              <a:t>2024</a:t>
            </a:r>
            <a:endParaRPr lang="en-GB" sz="4600" dirty="0"/>
          </a:p>
        </p:txBody>
      </p:sp>
    </p:spTree>
    <p:extLst>
      <p:ext uri="{BB962C8B-B14F-4D97-AF65-F5344CB8AC3E}">
        <p14:creationId xmlns:p14="http://schemas.microsoft.com/office/powerpoint/2010/main" val="383224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4">
            <a:extLst>
              <a:ext uri="{FF2B5EF4-FFF2-40B4-BE49-F238E27FC236}">
                <a16:creationId xmlns:a16="http://schemas.microsoft.com/office/drawing/2014/main" id="{71482EF2-F23A-1D7F-3BCE-212A15B92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25" y="25799"/>
            <a:ext cx="11105400" cy="720000"/>
          </a:xfrm>
        </p:spPr>
        <p:txBody>
          <a:bodyPr>
            <a:normAutofit fontScale="90000"/>
          </a:bodyPr>
          <a:lstStyle/>
          <a:p>
            <a:r>
              <a:rPr lang="cs-CZ" sz="3000" dirty="0"/>
              <a:t>Mezinárodní srovnání: rozšířením věkového intervalu hrazeného očkování se ČR zařadila po bok většiny vyspělých států </a:t>
            </a:r>
          </a:p>
        </p:txBody>
      </p:sp>
      <p:graphicFrame>
        <p:nvGraphicFramePr>
          <p:cNvPr id="30" name="Tabulka 29">
            <a:extLst>
              <a:ext uri="{FF2B5EF4-FFF2-40B4-BE49-F238E27FC236}">
                <a16:creationId xmlns:a16="http://schemas.microsoft.com/office/drawing/2014/main" id="{6866D036-E4FE-253E-FDC9-1A8845DDBFE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2569" y="1071380"/>
          <a:ext cx="8793613" cy="5529600"/>
        </p:xfrm>
        <a:graphic>
          <a:graphicData uri="http://schemas.openxmlformats.org/drawingml/2006/table">
            <a:tbl>
              <a:tblPr/>
              <a:tblGrid>
                <a:gridCol w="1083009">
                  <a:extLst>
                    <a:ext uri="{9D8B030D-6E8A-4147-A177-3AD203B41FA5}">
                      <a16:colId xmlns:a16="http://schemas.microsoft.com/office/drawing/2014/main" val="588178714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2951122329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528446389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4103922010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2274562460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499700568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721236153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2368866572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449437670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863891905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1464248427"/>
                    </a:ext>
                  </a:extLst>
                </a:gridCol>
                <a:gridCol w="700964">
                  <a:extLst>
                    <a:ext uri="{9D8B030D-6E8A-4147-A177-3AD203B41FA5}">
                      <a16:colId xmlns:a16="http://schemas.microsoft.com/office/drawing/2014/main" val="3453686299"/>
                    </a:ext>
                  </a:extLst>
                </a:gridCol>
              </a:tblGrid>
              <a:tr h="17280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Věk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603644"/>
                  </a:ext>
                </a:extLst>
              </a:tr>
              <a:tr h="17280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572777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Austria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670247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Belgium</a:t>
                      </a:r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 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7688025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Bulgaria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692130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Croatia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22632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Cyprus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636136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Czech Republic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>
                        <a:lumMod val="60000"/>
                        <a:lumOff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26792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Denmark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939769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Estonia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091766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 err="1">
                          <a:effectLst/>
                          <a:latin typeface="+mn-lt"/>
                        </a:rPr>
                        <a:t>Finland</a:t>
                      </a:r>
                      <a:endParaRPr lang="cs-CZ" sz="1000" b="1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082587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France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827332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Germany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47616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Greece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6886935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Hungary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6259271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Iceland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6635866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Ireland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747065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Italy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8696235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Latvia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878069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Liechtenstein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241271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Lithuania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45430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Luxembourg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8457336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Malta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35907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Netherlands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913827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Norway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58967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Poland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727487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 dirty="0">
                          <a:effectLst/>
                          <a:latin typeface="+mn-lt"/>
                        </a:rPr>
                        <a:t>Portugal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630862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Romania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614948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Slovakia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9783273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Slovenia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908805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Spain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 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HPV (Ž)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625167"/>
                  </a:ext>
                </a:extLst>
              </a:tr>
              <a:tr h="172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000" b="1" i="0" u="none" strike="noStrike">
                          <a:effectLst/>
                          <a:latin typeface="+mn-lt"/>
                        </a:rPr>
                        <a:t>Sweden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HPV (Ž/M)</a:t>
                      </a: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2F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5599" marR="5599" marT="55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013856"/>
                  </a:ext>
                </a:extLst>
              </a:tr>
            </a:tbl>
          </a:graphicData>
        </a:graphic>
      </p:graphicFrame>
      <p:sp>
        <p:nvSpPr>
          <p:cNvPr id="31" name="TextovéPole 30">
            <a:extLst>
              <a:ext uri="{FF2B5EF4-FFF2-40B4-BE49-F238E27FC236}">
                <a16:creationId xmlns:a16="http://schemas.microsoft.com/office/drawing/2014/main" id="{159A285D-FB97-0A7B-2BE6-F06969CD2A2F}"/>
              </a:ext>
            </a:extLst>
          </p:cNvPr>
          <p:cNvSpPr txBox="1"/>
          <p:nvPr/>
        </p:nvSpPr>
        <p:spPr>
          <a:xfrm>
            <a:off x="497926" y="6638654"/>
            <a:ext cx="99750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6"/>
              </a:rPr>
              <a:t>https://vaccine-schedule.ecdc.europa.eu/Scheduler/ByDisease?SelectedDiseaseId=38&amp;SelectedCountryIdByDisease=-1</a:t>
            </a:r>
            <a:r>
              <a:rPr kumimoji="0" lang="cs-CZ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32" name="Obdélník 31">
            <a:extLst>
              <a:ext uri="{FF2B5EF4-FFF2-40B4-BE49-F238E27FC236}">
                <a16:creationId xmlns:a16="http://schemas.microsoft.com/office/drawing/2014/main" id="{CEC80B16-F514-01C8-1AD6-0DCB226D3B6A}"/>
              </a:ext>
            </a:extLst>
          </p:cNvPr>
          <p:cNvSpPr/>
          <p:nvPr/>
        </p:nvSpPr>
        <p:spPr>
          <a:xfrm>
            <a:off x="9810573" y="2311822"/>
            <a:ext cx="244800" cy="246221"/>
          </a:xfrm>
          <a:prstGeom prst="rect">
            <a:avLst/>
          </a:prstGeom>
          <a:solidFill>
            <a:srgbClr val="2C2F7A"/>
          </a:solidFill>
          <a:ln w="12700" cap="flat" cmpd="sng" algn="ctr">
            <a:solidFill>
              <a:srgbClr val="2C2F7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B9F77BF2-CA9A-BD7B-65FD-4B8F1EEF8695}"/>
              </a:ext>
            </a:extLst>
          </p:cNvPr>
          <p:cNvSpPr txBox="1"/>
          <p:nvPr/>
        </p:nvSpPr>
        <p:spPr>
          <a:xfrm>
            <a:off x="10091671" y="2173323"/>
            <a:ext cx="2013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Doporučení pro danou </a:t>
            </a:r>
            <a:b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věkovou skupinu</a:t>
            </a:r>
          </a:p>
        </p:txBody>
      </p:sp>
      <p:sp>
        <p:nvSpPr>
          <p:cNvPr id="34" name="Obdélník 33">
            <a:extLst>
              <a:ext uri="{FF2B5EF4-FFF2-40B4-BE49-F238E27FC236}">
                <a16:creationId xmlns:a16="http://schemas.microsoft.com/office/drawing/2014/main" id="{E9AA6470-A8B3-B696-768A-CC64D8610AC5}"/>
              </a:ext>
            </a:extLst>
          </p:cNvPr>
          <p:cNvSpPr/>
          <p:nvPr/>
        </p:nvSpPr>
        <p:spPr>
          <a:xfrm>
            <a:off x="9810573" y="2929145"/>
            <a:ext cx="244800" cy="246221"/>
          </a:xfrm>
          <a:prstGeom prst="rect">
            <a:avLst/>
          </a:prstGeom>
          <a:solidFill>
            <a:srgbClr val="CCCEED"/>
          </a:solidFill>
          <a:ln w="12700" cap="flat" cmpd="sng" algn="ctr">
            <a:solidFill>
              <a:srgbClr val="CCCEE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6BC67E1D-D32E-DDBD-8B76-C852A3EE8BB6}"/>
              </a:ext>
            </a:extLst>
          </p:cNvPr>
          <p:cNvSpPr txBox="1"/>
          <p:nvPr/>
        </p:nvSpPr>
        <p:spPr>
          <a:xfrm>
            <a:off x="10091671" y="279064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Catch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-up (při vynechání</a:t>
            </a:r>
            <a:b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předchozích dávek)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35A5A159-C3A7-36FF-6CA3-B3028CC20F9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91671" y="1218659"/>
            <a:ext cx="159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Zdroj dat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ostatn</a:t>
            </a:r>
            <a:r>
              <a:rPr kumimoji="0" lang="cs-CZ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ích</a:t>
            </a: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zemích: ECDC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8536180C-6F47-D3EB-AD60-DC960C8EC4A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517224" y="3671434"/>
            <a:ext cx="251926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ČR je hrazeno očkování a úhrada léčivých přípravků obsahujících očkovací látky pro očkování proti lidskému </a:t>
            </a:r>
            <a:r>
              <a:rPr kumimoji="0" lang="cs-CZ" sz="11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papilomaviru</a:t>
            </a: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je-li očkování zahájeno od dovršení třináctého do dovršení čtrnáctého roku věku</a:t>
            </a: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pojištěnce; hrazenou službou je dále i očkování provedené po uplynutí lhůty stanovené v tomto ustanovení, pokud došlo k odložení aplikace jedné nebo více dávek očkovacích látek z důvodu zdravotního stavu pojištěnce hrazené očkovací látky schvaluje Ministerstvo zdravotnictví a zveřejňuje je formou sdělení ve Sbírce zákonů,</a:t>
            </a:r>
          </a:p>
        </p:txBody>
      </p:sp>
      <p:cxnSp>
        <p:nvCxnSpPr>
          <p:cNvPr id="39" name="Přímá spojnice se šipkou 38">
            <a:extLst>
              <a:ext uri="{FF2B5EF4-FFF2-40B4-BE49-F238E27FC236}">
                <a16:creationId xmlns:a16="http://schemas.microsoft.com/office/drawing/2014/main" id="{E4143BD8-27FF-29F7-4F23-95CE8E07CD56}"/>
              </a:ext>
            </a:extLst>
          </p:cNvPr>
          <p:cNvCxnSpPr/>
          <p:nvPr/>
        </p:nvCxnSpPr>
        <p:spPr>
          <a:xfrm>
            <a:off x="3152775" y="2371725"/>
            <a:ext cx="2686050" cy="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203210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77441" y="428626"/>
            <a:ext cx="10515600" cy="5095874"/>
          </a:xfrm>
        </p:spPr>
        <p:txBody>
          <a:bodyPr>
            <a:noAutofit/>
          </a:bodyPr>
          <a:lstStyle/>
          <a:p>
            <a:pPr algn="ctr"/>
            <a:r>
              <a:rPr lang="cs-CZ" sz="4000" dirty="0"/>
              <a:t>Velmi dobrou zprávou je, že po dlouhodobém poklesu proočkovanosti dívek (od roku 2016 do roku 2020), došlo v roce 2021 k opětovnému nárůstu na 69%.</a:t>
            </a:r>
            <a:br>
              <a:rPr lang="cs-CZ" sz="4000" dirty="0"/>
            </a:br>
            <a:r>
              <a:rPr lang="cs-CZ" sz="4000" dirty="0"/>
              <a:t/>
            </a:r>
            <a:br>
              <a:rPr lang="cs-CZ" sz="4000" dirty="0"/>
            </a:br>
            <a:r>
              <a:rPr lang="cs-CZ" sz="4000" b="0" dirty="0">
                <a:solidFill>
                  <a:schemeClr val="tx1"/>
                </a:solidFill>
              </a:rPr>
              <a:t>Data za rok 2022 dosud nemohou být zcela uzavřena. Pokud uvážíme, že cca 30 – 40% dívek se očkuje v následujícím roce po dosažení 13 let v roce předchozím, tak i pro rok 2022 lze predikovat vysokou úroveň proočkovanosti. </a:t>
            </a:r>
            <a:br>
              <a:rPr lang="cs-CZ" sz="4000" b="0" dirty="0">
                <a:solidFill>
                  <a:schemeClr val="tx1"/>
                </a:solidFill>
              </a:rPr>
            </a:br>
            <a:r>
              <a:rPr lang="cs-CZ" sz="4000" dirty="0"/>
              <a:t/>
            </a:r>
            <a:br>
              <a:rPr lang="cs-CZ" sz="4000" dirty="0"/>
            </a:b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2729312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CFD3B9-8085-72C3-289C-FAA05B6F0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226" y="160369"/>
            <a:ext cx="11442357" cy="535460"/>
          </a:xfrm>
        </p:spPr>
        <p:txBody>
          <a:bodyPr/>
          <a:lstStyle/>
          <a:p>
            <a:r>
              <a:rPr lang="cs-CZ" dirty="0"/>
              <a:t>Dívky (kohorta 13let v daném roce) s </a:t>
            </a:r>
            <a:r>
              <a:rPr lang="cs-CZ" dirty="0" err="1"/>
              <a:t>primovakcinací</a:t>
            </a:r>
            <a:r>
              <a:rPr lang="cs-CZ" dirty="0"/>
              <a:t> proti HPV </a:t>
            </a:r>
          </a:p>
        </p:txBody>
      </p:sp>
      <p:graphicFrame>
        <p:nvGraphicFramePr>
          <p:cNvPr id="3" name="Chart 4">
            <a:extLst>
              <a:ext uri="{FF2B5EF4-FFF2-40B4-BE49-F238E27FC236}">
                <a16:creationId xmlns:a16="http://schemas.microsoft.com/office/drawing/2014/main" id="{CDB5A0B2-F436-347D-E64E-37743A6071DC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61550770"/>
              </p:ext>
            </p:extLst>
          </p:nvPr>
        </p:nvGraphicFramePr>
        <p:xfrm>
          <a:off x="7758033" y="2183109"/>
          <a:ext cx="3097037" cy="3489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DB130F13-F0B9-C8DC-F5E4-A31DEB5E8A8B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238053" y="2493248"/>
          <a:ext cx="6375870" cy="3190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AB70D069-4B7D-A3B1-08CF-D8DDAAD9876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06080" y="2223414"/>
            <a:ext cx="412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očkovaných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DDDCE0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BEBD351-8E3B-DABA-AA35-DB957C9A9002}"/>
              </a:ext>
            </a:extLst>
          </p:cNvPr>
          <p:cNvSpPr txBox="1"/>
          <p:nvPr/>
        </p:nvSpPr>
        <p:spPr>
          <a:xfrm>
            <a:off x="7221626" y="1091181"/>
            <a:ext cx="3633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Podíl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primovakcinovaných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dívek vzhledem k velikosti populaci ve věku 13 let (%)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70166A86-08B4-770A-5CE0-31B833653FF4}"/>
              </a:ext>
            </a:extLst>
          </p:cNvPr>
          <p:cNvSpPr txBox="1"/>
          <p:nvPr/>
        </p:nvSpPr>
        <p:spPr>
          <a:xfrm>
            <a:off x="7758033" y="5609673"/>
            <a:ext cx="3535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Pozn. Vztaženo k dívkám ve věku 13 let daného roku.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8B187C14-501A-EC0A-0F4A-55495DFBB24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368980" y="6223869"/>
            <a:ext cx="10596715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cs-CZ"/>
            </a:defPPr>
            <a:lvl1pPr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 kumimoji="0" sz="11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cs typeface="Arial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* Rok 2022 není uzavřen – dívky z dané kalendářní kohorty budou očkovány i v následujícím roce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AD0432DC-F678-77AA-3242-3631BC87C1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362949" y="2264232"/>
            <a:ext cx="3226269" cy="286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Predikce minimálně 64 – 69%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Přímá spojnice se šipkou 8">
            <a:extLst>
              <a:ext uri="{FF2B5EF4-FFF2-40B4-BE49-F238E27FC236}">
                <a16:creationId xmlns:a16="http://schemas.microsoft.com/office/drawing/2014/main" id="{A8601D19-C252-4A3A-E5C7-92A1F0EFA447}"/>
              </a:ext>
            </a:extLst>
          </p:cNvPr>
          <p:cNvCxnSpPr/>
          <p:nvPr/>
        </p:nvCxnSpPr>
        <p:spPr>
          <a:xfrm flipV="1">
            <a:off x="10334625" y="2407315"/>
            <a:ext cx="180975" cy="8667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353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77441" y="428626"/>
            <a:ext cx="10515600" cy="5095874"/>
          </a:xfrm>
        </p:spPr>
        <p:txBody>
          <a:bodyPr>
            <a:noAutofit/>
          </a:bodyPr>
          <a:lstStyle/>
          <a:p>
            <a:pPr algn="ctr"/>
            <a:r>
              <a:rPr lang="cs-CZ" sz="4000" dirty="0"/>
              <a:t>Růst proočkovanosti u dívek pozorujeme téměř ve všech krajích ČR, nadále avšak přetrvávají vysoké rozdíly mezi regiony. </a:t>
            </a:r>
            <a:br>
              <a:rPr lang="cs-CZ" sz="4000" dirty="0"/>
            </a:br>
            <a:r>
              <a:rPr lang="cs-CZ" sz="4000" dirty="0"/>
              <a:t/>
            </a:r>
            <a:br>
              <a:rPr lang="cs-CZ" sz="4000" dirty="0"/>
            </a:br>
            <a:r>
              <a:rPr lang="cs-CZ" sz="4000" dirty="0"/>
              <a:t>Rozdíl v proočkovanosti mezi nejúspěšnějším krajem (Ústecký) a nejméně proočkovaným krajem (Zlínský) je téměř 15%. </a:t>
            </a:r>
          </a:p>
        </p:txBody>
      </p:sp>
    </p:spTree>
    <p:extLst>
      <p:ext uri="{BB962C8B-B14F-4D97-AF65-F5344CB8AC3E}">
        <p14:creationId xmlns:p14="http://schemas.microsoft.com/office/powerpoint/2010/main" val="3878423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CFD3B9-8085-72C3-289C-FAA05B6F0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226" y="254368"/>
            <a:ext cx="11442357" cy="535460"/>
          </a:xfrm>
        </p:spPr>
        <p:txBody>
          <a:bodyPr/>
          <a:lstStyle/>
          <a:p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srgbClr val="1437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1437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primovakcinovaných</a:t>
            </a: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srgbClr val="1437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dívek ve vztahu k velikosti populace (2021)</a:t>
            </a:r>
            <a:endParaRPr lang="cs-CZ" dirty="0">
              <a:solidFill>
                <a:srgbClr val="14377B"/>
              </a:solidFill>
            </a:endParaRPr>
          </a:p>
        </p:txBody>
      </p:sp>
      <p:sp>
        <p:nvSpPr>
          <p:cNvPr id="3" name="Rectangle 100">
            <a:extLst>
              <a:ext uri="{FF2B5EF4-FFF2-40B4-BE49-F238E27FC236}">
                <a16:creationId xmlns:a16="http://schemas.microsoft.com/office/drawing/2014/main" id="{141F3E8B-A57D-96FA-46CC-CC35A240F33A}"/>
              </a:ext>
            </a:extLst>
          </p:cNvPr>
          <p:cNvSpPr/>
          <p:nvPr/>
        </p:nvSpPr>
        <p:spPr>
          <a:xfrm>
            <a:off x="1227018" y="6043947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altLang="cs-CZ" sz="11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Počet očkovaných v daném roce odpovídá pacientům, kteří v daném roce dosáhli 13 let a byli očkováni v daném nebo následujícím kalendářním roce.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4C85B7B-7D9F-1964-B281-0982FFFEDB3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22447" y="5809013"/>
            <a:ext cx="4842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Bydliště neznámo v případě 104 pacientek</a:t>
            </a:r>
          </a:p>
        </p:txBody>
      </p:sp>
      <p:sp>
        <p:nvSpPr>
          <p:cNvPr id="5" name="Rectangle 100">
            <a:extLst>
              <a:ext uri="{FF2B5EF4-FFF2-40B4-BE49-F238E27FC236}">
                <a16:creationId xmlns:a16="http://schemas.microsoft.com/office/drawing/2014/main" id="{A012D6AB-FB9D-70D4-6AD7-D689194340A9}"/>
              </a:ext>
            </a:extLst>
          </p:cNvPr>
          <p:cNvSpPr/>
          <p:nvPr/>
        </p:nvSpPr>
        <p:spPr>
          <a:xfrm>
            <a:off x="1227018" y="6043947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altLang="cs-CZ" sz="11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Počet očkovaných v daném roce odpovídá pacientům, kteří v daném roce dosáhli 13 let a byli očkováni v daném nebo následujícím kalendářním roce.</a:t>
            </a: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AAF6FC52-9DAD-5D6A-02C5-E785D52C8BE9}"/>
              </a:ext>
            </a:extLst>
          </p:cNvPr>
          <p:cNvSpPr txBox="1"/>
          <p:nvPr/>
        </p:nvSpPr>
        <p:spPr>
          <a:xfrm>
            <a:off x="2348796" y="903663"/>
            <a:ext cx="3991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Podíl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primovakcinovaných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dívek vzhledem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k populaci ve věku 13 let (%)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A8E0005C-ED85-E112-2A1E-2BC31576E225}"/>
              </a:ext>
            </a:extLst>
          </p:cNvPr>
          <p:cNvSpPr txBox="1"/>
          <p:nvPr/>
        </p:nvSpPr>
        <p:spPr>
          <a:xfrm>
            <a:off x="614101" y="1591196"/>
            <a:ext cx="1216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Kraj bydliště</a:t>
            </a:r>
          </a:p>
        </p:txBody>
      </p:sp>
      <p:graphicFrame>
        <p:nvGraphicFramePr>
          <p:cNvPr id="8" name="Chart 4">
            <a:extLst>
              <a:ext uri="{FF2B5EF4-FFF2-40B4-BE49-F238E27FC236}">
                <a16:creationId xmlns:a16="http://schemas.microsoft.com/office/drawing/2014/main" id="{E22A26F1-01DE-1FB5-FC93-55212422C053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1668998" y="1499857"/>
          <a:ext cx="4127284" cy="4062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9" name="Skupina 8">
            <a:extLst>
              <a:ext uri="{FF2B5EF4-FFF2-40B4-BE49-F238E27FC236}">
                <a16:creationId xmlns:a16="http://schemas.microsoft.com/office/drawing/2014/main" id="{C55758E5-D4BC-2922-0D07-90102E021C6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914530" y="1894787"/>
            <a:ext cx="3430756" cy="3013969"/>
            <a:chOff x="6914530" y="1894790"/>
            <a:chExt cx="3430756" cy="3013969"/>
          </a:xfrm>
        </p:grpSpPr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9000662C-D693-5EF9-9A82-14A6A8C4852F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8172711" y="1894790"/>
              <a:ext cx="1252699" cy="686699"/>
              <a:chOff x="6324158" y="1072780"/>
              <a:chExt cx="942904" cy="829877"/>
            </a:xfrm>
          </p:grpSpPr>
          <p:sp>
            <p:nvSpPr>
              <p:cNvPr id="95" name="Text Box 58">
                <a:extLst>
                  <a:ext uri="{FF2B5EF4-FFF2-40B4-BE49-F238E27FC236}">
                    <a16:creationId xmlns:a16="http://schemas.microsoft.com/office/drawing/2014/main" id="{149F2F29-7CEB-5165-C4B8-42C73FD086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19814" y="1072780"/>
                <a:ext cx="747248" cy="49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altLang="cs-CZ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≥70 %</a:t>
                </a:r>
                <a:endParaRPr kumimoji="0" lang="en-US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altLang="cs-CZ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60</a:t>
                </a:r>
                <a:r>
                  <a:rPr kumimoji="0" lang="en-US" altLang="cs-CZ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–</a:t>
                </a:r>
                <a:r>
                  <a:rPr kumimoji="0" lang="cs-CZ" altLang="cs-CZ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69 %</a:t>
                </a:r>
                <a:endParaRPr kumimoji="0" lang="en-US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altLang="cs-CZ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&lt;60 %</a:t>
                </a:r>
                <a:endParaRPr kumimoji="0" lang="en-US" alt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6" name="Rectangle 56">
                <a:extLst>
                  <a:ext uri="{FF2B5EF4-FFF2-40B4-BE49-F238E27FC236}">
                    <a16:creationId xmlns:a16="http://schemas.microsoft.com/office/drawing/2014/main" id="{B9AF35CB-2384-5586-B2F9-0E910F318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7976" y="1758657"/>
                <a:ext cx="144000" cy="144000"/>
              </a:xfrm>
              <a:prstGeom prst="rect">
                <a:avLst/>
              </a:prstGeom>
              <a:solidFill>
                <a:srgbClr val="BDD7E7"/>
              </a:solidFill>
              <a:ln w="1651">
                <a:solidFill>
                  <a:sysClr val="window" lastClr="FFFFFF">
                    <a:lumMod val="75000"/>
                  </a:sysClr>
                </a:solidFill>
                <a:miter lim="800000"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alt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97" name="Rectangle 56">
                <a:extLst>
                  <a:ext uri="{FF2B5EF4-FFF2-40B4-BE49-F238E27FC236}">
                    <a16:creationId xmlns:a16="http://schemas.microsoft.com/office/drawing/2014/main" id="{A5ED4B97-0A98-EBF2-E894-E5D659E3B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4158" y="1450509"/>
                <a:ext cx="144000" cy="144000"/>
              </a:xfrm>
              <a:prstGeom prst="rect">
                <a:avLst/>
              </a:prstGeom>
              <a:solidFill>
                <a:srgbClr val="6BAED6"/>
              </a:solidFill>
              <a:ln w="1651">
                <a:solidFill>
                  <a:sysClr val="window" lastClr="FFFFFF">
                    <a:lumMod val="75000"/>
                  </a:sysClr>
                </a:solidFill>
                <a:miter lim="800000"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altLang="cs-CZ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98" name="Rectangle 56">
                <a:extLst>
                  <a:ext uri="{FF2B5EF4-FFF2-40B4-BE49-F238E27FC236}">
                    <a16:creationId xmlns:a16="http://schemas.microsoft.com/office/drawing/2014/main" id="{6F83A24B-EFE2-25F0-0838-54AA81B8B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4158" y="1140811"/>
                <a:ext cx="144000" cy="144000"/>
              </a:xfrm>
              <a:prstGeom prst="rect">
                <a:avLst/>
              </a:prstGeom>
              <a:solidFill>
                <a:srgbClr val="2171B5"/>
              </a:solidFill>
              <a:ln w="1651">
                <a:solidFill>
                  <a:sysClr val="window" lastClr="FFFFFF">
                    <a:lumMod val="75000"/>
                  </a:sysClr>
                </a:solidFill>
                <a:miter lim="800000"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altLang="cs-CZ" sz="18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1" name="Freeform 224">
              <a:extLst>
                <a:ext uri="{FF2B5EF4-FFF2-40B4-BE49-F238E27FC236}">
                  <a16:creationId xmlns:a16="http://schemas.microsoft.com/office/drawing/2014/main" id="{3A21656F-2DB4-924B-2DAA-B2F25D1D5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964" y="3513844"/>
              <a:ext cx="233834" cy="197393"/>
            </a:xfrm>
            <a:custGeom>
              <a:avLst/>
              <a:gdLst>
                <a:gd name="T0" fmla="*/ 125 w 195"/>
                <a:gd name="T1" fmla="*/ 1 h 150"/>
                <a:gd name="T2" fmla="*/ 127 w 195"/>
                <a:gd name="T3" fmla="*/ 5 h 150"/>
                <a:gd name="T4" fmla="*/ 140 w 195"/>
                <a:gd name="T5" fmla="*/ 15 h 150"/>
                <a:gd name="T6" fmla="*/ 149 w 195"/>
                <a:gd name="T7" fmla="*/ 18 h 150"/>
                <a:gd name="T8" fmla="*/ 153 w 195"/>
                <a:gd name="T9" fmla="*/ 26 h 150"/>
                <a:gd name="T10" fmla="*/ 159 w 195"/>
                <a:gd name="T11" fmla="*/ 31 h 150"/>
                <a:gd name="T12" fmla="*/ 175 w 195"/>
                <a:gd name="T13" fmla="*/ 38 h 150"/>
                <a:gd name="T14" fmla="*/ 182 w 195"/>
                <a:gd name="T15" fmla="*/ 45 h 150"/>
                <a:gd name="T16" fmla="*/ 191 w 195"/>
                <a:gd name="T17" fmla="*/ 53 h 150"/>
                <a:gd name="T18" fmla="*/ 195 w 195"/>
                <a:gd name="T19" fmla="*/ 60 h 150"/>
                <a:gd name="T20" fmla="*/ 193 w 195"/>
                <a:gd name="T21" fmla="*/ 67 h 150"/>
                <a:gd name="T22" fmla="*/ 179 w 195"/>
                <a:gd name="T23" fmla="*/ 76 h 150"/>
                <a:gd name="T24" fmla="*/ 174 w 195"/>
                <a:gd name="T25" fmla="*/ 80 h 150"/>
                <a:gd name="T26" fmla="*/ 174 w 195"/>
                <a:gd name="T27" fmla="*/ 85 h 150"/>
                <a:gd name="T28" fmla="*/ 178 w 195"/>
                <a:gd name="T29" fmla="*/ 91 h 150"/>
                <a:gd name="T30" fmla="*/ 180 w 195"/>
                <a:gd name="T31" fmla="*/ 105 h 150"/>
                <a:gd name="T32" fmla="*/ 176 w 195"/>
                <a:gd name="T33" fmla="*/ 112 h 150"/>
                <a:gd name="T34" fmla="*/ 168 w 195"/>
                <a:gd name="T35" fmla="*/ 117 h 150"/>
                <a:gd name="T36" fmla="*/ 159 w 195"/>
                <a:gd name="T37" fmla="*/ 116 h 150"/>
                <a:gd name="T38" fmla="*/ 148 w 195"/>
                <a:gd name="T39" fmla="*/ 110 h 150"/>
                <a:gd name="T40" fmla="*/ 136 w 195"/>
                <a:gd name="T41" fmla="*/ 109 h 150"/>
                <a:gd name="T42" fmla="*/ 126 w 195"/>
                <a:gd name="T43" fmla="*/ 111 h 150"/>
                <a:gd name="T44" fmla="*/ 120 w 195"/>
                <a:gd name="T45" fmla="*/ 116 h 150"/>
                <a:gd name="T46" fmla="*/ 110 w 195"/>
                <a:gd name="T47" fmla="*/ 120 h 150"/>
                <a:gd name="T48" fmla="*/ 94 w 195"/>
                <a:gd name="T49" fmla="*/ 132 h 150"/>
                <a:gd name="T50" fmla="*/ 81 w 195"/>
                <a:gd name="T51" fmla="*/ 137 h 150"/>
                <a:gd name="T52" fmla="*/ 71 w 195"/>
                <a:gd name="T53" fmla="*/ 140 h 150"/>
                <a:gd name="T54" fmla="*/ 65 w 195"/>
                <a:gd name="T55" fmla="*/ 148 h 150"/>
                <a:gd name="T56" fmla="*/ 62 w 195"/>
                <a:gd name="T57" fmla="*/ 150 h 150"/>
                <a:gd name="T58" fmla="*/ 47 w 195"/>
                <a:gd name="T59" fmla="*/ 148 h 150"/>
                <a:gd name="T60" fmla="*/ 43 w 195"/>
                <a:gd name="T61" fmla="*/ 145 h 150"/>
                <a:gd name="T62" fmla="*/ 41 w 195"/>
                <a:gd name="T63" fmla="*/ 140 h 150"/>
                <a:gd name="T64" fmla="*/ 42 w 195"/>
                <a:gd name="T65" fmla="*/ 134 h 150"/>
                <a:gd name="T66" fmla="*/ 41 w 195"/>
                <a:gd name="T67" fmla="*/ 128 h 150"/>
                <a:gd name="T68" fmla="*/ 40 w 195"/>
                <a:gd name="T69" fmla="*/ 123 h 150"/>
                <a:gd name="T70" fmla="*/ 33 w 195"/>
                <a:gd name="T71" fmla="*/ 119 h 150"/>
                <a:gd name="T72" fmla="*/ 29 w 195"/>
                <a:gd name="T73" fmla="*/ 114 h 150"/>
                <a:gd name="T74" fmla="*/ 30 w 195"/>
                <a:gd name="T75" fmla="*/ 108 h 150"/>
                <a:gd name="T76" fmla="*/ 29 w 195"/>
                <a:gd name="T77" fmla="*/ 102 h 150"/>
                <a:gd name="T78" fmla="*/ 18 w 195"/>
                <a:gd name="T79" fmla="*/ 91 h 150"/>
                <a:gd name="T80" fmla="*/ 12 w 195"/>
                <a:gd name="T81" fmla="*/ 81 h 150"/>
                <a:gd name="T82" fmla="*/ 9 w 195"/>
                <a:gd name="T83" fmla="*/ 75 h 150"/>
                <a:gd name="T84" fmla="*/ 13 w 195"/>
                <a:gd name="T85" fmla="*/ 69 h 150"/>
                <a:gd name="T86" fmla="*/ 18 w 195"/>
                <a:gd name="T87" fmla="*/ 64 h 150"/>
                <a:gd name="T88" fmla="*/ 9 w 195"/>
                <a:gd name="T89" fmla="*/ 53 h 150"/>
                <a:gd name="T90" fmla="*/ 1 w 195"/>
                <a:gd name="T91" fmla="*/ 48 h 150"/>
                <a:gd name="T92" fmla="*/ 1 w 195"/>
                <a:gd name="T93" fmla="*/ 45 h 150"/>
                <a:gd name="T94" fmla="*/ 12 w 195"/>
                <a:gd name="T95" fmla="*/ 40 h 150"/>
                <a:gd name="T96" fmla="*/ 27 w 195"/>
                <a:gd name="T97" fmla="*/ 34 h 150"/>
                <a:gd name="T98" fmla="*/ 33 w 195"/>
                <a:gd name="T99" fmla="*/ 34 h 150"/>
                <a:gd name="T100" fmla="*/ 42 w 195"/>
                <a:gd name="T101" fmla="*/ 38 h 150"/>
                <a:gd name="T102" fmla="*/ 50 w 195"/>
                <a:gd name="T103" fmla="*/ 36 h 150"/>
                <a:gd name="T104" fmla="*/ 53 w 195"/>
                <a:gd name="T105" fmla="*/ 26 h 150"/>
                <a:gd name="T106" fmla="*/ 58 w 195"/>
                <a:gd name="T107" fmla="*/ 21 h 150"/>
                <a:gd name="T108" fmla="*/ 69 w 195"/>
                <a:gd name="T109" fmla="*/ 20 h 150"/>
                <a:gd name="T110" fmla="*/ 85 w 195"/>
                <a:gd name="T111" fmla="*/ 13 h 150"/>
                <a:gd name="T112" fmla="*/ 102 w 195"/>
                <a:gd name="T113" fmla="*/ 5 h 150"/>
                <a:gd name="T114" fmla="*/ 123 w 195"/>
                <a:gd name="T1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50">
                  <a:moveTo>
                    <a:pt x="124" y="0"/>
                  </a:moveTo>
                  <a:lnTo>
                    <a:pt x="125" y="0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2"/>
                  </a:lnTo>
                  <a:lnTo>
                    <a:pt x="125" y="3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27" y="5"/>
                  </a:lnTo>
                  <a:lnTo>
                    <a:pt x="128" y="6"/>
                  </a:lnTo>
                  <a:lnTo>
                    <a:pt x="129" y="6"/>
                  </a:lnTo>
                  <a:lnTo>
                    <a:pt x="132" y="9"/>
                  </a:lnTo>
                  <a:lnTo>
                    <a:pt x="135" y="10"/>
                  </a:lnTo>
                  <a:lnTo>
                    <a:pt x="139" y="14"/>
                  </a:lnTo>
                  <a:lnTo>
                    <a:pt x="140" y="15"/>
                  </a:lnTo>
                  <a:lnTo>
                    <a:pt x="142" y="15"/>
                  </a:lnTo>
                  <a:lnTo>
                    <a:pt x="143" y="16"/>
                  </a:lnTo>
                  <a:lnTo>
                    <a:pt x="146" y="17"/>
                  </a:lnTo>
                  <a:lnTo>
                    <a:pt x="147" y="17"/>
                  </a:lnTo>
                  <a:lnTo>
                    <a:pt x="148" y="17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50" y="19"/>
                  </a:lnTo>
                  <a:lnTo>
                    <a:pt x="151" y="23"/>
                  </a:lnTo>
                  <a:lnTo>
                    <a:pt x="152" y="24"/>
                  </a:lnTo>
                  <a:lnTo>
                    <a:pt x="152" y="25"/>
                  </a:lnTo>
                  <a:lnTo>
                    <a:pt x="153" y="26"/>
                  </a:lnTo>
                  <a:lnTo>
                    <a:pt x="154" y="27"/>
                  </a:lnTo>
                  <a:lnTo>
                    <a:pt x="155" y="28"/>
                  </a:lnTo>
                  <a:lnTo>
                    <a:pt x="156" y="29"/>
                  </a:lnTo>
                  <a:lnTo>
                    <a:pt x="157" y="30"/>
                  </a:lnTo>
                  <a:lnTo>
                    <a:pt x="158" y="30"/>
                  </a:lnTo>
                  <a:lnTo>
                    <a:pt x="159" y="31"/>
                  </a:lnTo>
                  <a:lnTo>
                    <a:pt x="161" y="31"/>
                  </a:lnTo>
                  <a:lnTo>
                    <a:pt x="166" y="33"/>
                  </a:lnTo>
                  <a:lnTo>
                    <a:pt x="168" y="34"/>
                  </a:lnTo>
                  <a:lnTo>
                    <a:pt x="173" y="36"/>
                  </a:lnTo>
                  <a:lnTo>
                    <a:pt x="174" y="37"/>
                  </a:lnTo>
                  <a:lnTo>
                    <a:pt x="175" y="38"/>
                  </a:lnTo>
                  <a:lnTo>
                    <a:pt x="176" y="39"/>
                  </a:lnTo>
                  <a:lnTo>
                    <a:pt x="177" y="40"/>
                  </a:lnTo>
                  <a:lnTo>
                    <a:pt x="178" y="41"/>
                  </a:lnTo>
                  <a:lnTo>
                    <a:pt x="180" y="44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2" y="46"/>
                  </a:lnTo>
                  <a:lnTo>
                    <a:pt x="183" y="47"/>
                  </a:lnTo>
                  <a:lnTo>
                    <a:pt x="188" y="51"/>
                  </a:lnTo>
                  <a:lnTo>
                    <a:pt x="189" y="52"/>
                  </a:lnTo>
                  <a:lnTo>
                    <a:pt x="190" y="52"/>
                  </a:lnTo>
                  <a:lnTo>
                    <a:pt x="191" y="53"/>
                  </a:lnTo>
                  <a:lnTo>
                    <a:pt x="193" y="55"/>
                  </a:lnTo>
                  <a:lnTo>
                    <a:pt x="193" y="56"/>
                  </a:lnTo>
                  <a:lnTo>
                    <a:pt x="194" y="57"/>
                  </a:lnTo>
                  <a:lnTo>
                    <a:pt x="195" y="58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61"/>
                  </a:lnTo>
                  <a:lnTo>
                    <a:pt x="195" y="62"/>
                  </a:lnTo>
                  <a:lnTo>
                    <a:pt x="195" y="63"/>
                  </a:lnTo>
                  <a:lnTo>
                    <a:pt x="194" y="65"/>
                  </a:lnTo>
                  <a:lnTo>
                    <a:pt x="193" y="66"/>
                  </a:lnTo>
                  <a:lnTo>
                    <a:pt x="193" y="67"/>
                  </a:lnTo>
                  <a:lnTo>
                    <a:pt x="192" y="67"/>
                  </a:lnTo>
                  <a:lnTo>
                    <a:pt x="191" y="68"/>
                  </a:lnTo>
                  <a:lnTo>
                    <a:pt x="190" y="69"/>
                  </a:lnTo>
                  <a:lnTo>
                    <a:pt x="189" y="70"/>
                  </a:lnTo>
                  <a:lnTo>
                    <a:pt x="186" y="72"/>
                  </a:lnTo>
                  <a:lnTo>
                    <a:pt x="179" y="76"/>
                  </a:lnTo>
                  <a:lnTo>
                    <a:pt x="178" y="76"/>
                  </a:lnTo>
                  <a:lnTo>
                    <a:pt x="177" y="77"/>
                  </a:lnTo>
                  <a:lnTo>
                    <a:pt x="176" y="78"/>
                  </a:lnTo>
                  <a:lnTo>
                    <a:pt x="175" y="79"/>
                  </a:lnTo>
                  <a:lnTo>
                    <a:pt x="174" y="80"/>
                  </a:lnTo>
                  <a:lnTo>
                    <a:pt x="174" y="80"/>
                  </a:lnTo>
                  <a:lnTo>
                    <a:pt x="174" y="81"/>
                  </a:lnTo>
                  <a:lnTo>
                    <a:pt x="173" y="82"/>
                  </a:lnTo>
                  <a:lnTo>
                    <a:pt x="173" y="83"/>
                  </a:lnTo>
                  <a:lnTo>
                    <a:pt x="174" y="84"/>
                  </a:lnTo>
                  <a:lnTo>
                    <a:pt x="174" y="85"/>
                  </a:lnTo>
                  <a:lnTo>
                    <a:pt x="174" y="85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7" y="88"/>
                  </a:lnTo>
                  <a:lnTo>
                    <a:pt x="177" y="89"/>
                  </a:lnTo>
                  <a:lnTo>
                    <a:pt x="178" y="90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92"/>
                  </a:lnTo>
                  <a:lnTo>
                    <a:pt x="179" y="96"/>
                  </a:lnTo>
                  <a:lnTo>
                    <a:pt x="180" y="101"/>
                  </a:lnTo>
                  <a:lnTo>
                    <a:pt x="180" y="104"/>
                  </a:lnTo>
                  <a:lnTo>
                    <a:pt x="180" y="105"/>
                  </a:lnTo>
                  <a:lnTo>
                    <a:pt x="180" y="106"/>
                  </a:lnTo>
                  <a:lnTo>
                    <a:pt x="179" y="107"/>
                  </a:lnTo>
                  <a:lnTo>
                    <a:pt x="179" y="109"/>
                  </a:lnTo>
                  <a:lnTo>
                    <a:pt x="178" y="110"/>
                  </a:lnTo>
                  <a:lnTo>
                    <a:pt x="177" y="111"/>
                  </a:lnTo>
                  <a:lnTo>
                    <a:pt x="176" y="112"/>
                  </a:lnTo>
                  <a:lnTo>
                    <a:pt x="173" y="114"/>
                  </a:lnTo>
                  <a:lnTo>
                    <a:pt x="171" y="116"/>
                  </a:lnTo>
                  <a:lnTo>
                    <a:pt x="170" y="116"/>
                  </a:lnTo>
                  <a:lnTo>
                    <a:pt x="170" y="117"/>
                  </a:lnTo>
                  <a:lnTo>
                    <a:pt x="169" y="117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5" y="117"/>
                  </a:lnTo>
                  <a:lnTo>
                    <a:pt x="163" y="117"/>
                  </a:lnTo>
                  <a:lnTo>
                    <a:pt x="162" y="117"/>
                  </a:lnTo>
                  <a:lnTo>
                    <a:pt x="160" y="116"/>
                  </a:lnTo>
                  <a:lnTo>
                    <a:pt x="159" y="116"/>
                  </a:lnTo>
                  <a:lnTo>
                    <a:pt x="158" y="115"/>
                  </a:lnTo>
                  <a:lnTo>
                    <a:pt x="156" y="114"/>
                  </a:lnTo>
                  <a:lnTo>
                    <a:pt x="153" y="112"/>
                  </a:lnTo>
                  <a:lnTo>
                    <a:pt x="151" y="111"/>
                  </a:lnTo>
                  <a:lnTo>
                    <a:pt x="150" y="110"/>
                  </a:lnTo>
                  <a:lnTo>
                    <a:pt x="148" y="110"/>
                  </a:lnTo>
                  <a:lnTo>
                    <a:pt x="146" y="109"/>
                  </a:lnTo>
                  <a:lnTo>
                    <a:pt x="145" y="109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0" y="109"/>
                  </a:lnTo>
                  <a:lnTo>
                    <a:pt x="136" y="109"/>
                  </a:lnTo>
                  <a:lnTo>
                    <a:pt x="135" y="109"/>
                  </a:lnTo>
                  <a:lnTo>
                    <a:pt x="133" y="109"/>
                  </a:lnTo>
                  <a:lnTo>
                    <a:pt x="129" y="110"/>
                  </a:lnTo>
                  <a:lnTo>
                    <a:pt x="128" y="110"/>
                  </a:lnTo>
                  <a:lnTo>
                    <a:pt x="127" y="110"/>
                  </a:lnTo>
                  <a:lnTo>
                    <a:pt x="126" y="111"/>
                  </a:lnTo>
                  <a:lnTo>
                    <a:pt x="125" y="111"/>
                  </a:lnTo>
                  <a:lnTo>
                    <a:pt x="124" y="112"/>
                  </a:lnTo>
                  <a:lnTo>
                    <a:pt x="124" y="112"/>
                  </a:lnTo>
                  <a:lnTo>
                    <a:pt x="123" y="113"/>
                  </a:lnTo>
                  <a:lnTo>
                    <a:pt x="121" y="115"/>
                  </a:lnTo>
                  <a:lnTo>
                    <a:pt x="120" y="116"/>
                  </a:lnTo>
                  <a:lnTo>
                    <a:pt x="119" y="117"/>
                  </a:lnTo>
                  <a:lnTo>
                    <a:pt x="117" y="118"/>
                  </a:lnTo>
                  <a:lnTo>
                    <a:pt x="116" y="118"/>
                  </a:lnTo>
                  <a:lnTo>
                    <a:pt x="115" y="119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108" y="121"/>
                  </a:lnTo>
                  <a:lnTo>
                    <a:pt x="107" y="122"/>
                  </a:lnTo>
                  <a:lnTo>
                    <a:pt x="106" y="123"/>
                  </a:lnTo>
                  <a:lnTo>
                    <a:pt x="103" y="125"/>
                  </a:lnTo>
                  <a:lnTo>
                    <a:pt x="95" y="131"/>
                  </a:lnTo>
                  <a:lnTo>
                    <a:pt x="94" y="132"/>
                  </a:lnTo>
                  <a:lnTo>
                    <a:pt x="93" y="133"/>
                  </a:lnTo>
                  <a:lnTo>
                    <a:pt x="92" y="133"/>
                  </a:lnTo>
                  <a:lnTo>
                    <a:pt x="91" y="134"/>
                  </a:lnTo>
                  <a:lnTo>
                    <a:pt x="88" y="135"/>
                  </a:lnTo>
                  <a:lnTo>
                    <a:pt x="84" y="136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78" y="138"/>
                  </a:lnTo>
                  <a:lnTo>
                    <a:pt x="73" y="139"/>
                  </a:lnTo>
                  <a:lnTo>
                    <a:pt x="72" y="139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1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68" y="144"/>
                  </a:lnTo>
                  <a:lnTo>
                    <a:pt x="66" y="147"/>
                  </a:lnTo>
                  <a:lnTo>
                    <a:pt x="65" y="148"/>
                  </a:lnTo>
                  <a:lnTo>
                    <a:pt x="65" y="148"/>
                  </a:lnTo>
                  <a:lnTo>
                    <a:pt x="65" y="149"/>
                  </a:lnTo>
                  <a:lnTo>
                    <a:pt x="64" y="149"/>
                  </a:lnTo>
                  <a:lnTo>
                    <a:pt x="64" y="149"/>
                  </a:lnTo>
                  <a:lnTo>
                    <a:pt x="63" y="150"/>
                  </a:lnTo>
                  <a:lnTo>
                    <a:pt x="62" y="150"/>
                  </a:lnTo>
                  <a:lnTo>
                    <a:pt x="59" y="150"/>
                  </a:lnTo>
                  <a:lnTo>
                    <a:pt x="57" y="150"/>
                  </a:lnTo>
                  <a:lnTo>
                    <a:pt x="52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6" y="148"/>
                  </a:lnTo>
                  <a:lnTo>
                    <a:pt x="45" y="148"/>
                  </a:lnTo>
                  <a:lnTo>
                    <a:pt x="44" y="147"/>
                  </a:lnTo>
                  <a:lnTo>
                    <a:pt x="44" y="147"/>
                  </a:lnTo>
                  <a:lnTo>
                    <a:pt x="43" y="146"/>
                  </a:lnTo>
                  <a:lnTo>
                    <a:pt x="43" y="145"/>
                  </a:lnTo>
                  <a:lnTo>
                    <a:pt x="42" y="145"/>
                  </a:lnTo>
                  <a:lnTo>
                    <a:pt x="42" y="144"/>
                  </a:lnTo>
                  <a:lnTo>
                    <a:pt x="41" y="143"/>
                  </a:lnTo>
                  <a:lnTo>
                    <a:pt x="41" y="142"/>
                  </a:lnTo>
                  <a:lnTo>
                    <a:pt x="41" y="142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42" y="137"/>
                  </a:lnTo>
                  <a:lnTo>
                    <a:pt x="42" y="136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1" y="133"/>
                  </a:lnTo>
                  <a:lnTo>
                    <a:pt x="41" y="132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41" y="128"/>
                  </a:lnTo>
                  <a:lnTo>
                    <a:pt x="41" y="127"/>
                  </a:lnTo>
                  <a:lnTo>
                    <a:pt x="41" y="126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39" y="122"/>
                  </a:lnTo>
                  <a:lnTo>
                    <a:pt x="38" y="121"/>
                  </a:lnTo>
                  <a:lnTo>
                    <a:pt x="35" y="120"/>
                  </a:lnTo>
                  <a:lnTo>
                    <a:pt x="34" y="119"/>
                  </a:lnTo>
                  <a:lnTo>
                    <a:pt x="33" y="119"/>
                  </a:lnTo>
                  <a:lnTo>
                    <a:pt x="32" y="118"/>
                  </a:lnTo>
                  <a:lnTo>
                    <a:pt x="31" y="117"/>
                  </a:lnTo>
                  <a:lnTo>
                    <a:pt x="30" y="116"/>
                  </a:lnTo>
                  <a:lnTo>
                    <a:pt x="29" y="116"/>
                  </a:lnTo>
                  <a:lnTo>
                    <a:pt x="29" y="115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29" y="111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6"/>
                  </a:lnTo>
                  <a:lnTo>
                    <a:pt x="30" y="105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28" y="100"/>
                  </a:lnTo>
                  <a:lnTo>
                    <a:pt x="23" y="97"/>
                  </a:lnTo>
                  <a:lnTo>
                    <a:pt x="21" y="95"/>
                  </a:lnTo>
                  <a:lnTo>
                    <a:pt x="19" y="93"/>
                  </a:lnTo>
                  <a:lnTo>
                    <a:pt x="18" y="91"/>
                  </a:lnTo>
                  <a:lnTo>
                    <a:pt x="17" y="90"/>
                  </a:lnTo>
                  <a:lnTo>
                    <a:pt x="16" y="88"/>
                  </a:lnTo>
                  <a:lnTo>
                    <a:pt x="15" y="87"/>
                  </a:lnTo>
                  <a:lnTo>
                    <a:pt x="13" y="83"/>
                  </a:lnTo>
                  <a:lnTo>
                    <a:pt x="13" y="82"/>
                  </a:lnTo>
                  <a:lnTo>
                    <a:pt x="12" y="81"/>
                  </a:lnTo>
                  <a:lnTo>
                    <a:pt x="10" y="78"/>
                  </a:lnTo>
                  <a:lnTo>
                    <a:pt x="9" y="77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1" y="71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3" y="69"/>
                  </a:lnTo>
                  <a:lnTo>
                    <a:pt x="16" y="67"/>
                  </a:lnTo>
                  <a:lnTo>
                    <a:pt x="17" y="66"/>
                  </a:lnTo>
                  <a:lnTo>
                    <a:pt x="18" y="66"/>
                  </a:lnTo>
                  <a:lnTo>
                    <a:pt x="18" y="65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5" y="60"/>
                  </a:lnTo>
                  <a:lnTo>
                    <a:pt x="12" y="56"/>
                  </a:lnTo>
                  <a:lnTo>
                    <a:pt x="9" y="53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5" y="50"/>
                  </a:lnTo>
                  <a:lnTo>
                    <a:pt x="4" y="49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2" y="44"/>
                  </a:lnTo>
                  <a:lnTo>
                    <a:pt x="3" y="43"/>
                  </a:lnTo>
                  <a:lnTo>
                    <a:pt x="5" y="43"/>
                  </a:lnTo>
                  <a:lnTo>
                    <a:pt x="9" y="41"/>
                  </a:lnTo>
                  <a:lnTo>
                    <a:pt x="12" y="40"/>
                  </a:lnTo>
                  <a:lnTo>
                    <a:pt x="15" y="39"/>
                  </a:lnTo>
                  <a:lnTo>
                    <a:pt x="19" y="38"/>
                  </a:lnTo>
                  <a:lnTo>
                    <a:pt x="21" y="37"/>
                  </a:lnTo>
                  <a:lnTo>
                    <a:pt x="23" y="36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1" y="34"/>
                  </a:lnTo>
                  <a:lnTo>
                    <a:pt x="32" y="34"/>
                  </a:lnTo>
                  <a:lnTo>
                    <a:pt x="33" y="34"/>
                  </a:lnTo>
                  <a:lnTo>
                    <a:pt x="34" y="35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9" y="37"/>
                  </a:lnTo>
                  <a:lnTo>
                    <a:pt x="40" y="37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6" y="38"/>
                  </a:lnTo>
                  <a:lnTo>
                    <a:pt x="47" y="37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4"/>
                  </a:lnTo>
                  <a:lnTo>
                    <a:pt x="51" y="32"/>
                  </a:lnTo>
                  <a:lnTo>
                    <a:pt x="52" y="29"/>
                  </a:lnTo>
                  <a:lnTo>
                    <a:pt x="52" y="27"/>
                  </a:lnTo>
                  <a:lnTo>
                    <a:pt x="53" y="26"/>
                  </a:lnTo>
                  <a:lnTo>
                    <a:pt x="54" y="25"/>
                  </a:lnTo>
                  <a:lnTo>
                    <a:pt x="54" y="24"/>
                  </a:lnTo>
                  <a:lnTo>
                    <a:pt x="55" y="23"/>
                  </a:lnTo>
                  <a:lnTo>
                    <a:pt x="56" y="22"/>
                  </a:lnTo>
                  <a:lnTo>
                    <a:pt x="57" y="22"/>
                  </a:lnTo>
                  <a:lnTo>
                    <a:pt x="58" y="21"/>
                  </a:lnTo>
                  <a:lnTo>
                    <a:pt x="59" y="21"/>
                  </a:lnTo>
                  <a:lnTo>
                    <a:pt x="60" y="21"/>
                  </a:lnTo>
                  <a:lnTo>
                    <a:pt x="62" y="20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73" y="18"/>
                  </a:lnTo>
                  <a:lnTo>
                    <a:pt x="75" y="18"/>
                  </a:lnTo>
                  <a:lnTo>
                    <a:pt x="77" y="17"/>
                  </a:lnTo>
                  <a:lnTo>
                    <a:pt x="83" y="14"/>
                  </a:lnTo>
                  <a:lnTo>
                    <a:pt x="84" y="13"/>
                  </a:lnTo>
                  <a:lnTo>
                    <a:pt x="85" y="13"/>
                  </a:lnTo>
                  <a:lnTo>
                    <a:pt x="90" y="11"/>
                  </a:lnTo>
                  <a:lnTo>
                    <a:pt x="93" y="10"/>
                  </a:lnTo>
                  <a:lnTo>
                    <a:pt x="95" y="9"/>
                  </a:lnTo>
                  <a:lnTo>
                    <a:pt x="99" y="7"/>
                  </a:lnTo>
                  <a:lnTo>
                    <a:pt x="100" y="6"/>
                  </a:lnTo>
                  <a:lnTo>
                    <a:pt x="102" y="5"/>
                  </a:lnTo>
                  <a:lnTo>
                    <a:pt x="106" y="4"/>
                  </a:lnTo>
                  <a:lnTo>
                    <a:pt x="109" y="3"/>
                  </a:lnTo>
                  <a:lnTo>
                    <a:pt x="112" y="3"/>
                  </a:lnTo>
                  <a:lnTo>
                    <a:pt x="119" y="1"/>
                  </a:lnTo>
                  <a:lnTo>
                    <a:pt x="122" y="1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CCCCCC"/>
            </a:solidFill>
            <a:ln w="98425">
              <a:solidFill>
                <a:srgbClr val="CCCCC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225">
              <a:extLst>
                <a:ext uri="{FF2B5EF4-FFF2-40B4-BE49-F238E27FC236}">
                  <a16:creationId xmlns:a16="http://schemas.microsoft.com/office/drawing/2014/main" id="{414A0B9F-3DCF-0102-831B-49C59B6784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6865" y="3133533"/>
              <a:ext cx="1076833" cy="956701"/>
            </a:xfrm>
            <a:custGeom>
              <a:avLst/>
              <a:gdLst>
                <a:gd name="T0" fmla="*/ 691 w 898"/>
                <a:gd name="T1" fmla="*/ 30 h 727"/>
                <a:gd name="T2" fmla="*/ 725 w 898"/>
                <a:gd name="T3" fmla="*/ 76 h 727"/>
                <a:gd name="T4" fmla="*/ 732 w 898"/>
                <a:gd name="T5" fmla="*/ 149 h 727"/>
                <a:gd name="T6" fmla="*/ 745 w 898"/>
                <a:gd name="T7" fmla="*/ 182 h 727"/>
                <a:gd name="T8" fmla="*/ 784 w 898"/>
                <a:gd name="T9" fmla="*/ 215 h 727"/>
                <a:gd name="T10" fmla="*/ 832 w 898"/>
                <a:gd name="T11" fmla="*/ 248 h 727"/>
                <a:gd name="T12" fmla="*/ 826 w 898"/>
                <a:gd name="T13" fmla="*/ 308 h 727"/>
                <a:gd name="T14" fmla="*/ 849 w 898"/>
                <a:gd name="T15" fmla="*/ 338 h 727"/>
                <a:gd name="T16" fmla="*/ 838 w 898"/>
                <a:gd name="T17" fmla="*/ 370 h 727"/>
                <a:gd name="T18" fmla="*/ 855 w 898"/>
                <a:gd name="T19" fmla="*/ 397 h 727"/>
                <a:gd name="T20" fmla="*/ 895 w 898"/>
                <a:gd name="T21" fmla="*/ 430 h 727"/>
                <a:gd name="T22" fmla="*/ 884 w 898"/>
                <a:gd name="T23" fmla="*/ 498 h 727"/>
                <a:gd name="T24" fmla="*/ 857 w 898"/>
                <a:gd name="T25" fmla="*/ 534 h 727"/>
                <a:gd name="T26" fmla="*/ 799 w 898"/>
                <a:gd name="T27" fmla="*/ 560 h 727"/>
                <a:gd name="T28" fmla="*/ 752 w 898"/>
                <a:gd name="T29" fmla="*/ 599 h 727"/>
                <a:gd name="T30" fmla="*/ 778 w 898"/>
                <a:gd name="T31" fmla="*/ 647 h 727"/>
                <a:gd name="T32" fmla="*/ 741 w 898"/>
                <a:gd name="T33" fmla="*/ 671 h 727"/>
                <a:gd name="T34" fmla="*/ 668 w 898"/>
                <a:gd name="T35" fmla="*/ 666 h 727"/>
                <a:gd name="T36" fmla="*/ 644 w 898"/>
                <a:gd name="T37" fmla="*/ 701 h 727"/>
                <a:gd name="T38" fmla="*/ 608 w 898"/>
                <a:gd name="T39" fmla="*/ 679 h 727"/>
                <a:gd name="T40" fmla="*/ 559 w 898"/>
                <a:gd name="T41" fmla="*/ 678 h 727"/>
                <a:gd name="T42" fmla="*/ 522 w 898"/>
                <a:gd name="T43" fmla="*/ 726 h 727"/>
                <a:gd name="T44" fmla="*/ 481 w 898"/>
                <a:gd name="T45" fmla="*/ 710 h 727"/>
                <a:gd name="T46" fmla="*/ 422 w 898"/>
                <a:gd name="T47" fmla="*/ 698 h 727"/>
                <a:gd name="T48" fmla="*/ 386 w 898"/>
                <a:gd name="T49" fmla="*/ 706 h 727"/>
                <a:gd name="T50" fmla="*/ 337 w 898"/>
                <a:gd name="T51" fmla="*/ 707 h 727"/>
                <a:gd name="T52" fmla="*/ 276 w 898"/>
                <a:gd name="T53" fmla="*/ 692 h 727"/>
                <a:gd name="T54" fmla="*/ 227 w 898"/>
                <a:gd name="T55" fmla="*/ 722 h 727"/>
                <a:gd name="T56" fmla="*/ 179 w 898"/>
                <a:gd name="T57" fmla="*/ 720 h 727"/>
                <a:gd name="T58" fmla="*/ 141 w 898"/>
                <a:gd name="T59" fmla="*/ 698 h 727"/>
                <a:gd name="T60" fmla="*/ 123 w 898"/>
                <a:gd name="T61" fmla="*/ 645 h 727"/>
                <a:gd name="T62" fmla="*/ 119 w 898"/>
                <a:gd name="T63" fmla="*/ 622 h 727"/>
                <a:gd name="T64" fmla="*/ 112 w 898"/>
                <a:gd name="T65" fmla="*/ 600 h 727"/>
                <a:gd name="T66" fmla="*/ 159 w 898"/>
                <a:gd name="T67" fmla="*/ 571 h 727"/>
                <a:gd name="T68" fmla="*/ 167 w 898"/>
                <a:gd name="T69" fmla="*/ 519 h 727"/>
                <a:gd name="T70" fmla="*/ 152 w 898"/>
                <a:gd name="T71" fmla="*/ 440 h 727"/>
                <a:gd name="T72" fmla="*/ 103 w 898"/>
                <a:gd name="T73" fmla="*/ 402 h 727"/>
                <a:gd name="T74" fmla="*/ 47 w 898"/>
                <a:gd name="T75" fmla="*/ 381 h 727"/>
                <a:gd name="T76" fmla="*/ 2 w 898"/>
                <a:gd name="T77" fmla="*/ 376 h 727"/>
                <a:gd name="T78" fmla="*/ 9 w 898"/>
                <a:gd name="T79" fmla="*/ 332 h 727"/>
                <a:gd name="T80" fmla="*/ 39 w 898"/>
                <a:gd name="T81" fmla="*/ 297 h 727"/>
                <a:gd name="T82" fmla="*/ 102 w 898"/>
                <a:gd name="T83" fmla="*/ 258 h 727"/>
                <a:gd name="T84" fmla="*/ 163 w 898"/>
                <a:gd name="T85" fmla="*/ 242 h 727"/>
                <a:gd name="T86" fmla="*/ 213 w 898"/>
                <a:gd name="T87" fmla="*/ 224 h 727"/>
                <a:gd name="T88" fmla="*/ 249 w 898"/>
                <a:gd name="T89" fmla="*/ 188 h 727"/>
                <a:gd name="T90" fmla="*/ 335 w 898"/>
                <a:gd name="T91" fmla="*/ 181 h 727"/>
                <a:gd name="T92" fmla="*/ 408 w 898"/>
                <a:gd name="T93" fmla="*/ 171 h 727"/>
                <a:gd name="T94" fmla="*/ 426 w 898"/>
                <a:gd name="T95" fmla="*/ 126 h 727"/>
                <a:gd name="T96" fmla="*/ 450 w 898"/>
                <a:gd name="T97" fmla="*/ 83 h 727"/>
                <a:gd name="T98" fmla="*/ 482 w 898"/>
                <a:gd name="T99" fmla="*/ 76 h 727"/>
                <a:gd name="T100" fmla="*/ 514 w 898"/>
                <a:gd name="T101" fmla="*/ 92 h 727"/>
                <a:gd name="T102" fmla="*/ 573 w 898"/>
                <a:gd name="T103" fmla="*/ 45 h 727"/>
                <a:gd name="T104" fmla="*/ 619 w 898"/>
                <a:gd name="T105" fmla="*/ 29 h 727"/>
                <a:gd name="T106" fmla="*/ 429 w 898"/>
                <a:gd name="T107" fmla="*/ 306 h 727"/>
                <a:gd name="T108" fmla="*/ 380 w 898"/>
                <a:gd name="T109" fmla="*/ 323 h 727"/>
                <a:gd name="T110" fmla="*/ 364 w 898"/>
                <a:gd name="T111" fmla="*/ 359 h 727"/>
                <a:gd name="T112" fmla="*/ 382 w 898"/>
                <a:gd name="T113" fmla="*/ 405 h 727"/>
                <a:gd name="T114" fmla="*/ 398 w 898"/>
                <a:gd name="T115" fmla="*/ 437 h 727"/>
                <a:gd name="T116" fmla="*/ 464 w 898"/>
                <a:gd name="T117" fmla="*/ 409 h 727"/>
                <a:gd name="T118" fmla="*/ 522 w 898"/>
                <a:gd name="T119" fmla="*/ 405 h 727"/>
                <a:gd name="T120" fmla="*/ 544 w 898"/>
                <a:gd name="T121" fmla="*/ 356 h 727"/>
                <a:gd name="T122" fmla="*/ 504 w 898"/>
                <a:gd name="T123" fmla="*/ 31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8" h="727">
                  <a:moveTo>
                    <a:pt x="639" y="0"/>
                  </a:moveTo>
                  <a:lnTo>
                    <a:pt x="640" y="1"/>
                  </a:lnTo>
                  <a:lnTo>
                    <a:pt x="641" y="1"/>
                  </a:lnTo>
                  <a:lnTo>
                    <a:pt x="642" y="2"/>
                  </a:lnTo>
                  <a:lnTo>
                    <a:pt x="642" y="2"/>
                  </a:lnTo>
                  <a:lnTo>
                    <a:pt x="645" y="5"/>
                  </a:lnTo>
                  <a:lnTo>
                    <a:pt x="646" y="6"/>
                  </a:lnTo>
                  <a:lnTo>
                    <a:pt x="648" y="7"/>
                  </a:lnTo>
                  <a:lnTo>
                    <a:pt x="651" y="9"/>
                  </a:lnTo>
                  <a:lnTo>
                    <a:pt x="652" y="10"/>
                  </a:lnTo>
                  <a:lnTo>
                    <a:pt x="653" y="11"/>
                  </a:lnTo>
                  <a:lnTo>
                    <a:pt x="654" y="13"/>
                  </a:lnTo>
                  <a:lnTo>
                    <a:pt x="654" y="13"/>
                  </a:lnTo>
                  <a:lnTo>
                    <a:pt x="655" y="14"/>
                  </a:lnTo>
                  <a:lnTo>
                    <a:pt x="656" y="14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5"/>
                  </a:lnTo>
                  <a:lnTo>
                    <a:pt x="659" y="14"/>
                  </a:lnTo>
                  <a:lnTo>
                    <a:pt x="660" y="14"/>
                  </a:lnTo>
                  <a:lnTo>
                    <a:pt x="660" y="14"/>
                  </a:lnTo>
                  <a:lnTo>
                    <a:pt x="662" y="13"/>
                  </a:lnTo>
                  <a:lnTo>
                    <a:pt x="663" y="12"/>
                  </a:lnTo>
                  <a:lnTo>
                    <a:pt x="664" y="11"/>
                  </a:lnTo>
                  <a:lnTo>
                    <a:pt x="665" y="11"/>
                  </a:lnTo>
                  <a:lnTo>
                    <a:pt x="666" y="11"/>
                  </a:lnTo>
                  <a:lnTo>
                    <a:pt x="667" y="11"/>
                  </a:lnTo>
                  <a:lnTo>
                    <a:pt x="668" y="11"/>
                  </a:lnTo>
                  <a:lnTo>
                    <a:pt x="672" y="12"/>
                  </a:lnTo>
                  <a:lnTo>
                    <a:pt x="673" y="12"/>
                  </a:lnTo>
                  <a:lnTo>
                    <a:pt x="674" y="12"/>
                  </a:lnTo>
                  <a:lnTo>
                    <a:pt x="675" y="13"/>
                  </a:lnTo>
                  <a:lnTo>
                    <a:pt x="676" y="13"/>
                  </a:lnTo>
                  <a:lnTo>
                    <a:pt x="677" y="14"/>
                  </a:lnTo>
                  <a:lnTo>
                    <a:pt x="678" y="16"/>
                  </a:lnTo>
                  <a:lnTo>
                    <a:pt x="682" y="20"/>
                  </a:lnTo>
                  <a:lnTo>
                    <a:pt x="688" y="27"/>
                  </a:lnTo>
                  <a:lnTo>
                    <a:pt x="691" y="30"/>
                  </a:lnTo>
                  <a:lnTo>
                    <a:pt x="692" y="30"/>
                  </a:lnTo>
                  <a:lnTo>
                    <a:pt x="692" y="31"/>
                  </a:lnTo>
                  <a:lnTo>
                    <a:pt x="693" y="32"/>
                  </a:lnTo>
                  <a:lnTo>
                    <a:pt x="695" y="32"/>
                  </a:lnTo>
                  <a:lnTo>
                    <a:pt x="696" y="33"/>
                  </a:lnTo>
                  <a:lnTo>
                    <a:pt x="699" y="34"/>
                  </a:lnTo>
                  <a:lnTo>
                    <a:pt x="700" y="34"/>
                  </a:lnTo>
                  <a:lnTo>
                    <a:pt x="701" y="35"/>
                  </a:lnTo>
                  <a:lnTo>
                    <a:pt x="703" y="36"/>
                  </a:lnTo>
                  <a:lnTo>
                    <a:pt x="705" y="38"/>
                  </a:lnTo>
                  <a:lnTo>
                    <a:pt x="708" y="40"/>
                  </a:lnTo>
                  <a:lnTo>
                    <a:pt x="709" y="41"/>
                  </a:lnTo>
                  <a:lnTo>
                    <a:pt x="710" y="42"/>
                  </a:lnTo>
                  <a:lnTo>
                    <a:pt x="711" y="43"/>
                  </a:lnTo>
                  <a:lnTo>
                    <a:pt x="712" y="45"/>
                  </a:lnTo>
                  <a:lnTo>
                    <a:pt x="713" y="46"/>
                  </a:lnTo>
                  <a:lnTo>
                    <a:pt x="715" y="50"/>
                  </a:lnTo>
                  <a:lnTo>
                    <a:pt x="716" y="52"/>
                  </a:lnTo>
                  <a:lnTo>
                    <a:pt x="717" y="53"/>
                  </a:lnTo>
                  <a:lnTo>
                    <a:pt x="718" y="53"/>
                  </a:lnTo>
                  <a:lnTo>
                    <a:pt x="719" y="55"/>
                  </a:lnTo>
                  <a:lnTo>
                    <a:pt x="720" y="55"/>
                  </a:lnTo>
                  <a:lnTo>
                    <a:pt x="721" y="56"/>
                  </a:lnTo>
                  <a:lnTo>
                    <a:pt x="722" y="57"/>
                  </a:lnTo>
                  <a:lnTo>
                    <a:pt x="724" y="58"/>
                  </a:lnTo>
                  <a:lnTo>
                    <a:pt x="727" y="59"/>
                  </a:lnTo>
                  <a:lnTo>
                    <a:pt x="733" y="62"/>
                  </a:lnTo>
                  <a:lnTo>
                    <a:pt x="734" y="62"/>
                  </a:lnTo>
                  <a:lnTo>
                    <a:pt x="736" y="63"/>
                  </a:lnTo>
                  <a:lnTo>
                    <a:pt x="735" y="64"/>
                  </a:lnTo>
                  <a:lnTo>
                    <a:pt x="733" y="66"/>
                  </a:lnTo>
                  <a:lnTo>
                    <a:pt x="730" y="69"/>
                  </a:lnTo>
                  <a:lnTo>
                    <a:pt x="728" y="71"/>
                  </a:lnTo>
                  <a:lnTo>
                    <a:pt x="727" y="72"/>
                  </a:lnTo>
                  <a:lnTo>
                    <a:pt x="726" y="73"/>
                  </a:lnTo>
                  <a:lnTo>
                    <a:pt x="726" y="74"/>
                  </a:lnTo>
                  <a:lnTo>
                    <a:pt x="726" y="75"/>
                  </a:lnTo>
                  <a:lnTo>
                    <a:pt x="725" y="76"/>
                  </a:lnTo>
                  <a:lnTo>
                    <a:pt x="725" y="77"/>
                  </a:lnTo>
                  <a:lnTo>
                    <a:pt x="725" y="78"/>
                  </a:lnTo>
                  <a:lnTo>
                    <a:pt x="726" y="79"/>
                  </a:lnTo>
                  <a:lnTo>
                    <a:pt x="726" y="80"/>
                  </a:lnTo>
                  <a:lnTo>
                    <a:pt x="728" y="83"/>
                  </a:lnTo>
                  <a:lnTo>
                    <a:pt x="729" y="85"/>
                  </a:lnTo>
                  <a:lnTo>
                    <a:pt x="729" y="87"/>
                  </a:lnTo>
                  <a:lnTo>
                    <a:pt x="730" y="90"/>
                  </a:lnTo>
                  <a:lnTo>
                    <a:pt x="731" y="93"/>
                  </a:lnTo>
                  <a:lnTo>
                    <a:pt x="732" y="94"/>
                  </a:lnTo>
                  <a:lnTo>
                    <a:pt x="732" y="95"/>
                  </a:lnTo>
                  <a:lnTo>
                    <a:pt x="732" y="96"/>
                  </a:lnTo>
                  <a:lnTo>
                    <a:pt x="732" y="99"/>
                  </a:lnTo>
                  <a:lnTo>
                    <a:pt x="732" y="105"/>
                  </a:lnTo>
                  <a:lnTo>
                    <a:pt x="732" y="107"/>
                  </a:lnTo>
                  <a:lnTo>
                    <a:pt x="732" y="109"/>
                  </a:lnTo>
                  <a:lnTo>
                    <a:pt x="732" y="110"/>
                  </a:lnTo>
                  <a:lnTo>
                    <a:pt x="733" y="111"/>
                  </a:lnTo>
                  <a:lnTo>
                    <a:pt x="734" y="112"/>
                  </a:lnTo>
                  <a:lnTo>
                    <a:pt x="735" y="114"/>
                  </a:lnTo>
                  <a:lnTo>
                    <a:pt x="736" y="115"/>
                  </a:lnTo>
                  <a:lnTo>
                    <a:pt x="736" y="117"/>
                  </a:lnTo>
                  <a:lnTo>
                    <a:pt x="737" y="118"/>
                  </a:lnTo>
                  <a:lnTo>
                    <a:pt x="738" y="119"/>
                  </a:lnTo>
                  <a:lnTo>
                    <a:pt x="739" y="125"/>
                  </a:lnTo>
                  <a:lnTo>
                    <a:pt x="739" y="127"/>
                  </a:lnTo>
                  <a:lnTo>
                    <a:pt x="739" y="128"/>
                  </a:lnTo>
                  <a:lnTo>
                    <a:pt x="739" y="130"/>
                  </a:lnTo>
                  <a:lnTo>
                    <a:pt x="739" y="132"/>
                  </a:lnTo>
                  <a:lnTo>
                    <a:pt x="739" y="134"/>
                  </a:lnTo>
                  <a:lnTo>
                    <a:pt x="738" y="136"/>
                  </a:lnTo>
                  <a:lnTo>
                    <a:pt x="738" y="137"/>
                  </a:lnTo>
                  <a:lnTo>
                    <a:pt x="737" y="138"/>
                  </a:lnTo>
                  <a:lnTo>
                    <a:pt x="735" y="142"/>
                  </a:lnTo>
                  <a:lnTo>
                    <a:pt x="734" y="143"/>
                  </a:lnTo>
                  <a:lnTo>
                    <a:pt x="734" y="144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1" y="150"/>
                  </a:lnTo>
                  <a:lnTo>
                    <a:pt x="731" y="150"/>
                  </a:lnTo>
                  <a:lnTo>
                    <a:pt x="730" y="151"/>
                  </a:lnTo>
                  <a:lnTo>
                    <a:pt x="729" y="152"/>
                  </a:lnTo>
                  <a:lnTo>
                    <a:pt x="726" y="153"/>
                  </a:lnTo>
                  <a:lnTo>
                    <a:pt x="725" y="154"/>
                  </a:lnTo>
                  <a:lnTo>
                    <a:pt x="724" y="154"/>
                  </a:lnTo>
                  <a:lnTo>
                    <a:pt x="724" y="155"/>
                  </a:lnTo>
                  <a:lnTo>
                    <a:pt x="723" y="156"/>
                  </a:lnTo>
                  <a:lnTo>
                    <a:pt x="722" y="157"/>
                  </a:lnTo>
                  <a:lnTo>
                    <a:pt x="722" y="158"/>
                  </a:lnTo>
                  <a:lnTo>
                    <a:pt x="722" y="159"/>
                  </a:lnTo>
                  <a:lnTo>
                    <a:pt x="722" y="160"/>
                  </a:lnTo>
                  <a:lnTo>
                    <a:pt x="722" y="161"/>
                  </a:lnTo>
                  <a:lnTo>
                    <a:pt x="722" y="162"/>
                  </a:lnTo>
                  <a:lnTo>
                    <a:pt x="723" y="163"/>
                  </a:lnTo>
                  <a:lnTo>
                    <a:pt x="723" y="164"/>
                  </a:lnTo>
                  <a:lnTo>
                    <a:pt x="725" y="167"/>
                  </a:lnTo>
                  <a:lnTo>
                    <a:pt x="726" y="168"/>
                  </a:lnTo>
                  <a:lnTo>
                    <a:pt x="726" y="169"/>
                  </a:lnTo>
                  <a:lnTo>
                    <a:pt x="727" y="171"/>
                  </a:lnTo>
                  <a:lnTo>
                    <a:pt x="727" y="173"/>
                  </a:lnTo>
                  <a:lnTo>
                    <a:pt x="728" y="174"/>
                  </a:lnTo>
                  <a:lnTo>
                    <a:pt x="728" y="175"/>
                  </a:lnTo>
                  <a:lnTo>
                    <a:pt x="729" y="176"/>
                  </a:lnTo>
                  <a:lnTo>
                    <a:pt x="730" y="177"/>
                  </a:lnTo>
                  <a:lnTo>
                    <a:pt x="731" y="177"/>
                  </a:lnTo>
                  <a:lnTo>
                    <a:pt x="732" y="178"/>
                  </a:lnTo>
                  <a:lnTo>
                    <a:pt x="733" y="179"/>
                  </a:lnTo>
                  <a:lnTo>
                    <a:pt x="734" y="179"/>
                  </a:lnTo>
                  <a:lnTo>
                    <a:pt x="735" y="180"/>
                  </a:lnTo>
                  <a:lnTo>
                    <a:pt x="736" y="180"/>
                  </a:lnTo>
                  <a:lnTo>
                    <a:pt x="737" y="180"/>
                  </a:lnTo>
                  <a:lnTo>
                    <a:pt x="738" y="181"/>
                  </a:lnTo>
                  <a:lnTo>
                    <a:pt x="739" y="181"/>
                  </a:lnTo>
                  <a:lnTo>
                    <a:pt x="743" y="181"/>
                  </a:lnTo>
                  <a:lnTo>
                    <a:pt x="744" y="181"/>
                  </a:lnTo>
                  <a:lnTo>
                    <a:pt x="745" y="182"/>
                  </a:lnTo>
                  <a:lnTo>
                    <a:pt x="747" y="182"/>
                  </a:lnTo>
                  <a:lnTo>
                    <a:pt x="748" y="183"/>
                  </a:lnTo>
                  <a:lnTo>
                    <a:pt x="749" y="184"/>
                  </a:lnTo>
                  <a:lnTo>
                    <a:pt x="750" y="184"/>
                  </a:lnTo>
                  <a:lnTo>
                    <a:pt x="751" y="185"/>
                  </a:lnTo>
                  <a:lnTo>
                    <a:pt x="752" y="187"/>
                  </a:lnTo>
                  <a:lnTo>
                    <a:pt x="753" y="188"/>
                  </a:lnTo>
                  <a:lnTo>
                    <a:pt x="754" y="189"/>
                  </a:lnTo>
                  <a:lnTo>
                    <a:pt x="756" y="191"/>
                  </a:lnTo>
                  <a:lnTo>
                    <a:pt x="758" y="192"/>
                  </a:lnTo>
                  <a:lnTo>
                    <a:pt x="760" y="194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2" y="197"/>
                  </a:lnTo>
                  <a:lnTo>
                    <a:pt x="762" y="198"/>
                  </a:lnTo>
                  <a:lnTo>
                    <a:pt x="762" y="199"/>
                  </a:lnTo>
                  <a:lnTo>
                    <a:pt x="762" y="202"/>
                  </a:lnTo>
                  <a:lnTo>
                    <a:pt x="762" y="204"/>
                  </a:lnTo>
                  <a:lnTo>
                    <a:pt x="762" y="205"/>
                  </a:lnTo>
                  <a:lnTo>
                    <a:pt x="763" y="207"/>
                  </a:lnTo>
                  <a:lnTo>
                    <a:pt x="763" y="208"/>
                  </a:lnTo>
                  <a:lnTo>
                    <a:pt x="764" y="209"/>
                  </a:lnTo>
                  <a:lnTo>
                    <a:pt x="764" y="210"/>
                  </a:lnTo>
                  <a:lnTo>
                    <a:pt x="764" y="211"/>
                  </a:lnTo>
                  <a:lnTo>
                    <a:pt x="765" y="211"/>
                  </a:lnTo>
                  <a:lnTo>
                    <a:pt x="766" y="212"/>
                  </a:lnTo>
                  <a:lnTo>
                    <a:pt x="767" y="213"/>
                  </a:lnTo>
                  <a:lnTo>
                    <a:pt x="768" y="214"/>
                  </a:lnTo>
                  <a:lnTo>
                    <a:pt x="769" y="214"/>
                  </a:lnTo>
                  <a:lnTo>
                    <a:pt x="770" y="215"/>
                  </a:lnTo>
                  <a:lnTo>
                    <a:pt x="771" y="215"/>
                  </a:lnTo>
                  <a:lnTo>
                    <a:pt x="772" y="216"/>
                  </a:lnTo>
                  <a:lnTo>
                    <a:pt x="773" y="216"/>
                  </a:lnTo>
                  <a:lnTo>
                    <a:pt x="774" y="216"/>
                  </a:lnTo>
                  <a:lnTo>
                    <a:pt x="775" y="216"/>
                  </a:lnTo>
                  <a:lnTo>
                    <a:pt x="776" y="216"/>
                  </a:lnTo>
                  <a:lnTo>
                    <a:pt x="783" y="215"/>
                  </a:lnTo>
                  <a:lnTo>
                    <a:pt x="784" y="215"/>
                  </a:lnTo>
                  <a:lnTo>
                    <a:pt x="786" y="215"/>
                  </a:lnTo>
                  <a:lnTo>
                    <a:pt x="792" y="216"/>
                  </a:lnTo>
                  <a:lnTo>
                    <a:pt x="795" y="216"/>
                  </a:lnTo>
                  <a:lnTo>
                    <a:pt x="800" y="217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4" y="217"/>
                  </a:lnTo>
                  <a:lnTo>
                    <a:pt x="806" y="216"/>
                  </a:lnTo>
                  <a:lnTo>
                    <a:pt x="811" y="215"/>
                  </a:lnTo>
                  <a:lnTo>
                    <a:pt x="814" y="213"/>
                  </a:lnTo>
                  <a:lnTo>
                    <a:pt x="816" y="213"/>
                  </a:lnTo>
                  <a:lnTo>
                    <a:pt x="817" y="212"/>
                  </a:lnTo>
                  <a:lnTo>
                    <a:pt x="819" y="212"/>
                  </a:lnTo>
                  <a:lnTo>
                    <a:pt x="820" y="212"/>
                  </a:lnTo>
                  <a:lnTo>
                    <a:pt x="821" y="212"/>
                  </a:lnTo>
                  <a:lnTo>
                    <a:pt x="821" y="212"/>
                  </a:lnTo>
                  <a:lnTo>
                    <a:pt x="822" y="212"/>
                  </a:lnTo>
                  <a:lnTo>
                    <a:pt x="823" y="213"/>
                  </a:lnTo>
                  <a:lnTo>
                    <a:pt x="824" y="213"/>
                  </a:lnTo>
                  <a:lnTo>
                    <a:pt x="826" y="215"/>
                  </a:lnTo>
                  <a:lnTo>
                    <a:pt x="827" y="216"/>
                  </a:lnTo>
                  <a:lnTo>
                    <a:pt x="829" y="217"/>
                  </a:lnTo>
                  <a:lnTo>
                    <a:pt x="829" y="218"/>
                  </a:lnTo>
                  <a:lnTo>
                    <a:pt x="830" y="219"/>
                  </a:lnTo>
                  <a:lnTo>
                    <a:pt x="831" y="220"/>
                  </a:lnTo>
                  <a:lnTo>
                    <a:pt x="831" y="221"/>
                  </a:lnTo>
                  <a:lnTo>
                    <a:pt x="832" y="222"/>
                  </a:lnTo>
                  <a:lnTo>
                    <a:pt x="832" y="224"/>
                  </a:lnTo>
                  <a:lnTo>
                    <a:pt x="833" y="225"/>
                  </a:lnTo>
                  <a:lnTo>
                    <a:pt x="833" y="227"/>
                  </a:lnTo>
                  <a:lnTo>
                    <a:pt x="833" y="230"/>
                  </a:lnTo>
                  <a:lnTo>
                    <a:pt x="833" y="234"/>
                  </a:lnTo>
                  <a:lnTo>
                    <a:pt x="833" y="237"/>
                  </a:lnTo>
                  <a:lnTo>
                    <a:pt x="833" y="239"/>
                  </a:lnTo>
                  <a:lnTo>
                    <a:pt x="832" y="243"/>
                  </a:lnTo>
                  <a:lnTo>
                    <a:pt x="832" y="244"/>
                  </a:lnTo>
                  <a:lnTo>
                    <a:pt x="832" y="245"/>
                  </a:lnTo>
                  <a:lnTo>
                    <a:pt x="832" y="248"/>
                  </a:lnTo>
                  <a:lnTo>
                    <a:pt x="832" y="250"/>
                  </a:lnTo>
                  <a:lnTo>
                    <a:pt x="832" y="252"/>
                  </a:lnTo>
                  <a:lnTo>
                    <a:pt x="833" y="254"/>
                  </a:lnTo>
                  <a:lnTo>
                    <a:pt x="833" y="255"/>
                  </a:lnTo>
                  <a:lnTo>
                    <a:pt x="833" y="256"/>
                  </a:lnTo>
                  <a:lnTo>
                    <a:pt x="834" y="258"/>
                  </a:lnTo>
                  <a:lnTo>
                    <a:pt x="835" y="260"/>
                  </a:lnTo>
                  <a:lnTo>
                    <a:pt x="837" y="263"/>
                  </a:lnTo>
                  <a:lnTo>
                    <a:pt x="838" y="265"/>
                  </a:lnTo>
                  <a:lnTo>
                    <a:pt x="839" y="267"/>
                  </a:lnTo>
                  <a:lnTo>
                    <a:pt x="839" y="268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72"/>
                  </a:lnTo>
                  <a:lnTo>
                    <a:pt x="840" y="273"/>
                  </a:lnTo>
                  <a:lnTo>
                    <a:pt x="840" y="275"/>
                  </a:lnTo>
                  <a:lnTo>
                    <a:pt x="840" y="276"/>
                  </a:lnTo>
                  <a:lnTo>
                    <a:pt x="840" y="277"/>
                  </a:lnTo>
                  <a:lnTo>
                    <a:pt x="839" y="279"/>
                  </a:lnTo>
                  <a:lnTo>
                    <a:pt x="838" y="281"/>
                  </a:lnTo>
                  <a:lnTo>
                    <a:pt x="838" y="283"/>
                  </a:lnTo>
                  <a:lnTo>
                    <a:pt x="837" y="284"/>
                  </a:lnTo>
                  <a:lnTo>
                    <a:pt x="836" y="286"/>
                  </a:lnTo>
                  <a:lnTo>
                    <a:pt x="834" y="289"/>
                  </a:lnTo>
                  <a:lnTo>
                    <a:pt x="833" y="290"/>
                  </a:lnTo>
                  <a:lnTo>
                    <a:pt x="831" y="292"/>
                  </a:lnTo>
                  <a:lnTo>
                    <a:pt x="829" y="294"/>
                  </a:lnTo>
                  <a:lnTo>
                    <a:pt x="828" y="296"/>
                  </a:lnTo>
                  <a:lnTo>
                    <a:pt x="827" y="297"/>
                  </a:lnTo>
                  <a:lnTo>
                    <a:pt x="827" y="298"/>
                  </a:lnTo>
                  <a:lnTo>
                    <a:pt x="827" y="299"/>
                  </a:lnTo>
                  <a:lnTo>
                    <a:pt x="827" y="299"/>
                  </a:lnTo>
                  <a:lnTo>
                    <a:pt x="828" y="301"/>
                  </a:lnTo>
                  <a:lnTo>
                    <a:pt x="828" y="303"/>
                  </a:lnTo>
                  <a:lnTo>
                    <a:pt x="828" y="303"/>
                  </a:lnTo>
                  <a:lnTo>
                    <a:pt x="828" y="304"/>
                  </a:lnTo>
                  <a:lnTo>
                    <a:pt x="826" y="308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09"/>
                  </a:lnTo>
                  <a:lnTo>
                    <a:pt x="828" y="310"/>
                  </a:lnTo>
                  <a:lnTo>
                    <a:pt x="829" y="310"/>
                  </a:lnTo>
                  <a:lnTo>
                    <a:pt x="834" y="312"/>
                  </a:lnTo>
                  <a:lnTo>
                    <a:pt x="839" y="313"/>
                  </a:lnTo>
                  <a:lnTo>
                    <a:pt x="840" y="314"/>
                  </a:lnTo>
                  <a:lnTo>
                    <a:pt x="842" y="315"/>
                  </a:lnTo>
                  <a:lnTo>
                    <a:pt x="845" y="315"/>
                  </a:lnTo>
                  <a:lnTo>
                    <a:pt x="847" y="315"/>
                  </a:lnTo>
                  <a:lnTo>
                    <a:pt x="848" y="316"/>
                  </a:lnTo>
                  <a:lnTo>
                    <a:pt x="849" y="316"/>
                  </a:lnTo>
                  <a:lnTo>
                    <a:pt x="850" y="317"/>
                  </a:lnTo>
                  <a:lnTo>
                    <a:pt x="854" y="319"/>
                  </a:lnTo>
                  <a:lnTo>
                    <a:pt x="855" y="320"/>
                  </a:lnTo>
                  <a:lnTo>
                    <a:pt x="857" y="322"/>
                  </a:lnTo>
                  <a:lnTo>
                    <a:pt x="857" y="322"/>
                  </a:lnTo>
                  <a:lnTo>
                    <a:pt x="858" y="323"/>
                  </a:lnTo>
                  <a:lnTo>
                    <a:pt x="858" y="324"/>
                  </a:lnTo>
                  <a:lnTo>
                    <a:pt x="859" y="324"/>
                  </a:lnTo>
                  <a:lnTo>
                    <a:pt x="859" y="325"/>
                  </a:lnTo>
                  <a:lnTo>
                    <a:pt x="859" y="326"/>
                  </a:lnTo>
                  <a:lnTo>
                    <a:pt x="859" y="327"/>
                  </a:lnTo>
                  <a:lnTo>
                    <a:pt x="860" y="327"/>
                  </a:lnTo>
                  <a:lnTo>
                    <a:pt x="859" y="329"/>
                  </a:lnTo>
                  <a:lnTo>
                    <a:pt x="859" y="331"/>
                  </a:lnTo>
                  <a:lnTo>
                    <a:pt x="859" y="333"/>
                  </a:lnTo>
                  <a:lnTo>
                    <a:pt x="858" y="333"/>
                  </a:lnTo>
                  <a:lnTo>
                    <a:pt x="858" y="334"/>
                  </a:lnTo>
                  <a:lnTo>
                    <a:pt x="857" y="334"/>
                  </a:lnTo>
                  <a:lnTo>
                    <a:pt x="857" y="335"/>
                  </a:lnTo>
                  <a:lnTo>
                    <a:pt x="856" y="335"/>
                  </a:lnTo>
                  <a:lnTo>
                    <a:pt x="855" y="336"/>
                  </a:lnTo>
                  <a:lnTo>
                    <a:pt x="854" y="336"/>
                  </a:lnTo>
                  <a:lnTo>
                    <a:pt x="853" y="337"/>
                  </a:lnTo>
                  <a:lnTo>
                    <a:pt x="851" y="337"/>
                  </a:lnTo>
                  <a:lnTo>
                    <a:pt x="849" y="338"/>
                  </a:lnTo>
                  <a:lnTo>
                    <a:pt x="848" y="338"/>
                  </a:lnTo>
                  <a:lnTo>
                    <a:pt x="848" y="339"/>
                  </a:lnTo>
                  <a:lnTo>
                    <a:pt x="847" y="339"/>
                  </a:lnTo>
                  <a:lnTo>
                    <a:pt x="847" y="340"/>
                  </a:lnTo>
                  <a:lnTo>
                    <a:pt x="846" y="340"/>
                  </a:lnTo>
                  <a:lnTo>
                    <a:pt x="846" y="341"/>
                  </a:lnTo>
                  <a:lnTo>
                    <a:pt x="846" y="341"/>
                  </a:lnTo>
                  <a:lnTo>
                    <a:pt x="846" y="342"/>
                  </a:lnTo>
                  <a:lnTo>
                    <a:pt x="846" y="342"/>
                  </a:lnTo>
                  <a:lnTo>
                    <a:pt x="847" y="343"/>
                  </a:lnTo>
                  <a:lnTo>
                    <a:pt x="847" y="344"/>
                  </a:lnTo>
                  <a:lnTo>
                    <a:pt x="849" y="345"/>
                  </a:lnTo>
                  <a:lnTo>
                    <a:pt x="849" y="346"/>
                  </a:lnTo>
                  <a:lnTo>
                    <a:pt x="849" y="346"/>
                  </a:lnTo>
                  <a:lnTo>
                    <a:pt x="850" y="347"/>
                  </a:lnTo>
                  <a:lnTo>
                    <a:pt x="850" y="347"/>
                  </a:lnTo>
                  <a:lnTo>
                    <a:pt x="849" y="348"/>
                  </a:lnTo>
                  <a:lnTo>
                    <a:pt x="848" y="350"/>
                  </a:lnTo>
                  <a:lnTo>
                    <a:pt x="848" y="350"/>
                  </a:lnTo>
                  <a:lnTo>
                    <a:pt x="847" y="351"/>
                  </a:lnTo>
                  <a:lnTo>
                    <a:pt x="847" y="353"/>
                  </a:lnTo>
                  <a:lnTo>
                    <a:pt x="847" y="357"/>
                  </a:lnTo>
                  <a:lnTo>
                    <a:pt x="846" y="358"/>
                  </a:lnTo>
                  <a:lnTo>
                    <a:pt x="846" y="359"/>
                  </a:lnTo>
                  <a:lnTo>
                    <a:pt x="846" y="360"/>
                  </a:lnTo>
                  <a:lnTo>
                    <a:pt x="845" y="361"/>
                  </a:lnTo>
                  <a:lnTo>
                    <a:pt x="845" y="362"/>
                  </a:lnTo>
                  <a:lnTo>
                    <a:pt x="844" y="362"/>
                  </a:lnTo>
                  <a:lnTo>
                    <a:pt x="843" y="363"/>
                  </a:lnTo>
                  <a:lnTo>
                    <a:pt x="842" y="364"/>
                  </a:lnTo>
                  <a:lnTo>
                    <a:pt x="839" y="366"/>
                  </a:lnTo>
                  <a:lnTo>
                    <a:pt x="838" y="367"/>
                  </a:lnTo>
                  <a:lnTo>
                    <a:pt x="838" y="368"/>
                  </a:lnTo>
                  <a:lnTo>
                    <a:pt x="838" y="368"/>
                  </a:lnTo>
                  <a:lnTo>
                    <a:pt x="838" y="369"/>
                  </a:lnTo>
                  <a:lnTo>
                    <a:pt x="838" y="369"/>
                  </a:lnTo>
                  <a:lnTo>
                    <a:pt x="838" y="369"/>
                  </a:lnTo>
                  <a:lnTo>
                    <a:pt x="838" y="370"/>
                  </a:lnTo>
                  <a:lnTo>
                    <a:pt x="838" y="370"/>
                  </a:lnTo>
                  <a:lnTo>
                    <a:pt x="839" y="372"/>
                  </a:lnTo>
                  <a:lnTo>
                    <a:pt x="840" y="372"/>
                  </a:lnTo>
                  <a:lnTo>
                    <a:pt x="840" y="373"/>
                  </a:lnTo>
                  <a:lnTo>
                    <a:pt x="840" y="373"/>
                  </a:lnTo>
                  <a:lnTo>
                    <a:pt x="840" y="373"/>
                  </a:lnTo>
                  <a:lnTo>
                    <a:pt x="839" y="374"/>
                  </a:lnTo>
                  <a:lnTo>
                    <a:pt x="839" y="374"/>
                  </a:lnTo>
                  <a:lnTo>
                    <a:pt x="837" y="375"/>
                  </a:lnTo>
                  <a:lnTo>
                    <a:pt x="836" y="376"/>
                  </a:lnTo>
                  <a:lnTo>
                    <a:pt x="835" y="376"/>
                  </a:lnTo>
                  <a:lnTo>
                    <a:pt x="834" y="377"/>
                  </a:lnTo>
                  <a:lnTo>
                    <a:pt x="833" y="377"/>
                  </a:lnTo>
                  <a:lnTo>
                    <a:pt x="833" y="378"/>
                  </a:lnTo>
                  <a:lnTo>
                    <a:pt x="832" y="379"/>
                  </a:lnTo>
                  <a:lnTo>
                    <a:pt x="832" y="379"/>
                  </a:lnTo>
                  <a:lnTo>
                    <a:pt x="832" y="380"/>
                  </a:lnTo>
                  <a:lnTo>
                    <a:pt x="832" y="380"/>
                  </a:lnTo>
                  <a:lnTo>
                    <a:pt x="832" y="381"/>
                  </a:lnTo>
                  <a:lnTo>
                    <a:pt x="832" y="382"/>
                  </a:lnTo>
                  <a:lnTo>
                    <a:pt x="833" y="383"/>
                  </a:lnTo>
                  <a:lnTo>
                    <a:pt x="833" y="385"/>
                  </a:lnTo>
                  <a:lnTo>
                    <a:pt x="834" y="386"/>
                  </a:lnTo>
                  <a:lnTo>
                    <a:pt x="835" y="387"/>
                  </a:lnTo>
                  <a:lnTo>
                    <a:pt x="836" y="388"/>
                  </a:lnTo>
                  <a:lnTo>
                    <a:pt x="837" y="388"/>
                  </a:lnTo>
                  <a:lnTo>
                    <a:pt x="839" y="389"/>
                  </a:lnTo>
                  <a:lnTo>
                    <a:pt x="840" y="390"/>
                  </a:lnTo>
                  <a:lnTo>
                    <a:pt x="842" y="391"/>
                  </a:lnTo>
                  <a:lnTo>
                    <a:pt x="844" y="391"/>
                  </a:lnTo>
                  <a:lnTo>
                    <a:pt x="847" y="392"/>
                  </a:lnTo>
                  <a:lnTo>
                    <a:pt x="848" y="393"/>
                  </a:lnTo>
                  <a:lnTo>
                    <a:pt x="849" y="393"/>
                  </a:lnTo>
                  <a:lnTo>
                    <a:pt x="851" y="394"/>
                  </a:lnTo>
                  <a:lnTo>
                    <a:pt x="852" y="395"/>
                  </a:lnTo>
                  <a:lnTo>
                    <a:pt x="853" y="395"/>
                  </a:lnTo>
                  <a:lnTo>
                    <a:pt x="854" y="397"/>
                  </a:lnTo>
                  <a:lnTo>
                    <a:pt x="855" y="397"/>
                  </a:lnTo>
                  <a:lnTo>
                    <a:pt x="855" y="398"/>
                  </a:lnTo>
                  <a:lnTo>
                    <a:pt x="856" y="398"/>
                  </a:lnTo>
                  <a:lnTo>
                    <a:pt x="858" y="399"/>
                  </a:lnTo>
                  <a:lnTo>
                    <a:pt x="861" y="399"/>
                  </a:lnTo>
                  <a:lnTo>
                    <a:pt x="862" y="400"/>
                  </a:lnTo>
                  <a:lnTo>
                    <a:pt x="864" y="400"/>
                  </a:lnTo>
                  <a:lnTo>
                    <a:pt x="865" y="400"/>
                  </a:lnTo>
                  <a:lnTo>
                    <a:pt x="866" y="400"/>
                  </a:lnTo>
                  <a:lnTo>
                    <a:pt x="866" y="401"/>
                  </a:lnTo>
                  <a:lnTo>
                    <a:pt x="867" y="401"/>
                  </a:lnTo>
                  <a:lnTo>
                    <a:pt x="868" y="402"/>
                  </a:lnTo>
                  <a:lnTo>
                    <a:pt x="869" y="403"/>
                  </a:lnTo>
                  <a:lnTo>
                    <a:pt x="869" y="403"/>
                  </a:lnTo>
                  <a:lnTo>
                    <a:pt x="871" y="404"/>
                  </a:lnTo>
                  <a:lnTo>
                    <a:pt x="871" y="404"/>
                  </a:lnTo>
                  <a:lnTo>
                    <a:pt x="872" y="404"/>
                  </a:lnTo>
                  <a:lnTo>
                    <a:pt x="872" y="405"/>
                  </a:lnTo>
                  <a:lnTo>
                    <a:pt x="872" y="406"/>
                  </a:lnTo>
                  <a:lnTo>
                    <a:pt x="872" y="406"/>
                  </a:lnTo>
                  <a:lnTo>
                    <a:pt x="873" y="408"/>
                  </a:lnTo>
                  <a:lnTo>
                    <a:pt x="873" y="411"/>
                  </a:lnTo>
                  <a:lnTo>
                    <a:pt x="873" y="412"/>
                  </a:lnTo>
                  <a:lnTo>
                    <a:pt x="873" y="413"/>
                  </a:lnTo>
                  <a:lnTo>
                    <a:pt x="874" y="414"/>
                  </a:lnTo>
                  <a:lnTo>
                    <a:pt x="874" y="415"/>
                  </a:lnTo>
                  <a:lnTo>
                    <a:pt x="875" y="415"/>
                  </a:lnTo>
                  <a:lnTo>
                    <a:pt x="875" y="416"/>
                  </a:lnTo>
                  <a:lnTo>
                    <a:pt x="877" y="418"/>
                  </a:lnTo>
                  <a:lnTo>
                    <a:pt x="878" y="419"/>
                  </a:lnTo>
                  <a:lnTo>
                    <a:pt x="880" y="420"/>
                  </a:lnTo>
                  <a:lnTo>
                    <a:pt x="882" y="422"/>
                  </a:lnTo>
                  <a:lnTo>
                    <a:pt x="885" y="424"/>
                  </a:lnTo>
                  <a:lnTo>
                    <a:pt x="886" y="424"/>
                  </a:lnTo>
                  <a:lnTo>
                    <a:pt x="890" y="426"/>
                  </a:lnTo>
                  <a:lnTo>
                    <a:pt x="891" y="427"/>
                  </a:lnTo>
                  <a:lnTo>
                    <a:pt x="893" y="428"/>
                  </a:lnTo>
                  <a:lnTo>
                    <a:pt x="894" y="429"/>
                  </a:lnTo>
                  <a:lnTo>
                    <a:pt x="895" y="430"/>
                  </a:lnTo>
                  <a:lnTo>
                    <a:pt x="896" y="431"/>
                  </a:lnTo>
                  <a:lnTo>
                    <a:pt x="897" y="432"/>
                  </a:lnTo>
                  <a:lnTo>
                    <a:pt x="897" y="433"/>
                  </a:lnTo>
                  <a:lnTo>
                    <a:pt x="897" y="434"/>
                  </a:lnTo>
                  <a:lnTo>
                    <a:pt x="897" y="435"/>
                  </a:lnTo>
                  <a:lnTo>
                    <a:pt x="897" y="436"/>
                  </a:lnTo>
                  <a:lnTo>
                    <a:pt x="897" y="438"/>
                  </a:lnTo>
                  <a:lnTo>
                    <a:pt x="897" y="441"/>
                  </a:lnTo>
                  <a:lnTo>
                    <a:pt x="896" y="442"/>
                  </a:lnTo>
                  <a:lnTo>
                    <a:pt x="896" y="443"/>
                  </a:lnTo>
                  <a:lnTo>
                    <a:pt x="896" y="444"/>
                  </a:lnTo>
                  <a:lnTo>
                    <a:pt x="896" y="445"/>
                  </a:lnTo>
                  <a:lnTo>
                    <a:pt x="897" y="446"/>
                  </a:lnTo>
                  <a:lnTo>
                    <a:pt x="897" y="450"/>
                  </a:lnTo>
                  <a:lnTo>
                    <a:pt x="898" y="451"/>
                  </a:lnTo>
                  <a:lnTo>
                    <a:pt x="898" y="453"/>
                  </a:lnTo>
                  <a:lnTo>
                    <a:pt x="898" y="454"/>
                  </a:lnTo>
                  <a:lnTo>
                    <a:pt x="897" y="455"/>
                  </a:lnTo>
                  <a:lnTo>
                    <a:pt x="897" y="457"/>
                  </a:lnTo>
                  <a:lnTo>
                    <a:pt x="896" y="459"/>
                  </a:lnTo>
                  <a:lnTo>
                    <a:pt x="895" y="462"/>
                  </a:lnTo>
                  <a:lnTo>
                    <a:pt x="893" y="467"/>
                  </a:lnTo>
                  <a:lnTo>
                    <a:pt x="892" y="468"/>
                  </a:lnTo>
                  <a:lnTo>
                    <a:pt x="891" y="469"/>
                  </a:lnTo>
                  <a:lnTo>
                    <a:pt x="889" y="472"/>
                  </a:lnTo>
                  <a:lnTo>
                    <a:pt x="888" y="473"/>
                  </a:lnTo>
                  <a:lnTo>
                    <a:pt x="888" y="474"/>
                  </a:lnTo>
                  <a:lnTo>
                    <a:pt x="888" y="475"/>
                  </a:lnTo>
                  <a:lnTo>
                    <a:pt x="887" y="476"/>
                  </a:lnTo>
                  <a:lnTo>
                    <a:pt x="887" y="477"/>
                  </a:lnTo>
                  <a:lnTo>
                    <a:pt x="887" y="482"/>
                  </a:lnTo>
                  <a:lnTo>
                    <a:pt x="886" y="487"/>
                  </a:lnTo>
                  <a:lnTo>
                    <a:pt x="885" y="492"/>
                  </a:lnTo>
                  <a:lnTo>
                    <a:pt x="885" y="495"/>
                  </a:lnTo>
                  <a:lnTo>
                    <a:pt x="885" y="496"/>
                  </a:lnTo>
                  <a:lnTo>
                    <a:pt x="885" y="496"/>
                  </a:lnTo>
                  <a:lnTo>
                    <a:pt x="885" y="497"/>
                  </a:lnTo>
                  <a:lnTo>
                    <a:pt x="884" y="498"/>
                  </a:lnTo>
                  <a:lnTo>
                    <a:pt x="883" y="499"/>
                  </a:lnTo>
                  <a:lnTo>
                    <a:pt x="882" y="499"/>
                  </a:lnTo>
                  <a:lnTo>
                    <a:pt x="881" y="500"/>
                  </a:lnTo>
                  <a:lnTo>
                    <a:pt x="878" y="503"/>
                  </a:lnTo>
                  <a:lnTo>
                    <a:pt x="875" y="505"/>
                  </a:lnTo>
                  <a:lnTo>
                    <a:pt x="874" y="506"/>
                  </a:lnTo>
                  <a:lnTo>
                    <a:pt x="873" y="506"/>
                  </a:lnTo>
                  <a:lnTo>
                    <a:pt x="872" y="507"/>
                  </a:lnTo>
                  <a:lnTo>
                    <a:pt x="871" y="507"/>
                  </a:lnTo>
                  <a:lnTo>
                    <a:pt x="870" y="508"/>
                  </a:lnTo>
                  <a:lnTo>
                    <a:pt x="869" y="508"/>
                  </a:lnTo>
                  <a:lnTo>
                    <a:pt x="866" y="508"/>
                  </a:lnTo>
                  <a:lnTo>
                    <a:pt x="865" y="508"/>
                  </a:lnTo>
                  <a:lnTo>
                    <a:pt x="864" y="509"/>
                  </a:lnTo>
                  <a:lnTo>
                    <a:pt x="862" y="510"/>
                  </a:lnTo>
                  <a:lnTo>
                    <a:pt x="861" y="510"/>
                  </a:lnTo>
                  <a:lnTo>
                    <a:pt x="860" y="511"/>
                  </a:lnTo>
                  <a:lnTo>
                    <a:pt x="859" y="511"/>
                  </a:lnTo>
                  <a:lnTo>
                    <a:pt x="858" y="512"/>
                  </a:lnTo>
                  <a:lnTo>
                    <a:pt x="857" y="514"/>
                  </a:lnTo>
                  <a:lnTo>
                    <a:pt x="855" y="515"/>
                  </a:lnTo>
                  <a:lnTo>
                    <a:pt x="855" y="516"/>
                  </a:lnTo>
                  <a:lnTo>
                    <a:pt x="854" y="517"/>
                  </a:lnTo>
                  <a:lnTo>
                    <a:pt x="854" y="518"/>
                  </a:lnTo>
                  <a:lnTo>
                    <a:pt x="854" y="518"/>
                  </a:lnTo>
                  <a:lnTo>
                    <a:pt x="853" y="519"/>
                  </a:lnTo>
                  <a:lnTo>
                    <a:pt x="853" y="520"/>
                  </a:lnTo>
                  <a:lnTo>
                    <a:pt x="853" y="521"/>
                  </a:lnTo>
                  <a:lnTo>
                    <a:pt x="853" y="522"/>
                  </a:lnTo>
                  <a:lnTo>
                    <a:pt x="853" y="523"/>
                  </a:lnTo>
                  <a:lnTo>
                    <a:pt x="854" y="524"/>
                  </a:lnTo>
                  <a:lnTo>
                    <a:pt x="855" y="528"/>
                  </a:lnTo>
                  <a:lnTo>
                    <a:pt x="856" y="530"/>
                  </a:lnTo>
                  <a:lnTo>
                    <a:pt x="856" y="531"/>
                  </a:lnTo>
                  <a:lnTo>
                    <a:pt x="856" y="532"/>
                  </a:lnTo>
                  <a:lnTo>
                    <a:pt x="857" y="533"/>
                  </a:lnTo>
                  <a:lnTo>
                    <a:pt x="857" y="533"/>
                  </a:lnTo>
                  <a:lnTo>
                    <a:pt x="857" y="534"/>
                  </a:lnTo>
                  <a:lnTo>
                    <a:pt x="856" y="535"/>
                  </a:lnTo>
                  <a:lnTo>
                    <a:pt x="856" y="536"/>
                  </a:lnTo>
                  <a:lnTo>
                    <a:pt x="856" y="536"/>
                  </a:lnTo>
                  <a:lnTo>
                    <a:pt x="855" y="536"/>
                  </a:lnTo>
                  <a:lnTo>
                    <a:pt x="855" y="537"/>
                  </a:lnTo>
                  <a:lnTo>
                    <a:pt x="854" y="538"/>
                  </a:lnTo>
                  <a:lnTo>
                    <a:pt x="854" y="538"/>
                  </a:lnTo>
                  <a:lnTo>
                    <a:pt x="853" y="539"/>
                  </a:lnTo>
                  <a:lnTo>
                    <a:pt x="852" y="539"/>
                  </a:lnTo>
                  <a:lnTo>
                    <a:pt x="850" y="539"/>
                  </a:lnTo>
                  <a:lnTo>
                    <a:pt x="849" y="539"/>
                  </a:lnTo>
                  <a:lnTo>
                    <a:pt x="848" y="539"/>
                  </a:lnTo>
                  <a:lnTo>
                    <a:pt x="846" y="539"/>
                  </a:lnTo>
                  <a:lnTo>
                    <a:pt x="842" y="539"/>
                  </a:lnTo>
                  <a:lnTo>
                    <a:pt x="839" y="539"/>
                  </a:lnTo>
                  <a:lnTo>
                    <a:pt x="839" y="539"/>
                  </a:lnTo>
                  <a:lnTo>
                    <a:pt x="838" y="539"/>
                  </a:lnTo>
                  <a:lnTo>
                    <a:pt x="837" y="540"/>
                  </a:lnTo>
                  <a:lnTo>
                    <a:pt x="836" y="540"/>
                  </a:lnTo>
                  <a:lnTo>
                    <a:pt x="835" y="541"/>
                  </a:lnTo>
                  <a:lnTo>
                    <a:pt x="834" y="542"/>
                  </a:lnTo>
                  <a:lnTo>
                    <a:pt x="833" y="544"/>
                  </a:lnTo>
                  <a:lnTo>
                    <a:pt x="830" y="547"/>
                  </a:lnTo>
                  <a:lnTo>
                    <a:pt x="829" y="548"/>
                  </a:lnTo>
                  <a:lnTo>
                    <a:pt x="829" y="549"/>
                  </a:lnTo>
                  <a:lnTo>
                    <a:pt x="827" y="550"/>
                  </a:lnTo>
                  <a:lnTo>
                    <a:pt x="825" y="552"/>
                  </a:lnTo>
                  <a:lnTo>
                    <a:pt x="823" y="553"/>
                  </a:lnTo>
                  <a:lnTo>
                    <a:pt x="822" y="553"/>
                  </a:lnTo>
                  <a:lnTo>
                    <a:pt x="820" y="554"/>
                  </a:lnTo>
                  <a:lnTo>
                    <a:pt x="817" y="555"/>
                  </a:lnTo>
                  <a:lnTo>
                    <a:pt x="815" y="555"/>
                  </a:lnTo>
                  <a:lnTo>
                    <a:pt x="813" y="556"/>
                  </a:lnTo>
                  <a:lnTo>
                    <a:pt x="808" y="557"/>
                  </a:lnTo>
                  <a:lnTo>
                    <a:pt x="806" y="558"/>
                  </a:lnTo>
                  <a:lnTo>
                    <a:pt x="803" y="559"/>
                  </a:lnTo>
                  <a:lnTo>
                    <a:pt x="801" y="559"/>
                  </a:lnTo>
                  <a:lnTo>
                    <a:pt x="799" y="560"/>
                  </a:lnTo>
                  <a:lnTo>
                    <a:pt x="797" y="561"/>
                  </a:lnTo>
                  <a:lnTo>
                    <a:pt x="792" y="564"/>
                  </a:lnTo>
                  <a:lnTo>
                    <a:pt x="791" y="564"/>
                  </a:lnTo>
                  <a:lnTo>
                    <a:pt x="790" y="565"/>
                  </a:lnTo>
                  <a:lnTo>
                    <a:pt x="788" y="565"/>
                  </a:lnTo>
                  <a:lnTo>
                    <a:pt x="787" y="566"/>
                  </a:lnTo>
                  <a:lnTo>
                    <a:pt x="786" y="566"/>
                  </a:lnTo>
                  <a:lnTo>
                    <a:pt x="785" y="566"/>
                  </a:lnTo>
                  <a:lnTo>
                    <a:pt x="784" y="565"/>
                  </a:lnTo>
                  <a:lnTo>
                    <a:pt x="783" y="565"/>
                  </a:lnTo>
                  <a:lnTo>
                    <a:pt x="783" y="565"/>
                  </a:lnTo>
                  <a:lnTo>
                    <a:pt x="782" y="565"/>
                  </a:lnTo>
                  <a:lnTo>
                    <a:pt x="780" y="564"/>
                  </a:lnTo>
                  <a:lnTo>
                    <a:pt x="780" y="564"/>
                  </a:lnTo>
                  <a:lnTo>
                    <a:pt x="779" y="563"/>
                  </a:lnTo>
                  <a:lnTo>
                    <a:pt x="778" y="564"/>
                  </a:lnTo>
                  <a:lnTo>
                    <a:pt x="777" y="564"/>
                  </a:lnTo>
                  <a:lnTo>
                    <a:pt x="776" y="564"/>
                  </a:lnTo>
                  <a:lnTo>
                    <a:pt x="774" y="565"/>
                  </a:lnTo>
                  <a:lnTo>
                    <a:pt x="773" y="565"/>
                  </a:lnTo>
                  <a:lnTo>
                    <a:pt x="773" y="566"/>
                  </a:lnTo>
                  <a:lnTo>
                    <a:pt x="772" y="566"/>
                  </a:lnTo>
                  <a:lnTo>
                    <a:pt x="771" y="567"/>
                  </a:lnTo>
                  <a:lnTo>
                    <a:pt x="771" y="568"/>
                  </a:lnTo>
                  <a:lnTo>
                    <a:pt x="770" y="569"/>
                  </a:lnTo>
                  <a:lnTo>
                    <a:pt x="770" y="570"/>
                  </a:lnTo>
                  <a:lnTo>
                    <a:pt x="769" y="570"/>
                  </a:lnTo>
                  <a:lnTo>
                    <a:pt x="768" y="573"/>
                  </a:lnTo>
                  <a:lnTo>
                    <a:pt x="768" y="574"/>
                  </a:lnTo>
                  <a:lnTo>
                    <a:pt x="766" y="577"/>
                  </a:lnTo>
                  <a:lnTo>
                    <a:pt x="765" y="581"/>
                  </a:lnTo>
                  <a:lnTo>
                    <a:pt x="764" y="583"/>
                  </a:lnTo>
                  <a:lnTo>
                    <a:pt x="763" y="584"/>
                  </a:lnTo>
                  <a:lnTo>
                    <a:pt x="762" y="585"/>
                  </a:lnTo>
                  <a:lnTo>
                    <a:pt x="754" y="595"/>
                  </a:lnTo>
                  <a:lnTo>
                    <a:pt x="753" y="596"/>
                  </a:lnTo>
                  <a:lnTo>
                    <a:pt x="753" y="597"/>
                  </a:lnTo>
                  <a:lnTo>
                    <a:pt x="752" y="599"/>
                  </a:lnTo>
                  <a:lnTo>
                    <a:pt x="752" y="600"/>
                  </a:lnTo>
                  <a:lnTo>
                    <a:pt x="751" y="602"/>
                  </a:lnTo>
                  <a:lnTo>
                    <a:pt x="751" y="603"/>
                  </a:lnTo>
                  <a:lnTo>
                    <a:pt x="751" y="604"/>
                  </a:lnTo>
                  <a:lnTo>
                    <a:pt x="751" y="606"/>
                  </a:lnTo>
                  <a:lnTo>
                    <a:pt x="750" y="607"/>
                  </a:lnTo>
                  <a:lnTo>
                    <a:pt x="751" y="609"/>
                  </a:lnTo>
                  <a:lnTo>
                    <a:pt x="751" y="610"/>
                  </a:lnTo>
                  <a:lnTo>
                    <a:pt x="751" y="612"/>
                  </a:lnTo>
                  <a:lnTo>
                    <a:pt x="751" y="614"/>
                  </a:lnTo>
                  <a:lnTo>
                    <a:pt x="752" y="615"/>
                  </a:lnTo>
                  <a:lnTo>
                    <a:pt x="752" y="617"/>
                  </a:lnTo>
                  <a:lnTo>
                    <a:pt x="753" y="618"/>
                  </a:lnTo>
                  <a:lnTo>
                    <a:pt x="753" y="619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6" y="621"/>
                  </a:lnTo>
                  <a:lnTo>
                    <a:pt x="761" y="624"/>
                  </a:lnTo>
                  <a:lnTo>
                    <a:pt x="763" y="625"/>
                  </a:lnTo>
                  <a:lnTo>
                    <a:pt x="767" y="626"/>
                  </a:lnTo>
                  <a:lnTo>
                    <a:pt x="768" y="626"/>
                  </a:lnTo>
                  <a:lnTo>
                    <a:pt x="770" y="627"/>
                  </a:lnTo>
                  <a:lnTo>
                    <a:pt x="771" y="628"/>
                  </a:lnTo>
                  <a:lnTo>
                    <a:pt x="772" y="628"/>
                  </a:lnTo>
                  <a:lnTo>
                    <a:pt x="772" y="629"/>
                  </a:lnTo>
                  <a:lnTo>
                    <a:pt x="773" y="630"/>
                  </a:lnTo>
                  <a:lnTo>
                    <a:pt x="774" y="630"/>
                  </a:lnTo>
                  <a:lnTo>
                    <a:pt x="775" y="633"/>
                  </a:lnTo>
                  <a:lnTo>
                    <a:pt x="777" y="635"/>
                  </a:lnTo>
                  <a:lnTo>
                    <a:pt x="777" y="636"/>
                  </a:lnTo>
                  <a:lnTo>
                    <a:pt x="778" y="638"/>
                  </a:lnTo>
                  <a:lnTo>
                    <a:pt x="778" y="639"/>
                  </a:lnTo>
                  <a:lnTo>
                    <a:pt x="779" y="640"/>
                  </a:lnTo>
                  <a:lnTo>
                    <a:pt x="779" y="642"/>
                  </a:lnTo>
                  <a:lnTo>
                    <a:pt x="779" y="643"/>
                  </a:lnTo>
                  <a:lnTo>
                    <a:pt x="779" y="645"/>
                  </a:lnTo>
                  <a:lnTo>
                    <a:pt x="779" y="646"/>
                  </a:lnTo>
                  <a:lnTo>
                    <a:pt x="778" y="647"/>
                  </a:lnTo>
                  <a:lnTo>
                    <a:pt x="778" y="648"/>
                  </a:lnTo>
                  <a:lnTo>
                    <a:pt x="778" y="650"/>
                  </a:lnTo>
                  <a:lnTo>
                    <a:pt x="777" y="651"/>
                  </a:lnTo>
                  <a:lnTo>
                    <a:pt x="776" y="651"/>
                  </a:lnTo>
                  <a:lnTo>
                    <a:pt x="776" y="652"/>
                  </a:lnTo>
                  <a:lnTo>
                    <a:pt x="775" y="653"/>
                  </a:lnTo>
                  <a:lnTo>
                    <a:pt x="774" y="654"/>
                  </a:lnTo>
                  <a:lnTo>
                    <a:pt x="772" y="656"/>
                  </a:lnTo>
                  <a:lnTo>
                    <a:pt x="770" y="657"/>
                  </a:lnTo>
                  <a:lnTo>
                    <a:pt x="769" y="657"/>
                  </a:lnTo>
                  <a:lnTo>
                    <a:pt x="768" y="658"/>
                  </a:lnTo>
                  <a:lnTo>
                    <a:pt x="766" y="658"/>
                  </a:lnTo>
                  <a:lnTo>
                    <a:pt x="765" y="658"/>
                  </a:lnTo>
                  <a:lnTo>
                    <a:pt x="764" y="658"/>
                  </a:lnTo>
                  <a:lnTo>
                    <a:pt x="761" y="658"/>
                  </a:lnTo>
                  <a:lnTo>
                    <a:pt x="760" y="658"/>
                  </a:lnTo>
                  <a:lnTo>
                    <a:pt x="757" y="658"/>
                  </a:lnTo>
                  <a:lnTo>
                    <a:pt x="755" y="657"/>
                  </a:lnTo>
                  <a:lnTo>
                    <a:pt x="754" y="657"/>
                  </a:lnTo>
                  <a:lnTo>
                    <a:pt x="754" y="658"/>
                  </a:lnTo>
                  <a:lnTo>
                    <a:pt x="753" y="658"/>
                  </a:lnTo>
                  <a:lnTo>
                    <a:pt x="752" y="658"/>
                  </a:lnTo>
                  <a:lnTo>
                    <a:pt x="751" y="659"/>
                  </a:lnTo>
                  <a:lnTo>
                    <a:pt x="749" y="660"/>
                  </a:lnTo>
                  <a:lnTo>
                    <a:pt x="749" y="661"/>
                  </a:lnTo>
                  <a:lnTo>
                    <a:pt x="748" y="661"/>
                  </a:lnTo>
                  <a:lnTo>
                    <a:pt x="748" y="662"/>
                  </a:lnTo>
                  <a:lnTo>
                    <a:pt x="747" y="662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5" y="668"/>
                  </a:lnTo>
                  <a:lnTo>
                    <a:pt x="744" y="670"/>
                  </a:lnTo>
                  <a:lnTo>
                    <a:pt x="743" y="670"/>
                  </a:lnTo>
                  <a:lnTo>
                    <a:pt x="743" y="671"/>
                  </a:lnTo>
                  <a:lnTo>
                    <a:pt x="742" y="671"/>
                  </a:lnTo>
                  <a:lnTo>
                    <a:pt x="742" y="671"/>
                  </a:lnTo>
                  <a:lnTo>
                    <a:pt x="741" y="671"/>
                  </a:lnTo>
                  <a:lnTo>
                    <a:pt x="741" y="671"/>
                  </a:lnTo>
                  <a:lnTo>
                    <a:pt x="740" y="671"/>
                  </a:lnTo>
                  <a:lnTo>
                    <a:pt x="739" y="670"/>
                  </a:lnTo>
                  <a:lnTo>
                    <a:pt x="737" y="668"/>
                  </a:lnTo>
                  <a:lnTo>
                    <a:pt x="735" y="668"/>
                  </a:lnTo>
                  <a:lnTo>
                    <a:pt x="735" y="667"/>
                  </a:lnTo>
                  <a:lnTo>
                    <a:pt x="733" y="667"/>
                  </a:lnTo>
                  <a:lnTo>
                    <a:pt x="730" y="666"/>
                  </a:lnTo>
                  <a:lnTo>
                    <a:pt x="729" y="666"/>
                  </a:lnTo>
                  <a:lnTo>
                    <a:pt x="727" y="665"/>
                  </a:lnTo>
                  <a:lnTo>
                    <a:pt x="723" y="664"/>
                  </a:lnTo>
                  <a:lnTo>
                    <a:pt x="723" y="663"/>
                  </a:lnTo>
                  <a:lnTo>
                    <a:pt x="722" y="663"/>
                  </a:lnTo>
                  <a:lnTo>
                    <a:pt x="722" y="663"/>
                  </a:lnTo>
                  <a:lnTo>
                    <a:pt x="721" y="663"/>
                  </a:lnTo>
                  <a:lnTo>
                    <a:pt x="719" y="664"/>
                  </a:lnTo>
                  <a:lnTo>
                    <a:pt x="717" y="665"/>
                  </a:lnTo>
                  <a:lnTo>
                    <a:pt x="712" y="667"/>
                  </a:lnTo>
                  <a:lnTo>
                    <a:pt x="709" y="668"/>
                  </a:lnTo>
                  <a:lnTo>
                    <a:pt x="708" y="668"/>
                  </a:lnTo>
                  <a:lnTo>
                    <a:pt x="706" y="669"/>
                  </a:lnTo>
                  <a:lnTo>
                    <a:pt x="704" y="669"/>
                  </a:lnTo>
                  <a:lnTo>
                    <a:pt x="702" y="669"/>
                  </a:lnTo>
                  <a:lnTo>
                    <a:pt x="700" y="669"/>
                  </a:lnTo>
                  <a:lnTo>
                    <a:pt x="698" y="669"/>
                  </a:lnTo>
                  <a:lnTo>
                    <a:pt x="697" y="669"/>
                  </a:lnTo>
                  <a:lnTo>
                    <a:pt x="691" y="668"/>
                  </a:lnTo>
                  <a:lnTo>
                    <a:pt x="689" y="668"/>
                  </a:lnTo>
                  <a:lnTo>
                    <a:pt x="685" y="668"/>
                  </a:lnTo>
                  <a:lnTo>
                    <a:pt x="684" y="667"/>
                  </a:lnTo>
                  <a:lnTo>
                    <a:pt x="682" y="667"/>
                  </a:lnTo>
                  <a:lnTo>
                    <a:pt x="680" y="667"/>
                  </a:lnTo>
                  <a:lnTo>
                    <a:pt x="675" y="665"/>
                  </a:lnTo>
                  <a:lnTo>
                    <a:pt x="674" y="665"/>
                  </a:lnTo>
                  <a:lnTo>
                    <a:pt x="672" y="665"/>
                  </a:lnTo>
                  <a:lnTo>
                    <a:pt x="671" y="665"/>
                  </a:lnTo>
                  <a:lnTo>
                    <a:pt x="670" y="665"/>
                  </a:lnTo>
                  <a:lnTo>
                    <a:pt x="669" y="666"/>
                  </a:lnTo>
                  <a:lnTo>
                    <a:pt x="668" y="666"/>
                  </a:lnTo>
                  <a:lnTo>
                    <a:pt x="668" y="666"/>
                  </a:lnTo>
                  <a:lnTo>
                    <a:pt x="667" y="667"/>
                  </a:lnTo>
                  <a:lnTo>
                    <a:pt x="666" y="667"/>
                  </a:lnTo>
                  <a:lnTo>
                    <a:pt x="666" y="668"/>
                  </a:lnTo>
                  <a:lnTo>
                    <a:pt x="665" y="669"/>
                  </a:lnTo>
                  <a:lnTo>
                    <a:pt x="665" y="669"/>
                  </a:lnTo>
                  <a:lnTo>
                    <a:pt x="665" y="670"/>
                  </a:lnTo>
                  <a:lnTo>
                    <a:pt x="665" y="671"/>
                  </a:lnTo>
                  <a:lnTo>
                    <a:pt x="665" y="672"/>
                  </a:lnTo>
                  <a:lnTo>
                    <a:pt x="666" y="675"/>
                  </a:lnTo>
                  <a:lnTo>
                    <a:pt x="666" y="676"/>
                  </a:lnTo>
                  <a:lnTo>
                    <a:pt x="666" y="677"/>
                  </a:lnTo>
                  <a:lnTo>
                    <a:pt x="666" y="677"/>
                  </a:lnTo>
                  <a:lnTo>
                    <a:pt x="666" y="678"/>
                  </a:lnTo>
                  <a:lnTo>
                    <a:pt x="666" y="678"/>
                  </a:lnTo>
                  <a:lnTo>
                    <a:pt x="665" y="679"/>
                  </a:lnTo>
                  <a:lnTo>
                    <a:pt x="665" y="679"/>
                  </a:lnTo>
                  <a:lnTo>
                    <a:pt x="664" y="680"/>
                  </a:lnTo>
                  <a:lnTo>
                    <a:pt x="663" y="680"/>
                  </a:lnTo>
                  <a:lnTo>
                    <a:pt x="662" y="681"/>
                  </a:lnTo>
                  <a:lnTo>
                    <a:pt x="660" y="681"/>
                  </a:lnTo>
                  <a:lnTo>
                    <a:pt x="654" y="683"/>
                  </a:lnTo>
                  <a:lnTo>
                    <a:pt x="652" y="683"/>
                  </a:lnTo>
                  <a:lnTo>
                    <a:pt x="652" y="684"/>
                  </a:lnTo>
                  <a:lnTo>
                    <a:pt x="651" y="684"/>
                  </a:lnTo>
                  <a:lnTo>
                    <a:pt x="651" y="684"/>
                  </a:lnTo>
                  <a:lnTo>
                    <a:pt x="650" y="685"/>
                  </a:lnTo>
                  <a:lnTo>
                    <a:pt x="650" y="686"/>
                  </a:lnTo>
                  <a:lnTo>
                    <a:pt x="649" y="687"/>
                  </a:lnTo>
                  <a:lnTo>
                    <a:pt x="649" y="688"/>
                  </a:lnTo>
                  <a:lnTo>
                    <a:pt x="649" y="689"/>
                  </a:lnTo>
                  <a:lnTo>
                    <a:pt x="648" y="690"/>
                  </a:lnTo>
                  <a:lnTo>
                    <a:pt x="648" y="694"/>
                  </a:lnTo>
                  <a:lnTo>
                    <a:pt x="647" y="696"/>
                  </a:lnTo>
                  <a:lnTo>
                    <a:pt x="647" y="697"/>
                  </a:lnTo>
                  <a:lnTo>
                    <a:pt x="645" y="700"/>
                  </a:lnTo>
                  <a:lnTo>
                    <a:pt x="645" y="701"/>
                  </a:lnTo>
                  <a:lnTo>
                    <a:pt x="644" y="701"/>
                  </a:lnTo>
                  <a:lnTo>
                    <a:pt x="643" y="702"/>
                  </a:lnTo>
                  <a:lnTo>
                    <a:pt x="643" y="702"/>
                  </a:lnTo>
                  <a:lnTo>
                    <a:pt x="642" y="702"/>
                  </a:lnTo>
                  <a:lnTo>
                    <a:pt x="641" y="702"/>
                  </a:lnTo>
                  <a:lnTo>
                    <a:pt x="640" y="702"/>
                  </a:lnTo>
                  <a:lnTo>
                    <a:pt x="639" y="702"/>
                  </a:lnTo>
                  <a:lnTo>
                    <a:pt x="638" y="702"/>
                  </a:lnTo>
                  <a:lnTo>
                    <a:pt x="637" y="702"/>
                  </a:lnTo>
                  <a:lnTo>
                    <a:pt x="636" y="702"/>
                  </a:lnTo>
                  <a:lnTo>
                    <a:pt x="635" y="701"/>
                  </a:lnTo>
                  <a:lnTo>
                    <a:pt x="634" y="701"/>
                  </a:lnTo>
                  <a:lnTo>
                    <a:pt x="633" y="700"/>
                  </a:lnTo>
                  <a:lnTo>
                    <a:pt x="631" y="699"/>
                  </a:lnTo>
                  <a:lnTo>
                    <a:pt x="631" y="698"/>
                  </a:lnTo>
                  <a:lnTo>
                    <a:pt x="630" y="697"/>
                  </a:lnTo>
                  <a:lnTo>
                    <a:pt x="629" y="696"/>
                  </a:lnTo>
                  <a:lnTo>
                    <a:pt x="628" y="694"/>
                  </a:lnTo>
                  <a:lnTo>
                    <a:pt x="626" y="690"/>
                  </a:lnTo>
                  <a:lnTo>
                    <a:pt x="624" y="686"/>
                  </a:lnTo>
                  <a:lnTo>
                    <a:pt x="623" y="684"/>
                  </a:lnTo>
                  <a:lnTo>
                    <a:pt x="622" y="682"/>
                  </a:lnTo>
                  <a:lnTo>
                    <a:pt x="621" y="680"/>
                  </a:lnTo>
                  <a:lnTo>
                    <a:pt x="620" y="678"/>
                  </a:lnTo>
                  <a:lnTo>
                    <a:pt x="620" y="677"/>
                  </a:lnTo>
                  <a:lnTo>
                    <a:pt x="619" y="677"/>
                  </a:lnTo>
                  <a:lnTo>
                    <a:pt x="619" y="677"/>
                  </a:lnTo>
                  <a:lnTo>
                    <a:pt x="618" y="676"/>
                  </a:lnTo>
                  <a:lnTo>
                    <a:pt x="618" y="676"/>
                  </a:lnTo>
                  <a:lnTo>
                    <a:pt x="617" y="676"/>
                  </a:lnTo>
                  <a:lnTo>
                    <a:pt x="617" y="676"/>
                  </a:lnTo>
                  <a:lnTo>
                    <a:pt x="615" y="677"/>
                  </a:lnTo>
                  <a:lnTo>
                    <a:pt x="614" y="677"/>
                  </a:lnTo>
                  <a:lnTo>
                    <a:pt x="613" y="678"/>
                  </a:lnTo>
                  <a:lnTo>
                    <a:pt x="611" y="679"/>
                  </a:lnTo>
                  <a:lnTo>
                    <a:pt x="610" y="679"/>
                  </a:lnTo>
                  <a:lnTo>
                    <a:pt x="609" y="680"/>
                  </a:lnTo>
                  <a:lnTo>
                    <a:pt x="609" y="680"/>
                  </a:lnTo>
                  <a:lnTo>
                    <a:pt x="608" y="679"/>
                  </a:lnTo>
                  <a:lnTo>
                    <a:pt x="608" y="679"/>
                  </a:lnTo>
                  <a:lnTo>
                    <a:pt x="606" y="679"/>
                  </a:lnTo>
                  <a:lnTo>
                    <a:pt x="605" y="678"/>
                  </a:lnTo>
                  <a:lnTo>
                    <a:pt x="604" y="677"/>
                  </a:lnTo>
                  <a:lnTo>
                    <a:pt x="602" y="676"/>
                  </a:lnTo>
                  <a:lnTo>
                    <a:pt x="600" y="674"/>
                  </a:lnTo>
                  <a:lnTo>
                    <a:pt x="595" y="670"/>
                  </a:lnTo>
                  <a:lnTo>
                    <a:pt x="594" y="669"/>
                  </a:lnTo>
                  <a:lnTo>
                    <a:pt x="593" y="668"/>
                  </a:lnTo>
                  <a:lnTo>
                    <a:pt x="592" y="667"/>
                  </a:lnTo>
                  <a:lnTo>
                    <a:pt x="590" y="667"/>
                  </a:lnTo>
                  <a:lnTo>
                    <a:pt x="585" y="664"/>
                  </a:lnTo>
                  <a:lnTo>
                    <a:pt x="582" y="663"/>
                  </a:lnTo>
                  <a:lnTo>
                    <a:pt x="581" y="662"/>
                  </a:lnTo>
                  <a:lnTo>
                    <a:pt x="578" y="660"/>
                  </a:lnTo>
                  <a:lnTo>
                    <a:pt x="577" y="659"/>
                  </a:lnTo>
                  <a:lnTo>
                    <a:pt x="576" y="659"/>
                  </a:lnTo>
                  <a:lnTo>
                    <a:pt x="575" y="659"/>
                  </a:lnTo>
                  <a:lnTo>
                    <a:pt x="574" y="659"/>
                  </a:lnTo>
                  <a:lnTo>
                    <a:pt x="574" y="659"/>
                  </a:lnTo>
                  <a:lnTo>
                    <a:pt x="573" y="659"/>
                  </a:lnTo>
                  <a:lnTo>
                    <a:pt x="572" y="659"/>
                  </a:lnTo>
                  <a:lnTo>
                    <a:pt x="570" y="661"/>
                  </a:lnTo>
                  <a:lnTo>
                    <a:pt x="567" y="663"/>
                  </a:lnTo>
                  <a:lnTo>
                    <a:pt x="566" y="664"/>
                  </a:lnTo>
                  <a:lnTo>
                    <a:pt x="566" y="665"/>
                  </a:lnTo>
                  <a:lnTo>
                    <a:pt x="565" y="666"/>
                  </a:lnTo>
                  <a:lnTo>
                    <a:pt x="564" y="667"/>
                  </a:lnTo>
                  <a:lnTo>
                    <a:pt x="563" y="668"/>
                  </a:lnTo>
                  <a:lnTo>
                    <a:pt x="563" y="669"/>
                  </a:lnTo>
                  <a:lnTo>
                    <a:pt x="561" y="670"/>
                  </a:lnTo>
                  <a:lnTo>
                    <a:pt x="560" y="671"/>
                  </a:lnTo>
                  <a:lnTo>
                    <a:pt x="560" y="672"/>
                  </a:lnTo>
                  <a:lnTo>
                    <a:pt x="559" y="673"/>
                  </a:lnTo>
                  <a:lnTo>
                    <a:pt x="559" y="673"/>
                  </a:lnTo>
                  <a:lnTo>
                    <a:pt x="559" y="674"/>
                  </a:lnTo>
                  <a:lnTo>
                    <a:pt x="559" y="676"/>
                  </a:lnTo>
                  <a:lnTo>
                    <a:pt x="559" y="678"/>
                  </a:lnTo>
                  <a:lnTo>
                    <a:pt x="558" y="679"/>
                  </a:lnTo>
                  <a:lnTo>
                    <a:pt x="557" y="683"/>
                  </a:lnTo>
                  <a:lnTo>
                    <a:pt x="557" y="684"/>
                  </a:lnTo>
                  <a:lnTo>
                    <a:pt x="557" y="686"/>
                  </a:lnTo>
                  <a:lnTo>
                    <a:pt x="557" y="687"/>
                  </a:lnTo>
                  <a:lnTo>
                    <a:pt x="557" y="688"/>
                  </a:lnTo>
                  <a:lnTo>
                    <a:pt x="558" y="690"/>
                  </a:lnTo>
                  <a:lnTo>
                    <a:pt x="559" y="693"/>
                  </a:lnTo>
                  <a:lnTo>
                    <a:pt x="559" y="696"/>
                  </a:lnTo>
                  <a:lnTo>
                    <a:pt x="560" y="697"/>
                  </a:lnTo>
                  <a:lnTo>
                    <a:pt x="560" y="698"/>
                  </a:lnTo>
                  <a:lnTo>
                    <a:pt x="560" y="699"/>
                  </a:lnTo>
                  <a:lnTo>
                    <a:pt x="559" y="700"/>
                  </a:lnTo>
                  <a:lnTo>
                    <a:pt x="559" y="701"/>
                  </a:lnTo>
                  <a:lnTo>
                    <a:pt x="558" y="701"/>
                  </a:lnTo>
                  <a:lnTo>
                    <a:pt x="558" y="702"/>
                  </a:lnTo>
                  <a:lnTo>
                    <a:pt x="556" y="702"/>
                  </a:lnTo>
                  <a:lnTo>
                    <a:pt x="555" y="703"/>
                  </a:lnTo>
                  <a:lnTo>
                    <a:pt x="553" y="704"/>
                  </a:lnTo>
                  <a:lnTo>
                    <a:pt x="552" y="704"/>
                  </a:lnTo>
                  <a:lnTo>
                    <a:pt x="547" y="706"/>
                  </a:lnTo>
                  <a:lnTo>
                    <a:pt x="545" y="706"/>
                  </a:lnTo>
                  <a:lnTo>
                    <a:pt x="544" y="707"/>
                  </a:lnTo>
                  <a:lnTo>
                    <a:pt x="543" y="707"/>
                  </a:lnTo>
                  <a:lnTo>
                    <a:pt x="540" y="709"/>
                  </a:lnTo>
                  <a:lnTo>
                    <a:pt x="538" y="711"/>
                  </a:lnTo>
                  <a:lnTo>
                    <a:pt x="534" y="715"/>
                  </a:lnTo>
                  <a:lnTo>
                    <a:pt x="532" y="717"/>
                  </a:lnTo>
                  <a:lnTo>
                    <a:pt x="530" y="718"/>
                  </a:lnTo>
                  <a:lnTo>
                    <a:pt x="528" y="720"/>
                  </a:lnTo>
                  <a:lnTo>
                    <a:pt x="527" y="721"/>
                  </a:lnTo>
                  <a:lnTo>
                    <a:pt x="526" y="724"/>
                  </a:lnTo>
                  <a:lnTo>
                    <a:pt x="525" y="725"/>
                  </a:lnTo>
                  <a:lnTo>
                    <a:pt x="525" y="726"/>
                  </a:lnTo>
                  <a:lnTo>
                    <a:pt x="524" y="726"/>
                  </a:lnTo>
                  <a:lnTo>
                    <a:pt x="523" y="726"/>
                  </a:lnTo>
                  <a:lnTo>
                    <a:pt x="523" y="726"/>
                  </a:lnTo>
                  <a:lnTo>
                    <a:pt x="522" y="726"/>
                  </a:lnTo>
                  <a:lnTo>
                    <a:pt x="522" y="726"/>
                  </a:lnTo>
                  <a:lnTo>
                    <a:pt x="521" y="726"/>
                  </a:lnTo>
                  <a:lnTo>
                    <a:pt x="521" y="726"/>
                  </a:lnTo>
                  <a:lnTo>
                    <a:pt x="520" y="725"/>
                  </a:lnTo>
                  <a:lnTo>
                    <a:pt x="517" y="724"/>
                  </a:lnTo>
                  <a:lnTo>
                    <a:pt x="516" y="723"/>
                  </a:lnTo>
                  <a:lnTo>
                    <a:pt x="515" y="722"/>
                  </a:lnTo>
                  <a:lnTo>
                    <a:pt x="513" y="721"/>
                  </a:lnTo>
                  <a:lnTo>
                    <a:pt x="510" y="721"/>
                  </a:lnTo>
                  <a:lnTo>
                    <a:pt x="508" y="720"/>
                  </a:lnTo>
                  <a:lnTo>
                    <a:pt x="506" y="720"/>
                  </a:lnTo>
                  <a:lnTo>
                    <a:pt x="503" y="719"/>
                  </a:lnTo>
                  <a:lnTo>
                    <a:pt x="501" y="719"/>
                  </a:lnTo>
                  <a:lnTo>
                    <a:pt x="500" y="719"/>
                  </a:lnTo>
                  <a:lnTo>
                    <a:pt x="499" y="719"/>
                  </a:lnTo>
                  <a:lnTo>
                    <a:pt x="499" y="718"/>
                  </a:lnTo>
                  <a:lnTo>
                    <a:pt x="498" y="718"/>
                  </a:lnTo>
                  <a:lnTo>
                    <a:pt x="497" y="717"/>
                  </a:lnTo>
                  <a:lnTo>
                    <a:pt x="497" y="717"/>
                  </a:lnTo>
                  <a:lnTo>
                    <a:pt x="497" y="716"/>
                  </a:lnTo>
                  <a:lnTo>
                    <a:pt x="496" y="716"/>
                  </a:lnTo>
                  <a:lnTo>
                    <a:pt x="496" y="715"/>
                  </a:lnTo>
                  <a:lnTo>
                    <a:pt x="497" y="714"/>
                  </a:lnTo>
                  <a:lnTo>
                    <a:pt x="497" y="711"/>
                  </a:lnTo>
                  <a:lnTo>
                    <a:pt x="497" y="710"/>
                  </a:lnTo>
                  <a:lnTo>
                    <a:pt x="497" y="709"/>
                  </a:lnTo>
                  <a:lnTo>
                    <a:pt x="497" y="708"/>
                  </a:lnTo>
                  <a:lnTo>
                    <a:pt x="497" y="708"/>
                  </a:lnTo>
                  <a:lnTo>
                    <a:pt x="497" y="708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3" y="709"/>
                  </a:lnTo>
                  <a:lnTo>
                    <a:pt x="491" y="709"/>
                  </a:lnTo>
                  <a:lnTo>
                    <a:pt x="489" y="710"/>
                  </a:lnTo>
                  <a:lnTo>
                    <a:pt x="486" y="710"/>
                  </a:lnTo>
                  <a:lnTo>
                    <a:pt x="485" y="710"/>
                  </a:lnTo>
                  <a:lnTo>
                    <a:pt x="484" y="711"/>
                  </a:lnTo>
                  <a:lnTo>
                    <a:pt x="481" y="710"/>
                  </a:lnTo>
                  <a:lnTo>
                    <a:pt x="479" y="710"/>
                  </a:lnTo>
                  <a:lnTo>
                    <a:pt x="474" y="710"/>
                  </a:lnTo>
                  <a:lnTo>
                    <a:pt x="471" y="709"/>
                  </a:lnTo>
                  <a:lnTo>
                    <a:pt x="470" y="709"/>
                  </a:lnTo>
                  <a:lnTo>
                    <a:pt x="468" y="708"/>
                  </a:lnTo>
                  <a:lnTo>
                    <a:pt x="467" y="708"/>
                  </a:lnTo>
                  <a:lnTo>
                    <a:pt x="464" y="706"/>
                  </a:lnTo>
                  <a:lnTo>
                    <a:pt x="463" y="706"/>
                  </a:lnTo>
                  <a:lnTo>
                    <a:pt x="462" y="706"/>
                  </a:lnTo>
                  <a:lnTo>
                    <a:pt x="461" y="706"/>
                  </a:lnTo>
                  <a:lnTo>
                    <a:pt x="460" y="705"/>
                  </a:lnTo>
                  <a:lnTo>
                    <a:pt x="457" y="705"/>
                  </a:lnTo>
                  <a:lnTo>
                    <a:pt x="456" y="705"/>
                  </a:lnTo>
                  <a:lnTo>
                    <a:pt x="454" y="705"/>
                  </a:lnTo>
                  <a:lnTo>
                    <a:pt x="453" y="705"/>
                  </a:lnTo>
                  <a:lnTo>
                    <a:pt x="453" y="706"/>
                  </a:lnTo>
                  <a:lnTo>
                    <a:pt x="451" y="706"/>
                  </a:lnTo>
                  <a:lnTo>
                    <a:pt x="449" y="707"/>
                  </a:lnTo>
                  <a:lnTo>
                    <a:pt x="447" y="709"/>
                  </a:lnTo>
                  <a:lnTo>
                    <a:pt x="447" y="709"/>
                  </a:lnTo>
                  <a:lnTo>
                    <a:pt x="446" y="709"/>
                  </a:lnTo>
                  <a:lnTo>
                    <a:pt x="446" y="709"/>
                  </a:lnTo>
                  <a:lnTo>
                    <a:pt x="445" y="709"/>
                  </a:lnTo>
                  <a:lnTo>
                    <a:pt x="444" y="709"/>
                  </a:lnTo>
                  <a:lnTo>
                    <a:pt x="442" y="708"/>
                  </a:lnTo>
                  <a:lnTo>
                    <a:pt x="441" y="707"/>
                  </a:lnTo>
                  <a:lnTo>
                    <a:pt x="436" y="704"/>
                  </a:lnTo>
                  <a:lnTo>
                    <a:pt x="435" y="703"/>
                  </a:lnTo>
                  <a:lnTo>
                    <a:pt x="434" y="703"/>
                  </a:lnTo>
                  <a:lnTo>
                    <a:pt x="431" y="702"/>
                  </a:lnTo>
                  <a:lnTo>
                    <a:pt x="430" y="701"/>
                  </a:lnTo>
                  <a:lnTo>
                    <a:pt x="429" y="700"/>
                  </a:lnTo>
                  <a:lnTo>
                    <a:pt x="425" y="698"/>
                  </a:lnTo>
                  <a:lnTo>
                    <a:pt x="424" y="698"/>
                  </a:lnTo>
                  <a:lnTo>
                    <a:pt x="423" y="697"/>
                  </a:lnTo>
                  <a:lnTo>
                    <a:pt x="423" y="698"/>
                  </a:lnTo>
                  <a:lnTo>
                    <a:pt x="422" y="698"/>
                  </a:lnTo>
                  <a:lnTo>
                    <a:pt x="422" y="698"/>
                  </a:lnTo>
                  <a:lnTo>
                    <a:pt x="421" y="699"/>
                  </a:lnTo>
                  <a:lnTo>
                    <a:pt x="421" y="699"/>
                  </a:lnTo>
                  <a:lnTo>
                    <a:pt x="421" y="699"/>
                  </a:lnTo>
                  <a:lnTo>
                    <a:pt x="421" y="700"/>
                  </a:lnTo>
                  <a:lnTo>
                    <a:pt x="421" y="703"/>
                  </a:lnTo>
                  <a:lnTo>
                    <a:pt x="421" y="705"/>
                  </a:lnTo>
                  <a:lnTo>
                    <a:pt x="421" y="705"/>
                  </a:lnTo>
                  <a:lnTo>
                    <a:pt x="421" y="706"/>
                  </a:lnTo>
                  <a:lnTo>
                    <a:pt x="421" y="706"/>
                  </a:lnTo>
                  <a:lnTo>
                    <a:pt x="420" y="706"/>
                  </a:lnTo>
                  <a:lnTo>
                    <a:pt x="420" y="706"/>
                  </a:lnTo>
                  <a:lnTo>
                    <a:pt x="419" y="706"/>
                  </a:lnTo>
                  <a:lnTo>
                    <a:pt x="417" y="706"/>
                  </a:lnTo>
                  <a:lnTo>
                    <a:pt x="415" y="706"/>
                  </a:lnTo>
                  <a:lnTo>
                    <a:pt x="414" y="706"/>
                  </a:lnTo>
                  <a:lnTo>
                    <a:pt x="413" y="707"/>
                  </a:lnTo>
                  <a:lnTo>
                    <a:pt x="411" y="707"/>
                  </a:lnTo>
                  <a:lnTo>
                    <a:pt x="410" y="708"/>
                  </a:lnTo>
                  <a:lnTo>
                    <a:pt x="409" y="709"/>
                  </a:lnTo>
                  <a:lnTo>
                    <a:pt x="405" y="712"/>
                  </a:lnTo>
                  <a:lnTo>
                    <a:pt x="404" y="712"/>
                  </a:lnTo>
                  <a:lnTo>
                    <a:pt x="403" y="713"/>
                  </a:lnTo>
                  <a:lnTo>
                    <a:pt x="403" y="713"/>
                  </a:lnTo>
                  <a:lnTo>
                    <a:pt x="400" y="714"/>
                  </a:lnTo>
                  <a:lnTo>
                    <a:pt x="399" y="714"/>
                  </a:lnTo>
                  <a:lnTo>
                    <a:pt x="398" y="714"/>
                  </a:lnTo>
                  <a:lnTo>
                    <a:pt x="396" y="713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90" y="712"/>
                  </a:lnTo>
                  <a:lnTo>
                    <a:pt x="390" y="712"/>
                  </a:lnTo>
                  <a:lnTo>
                    <a:pt x="390" y="712"/>
                  </a:lnTo>
                  <a:lnTo>
                    <a:pt x="389" y="712"/>
                  </a:lnTo>
                  <a:lnTo>
                    <a:pt x="389" y="711"/>
                  </a:lnTo>
                  <a:lnTo>
                    <a:pt x="388" y="708"/>
                  </a:lnTo>
                  <a:lnTo>
                    <a:pt x="387" y="708"/>
                  </a:lnTo>
                  <a:lnTo>
                    <a:pt x="387" y="707"/>
                  </a:lnTo>
                  <a:lnTo>
                    <a:pt x="386" y="706"/>
                  </a:lnTo>
                  <a:lnTo>
                    <a:pt x="385" y="705"/>
                  </a:lnTo>
                  <a:lnTo>
                    <a:pt x="384" y="704"/>
                  </a:lnTo>
                  <a:lnTo>
                    <a:pt x="384" y="704"/>
                  </a:lnTo>
                  <a:lnTo>
                    <a:pt x="383" y="703"/>
                  </a:lnTo>
                  <a:lnTo>
                    <a:pt x="381" y="702"/>
                  </a:lnTo>
                  <a:lnTo>
                    <a:pt x="379" y="701"/>
                  </a:lnTo>
                  <a:lnTo>
                    <a:pt x="376" y="700"/>
                  </a:lnTo>
                  <a:lnTo>
                    <a:pt x="376" y="700"/>
                  </a:lnTo>
                  <a:lnTo>
                    <a:pt x="375" y="699"/>
                  </a:lnTo>
                  <a:lnTo>
                    <a:pt x="374" y="699"/>
                  </a:lnTo>
                  <a:lnTo>
                    <a:pt x="373" y="698"/>
                  </a:lnTo>
                  <a:lnTo>
                    <a:pt x="373" y="697"/>
                  </a:lnTo>
                  <a:lnTo>
                    <a:pt x="371" y="695"/>
                  </a:lnTo>
                  <a:lnTo>
                    <a:pt x="370" y="694"/>
                  </a:lnTo>
                  <a:lnTo>
                    <a:pt x="369" y="693"/>
                  </a:lnTo>
                  <a:lnTo>
                    <a:pt x="368" y="692"/>
                  </a:lnTo>
                  <a:lnTo>
                    <a:pt x="366" y="691"/>
                  </a:lnTo>
                  <a:lnTo>
                    <a:pt x="364" y="690"/>
                  </a:lnTo>
                  <a:lnTo>
                    <a:pt x="362" y="690"/>
                  </a:lnTo>
                  <a:lnTo>
                    <a:pt x="361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7" y="689"/>
                  </a:lnTo>
                  <a:lnTo>
                    <a:pt x="356" y="690"/>
                  </a:lnTo>
                  <a:lnTo>
                    <a:pt x="354" y="690"/>
                  </a:lnTo>
                  <a:lnTo>
                    <a:pt x="349" y="691"/>
                  </a:lnTo>
                  <a:lnTo>
                    <a:pt x="348" y="692"/>
                  </a:lnTo>
                  <a:lnTo>
                    <a:pt x="347" y="692"/>
                  </a:lnTo>
                  <a:lnTo>
                    <a:pt x="346" y="693"/>
                  </a:lnTo>
                  <a:lnTo>
                    <a:pt x="345" y="694"/>
                  </a:lnTo>
                  <a:lnTo>
                    <a:pt x="344" y="695"/>
                  </a:lnTo>
                  <a:lnTo>
                    <a:pt x="343" y="698"/>
                  </a:lnTo>
                  <a:lnTo>
                    <a:pt x="342" y="700"/>
                  </a:lnTo>
                  <a:lnTo>
                    <a:pt x="341" y="702"/>
                  </a:lnTo>
                  <a:lnTo>
                    <a:pt x="339" y="704"/>
                  </a:lnTo>
                  <a:lnTo>
                    <a:pt x="338" y="706"/>
                  </a:lnTo>
                  <a:lnTo>
                    <a:pt x="338" y="707"/>
                  </a:lnTo>
                  <a:lnTo>
                    <a:pt x="337" y="707"/>
                  </a:lnTo>
                  <a:lnTo>
                    <a:pt x="336" y="708"/>
                  </a:lnTo>
                  <a:lnTo>
                    <a:pt x="335" y="708"/>
                  </a:lnTo>
                  <a:lnTo>
                    <a:pt x="335" y="708"/>
                  </a:lnTo>
                  <a:lnTo>
                    <a:pt x="334" y="708"/>
                  </a:lnTo>
                  <a:lnTo>
                    <a:pt x="332" y="708"/>
                  </a:lnTo>
                  <a:lnTo>
                    <a:pt x="330" y="708"/>
                  </a:lnTo>
                  <a:lnTo>
                    <a:pt x="328" y="709"/>
                  </a:lnTo>
                  <a:lnTo>
                    <a:pt x="323" y="709"/>
                  </a:lnTo>
                  <a:lnTo>
                    <a:pt x="312" y="710"/>
                  </a:lnTo>
                  <a:lnTo>
                    <a:pt x="310" y="710"/>
                  </a:lnTo>
                  <a:lnTo>
                    <a:pt x="306" y="710"/>
                  </a:lnTo>
                  <a:lnTo>
                    <a:pt x="304" y="710"/>
                  </a:lnTo>
                  <a:lnTo>
                    <a:pt x="302" y="710"/>
                  </a:lnTo>
                  <a:lnTo>
                    <a:pt x="299" y="711"/>
                  </a:lnTo>
                  <a:lnTo>
                    <a:pt x="298" y="711"/>
                  </a:lnTo>
                  <a:lnTo>
                    <a:pt x="296" y="711"/>
                  </a:lnTo>
                  <a:lnTo>
                    <a:pt x="293" y="710"/>
                  </a:lnTo>
                  <a:lnTo>
                    <a:pt x="292" y="710"/>
                  </a:lnTo>
                  <a:lnTo>
                    <a:pt x="291" y="710"/>
                  </a:lnTo>
                  <a:lnTo>
                    <a:pt x="289" y="711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5" y="711"/>
                  </a:lnTo>
                  <a:lnTo>
                    <a:pt x="283" y="711"/>
                  </a:lnTo>
                  <a:lnTo>
                    <a:pt x="282" y="711"/>
                  </a:lnTo>
                  <a:lnTo>
                    <a:pt x="281" y="710"/>
                  </a:lnTo>
                  <a:lnTo>
                    <a:pt x="280" y="710"/>
                  </a:lnTo>
                  <a:lnTo>
                    <a:pt x="279" y="709"/>
                  </a:lnTo>
                  <a:lnTo>
                    <a:pt x="279" y="708"/>
                  </a:lnTo>
                  <a:lnTo>
                    <a:pt x="278" y="708"/>
                  </a:lnTo>
                  <a:lnTo>
                    <a:pt x="277" y="707"/>
                  </a:lnTo>
                  <a:lnTo>
                    <a:pt x="277" y="706"/>
                  </a:lnTo>
                  <a:lnTo>
                    <a:pt x="277" y="705"/>
                  </a:lnTo>
                  <a:lnTo>
                    <a:pt x="277" y="703"/>
                  </a:lnTo>
                  <a:lnTo>
                    <a:pt x="276" y="702"/>
                  </a:lnTo>
                  <a:lnTo>
                    <a:pt x="276" y="700"/>
                  </a:lnTo>
                  <a:lnTo>
                    <a:pt x="276" y="694"/>
                  </a:lnTo>
                  <a:lnTo>
                    <a:pt x="276" y="692"/>
                  </a:lnTo>
                  <a:lnTo>
                    <a:pt x="276" y="692"/>
                  </a:lnTo>
                  <a:lnTo>
                    <a:pt x="276" y="691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2" y="691"/>
                  </a:lnTo>
                  <a:lnTo>
                    <a:pt x="270" y="692"/>
                  </a:lnTo>
                  <a:lnTo>
                    <a:pt x="268" y="692"/>
                  </a:lnTo>
                  <a:lnTo>
                    <a:pt x="266" y="693"/>
                  </a:lnTo>
                  <a:lnTo>
                    <a:pt x="263" y="695"/>
                  </a:lnTo>
                  <a:lnTo>
                    <a:pt x="258" y="697"/>
                  </a:lnTo>
                  <a:lnTo>
                    <a:pt x="256" y="698"/>
                  </a:lnTo>
                  <a:lnTo>
                    <a:pt x="255" y="699"/>
                  </a:lnTo>
                  <a:lnTo>
                    <a:pt x="255" y="699"/>
                  </a:lnTo>
                  <a:lnTo>
                    <a:pt x="254" y="700"/>
                  </a:lnTo>
                  <a:lnTo>
                    <a:pt x="254" y="701"/>
                  </a:lnTo>
                  <a:lnTo>
                    <a:pt x="253" y="702"/>
                  </a:lnTo>
                  <a:lnTo>
                    <a:pt x="252" y="705"/>
                  </a:lnTo>
                  <a:lnTo>
                    <a:pt x="251" y="708"/>
                  </a:lnTo>
                  <a:lnTo>
                    <a:pt x="250" y="709"/>
                  </a:lnTo>
                  <a:lnTo>
                    <a:pt x="250" y="710"/>
                  </a:lnTo>
                  <a:lnTo>
                    <a:pt x="249" y="712"/>
                  </a:lnTo>
                  <a:lnTo>
                    <a:pt x="248" y="714"/>
                  </a:lnTo>
                  <a:lnTo>
                    <a:pt x="247" y="714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3" y="716"/>
                  </a:lnTo>
                  <a:lnTo>
                    <a:pt x="242" y="716"/>
                  </a:lnTo>
                  <a:lnTo>
                    <a:pt x="241" y="717"/>
                  </a:lnTo>
                  <a:lnTo>
                    <a:pt x="239" y="718"/>
                  </a:lnTo>
                  <a:lnTo>
                    <a:pt x="237" y="719"/>
                  </a:lnTo>
                  <a:lnTo>
                    <a:pt x="236" y="720"/>
                  </a:lnTo>
                  <a:lnTo>
                    <a:pt x="235" y="720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28" y="721"/>
                  </a:lnTo>
                  <a:lnTo>
                    <a:pt x="227" y="722"/>
                  </a:lnTo>
                  <a:lnTo>
                    <a:pt x="225" y="722"/>
                  </a:lnTo>
                  <a:lnTo>
                    <a:pt x="224" y="723"/>
                  </a:lnTo>
                  <a:lnTo>
                    <a:pt x="223" y="723"/>
                  </a:lnTo>
                  <a:lnTo>
                    <a:pt x="221" y="725"/>
                  </a:lnTo>
                  <a:lnTo>
                    <a:pt x="220" y="725"/>
                  </a:lnTo>
                  <a:lnTo>
                    <a:pt x="219" y="726"/>
                  </a:lnTo>
                  <a:lnTo>
                    <a:pt x="217" y="726"/>
                  </a:lnTo>
                  <a:lnTo>
                    <a:pt x="216" y="727"/>
                  </a:lnTo>
                  <a:lnTo>
                    <a:pt x="215" y="727"/>
                  </a:lnTo>
                  <a:lnTo>
                    <a:pt x="213" y="727"/>
                  </a:lnTo>
                  <a:lnTo>
                    <a:pt x="212" y="727"/>
                  </a:lnTo>
                  <a:lnTo>
                    <a:pt x="211" y="726"/>
                  </a:lnTo>
                  <a:lnTo>
                    <a:pt x="209" y="726"/>
                  </a:lnTo>
                  <a:lnTo>
                    <a:pt x="208" y="725"/>
                  </a:lnTo>
                  <a:lnTo>
                    <a:pt x="206" y="724"/>
                  </a:lnTo>
                  <a:lnTo>
                    <a:pt x="205" y="724"/>
                  </a:lnTo>
                  <a:lnTo>
                    <a:pt x="204" y="724"/>
                  </a:lnTo>
                  <a:lnTo>
                    <a:pt x="204" y="723"/>
                  </a:lnTo>
                  <a:lnTo>
                    <a:pt x="203" y="722"/>
                  </a:lnTo>
                  <a:lnTo>
                    <a:pt x="202" y="722"/>
                  </a:lnTo>
                  <a:lnTo>
                    <a:pt x="201" y="721"/>
                  </a:lnTo>
                  <a:lnTo>
                    <a:pt x="199" y="720"/>
                  </a:lnTo>
                  <a:lnTo>
                    <a:pt x="198" y="720"/>
                  </a:lnTo>
                  <a:lnTo>
                    <a:pt x="195" y="717"/>
                  </a:lnTo>
                  <a:lnTo>
                    <a:pt x="194" y="717"/>
                  </a:lnTo>
                  <a:lnTo>
                    <a:pt x="193" y="716"/>
                  </a:lnTo>
                  <a:lnTo>
                    <a:pt x="193" y="716"/>
                  </a:lnTo>
                  <a:lnTo>
                    <a:pt x="192" y="716"/>
                  </a:lnTo>
                  <a:lnTo>
                    <a:pt x="191" y="716"/>
                  </a:lnTo>
                  <a:lnTo>
                    <a:pt x="189" y="716"/>
                  </a:lnTo>
                  <a:lnTo>
                    <a:pt x="188" y="717"/>
                  </a:lnTo>
                  <a:lnTo>
                    <a:pt x="185" y="719"/>
                  </a:lnTo>
                  <a:lnTo>
                    <a:pt x="183" y="719"/>
                  </a:lnTo>
                  <a:lnTo>
                    <a:pt x="182" y="719"/>
                  </a:lnTo>
                  <a:lnTo>
                    <a:pt x="181" y="720"/>
                  </a:lnTo>
                  <a:lnTo>
                    <a:pt x="181" y="720"/>
                  </a:lnTo>
                  <a:lnTo>
                    <a:pt x="180" y="720"/>
                  </a:lnTo>
                  <a:lnTo>
                    <a:pt x="179" y="720"/>
                  </a:lnTo>
                  <a:lnTo>
                    <a:pt x="178" y="720"/>
                  </a:lnTo>
                  <a:lnTo>
                    <a:pt x="178" y="719"/>
                  </a:lnTo>
                  <a:lnTo>
                    <a:pt x="177" y="719"/>
                  </a:lnTo>
                  <a:lnTo>
                    <a:pt x="174" y="716"/>
                  </a:lnTo>
                  <a:lnTo>
                    <a:pt x="173" y="715"/>
                  </a:lnTo>
                  <a:lnTo>
                    <a:pt x="172" y="715"/>
                  </a:lnTo>
                  <a:lnTo>
                    <a:pt x="172" y="715"/>
                  </a:lnTo>
                  <a:lnTo>
                    <a:pt x="171" y="715"/>
                  </a:lnTo>
                  <a:lnTo>
                    <a:pt x="170" y="715"/>
                  </a:lnTo>
                  <a:lnTo>
                    <a:pt x="170" y="715"/>
                  </a:lnTo>
                  <a:lnTo>
                    <a:pt x="169" y="715"/>
                  </a:lnTo>
                  <a:lnTo>
                    <a:pt x="166" y="716"/>
                  </a:lnTo>
                  <a:lnTo>
                    <a:pt x="164" y="717"/>
                  </a:lnTo>
                  <a:lnTo>
                    <a:pt x="158" y="719"/>
                  </a:lnTo>
                  <a:lnTo>
                    <a:pt x="154" y="720"/>
                  </a:lnTo>
                  <a:lnTo>
                    <a:pt x="153" y="720"/>
                  </a:lnTo>
                  <a:lnTo>
                    <a:pt x="151" y="721"/>
                  </a:lnTo>
                  <a:lnTo>
                    <a:pt x="149" y="721"/>
                  </a:lnTo>
                  <a:lnTo>
                    <a:pt x="149" y="720"/>
                  </a:lnTo>
                  <a:lnTo>
                    <a:pt x="148" y="720"/>
                  </a:lnTo>
                  <a:lnTo>
                    <a:pt x="148" y="720"/>
                  </a:lnTo>
                  <a:lnTo>
                    <a:pt x="147" y="720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48" y="710"/>
                  </a:lnTo>
                  <a:lnTo>
                    <a:pt x="148" y="709"/>
                  </a:lnTo>
                  <a:lnTo>
                    <a:pt x="147" y="707"/>
                  </a:lnTo>
                  <a:lnTo>
                    <a:pt x="147" y="705"/>
                  </a:lnTo>
                  <a:lnTo>
                    <a:pt x="146" y="703"/>
                  </a:lnTo>
                  <a:lnTo>
                    <a:pt x="146" y="702"/>
                  </a:lnTo>
                  <a:lnTo>
                    <a:pt x="145" y="701"/>
                  </a:lnTo>
                  <a:lnTo>
                    <a:pt x="144" y="700"/>
                  </a:lnTo>
                  <a:lnTo>
                    <a:pt x="143" y="699"/>
                  </a:lnTo>
                  <a:lnTo>
                    <a:pt x="142" y="698"/>
                  </a:lnTo>
                  <a:lnTo>
                    <a:pt x="141" y="698"/>
                  </a:lnTo>
                  <a:lnTo>
                    <a:pt x="139" y="697"/>
                  </a:lnTo>
                  <a:lnTo>
                    <a:pt x="139" y="696"/>
                  </a:lnTo>
                  <a:lnTo>
                    <a:pt x="138" y="696"/>
                  </a:lnTo>
                  <a:lnTo>
                    <a:pt x="138" y="695"/>
                  </a:lnTo>
                  <a:lnTo>
                    <a:pt x="138" y="695"/>
                  </a:lnTo>
                  <a:lnTo>
                    <a:pt x="138" y="694"/>
                  </a:lnTo>
                  <a:lnTo>
                    <a:pt x="138" y="693"/>
                  </a:lnTo>
                  <a:lnTo>
                    <a:pt x="138" y="687"/>
                  </a:lnTo>
                  <a:lnTo>
                    <a:pt x="138" y="686"/>
                  </a:lnTo>
                  <a:lnTo>
                    <a:pt x="138" y="682"/>
                  </a:lnTo>
                  <a:lnTo>
                    <a:pt x="138" y="677"/>
                  </a:lnTo>
                  <a:lnTo>
                    <a:pt x="139" y="675"/>
                  </a:lnTo>
                  <a:lnTo>
                    <a:pt x="139" y="673"/>
                  </a:lnTo>
                  <a:lnTo>
                    <a:pt x="140" y="667"/>
                  </a:lnTo>
                  <a:lnTo>
                    <a:pt x="141" y="665"/>
                  </a:lnTo>
                  <a:lnTo>
                    <a:pt x="141" y="664"/>
                  </a:lnTo>
                  <a:lnTo>
                    <a:pt x="141" y="661"/>
                  </a:lnTo>
                  <a:lnTo>
                    <a:pt x="141" y="659"/>
                  </a:lnTo>
                  <a:lnTo>
                    <a:pt x="141" y="656"/>
                  </a:lnTo>
                  <a:lnTo>
                    <a:pt x="141" y="654"/>
                  </a:lnTo>
                  <a:lnTo>
                    <a:pt x="141" y="652"/>
                  </a:lnTo>
                  <a:lnTo>
                    <a:pt x="140" y="652"/>
                  </a:lnTo>
                  <a:lnTo>
                    <a:pt x="140" y="651"/>
                  </a:lnTo>
                  <a:lnTo>
                    <a:pt x="139" y="650"/>
                  </a:lnTo>
                  <a:lnTo>
                    <a:pt x="139" y="650"/>
                  </a:lnTo>
                  <a:lnTo>
                    <a:pt x="138" y="649"/>
                  </a:lnTo>
                  <a:lnTo>
                    <a:pt x="137" y="648"/>
                  </a:lnTo>
                  <a:lnTo>
                    <a:pt x="135" y="648"/>
                  </a:lnTo>
                  <a:lnTo>
                    <a:pt x="134" y="647"/>
                  </a:lnTo>
                  <a:lnTo>
                    <a:pt x="132" y="647"/>
                  </a:lnTo>
                  <a:lnTo>
                    <a:pt x="131" y="646"/>
                  </a:lnTo>
                  <a:lnTo>
                    <a:pt x="129" y="646"/>
                  </a:lnTo>
                  <a:lnTo>
                    <a:pt x="126" y="646"/>
                  </a:lnTo>
                  <a:lnTo>
                    <a:pt x="125" y="646"/>
                  </a:lnTo>
                  <a:lnTo>
                    <a:pt x="124" y="646"/>
                  </a:lnTo>
                  <a:lnTo>
                    <a:pt x="124" y="646"/>
                  </a:lnTo>
                  <a:lnTo>
                    <a:pt x="123" y="646"/>
                  </a:lnTo>
                  <a:lnTo>
                    <a:pt x="123" y="645"/>
                  </a:lnTo>
                  <a:lnTo>
                    <a:pt x="122" y="645"/>
                  </a:lnTo>
                  <a:lnTo>
                    <a:pt x="122" y="645"/>
                  </a:lnTo>
                  <a:lnTo>
                    <a:pt x="122" y="644"/>
                  </a:lnTo>
                  <a:lnTo>
                    <a:pt x="122" y="644"/>
                  </a:lnTo>
                  <a:lnTo>
                    <a:pt x="123" y="643"/>
                  </a:lnTo>
                  <a:lnTo>
                    <a:pt x="123" y="642"/>
                  </a:lnTo>
                  <a:lnTo>
                    <a:pt x="123" y="641"/>
                  </a:lnTo>
                  <a:lnTo>
                    <a:pt x="122" y="640"/>
                  </a:lnTo>
                  <a:lnTo>
                    <a:pt x="122" y="640"/>
                  </a:lnTo>
                  <a:lnTo>
                    <a:pt x="121" y="639"/>
                  </a:lnTo>
                  <a:lnTo>
                    <a:pt x="120" y="638"/>
                  </a:lnTo>
                  <a:lnTo>
                    <a:pt x="118" y="637"/>
                  </a:lnTo>
                  <a:lnTo>
                    <a:pt x="117" y="636"/>
                  </a:lnTo>
                  <a:lnTo>
                    <a:pt x="116" y="636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7" y="635"/>
                  </a:lnTo>
                  <a:lnTo>
                    <a:pt x="118" y="634"/>
                  </a:lnTo>
                  <a:lnTo>
                    <a:pt x="120" y="634"/>
                  </a:lnTo>
                  <a:lnTo>
                    <a:pt x="121" y="634"/>
                  </a:lnTo>
                  <a:lnTo>
                    <a:pt x="122" y="634"/>
                  </a:lnTo>
                  <a:lnTo>
                    <a:pt x="123" y="633"/>
                  </a:lnTo>
                  <a:lnTo>
                    <a:pt x="124" y="633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5" y="631"/>
                  </a:lnTo>
                  <a:lnTo>
                    <a:pt x="125" y="631"/>
                  </a:lnTo>
                  <a:lnTo>
                    <a:pt x="124" y="630"/>
                  </a:lnTo>
                  <a:lnTo>
                    <a:pt x="124" y="629"/>
                  </a:lnTo>
                  <a:lnTo>
                    <a:pt x="123" y="628"/>
                  </a:lnTo>
                  <a:lnTo>
                    <a:pt x="123" y="627"/>
                  </a:lnTo>
                  <a:lnTo>
                    <a:pt x="122" y="626"/>
                  </a:lnTo>
                  <a:lnTo>
                    <a:pt x="120" y="624"/>
                  </a:lnTo>
                  <a:lnTo>
                    <a:pt x="120" y="623"/>
                  </a:lnTo>
                  <a:lnTo>
                    <a:pt x="119" y="622"/>
                  </a:lnTo>
                  <a:lnTo>
                    <a:pt x="119" y="622"/>
                  </a:lnTo>
                  <a:lnTo>
                    <a:pt x="119" y="621"/>
                  </a:lnTo>
                  <a:lnTo>
                    <a:pt x="119" y="620"/>
                  </a:lnTo>
                  <a:lnTo>
                    <a:pt x="119" y="619"/>
                  </a:lnTo>
                  <a:lnTo>
                    <a:pt x="119" y="619"/>
                  </a:lnTo>
                  <a:lnTo>
                    <a:pt x="119" y="618"/>
                  </a:lnTo>
                  <a:lnTo>
                    <a:pt x="119" y="618"/>
                  </a:lnTo>
                  <a:lnTo>
                    <a:pt x="120" y="618"/>
                  </a:lnTo>
                  <a:lnTo>
                    <a:pt x="125" y="615"/>
                  </a:lnTo>
                  <a:lnTo>
                    <a:pt x="127" y="614"/>
                  </a:lnTo>
                  <a:lnTo>
                    <a:pt x="127" y="614"/>
                  </a:lnTo>
                  <a:lnTo>
                    <a:pt x="128" y="613"/>
                  </a:lnTo>
                  <a:lnTo>
                    <a:pt x="128" y="613"/>
                  </a:lnTo>
                  <a:lnTo>
                    <a:pt x="129" y="612"/>
                  </a:lnTo>
                  <a:lnTo>
                    <a:pt x="128" y="612"/>
                  </a:lnTo>
                  <a:lnTo>
                    <a:pt x="128" y="611"/>
                  </a:lnTo>
                  <a:lnTo>
                    <a:pt x="128" y="611"/>
                  </a:lnTo>
                  <a:lnTo>
                    <a:pt x="127" y="610"/>
                  </a:lnTo>
                  <a:lnTo>
                    <a:pt x="127" y="610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0" y="609"/>
                  </a:lnTo>
                  <a:lnTo>
                    <a:pt x="118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4" y="609"/>
                  </a:lnTo>
                  <a:lnTo>
                    <a:pt x="113" y="609"/>
                  </a:lnTo>
                  <a:lnTo>
                    <a:pt x="113" y="609"/>
                  </a:lnTo>
                  <a:lnTo>
                    <a:pt x="112" y="608"/>
                  </a:lnTo>
                  <a:lnTo>
                    <a:pt x="112" y="608"/>
                  </a:lnTo>
                  <a:lnTo>
                    <a:pt x="111" y="607"/>
                  </a:lnTo>
                  <a:lnTo>
                    <a:pt x="111" y="606"/>
                  </a:lnTo>
                  <a:lnTo>
                    <a:pt x="111" y="605"/>
                  </a:lnTo>
                  <a:lnTo>
                    <a:pt x="111" y="604"/>
                  </a:lnTo>
                  <a:lnTo>
                    <a:pt x="111" y="603"/>
                  </a:lnTo>
                  <a:lnTo>
                    <a:pt x="111" y="601"/>
                  </a:lnTo>
                  <a:lnTo>
                    <a:pt x="112" y="600"/>
                  </a:lnTo>
                  <a:lnTo>
                    <a:pt x="112" y="599"/>
                  </a:lnTo>
                  <a:lnTo>
                    <a:pt x="113" y="598"/>
                  </a:lnTo>
                  <a:lnTo>
                    <a:pt x="114" y="596"/>
                  </a:lnTo>
                  <a:lnTo>
                    <a:pt x="118" y="591"/>
                  </a:lnTo>
                  <a:lnTo>
                    <a:pt x="119" y="589"/>
                  </a:lnTo>
                  <a:lnTo>
                    <a:pt x="120" y="588"/>
                  </a:lnTo>
                  <a:lnTo>
                    <a:pt x="122" y="587"/>
                  </a:lnTo>
                  <a:lnTo>
                    <a:pt x="123" y="586"/>
                  </a:lnTo>
                  <a:lnTo>
                    <a:pt x="124" y="584"/>
                  </a:lnTo>
                  <a:lnTo>
                    <a:pt x="125" y="584"/>
                  </a:lnTo>
                  <a:lnTo>
                    <a:pt x="127" y="582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2" y="580"/>
                  </a:lnTo>
                  <a:lnTo>
                    <a:pt x="133" y="579"/>
                  </a:lnTo>
                  <a:lnTo>
                    <a:pt x="134" y="579"/>
                  </a:lnTo>
                  <a:lnTo>
                    <a:pt x="135" y="578"/>
                  </a:lnTo>
                  <a:lnTo>
                    <a:pt x="137" y="578"/>
                  </a:lnTo>
                  <a:lnTo>
                    <a:pt x="138" y="578"/>
                  </a:lnTo>
                  <a:lnTo>
                    <a:pt x="139" y="578"/>
                  </a:lnTo>
                  <a:lnTo>
                    <a:pt x="139" y="579"/>
                  </a:lnTo>
                  <a:lnTo>
                    <a:pt x="140" y="579"/>
                  </a:lnTo>
                  <a:lnTo>
                    <a:pt x="144" y="581"/>
                  </a:lnTo>
                  <a:lnTo>
                    <a:pt x="145" y="582"/>
                  </a:lnTo>
                  <a:lnTo>
                    <a:pt x="146" y="582"/>
                  </a:lnTo>
                  <a:lnTo>
                    <a:pt x="147" y="582"/>
                  </a:lnTo>
                  <a:lnTo>
                    <a:pt x="147" y="582"/>
                  </a:lnTo>
                  <a:lnTo>
                    <a:pt x="148" y="582"/>
                  </a:lnTo>
                  <a:lnTo>
                    <a:pt x="149" y="582"/>
                  </a:lnTo>
                  <a:lnTo>
                    <a:pt x="150" y="582"/>
                  </a:lnTo>
                  <a:lnTo>
                    <a:pt x="150" y="581"/>
                  </a:lnTo>
                  <a:lnTo>
                    <a:pt x="151" y="581"/>
                  </a:lnTo>
                  <a:lnTo>
                    <a:pt x="152" y="580"/>
                  </a:lnTo>
                  <a:lnTo>
                    <a:pt x="153" y="579"/>
                  </a:lnTo>
                  <a:lnTo>
                    <a:pt x="155" y="575"/>
                  </a:lnTo>
                  <a:lnTo>
                    <a:pt x="156" y="574"/>
                  </a:lnTo>
                  <a:lnTo>
                    <a:pt x="158" y="573"/>
                  </a:lnTo>
                  <a:lnTo>
                    <a:pt x="159" y="571"/>
                  </a:lnTo>
                  <a:lnTo>
                    <a:pt x="163" y="568"/>
                  </a:lnTo>
                  <a:lnTo>
                    <a:pt x="165" y="566"/>
                  </a:lnTo>
                  <a:lnTo>
                    <a:pt x="166" y="566"/>
                  </a:lnTo>
                  <a:lnTo>
                    <a:pt x="166" y="565"/>
                  </a:lnTo>
                  <a:lnTo>
                    <a:pt x="167" y="564"/>
                  </a:lnTo>
                  <a:lnTo>
                    <a:pt x="167" y="563"/>
                  </a:lnTo>
                  <a:lnTo>
                    <a:pt x="167" y="563"/>
                  </a:lnTo>
                  <a:lnTo>
                    <a:pt x="167" y="562"/>
                  </a:lnTo>
                  <a:lnTo>
                    <a:pt x="167" y="561"/>
                  </a:lnTo>
                  <a:lnTo>
                    <a:pt x="167" y="560"/>
                  </a:lnTo>
                  <a:lnTo>
                    <a:pt x="166" y="559"/>
                  </a:lnTo>
                  <a:lnTo>
                    <a:pt x="165" y="558"/>
                  </a:lnTo>
                  <a:lnTo>
                    <a:pt x="164" y="558"/>
                  </a:lnTo>
                  <a:lnTo>
                    <a:pt x="162" y="557"/>
                  </a:lnTo>
                  <a:lnTo>
                    <a:pt x="162" y="556"/>
                  </a:lnTo>
                  <a:lnTo>
                    <a:pt x="161" y="556"/>
                  </a:lnTo>
                  <a:lnTo>
                    <a:pt x="161" y="555"/>
                  </a:lnTo>
                  <a:lnTo>
                    <a:pt x="161" y="554"/>
                  </a:lnTo>
                  <a:lnTo>
                    <a:pt x="161" y="553"/>
                  </a:lnTo>
                  <a:lnTo>
                    <a:pt x="162" y="551"/>
                  </a:lnTo>
                  <a:lnTo>
                    <a:pt x="162" y="549"/>
                  </a:lnTo>
                  <a:lnTo>
                    <a:pt x="162" y="548"/>
                  </a:lnTo>
                  <a:lnTo>
                    <a:pt x="163" y="546"/>
                  </a:lnTo>
                  <a:lnTo>
                    <a:pt x="163" y="545"/>
                  </a:lnTo>
                  <a:lnTo>
                    <a:pt x="163" y="543"/>
                  </a:lnTo>
                  <a:lnTo>
                    <a:pt x="163" y="539"/>
                  </a:lnTo>
                  <a:lnTo>
                    <a:pt x="163" y="537"/>
                  </a:lnTo>
                  <a:lnTo>
                    <a:pt x="163" y="536"/>
                  </a:lnTo>
                  <a:lnTo>
                    <a:pt x="163" y="535"/>
                  </a:lnTo>
                  <a:lnTo>
                    <a:pt x="163" y="534"/>
                  </a:lnTo>
                  <a:lnTo>
                    <a:pt x="164" y="533"/>
                  </a:lnTo>
                  <a:lnTo>
                    <a:pt x="165" y="529"/>
                  </a:lnTo>
                  <a:lnTo>
                    <a:pt x="166" y="527"/>
                  </a:lnTo>
                  <a:lnTo>
                    <a:pt x="166" y="525"/>
                  </a:lnTo>
                  <a:lnTo>
                    <a:pt x="166" y="524"/>
                  </a:lnTo>
                  <a:lnTo>
                    <a:pt x="167" y="522"/>
                  </a:lnTo>
                  <a:lnTo>
                    <a:pt x="167" y="521"/>
                  </a:lnTo>
                  <a:lnTo>
                    <a:pt x="167" y="519"/>
                  </a:lnTo>
                  <a:lnTo>
                    <a:pt x="166" y="516"/>
                  </a:lnTo>
                  <a:lnTo>
                    <a:pt x="166" y="513"/>
                  </a:lnTo>
                  <a:lnTo>
                    <a:pt x="166" y="512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2"/>
                  </a:lnTo>
                  <a:lnTo>
                    <a:pt x="169" y="498"/>
                  </a:lnTo>
                  <a:lnTo>
                    <a:pt x="170" y="495"/>
                  </a:lnTo>
                  <a:lnTo>
                    <a:pt x="171" y="493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3" y="490"/>
                  </a:lnTo>
                  <a:lnTo>
                    <a:pt x="173" y="490"/>
                  </a:lnTo>
                  <a:lnTo>
                    <a:pt x="176" y="488"/>
                  </a:lnTo>
                  <a:lnTo>
                    <a:pt x="177" y="487"/>
                  </a:lnTo>
                  <a:lnTo>
                    <a:pt x="177" y="486"/>
                  </a:lnTo>
                  <a:lnTo>
                    <a:pt x="177" y="485"/>
                  </a:lnTo>
                  <a:lnTo>
                    <a:pt x="178" y="484"/>
                  </a:lnTo>
                  <a:lnTo>
                    <a:pt x="178" y="483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75"/>
                  </a:lnTo>
                  <a:lnTo>
                    <a:pt x="177" y="473"/>
                  </a:lnTo>
                  <a:lnTo>
                    <a:pt x="177" y="467"/>
                  </a:lnTo>
                  <a:lnTo>
                    <a:pt x="176" y="462"/>
                  </a:lnTo>
                  <a:lnTo>
                    <a:pt x="176" y="460"/>
                  </a:lnTo>
                  <a:lnTo>
                    <a:pt x="176" y="453"/>
                  </a:lnTo>
                  <a:lnTo>
                    <a:pt x="176" y="452"/>
                  </a:lnTo>
                  <a:lnTo>
                    <a:pt x="176" y="451"/>
                  </a:lnTo>
                  <a:lnTo>
                    <a:pt x="175" y="451"/>
                  </a:lnTo>
                  <a:lnTo>
                    <a:pt x="175" y="450"/>
                  </a:lnTo>
                  <a:lnTo>
                    <a:pt x="174" y="450"/>
                  </a:lnTo>
                  <a:lnTo>
                    <a:pt x="173" y="449"/>
                  </a:lnTo>
                  <a:lnTo>
                    <a:pt x="164" y="444"/>
                  </a:lnTo>
                  <a:lnTo>
                    <a:pt x="161" y="443"/>
                  </a:lnTo>
                  <a:lnTo>
                    <a:pt x="159" y="442"/>
                  </a:lnTo>
                  <a:lnTo>
                    <a:pt x="156" y="441"/>
                  </a:lnTo>
                  <a:lnTo>
                    <a:pt x="152" y="440"/>
                  </a:lnTo>
                  <a:lnTo>
                    <a:pt x="148" y="439"/>
                  </a:lnTo>
                  <a:lnTo>
                    <a:pt x="147" y="439"/>
                  </a:lnTo>
                  <a:lnTo>
                    <a:pt x="147" y="438"/>
                  </a:lnTo>
                  <a:lnTo>
                    <a:pt x="146" y="438"/>
                  </a:lnTo>
                  <a:lnTo>
                    <a:pt x="146" y="438"/>
                  </a:lnTo>
                  <a:lnTo>
                    <a:pt x="146" y="437"/>
                  </a:lnTo>
                  <a:lnTo>
                    <a:pt x="145" y="437"/>
                  </a:lnTo>
                  <a:lnTo>
                    <a:pt x="145" y="436"/>
                  </a:lnTo>
                  <a:lnTo>
                    <a:pt x="144" y="432"/>
                  </a:lnTo>
                  <a:lnTo>
                    <a:pt x="144" y="431"/>
                  </a:lnTo>
                  <a:lnTo>
                    <a:pt x="144" y="430"/>
                  </a:lnTo>
                  <a:lnTo>
                    <a:pt x="144" y="429"/>
                  </a:lnTo>
                  <a:lnTo>
                    <a:pt x="143" y="429"/>
                  </a:lnTo>
                  <a:lnTo>
                    <a:pt x="143" y="428"/>
                  </a:lnTo>
                  <a:lnTo>
                    <a:pt x="142" y="427"/>
                  </a:lnTo>
                  <a:lnTo>
                    <a:pt x="141" y="427"/>
                  </a:lnTo>
                  <a:lnTo>
                    <a:pt x="140" y="426"/>
                  </a:lnTo>
                  <a:lnTo>
                    <a:pt x="139" y="425"/>
                  </a:lnTo>
                  <a:lnTo>
                    <a:pt x="137" y="425"/>
                  </a:lnTo>
                  <a:lnTo>
                    <a:pt x="136" y="424"/>
                  </a:lnTo>
                  <a:lnTo>
                    <a:pt x="135" y="424"/>
                  </a:lnTo>
                  <a:lnTo>
                    <a:pt x="130" y="423"/>
                  </a:lnTo>
                  <a:lnTo>
                    <a:pt x="129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1" y="417"/>
                  </a:lnTo>
                  <a:lnTo>
                    <a:pt x="118" y="414"/>
                  </a:lnTo>
                  <a:lnTo>
                    <a:pt x="117" y="413"/>
                  </a:lnTo>
                  <a:lnTo>
                    <a:pt x="115" y="411"/>
                  </a:lnTo>
                  <a:lnTo>
                    <a:pt x="111" y="407"/>
                  </a:lnTo>
                  <a:lnTo>
                    <a:pt x="110" y="405"/>
                  </a:lnTo>
                  <a:lnTo>
                    <a:pt x="109" y="404"/>
                  </a:lnTo>
                  <a:lnTo>
                    <a:pt x="108" y="404"/>
                  </a:lnTo>
                  <a:lnTo>
                    <a:pt x="107" y="403"/>
                  </a:lnTo>
                  <a:lnTo>
                    <a:pt x="106" y="402"/>
                  </a:lnTo>
                  <a:lnTo>
                    <a:pt x="105" y="402"/>
                  </a:lnTo>
                  <a:lnTo>
                    <a:pt x="103" y="402"/>
                  </a:lnTo>
                  <a:lnTo>
                    <a:pt x="102" y="401"/>
                  </a:lnTo>
                  <a:lnTo>
                    <a:pt x="100" y="401"/>
                  </a:lnTo>
                  <a:lnTo>
                    <a:pt x="99" y="402"/>
                  </a:lnTo>
                  <a:lnTo>
                    <a:pt x="97" y="402"/>
                  </a:lnTo>
                  <a:lnTo>
                    <a:pt x="92" y="403"/>
                  </a:lnTo>
                  <a:lnTo>
                    <a:pt x="91" y="403"/>
                  </a:lnTo>
                  <a:lnTo>
                    <a:pt x="89" y="404"/>
                  </a:lnTo>
                  <a:lnTo>
                    <a:pt x="87" y="404"/>
                  </a:lnTo>
                  <a:lnTo>
                    <a:pt x="86" y="404"/>
                  </a:lnTo>
                  <a:lnTo>
                    <a:pt x="84" y="404"/>
                  </a:lnTo>
                  <a:lnTo>
                    <a:pt x="82" y="404"/>
                  </a:lnTo>
                  <a:lnTo>
                    <a:pt x="80" y="404"/>
                  </a:lnTo>
                  <a:lnTo>
                    <a:pt x="78" y="404"/>
                  </a:lnTo>
                  <a:lnTo>
                    <a:pt x="76" y="403"/>
                  </a:lnTo>
                  <a:lnTo>
                    <a:pt x="75" y="403"/>
                  </a:lnTo>
                  <a:lnTo>
                    <a:pt x="73" y="402"/>
                  </a:lnTo>
                  <a:lnTo>
                    <a:pt x="72" y="402"/>
                  </a:lnTo>
                  <a:lnTo>
                    <a:pt x="70" y="401"/>
                  </a:lnTo>
                  <a:lnTo>
                    <a:pt x="69" y="400"/>
                  </a:lnTo>
                  <a:lnTo>
                    <a:pt x="67" y="399"/>
                  </a:lnTo>
                  <a:lnTo>
                    <a:pt x="62" y="395"/>
                  </a:lnTo>
                  <a:lnTo>
                    <a:pt x="60" y="394"/>
                  </a:lnTo>
                  <a:lnTo>
                    <a:pt x="57" y="392"/>
                  </a:lnTo>
                  <a:lnTo>
                    <a:pt x="52" y="390"/>
                  </a:lnTo>
                  <a:lnTo>
                    <a:pt x="51" y="389"/>
                  </a:lnTo>
                  <a:lnTo>
                    <a:pt x="50" y="388"/>
                  </a:lnTo>
                  <a:lnTo>
                    <a:pt x="49" y="387"/>
                  </a:lnTo>
                  <a:lnTo>
                    <a:pt x="47" y="386"/>
                  </a:lnTo>
                  <a:lnTo>
                    <a:pt x="47" y="385"/>
                  </a:lnTo>
                  <a:lnTo>
                    <a:pt x="47" y="385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3"/>
                  </a:lnTo>
                  <a:lnTo>
                    <a:pt x="46" y="383"/>
                  </a:lnTo>
                  <a:lnTo>
                    <a:pt x="46" y="382"/>
                  </a:lnTo>
                  <a:lnTo>
                    <a:pt x="47" y="382"/>
                  </a:lnTo>
                  <a:lnTo>
                    <a:pt x="47" y="381"/>
                  </a:lnTo>
                  <a:lnTo>
                    <a:pt x="48" y="381"/>
                  </a:lnTo>
                  <a:lnTo>
                    <a:pt x="49" y="380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7"/>
                  </a:lnTo>
                  <a:lnTo>
                    <a:pt x="51" y="377"/>
                  </a:lnTo>
                  <a:lnTo>
                    <a:pt x="50" y="376"/>
                  </a:lnTo>
                  <a:lnTo>
                    <a:pt x="48" y="375"/>
                  </a:lnTo>
                  <a:lnTo>
                    <a:pt x="47" y="375"/>
                  </a:lnTo>
                  <a:lnTo>
                    <a:pt x="46" y="375"/>
                  </a:lnTo>
                  <a:lnTo>
                    <a:pt x="45" y="374"/>
                  </a:lnTo>
                  <a:lnTo>
                    <a:pt x="44" y="374"/>
                  </a:lnTo>
                  <a:lnTo>
                    <a:pt x="42" y="374"/>
                  </a:lnTo>
                  <a:lnTo>
                    <a:pt x="38" y="375"/>
                  </a:lnTo>
                  <a:lnTo>
                    <a:pt x="37" y="375"/>
                  </a:lnTo>
                  <a:lnTo>
                    <a:pt x="36" y="375"/>
                  </a:lnTo>
                  <a:lnTo>
                    <a:pt x="34" y="375"/>
                  </a:lnTo>
                  <a:lnTo>
                    <a:pt x="31" y="374"/>
                  </a:lnTo>
                  <a:lnTo>
                    <a:pt x="28" y="374"/>
                  </a:lnTo>
                  <a:lnTo>
                    <a:pt x="27" y="374"/>
                  </a:lnTo>
                  <a:lnTo>
                    <a:pt x="25" y="374"/>
                  </a:lnTo>
                  <a:lnTo>
                    <a:pt x="22" y="374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18" y="375"/>
                  </a:lnTo>
                  <a:lnTo>
                    <a:pt x="15" y="376"/>
                  </a:lnTo>
                  <a:lnTo>
                    <a:pt x="13" y="377"/>
                  </a:lnTo>
                  <a:lnTo>
                    <a:pt x="12" y="377"/>
                  </a:lnTo>
                  <a:lnTo>
                    <a:pt x="11" y="377"/>
                  </a:lnTo>
                  <a:lnTo>
                    <a:pt x="10" y="378"/>
                  </a:lnTo>
                  <a:lnTo>
                    <a:pt x="9" y="377"/>
                  </a:lnTo>
                  <a:lnTo>
                    <a:pt x="8" y="377"/>
                  </a:lnTo>
                  <a:lnTo>
                    <a:pt x="4" y="376"/>
                  </a:lnTo>
                  <a:lnTo>
                    <a:pt x="3" y="376"/>
                  </a:lnTo>
                  <a:lnTo>
                    <a:pt x="2" y="376"/>
                  </a:lnTo>
                  <a:lnTo>
                    <a:pt x="2" y="375"/>
                  </a:lnTo>
                  <a:lnTo>
                    <a:pt x="1" y="375"/>
                  </a:lnTo>
                  <a:lnTo>
                    <a:pt x="1" y="375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1" y="370"/>
                  </a:lnTo>
                  <a:lnTo>
                    <a:pt x="1" y="369"/>
                  </a:lnTo>
                  <a:lnTo>
                    <a:pt x="2" y="368"/>
                  </a:lnTo>
                  <a:lnTo>
                    <a:pt x="3" y="364"/>
                  </a:lnTo>
                  <a:lnTo>
                    <a:pt x="4" y="363"/>
                  </a:lnTo>
                  <a:lnTo>
                    <a:pt x="6" y="361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9" y="356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4"/>
                  </a:lnTo>
                  <a:lnTo>
                    <a:pt x="9" y="352"/>
                  </a:lnTo>
                  <a:lnTo>
                    <a:pt x="9" y="351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7"/>
                  </a:lnTo>
                  <a:lnTo>
                    <a:pt x="6" y="345"/>
                  </a:lnTo>
                  <a:lnTo>
                    <a:pt x="5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3" y="340"/>
                  </a:lnTo>
                  <a:lnTo>
                    <a:pt x="2" y="340"/>
                  </a:lnTo>
                  <a:lnTo>
                    <a:pt x="3" y="339"/>
                  </a:lnTo>
                  <a:lnTo>
                    <a:pt x="3" y="338"/>
                  </a:lnTo>
                  <a:lnTo>
                    <a:pt x="4" y="337"/>
                  </a:lnTo>
                  <a:lnTo>
                    <a:pt x="4" y="336"/>
                  </a:lnTo>
                  <a:lnTo>
                    <a:pt x="6" y="335"/>
                  </a:lnTo>
                  <a:lnTo>
                    <a:pt x="8" y="333"/>
                  </a:lnTo>
                  <a:lnTo>
                    <a:pt x="9" y="332"/>
                  </a:lnTo>
                  <a:lnTo>
                    <a:pt x="11" y="331"/>
                  </a:lnTo>
                  <a:lnTo>
                    <a:pt x="12" y="330"/>
                  </a:lnTo>
                  <a:lnTo>
                    <a:pt x="13" y="330"/>
                  </a:lnTo>
                  <a:lnTo>
                    <a:pt x="14" y="330"/>
                  </a:lnTo>
                  <a:lnTo>
                    <a:pt x="15" y="329"/>
                  </a:lnTo>
                  <a:lnTo>
                    <a:pt x="17" y="329"/>
                  </a:lnTo>
                  <a:lnTo>
                    <a:pt x="20" y="329"/>
                  </a:lnTo>
                  <a:lnTo>
                    <a:pt x="21" y="329"/>
                  </a:lnTo>
                  <a:lnTo>
                    <a:pt x="22" y="328"/>
                  </a:lnTo>
                  <a:lnTo>
                    <a:pt x="23" y="328"/>
                  </a:lnTo>
                  <a:lnTo>
                    <a:pt x="24" y="328"/>
                  </a:lnTo>
                  <a:lnTo>
                    <a:pt x="24" y="327"/>
                  </a:lnTo>
                  <a:lnTo>
                    <a:pt x="25" y="327"/>
                  </a:lnTo>
                  <a:lnTo>
                    <a:pt x="25" y="326"/>
                  </a:lnTo>
                  <a:lnTo>
                    <a:pt x="27" y="324"/>
                  </a:lnTo>
                  <a:lnTo>
                    <a:pt x="28" y="323"/>
                  </a:lnTo>
                  <a:lnTo>
                    <a:pt x="28" y="322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31" y="317"/>
                  </a:lnTo>
                  <a:lnTo>
                    <a:pt x="31" y="316"/>
                  </a:lnTo>
                  <a:lnTo>
                    <a:pt x="32" y="316"/>
                  </a:lnTo>
                  <a:lnTo>
                    <a:pt x="34" y="315"/>
                  </a:lnTo>
                  <a:lnTo>
                    <a:pt x="35" y="314"/>
                  </a:lnTo>
                  <a:lnTo>
                    <a:pt x="35" y="314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7" y="310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7" y="306"/>
                  </a:lnTo>
                  <a:lnTo>
                    <a:pt x="37" y="305"/>
                  </a:lnTo>
                  <a:lnTo>
                    <a:pt x="38" y="303"/>
                  </a:lnTo>
                  <a:lnTo>
                    <a:pt x="38" y="302"/>
                  </a:lnTo>
                  <a:lnTo>
                    <a:pt x="38" y="300"/>
                  </a:lnTo>
                  <a:lnTo>
                    <a:pt x="39" y="297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40" y="293"/>
                  </a:lnTo>
                  <a:lnTo>
                    <a:pt x="40" y="293"/>
                  </a:lnTo>
                  <a:lnTo>
                    <a:pt x="41" y="292"/>
                  </a:lnTo>
                  <a:lnTo>
                    <a:pt x="42" y="291"/>
                  </a:lnTo>
                  <a:lnTo>
                    <a:pt x="45" y="289"/>
                  </a:lnTo>
                  <a:lnTo>
                    <a:pt x="47" y="287"/>
                  </a:lnTo>
                  <a:lnTo>
                    <a:pt x="48" y="286"/>
                  </a:lnTo>
                  <a:lnTo>
                    <a:pt x="51" y="284"/>
                  </a:lnTo>
                  <a:lnTo>
                    <a:pt x="52" y="283"/>
                  </a:lnTo>
                  <a:lnTo>
                    <a:pt x="54" y="281"/>
                  </a:lnTo>
                  <a:lnTo>
                    <a:pt x="57" y="279"/>
                  </a:lnTo>
                  <a:lnTo>
                    <a:pt x="58" y="278"/>
                  </a:lnTo>
                  <a:lnTo>
                    <a:pt x="60" y="277"/>
                  </a:lnTo>
                  <a:lnTo>
                    <a:pt x="61" y="277"/>
                  </a:lnTo>
                  <a:lnTo>
                    <a:pt x="63" y="276"/>
                  </a:lnTo>
                  <a:lnTo>
                    <a:pt x="65" y="276"/>
                  </a:lnTo>
                  <a:lnTo>
                    <a:pt x="66" y="276"/>
                  </a:lnTo>
                  <a:lnTo>
                    <a:pt x="68" y="276"/>
                  </a:lnTo>
                  <a:lnTo>
                    <a:pt x="71" y="276"/>
                  </a:lnTo>
                  <a:lnTo>
                    <a:pt x="73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79" y="275"/>
                  </a:lnTo>
                  <a:lnTo>
                    <a:pt x="81" y="275"/>
                  </a:lnTo>
                  <a:lnTo>
                    <a:pt x="84" y="274"/>
                  </a:lnTo>
                  <a:lnTo>
                    <a:pt x="86" y="273"/>
                  </a:lnTo>
                  <a:lnTo>
                    <a:pt x="87" y="272"/>
                  </a:lnTo>
                  <a:lnTo>
                    <a:pt x="88" y="271"/>
                  </a:lnTo>
                  <a:lnTo>
                    <a:pt x="90" y="270"/>
                  </a:lnTo>
                  <a:lnTo>
                    <a:pt x="91" y="269"/>
                  </a:lnTo>
                  <a:lnTo>
                    <a:pt x="93" y="267"/>
                  </a:lnTo>
                  <a:lnTo>
                    <a:pt x="94" y="265"/>
                  </a:lnTo>
                  <a:lnTo>
                    <a:pt x="95" y="264"/>
                  </a:lnTo>
                  <a:lnTo>
                    <a:pt x="96" y="264"/>
                  </a:lnTo>
                  <a:lnTo>
                    <a:pt x="99" y="261"/>
                  </a:lnTo>
                  <a:lnTo>
                    <a:pt x="102" y="258"/>
                  </a:lnTo>
                  <a:lnTo>
                    <a:pt x="108" y="253"/>
                  </a:lnTo>
                  <a:lnTo>
                    <a:pt x="110" y="252"/>
                  </a:lnTo>
                  <a:lnTo>
                    <a:pt x="111" y="251"/>
                  </a:lnTo>
                  <a:lnTo>
                    <a:pt x="112" y="250"/>
                  </a:lnTo>
                  <a:lnTo>
                    <a:pt x="113" y="250"/>
                  </a:lnTo>
                  <a:lnTo>
                    <a:pt x="113" y="250"/>
                  </a:lnTo>
                  <a:lnTo>
                    <a:pt x="114" y="250"/>
                  </a:lnTo>
                  <a:lnTo>
                    <a:pt x="114" y="250"/>
                  </a:lnTo>
                  <a:lnTo>
                    <a:pt x="115" y="250"/>
                  </a:lnTo>
                  <a:lnTo>
                    <a:pt x="115" y="250"/>
                  </a:lnTo>
                  <a:lnTo>
                    <a:pt x="117" y="251"/>
                  </a:lnTo>
                  <a:lnTo>
                    <a:pt x="118" y="252"/>
                  </a:lnTo>
                  <a:lnTo>
                    <a:pt x="119" y="252"/>
                  </a:lnTo>
                  <a:lnTo>
                    <a:pt x="120" y="253"/>
                  </a:lnTo>
                  <a:lnTo>
                    <a:pt x="122" y="253"/>
                  </a:lnTo>
                  <a:lnTo>
                    <a:pt x="124" y="254"/>
                  </a:lnTo>
                  <a:lnTo>
                    <a:pt x="126" y="254"/>
                  </a:lnTo>
                  <a:lnTo>
                    <a:pt x="127" y="254"/>
                  </a:lnTo>
                  <a:lnTo>
                    <a:pt x="129" y="254"/>
                  </a:lnTo>
                  <a:lnTo>
                    <a:pt x="131" y="254"/>
                  </a:lnTo>
                  <a:lnTo>
                    <a:pt x="138" y="254"/>
                  </a:lnTo>
                  <a:lnTo>
                    <a:pt x="140" y="254"/>
                  </a:lnTo>
                  <a:lnTo>
                    <a:pt x="142" y="254"/>
                  </a:lnTo>
                  <a:lnTo>
                    <a:pt x="143" y="253"/>
                  </a:lnTo>
                  <a:lnTo>
                    <a:pt x="145" y="253"/>
                  </a:lnTo>
                  <a:lnTo>
                    <a:pt x="146" y="252"/>
                  </a:lnTo>
                  <a:lnTo>
                    <a:pt x="148" y="252"/>
                  </a:lnTo>
                  <a:lnTo>
                    <a:pt x="149" y="251"/>
                  </a:lnTo>
                  <a:lnTo>
                    <a:pt x="152" y="249"/>
                  </a:lnTo>
                  <a:lnTo>
                    <a:pt x="153" y="248"/>
                  </a:lnTo>
                  <a:lnTo>
                    <a:pt x="154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7" y="246"/>
                  </a:lnTo>
                  <a:lnTo>
                    <a:pt x="158" y="246"/>
                  </a:lnTo>
                  <a:lnTo>
                    <a:pt x="160" y="244"/>
                  </a:lnTo>
                  <a:lnTo>
                    <a:pt x="161" y="243"/>
                  </a:lnTo>
                  <a:lnTo>
                    <a:pt x="163" y="242"/>
                  </a:lnTo>
                  <a:lnTo>
                    <a:pt x="167" y="237"/>
                  </a:lnTo>
                  <a:lnTo>
                    <a:pt x="169" y="236"/>
                  </a:lnTo>
                  <a:lnTo>
                    <a:pt x="170" y="235"/>
                  </a:lnTo>
                  <a:lnTo>
                    <a:pt x="171" y="234"/>
                  </a:lnTo>
                  <a:lnTo>
                    <a:pt x="173" y="233"/>
                  </a:lnTo>
                  <a:lnTo>
                    <a:pt x="174" y="232"/>
                  </a:lnTo>
                  <a:lnTo>
                    <a:pt x="175" y="232"/>
                  </a:lnTo>
                  <a:lnTo>
                    <a:pt x="176" y="232"/>
                  </a:lnTo>
                  <a:lnTo>
                    <a:pt x="177" y="232"/>
                  </a:lnTo>
                  <a:lnTo>
                    <a:pt x="179" y="233"/>
                  </a:lnTo>
                  <a:lnTo>
                    <a:pt x="180" y="234"/>
                  </a:lnTo>
                  <a:lnTo>
                    <a:pt x="181" y="234"/>
                  </a:lnTo>
                  <a:lnTo>
                    <a:pt x="182" y="235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7" y="240"/>
                  </a:lnTo>
                  <a:lnTo>
                    <a:pt x="188" y="240"/>
                  </a:lnTo>
                  <a:lnTo>
                    <a:pt x="188" y="240"/>
                  </a:lnTo>
                  <a:lnTo>
                    <a:pt x="189" y="240"/>
                  </a:lnTo>
                  <a:lnTo>
                    <a:pt x="190" y="241"/>
                  </a:lnTo>
                  <a:lnTo>
                    <a:pt x="190" y="241"/>
                  </a:lnTo>
                  <a:lnTo>
                    <a:pt x="192" y="240"/>
                  </a:lnTo>
                  <a:lnTo>
                    <a:pt x="192" y="240"/>
                  </a:lnTo>
                  <a:lnTo>
                    <a:pt x="193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6" y="238"/>
                  </a:lnTo>
                  <a:lnTo>
                    <a:pt x="197" y="236"/>
                  </a:lnTo>
                  <a:lnTo>
                    <a:pt x="200" y="233"/>
                  </a:lnTo>
                  <a:lnTo>
                    <a:pt x="202" y="230"/>
                  </a:lnTo>
                  <a:lnTo>
                    <a:pt x="203" y="230"/>
                  </a:lnTo>
                  <a:lnTo>
                    <a:pt x="204" y="229"/>
                  </a:lnTo>
                  <a:lnTo>
                    <a:pt x="206" y="227"/>
                  </a:lnTo>
                  <a:lnTo>
                    <a:pt x="207" y="227"/>
                  </a:lnTo>
                  <a:lnTo>
                    <a:pt x="208" y="226"/>
                  </a:lnTo>
                  <a:lnTo>
                    <a:pt x="209" y="225"/>
                  </a:lnTo>
                  <a:lnTo>
                    <a:pt x="211" y="225"/>
                  </a:lnTo>
                  <a:lnTo>
                    <a:pt x="213" y="224"/>
                  </a:lnTo>
                  <a:lnTo>
                    <a:pt x="214" y="224"/>
                  </a:lnTo>
                  <a:lnTo>
                    <a:pt x="219" y="222"/>
                  </a:lnTo>
                  <a:lnTo>
                    <a:pt x="220" y="222"/>
                  </a:lnTo>
                  <a:lnTo>
                    <a:pt x="221" y="221"/>
                  </a:lnTo>
                  <a:lnTo>
                    <a:pt x="223" y="221"/>
                  </a:lnTo>
                  <a:lnTo>
                    <a:pt x="225" y="219"/>
                  </a:lnTo>
                  <a:lnTo>
                    <a:pt x="227" y="218"/>
                  </a:lnTo>
                  <a:lnTo>
                    <a:pt x="228" y="218"/>
                  </a:lnTo>
                  <a:lnTo>
                    <a:pt x="229" y="216"/>
                  </a:lnTo>
                  <a:lnTo>
                    <a:pt x="231" y="214"/>
                  </a:lnTo>
                  <a:lnTo>
                    <a:pt x="232" y="213"/>
                  </a:lnTo>
                  <a:lnTo>
                    <a:pt x="233" y="212"/>
                  </a:lnTo>
                  <a:lnTo>
                    <a:pt x="234" y="211"/>
                  </a:lnTo>
                  <a:lnTo>
                    <a:pt x="235" y="209"/>
                  </a:lnTo>
                  <a:lnTo>
                    <a:pt x="235" y="208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36" y="205"/>
                  </a:lnTo>
                  <a:lnTo>
                    <a:pt x="237" y="204"/>
                  </a:lnTo>
                  <a:lnTo>
                    <a:pt x="238" y="204"/>
                  </a:lnTo>
                  <a:lnTo>
                    <a:pt x="239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5" y="203"/>
                  </a:lnTo>
                  <a:lnTo>
                    <a:pt x="246" y="203"/>
                  </a:lnTo>
                  <a:lnTo>
                    <a:pt x="247" y="203"/>
                  </a:lnTo>
                  <a:lnTo>
                    <a:pt x="247" y="202"/>
                  </a:lnTo>
                  <a:lnTo>
                    <a:pt x="248" y="202"/>
                  </a:lnTo>
                  <a:lnTo>
                    <a:pt x="248" y="201"/>
                  </a:lnTo>
                  <a:lnTo>
                    <a:pt x="249" y="201"/>
                  </a:lnTo>
                  <a:lnTo>
                    <a:pt x="249" y="200"/>
                  </a:lnTo>
                  <a:lnTo>
                    <a:pt x="249" y="199"/>
                  </a:lnTo>
                  <a:lnTo>
                    <a:pt x="249" y="197"/>
                  </a:lnTo>
                  <a:lnTo>
                    <a:pt x="249" y="195"/>
                  </a:lnTo>
                  <a:lnTo>
                    <a:pt x="249" y="194"/>
                  </a:lnTo>
                  <a:lnTo>
                    <a:pt x="249" y="191"/>
                  </a:lnTo>
                  <a:lnTo>
                    <a:pt x="249" y="189"/>
                  </a:lnTo>
                  <a:lnTo>
                    <a:pt x="249" y="188"/>
                  </a:lnTo>
                  <a:lnTo>
                    <a:pt x="249" y="187"/>
                  </a:lnTo>
                  <a:lnTo>
                    <a:pt x="250" y="186"/>
                  </a:lnTo>
                  <a:lnTo>
                    <a:pt x="250" y="186"/>
                  </a:lnTo>
                  <a:lnTo>
                    <a:pt x="250" y="185"/>
                  </a:lnTo>
                  <a:lnTo>
                    <a:pt x="251" y="183"/>
                  </a:lnTo>
                  <a:lnTo>
                    <a:pt x="252" y="182"/>
                  </a:lnTo>
                  <a:lnTo>
                    <a:pt x="253" y="181"/>
                  </a:lnTo>
                  <a:lnTo>
                    <a:pt x="254" y="180"/>
                  </a:lnTo>
                  <a:lnTo>
                    <a:pt x="255" y="180"/>
                  </a:lnTo>
                  <a:lnTo>
                    <a:pt x="256" y="179"/>
                  </a:lnTo>
                  <a:lnTo>
                    <a:pt x="258" y="178"/>
                  </a:lnTo>
                  <a:lnTo>
                    <a:pt x="259" y="178"/>
                  </a:lnTo>
                  <a:lnTo>
                    <a:pt x="260" y="178"/>
                  </a:lnTo>
                  <a:lnTo>
                    <a:pt x="261" y="177"/>
                  </a:lnTo>
                  <a:lnTo>
                    <a:pt x="262" y="177"/>
                  </a:lnTo>
                  <a:lnTo>
                    <a:pt x="264" y="177"/>
                  </a:lnTo>
                  <a:lnTo>
                    <a:pt x="271" y="178"/>
                  </a:lnTo>
                  <a:lnTo>
                    <a:pt x="273" y="178"/>
                  </a:lnTo>
                  <a:lnTo>
                    <a:pt x="276" y="179"/>
                  </a:lnTo>
                  <a:lnTo>
                    <a:pt x="281" y="180"/>
                  </a:lnTo>
                  <a:lnTo>
                    <a:pt x="287" y="182"/>
                  </a:lnTo>
                  <a:lnTo>
                    <a:pt x="291" y="183"/>
                  </a:lnTo>
                  <a:lnTo>
                    <a:pt x="293" y="183"/>
                  </a:lnTo>
                  <a:lnTo>
                    <a:pt x="296" y="184"/>
                  </a:lnTo>
                  <a:lnTo>
                    <a:pt x="305" y="185"/>
                  </a:lnTo>
                  <a:lnTo>
                    <a:pt x="308" y="185"/>
                  </a:lnTo>
                  <a:lnTo>
                    <a:pt x="312" y="185"/>
                  </a:lnTo>
                  <a:lnTo>
                    <a:pt x="315" y="185"/>
                  </a:lnTo>
                  <a:lnTo>
                    <a:pt x="318" y="185"/>
                  </a:lnTo>
                  <a:lnTo>
                    <a:pt x="321" y="185"/>
                  </a:lnTo>
                  <a:lnTo>
                    <a:pt x="324" y="184"/>
                  </a:lnTo>
                  <a:lnTo>
                    <a:pt x="327" y="183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2" y="181"/>
                  </a:lnTo>
                  <a:lnTo>
                    <a:pt x="333" y="181"/>
                  </a:lnTo>
                  <a:lnTo>
                    <a:pt x="334" y="181"/>
                  </a:lnTo>
                  <a:lnTo>
                    <a:pt x="335" y="181"/>
                  </a:lnTo>
                  <a:lnTo>
                    <a:pt x="336" y="181"/>
                  </a:lnTo>
                  <a:lnTo>
                    <a:pt x="340" y="182"/>
                  </a:lnTo>
                  <a:lnTo>
                    <a:pt x="342" y="183"/>
                  </a:lnTo>
                  <a:lnTo>
                    <a:pt x="347" y="183"/>
                  </a:lnTo>
                  <a:lnTo>
                    <a:pt x="352" y="184"/>
                  </a:lnTo>
                  <a:lnTo>
                    <a:pt x="354" y="185"/>
                  </a:lnTo>
                  <a:lnTo>
                    <a:pt x="356" y="185"/>
                  </a:lnTo>
                  <a:lnTo>
                    <a:pt x="357" y="185"/>
                  </a:lnTo>
                  <a:lnTo>
                    <a:pt x="358" y="185"/>
                  </a:lnTo>
                  <a:lnTo>
                    <a:pt x="359" y="185"/>
                  </a:lnTo>
                  <a:lnTo>
                    <a:pt x="360" y="184"/>
                  </a:lnTo>
                  <a:lnTo>
                    <a:pt x="360" y="184"/>
                  </a:lnTo>
                  <a:lnTo>
                    <a:pt x="362" y="183"/>
                  </a:lnTo>
                  <a:lnTo>
                    <a:pt x="363" y="182"/>
                  </a:lnTo>
                  <a:lnTo>
                    <a:pt x="364" y="181"/>
                  </a:lnTo>
                  <a:lnTo>
                    <a:pt x="367" y="178"/>
                  </a:lnTo>
                  <a:lnTo>
                    <a:pt x="368" y="177"/>
                  </a:lnTo>
                  <a:lnTo>
                    <a:pt x="369" y="176"/>
                  </a:lnTo>
                  <a:lnTo>
                    <a:pt x="370" y="176"/>
                  </a:lnTo>
                  <a:lnTo>
                    <a:pt x="371" y="175"/>
                  </a:lnTo>
                  <a:lnTo>
                    <a:pt x="372" y="175"/>
                  </a:lnTo>
                  <a:lnTo>
                    <a:pt x="374" y="175"/>
                  </a:lnTo>
                  <a:lnTo>
                    <a:pt x="383" y="173"/>
                  </a:lnTo>
                  <a:lnTo>
                    <a:pt x="386" y="173"/>
                  </a:lnTo>
                  <a:lnTo>
                    <a:pt x="392" y="172"/>
                  </a:lnTo>
                  <a:lnTo>
                    <a:pt x="394" y="172"/>
                  </a:lnTo>
                  <a:lnTo>
                    <a:pt x="395" y="172"/>
                  </a:lnTo>
                  <a:lnTo>
                    <a:pt x="397" y="173"/>
                  </a:lnTo>
                  <a:lnTo>
                    <a:pt x="401" y="173"/>
                  </a:lnTo>
                  <a:lnTo>
                    <a:pt x="402" y="174"/>
                  </a:lnTo>
                  <a:lnTo>
                    <a:pt x="403" y="174"/>
                  </a:lnTo>
                  <a:lnTo>
                    <a:pt x="404" y="173"/>
                  </a:lnTo>
                  <a:lnTo>
                    <a:pt x="405" y="173"/>
                  </a:lnTo>
                  <a:lnTo>
                    <a:pt x="406" y="173"/>
                  </a:lnTo>
                  <a:lnTo>
                    <a:pt x="407" y="172"/>
                  </a:lnTo>
                  <a:lnTo>
                    <a:pt x="407" y="172"/>
                  </a:lnTo>
                  <a:lnTo>
                    <a:pt x="408" y="171"/>
                  </a:lnTo>
                  <a:lnTo>
                    <a:pt x="408" y="171"/>
                  </a:lnTo>
                  <a:lnTo>
                    <a:pt x="409" y="169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0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2" y="153"/>
                  </a:lnTo>
                  <a:lnTo>
                    <a:pt x="412" y="152"/>
                  </a:lnTo>
                  <a:lnTo>
                    <a:pt x="412" y="150"/>
                  </a:lnTo>
                  <a:lnTo>
                    <a:pt x="412" y="148"/>
                  </a:lnTo>
                  <a:lnTo>
                    <a:pt x="412" y="147"/>
                  </a:lnTo>
                  <a:lnTo>
                    <a:pt x="412" y="145"/>
                  </a:lnTo>
                  <a:lnTo>
                    <a:pt x="411" y="141"/>
                  </a:lnTo>
                  <a:lnTo>
                    <a:pt x="410" y="140"/>
                  </a:lnTo>
                  <a:lnTo>
                    <a:pt x="410" y="139"/>
                  </a:lnTo>
                  <a:lnTo>
                    <a:pt x="410" y="137"/>
                  </a:lnTo>
                  <a:lnTo>
                    <a:pt x="410" y="135"/>
                  </a:lnTo>
                  <a:lnTo>
                    <a:pt x="410" y="134"/>
                  </a:lnTo>
                  <a:lnTo>
                    <a:pt x="410" y="133"/>
                  </a:lnTo>
                  <a:lnTo>
                    <a:pt x="410" y="130"/>
                  </a:lnTo>
                  <a:lnTo>
                    <a:pt x="410" y="126"/>
                  </a:lnTo>
                  <a:lnTo>
                    <a:pt x="410" y="125"/>
                  </a:lnTo>
                  <a:lnTo>
                    <a:pt x="410" y="125"/>
                  </a:lnTo>
                  <a:lnTo>
                    <a:pt x="410" y="124"/>
                  </a:lnTo>
                  <a:lnTo>
                    <a:pt x="410" y="124"/>
                  </a:lnTo>
                  <a:lnTo>
                    <a:pt x="411" y="124"/>
                  </a:lnTo>
                  <a:lnTo>
                    <a:pt x="412" y="123"/>
                  </a:lnTo>
                  <a:lnTo>
                    <a:pt x="412" y="123"/>
                  </a:lnTo>
                  <a:lnTo>
                    <a:pt x="413" y="123"/>
                  </a:lnTo>
                  <a:lnTo>
                    <a:pt x="414" y="123"/>
                  </a:lnTo>
                  <a:lnTo>
                    <a:pt x="414" y="123"/>
                  </a:lnTo>
                  <a:lnTo>
                    <a:pt x="415" y="123"/>
                  </a:lnTo>
                  <a:lnTo>
                    <a:pt x="416" y="123"/>
                  </a:lnTo>
                  <a:lnTo>
                    <a:pt x="421" y="125"/>
                  </a:lnTo>
                  <a:lnTo>
                    <a:pt x="423" y="125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8" y="126"/>
                  </a:lnTo>
                  <a:lnTo>
                    <a:pt x="429" y="126"/>
                  </a:lnTo>
                  <a:lnTo>
                    <a:pt x="429" y="126"/>
                  </a:lnTo>
                  <a:lnTo>
                    <a:pt x="429" y="125"/>
                  </a:lnTo>
                  <a:lnTo>
                    <a:pt x="430" y="125"/>
                  </a:lnTo>
                  <a:lnTo>
                    <a:pt x="430" y="125"/>
                  </a:lnTo>
                  <a:lnTo>
                    <a:pt x="430" y="124"/>
                  </a:lnTo>
                  <a:lnTo>
                    <a:pt x="430" y="122"/>
                  </a:lnTo>
                  <a:lnTo>
                    <a:pt x="430" y="122"/>
                  </a:lnTo>
                  <a:lnTo>
                    <a:pt x="432" y="118"/>
                  </a:lnTo>
                  <a:lnTo>
                    <a:pt x="434" y="114"/>
                  </a:lnTo>
                  <a:lnTo>
                    <a:pt x="435" y="113"/>
                  </a:lnTo>
                  <a:lnTo>
                    <a:pt x="435" y="113"/>
                  </a:lnTo>
                  <a:lnTo>
                    <a:pt x="436" y="112"/>
                  </a:lnTo>
                  <a:lnTo>
                    <a:pt x="437" y="112"/>
                  </a:lnTo>
                  <a:lnTo>
                    <a:pt x="441" y="111"/>
                  </a:lnTo>
                  <a:lnTo>
                    <a:pt x="445" y="110"/>
                  </a:lnTo>
                  <a:lnTo>
                    <a:pt x="448" y="109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8"/>
                  </a:lnTo>
                  <a:lnTo>
                    <a:pt x="451" y="107"/>
                  </a:lnTo>
                  <a:lnTo>
                    <a:pt x="451" y="107"/>
                  </a:lnTo>
                  <a:lnTo>
                    <a:pt x="451" y="106"/>
                  </a:lnTo>
                  <a:lnTo>
                    <a:pt x="452" y="105"/>
                  </a:lnTo>
                  <a:lnTo>
                    <a:pt x="452" y="104"/>
                  </a:lnTo>
                  <a:lnTo>
                    <a:pt x="452" y="103"/>
                  </a:lnTo>
                  <a:lnTo>
                    <a:pt x="453" y="102"/>
                  </a:lnTo>
                  <a:lnTo>
                    <a:pt x="453" y="101"/>
                  </a:lnTo>
                  <a:lnTo>
                    <a:pt x="453" y="100"/>
                  </a:lnTo>
                  <a:lnTo>
                    <a:pt x="452" y="96"/>
                  </a:lnTo>
                  <a:lnTo>
                    <a:pt x="452" y="94"/>
                  </a:lnTo>
                  <a:lnTo>
                    <a:pt x="452" y="91"/>
                  </a:lnTo>
                  <a:lnTo>
                    <a:pt x="451" y="87"/>
                  </a:lnTo>
                  <a:lnTo>
                    <a:pt x="450" y="85"/>
                  </a:lnTo>
                  <a:lnTo>
                    <a:pt x="450" y="84"/>
                  </a:lnTo>
                  <a:lnTo>
                    <a:pt x="450" y="83"/>
                  </a:lnTo>
                  <a:lnTo>
                    <a:pt x="451" y="82"/>
                  </a:lnTo>
                  <a:lnTo>
                    <a:pt x="451" y="81"/>
                  </a:lnTo>
                  <a:lnTo>
                    <a:pt x="451" y="80"/>
                  </a:lnTo>
                  <a:lnTo>
                    <a:pt x="451" y="79"/>
                  </a:lnTo>
                  <a:lnTo>
                    <a:pt x="452" y="78"/>
                  </a:lnTo>
                  <a:lnTo>
                    <a:pt x="453" y="77"/>
                  </a:lnTo>
                  <a:lnTo>
                    <a:pt x="454" y="76"/>
                  </a:lnTo>
                  <a:lnTo>
                    <a:pt x="455" y="75"/>
                  </a:lnTo>
                  <a:lnTo>
                    <a:pt x="455" y="75"/>
                  </a:lnTo>
                  <a:lnTo>
                    <a:pt x="456" y="74"/>
                  </a:lnTo>
                  <a:lnTo>
                    <a:pt x="457" y="74"/>
                  </a:lnTo>
                  <a:lnTo>
                    <a:pt x="457" y="74"/>
                  </a:lnTo>
                  <a:lnTo>
                    <a:pt x="458" y="73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60" y="75"/>
                  </a:lnTo>
                  <a:lnTo>
                    <a:pt x="460" y="75"/>
                  </a:lnTo>
                  <a:lnTo>
                    <a:pt x="461" y="76"/>
                  </a:lnTo>
                  <a:lnTo>
                    <a:pt x="462" y="76"/>
                  </a:lnTo>
                  <a:lnTo>
                    <a:pt x="462" y="77"/>
                  </a:lnTo>
                  <a:lnTo>
                    <a:pt x="463" y="77"/>
                  </a:lnTo>
                  <a:lnTo>
                    <a:pt x="464" y="77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6" y="76"/>
                  </a:lnTo>
                  <a:lnTo>
                    <a:pt x="469" y="75"/>
                  </a:lnTo>
                  <a:lnTo>
                    <a:pt x="470" y="74"/>
                  </a:lnTo>
                  <a:lnTo>
                    <a:pt x="471" y="74"/>
                  </a:lnTo>
                  <a:lnTo>
                    <a:pt x="472" y="73"/>
                  </a:lnTo>
                  <a:lnTo>
                    <a:pt x="473" y="73"/>
                  </a:lnTo>
                  <a:lnTo>
                    <a:pt x="475" y="74"/>
                  </a:lnTo>
                  <a:lnTo>
                    <a:pt x="476" y="74"/>
                  </a:lnTo>
                  <a:lnTo>
                    <a:pt x="479" y="76"/>
                  </a:lnTo>
                  <a:lnTo>
                    <a:pt x="480" y="76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3" y="76"/>
                  </a:lnTo>
                  <a:lnTo>
                    <a:pt x="484" y="76"/>
                  </a:lnTo>
                  <a:lnTo>
                    <a:pt x="485" y="76"/>
                  </a:lnTo>
                  <a:lnTo>
                    <a:pt x="486" y="76"/>
                  </a:lnTo>
                  <a:lnTo>
                    <a:pt x="488" y="75"/>
                  </a:lnTo>
                  <a:lnTo>
                    <a:pt x="489" y="74"/>
                  </a:lnTo>
                  <a:lnTo>
                    <a:pt x="491" y="74"/>
                  </a:lnTo>
                  <a:lnTo>
                    <a:pt x="492" y="73"/>
                  </a:lnTo>
                  <a:lnTo>
                    <a:pt x="493" y="73"/>
                  </a:lnTo>
                  <a:lnTo>
                    <a:pt x="494" y="73"/>
                  </a:lnTo>
                  <a:lnTo>
                    <a:pt x="494" y="73"/>
                  </a:lnTo>
                  <a:lnTo>
                    <a:pt x="495" y="73"/>
                  </a:lnTo>
                  <a:lnTo>
                    <a:pt x="496" y="74"/>
                  </a:lnTo>
                  <a:lnTo>
                    <a:pt x="496" y="74"/>
                  </a:lnTo>
                  <a:lnTo>
                    <a:pt x="497" y="75"/>
                  </a:lnTo>
                  <a:lnTo>
                    <a:pt x="497" y="76"/>
                  </a:lnTo>
                  <a:lnTo>
                    <a:pt x="498" y="77"/>
                  </a:lnTo>
                  <a:lnTo>
                    <a:pt x="498" y="78"/>
                  </a:lnTo>
                  <a:lnTo>
                    <a:pt x="499" y="82"/>
                  </a:lnTo>
                  <a:lnTo>
                    <a:pt x="499" y="84"/>
                  </a:lnTo>
                  <a:lnTo>
                    <a:pt x="500" y="86"/>
                  </a:lnTo>
                  <a:lnTo>
                    <a:pt x="500" y="87"/>
                  </a:lnTo>
                  <a:lnTo>
                    <a:pt x="501" y="88"/>
                  </a:lnTo>
                  <a:lnTo>
                    <a:pt x="501" y="89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3" y="91"/>
                  </a:lnTo>
                  <a:lnTo>
                    <a:pt x="504" y="91"/>
                  </a:lnTo>
                  <a:lnTo>
                    <a:pt x="505" y="92"/>
                  </a:lnTo>
                  <a:lnTo>
                    <a:pt x="506" y="92"/>
                  </a:lnTo>
                  <a:lnTo>
                    <a:pt x="507" y="93"/>
                  </a:lnTo>
                  <a:lnTo>
                    <a:pt x="508" y="93"/>
                  </a:lnTo>
                  <a:lnTo>
                    <a:pt x="509" y="93"/>
                  </a:lnTo>
                  <a:lnTo>
                    <a:pt x="510" y="93"/>
                  </a:lnTo>
                  <a:lnTo>
                    <a:pt x="510" y="93"/>
                  </a:lnTo>
                  <a:lnTo>
                    <a:pt x="511" y="93"/>
                  </a:lnTo>
                  <a:lnTo>
                    <a:pt x="512" y="92"/>
                  </a:lnTo>
                  <a:lnTo>
                    <a:pt x="514" y="92"/>
                  </a:lnTo>
                  <a:lnTo>
                    <a:pt x="515" y="91"/>
                  </a:lnTo>
                  <a:lnTo>
                    <a:pt x="520" y="90"/>
                  </a:lnTo>
                  <a:lnTo>
                    <a:pt x="521" y="89"/>
                  </a:lnTo>
                  <a:lnTo>
                    <a:pt x="523" y="89"/>
                  </a:lnTo>
                  <a:lnTo>
                    <a:pt x="526" y="89"/>
                  </a:lnTo>
                  <a:lnTo>
                    <a:pt x="527" y="89"/>
                  </a:lnTo>
                  <a:lnTo>
                    <a:pt x="530" y="89"/>
                  </a:lnTo>
                  <a:lnTo>
                    <a:pt x="531" y="88"/>
                  </a:lnTo>
                  <a:lnTo>
                    <a:pt x="540" y="88"/>
                  </a:lnTo>
                  <a:lnTo>
                    <a:pt x="542" y="88"/>
                  </a:lnTo>
                  <a:lnTo>
                    <a:pt x="542" y="87"/>
                  </a:lnTo>
                  <a:lnTo>
                    <a:pt x="543" y="87"/>
                  </a:lnTo>
                  <a:lnTo>
                    <a:pt x="544" y="86"/>
                  </a:lnTo>
                  <a:lnTo>
                    <a:pt x="547" y="83"/>
                  </a:lnTo>
                  <a:lnTo>
                    <a:pt x="552" y="80"/>
                  </a:lnTo>
                  <a:lnTo>
                    <a:pt x="554" y="78"/>
                  </a:lnTo>
                  <a:lnTo>
                    <a:pt x="555" y="77"/>
                  </a:lnTo>
                  <a:lnTo>
                    <a:pt x="556" y="76"/>
                  </a:lnTo>
                  <a:lnTo>
                    <a:pt x="557" y="74"/>
                  </a:lnTo>
                  <a:lnTo>
                    <a:pt x="560" y="71"/>
                  </a:lnTo>
                  <a:lnTo>
                    <a:pt x="560" y="70"/>
                  </a:lnTo>
                  <a:lnTo>
                    <a:pt x="561" y="69"/>
                  </a:lnTo>
                  <a:lnTo>
                    <a:pt x="562" y="68"/>
                  </a:lnTo>
                  <a:lnTo>
                    <a:pt x="563" y="68"/>
                  </a:lnTo>
                  <a:lnTo>
                    <a:pt x="566" y="65"/>
                  </a:lnTo>
                  <a:lnTo>
                    <a:pt x="567" y="65"/>
                  </a:lnTo>
                  <a:lnTo>
                    <a:pt x="568" y="64"/>
                  </a:lnTo>
                  <a:lnTo>
                    <a:pt x="568" y="63"/>
                  </a:lnTo>
                  <a:lnTo>
                    <a:pt x="569" y="62"/>
                  </a:lnTo>
                  <a:lnTo>
                    <a:pt x="570" y="61"/>
                  </a:lnTo>
                  <a:lnTo>
                    <a:pt x="570" y="60"/>
                  </a:lnTo>
                  <a:lnTo>
                    <a:pt x="570" y="58"/>
                  </a:lnTo>
                  <a:lnTo>
                    <a:pt x="571" y="56"/>
                  </a:lnTo>
                  <a:lnTo>
                    <a:pt x="571" y="50"/>
                  </a:lnTo>
                  <a:lnTo>
                    <a:pt x="572" y="49"/>
                  </a:lnTo>
                  <a:lnTo>
                    <a:pt x="572" y="48"/>
                  </a:lnTo>
                  <a:lnTo>
                    <a:pt x="573" y="46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5" y="44"/>
                  </a:lnTo>
                  <a:lnTo>
                    <a:pt x="576" y="44"/>
                  </a:lnTo>
                  <a:lnTo>
                    <a:pt x="577" y="44"/>
                  </a:lnTo>
                  <a:lnTo>
                    <a:pt x="579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5" y="44"/>
                  </a:lnTo>
                  <a:lnTo>
                    <a:pt x="588" y="45"/>
                  </a:lnTo>
                  <a:lnTo>
                    <a:pt x="591" y="46"/>
                  </a:lnTo>
                  <a:lnTo>
                    <a:pt x="596" y="47"/>
                  </a:lnTo>
                  <a:lnTo>
                    <a:pt x="598" y="48"/>
                  </a:lnTo>
                  <a:lnTo>
                    <a:pt x="600" y="48"/>
                  </a:lnTo>
                  <a:lnTo>
                    <a:pt x="600" y="48"/>
                  </a:lnTo>
                  <a:lnTo>
                    <a:pt x="601" y="48"/>
                  </a:lnTo>
                  <a:lnTo>
                    <a:pt x="602" y="48"/>
                  </a:lnTo>
                  <a:lnTo>
                    <a:pt x="603" y="48"/>
                  </a:lnTo>
                  <a:lnTo>
                    <a:pt x="604" y="48"/>
                  </a:lnTo>
                  <a:lnTo>
                    <a:pt x="605" y="47"/>
                  </a:lnTo>
                  <a:lnTo>
                    <a:pt x="606" y="47"/>
                  </a:lnTo>
                  <a:lnTo>
                    <a:pt x="607" y="46"/>
                  </a:lnTo>
                  <a:lnTo>
                    <a:pt x="608" y="45"/>
                  </a:lnTo>
                  <a:lnTo>
                    <a:pt x="609" y="44"/>
                  </a:lnTo>
                  <a:lnTo>
                    <a:pt x="610" y="43"/>
                  </a:lnTo>
                  <a:lnTo>
                    <a:pt x="611" y="43"/>
                  </a:lnTo>
                  <a:lnTo>
                    <a:pt x="611" y="42"/>
                  </a:lnTo>
                  <a:lnTo>
                    <a:pt x="612" y="41"/>
                  </a:lnTo>
                  <a:lnTo>
                    <a:pt x="612" y="40"/>
                  </a:lnTo>
                  <a:lnTo>
                    <a:pt x="613" y="39"/>
                  </a:lnTo>
                  <a:lnTo>
                    <a:pt x="613" y="36"/>
                  </a:lnTo>
                  <a:lnTo>
                    <a:pt x="614" y="34"/>
                  </a:lnTo>
                  <a:lnTo>
                    <a:pt x="614" y="34"/>
                  </a:lnTo>
                  <a:lnTo>
                    <a:pt x="614" y="33"/>
                  </a:lnTo>
                  <a:lnTo>
                    <a:pt x="615" y="32"/>
                  </a:lnTo>
                  <a:lnTo>
                    <a:pt x="615" y="32"/>
                  </a:lnTo>
                  <a:lnTo>
                    <a:pt x="616" y="31"/>
                  </a:lnTo>
                  <a:lnTo>
                    <a:pt x="617" y="30"/>
                  </a:lnTo>
                  <a:lnTo>
                    <a:pt x="619" y="29"/>
                  </a:lnTo>
                  <a:lnTo>
                    <a:pt x="620" y="28"/>
                  </a:lnTo>
                  <a:lnTo>
                    <a:pt x="623" y="27"/>
                  </a:lnTo>
                  <a:lnTo>
                    <a:pt x="628" y="24"/>
                  </a:lnTo>
                  <a:lnTo>
                    <a:pt x="630" y="23"/>
                  </a:lnTo>
                  <a:lnTo>
                    <a:pt x="631" y="23"/>
                  </a:lnTo>
                  <a:lnTo>
                    <a:pt x="631" y="22"/>
                  </a:lnTo>
                  <a:lnTo>
                    <a:pt x="632" y="21"/>
                  </a:lnTo>
                  <a:lnTo>
                    <a:pt x="633" y="20"/>
                  </a:lnTo>
                  <a:lnTo>
                    <a:pt x="633" y="19"/>
                  </a:lnTo>
                  <a:lnTo>
                    <a:pt x="634" y="18"/>
                  </a:lnTo>
                  <a:lnTo>
                    <a:pt x="634" y="17"/>
                  </a:lnTo>
                  <a:lnTo>
                    <a:pt x="634" y="13"/>
                  </a:lnTo>
                  <a:lnTo>
                    <a:pt x="635" y="11"/>
                  </a:lnTo>
                  <a:lnTo>
                    <a:pt x="636" y="9"/>
                  </a:lnTo>
                  <a:lnTo>
                    <a:pt x="637" y="6"/>
                  </a:lnTo>
                  <a:lnTo>
                    <a:pt x="637" y="5"/>
                  </a:lnTo>
                  <a:lnTo>
                    <a:pt x="638" y="3"/>
                  </a:lnTo>
                  <a:lnTo>
                    <a:pt x="638" y="1"/>
                  </a:lnTo>
                  <a:lnTo>
                    <a:pt x="638" y="0"/>
                  </a:lnTo>
                  <a:lnTo>
                    <a:pt x="639" y="0"/>
                  </a:lnTo>
                  <a:lnTo>
                    <a:pt x="639" y="0"/>
                  </a:lnTo>
                  <a:close/>
                  <a:moveTo>
                    <a:pt x="475" y="289"/>
                  </a:moveTo>
                  <a:lnTo>
                    <a:pt x="475" y="289"/>
                  </a:lnTo>
                  <a:lnTo>
                    <a:pt x="474" y="290"/>
                  </a:lnTo>
                  <a:lnTo>
                    <a:pt x="471" y="290"/>
                  </a:lnTo>
                  <a:lnTo>
                    <a:pt x="464" y="292"/>
                  </a:lnTo>
                  <a:lnTo>
                    <a:pt x="461" y="292"/>
                  </a:lnTo>
                  <a:lnTo>
                    <a:pt x="458" y="293"/>
                  </a:lnTo>
                  <a:lnTo>
                    <a:pt x="454" y="294"/>
                  </a:lnTo>
                  <a:lnTo>
                    <a:pt x="452" y="295"/>
                  </a:lnTo>
                  <a:lnTo>
                    <a:pt x="451" y="296"/>
                  </a:lnTo>
                  <a:lnTo>
                    <a:pt x="447" y="298"/>
                  </a:lnTo>
                  <a:lnTo>
                    <a:pt x="445" y="299"/>
                  </a:lnTo>
                  <a:lnTo>
                    <a:pt x="442" y="300"/>
                  </a:lnTo>
                  <a:lnTo>
                    <a:pt x="437" y="302"/>
                  </a:lnTo>
                  <a:lnTo>
                    <a:pt x="436" y="302"/>
                  </a:lnTo>
                  <a:lnTo>
                    <a:pt x="435" y="303"/>
                  </a:lnTo>
                  <a:lnTo>
                    <a:pt x="429" y="306"/>
                  </a:lnTo>
                  <a:lnTo>
                    <a:pt x="427" y="307"/>
                  </a:lnTo>
                  <a:lnTo>
                    <a:pt x="425" y="307"/>
                  </a:lnTo>
                  <a:lnTo>
                    <a:pt x="421" y="309"/>
                  </a:lnTo>
                  <a:lnTo>
                    <a:pt x="420" y="309"/>
                  </a:lnTo>
                  <a:lnTo>
                    <a:pt x="418" y="309"/>
                  </a:lnTo>
                  <a:lnTo>
                    <a:pt x="414" y="309"/>
                  </a:lnTo>
                  <a:lnTo>
                    <a:pt x="412" y="310"/>
                  </a:lnTo>
                  <a:lnTo>
                    <a:pt x="411" y="310"/>
                  </a:lnTo>
                  <a:lnTo>
                    <a:pt x="410" y="310"/>
                  </a:lnTo>
                  <a:lnTo>
                    <a:pt x="409" y="311"/>
                  </a:lnTo>
                  <a:lnTo>
                    <a:pt x="408" y="311"/>
                  </a:lnTo>
                  <a:lnTo>
                    <a:pt x="407" y="312"/>
                  </a:lnTo>
                  <a:lnTo>
                    <a:pt x="406" y="313"/>
                  </a:lnTo>
                  <a:lnTo>
                    <a:pt x="406" y="314"/>
                  </a:lnTo>
                  <a:lnTo>
                    <a:pt x="405" y="315"/>
                  </a:lnTo>
                  <a:lnTo>
                    <a:pt x="404" y="316"/>
                  </a:lnTo>
                  <a:lnTo>
                    <a:pt x="404" y="318"/>
                  </a:lnTo>
                  <a:lnTo>
                    <a:pt x="403" y="321"/>
                  </a:lnTo>
                  <a:lnTo>
                    <a:pt x="402" y="323"/>
                  </a:lnTo>
                  <a:lnTo>
                    <a:pt x="402" y="324"/>
                  </a:lnTo>
                  <a:lnTo>
                    <a:pt x="402" y="325"/>
                  </a:lnTo>
                  <a:lnTo>
                    <a:pt x="401" y="325"/>
                  </a:lnTo>
                  <a:lnTo>
                    <a:pt x="400" y="326"/>
                  </a:lnTo>
                  <a:lnTo>
                    <a:pt x="399" y="326"/>
                  </a:lnTo>
                  <a:lnTo>
                    <a:pt x="398" y="327"/>
                  </a:lnTo>
                  <a:lnTo>
                    <a:pt x="396" y="327"/>
                  </a:lnTo>
                  <a:lnTo>
                    <a:pt x="394" y="327"/>
                  </a:lnTo>
                  <a:lnTo>
                    <a:pt x="392" y="326"/>
                  </a:lnTo>
                  <a:lnTo>
                    <a:pt x="391" y="326"/>
                  </a:lnTo>
                  <a:lnTo>
                    <a:pt x="389" y="326"/>
                  </a:lnTo>
                  <a:lnTo>
                    <a:pt x="388" y="325"/>
                  </a:lnTo>
                  <a:lnTo>
                    <a:pt x="386" y="324"/>
                  </a:lnTo>
                  <a:lnTo>
                    <a:pt x="385" y="323"/>
                  </a:lnTo>
                  <a:lnTo>
                    <a:pt x="384" y="323"/>
                  </a:lnTo>
                  <a:lnTo>
                    <a:pt x="383" y="323"/>
                  </a:lnTo>
                  <a:lnTo>
                    <a:pt x="382" y="323"/>
                  </a:lnTo>
                  <a:lnTo>
                    <a:pt x="381" y="323"/>
                  </a:lnTo>
                  <a:lnTo>
                    <a:pt x="380" y="323"/>
                  </a:lnTo>
                  <a:lnTo>
                    <a:pt x="379" y="323"/>
                  </a:lnTo>
                  <a:lnTo>
                    <a:pt x="378" y="324"/>
                  </a:lnTo>
                  <a:lnTo>
                    <a:pt x="375" y="325"/>
                  </a:lnTo>
                  <a:lnTo>
                    <a:pt x="373" y="326"/>
                  </a:lnTo>
                  <a:lnTo>
                    <a:pt x="371" y="327"/>
                  </a:lnTo>
                  <a:lnTo>
                    <a:pt x="367" y="328"/>
                  </a:lnTo>
                  <a:lnTo>
                    <a:pt x="364" y="329"/>
                  </a:lnTo>
                  <a:lnTo>
                    <a:pt x="361" y="330"/>
                  </a:lnTo>
                  <a:lnTo>
                    <a:pt x="357" y="332"/>
                  </a:lnTo>
                  <a:lnTo>
                    <a:pt x="355" y="332"/>
                  </a:lnTo>
                  <a:lnTo>
                    <a:pt x="354" y="333"/>
                  </a:lnTo>
                  <a:lnTo>
                    <a:pt x="353" y="334"/>
                  </a:lnTo>
                  <a:lnTo>
                    <a:pt x="353" y="334"/>
                  </a:lnTo>
                  <a:lnTo>
                    <a:pt x="352" y="335"/>
                  </a:lnTo>
                  <a:lnTo>
                    <a:pt x="352" y="335"/>
                  </a:lnTo>
                  <a:lnTo>
                    <a:pt x="352" y="336"/>
                  </a:lnTo>
                  <a:lnTo>
                    <a:pt x="352" y="336"/>
                  </a:lnTo>
                  <a:lnTo>
                    <a:pt x="353" y="336"/>
                  </a:lnTo>
                  <a:lnTo>
                    <a:pt x="353" y="337"/>
                  </a:lnTo>
                  <a:lnTo>
                    <a:pt x="354" y="337"/>
                  </a:lnTo>
                  <a:lnTo>
                    <a:pt x="356" y="338"/>
                  </a:lnTo>
                  <a:lnTo>
                    <a:pt x="357" y="339"/>
                  </a:lnTo>
                  <a:lnTo>
                    <a:pt x="358" y="340"/>
                  </a:lnTo>
                  <a:lnTo>
                    <a:pt x="359" y="340"/>
                  </a:lnTo>
                  <a:lnTo>
                    <a:pt x="361" y="342"/>
                  </a:lnTo>
                  <a:lnTo>
                    <a:pt x="364" y="345"/>
                  </a:lnTo>
                  <a:lnTo>
                    <a:pt x="367" y="349"/>
                  </a:lnTo>
                  <a:lnTo>
                    <a:pt x="369" y="351"/>
                  </a:lnTo>
                  <a:lnTo>
                    <a:pt x="370" y="351"/>
                  </a:lnTo>
                  <a:lnTo>
                    <a:pt x="370" y="352"/>
                  </a:lnTo>
                  <a:lnTo>
                    <a:pt x="370" y="353"/>
                  </a:lnTo>
                  <a:lnTo>
                    <a:pt x="370" y="353"/>
                  </a:lnTo>
                  <a:lnTo>
                    <a:pt x="370" y="354"/>
                  </a:lnTo>
                  <a:lnTo>
                    <a:pt x="370" y="355"/>
                  </a:lnTo>
                  <a:lnTo>
                    <a:pt x="369" y="355"/>
                  </a:lnTo>
                  <a:lnTo>
                    <a:pt x="368" y="356"/>
                  </a:lnTo>
                  <a:lnTo>
                    <a:pt x="365" y="358"/>
                  </a:lnTo>
                  <a:lnTo>
                    <a:pt x="364" y="359"/>
                  </a:lnTo>
                  <a:lnTo>
                    <a:pt x="364" y="359"/>
                  </a:lnTo>
                  <a:lnTo>
                    <a:pt x="363" y="360"/>
                  </a:lnTo>
                  <a:lnTo>
                    <a:pt x="362" y="361"/>
                  </a:lnTo>
                  <a:lnTo>
                    <a:pt x="361" y="362"/>
                  </a:lnTo>
                  <a:lnTo>
                    <a:pt x="361" y="364"/>
                  </a:lnTo>
                  <a:lnTo>
                    <a:pt x="361" y="364"/>
                  </a:lnTo>
                  <a:lnTo>
                    <a:pt x="361" y="365"/>
                  </a:lnTo>
                  <a:lnTo>
                    <a:pt x="361" y="365"/>
                  </a:lnTo>
                  <a:lnTo>
                    <a:pt x="361" y="366"/>
                  </a:lnTo>
                  <a:lnTo>
                    <a:pt x="362" y="367"/>
                  </a:lnTo>
                  <a:lnTo>
                    <a:pt x="364" y="370"/>
                  </a:lnTo>
                  <a:lnTo>
                    <a:pt x="365" y="371"/>
                  </a:lnTo>
                  <a:lnTo>
                    <a:pt x="365" y="372"/>
                  </a:lnTo>
                  <a:lnTo>
                    <a:pt x="367" y="376"/>
                  </a:lnTo>
                  <a:lnTo>
                    <a:pt x="368" y="377"/>
                  </a:lnTo>
                  <a:lnTo>
                    <a:pt x="369" y="379"/>
                  </a:lnTo>
                  <a:lnTo>
                    <a:pt x="370" y="380"/>
                  </a:lnTo>
                  <a:lnTo>
                    <a:pt x="371" y="382"/>
                  </a:lnTo>
                  <a:lnTo>
                    <a:pt x="373" y="384"/>
                  </a:lnTo>
                  <a:lnTo>
                    <a:pt x="375" y="386"/>
                  </a:lnTo>
                  <a:lnTo>
                    <a:pt x="380" y="389"/>
                  </a:lnTo>
                  <a:lnTo>
                    <a:pt x="381" y="390"/>
                  </a:lnTo>
                  <a:lnTo>
                    <a:pt x="381" y="391"/>
                  </a:lnTo>
                  <a:lnTo>
                    <a:pt x="382" y="392"/>
                  </a:lnTo>
                  <a:lnTo>
                    <a:pt x="382" y="393"/>
                  </a:lnTo>
                  <a:lnTo>
                    <a:pt x="382" y="394"/>
                  </a:lnTo>
                  <a:lnTo>
                    <a:pt x="382" y="395"/>
                  </a:lnTo>
                  <a:lnTo>
                    <a:pt x="382" y="396"/>
                  </a:lnTo>
                  <a:lnTo>
                    <a:pt x="382" y="397"/>
                  </a:lnTo>
                  <a:lnTo>
                    <a:pt x="381" y="399"/>
                  </a:lnTo>
                  <a:lnTo>
                    <a:pt x="381" y="400"/>
                  </a:lnTo>
                  <a:lnTo>
                    <a:pt x="380" y="401"/>
                  </a:lnTo>
                  <a:lnTo>
                    <a:pt x="380" y="402"/>
                  </a:lnTo>
                  <a:lnTo>
                    <a:pt x="380" y="402"/>
                  </a:lnTo>
                  <a:lnTo>
                    <a:pt x="381" y="403"/>
                  </a:lnTo>
                  <a:lnTo>
                    <a:pt x="381" y="404"/>
                  </a:lnTo>
                  <a:lnTo>
                    <a:pt x="381" y="405"/>
                  </a:lnTo>
                  <a:lnTo>
                    <a:pt x="382" y="405"/>
                  </a:lnTo>
                  <a:lnTo>
                    <a:pt x="383" y="406"/>
                  </a:lnTo>
                  <a:lnTo>
                    <a:pt x="384" y="407"/>
                  </a:lnTo>
                  <a:lnTo>
                    <a:pt x="385" y="408"/>
                  </a:lnTo>
                  <a:lnTo>
                    <a:pt x="386" y="408"/>
                  </a:lnTo>
                  <a:lnTo>
                    <a:pt x="387" y="409"/>
                  </a:lnTo>
                  <a:lnTo>
                    <a:pt x="390" y="410"/>
                  </a:lnTo>
                  <a:lnTo>
                    <a:pt x="391" y="411"/>
                  </a:lnTo>
                  <a:lnTo>
                    <a:pt x="392" y="412"/>
                  </a:lnTo>
                  <a:lnTo>
                    <a:pt x="392" y="412"/>
                  </a:lnTo>
                  <a:lnTo>
                    <a:pt x="393" y="413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3" y="415"/>
                  </a:lnTo>
                  <a:lnTo>
                    <a:pt x="393" y="416"/>
                  </a:lnTo>
                  <a:lnTo>
                    <a:pt x="393" y="417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3" y="421"/>
                  </a:lnTo>
                  <a:lnTo>
                    <a:pt x="393" y="422"/>
                  </a:lnTo>
                  <a:lnTo>
                    <a:pt x="394" y="423"/>
                  </a:lnTo>
                  <a:lnTo>
                    <a:pt x="394" y="423"/>
                  </a:lnTo>
                  <a:lnTo>
                    <a:pt x="394" y="424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3" y="428"/>
                  </a:lnTo>
                  <a:lnTo>
                    <a:pt x="393" y="429"/>
                  </a:lnTo>
                  <a:lnTo>
                    <a:pt x="393" y="431"/>
                  </a:lnTo>
                  <a:lnTo>
                    <a:pt x="393" y="431"/>
                  </a:lnTo>
                  <a:lnTo>
                    <a:pt x="393" y="432"/>
                  </a:lnTo>
                  <a:lnTo>
                    <a:pt x="394" y="433"/>
                  </a:lnTo>
                  <a:lnTo>
                    <a:pt x="394" y="434"/>
                  </a:lnTo>
                  <a:lnTo>
                    <a:pt x="395" y="434"/>
                  </a:lnTo>
                  <a:lnTo>
                    <a:pt x="395" y="435"/>
                  </a:lnTo>
                  <a:lnTo>
                    <a:pt x="396" y="436"/>
                  </a:lnTo>
                  <a:lnTo>
                    <a:pt x="396" y="436"/>
                  </a:lnTo>
                  <a:lnTo>
                    <a:pt x="397" y="437"/>
                  </a:lnTo>
                  <a:lnTo>
                    <a:pt x="398" y="437"/>
                  </a:lnTo>
                  <a:lnTo>
                    <a:pt x="399" y="437"/>
                  </a:lnTo>
                  <a:lnTo>
                    <a:pt x="400" y="438"/>
                  </a:lnTo>
                  <a:lnTo>
                    <a:pt x="402" y="438"/>
                  </a:lnTo>
                  <a:lnTo>
                    <a:pt x="404" y="438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4" y="439"/>
                  </a:lnTo>
                  <a:lnTo>
                    <a:pt x="415" y="439"/>
                  </a:lnTo>
                  <a:lnTo>
                    <a:pt x="416" y="438"/>
                  </a:lnTo>
                  <a:lnTo>
                    <a:pt x="416" y="438"/>
                  </a:lnTo>
                  <a:lnTo>
                    <a:pt x="417" y="438"/>
                  </a:lnTo>
                  <a:lnTo>
                    <a:pt x="417" y="437"/>
                  </a:lnTo>
                  <a:lnTo>
                    <a:pt x="417" y="437"/>
                  </a:lnTo>
                  <a:lnTo>
                    <a:pt x="418" y="436"/>
                  </a:lnTo>
                  <a:lnTo>
                    <a:pt x="420" y="433"/>
                  </a:lnTo>
                  <a:lnTo>
                    <a:pt x="421" y="431"/>
                  </a:lnTo>
                  <a:lnTo>
                    <a:pt x="421" y="431"/>
                  </a:lnTo>
                  <a:lnTo>
                    <a:pt x="422" y="430"/>
                  </a:lnTo>
                  <a:lnTo>
                    <a:pt x="423" y="429"/>
                  </a:lnTo>
                  <a:lnTo>
                    <a:pt x="423" y="429"/>
                  </a:lnTo>
                  <a:lnTo>
                    <a:pt x="424" y="428"/>
                  </a:lnTo>
                  <a:lnTo>
                    <a:pt x="425" y="428"/>
                  </a:lnTo>
                  <a:lnTo>
                    <a:pt x="430" y="427"/>
                  </a:lnTo>
                  <a:lnTo>
                    <a:pt x="432" y="426"/>
                  </a:lnTo>
                  <a:lnTo>
                    <a:pt x="433" y="426"/>
                  </a:lnTo>
                  <a:lnTo>
                    <a:pt x="436" y="425"/>
                  </a:lnTo>
                  <a:lnTo>
                    <a:pt x="440" y="424"/>
                  </a:lnTo>
                  <a:lnTo>
                    <a:pt x="443" y="423"/>
                  </a:lnTo>
                  <a:lnTo>
                    <a:pt x="444" y="422"/>
                  </a:lnTo>
                  <a:lnTo>
                    <a:pt x="445" y="422"/>
                  </a:lnTo>
                  <a:lnTo>
                    <a:pt x="446" y="421"/>
                  </a:lnTo>
                  <a:lnTo>
                    <a:pt x="447" y="420"/>
                  </a:lnTo>
                  <a:lnTo>
                    <a:pt x="455" y="414"/>
                  </a:lnTo>
                  <a:lnTo>
                    <a:pt x="458" y="412"/>
                  </a:lnTo>
                  <a:lnTo>
                    <a:pt x="459" y="411"/>
                  </a:lnTo>
                  <a:lnTo>
                    <a:pt x="460" y="410"/>
                  </a:lnTo>
                  <a:lnTo>
                    <a:pt x="462" y="409"/>
                  </a:lnTo>
                  <a:lnTo>
                    <a:pt x="464" y="409"/>
                  </a:lnTo>
                  <a:lnTo>
                    <a:pt x="467" y="408"/>
                  </a:lnTo>
                  <a:lnTo>
                    <a:pt x="468" y="407"/>
                  </a:lnTo>
                  <a:lnTo>
                    <a:pt x="469" y="407"/>
                  </a:lnTo>
                  <a:lnTo>
                    <a:pt x="471" y="406"/>
                  </a:lnTo>
                  <a:lnTo>
                    <a:pt x="472" y="405"/>
                  </a:lnTo>
                  <a:lnTo>
                    <a:pt x="473" y="404"/>
                  </a:lnTo>
                  <a:lnTo>
                    <a:pt x="475" y="402"/>
                  </a:lnTo>
                  <a:lnTo>
                    <a:pt x="476" y="401"/>
                  </a:lnTo>
                  <a:lnTo>
                    <a:pt x="476" y="401"/>
                  </a:lnTo>
                  <a:lnTo>
                    <a:pt x="477" y="400"/>
                  </a:lnTo>
                  <a:lnTo>
                    <a:pt x="478" y="400"/>
                  </a:lnTo>
                  <a:lnTo>
                    <a:pt x="479" y="399"/>
                  </a:lnTo>
                  <a:lnTo>
                    <a:pt x="480" y="399"/>
                  </a:lnTo>
                  <a:lnTo>
                    <a:pt x="481" y="399"/>
                  </a:lnTo>
                  <a:lnTo>
                    <a:pt x="485" y="398"/>
                  </a:lnTo>
                  <a:lnTo>
                    <a:pt x="487" y="398"/>
                  </a:lnTo>
                  <a:lnTo>
                    <a:pt x="488" y="398"/>
                  </a:lnTo>
                  <a:lnTo>
                    <a:pt x="492" y="398"/>
                  </a:lnTo>
                  <a:lnTo>
                    <a:pt x="495" y="398"/>
                  </a:lnTo>
                  <a:lnTo>
                    <a:pt x="496" y="398"/>
                  </a:lnTo>
                  <a:lnTo>
                    <a:pt x="497" y="398"/>
                  </a:lnTo>
                  <a:lnTo>
                    <a:pt x="498" y="398"/>
                  </a:lnTo>
                  <a:lnTo>
                    <a:pt x="500" y="399"/>
                  </a:lnTo>
                  <a:lnTo>
                    <a:pt x="502" y="399"/>
                  </a:lnTo>
                  <a:lnTo>
                    <a:pt x="503" y="400"/>
                  </a:lnTo>
                  <a:lnTo>
                    <a:pt x="505" y="401"/>
                  </a:lnTo>
                  <a:lnTo>
                    <a:pt x="508" y="403"/>
                  </a:lnTo>
                  <a:lnTo>
                    <a:pt x="510" y="404"/>
                  </a:lnTo>
                  <a:lnTo>
                    <a:pt x="511" y="405"/>
                  </a:lnTo>
                  <a:lnTo>
                    <a:pt x="512" y="405"/>
                  </a:lnTo>
                  <a:lnTo>
                    <a:pt x="514" y="406"/>
                  </a:lnTo>
                  <a:lnTo>
                    <a:pt x="515" y="406"/>
                  </a:lnTo>
                  <a:lnTo>
                    <a:pt x="517" y="406"/>
                  </a:lnTo>
                  <a:lnTo>
                    <a:pt x="519" y="406"/>
                  </a:lnTo>
                  <a:lnTo>
                    <a:pt x="520" y="406"/>
                  </a:lnTo>
                  <a:lnTo>
                    <a:pt x="521" y="406"/>
                  </a:lnTo>
                  <a:lnTo>
                    <a:pt x="522" y="406"/>
                  </a:lnTo>
                  <a:lnTo>
                    <a:pt x="522" y="405"/>
                  </a:lnTo>
                  <a:lnTo>
                    <a:pt x="523" y="405"/>
                  </a:lnTo>
                  <a:lnTo>
                    <a:pt x="525" y="403"/>
                  </a:lnTo>
                  <a:lnTo>
                    <a:pt x="528" y="401"/>
                  </a:lnTo>
                  <a:lnTo>
                    <a:pt x="529" y="400"/>
                  </a:lnTo>
                  <a:lnTo>
                    <a:pt x="530" y="399"/>
                  </a:lnTo>
                  <a:lnTo>
                    <a:pt x="531" y="398"/>
                  </a:lnTo>
                  <a:lnTo>
                    <a:pt x="531" y="396"/>
                  </a:lnTo>
                  <a:lnTo>
                    <a:pt x="532" y="395"/>
                  </a:lnTo>
                  <a:lnTo>
                    <a:pt x="532" y="394"/>
                  </a:lnTo>
                  <a:lnTo>
                    <a:pt x="532" y="393"/>
                  </a:lnTo>
                  <a:lnTo>
                    <a:pt x="532" y="390"/>
                  </a:lnTo>
                  <a:lnTo>
                    <a:pt x="531" y="385"/>
                  </a:lnTo>
                  <a:lnTo>
                    <a:pt x="530" y="381"/>
                  </a:lnTo>
                  <a:lnTo>
                    <a:pt x="530" y="380"/>
                  </a:lnTo>
                  <a:lnTo>
                    <a:pt x="530" y="380"/>
                  </a:lnTo>
                  <a:lnTo>
                    <a:pt x="530" y="379"/>
                  </a:lnTo>
                  <a:lnTo>
                    <a:pt x="529" y="378"/>
                  </a:lnTo>
                  <a:lnTo>
                    <a:pt x="529" y="377"/>
                  </a:lnTo>
                  <a:lnTo>
                    <a:pt x="528" y="376"/>
                  </a:lnTo>
                  <a:lnTo>
                    <a:pt x="526" y="375"/>
                  </a:lnTo>
                  <a:lnTo>
                    <a:pt x="526" y="374"/>
                  </a:lnTo>
                  <a:lnTo>
                    <a:pt x="526" y="374"/>
                  </a:lnTo>
                  <a:lnTo>
                    <a:pt x="526" y="373"/>
                  </a:lnTo>
                  <a:lnTo>
                    <a:pt x="525" y="372"/>
                  </a:lnTo>
                  <a:lnTo>
                    <a:pt x="525" y="371"/>
                  </a:lnTo>
                  <a:lnTo>
                    <a:pt x="526" y="370"/>
                  </a:lnTo>
                  <a:lnTo>
                    <a:pt x="526" y="369"/>
                  </a:lnTo>
                  <a:lnTo>
                    <a:pt x="526" y="369"/>
                  </a:lnTo>
                  <a:lnTo>
                    <a:pt x="527" y="368"/>
                  </a:lnTo>
                  <a:lnTo>
                    <a:pt x="528" y="367"/>
                  </a:lnTo>
                  <a:lnTo>
                    <a:pt x="529" y="366"/>
                  </a:lnTo>
                  <a:lnTo>
                    <a:pt x="530" y="365"/>
                  </a:lnTo>
                  <a:lnTo>
                    <a:pt x="531" y="365"/>
                  </a:lnTo>
                  <a:lnTo>
                    <a:pt x="538" y="361"/>
                  </a:lnTo>
                  <a:lnTo>
                    <a:pt x="541" y="359"/>
                  </a:lnTo>
                  <a:lnTo>
                    <a:pt x="542" y="358"/>
                  </a:lnTo>
                  <a:lnTo>
                    <a:pt x="543" y="357"/>
                  </a:lnTo>
                  <a:lnTo>
                    <a:pt x="544" y="356"/>
                  </a:lnTo>
                  <a:lnTo>
                    <a:pt x="545" y="356"/>
                  </a:lnTo>
                  <a:lnTo>
                    <a:pt x="545" y="355"/>
                  </a:lnTo>
                  <a:lnTo>
                    <a:pt x="546" y="354"/>
                  </a:lnTo>
                  <a:lnTo>
                    <a:pt x="547" y="352"/>
                  </a:lnTo>
                  <a:lnTo>
                    <a:pt x="547" y="351"/>
                  </a:lnTo>
                  <a:lnTo>
                    <a:pt x="547" y="350"/>
                  </a:lnTo>
                  <a:lnTo>
                    <a:pt x="547" y="349"/>
                  </a:lnTo>
                  <a:lnTo>
                    <a:pt x="547" y="349"/>
                  </a:lnTo>
                  <a:lnTo>
                    <a:pt x="547" y="347"/>
                  </a:lnTo>
                  <a:lnTo>
                    <a:pt x="546" y="346"/>
                  </a:lnTo>
                  <a:lnTo>
                    <a:pt x="545" y="345"/>
                  </a:lnTo>
                  <a:lnTo>
                    <a:pt x="545" y="344"/>
                  </a:lnTo>
                  <a:lnTo>
                    <a:pt x="543" y="342"/>
                  </a:lnTo>
                  <a:lnTo>
                    <a:pt x="542" y="341"/>
                  </a:lnTo>
                  <a:lnTo>
                    <a:pt x="541" y="341"/>
                  </a:lnTo>
                  <a:lnTo>
                    <a:pt x="540" y="340"/>
                  </a:lnTo>
                  <a:lnTo>
                    <a:pt x="535" y="336"/>
                  </a:lnTo>
                  <a:lnTo>
                    <a:pt x="534" y="335"/>
                  </a:lnTo>
                  <a:lnTo>
                    <a:pt x="534" y="334"/>
                  </a:lnTo>
                  <a:lnTo>
                    <a:pt x="533" y="334"/>
                  </a:lnTo>
                  <a:lnTo>
                    <a:pt x="532" y="333"/>
                  </a:lnTo>
                  <a:lnTo>
                    <a:pt x="530" y="330"/>
                  </a:lnTo>
                  <a:lnTo>
                    <a:pt x="529" y="329"/>
                  </a:lnTo>
                  <a:lnTo>
                    <a:pt x="528" y="328"/>
                  </a:lnTo>
                  <a:lnTo>
                    <a:pt x="527" y="327"/>
                  </a:lnTo>
                  <a:lnTo>
                    <a:pt x="526" y="326"/>
                  </a:lnTo>
                  <a:lnTo>
                    <a:pt x="525" y="325"/>
                  </a:lnTo>
                  <a:lnTo>
                    <a:pt x="520" y="323"/>
                  </a:lnTo>
                  <a:lnTo>
                    <a:pt x="518" y="322"/>
                  </a:lnTo>
                  <a:lnTo>
                    <a:pt x="513" y="320"/>
                  </a:lnTo>
                  <a:lnTo>
                    <a:pt x="511" y="320"/>
                  </a:lnTo>
                  <a:lnTo>
                    <a:pt x="510" y="319"/>
                  </a:lnTo>
                  <a:lnTo>
                    <a:pt x="509" y="319"/>
                  </a:lnTo>
                  <a:lnTo>
                    <a:pt x="508" y="318"/>
                  </a:lnTo>
                  <a:lnTo>
                    <a:pt x="507" y="317"/>
                  </a:lnTo>
                  <a:lnTo>
                    <a:pt x="506" y="316"/>
                  </a:lnTo>
                  <a:lnTo>
                    <a:pt x="505" y="315"/>
                  </a:lnTo>
                  <a:lnTo>
                    <a:pt x="504" y="314"/>
                  </a:lnTo>
                  <a:lnTo>
                    <a:pt x="504" y="313"/>
                  </a:lnTo>
                  <a:lnTo>
                    <a:pt x="503" y="312"/>
                  </a:lnTo>
                  <a:lnTo>
                    <a:pt x="502" y="308"/>
                  </a:lnTo>
                  <a:lnTo>
                    <a:pt x="501" y="307"/>
                  </a:lnTo>
                  <a:lnTo>
                    <a:pt x="501" y="307"/>
                  </a:lnTo>
                  <a:lnTo>
                    <a:pt x="500" y="306"/>
                  </a:lnTo>
                  <a:lnTo>
                    <a:pt x="499" y="306"/>
                  </a:lnTo>
                  <a:lnTo>
                    <a:pt x="498" y="306"/>
                  </a:lnTo>
                  <a:lnTo>
                    <a:pt x="495" y="305"/>
                  </a:lnTo>
                  <a:lnTo>
                    <a:pt x="494" y="304"/>
                  </a:lnTo>
                  <a:lnTo>
                    <a:pt x="492" y="304"/>
                  </a:lnTo>
                  <a:lnTo>
                    <a:pt x="491" y="303"/>
                  </a:lnTo>
                  <a:lnTo>
                    <a:pt x="487" y="299"/>
                  </a:lnTo>
                  <a:lnTo>
                    <a:pt x="484" y="298"/>
                  </a:lnTo>
                  <a:lnTo>
                    <a:pt x="481" y="295"/>
                  </a:lnTo>
                  <a:lnTo>
                    <a:pt x="480" y="295"/>
                  </a:lnTo>
                  <a:lnTo>
                    <a:pt x="479" y="294"/>
                  </a:lnTo>
                  <a:lnTo>
                    <a:pt x="478" y="293"/>
                  </a:lnTo>
                  <a:lnTo>
                    <a:pt x="478" y="293"/>
                  </a:lnTo>
                  <a:lnTo>
                    <a:pt x="477" y="292"/>
                  </a:lnTo>
                  <a:lnTo>
                    <a:pt x="477" y="291"/>
                  </a:lnTo>
                  <a:lnTo>
                    <a:pt x="477" y="290"/>
                  </a:lnTo>
                  <a:lnTo>
                    <a:pt x="477" y="290"/>
                  </a:lnTo>
                  <a:lnTo>
                    <a:pt x="477" y="290"/>
                  </a:lnTo>
                  <a:lnTo>
                    <a:pt x="477" y="289"/>
                  </a:lnTo>
                  <a:lnTo>
                    <a:pt x="476" y="289"/>
                  </a:lnTo>
                  <a:lnTo>
                    <a:pt x="475" y="289"/>
                  </a:lnTo>
                  <a:lnTo>
                    <a:pt x="475" y="28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226">
              <a:extLst>
                <a:ext uri="{FF2B5EF4-FFF2-40B4-BE49-F238E27FC236}">
                  <a16:creationId xmlns:a16="http://schemas.microsoft.com/office/drawing/2014/main" id="{06DF34E1-011D-734E-667B-ABB93EE8A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29" y="3133533"/>
              <a:ext cx="745869" cy="955384"/>
            </a:xfrm>
            <a:custGeom>
              <a:avLst/>
              <a:gdLst>
                <a:gd name="T0" fmla="*/ 382 w 622"/>
                <a:gd name="T1" fmla="*/ 15 h 726"/>
                <a:gd name="T2" fmla="*/ 401 w 622"/>
                <a:gd name="T3" fmla="*/ 14 h 726"/>
                <a:gd name="T4" fmla="*/ 434 w 622"/>
                <a:gd name="T5" fmla="*/ 42 h 726"/>
                <a:gd name="T6" fmla="*/ 459 w 622"/>
                <a:gd name="T7" fmla="*/ 64 h 726"/>
                <a:gd name="T8" fmla="*/ 455 w 622"/>
                <a:gd name="T9" fmla="*/ 93 h 726"/>
                <a:gd name="T10" fmla="*/ 463 w 622"/>
                <a:gd name="T11" fmla="*/ 127 h 726"/>
                <a:gd name="T12" fmla="*/ 450 w 622"/>
                <a:gd name="T13" fmla="*/ 153 h 726"/>
                <a:gd name="T14" fmla="*/ 451 w 622"/>
                <a:gd name="T15" fmla="*/ 173 h 726"/>
                <a:gd name="T16" fmla="*/ 471 w 622"/>
                <a:gd name="T17" fmla="*/ 182 h 726"/>
                <a:gd name="T18" fmla="*/ 486 w 622"/>
                <a:gd name="T19" fmla="*/ 204 h 726"/>
                <a:gd name="T20" fmla="*/ 499 w 622"/>
                <a:gd name="T21" fmla="*/ 216 h 726"/>
                <a:gd name="T22" fmla="*/ 544 w 622"/>
                <a:gd name="T23" fmla="*/ 212 h 726"/>
                <a:gd name="T24" fmla="*/ 557 w 622"/>
                <a:gd name="T25" fmla="*/ 230 h 726"/>
                <a:gd name="T26" fmla="*/ 563 w 622"/>
                <a:gd name="T27" fmla="*/ 267 h 726"/>
                <a:gd name="T28" fmla="*/ 553 w 622"/>
                <a:gd name="T29" fmla="*/ 294 h 726"/>
                <a:gd name="T30" fmla="*/ 558 w 622"/>
                <a:gd name="T31" fmla="*/ 312 h 726"/>
                <a:gd name="T32" fmla="*/ 583 w 622"/>
                <a:gd name="T33" fmla="*/ 326 h 726"/>
                <a:gd name="T34" fmla="*/ 572 w 622"/>
                <a:gd name="T35" fmla="*/ 339 h 726"/>
                <a:gd name="T36" fmla="*/ 572 w 622"/>
                <a:gd name="T37" fmla="*/ 350 h 726"/>
                <a:gd name="T38" fmla="*/ 562 w 622"/>
                <a:gd name="T39" fmla="*/ 369 h 726"/>
                <a:gd name="T40" fmla="*/ 556 w 622"/>
                <a:gd name="T41" fmla="*/ 379 h 726"/>
                <a:gd name="T42" fmla="*/ 572 w 622"/>
                <a:gd name="T43" fmla="*/ 393 h 726"/>
                <a:gd name="T44" fmla="*/ 592 w 622"/>
                <a:gd name="T45" fmla="*/ 402 h 726"/>
                <a:gd name="T46" fmla="*/ 601 w 622"/>
                <a:gd name="T47" fmla="*/ 418 h 726"/>
                <a:gd name="T48" fmla="*/ 621 w 622"/>
                <a:gd name="T49" fmla="*/ 438 h 726"/>
                <a:gd name="T50" fmla="*/ 615 w 622"/>
                <a:gd name="T51" fmla="*/ 469 h 726"/>
                <a:gd name="T52" fmla="*/ 605 w 622"/>
                <a:gd name="T53" fmla="*/ 500 h 726"/>
                <a:gd name="T54" fmla="*/ 581 w 622"/>
                <a:gd name="T55" fmla="*/ 514 h 726"/>
                <a:gd name="T56" fmla="*/ 581 w 622"/>
                <a:gd name="T57" fmla="*/ 533 h 726"/>
                <a:gd name="T58" fmla="*/ 563 w 622"/>
                <a:gd name="T59" fmla="*/ 539 h 726"/>
                <a:gd name="T60" fmla="*/ 537 w 622"/>
                <a:gd name="T61" fmla="*/ 556 h 726"/>
                <a:gd name="T62" fmla="*/ 506 w 622"/>
                <a:gd name="T63" fmla="*/ 565 h 726"/>
                <a:gd name="T64" fmla="*/ 492 w 622"/>
                <a:gd name="T65" fmla="*/ 574 h 726"/>
                <a:gd name="T66" fmla="*/ 475 w 622"/>
                <a:gd name="T67" fmla="*/ 610 h 726"/>
                <a:gd name="T68" fmla="*/ 496 w 622"/>
                <a:gd name="T69" fmla="*/ 629 h 726"/>
                <a:gd name="T70" fmla="*/ 500 w 622"/>
                <a:gd name="T71" fmla="*/ 651 h 726"/>
                <a:gd name="T72" fmla="*/ 477 w 622"/>
                <a:gd name="T73" fmla="*/ 658 h 726"/>
                <a:gd name="T74" fmla="*/ 465 w 622"/>
                <a:gd name="T75" fmla="*/ 671 h 726"/>
                <a:gd name="T76" fmla="*/ 436 w 622"/>
                <a:gd name="T77" fmla="*/ 667 h 726"/>
                <a:gd name="T78" fmla="*/ 396 w 622"/>
                <a:gd name="T79" fmla="*/ 665 h 726"/>
                <a:gd name="T80" fmla="*/ 390 w 622"/>
                <a:gd name="T81" fmla="*/ 677 h 726"/>
                <a:gd name="T82" fmla="*/ 373 w 622"/>
                <a:gd name="T83" fmla="*/ 688 h 726"/>
                <a:gd name="T84" fmla="*/ 360 w 622"/>
                <a:gd name="T85" fmla="*/ 702 h 726"/>
                <a:gd name="T86" fmla="*/ 343 w 622"/>
                <a:gd name="T87" fmla="*/ 677 h 726"/>
                <a:gd name="T88" fmla="*/ 326 w 622"/>
                <a:gd name="T89" fmla="*/ 676 h 726"/>
                <a:gd name="T90" fmla="*/ 296 w 622"/>
                <a:gd name="T91" fmla="*/ 659 h 726"/>
                <a:gd name="T92" fmla="*/ 282 w 622"/>
                <a:gd name="T93" fmla="*/ 679 h 726"/>
                <a:gd name="T94" fmla="*/ 279 w 622"/>
                <a:gd name="T95" fmla="*/ 703 h 726"/>
                <a:gd name="T96" fmla="*/ 248 w 622"/>
                <a:gd name="T97" fmla="*/ 726 h 726"/>
                <a:gd name="T98" fmla="*/ 224 w 622"/>
                <a:gd name="T99" fmla="*/ 719 h 726"/>
                <a:gd name="T100" fmla="*/ 220 w 622"/>
                <a:gd name="T101" fmla="*/ 708 h 726"/>
                <a:gd name="T102" fmla="*/ 185 w 622"/>
                <a:gd name="T103" fmla="*/ 706 h 726"/>
                <a:gd name="T104" fmla="*/ 160 w 622"/>
                <a:gd name="T105" fmla="*/ 704 h 726"/>
                <a:gd name="T106" fmla="*/ 145 w 622"/>
                <a:gd name="T107" fmla="*/ 705 h 726"/>
                <a:gd name="T108" fmla="*/ 127 w 622"/>
                <a:gd name="T109" fmla="*/ 713 h 726"/>
                <a:gd name="T110" fmla="*/ 108 w 622"/>
                <a:gd name="T111" fmla="*/ 704 h 726"/>
                <a:gd name="T112" fmla="*/ 86 w 622"/>
                <a:gd name="T113" fmla="*/ 690 h 726"/>
                <a:gd name="T114" fmla="*/ 62 w 622"/>
                <a:gd name="T115" fmla="*/ 706 h 726"/>
                <a:gd name="T116" fmla="*/ 22 w 622"/>
                <a:gd name="T117" fmla="*/ 711 h 726"/>
                <a:gd name="T118" fmla="*/ 1 w 622"/>
                <a:gd name="T119" fmla="*/ 70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2" h="726">
                  <a:moveTo>
                    <a:pt x="363" y="0"/>
                  </a:moveTo>
                  <a:lnTo>
                    <a:pt x="364" y="1"/>
                  </a:lnTo>
                  <a:lnTo>
                    <a:pt x="365" y="1"/>
                  </a:lnTo>
                  <a:lnTo>
                    <a:pt x="366" y="2"/>
                  </a:lnTo>
                  <a:lnTo>
                    <a:pt x="366" y="2"/>
                  </a:lnTo>
                  <a:lnTo>
                    <a:pt x="369" y="5"/>
                  </a:lnTo>
                  <a:lnTo>
                    <a:pt x="370" y="6"/>
                  </a:lnTo>
                  <a:lnTo>
                    <a:pt x="372" y="7"/>
                  </a:lnTo>
                  <a:lnTo>
                    <a:pt x="375" y="9"/>
                  </a:lnTo>
                  <a:lnTo>
                    <a:pt x="376" y="10"/>
                  </a:lnTo>
                  <a:lnTo>
                    <a:pt x="377" y="11"/>
                  </a:lnTo>
                  <a:lnTo>
                    <a:pt x="378" y="13"/>
                  </a:lnTo>
                  <a:lnTo>
                    <a:pt x="378" y="13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1" y="15"/>
                  </a:lnTo>
                  <a:lnTo>
                    <a:pt x="382" y="15"/>
                  </a:lnTo>
                  <a:lnTo>
                    <a:pt x="382" y="15"/>
                  </a:lnTo>
                  <a:lnTo>
                    <a:pt x="383" y="14"/>
                  </a:lnTo>
                  <a:lnTo>
                    <a:pt x="384" y="14"/>
                  </a:lnTo>
                  <a:lnTo>
                    <a:pt x="384" y="14"/>
                  </a:lnTo>
                  <a:lnTo>
                    <a:pt x="386" y="13"/>
                  </a:lnTo>
                  <a:lnTo>
                    <a:pt x="387" y="12"/>
                  </a:lnTo>
                  <a:lnTo>
                    <a:pt x="388" y="11"/>
                  </a:lnTo>
                  <a:lnTo>
                    <a:pt x="389" y="11"/>
                  </a:lnTo>
                  <a:lnTo>
                    <a:pt x="390" y="11"/>
                  </a:lnTo>
                  <a:lnTo>
                    <a:pt x="391" y="11"/>
                  </a:lnTo>
                  <a:lnTo>
                    <a:pt x="392" y="11"/>
                  </a:lnTo>
                  <a:lnTo>
                    <a:pt x="396" y="12"/>
                  </a:lnTo>
                  <a:lnTo>
                    <a:pt x="397" y="12"/>
                  </a:lnTo>
                  <a:lnTo>
                    <a:pt x="398" y="12"/>
                  </a:lnTo>
                  <a:lnTo>
                    <a:pt x="399" y="13"/>
                  </a:lnTo>
                  <a:lnTo>
                    <a:pt x="400" y="13"/>
                  </a:lnTo>
                  <a:lnTo>
                    <a:pt x="401" y="14"/>
                  </a:lnTo>
                  <a:lnTo>
                    <a:pt x="402" y="16"/>
                  </a:lnTo>
                  <a:lnTo>
                    <a:pt x="406" y="20"/>
                  </a:lnTo>
                  <a:lnTo>
                    <a:pt x="412" y="27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6" y="31"/>
                  </a:lnTo>
                  <a:lnTo>
                    <a:pt x="417" y="32"/>
                  </a:lnTo>
                  <a:lnTo>
                    <a:pt x="419" y="32"/>
                  </a:lnTo>
                  <a:lnTo>
                    <a:pt x="420" y="33"/>
                  </a:lnTo>
                  <a:lnTo>
                    <a:pt x="423" y="34"/>
                  </a:lnTo>
                  <a:lnTo>
                    <a:pt x="424" y="34"/>
                  </a:lnTo>
                  <a:lnTo>
                    <a:pt x="425" y="35"/>
                  </a:lnTo>
                  <a:lnTo>
                    <a:pt x="427" y="36"/>
                  </a:lnTo>
                  <a:lnTo>
                    <a:pt x="429" y="38"/>
                  </a:lnTo>
                  <a:lnTo>
                    <a:pt x="432" y="40"/>
                  </a:lnTo>
                  <a:lnTo>
                    <a:pt x="433" y="41"/>
                  </a:lnTo>
                  <a:lnTo>
                    <a:pt x="434" y="42"/>
                  </a:lnTo>
                  <a:lnTo>
                    <a:pt x="435" y="43"/>
                  </a:lnTo>
                  <a:lnTo>
                    <a:pt x="436" y="45"/>
                  </a:lnTo>
                  <a:lnTo>
                    <a:pt x="437" y="46"/>
                  </a:lnTo>
                  <a:lnTo>
                    <a:pt x="439" y="50"/>
                  </a:lnTo>
                  <a:lnTo>
                    <a:pt x="440" y="52"/>
                  </a:lnTo>
                  <a:lnTo>
                    <a:pt x="441" y="53"/>
                  </a:lnTo>
                  <a:lnTo>
                    <a:pt x="442" y="53"/>
                  </a:lnTo>
                  <a:lnTo>
                    <a:pt x="443" y="55"/>
                  </a:lnTo>
                  <a:lnTo>
                    <a:pt x="444" y="55"/>
                  </a:lnTo>
                  <a:lnTo>
                    <a:pt x="445" y="56"/>
                  </a:lnTo>
                  <a:lnTo>
                    <a:pt x="446" y="57"/>
                  </a:lnTo>
                  <a:lnTo>
                    <a:pt x="448" y="58"/>
                  </a:lnTo>
                  <a:lnTo>
                    <a:pt x="451" y="59"/>
                  </a:lnTo>
                  <a:lnTo>
                    <a:pt x="457" y="62"/>
                  </a:lnTo>
                  <a:lnTo>
                    <a:pt x="458" y="62"/>
                  </a:lnTo>
                  <a:lnTo>
                    <a:pt x="460" y="63"/>
                  </a:lnTo>
                  <a:lnTo>
                    <a:pt x="459" y="64"/>
                  </a:lnTo>
                  <a:lnTo>
                    <a:pt x="457" y="66"/>
                  </a:lnTo>
                  <a:lnTo>
                    <a:pt x="454" y="69"/>
                  </a:lnTo>
                  <a:lnTo>
                    <a:pt x="452" y="71"/>
                  </a:lnTo>
                  <a:lnTo>
                    <a:pt x="451" y="72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5"/>
                  </a:lnTo>
                  <a:lnTo>
                    <a:pt x="449" y="76"/>
                  </a:lnTo>
                  <a:lnTo>
                    <a:pt x="449" y="77"/>
                  </a:lnTo>
                  <a:lnTo>
                    <a:pt x="449" y="78"/>
                  </a:lnTo>
                  <a:lnTo>
                    <a:pt x="450" y="79"/>
                  </a:lnTo>
                  <a:lnTo>
                    <a:pt x="450" y="80"/>
                  </a:lnTo>
                  <a:lnTo>
                    <a:pt x="452" y="83"/>
                  </a:lnTo>
                  <a:lnTo>
                    <a:pt x="453" y="85"/>
                  </a:lnTo>
                  <a:lnTo>
                    <a:pt x="453" y="87"/>
                  </a:lnTo>
                  <a:lnTo>
                    <a:pt x="454" y="90"/>
                  </a:lnTo>
                  <a:lnTo>
                    <a:pt x="455" y="93"/>
                  </a:lnTo>
                  <a:lnTo>
                    <a:pt x="456" y="94"/>
                  </a:lnTo>
                  <a:lnTo>
                    <a:pt x="456" y="95"/>
                  </a:lnTo>
                  <a:lnTo>
                    <a:pt x="456" y="96"/>
                  </a:lnTo>
                  <a:lnTo>
                    <a:pt x="456" y="99"/>
                  </a:lnTo>
                  <a:lnTo>
                    <a:pt x="456" y="105"/>
                  </a:lnTo>
                  <a:lnTo>
                    <a:pt x="456" y="107"/>
                  </a:lnTo>
                  <a:lnTo>
                    <a:pt x="456" y="109"/>
                  </a:lnTo>
                  <a:lnTo>
                    <a:pt x="456" y="110"/>
                  </a:lnTo>
                  <a:lnTo>
                    <a:pt x="457" y="111"/>
                  </a:lnTo>
                  <a:lnTo>
                    <a:pt x="458" y="112"/>
                  </a:lnTo>
                  <a:lnTo>
                    <a:pt x="459" y="114"/>
                  </a:lnTo>
                  <a:lnTo>
                    <a:pt x="460" y="115"/>
                  </a:lnTo>
                  <a:lnTo>
                    <a:pt x="460" y="117"/>
                  </a:lnTo>
                  <a:lnTo>
                    <a:pt x="461" y="118"/>
                  </a:lnTo>
                  <a:lnTo>
                    <a:pt x="462" y="119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3" y="128"/>
                  </a:lnTo>
                  <a:lnTo>
                    <a:pt x="463" y="130"/>
                  </a:lnTo>
                  <a:lnTo>
                    <a:pt x="463" y="132"/>
                  </a:lnTo>
                  <a:lnTo>
                    <a:pt x="463" y="134"/>
                  </a:lnTo>
                  <a:lnTo>
                    <a:pt x="462" y="136"/>
                  </a:lnTo>
                  <a:lnTo>
                    <a:pt x="462" y="137"/>
                  </a:lnTo>
                  <a:lnTo>
                    <a:pt x="461" y="138"/>
                  </a:lnTo>
                  <a:lnTo>
                    <a:pt x="459" y="142"/>
                  </a:lnTo>
                  <a:lnTo>
                    <a:pt x="458" y="143"/>
                  </a:lnTo>
                  <a:lnTo>
                    <a:pt x="458" y="144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50"/>
                  </a:lnTo>
                  <a:lnTo>
                    <a:pt x="455" y="150"/>
                  </a:lnTo>
                  <a:lnTo>
                    <a:pt x="454" y="151"/>
                  </a:lnTo>
                  <a:lnTo>
                    <a:pt x="453" y="152"/>
                  </a:lnTo>
                  <a:lnTo>
                    <a:pt x="450" y="153"/>
                  </a:lnTo>
                  <a:lnTo>
                    <a:pt x="449" y="154"/>
                  </a:lnTo>
                  <a:lnTo>
                    <a:pt x="448" y="154"/>
                  </a:lnTo>
                  <a:lnTo>
                    <a:pt x="448" y="155"/>
                  </a:lnTo>
                  <a:lnTo>
                    <a:pt x="447" y="156"/>
                  </a:lnTo>
                  <a:lnTo>
                    <a:pt x="446" y="157"/>
                  </a:lnTo>
                  <a:lnTo>
                    <a:pt x="446" y="158"/>
                  </a:lnTo>
                  <a:lnTo>
                    <a:pt x="446" y="159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7" y="163"/>
                  </a:lnTo>
                  <a:lnTo>
                    <a:pt x="447" y="164"/>
                  </a:lnTo>
                  <a:lnTo>
                    <a:pt x="449" y="167"/>
                  </a:lnTo>
                  <a:lnTo>
                    <a:pt x="450" y="168"/>
                  </a:lnTo>
                  <a:lnTo>
                    <a:pt x="450" y="169"/>
                  </a:lnTo>
                  <a:lnTo>
                    <a:pt x="451" y="171"/>
                  </a:lnTo>
                  <a:lnTo>
                    <a:pt x="451" y="173"/>
                  </a:lnTo>
                  <a:lnTo>
                    <a:pt x="452" y="174"/>
                  </a:lnTo>
                  <a:lnTo>
                    <a:pt x="452" y="175"/>
                  </a:lnTo>
                  <a:lnTo>
                    <a:pt x="453" y="176"/>
                  </a:lnTo>
                  <a:lnTo>
                    <a:pt x="454" y="177"/>
                  </a:lnTo>
                  <a:lnTo>
                    <a:pt x="455" y="177"/>
                  </a:lnTo>
                  <a:lnTo>
                    <a:pt x="456" y="178"/>
                  </a:lnTo>
                  <a:lnTo>
                    <a:pt x="457" y="179"/>
                  </a:lnTo>
                  <a:lnTo>
                    <a:pt x="458" y="179"/>
                  </a:lnTo>
                  <a:lnTo>
                    <a:pt x="459" y="180"/>
                  </a:lnTo>
                  <a:lnTo>
                    <a:pt x="460" y="180"/>
                  </a:lnTo>
                  <a:lnTo>
                    <a:pt x="461" y="180"/>
                  </a:lnTo>
                  <a:lnTo>
                    <a:pt x="462" y="181"/>
                  </a:lnTo>
                  <a:lnTo>
                    <a:pt x="463" y="181"/>
                  </a:lnTo>
                  <a:lnTo>
                    <a:pt x="467" y="181"/>
                  </a:lnTo>
                  <a:lnTo>
                    <a:pt x="468" y="181"/>
                  </a:lnTo>
                  <a:lnTo>
                    <a:pt x="469" y="182"/>
                  </a:lnTo>
                  <a:lnTo>
                    <a:pt x="471" y="182"/>
                  </a:lnTo>
                  <a:lnTo>
                    <a:pt x="472" y="183"/>
                  </a:lnTo>
                  <a:lnTo>
                    <a:pt x="473" y="184"/>
                  </a:lnTo>
                  <a:lnTo>
                    <a:pt x="474" y="184"/>
                  </a:lnTo>
                  <a:lnTo>
                    <a:pt x="475" y="185"/>
                  </a:lnTo>
                  <a:lnTo>
                    <a:pt x="476" y="187"/>
                  </a:lnTo>
                  <a:lnTo>
                    <a:pt x="477" y="188"/>
                  </a:lnTo>
                  <a:lnTo>
                    <a:pt x="478" y="189"/>
                  </a:lnTo>
                  <a:lnTo>
                    <a:pt x="480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4" y="195"/>
                  </a:lnTo>
                  <a:lnTo>
                    <a:pt x="485" y="196"/>
                  </a:lnTo>
                  <a:lnTo>
                    <a:pt x="486" y="197"/>
                  </a:lnTo>
                  <a:lnTo>
                    <a:pt x="486" y="198"/>
                  </a:lnTo>
                  <a:lnTo>
                    <a:pt x="486" y="199"/>
                  </a:lnTo>
                  <a:lnTo>
                    <a:pt x="486" y="202"/>
                  </a:lnTo>
                  <a:lnTo>
                    <a:pt x="486" y="204"/>
                  </a:lnTo>
                  <a:lnTo>
                    <a:pt x="486" y="205"/>
                  </a:lnTo>
                  <a:lnTo>
                    <a:pt x="487" y="207"/>
                  </a:lnTo>
                  <a:lnTo>
                    <a:pt x="487" y="208"/>
                  </a:lnTo>
                  <a:lnTo>
                    <a:pt x="488" y="209"/>
                  </a:lnTo>
                  <a:lnTo>
                    <a:pt x="488" y="210"/>
                  </a:lnTo>
                  <a:lnTo>
                    <a:pt x="488" y="211"/>
                  </a:lnTo>
                  <a:lnTo>
                    <a:pt x="489" y="211"/>
                  </a:lnTo>
                  <a:lnTo>
                    <a:pt x="490" y="212"/>
                  </a:lnTo>
                  <a:lnTo>
                    <a:pt x="491" y="213"/>
                  </a:lnTo>
                  <a:lnTo>
                    <a:pt x="492" y="214"/>
                  </a:lnTo>
                  <a:lnTo>
                    <a:pt x="493" y="214"/>
                  </a:lnTo>
                  <a:lnTo>
                    <a:pt x="494" y="215"/>
                  </a:lnTo>
                  <a:lnTo>
                    <a:pt x="495" y="215"/>
                  </a:lnTo>
                  <a:lnTo>
                    <a:pt x="496" y="216"/>
                  </a:lnTo>
                  <a:lnTo>
                    <a:pt x="497" y="216"/>
                  </a:lnTo>
                  <a:lnTo>
                    <a:pt x="498" y="216"/>
                  </a:lnTo>
                  <a:lnTo>
                    <a:pt x="499" y="216"/>
                  </a:lnTo>
                  <a:lnTo>
                    <a:pt x="500" y="216"/>
                  </a:lnTo>
                  <a:lnTo>
                    <a:pt x="507" y="215"/>
                  </a:lnTo>
                  <a:lnTo>
                    <a:pt x="508" y="215"/>
                  </a:lnTo>
                  <a:lnTo>
                    <a:pt x="510" y="215"/>
                  </a:lnTo>
                  <a:lnTo>
                    <a:pt x="516" y="216"/>
                  </a:lnTo>
                  <a:lnTo>
                    <a:pt x="519" y="216"/>
                  </a:lnTo>
                  <a:lnTo>
                    <a:pt x="524" y="217"/>
                  </a:lnTo>
                  <a:lnTo>
                    <a:pt x="525" y="217"/>
                  </a:lnTo>
                  <a:lnTo>
                    <a:pt x="527" y="217"/>
                  </a:lnTo>
                  <a:lnTo>
                    <a:pt x="528" y="217"/>
                  </a:lnTo>
                  <a:lnTo>
                    <a:pt x="530" y="216"/>
                  </a:lnTo>
                  <a:lnTo>
                    <a:pt x="535" y="215"/>
                  </a:lnTo>
                  <a:lnTo>
                    <a:pt x="538" y="213"/>
                  </a:lnTo>
                  <a:lnTo>
                    <a:pt x="540" y="213"/>
                  </a:lnTo>
                  <a:lnTo>
                    <a:pt x="541" y="212"/>
                  </a:lnTo>
                  <a:lnTo>
                    <a:pt x="543" y="212"/>
                  </a:lnTo>
                  <a:lnTo>
                    <a:pt x="544" y="212"/>
                  </a:lnTo>
                  <a:lnTo>
                    <a:pt x="545" y="212"/>
                  </a:lnTo>
                  <a:lnTo>
                    <a:pt x="545" y="212"/>
                  </a:lnTo>
                  <a:lnTo>
                    <a:pt x="546" y="212"/>
                  </a:lnTo>
                  <a:lnTo>
                    <a:pt x="547" y="213"/>
                  </a:lnTo>
                  <a:lnTo>
                    <a:pt x="548" y="213"/>
                  </a:lnTo>
                  <a:lnTo>
                    <a:pt x="550" y="215"/>
                  </a:lnTo>
                  <a:lnTo>
                    <a:pt x="551" y="216"/>
                  </a:lnTo>
                  <a:lnTo>
                    <a:pt x="553" y="217"/>
                  </a:lnTo>
                  <a:lnTo>
                    <a:pt x="553" y="218"/>
                  </a:lnTo>
                  <a:lnTo>
                    <a:pt x="554" y="219"/>
                  </a:lnTo>
                  <a:lnTo>
                    <a:pt x="555" y="220"/>
                  </a:lnTo>
                  <a:lnTo>
                    <a:pt x="555" y="221"/>
                  </a:lnTo>
                  <a:lnTo>
                    <a:pt x="556" y="222"/>
                  </a:lnTo>
                  <a:lnTo>
                    <a:pt x="556" y="224"/>
                  </a:lnTo>
                  <a:lnTo>
                    <a:pt x="557" y="225"/>
                  </a:lnTo>
                  <a:lnTo>
                    <a:pt x="557" y="227"/>
                  </a:lnTo>
                  <a:lnTo>
                    <a:pt x="557" y="230"/>
                  </a:lnTo>
                  <a:lnTo>
                    <a:pt x="557" y="234"/>
                  </a:lnTo>
                  <a:lnTo>
                    <a:pt x="557" y="237"/>
                  </a:lnTo>
                  <a:lnTo>
                    <a:pt x="557" y="239"/>
                  </a:lnTo>
                  <a:lnTo>
                    <a:pt x="556" y="243"/>
                  </a:lnTo>
                  <a:lnTo>
                    <a:pt x="556" y="244"/>
                  </a:lnTo>
                  <a:lnTo>
                    <a:pt x="556" y="245"/>
                  </a:lnTo>
                  <a:lnTo>
                    <a:pt x="556" y="248"/>
                  </a:lnTo>
                  <a:lnTo>
                    <a:pt x="556" y="250"/>
                  </a:lnTo>
                  <a:lnTo>
                    <a:pt x="556" y="252"/>
                  </a:lnTo>
                  <a:lnTo>
                    <a:pt x="557" y="254"/>
                  </a:lnTo>
                  <a:lnTo>
                    <a:pt x="557" y="255"/>
                  </a:lnTo>
                  <a:lnTo>
                    <a:pt x="557" y="256"/>
                  </a:lnTo>
                  <a:lnTo>
                    <a:pt x="558" y="258"/>
                  </a:lnTo>
                  <a:lnTo>
                    <a:pt x="559" y="260"/>
                  </a:lnTo>
                  <a:lnTo>
                    <a:pt x="561" y="263"/>
                  </a:lnTo>
                  <a:lnTo>
                    <a:pt x="562" y="265"/>
                  </a:lnTo>
                  <a:lnTo>
                    <a:pt x="563" y="267"/>
                  </a:lnTo>
                  <a:lnTo>
                    <a:pt x="563" y="268"/>
                  </a:lnTo>
                  <a:lnTo>
                    <a:pt x="564" y="271"/>
                  </a:lnTo>
                  <a:lnTo>
                    <a:pt x="564" y="271"/>
                  </a:lnTo>
                  <a:lnTo>
                    <a:pt x="564" y="272"/>
                  </a:lnTo>
                  <a:lnTo>
                    <a:pt x="564" y="273"/>
                  </a:lnTo>
                  <a:lnTo>
                    <a:pt x="564" y="275"/>
                  </a:lnTo>
                  <a:lnTo>
                    <a:pt x="564" y="276"/>
                  </a:lnTo>
                  <a:lnTo>
                    <a:pt x="564" y="277"/>
                  </a:lnTo>
                  <a:lnTo>
                    <a:pt x="563" y="279"/>
                  </a:lnTo>
                  <a:lnTo>
                    <a:pt x="562" y="281"/>
                  </a:lnTo>
                  <a:lnTo>
                    <a:pt x="562" y="283"/>
                  </a:lnTo>
                  <a:lnTo>
                    <a:pt x="561" y="284"/>
                  </a:lnTo>
                  <a:lnTo>
                    <a:pt x="560" y="286"/>
                  </a:lnTo>
                  <a:lnTo>
                    <a:pt x="558" y="289"/>
                  </a:lnTo>
                  <a:lnTo>
                    <a:pt x="557" y="290"/>
                  </a:lnTo>
                  <a:lnTo>
                    <a:pt x="555" y="292"/>
                  </a:lnTo>
                  <a:lnTo>
                    <a:pt x="553" y="294"/>
                  </a:lnTo>
                  <a:lnTo>
                    <a:pt x="552" y="296"/>
                  </a:lnTo>
                  <a:lnTo>
                    <a:pt x="551" y="297"/>
                  </a:lnTo>
                  <a:lnTo>
                    <a:pt x="551" y="298"/>
                  </a:lnTo>
                  <a:lnTo>
                    <a:pt x="551" y="299"/>
                  </a:lnTo>
                  <a:lnTo>
                    <a:pt x="551" y="299"/>
                  </a:lnTo>
                  <a:lnTo>
                    <a:pt x="552" y="301"/>
                  </a:lnTo>
                  <a:lnTo>
                    <a:pt x="552" y="303"/>
                  </a:lnTo>
                  <a:lnTo>
                    <a:pt x="552" y="303"/>
                  </a:lnTo>
                  <a:lnTo>
                    <a:pt x="552" y="304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0" y="309"/>
                  </a:lnTo>
                  <a:lnTo>
                    <a:pt x="551" y="309"/>
                  </a:lnTo>
                  <a:lnTo>
                    <a:pt x="551" y="309"/>
                  </a:lnTo>
                  <a:lnTo>
                    <a:pt x="552" y="310"/>
                  </a:lnTo>
                  <a:lnTo>
                    <a:pt x="553" y="310"/>
                  </a:lnTo>
                  <a:lnTo>
                    <a:pt x="558" y="312"/>
                  </a:lnTo>
                  <a:lnTo>
                    <a:pt x="563" y="313"/>
                  </a:lnTo>
                  <a:lnTo>
                    <a:pt x="564" y="314"/>
                  </a:lnTo>
                  <a:lnTo>
                    <a:pt x="566" y="315"/>
                  </a:lnTo>
                  <a:lnTo>
                    <a:pt x="569" y="315"/>
                  </a:lnTo>
                  <a:lnTo>
                    <a:pt x="571" y="315"/>
                  </a:lnTo>
                  <a:lnTo>
                    <a:pt x="572" y="316"/>
                  </a:lnTo>
                  <a:lnTo>
                    <a:pt x="573" y="316"/>
                  </a:lnTo>
                  <a:lnTo>
                    <a:pt x="574" y="317"/>
                  </a:lnTo>
                  <a:lnTo>
                    <a:pt x="578" y="319"/>
                  </a:lnTo>
                  <a:lnTo>
                    <a:pt x="579" y="320"/>
                  </a:lnTo>
                  <a:lnTo>
                    <a:pt x="581" y="322"/>
                  </a:lnTo>
                  <a:lnTo>
                    <a:pt x="581" y="322"/>
                  </a:lnTo>
                  <a:lnTo>
                    <a:pt x="582" y="323"/>
                  </a:lnTo>
                  <a:lnTo>
                    <a:pt x="582" y="324"/>
                  </a:lnTo>
                  <a:lnTo>
                    <a:pt x="583" y="324"/>
                  </a:lnTo>
                  <a:lnTo>
                    <a:pt x="583" y="325"/>
                  </a:lnTo>
                  <a:lnTo>
                    <a:pt x="583" y="326"/>
                  </a:lnTo>
                  <a:lnTo>
                    <a:pt x="583" y="327"/>
                  </a:lnTo>
                  <a:lnTo>
                    <a:pt x="584" y="327"/>
                  </a:lnTo>
                  <a:lnTo>
                    <a:pt x="583" y="329"/>
                  </a:lnTo>
                  <a:lnTo>
                    <a:pt x="583" y="331"/>
                  </a:lnTo>
                  <a:lnTo>
                    <a:pt x="583" y="333"/>
                  </a:lnTo>
                  <a:lnTo>
                    <a:pt x="582" y="333"/>
                  </a:lnTo>
                  <a:lnTo>
                    <a:pt x="582" y="334"/>
                  </a:lnTo>
                  <a:lnTo>
                    <a:pt x="581" y="334"/>
                  </a:lnTo>
                  <a:lnTo>
                    <a:pt x="581" y="335"/>
                  </a:lnTo>
                  <a:lnTo>
                    <a:pt x="580" y="335"/>
                  </a:lnTo>
                  <a:lnTo>
                    <a:pt x="579" y="336"/>
                  </a:lnTo>
                  <a:lnTo>
                    <a:pt x="578" y="336"/>
                  </a:lnTo>
                  <a:lnTo>
                    <a:pt x="577" y="337"/>
                  </a:lnTo>
                  <a:lnTo>
                    <a:pt x="575" y="337"/>
                  </a:lnTo>
                  <a:lnTo>
                    <a:pt x="573" y="338"/>
                  </a:lnTo>
                  <a:lnTo>
                    <a:pt x="572" y="338"/>
                  </a:lnTo>
                  <a:lnTo>
                    <a:pt x="572" y="339"/>
                  </a:lnTo>
                  <a:lnTo>
                    <a:pt x="571" y="339"/>
                  </a:lnTo>
                  <a:lnTo>
                    <a:pt x="571" y="340"/>
                  </a:lnTo>
                  <a:lnTo>
                    <a:pt x="570" y="340"/>
                  </a:lnTo>
                  <a:lnTo>
                    <a:pt x="570" y="341"/>
                  </a:lnTo>
                  <a:lnTo>
                    <a:pt x="570" y="341"/>
                  </a:lnTo>
                  <a:lnTo>
                    <a:pt x="570" y="342"/>
                  </a:lnTo>
                  <a:lnTo>
                    <a:pt x="570" y="342"/>
                  </a:lnTo>
                  <a:lnTo>
                    <a:pt x="571" y="343"/>
                  </a:lnTo>
                  <a:lnTo>
                    <a:pt x="571" y="344"/>
                  </a:lnTo>
                  <a:lnTo>
                    <a:pt x="573" y="345"/>
                  </a:lnTo>
                  <a:lnTo>
                    <a:pt x="573" y="346"/>
                  </a:lnTo>
                  <a:lnTo>
                    <a:pt x="573" y="346"/>
                  </a:lnTo>
                  <a:lnTo>
                    <a:pt x="574" y="347"/>
                  </a:lnTo>
                  <a:lnTo>
                    <a:pt x="574" y="347"/>
                  </a:lnTo>
                  <a:lnTo>
                    <a:pt x="573" y="348"/>
                  </a:lnTo>
                  <a:lnTo>
                    <a:pt x="572" y="350"/>
                  </a:lnTo>
                  <a:lnTo>
                    <a:pt x="572" y="350"/>
                  </a:lnTo>
                  <a:lnTo>
                    <a:pt x="571" y="351"/>
                  </a:lnTo>
                  <a:lnTo>
                    <a:pt x="571" y="353"/>
                  </a:lnTo>
                  <a:lnTo>
                    <a:pt x="571" y="357"/>
                  </a:lnTo>
                  <a:lnTo>
                    <a:pt x="570" y="358"/>
                  </a:lnTo>
                  <a:lnTo>
                    <a:pt x="570" y="359"/>
                  </a:lnTo>
                  <a:lnTo>
                    <a:pt x="570" y="360"/>
                  </a:lnTo>
                  <a:lnTo>
                    <a:pt x="569" y="361"/>
                  </a:lnTo>
                  <a:lnTo>
                    <a:pt x="569" y="362"/>
                  </a:lnTo>
                  <a:lnTo>
                    <a:pt x="568" y="362"/>
                  </a:lnTo>
                  <a:lnTo>
                    <a:pt x="567" y="363"/>
                  </a:lnTo>
                  <a:lnTo>
                    <a:pt x="566" y="364"/>
                  </a:lnTo>
                  <a:lnTo>
                    <a:pt x="563" y="366"/>
                  </a:lnTo>
                  <a:lnTo>
                    <a:pt x="562" y="367"/>
                  </a:lnTo>
                  <a:lnTo>
                    <a:pt x="562" y="368"/>
                  </a:lnTo>
                  <a:lnTo>
                    <a:pt x="562" y="368"/>
                  </a:lnTo>
                  <a:lnTo>
                    <a:pt x="562" y="369"/>
                  </a:lnTo>
                  <a:lnTo>
                    <a:pt x="562" y="369"/>
                  </a:lnTo>
                  <a:lnTo>
                    <a:pt x="562" y="369"/>
                  </a:lnTo>
                  <a:lnTo>
                    <a:pt x="562" y="370"/>
                  </a:lnTo>
                  <a:lnTo>
                    <a:pt x="562" y="370"/>
                  </a:lnTo>
                  <a:lnTo>
                    <a:pt x="563" y="372"/>
                  </a:lnTo>
                  <a:lnTo>
                    <a:pt x="564" y="372"/>
                  </a:lnTo>
                  <a:lnTo>
                    <a:pt x="564" y="373"/>
                  </a:lnTo>
                  <a:lnTo>
                    <a:pt x="564" y="373"/>
                  </a:lnTo>
                  <a:lnTo>
                    <a:pt x="564" y="373"/>
                  </a:lnTo>
                  <a:lnTo>
                    <a:pt x="563" y="374"/>
                  </a:lnTo>
                  <a:lnTo>
                    <a:pt x="563" y="374"/>
                  </a:lnTo>
                  <a:lnTo>
                    <a:pt x="561" y="375"/>
                  </a:lnTo>
                  <a:lnTo>
                    <a:pt x="560" y="376"/>
                  </a:lnTo>
                  <a:lnTo>
                    <a:pt x="559" y="376"/>
                  </a:lnTo>
                  <a:lnTo>
                    <a:pt x="558" y="377"/>
                  </a:lnTo>
                  <a:lnTo>
                    <a:pt x="557" y="377"/>
                  </a:lnTo>
                  <a:lnTo>
                    <a:pt x="557" y="378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6" y="380"/>
                  </a:lnTo>
                  <a:lnTo>
                    <a:pt x="556" y="380"/>
                  </a:lnTo>
                  <a:lnTo>
                    <a:pt x="556" y="381"/>
                  </a:lnTo>
                  <a:lnTo>
                    <a:pt x="556" y="382"/>
                  </a:lnTo>
                  <a:lnTo>
                    <a:pt x="557" y="383"/>
                  </a:lnTo>
                  <a:lnTo>
                    <a:pt x="557" y="385"/>
                  </a:lnTo>
                  <a:lnTo>
                    <a:pt x="558" y="386"/>
                  </a:lnTo>
                  <a:lnTo>
                    <a:pt x="559" y="387"/>
                  </a:lnTo>
                  <a:lnTo>
                    <a:pt x="560" y="388"/>
                  </a:lnTo>
                  <a:lnTo>
                    <a:pt x="561" y="388"/>
                  </a:lnTo>
                  <a:lnTo>
                    <a:pt x="563" y="389"/>
                  </a:lnTo>
                  <a:lnTo>
                    <a:pt x="564" y="390"/>
                  </a:lnTo>
                  <a:lnTo>
                    <a:pt x="566" y="391"/>
                  </a:lnTo>
                  <a:lnTo>
                    <a:pt x="568" y="391"/>
                  </a:lnTo>
                  <a:lnTo>
                    <a:pt x="571" y="392"/>
                  </a:lnTo>
                  <a:lnTo>
                    <a:pt x="572" y="393"/>
                  </a:lnTo>
                  <a:lnTo>
                    <a:pt x="573" y="393"/>
                  </a:lnTo>
                  <a:lnTo>
                    <a:pt x="575" y="394"/>
                  </a:lnTo>
                  <a:lnTo>
                    <a:pt x="576" y="395"/>
                  </a:lnTo>
                  <a:lnTo>
                    <a:pt x="577" y="395"/>
                  </a:lnTo>
                  <a:lnTo>
                    <a:pt x="578" y="397"/>
                  </a:lnTo>
                  <a:lnTo>
                    <a:pt x="579" y="397"/>
                  </a:lnTo>
                  <a:lnTo>
                    <a:pt x="579" y="398"/>
                  </a:lnTo>
                  <a:lnTo>
                    <a:pt x="580" y="398"/>
                  </a:lnTo>
                  <a:lnTo>
                    <a:pt x="582" y="399"/>
                  </a:lnTo>
                  <a:lnTo>
                    <a:pt x="585" y="399"/>
                  </a:lnTo>
                  <a:lnTo>
                    <a:pt x="586" y="400"/>
                  </a:lnTo>
                  <a:lnTo>
                    <a:pt x="588" y="400"/>
                  </a:lnTo>
                  <a:lnTo>
                    <a:pt x="589" y="400"/>
                  </a:lnTo>
                  <a:lnTo>
                    <a:pt x="590" y="400"/>
                  </a:lnTo>
                  <a:lnTo>
                    <a:pt x="590" y="401"/>
                  </a:lnTo>
                  <a:lnTo>
                    <a:pt x="591" y="401"/>
                  </a:lnTo>
                  <a:lnTo>
                    <a:pt x="592" y="402"/>
                  </a:lnTo>
                  <a:lnTo>
                    <a:pt x="593" y="403"/>
                  </a:lnTo>
                  <a:lnTo>
                    <a:pt x="593" y="403"/>
                  </a:lnTo>
                  <a:lnTo>
                    <a:pt x="595" y="404"/>
                  </a:lnTo>
                  <a:lnTo>
                    <a:pt x="595" y="404"/>
                  </a:lnTo>
                  <a:lnTo>
                    <a:pt x="596" y="404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6" y="406"/>
                  </a:lnTo>
                  <a:lnTo>
                    <a:pt x="597" y="408"/>
                  </a:lnTo>
                  <a:lnTo>
                    <a:pt x="597" y="411"/>
                  </a:lnTo>
                  <a:lnTo>
                    <a:pt x="597" y="412"/>
                  </a:lnTo>
                  <a:lnTo>
                    <a:pt x="597" y="413"/>
                  </a:lnTo>
                  <a:lnTo>
                    <a:pt x="598" y="414"/>
                  </a:lnTo>
                  <a:lnTo>
                    <a:pt x="598" y="415"/>
                  </a:lnTo>
                  <a:lnTo>
                    <a:pt x="599" y="415"/>
                  </a:lnTo>
                  <a:lnTo>
                    <a:pt x="599" y="416"/>
                  </a:lnTo>
                  <a:lnTo>
                    <a:pt x="601" y="418"/>
                  </a:lnTo>
                  <a:lnTo>
                    <a:pt x="602" y="419"/>
                  </a:lnTo>
                  <a:lnTo>
                    <a:pt x="604" y="420"/>
                  </a:lnTo>
                  <a:lnTo>
                    <a:pt x="606" y="422"/>
                  </a:lnTo>
                  <a:lnTo>
                    <a:pt x="609" y="424"/>
                  </a:lnTo>
                  <a:lnTo>
                    <a:pt x="610" y="424"/>
                  </a:lnTo>
                  <a:lnTo>
                    <a:pt x="614" y="426"/>
                  </a:lnTo>
                  <a:lnTo>
                    <a:pt x="615" y="427"/>
                  </a:lnTo>
                  <a:lnTo>
                    <a:pt x="617" y="428"/>
                  </a:lnTo>
                  <a:lnTo>
                    <a:pt x="618" y="429"/>
                  </a:lnTo>
                  <a:lnTo>
                    <a:pt x="619" y="430"/>
                  </a:lnTo>
                  <a:lnTo>
                    <a:pt x="620" y="431"/>
                  </a:lnTo>
                  <a:lnTo>
                    <a:pt x="621" y="432"/>
                  </a:lnTo>
                  <a:lnTo>
                    <a:pt x="621" y="433"/>
                  </a:lnTo>
                  <a:lnTo>
                    <a:pt x="621" y="434"/>
                  </a:lnTo>
                  <a:lnTo>
                    <a:pt x="621" y="435"/>
                  </a:lnTo>
                  <a:lnTo>
                    <a:pt x="621" y="436"/>
                  </a:lnTo>
                  <a:lnTo>
                    <a:pt x="621" y="438"/>
                  </a:lnTo>
                  <a:lnTo>
                    <a:pt x="621" y="441"/>
                  </a:lnTo>
                  <a:lnTo>
                    <a:pt x="620" y="442"/>
                  </a:lnTo>
                  <a:lnTo>
                    <a:pt x="620" y="443"/>
                  </a:lnTo>
                  <a:lnTo>
                    <a:pt x="620" y="444"/>
                  </a:lnTo>
                  <a:lnTo>
                    <a:pt x="620" y="445"/>
                  </a:lnTo>
                  <a:lnTo>
                    <a:pt x="621" y="446"/>
                  </a:lnTo>
                  <a:lnTo>
                    <a:pt x="621" y="450"/>
                  </a:lnTo>
                  <a:lnTo>
                    <a:pt x="622" y="451"/>
                  </a:lnTo>
                  <a:lnTo>
                    <a:pt x="622" y="453"/>
                  </a:lnTo>
                  <a:lnTo>
                    <a:pt x="622" y="454"/>
                  </a:lnTo>
                  <a:lnTo>
                    <a:pt x="621" y="455"/>
                  </a:lnTo>
                  <a:lnTo>
                    <a:pt x="621" y="457"/>
                  </a:lnTo>
                  <a:lnTo>
                    <a:pt x="620" y="459"/>
                  </a:lnTo>
                  <a:lnTo>
                    <a:pt x="619" y="462"/>
                  </a:lnTo>
                  <a:lnTo>
                    <a:pt x="617" y="467"/>
                  </a:lnTo>
                  <a:lnTo>
                    <a:pt x="616" y="468"/>
                  </a:lnTo>
                  <a:lnTo>
                    <a:pt x="615" y="469"/>
                  </a:lnTo>
                  <a:lnTo>
                    <a:pt x="613" y="472"/>
                  </a:lnTo>
                  <a:lnTo>
                    <a:pt x="612" y="473"/>
                  </a:lnTo>
                  <a:lnTo>
                    <a:pt x="612" y="474"/>
                  </a:lnTo>
                  <a:lnTo>
                    <a:pt x="612" y="475"/>
                  </a:lnTo>
                  <a:lnTo>
                    <a:pt x="611" y="476"/>
                  </a:lnTo>
                  <a:lnTo>
                    <a:pt x="611" y="477"/>
                  </a:lnTo>
                  <a:lnTo>
                    <a:pt x="611" y="482"/>
                  </a:lnTo>
                  <a:lnTo>
                    <a:pt x="610" y="487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9" y="496"/>
                  </a:lnTo>
                  <a:lnTo>
                    <a:pt x="609" y="496"/>
                  </a:lnTo>
                  <a:lnTo>
                    <a:pt x="609" y="497"/>
                  </a:lnTo>
                  <a:lnTo>
                    <a:pt x="608" y="498"/>
                  </a:lnTo>
                  <a:lnTo>
                    <a:pt x="607" y="499"/>
                  </a:lnTo>
                  <a:lnTo>
                    <a:pt x="606" y="499"/>
                  </a:lnTo>
                  <a:lnTo>
                    <a:pt x="605" y="500"/>
                  </a:lnTo>
                  <a:lnTo>
                    <a:pt x="602" y="503"/>
                  </a:lnTo>
                  <a:lnTo>
                    <a:pt x="599" y="505"/>
                  </a:lnTo>
                  <a:lnTo>
                    <a:pt x="598" y="506"/>
                  </a:lnTo>
                  <a:lnTo>
                    <a:pt x="597" y="506"/>
                  </a:lnTo>
                  <a:lnTo>
                    <a:pt x="596" y="507"/>
                  </a:lnTo>
                  <a:lnTo>
                    <a:pt x="595" y="507"/>
                  </a:lnTo>
                  <a:lnTo>
                    <a:pt x="594" y="508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9" y="508"/>
                  </a:lnTo>
                  <a:lnTo>
                    <a:pt x="588" y="509"/>
                  </a:lnTo>
                  <a:lnTo>
                    <a:pt x="586" y="510"/>
                  </a:lnTo>
                  <a:lnTo>
                    <a:pt x="585" y="510"/>
                  </a:lnTo>
                  <a:lnTo>
                    <a:pt x="584" y="511"/>
                  </a:lnTo>
                  <a:lnTo>
                    <a:pt x="583" y="511"/>
                  </a:lnTo>
                  <a:lnTo>
                    <a:pt x="582" y="512"/>
                  </a:lnTo>
                  <a:lnTo>
                    <a:pt x="581" y="514"/>
                  </a:lnTo>
                  <a:lnTo>
                    <a:pt x="579" y="515"/>
                  </a:lnTo>
                  <a:lnTo>
                    <a:pt x="579" y="516"/>
                  </a:lnTo>
                  <a:lnTo>
                    <a:pt x="578" y="517"/>
                  </a:lnTo>
                  <a:lnTo>
                    <a:pt x="578" y="518"/>
                  </a:lnTo>
                  <a:lnTo>
                    <a:pt x="578" y="518"/>
                  </a:lnTo>
                  <a:lnTo>
                    <a:pt x="577" y="519"/>
                  </a:lnTo>
                  <a:lnTo>
                    <a:pt x="577" y="520"/>
                  </a:lnTo>
                  <a:lnTo>
                    <a:pt x="577" y="521"/>
                  </a:lnTo>
                  <a:lnTo>
                    <a:pt x="577" y="522"/>
                  </a:lnTo>
                  <a:lnTo>
                    <a:pt x="577" y="523"/>
                  </a:lnTo>
                  <a:lnTo>
                    <a:pt x="578" y="524"/>
                  </a:lnTo>
                  <a:lnTo>
                    <a:pt x="579" y="528"/>
                  </a:lnTo>
                  <a:lnTo>
                    <a:pt x="580" y="530"/>
                  </a:lnTo>
                  <a:lnTo>
                    <a:pt x="580" y="531"/>
                  </a:lnTo>
                  <a:lnTo>
                    <a:pt x="580" y="532"/>
                  </a:lnTo>
                  <a:lnTo>
                    <a:pt x="581" y="533"/>
                  </a:lnTo>
                  <a:lnTo>
                    <a:pt x="581" y="533"/>
                  </a:lnTo>
                  <a:lnTo>
                    <a:pt x="581" y="534"/>
                  </a:lnTo>
                  <a:lnTo>
                    <a:pt x="580" y="535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9" y="536"/>
                  </a:lnTo>
                  <a:lnTo>
                    <a:pt x="579" y="537"/>
                  </a:lnTo>
                  <a:lnTo>
                    <a:pt x="578" y="538"/>
                  </a:lnTo>
                  <a:lnTo>
                    <a:pt x="578" y="538"/>
                  </a:lnTo>
                  <a:lnTo>
                    <a:pt x="577" y="539"/>
                  </a:lnTo>
                  <a:lnTo>
                    <a:pt x="576" y="539"/>
                  </a:lnTo>
                  <a:lnTo>
                    <a:pt x="574" y="539"/>
                  </a:lnTo>
                  <a:lnTo>
                    <a:pt x="573" y="539"/>
                  </a:lnTo>
                  <a:lnTo>
                    <a:pt x="572" y="539"/>
                  </a:lnTo>
                  <a:lnTo>
                    <a:pt x="570" y="539"/>
                  </a:lnTo>
                  <a:lnTo>
                    <a:pt x="566" y="539"/>
                  </a:lnTo>
                  <a:lnTo>
                    <a:pt x="563" y="539"/>
                  </a:lnTo>
                  <a:lnTo>
                    <a:pt x="563" y="539"/>
                  </a:lnTo>
                  <a:lnTo>
                    <a:pt x="562" y="539"/>
                  </a:lnTo>
                  <a:lnTo>
                    <a:pt x="561" y="540"/>
                  </a:lnTo>
                  <a:lnTo>
                    <a:pt x="560" y="540"/>
                  </a:lnTo>
                  <a:lnTo>
                    <a:pt x="559" y="541"/>
                  </a:lnTo>
                  <a:lnTo>
                    <a:pt x="558" y="542"/>
                  </a:lnTo>
                  <a:lnTo>
                    <a:pt x="557" y="544"/>
                  </a:lnTo>
                  <a:lnTo>
                    <a:pt x="554" y="547"/>
                  </a:lnTo>
                  <a:lnTo>
                    <a:pt x="553" y="548"/>
                  </a:lnTo>
                  <a:lnTo>
                    <a:pt x="553" y="549"/>
                  </a:lnTo>
                  <a:lnTo>
                    <a:pt x="551" y="550"/>
                  </a:lnTo>
                  <a:lnTo>
                    <a:pt x="549" y="552"/>
                  </a:lnTo>
                  <a:lnTo>
                    <a:pt x="547" y="553"/>
                  </a:lnTo>
                  <a:lnTo>
                    <a:pt x="546" y="553"/>
                  </a:lnTo>
                  <a:lnTo>
                    <a:pt x="544" y="554"/>
                  </a:lnTo>
                  <a:lnTo>
                    <a:pt x="541" y="555"/>
                  </a:lnTo>
                  <a:lnTo>
                    <a:pt x="539" y="555"/>
                  </a:lnTo>
                  <a:lnTo>
                    <a:pt x="537" y="556"/>
                  </a:lnTo>
                  <a:lnTo>
                    <a:pt x="532" y="557"/>
                  </a:lnTo>
                  <a:lnTo>
                    <a:pt x="530" y="558"/>
                  </a:lnTo>
                  <a:lnTo>
                    <a:pt x="527" y="559"/>
                  </a:lnTo>
                  <a:lnTo>
                    <a:pt x="525" y="559"/>
                  </a:lnTo>
                  <a:lnTo>
                    <a:pt x="523" y="560"/>
                  </a:lnTo>
                  <a:lnTo>
                    <a:pt x="521" y="561"/>
                  </a:lnTo>
                  <a:lnTo>
                    <a:pt x="516" y="564"/>
                  </a:lnTo>
                  <a:lnTo>
                    <a:pt x="515" y="564"/>
                  </a:lnTo>
                  <a:lnTo>
                    <a:pt x="514" y="565"/>
                  </a:lnTo>
                  <a:lnTo>
                    <a:pt x="512" y="565"/>
                  </a:lnTo>
                  <a:lnTo>
                    <a:pt x="511" y="566"/>
                  </a:lnTo>
                  <a:lnTo>
                    <a:pt x="510" y="566"/>
                  </a:lnTo>
                  <a:lnTo>
                    <a:pt x="509" y="566"/>
                  </a:lnTo>
                  <a:lnTo>
                    <a:pt x="508" y="565"/>
                  </a:lnTo>
                  <a:lnTo>
                    <a:pt x="507" y="565"/>
                  </a:lnTo>
                  <a:lnTo>
                    <a:pt x="507" y="565"/>
                  </a:lnTo>
                  <a:lnTo>
                    <a:pt x="506" y="565"/>
                  </a:lnTo>
                  <a:lnTo>
                    <a:pt x="504" y="564"/>
                  </a:lnTo>
                  <a:lnTo>
                    <a:pt x="504" y="564"/>
                  </a:lnTo>
                  <a:lnTo>
                    <a:pt x="503" y="563"/>
                  </a:lnTo>
                  <a:lnTo>
                    <a:pt x="502" y="564"/>
                  </a:lnTo>
                  <a:lnTo>
                    <a:pt x="501" y="564"/>
                  </a:lnTo>
                  <a:lnTo>
                    <a:pt x="500" y="564"/>
                  </a:lnTo>
                  <a:lnTo>
                    <a:pt x="498" y="565"/>
                  </a:lnTo>
                  <a:lnTo>
                    <a:pt x="497" y="565"/>
                  </a:lnTo>
                  <a:lnTo>
                    <a:pt x="497" y="566"/>
                  </a:lnTo>
                  <a:lnTo>
                    <a:pt x="496" y="566"/>
                  </a:lnTo>
                  <a:lnTo>
                    <a:pt x="495" y="567"/>
                  </a:lnTo>
                  <a:lnTo>
                    <a:pt x="495" y="568"/>
                  </a:lnTo>
                  <a:lnTo>
                    <a:pt x="494" y="569"/>
                  </a:lnTo>
                  <a:lnTo>
                    <a:pt x="494" y="570"/>
                  </a:lnTo>
                  <a:lnTo>
                    <a:pt x="493" y="570"/>
                  </a:lnTo>
                  <a:lnTo>
                    <a:pt x="492" y="573"/>
                  </a:lnTo>
                  <a:lnTo>
                    <a:pt x="492" y="574"/>
                  </a:lnTo>
                  <a:lnTo>
                    <a:pt x="490" y="577"/>
                  </a:lnTo>
                  <a:lnTo>
                    <a:pt x="489" y="581"/>
                  </a:lnTo>
                  <a:lnTo>
                    <a:pt x="488" y="583"/>
                  </a:lnTo>
                  <a:lnTo>
                    <a:pt x="487" y="584"/>
                  </a:lnTo>
                  <a:lnTo>
                    <a:pt x="486" y="585"/>
                  </a:lnTo>
                  <a:lnTo>
                    <a:pt x="478" y="595"/>
                  </a:lnTo>
                  <a:lnTo>
                    <a:pt x="477" y="596"/>
                  </a:lnTo>
                  <a:lnTo>
                    <a:pt x="477" y="597"/>
                  </a:lnTo>
                  <a:lnTo>
                    <a:pt x="476" y="599"/>
                  </a:lnTo>
                  <a:lnTo>
                    <a:pt x="476" y="600"/>
                  </a:lnTo>
                  <a:lnTo>
                    <a:pt x="475" y="602"/>
                  </a:lnTo>
                  <a:lnTo>
                    <a:pt x="475" y="603"/>
                  </a:lnTo>
                  <a:lnTo>
                    <a:pt x="475" y="604"/>
                  </a:lnTo>
                  <a:lnTo>
                    <a:pt x="475" y="606"/>
                  </a:lnTo>
                  <a:lnTo>
                    <a:pt x="474" y="607"/>
                  </a:lnTo>
                  <a:lnTo>
                    <a:pt x="475" y="609"/>
                  </a:lnTo>
                  <a:lnTo>
                    <a:pt x="475" y="610"/>
                  </a:lnTo>
                  <a:lnTo>
                    <a:pt x="475" y="612"/>
                  </a:lnTo>
                  <a:lnTo>
                    <a:pt x="475" y="614"/>
                  </a:lnTo>
                  <a:lnTo>
                    <a:pt x="476" y="615"/>
                  </a:lnTo>
                  <a:lnTo>
                    <a:pt x="476" y="617"/>
                  </a:lnTo>
                  <a:lnTo>
                    <a:pt x="477" y="618"/>
                  </a:lnTo>
                  <a:lnTo>
                    <a:pt x="477" y="619"/>
                  </a:lnTo>
                  <a:lnTo>
                    <a:pt x="478" y="620"/>
                  </a:lnTo>
                  <a:lnTo>
                    <a:pt x="479" y="621"/>
                  </a:lnTo>
                  <a:lnTo>
                    <a:pt x="480" y="621"/>
                  </a:lnTo>
                  <a:lnTo>
                    <a:pt x="485" y="624"/>
                  </a:lnTo>
                  <a:lnTo>
                    <a:pt x="487" y="625"/>
                  </a:lnTo>
                  <a:lnTo>
                    <a:pt x="491" y="626"/>
                  </a:lnTo>
                  <a:lnTo>
                    <a:pt x="492" y="626"/>
                  </a:lnTo>
                  <a:lnTo>
                    <a:pt x="494" y="627"/>
                  </a:lnTo>
                  <a:lnTo>
                    <a:pt x="495" y="628"/>
                  </a:lnTo>
                  <a:lnTo>
                    <a:pt x="496" y="628"/>
                  </a:lnTo>
                  <a:lnTo>
                    <a:pt x="496" y="629"/>
                  </a:lnTo>
                  <a:lnTo>
                    <a:pt x="497" y="630"/>
                  </a:lnTo>
                  <a:lnTo>
                    <a:pt x="498" y="630"/>
                  </a:lnTo>
                  <a:lnTo>
                    <a:pt x="499" y="633"/>
                  </a:lnTo>
                  <a:lnTo>
                    <a:pt x="501" y="635"/>
                  </a:lnTo>
                  <a:lnTo>
                    <a:pt x="501" y="636"/>
                  </a:lnTo>
                  <a:lnTo>
                    <a:pt x="502" y="638"/>
                  </a:lnTo>
                  <a:lnTo>
                    <a:pt x="502" y="639"/>
                  </a:lnTo>
                  <a:lnTo>
                    <a:pt x="503" y="640"/>
                  </a:lnTo>
                  <a:lnTo>
                    <a:pt x="503" y="642"/>
                  </a:lnTo>
                  <a:lnTo>
                    <a:pt x="503" y="643"/>
                  </a:lnTo>
                  <a:lnTo>
                    <a:pt x="503" y="645"/>
                  </a:lnTo>
                  <a:lnTo>
                    <a:pt x="503" y="646"/>
                  </a:lnTo>
                  <a:lnTo>
                    <a:pt x="502" y="647"/>
                  </a:lnTo>
                  <a:lnTo>
                    <a:pt x="502" y="648"/>
                  </a:lnTo>
                  <a:lnTo>
                    <a:pt x="502" y="650"/>
                  </a:lnTo>
                  <a:lnTo>
                    <a:pt x="501" y="651"/>
                  </a:lnTo>
                  <a:lnTo>
                    <a:pt x="500" y="651"/>
                  </a:lnTo>
                  <a:lnTo>
                    <a:pt x="500" y="652"/>
                  </a:lnTo>
                  <a:lnTo>
                    <a:pt x="499" y="653"/>
                  </a:lnTo>
                  <a:lnTo>
                    <a:pt x="498" y="654"/>
                  </a:lnTo>
                  <a:lnTo>
                    <a:pt x="496" y="656"/>
                  </a:lnTo>
                  <a:lnTo>
                    <a:pt x="494" y="657"/>
                  </a:lnTo>
                  <a:lnTo>
                    <a:pt x="493" y="657"/>
                  </a:lnTo>
                  <a:lnTo>
                    <a:pt x="492" y="658"/>
                  </a:lnTo>
                  <a:lnTo>
                    <a:pt x="490" y="658"/>
                  </a:lnTo>
                  <a:lnTo>
                    <a:pt x="489" y="658"/>
                  </a:lnTo>
                  <a:lnTo>
                    <a:pt x="488" y="658"/>
                  </a:lnTo>
                  <a:lnTo>
                    <a:pt x="485" y="658"/>
                  </a:lnTo>
                  <a:lnTo>
                    <a:pt x="484" y="658"/>
                  </a:lnTo>
                  <a:lnTo>
                    <a:pt x="481" y="658"/>
                  </a:lnTo>
                  <a:lnTo>
                    <a:pt x="479" y="657"/>
                  </a:lnTo>
                  <a:lnTo>
                    <a:pt x="478" y="657"/>
                  </a:lnTo>
                  <a:lnTo>
                    <a:pt x="478" y="658"/>
                  </a:lnTo>
                  <a:lnTo>
                    <a:pt x="477" y="658"/>
                  </a:lnTo>
                  <a:lnTo>
                    <a:pt x="476" y="658"/>
                  </a:lnTo>
                  <a:lnTo>
                    <a:pt x="475" y="659"/>
                  </a:lnTo>
                  <a:lnTo>
                    <a:pt x="473" y="660"/>
                  </a:lnTo>
                  <a:lnTo>
                    <a:pt x="473" y="661"/>
                  </a:lnTo>
                  <a:lnTo>
                    <a:pt x="472" y="661"/>
                  </a:lnTo>
                  <a:lnTo>
                    <a:pt x="472" y="662"/>
                  </a:lnTo>
                  <a:lnTo>
                    <a:pt x="471" y="662"/>
                  </a:lnTo>
                  <a:lnTo>
                    <a:pt x="470" y="665"/>
                  </a:lnTo>
                  <a:lnTo>
                    <a:pt x="470" y="667"/>
                  </a:lnTo>
                  <a:lnTo>
                    <a:pt x="469" y="668"/>
                  </a:lnTo>
                  <a:lnTo>
                    <a:pt x="468" y="670"/>
                  </a:lnTo>
                  <a:lnTo>
                    <a:pt x="467" y="670"/>
                  </a:lnTo>
                  <a:lnTo>
                    <a:pt x="467" y="671"/>
                  </a:lnTo>
                  <a:lnTo>
                    <a:pt x="466" y="671"/>
                  </a:lnTo>
                  <a:lnTo>
                    <a:pt x="466" y="671"/>
                  </a:lnTo>
                  <a:lnTo>
                    <a:pt x="465" y="671"/>
                  </a:lnTo>
                  <a:lnTo>
                    <a:pt x="465" y="671"/>
                  </a:lnTo>
                  <a:lnTo>
                    <a:pt x="464" y="671"/>
                  </a:lnTo>
                  <a:lnTo>
                    <a:pt x="463" y="670"/>
                  </a:lnTo>
                  <a:lnTo>
                    <a:pt x="461" y="668"/>
                  </a:lnTo>
                  <a:lnTo>
                    <a:pt x="459" y="668"/>
                  </a:lnTo>
                  <a:lnTo>
                    <a:pt x="459" y="667"/>
                  </a:lnTo>
                  <a:lnTo>
                    <a:pt x="457" y="667"/>
                  </a:lnTo>
                  <a:lnTo>
                    <a:pt x="454" y="666"/>
                  </a:lnTo>
                  <a:lnTo>
                    <a:pt x="453" y="666"/>
                  </a:lnTo>
                  <a:lnTo>
                    <a:pt x="451" y="665"/>
                  </a:lnTo>
                  <a:lnTo>
                    <a:pt x="447" y="664"/>
                  </a:lnTo>
                  <a:lnTo>
                    <a:pt x="447" y="663"/>
                  </a:lnTo>
                  <a:lnTo>
                    <a:pt x="446" y="663"/>
                  </a:lnTo>
                  <a:lnTo>
                    <a:pt x="446" y="663"/>
                  </a:lnTo>
                  <a:lnTo>
                    <a:pt x="445" y="663"/>
                  </a:lnTo>
                  <a:lnTo>
                    <a:pt x="443" y="664"/>
                  </a:lnTo>
                  <a:lnTo>
                    <a:pt x="441" y="665"/>
                  </a:lnTo>
                  <a:lnTo>
                    <a:pt x="436" y="667"/>
                  </a:lnTo>
                  <a:lnTo>
                    <a:pt x="433" y="668"/>
                  </a:lnTo>
                  <a:lnTo>
                    <a:pt x="432" y="668"/>
                  </a:lnTo>
                  <a:lnTo>
                    <a:pt x="430" y="669"/>
                  </a:lnTo>
                  <a:lnTo>
                    <a:pt x="428" y="669"/>
                  </a:lnTo>
                  <a:lnTo>
                    <a:pt x="426" y="669"/>
                  </a:lnTo>
                  <a:lnTo>
                    <a:pt x="424" y="669"/>
                  </a:lnTo>
                  <a:lnTo>
                    <a:pt x="422" y="669"/>
                  </a:lnTo>
                  <a:lnTo>
                    <a:pt x="421" y="669"/>
                  </a:lnTo>
                  <a:lnTo>
                    <a:pt x="415" y="668"/>
                  </a:lnTo>
                  <a:lnTo>
                    <a:pt x="413" y="668"/>
                  </a:lnTo>
                  <a:lnTo>
                    <a:pt x="409" y="668"/>
                  </a:lnTo>
                  <a:lnTo>
                    <a:pt x="408" y="667"/>
                  </a:lnTo>
                  <a:lnTo>
                    <a:pt x="406" y="667"/>
                  </a:lnTo>
                  <a:lnTo>
                    <a:pt x="404" y="667"/>
                  </a:lnTo>
                  <a:lnTo>
                    <a:pt x="399" y="665"/>
                  </a:lnTo>
                  <a:lnTo>
                    <a:pt x="398" y="665"/>
                  </a:lnTo>
                  <a:lnTo>
                    <a:pt x="396" y="665"/>
                  </a:lnTo>
                  <a:lnTo>
                    <a:pt x="395" y="665"/>
                  </a:lnTo>
                  <a:lnTo>
                    <a:pt x="394" y="665"/>
                  </a:lnTo>
                  <a:lnTo>
                    <a:pt x="393" y="666"/>
                  </a:lnTo>
                  <a:lnTo>
                    <a:pt x="392" y="666"/>
                  </a:lnTo>
                  <a:lnTo>
                    <a:pt x="392" y="666"/>
                  </a:lnTo>
                  <a:lnTo>
                    <a:pt x="391" y="667"/>
                  </a:lnTo>
                  <a:lnTo>
                    <a:pt x="390" y="667"/>
                  </a:lnTo>
                  <a:lnTo>
                    <a:pt x="390" y="668"/>
                  </a:lnTo>
                  <a:lnTo>
                    <a:pt x="389" y="669"/>
                  </a:lnTo>
                  <a:lnTo>
                    <a:pt x="389" y="669"/>
                  </a:lnTo>
                  <a:lnTo>
                    <a:pt x="389" y="670"/>
                  </a:lnTo>
                  <a:lnTo>
                    <a:pt x="389" y="671"/>
                  </a:lnTo>
                  <a:lnTo>
                    <a:pt x="389" y="672"/>
                  </a:lnTo>
                  <a:lnTo>
                    <a:pt x="390" y="675"/>
                  </a:lnTo>
                  <a:lnTo>
                    <a:pt x="390" y="676"/>
                  </a:lnTo>
                  <a:lnTo>
                    <a:pt x="390" y="677"/>
                  </a:lnTo>
                  <a:lnTo>
                    <a:pt x="390" y="677"/>
                  </a:lnTo>
                  <a:lnTo>
                    <a:pt x="390" y="678"/>
                  </a:lnTo>
                  <a:lnTo>
                    <a:pt x="390" y="678"/>
                  </a:lnTo>
                  <a:lnTo>
                    <a:pt x="389" y="679"/>
                  </a:lnTo>
                  <a:lnTo>
                    <a:pt x="389" y="679"/>
                  </a:lnTo>
                  <a:lnTo>
                    <a:pt x="388" y="680"/>
                  </a:lnTo>
                  <a:lnTo>
                    <a:pt x="387" y="680"/>
                  </a:lnTo>
                  <a:lnTo>
                    <a:pt x="386" y="681"/>
                  </a:lnTo>
                  <a:lnTo>
                    <a:pt x="384" y="681"/>
                  </a:lnTo>
                  <a:lnTo>
                    <a:pt x="378" y="683"/>
                  </a:lnTo>
                  <a:lnTo>
                    <a:pt x="376" y="683"/>
                  </a:lnTo>
                  <a:lnTo>
                    <a:pt x="376" y="684"/>
                  </a:lnTo>
                  <a:lnTo>
                    <a:pt x="375" y="684"/>
                  </a:lnTo>
                  <a:lnTo>
                    <a:pt x="375" y="684"/>
                  </a:lnTo>
                  <a:lnTo>
                    <a:pt x="374" y="685"/>
                  </a:lnTo>
                  <a:lnTo>
                    <a:pt x="374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3" y="689"/>
                  </a:lnTo>
                  <a:lnTo>
                    <a:pt x="372" y="690"/>
                  </a:lnTo>
                  <a:lnTo>
                    <a:pt x="372" y="694"/>
                  </a:lnTo>
                  <a:lnTo>
                    <a:pt x="371" y="696"/>
                  </a:lnTo>
                  <a:lnTo>
                    <a:pt x="371" y="697"/>
                  </a:lnTo>
                  <a:lnTo>
                    <a:pt x="369" y="700"/>
                  </a:lnTo>
                  <a:lnTo>
                    <a:pt x="369" y="701"/>
                  </a:lnTo>
                  <a:lnTo>
                    <a:pt x="368" y="701"/>
                  </a:lnTo>
                  <a:lnTo>
                    <a:pt x="367" y="702"/>
                  </a:lnTo>
                  <a:lnTo>
                    <a:pt x="367" y="702"/>
                  </a:lnTo>
                  <a:lnTo>
                    <a:pt x="366" y="702"/>
                  </a:lnTo>
                  <a:lnTo>
                    <a:pt x="365" y="702"/>
                  </a:lnTo>
                  <a:lnTo>
                    <a:pt x="364" y="702"/>
                  </a:lnTo>
                  <a:lnTo>
                    <a:pt x="363" y="702"/>
                  </a:lnTo>
                  <a:lnTo>
                    <a:pt x="362" y="702"/>
                  </a:lnTo>
                  <a:lnTo>
                    <a:pt x="361" y="702"/>
                  </a:lnTo>
                  <a:lnTo>
                    <a:pt x="360" y="702"/>
                  </a:lnTo>
                  <a:lnTo>
                    <a:pt x="359" y="701"/>
                  </a:lnTo>
                  <a:lnTo>
                    <a:pt x="358" y="701"/>
                  </a:lnTo>
                  <a:lnTo>
                    <a:pt x="357" y="700"/>
                  </a:lnTo>
                  <a:lnTo>
                    <a:pt x="355" y="699"/>
                  </a:lnTo>
                  <a:lnTo>
                    <a:pt x="355" y="698"/>
                  </a:lnTo>
                  <a:lnTo>
                    <a:pt x="354" y="697"/>
                  </a:lnTo>
                  <a:lnTo>
                    <a:pt x="353" y="696"/>
                  </a:lnTo>
                  <a:lnTo>
                    <a:pt x="352" y="694"/>
                  </a:lnTo>
                  <a:lnTo>
                    <a:pt x="350" y="690"/>
                  </a:lnTo>
                  <a:lnTo>
                    <a:pt x="348" y="686"/>
                  </a:lnTo>
                  <a:lnTo>
                    <a:pt x="347" y="684"/>
                  </a:lnTo>
                  <a:lnTo>
                    <a:pt x="346" y="682"/>
                  </a:lnTo>
                  <a:lnTo>
                    <a:pt x="345" y="680"/>
                  </a:lnTo>
                  <a:lnTo>
                    <a:pt x="344" y="678"/>
                  </a:lnTo>
                  <a:lnTo>
                    <a:pt x="344" y="677"/>
                  </a:lnTo>
                  <a:lnTo>
                    <a:pt x="343" y="677"/>
                  </a:lnTo>
                  <a:lnTo>
                    <a:pt x="343" y="677"/>
                  </a:lnTo>
                  <a:lnTo>
                    <a:pt x="342" y="676"/>
                  </a:lnTo>
                  <a:lnTo>
                    <a:pt x="342" y="676"/>
                  </a:lnTo>
                  <a:lnTo>
                    <a:pt x="341" y="676"/>
                  </a:lnTo>
                  <a:lnTo>
                    <a:pt x="341" y="676"/>
                  </a:lnTo>
                  <a:lnTo>
                    <a:pt x="339" y="677"/>
                  </a:lnTo>
                  <a:lnTo>
                    <a:pt x="338" y="677"/>
                  </a:lnTo>
                  <a:lnTo>
                    <a:pt x="337" y="678"/>
                  </a:lnTo>
                  <a:lnTo>
                    <a:pt x="335" y="679"/>
                  </a:lnTo>
                  <a:lnTo>
                    <a:pt x="334" y="679"/>
                  </a:lnTo>
                  <a:lnTo>
                    <a:pt x="333" y="680"/>
                  </a:lnTo>
                  <a:lnTo>
                    <a:pt x="333" y="680"/>
                  </a:lnTo>
                  <a:lnTo>
                    <a:pt x="332" y="679"/>
                  </a:lnTo>
                  <a:lnTo>
                    <a:pt x="332" y="679"/>
                  </a:lnTo>
                  <a:lnTo>
                    <a:pt x="330" y="679"/>
                  </a:lnTo>
                  <a:lnTo>
                    <a:pt x="329" y="678"/>
                  </a:lnTo>
                  <a:lnTo>
                    <a:pt x="328" y="677"/>
                  </a:lnTo>
                  <a:lnTo>
                    <a:pt x="326" y="676"/>
                  </a:lnTo>
                  <a:lnTo>
                    <a:pt x="324" y="674"/>
                  </a:lnTo>
                  <a:lnTo>
                    <a:pt x="319" y="670"/>
                  </a:lnTo>
                  <a:lnTo>
                    <a:pt x="318" y="669"/>
                  </a:lnTo>
                  <a:lnTo>
                    <a:pt x="317" y="668"/>
                  </a:lnTo>
                  <a:lnTo>
                    <a:pt x="316" y="667"/>
                  </a:lnTo>
                  <a:lnTo>
                    <a:pt x="314" y="667"/>
                  </a:lnTo>
                  <a:lnTo>
                    <a:pt x="309" y="664"/>
                  </a:lnTo>
                  <a:lnTo>
                    <a:pt x="306" y="663"/>
                  </a:lnTo>
                  <a:lnTo>
                    <a:pt x="305" y="662"/>
                  </a:lnTo>
                  <a:lnTo>
                    <a:pt x="302" y="660"/>
                  </a:lnTo>
                  <a:lnTo>
                    <a:pt x="301" y="659"/>
                  </a:lnTo>
                  <a:lnTo>
                    <a:pt x="300" y="659"/>
                  </a:lnTo>
                  <a:lnTo>
                    <a:pt x="299" y="659"/>
                  </a:lnTo>
                  <a:lnTo>
                    <a:pt x="298" y="659"/>
                  </a:lnTo>
                  <a:lnTo>
                    <a:pt x="298" y="659"/>
                  </a:lnTo>
                  <a:lnTo>
                    <a:pt x="297" y="659"/>
                  </a:lnTo>
                  <a:lnTo>
                    <a:pt x="296" y="659"/>
                  </a:lnTo>
                  <a:lnTo>
                    <a:pt x="294" y="661"/>
                  </a:lnTo>
                  <a:lnTo>
                    <a:pt x="291" y="663"/>
                  </a:lnTo>
                  <a:lnTo>
                    <a:pt x="290" y="664"/>
                  </a:lnTo>
                  <a:lnTo>
                    <a:pt x="290" y="665"/>
                  </a:lnTo>
                  <a:lnTo>
                    <a:pt x="289" y="666"/>
                  </a:lnTo>
                  <a:lnTo>
                    <a:pt x="288" y="667"/>
                  </a:lnTo>
                  <a:lnTo>
                    <a:pt x="287" y="668"/>
                  </a:lnTo>
                  <a:lnTo>
                    <a:pt x="287" y="669"/>
                  </a:lnTo>
                  <a:lnTo>
                    <a:pt x="285" y="670"/>
                  </a:lnTo>
                  <a:lnTo>
                    <a:pt x="284" y="671"/>
                  </a:lnTo>
                  <a:lnTo>
                    <a:pt x="284" y="672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74"/>
                  </a:lnTo>
                  <a:lnTo>
                    <a:pt x="283" y="676"/>
                  </a:lnTo>
                  <a:lnTo>
                    <a:pt x="283" y="678"/>
                  </a:lnTo>
                  <a:lnTo>
                    <a:pt x="282" y="679"/>
                  </a:lnTo>
                  <a:lnTo>
                    <a:pt x="281" y="683"/>
                  </a:lnTo>
                  <a:lnTo>
                    <a:pt x="281" y="684"/>
                  </a:lnTo>
                  <a:lnTo>
                    <a:pt x="281" y="686"/>
                  </a:lnTo>
                  <a:lnTo>
                    <a:pt x="281" y="687"/>
                  </a:lnTo>
                  <a:lnTo>
                    <a:pt x="281" y="688"/>
                  </a:lnTo>
                  <a:lnTo>
                    <a:pt x="282" y="690"/>
                  </a:lnTo>
                  <a:lnTo>
                    <a:pt x="283" y="693"/>
                  </a:lnTo>
                  <a:lnTo>
                    <a:pt x="283" y="696"/>
                  </a:lnTo>
                  <a:lnTo>
                    <a:pt x="284" y="697"/>
                  </a:lnTo>
                  <a:lnTo>
                    <a:pt x="284" y="698"/>
                  </a:lnTo>
                  <a:lnTo>
                    <a:pt x="284" y="699"/>
                  </a:lnTo>
                  <a:lnTo>
                    <a:pt x="283" y="700"/>
                  </a:lnTo>
                  <a:lnTo>
                    <a:pt x="283" y="701"/>
                  </a:lnTo>
                  <a:lnTo>
                    <a:pt x="282" y="701"/>
                  </a:lnTo>
                  <a:lnTo>
                    <a:pt x="282" y="702"/>
                  </a:lnTo>
                  <a:lnTo>
                    <a:pt x="280" y="702"/>
                  </a:lnTo>
                  <a:lnTo>
                    <a:pt x="279" y="703"/>
                  </a:lnTo>
                  <a:lnTo>
                    <a:pt x="277" y="704"/>
                  </a:lnTo>
                  <a:lnTo>
                    <a:pt x="276" y="704"/>
                  </a:lnTo>
                  <a:lnTo>
                    <a:pt x="271" y="706"/>
                  </a:lnTo>
                  <a:lnTo>
                    <a:pt x="269" y="706"/>
                  </a:lnTo>
                  <a:lnTo>
                    <a:pt x="268" y="707"/>
                  </a:lnTo>
                  <a:lnTo>
                    <a:pt x="267" y="707"/>
                  </a:lnTo>
                  <a:lnTo>
                    <a:pt x="264" y="709"/>
                  </a:lnTo>
                  <a:lnTo>
                    <a:pt x="262" y="711"/>
                  </a:lnTo>
                  <a:lnTo>
                    <a:pt x="258" y="715"/>
                  </a:lnTo>
                  <a:lnTo>
                    <a:pt x="256" y="717"/>
                  </a:lnTo>
                  <a:lnTo>
                    <a:pt x="254" y="718"/>
                  </a:lnTo>
                  <a:lnTo>
                    <a:pt x="252" y="720"/>
                  </a:lnTo>
                  <a:lnTo>
                    <a:pt x="251" y="721"/>
                  </a:lnTo>
                  <a:lnTo>
                    <a:pt x="250" y="724"/>
                  </a:lnTo>
                  <a:lnTo>
                    <a:pt x="249" y="725"/>
                  </a:lnTo>
                  <a:lnTo>
                    <a:pt x="249" y="726"/>
                  </a:lnTo>
                  <a:lnTo>
                    <a:pt x="248" y="726"/>
                  </a:lnTo>
                  <a:lnTo>
                    <a:pt x="247" y="726"/>
                  </a:lnTo>
                  <a:lnTo>
                    <a:pt x="247" y="726"/>
                  </a:lnTo>
                  <a:lnTo>
                    <a:pt x="246" y="726"/>
                  </a:lnTo>
                  <a:lnTo>
                    <a:pt x="246" y="726"/>
                  </a:lnTo>
                  <a:lnTo>
                    <a:pt x="245" y="726"/>
                  </a:lnTo>
                  <a:lnTo>
                    <a:pt x="245" y="726"/>
                  </a:lnTo>
                  <a:lnTo>
                    <a:pt x="244" y="725"/>
                  </a:lnTo>
                  <a:lnTo>
                    <a:pt x="241" y="724"/>
                  </a:lnTo>
                  <a:lnTo>
                    <a:pt x="240" y="723"/>
                  </a:lnTo>
                  <a:lnTo>
                    <a:pt x="239" y="722"/>
                  </a:lnTo>
                  <a:lnTo>
                    <a:pt x="237" y="721"/>
                  </a:lnTo>
                  <a:lnTo>
                    <a:pt x="234" y="721"/>
                  </a:lnTo>
                  <a:lnTo>
                    <a:pt x="232" y="720"/>
                  </a:lnTo>
                  <a:lnTo>
                    <a:pt x="230" y="720"/>
                  </a:lnTo>
                  <a:lnTo>
                    <a:pt x="227" y="719"/>
                  </a:lnTo>
                  <a:lnTo>
                    <a:pt x="225" y="719"/>
                  </a:lnTo>
                  <a:lnTo>
                    <a:pt x="224" y="719"/>
                  </a:lnTo>
                  <a:lnTo>
                    <a:pt x="223" y="719"/>
                  </a:lnTo>
                  <a:lnTo>
                    <a:pt x="223" y="718"/>
                  </a:lnTo>
                  <a:lnTo>
                    <a:pt x="222" y="718"/>
                  </a:lnTo>
                  <a:lnTo>
                    <a:pt x="221" y="717"/>
                  </a:lnTo>
                  <a:lnTo>
                    <a:pt x="221" y="717"/>
                  </a:lnTo>
                  <a:lnTo>
                    <a:pt x="221" y="716"/>
                  </a:lnTo>
                  <a:lnTo>
                    <a:pt x="220" y="716"/>
                  </a:lnTo>
                  <a:lnTo>
                    <a:pt x="220" y="715"/>
                  </a:lnTo>
                  <a:lnTo>
                    <a:pt x="221" y="714"/>
                  </a:lnTo>
                  <a:lnTo>
                    <a:pt x="221" y="711"/>
                  </a:lnTo>
                  <a:lnTo>
                    <a:pt x="221" y="710"/>
                  </a:lnTo>
                  <a:lnTo>
                    <a:pt x="221" y="709"/>
                  </a:lnTo>
                  <a:lnTo>
                    <a:pt x="221" y="708"/>
                  </a:lnTo>
                  <a:lnTo>
                    <a:pt x="221" y="708"/>
                  </a:lnTo>
                  <a:lnTo>
                    <a:pt x="221" y="708"/>
                  </a:lnTo>
                  <a:lnTo>
                    <a:pt x="220" y="708"/>
                  </a:lnTo>
                  <a:lnTo>
                    <a:pt x="220" y="708"/>
                  </a:lnTo>
                  <a:lnTo>
                    <a:pt x="217" y="709"/>
                  </a:lnTo>
                  <a:lnTo>
                    <a:pt x="215" y="709"/>
                  </a:lnTo>
                  <a:lnTo>
                    <a:pt x="213" y="710"/>
                  </a:lnTo>
                  <a:lnTo>
                    <a:pt x="210" y="710"/>
                  </a:lnTo>
                  <a:lnTo>
                    <a:pt x="209" y="710"/>
                  </a:lnTo>
                  <a:lnTo>
                    <a:pt x="208" y="711"/>
                  </a:lnTo>
                  <a:lnTo>
                    <a:pt x="205" y="710"/>
                  </a:lnTo>
                  <a:lnTo>
                    <a:pt x="203" y="710"/>
                  </a:lnTo>
                  <a:lnTo>
                    <a:pt x="198" y="710"/>
                  </a:lnTo>
                  <a:lnTo>
                    <a:pt x="195" y="709"/>
                  </a:lnTo>
                  <a:lnTo>
                    <a:pt x="194" y="709"/>
                  </a:lnTo>
                  <a:lnTo>
                    <a:pt x="192" y="708"/>
                  </a:lnTo>
                  <a:lnTo>
                    <a:pt x="191" y="708"/>
                  </a:lnTo>
                  <a:lnTo>
                    <a:pt x="188" y="706"/>
                  </a:lnTo>
                  <a:lnTo>
                    <a:pt x="187" y="706"/>
                  </a:lnTo>
                  <a:lnTo>
                    <a:pt x="186" y="706"/>
                  </a:lnTo>
                  <a:lnTo>
                    <a:pt x="185" y="706"/>
                  </a:lnTo>
                  <a:lnTo>
                    <a:pt x="184" y="705"/>
                  </a:lnTo>
                  <a:lnTo>
                    <a:pt x="181" y="705"/>
                  </a:lnTo>
                  <a:lnTo>
                    <a:pt x="180" y="705"/>
                  </a:lnTo>
                  <a:lnTo>
                    <a:pt x="178" y="705"/>
                  </a:lnTo>
                  <a:lnTo>
                    <a:pt x="177" y="705"/>
                  </a:lnTo>
                  <a:lnTo>
                    <a:pt x="177" y="706"/>
                  </a:lnTo>
                  <a:lnTo>
                    <a:pt x="175" y="706"/>
                  </a:lnTo>
                  <a:lnTo>
                    <a:pt x="173" y="707"/>
                  </a:lnTo>
                  <a:lnTo>
                    <a:pt x="171" y="709"/>
                  </a:lnTo>
                  <a:lnTo>
                    <a:pt x="171" y="709"/>
                  </a:lnTo>
                  <a:lnTo>
                    <a:pt x="170" y="709"/>
                  </a:lnTo>
                  <a:lnTo>
                    <a:pt x="170" y="709"/>
                  </a:lnTo>
                  <a:lnTo>
                    <a:pt x="169" y="709"/>
                  </a:lnTo>
                  <a:lnTo>
                    <a:pt x="168" y="709"/>
                  </a:lnTo>
                  <a:lnTo>
                    <a:pt x="166" y="708"/>
                  </a:lnTo>
                  <a:lnTo>
                    <a:pt x="165" y="707"/>
                  </a:lnTo>
                  <a:lnTo>
                    <a:pt x="160" y="704"/>
                  </a:lnTo>
                  <a:lnTo>
                    <a:pt x="159" y="703"/>
                  </a:lnTo>
                  <a:lnTo>
                    <a:pt x="158" y="703"/>
                  </a:lnTo>
                  <a:lnTo>
                    <a:pt x="155" y="702"/>
                  </a:lnTo>
                  <a:lnTo>
                    <a:pt x="154" y="701"/>
                  </a:lnTo>
                  <a:lnTo>
                    <a:pt x="153" y="700"/>
                  </a:lnTo>
                  <a:lnTo>
                    <a:pt x="149" y="698"/>
                  </a:lnTo>
                  <a:lnTo>
                    <a:pt x="148" y="698"/>
                  </a:lnTo>
                  <a:lnTo>
                    <a:pt x="147" y="697"/>
                  </a:lnTo>
                  <a:lnTo>
                    <a:pt x="147" y="698"/>
                  </a:lnTo>
                  <a:lnTo>
                    <a:pt x="146" y="698"/>
                  </a:lnTo>
                  <a:lnTo>
                    <a:pt x="146" y="698"/>
                  </a:lnTo>
                  <a:lnTo>
                    <a:pt x="145" y="699"/>
                  </a:lnTo>
                  <a:lnTo>
                    <a:pt x="145" y="699"/>
                  </a:lnTo>
                  <a:lnTo>
                    <a:pt x="145" y="699"/>
                  </a:lnTo>
                  <a:lnTo>
                    <a:pt x="145" y="700"/>
                  </a:lnTo>
                  <a:lnTo>
                    <a:pt x="145" y="703"/>
                  </a:lnTo>
                  <a:lnTo>
                    <a:pt x="145" y="705"/>
                  </a:lnTo>
                  <a:lnTo>
                    <a:pt x="145" y="705"/>
                  </a:lnTo>
                  <a:lnTo>
                    <a:pt x="145" y="706"/>
                  </a:lnTo>
                  <a:lnTo>
                    <a:pt x="145" y="706"/>
                  </a:lnTo>
                  <a:lnTo>
                    <a:pt x="144" y="706"/>
                  </a:lnTo>
                  <a:lnTo>
                    <a:pt x="144" y="706"/>
                  </a:lnTo>
                  <a:lnTo>
                    <a:pt x="143" y="706"/>
                  </a:lnTo>
                  <a:lnTo>
                    <a:pt x="141" y="706"/>
                  </a:lnTo>
                  <a:lnTo>
                    <a:pt x="139" y="706"/>
                  </a:lnTo>
                  <a:lnTo>
                    <a:pt x="138" y="706"/>
                  </a:lnTo>
                  <a:lnTo>
                    <a:pt x="137" y="707"/>
                  </a:lnTo>
                  <a:lnTo>
                    <a:pt x="135" y="707"/>
                  </a:lnTo>
                  <a:lnTo>
                    <a:pt x="134" y="708"/>
                  </a:lnTo>
                  <a:lnTo>
                    <a:pt x="133" y="709"/>
                  </a:lnTo>
                  <a:lnTo>
                    <a:pt x="129" y="712"/>
                  </a:lnTo>
                  <a:lnTo>
                    <a:pt x="128" y="712"/>
                  </a:lnTo>
                  <a:lnTo>
                    <a:pt x="127" y="713"/>
                  </a:lnTo>
                  <a:lnTo>
                    <a:pt x="127" y="713"/>
                  </a:lnTo>
                  <a:lnTo>
                    <a:pt x="124" y="714"/>
                  </a:lnTo>
                  <a:lnTo>
                    <a:pt x="123" y="714"/>
                  </a:lnTo>
                  <a:lnTo>
                    <a:pt x="122" y="714"/>
                  </a:lnTo>
                  <a:lnTo>
                    <a:pt x="120" y="713"/>
                  </a:lnTo>
                  <a:lnTo>
                    <a:pt x="118" y="713"/>
                  </a:lnTo>
                  <a:lnTo>
                    <a:pt x="115" y="713"/>
                  </a:lnTo>
                  <a:lnTo>
                    <a:pt x="114" y="712"/>
                  </a:lnTo>
                  <a:lnTo>
                    <a:pt x="114" y="712"/>
                  </a:lnTo>
                  <a:lnTo>
                    <a:pt x="114" y="712"/>
                  </a:lnTo>
                  <a:lnTo>
                    <a:pt x="113" y="712"/>
                  </a:lnTo>
                  <a:lnTo>
                    <a:pt x="113" y="711"/>
                  </a:lnTo>
                  <a:lnTo>
                    <a:pt x="112" y="708"/>
                  </a:lnTo>
                  <a:lnTo>
                    <a:pt x="111" y="708"/>
                  </a:lnTo>
                  <a:lnTo>
                    <a:pt x="111" y="707"/>
                  </a:lnTo>
                  <a:lnTo>
                    <a:pt x="110" y="706"/>
                  </a:lnTo>
                  <a:lnTo>
                    <a:pt x="109" y="705"/>
                  </a:lnTo>
                  <a:lnTo>
                    <a:pt x="108" y="704"/>
                  </a:lnTo>
                  <a:lnTo>
                    <a:pt x="108" y="704"/>
                  </a:lnTo>
                  <a:lnTo>
                    <a:pt x="107" y="703"/>
                  </a:lnTo>
                  <a:lnTo>
                    <a:pt x="105" y="702"/>
                  </a:lnTo>
                  <a:lnTo>
                    <a:pt x="103" y="701"/>
                  </a:lnTo>
                  <a:lnTo>
                    <a:pt x="100" y="700"/>
                  </a:lnTo>
                  <a:lnTo>
                    <a:pt x="100" y="700"/>
                  </a:lnTo>
                  <a:lnTo>
                    <a:pt x="99" y="699"/>
                  </a:lnTo>
                  <a:lnTo>
                    <a:pt x="98" y="699"/>
                  </a:lnTo>
                  <a:lnTo>
                    <a:pt x="97" y="698"/>
                  </a:lnTo>
                  <a:lnTo>
                    <a:pt x="97" y="697"/>
                  </a:lnTo>
                  <a:lnTo>
                    <a:pt x="95" y="695"/>
                  </a:lnTo>
                  <a:lnTo>
                    <a:pt x="94" y="694"/>
                  </a:lnTo>
                  <a:lnTo>
                    <a:pt x="93" y="693"/>
                  </a:lnTo>
                  <a:lnTo>
                    <a:pt x="92" y="692"/>
                  </a:lnTo>
                  <a:lnTo>
                    <a:pt x="90" y="691"/>
                  </a:lnTo>
                  <a:lnTo>
                    <a:pt x="88" y="690"/>
                  </a:lnTo>
                  <a:lnTo>
                    <a:pt x="86" y="690"/>
                  </a:lnTo>
                  <a:lnTo>
                    <a:pt x="85" y="689"/>
                  </a:lnTo>
                  <a:lnTo>
                    <a:pt x="84" y="689"/>
                  </a:lnTo>
                  <a:lnTo>
                    <a:pt x="83" y="689"/>
                  </a:lnTo>
                  <a:lnTo>
                    <a:pt x="81" y="689"/>
                  </a:lnTo>
                  <a:lnTo>
                    <a:pt x="80" y="690"/>
                  </a:lnTo>
                  <a:lnTo>
                    <a:pt x="78" y="690"/>
                  </a:lnTo>
                  <a:lnTo>
                    <a:pt x="73" y="691"/>
                  </a:lnTo>
                  <a:lnTo>
                    <a:pt x="72" y="692"/>
                  </a:lnTo>
                  <a:lnTo>
                    <a:pt x="71" y="692"/>
                  </a:lnTo>
                  <a:lnTo>
                    <a:pt x="70" y="693"/>
                  </a:lnTo>
                  <a:lnTo>
                    <a:pt x="69" y="694"/>
                  </a:lnTo>
                  <a:lnTo>
                    <a:pt x="68" y="695"/>
                  </a:lnTo>
                  <a:lnTo>
                    <a:pt x="67" y="698"/>
                  </a:lnTo>
                  <a:lnTo>
                    <a:pt x="66" y="700"/>
                  </a:lnTo>
                  <a:lnTo>
                    <a:pt x="65" y="702"/>
                  </a:lnTo>
                  <a:lnTo>
                    <a:pt x="63" y="704"/>
                  </a:lnTo>
                  <a:lnTo>
                    <a:pt x="62" y="706"/>
                  </a:lnTo>
                  <a:lnTo>
                    <a:pt x="62" y="707"/>
                  </a:lnTo>
                  <a:lnTo>
                    <a:pt x="61" y="707"/>
                  </a:lnTo>
                  <a:lnTo>
                    <a:pt x="60" y="708"/>
                  </a:lnTo>
                  <a:lnTo>
                    <a:pt x="59" y="708"/>
                  </a:lnTo>
                  <a:lnTo>
                    <a:pt x="59" y="708"/>
                  </a:lnTo>
                  <a:lnTo>
                    <a:pt x="58" y="708"/>
                  </a:lnTo>
                  <a:lnTo>
                    <a:pt x="56" y="708"/>
                  </a:lnTo>
                  <a:lnTo>
                    <a:pt x="54" y="708"/>
                  </a:lnTo>
                  <a:lnTo>
                    <a:pt x="52" y="709"/>
                  </a:lnTo>
                  <a:lnTo>
                    <a:pt x="47" y="709"/>
                  </a:lnTo>
                  <a:lnTo>
                    <a:pt x="36" y="710"/>
                  </a:lnTo>
                  <a:lnTo>
                    <a:pt x="34" y="710"/>
                  </a:lnTo>
                  <a:lnTo>
                    <a:pt x="30" y="710"/>
                  </a:lnTo>
                  <a:lnTo>
                    <a:pt x="28" y="710"/>
                  </a:lnTo>
                  <a:lnTo>
                    <a:pt x="26" y="710"/>
                  </a:lnTo>
                  <a:lnTo>
                    <a:pt x="23" y="711"/>
                  </a:lnTo>
                  <a:lnTo>
                    <a:pt x="22" y="711"/>
                  </a:lnTo>
                  <a:lnTo>
                    <a:pt x="20" y="711"/>
                  </a:lnTo>
                  <a:lnTo>
                    <a:pt x="17" y="710"/>
                  </a:lnTo>
                  <a:lnTo>
                    <a:pt x="16" y="710"/>
                  </a:lnTo>
                  <a:lnTo>
                    <a:pt x="15" y="710"/>
                  </a:lnTo>
                  <a:lnTo>
                    <a:pt x="13" y="711"/>
                  </a:lnTo>
                  <a:lnTo>
                    <a:pt x="12" y="711"/>
                  </a:lnTo>
                  <a:lnTo>
                    <a:pt x="10" y="711"/>
                  </a:lnTo>
                  <a:lnTo>
                    <a:pt x="9" y="711"/>
                  </a:lnTo>
                  <a:lnTo>
                    <a:pt x="7" y="711"/>
                  </a:lnTo>
                  <a:lnTo>
                    <a:pt x="6" y="711"/>
                  </a:lnTo>
                  <a:lnTo>
                    <a:pt x="5" y="710"/>
                  </a:lnTo>
                  <a:lnTo>
                    <a:pt x="4" y="710"/>
                  </a:lnTo>
                  <a:lnTo>
                    <a:pt x="3" y="709"/>
                  </a:lnTo>
                  <a:lnTo>
                    <a:pt x="3" y="708"/>
                  </a:lnTo>
                  <a:lnTo>
                    <a:pt x="2" y="708"/>
                  </a:lnTo>
                  <a:lnTo>
                    <a:pt x="1" y="707"/>
                  </a:lnTo>
                  <a:lnTo>
                    <a:pt x="1" y="706"/>
                  </a:lnTo>
                  <a:lnTo>
                    <a:pt x="1" y="705"/>
                  </a:lnTo>
                  <a:lnTo>
                    <a:pt x="1" y="703"/>
                  </a:lnTo>
                  <a:lnTo>
                    <a:pt x="0" y="702"/>
                  </a:lnTo>
                  <a:lnTo>
                    <a:pt x="0" y="70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227">
              <a:extLst>
                <a:ext uri="{FF2B5EF4-FFF2-40B4-BE49-F238E27FC236}">
                  <a16:creationId xmlns:a16="http://schemas.microsoft.com/office/drawing/2014/main" id="{4E737A42-A48C-8AB0-930A-D82CB4D95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865" y="3133533"/>
              <a:ext cx="766254" cy="956701"/>
            </a:xfrm>
            <a:custGeom>
              <a:avLst/>
              <a:gdLst>
                <a:gd name="T0" fmla="*/ 255 w 639"/>
                <a:gd name="T1" fmla="*/ 699 h 727"/>
                <a:gd name="T2" fmla="*/ 242 w 639"/>
                <a:gd name="T3" fmla="*/ 716 h 727"/>
                <a:gd name="T4" fmla="*/ 217 w 639"/>
                <a:gd name="T5" fmla="*/ 726 h 727"/>
                <a:gd name="T6" fmla="*/ 198 w 639"/>
                <a:gd name="T7" fmla="*/ 720 h 727"/>
                <a:gd name="T8" fmla="*/ 178 w 639"/>
                <a:gd name="T9" fmla="*/ 720 h 727"/>
                <a:gd name="T10" fmla="*/ 151 w 639"/>
                <a:gd name="T11" fmla="*/ 721 h 727"/>
                <a:gd name="T12" fmla="*/ 146 w 639"/>
                <a:gd name="T13" fmla="*/ 702 h 727"/>
                <a:gd name="T14" fmla="*/ 138 w 639"/>
                <a:gd name="T15" fmla="*/ 677 h 727"/>
                <a:gd name="T16" fmla="*/ 137 w 639"/>
                <a:gd name="T17" fmla="*/ 648 h 727"/>
                <a:gd name="T18" fmla="*/ 123 w 639"/>
                <a:gd name="T19" fmla="*/ 643 h 727"/>
                <a:gd name="T20" fmla="*/ 120 w 639"/>
                <a:gd name="T21" fmla="*/ 634 h 727"/>
                <a:gd name="T22" fmla="*/ 119 w 639"/>
                <a:gd name="T23" fmla="*/ 622 h 727"/>
                <a:gd name="T24" fmla="*/ 128 w 639"/>
                <a:gd name="T25" fmla="*/ 611 h 727"/>
                <a:gd name="T26" fmla="*/ 112 w 639"/>
                <a:gd name="T27" fmla="*/ 608 h 727"/>
                <a:gd name="T28" fmla="*/ 124 w 639"/>
                <a:gd name="T29" fmla="*/ 584 h 727"/>
                <a:gd name="T30" fmla="*/ 146 w 639"/>
                <a:gd name="T31" fmla="*/ 582 h 727"/>
                <a:gd name="T32" fmla="*/ 166 w 639"/>
                <a:gd name="T33" fmla="*/ 566 h 727"/>
                <a:gd name="T34" fmla="*/ 161 w 639"/>
                <a:gd name="T35" fmla="*/ 553 h 727"/>
                <a:gd name="T36" fmla="*/ 166 w 639"/>
                <a:gd name="T37" fmla="*/ 524 h 727"/>
                <a:gd name="T38" fmla="*/ 173 w 639"/>
                <a:gd name="T39" fmla="*/ 490 h 727"/>
                <a:gd name="T40" fmla="*/ 176 w 639"/>
                <a:gd name="T41" fmla="*/ 451 h 727"/>
                <a:gd name="T42" fmla="*/ 145 w 639"/>
                <a:gd name="T43" fmla="*/ 437 h 727"/>
                <a:gd name="T44" fmla="*/ 129 w 639"/>
                <a:gd name="T45" fmla="*/ 423 h 727"/>
                <a:gd name="T46" fmla="*/ 102 w 639"/>
                <a:gd name="T47" fmla="*/ 401 h 727"/>
                <a:gd name="T48" fmla="*/ 72 w 639"/>
                <a:gd name="T49" fmla="*/ 402 h 727"/>
                <a:gd name="T50" fmla="*/ 46 w 639"/>
                <a:gd name="T51" fmla="*/ 384 h 727"/>
                <a:gd name="T52" fmla="*/ 48 w 639"/>
                <a:gd name="T53" fmla="*/ 375 h 727"/>
                <a:gd name="T54" fmla="*/ 20 w 639"/>
                <a:gd name="T55" fmla="*/ 374 h 727"/>
                <a:gd name="T56" fmla="*/ 0 w 639"/>
                <a:gd name="T57" fmla="*/ 373 h 727"/>
                <a:gd name="T58" fmla="*/ 9 w 639"/>
                <a:gd name="T59" fmla="*/ 352 h 727"/>
                <a:gd name="T60" fmla="*/ 8 w 639"/>
                <a:gd name="T61" fmla="*/ 333 h 727"/>
                <a:gd name="T62" fmla="*/ 27 w 639"/>
                <a:gd name="T63" fmla="*/ 324 h 727"/>
                <a:gd name="T64" fmla="*/ 37 w 639"/>
                <a:gd name="T65" fmla="*/ 309 h 727"/>
                <a:gd name="T66" fmla="*/ 48 w 639"/>
                <a:gd name="T67" fmla="*/ 286 h 727"/>
                <a:gd name="T68" fmla="*/ 79 w 639"/>
                <a:gd name="T69" fmla="*/ 275 h 727"/>
                <a:gd name="T70" fmla="*/ 111 w 639"/>
                <a:gd name="T71" fmla="*/ 251 h 727"/>
                <a:gd name="T72" fmla="*/ 129 w 639"/>
                <a:gd name="T73" fmla="*/ 254 h 727"/>
                <a:gd name="T74" fmla="*/ 158 w 639"/>
                <a:gd name="T75" fmla="*/ 246 h 727"/>
                <a:gd name="T76" fmla="*/ 182 w 639"/>
                <a:gd name="T77" fmla="*/ 235 h 727"/>
                <a:gd name="T78" fmla="*/ 200 w 639"/>
                <a:gd name="T79" fmla="*/ 233 h 727"/>
                <a:gd name="T80" fmla="*/ 227 w 639"/>
                <a:gd name="T81" fmla="*/ 218 h 727"/>
                <a:gd name="T82" fmla="*/ 243 w 639"/>
                <a:gd name="T83" fmla="*/ 204 h 727"/>
                <a:gd name="T84" fmla="*/ 249 w 639"/>
                <a:gd name="T85" fmla="*/ 187 h 727"/>
                <a:gd name="T86" fmla="*/ 271 w 639"/>
                <a:gd name="T87" fmla="*/ 178 h 727"/>
                <a:gd name="T88" fmla="*/ 329 w 639"/>
                <a:gd name="T89" fmla="*/ 183 h 727"/>
                <a:gd name="T90" fmla="*/ 360 w 639"/>
                <a:gd name="T91" fmla="*/ 184 h 727"/>
                <a:gd name="T92" fmla="*/ 395 w 639"/>
                <a:gd name="T93" fmla="*/ 172 h 727"/>
                <a:gd name="T94" fmla="*/ 411 w 639"/>
                <a:gd name="T95" fmla="*/ 160 h 727"/>
                <a:gd name="T96" fmla="*/ 410 w 639"/>
                <a:gd name="T97" fmla="*/ 130 h 727"/>
                <a:gd name="T98" fmla="*/ 424 w 639"/>
                <a:gd name="T99" fmla="*/ 126 h 727"/>
                <a:gd name="T100" fmla="*/ 436 w 639"/>
                <a:gd name="T101" fmla="*/ 112 h 727"/>
                <a:gd name="T102" fmla="*/ 453 w 639"/>
                <a:gd name="T103" fmla="*/ 100 h 727"/>
                <a:gd name="T104" fmla="*/ 455 w 639"/>
                <a:gd name="T105" fmla="*/ 75 h 727"/>
                <a:gd name="T106" fmla="*/ 464 w 639"/>
                <a:gd name="T107" fmla="*/ 77 h 727"/>
                <a:gd name="T108" fmla="*/ 485 w 639"/>
                <a:gd name="T109" fmla="*/ 76 h 727"/>
                <a:gd name="T110" fmla="*/ 499 w 639"/>
                <a:gd name="T111" fmla="*/ 82 h 727"/>
                <a:gd name="T112" fmla="*/ 510 w 639"/>
                <a:gd name="T113" fmla="*/ 93 h 727"/>
                <a:gd name="T114" fmla="*/ 544 w 639"/>
                <a:gd name="T115" fmla="*/ 86 h 727"/>
                <a:gd name="T116" fmla="*/ 569 w 639"/>
                <a:gd name="T117" fmla="*/ 62 h 727"/>
                <a:gd name="T118" fmla="*/ 582 w 639"/>
                <a:gd name="T119" fmla="*/ 44 h 727"/>
                <a:gd name="T120" fmla="*/ 609 w 639"/>
                <a:gd name="T121" fmla="*/ 44 h 727"/>
                <a:gd name="T122" fmla="*/ 620 w 639"/>
                <a:gd name="T123" fmla="*/ 28 h 727"/>
                <a:gd name="T124" fmla="*/ 638 w 639"/>
                <a:gd name="T125" fmla="*/ 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9" h="727">
                  <a:moveTo>
                    <a:pt x="276" y="700"/>
                  </a:moveTo>
                  <a:lnTo>
                    <a:pt x="276" y="694"/>
                  </a:lnTo>
                  <a:lnTo>
                    <a:pt x="276" y="692"/>
                  </a:lnTo>
                  <a:lnTo>
                    <a:pt x="276" y="692"/>
                  </a:lnTo>
                  <a:lnTo>
                    <a:pt x="276" y="691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2" y="691"/>
                  </a:lnTo>
                  <a:lnTo>
                    <a:pt x="270" y="692"/>
                  </a:lnTo>
                  <a:lnTo>
                    <a:pt x="268" y="692"/>
                  </a:lnTo>
                  <a:lnTo>
                    <a:pt x="266" y="693"/>
                  </a:lnTo>
                  <a:lnTo>
                    <a:pt x="263" y="695"/>
                  </a:lnTo>
                  <a:lnTo>
                    <a:pt x="258" y="697"/>
                  </a:lnTo>
                  <a:lnTo>
                    <a:pt x="256" y="698"/>
                  </a:lnTo>
                  <a:lnTo>
                    <a:pt x="255" y="699"/>
                  </a:lnTo>
                  <a:lnTo>
                    <a:pt x="255" y="699"/>
                  </a:lnTo>
                  <a:lnTo>
                    <a:pt x="254" y="700"/>
                  </a:lnTo>
                  <a:lnTo>
                    <a:pt x="254" y="701"/>
                  </a:lnTo>
                  <a:lnTo>
                    <a:pt x="253" y="702"/>
                  </a:lnTo>
                  <a:lnTo>
                    <a:pt x="252" y="705"/>
                  </a:lnTo>
                  <a:lnTo>
                    <a:pt x="251" y="708"/>
                  </a:lnTo>
                  <a:lnTo>
                    <a:pt x="250" y="709"/>
                  </a:lnTo>
                  <a:lnTo>
                    <a:pt x="250" y="710"/>
                  </a:lnTo>
                  <a:lnTo>
                    <a:pt x="249" y="712"/>
                  </a:lnTo>
                  <a:lnTo>
                    <a:pt x="248" y="714"/>
                  </a:lnTo>
                  <a:lnTo>
                    <a:pt x="247" y="714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3" y="716"/>
                  </a:lnTo>
                  <a:lnTo>
                    <a:pt x="242" y="716"/>
                  </a:lnTo>
                  <a:lnTo>
                    <a:pt x="241" y="717"/>
                  </a:lnTo>
                  <a:lnTo>
                    <a:pt x="239" y="718"/>
                  </a:lnTo>
                  <a:lnTo>
                    <a:pt x="237" y="719"/>
                  </a:lnTo>
                  <a:lnTo>
                    <a:pt x="236" y="720"/>
                  </a:lnTo>
                  <a:lnTo>
                    <a:pt x="235" y="720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28" y="721"/>
                  </a:lnTo>
                  <a:lnTo>
                    <a:pt x="227" y="722"/>
                  </a:lnTo>
                  <a:lnTo>
                    <a:pt x="225" y="722"/>
                  </a:lnTo>
                  <a:lnTo>
                    <a:pt x="224" y="723"/>
                  </a:lnTo>
                  <a:lnTo>
                    <a:pt x="223" y="723"/>
                  </a:lnTo>
                  <a:lnTo>
                    <a:pt x="221" y="725"/>
                  </a:lnTo>
                  <a:lnTo>
                    <a:pt x="220" y="725"/>
                  </a:lnTo>
                  <a:lnTo>
                    <a:pt x="219" y="726"/>
                  </a:lnTo>
                  <a:lnTo>
                    <a:pt x="217" y="726"/>
                  </a:lnTo>
                  <a:lnTo>
                    <a:pt x="216" y="727"/>
                  </a:lnTo>
                  <a:lnTo>
                    <a:pt x="215" y="727"/>
                  </a:lnTo>
                  <a:lnTo>
                    <a:pt x="213" y="727"/>
                  </a:lnTo>
                  <a:lnTo>
                    <a:pt x="212" y="727"/>
                  </a:lnTo>
                  <a:lnTo>
                    <a:pt x="211" y="726"/>
                  </a:lnTo>
                  <a:lnTo>
                    <a:pt x="209" y="726"/>
                  </a:lnTo>
                  <a:lnTo>
                    <a:pt x="208" y="725"/>
                  </a:lnTo>
                  <a:lnTo>
                    <a:pt x="206" y="724"/>
                  </a:lnTo>
                  <a:lnTo>
                    <a:pt x="205" y="724"/>
                  </a:lnTo>
                  <a:lnTo>
                    <a:pt x="204" y="724"/>
                  </a:lnTo>
                  <a:lnTo>
                    <a:pt x="204" y="723"/>
                  </a:lnTo>
                  <a:lnTo>
                    <a:pt x="203" y="722"/>
                  </a:lnTo>
                  <a:lnTo>
                    <a:pt x="202" y="722"/>
                  </a:lnTo>
                  <a:lnTo>
                    <a:pt x="201" y="721"/>
                  </a:lnTo>
                  <a:lnTo>
                    <a:pt x="199" y="720"/>
                  </a:lnTo>
                  <a:lnTo>
                    <a:pt x="198" y="720"/>
                  </a:lnTo>
                  <a:lnTo>
                    <a:pt x="195" y="717"/>
                  </a:lnTo>
                  <a:lnTo>
                    <a:pt x="194" y="717"/>
                  </a:lnTo>
                  <a:lnTo>
                    <a:pt x="193" y="716"/>
                  </a:lnTo>
                  <a:lnTo>
                    <a:pt x="193" y="716"/>
                  </a:lnTo>
                  <a:lnTo>
                    <a:pt x="192" y="716"/>
                  </a:lnTo>
                  <a:lnTo>
                    <a:pt x="191" y="716"/>
                  </a:lnTo>
                  <a:lnTo>
                    <a:pt x="189" y="716"/>
                  </a:lnTo>
                  <a:lnTo>
                    <a:pt x="188" y="717"/>
                  </a:lnTo>
                  <a:lnTo>
                    <a:pt x="185" y="719"/>
                  </a:lnTo>
                  <a:lnTo>
                    <a:pt x="183" y="719"/>
                  </a:lnTo>
                  <a:lnTo>
                    <a:pt x="182" y="719"/>
                  </a:lnTo>
                  <a:lnTo>
                    <a:pt x="181" y="720"/>
                  </a:lnTo>
                  <a:lnTo>
                    <a:pt x="181" y="720"/>
                  </a:lnTo>
                  <a:lnTo>
                    <a:pt x="180" y="720"/>
                  </a:lnTo>
                  <a:lnTo>
                    <a:pt x="179" y="720"/>
                  </a:lnTo>
                  <a:lnTo>
                    <a:pt x="178" y="720"/>
                  </a:lnTo>
                  <a:lnTo>
                    <a:pt x="178" y="719"/>
                  </a:lnTo>
                  <a:lnTo>
                    <a:pt x="177" y="719"/>
                  </a:lnTo>
                  <a:lnTo>
                    <a:pt x="174" y="716"/>
                  </a:lnTo>
                  <a:lnTo>
                    <a:pt x="173" y="715"/>
                  </a:lnTo>
                  <a:lnTo>
                    <a:pt x="172" y="715"/>
                  </a:lnTo>
                  <a:lnTo>
                    <a:pt x="172" y="715"/>
                  </a:lnTo>
                  <a:lnTo>
                    <a:pt x="171" y="715"/>
                  </a:lnTo>
                  <a:lnTo>
                    <a:pt x="170" y="715"/>
                  </a:lnTo>
                  <a:lnTo>
                    <a:pt x="170" y="715"/>
                  </a:lnTo>
                  <a:lnTo>
                    <a:pt x="169" y="715"/>
                  </a:lnTo>
                  <a:lnTo>
                    <a:pt x="166" y="716"/>
                  </a:lnTo>
                  <a:lnTo>
                    <a:pt x="164" y="717"/>
                  </a:lnTo>
                  <a:lnTo>
                    <a:pt x="158" y="719"/>
                  </a:lnTo>
                  <a:lnTo>
                    <a:pt x="154" y="720"/>
                  </a:lnTo>
                  <a:lnTo>
                    <a:pt x="153" y="720"/>
                  </a:lnTo>
                  <a:lnTo>
                    <a:pt x="151" y="721"/>
                  </a:lnTo>
                  <a:lnTo>
                    <a:pt x="149" y="721"/>
                  </a:lnTo>
                  <a:lnTo>
                    <a:pt x="149" y="720"/>
                  </a:lnTo>
                  <a:lnTo>
                    <a:pt x="148" y="720"/>
                  </a:lnTo>
                  <a:lnTo>
                    <a:pt x="148" y="720"/>
                  </a:lnTo>
                  <a:lnTo>
                    <a:pt x="147" y="720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48" y="710"/>
                  </a:lnTo>
                  <a:lnTo>
                    <a:pt x="148" y="709"/>
                  </a:lnTo>
                  <a:lnTo>
                    <a:pt x="147" y="707"/>
                  </a:lnTo>
                  <a:lnTo>
                    <a:pt x="147" y="705"/>
                  </a:lnTo>
                  <a:lnTo>
                    <a:pt x="146" y="703"/>
                  </a:lnTo>
                  <a:lnTo>
                    <a:pt x="146" y="702"/>
                  </a:lnTo>
                  <a:lnTo>
                    <a:pt x="145" y="701"/>
                  </a:lnTo>
                  <a:lnTo>
                    <a:pt x="144" y="700"/>
                  </a:lnTo>
                  <a:lnTo>
                    <a:pt x="143" y="699"/>
                  </a:lnTo>
                  <a:lnTo>
                    <a:pt x="142" y="698"/>
                  </a:lnTo>
                  <a:lnTo>
                    <a:pt x="141" y="698"/>
                  </a:lnTo>
                  <a:lnTo>
                    <a:pt x="139" y="697"/>
                  </a:lnTo>
                  <a:lnTo>
                    <a:pt x="139" y="696"/>
                  </a:lnTo>
                  <a:lnTo>
                    <a:pt x="138" y="696"/>
                  </a:lnTo>
                  <a:lnTo>
                    <a:pt x="138" y="695"/>
                  </a:lnTo>
                  <a:lnTo>
                    <a:pt x="138" y="695"/>
                  </a:lnTo>
                  <a:lnTo>
                    <a:pt x="138" y="694"/>
                  </a:lnTo>
                  <a:lnTo>
                    <a:pt x="138" y="693"/>
                  </a:lnTo>
                  <a:lnTo>
                    <a:pt x="138" y="687"/>
                  </a:lnTo>
                  <a:lnTo>
                    <a:pt x="138" y="686"/>
                  </a:lnTo>
                  <a:lnTo>
                    <a:pt x="138" y="682"/>
                  </a:lnTo>
                  <a:lnTo>
                    <a:pt x="138" y="677"/>
                  </a:lnTo>
                  <a:lnTo>
                    <a:pt x="139" y="675"/>
                  </a:lnTo>
                  <a:lnTo>
                    <a:pt x="139" y="673"/>
                  </a:lnTo>
                  <a:lnTo>
                    <a:pt x="140" y="667"/>
                  </a:lnTo>
                  <a:lnTo>
                    <a:pt x="141" y="665"/>
                  </a:lnTo>
                  <a:lnTo>
                    <a:pt x="141" y="664"/>
                  </a:lnTo>
                  <a:lnTo>
                    <a:pt x="141" y="661"/>
                  </a:lnTo>
                  <a:lnTo>
                    <a:pt x="141" y="659"/>
                  </a:lnTo>
                  <a:lnTo>
                    <a:pt x="141" y="656"/>
                  </a:lnTo>
                  <a:lnTo>
                    <a:pt x="141" y="654"/>
                  </a:lnTo>
                  <a:lnTo>
                    <a:pt x="141" y="652"/>
                  </a:lnTo>
                  <a:lnTo>
                    <a:pt x="140" y="652"/>
                  </a:lnTo>
                  <a:lnTo>
                    <a:pt x="140" y="651"/>
                  </a:lnTo>
                  <a:lnTo>
                    <a:pt x="139" y="650"/>
                  </a:lnTo>
                  <a:lnTo>
                    <a:pt x="139" y="650"/>
                  </a:lnTo>
                  <a:lnTo>
                    <a:pt x="138" y="649"/>
                  </a:lnTo>
                  <a:lnTo>
                    <a:pt x="137" y="648"/>
                  </a:lnTo>
                  <a:lnTo>
                    <a:pt x="135" y="648"/>
                  </a:lnTo>
                  <a:lnTo>
                    <a:pt x="134" y="647"/>
                  </a:lnTo>
                  <a:lnTo>
                    <a:pt x="132" y="647"/>
                  </a:lnTo>
                  <a:lnTo>
                    <a:pt x="131" y="646"/>
                  </a:lnTo>
                  <a:lnTo>
                    <a:pt x="129" y="646"/>
                  </a:lnTo>
                  <a:lnTo>
                    <a:pt x="126" y="646"/>
                  </a:lnTo>
                  <a:lnTo>
                    <a:pt x="125" y="646"/>
                  </a:lnTo>
                  <a:lnTo>
                    <a:pt x="124" y="646"/>
                  </a:lnTo>
                  <a:lnTo>
                    <a:pt x="124" y="646"/>
                  </a:lnTo>
                  <a:lnTo>
                    <a:pt x="123" y="646"/>
                  </a:lnTo>
                  <a:lnTo>
                    <a:pt x="123" y="645"/>
                  </a:lnTo>
                  <a:lnTo>
                    <a:pt x="122" y="645"/>
                  </a:lnTo>
                  <a:lnTo>
                    <a:pt x="122" y="645"/>
                  </a:lnTo>
                  <a:lnTo>
                    <a:pt x="122" y="644"/>
                  </a:lnTo>
                  <a:lnTo>
                    <a:pt x="122" y="644"/>
                  </a:lnTo>
                  <a:lnTo>
                    <a:pt x="123" y="643"/>
                  </a:lnTo>
                  <a:lnTo>
                    <a:pt x="123" y="642"/>
                  </a:lnTo>
                  <a:lnTo>
                    <a:pt x="123" y="641"/>
                  </a:lnTo>
                  <a:lnTo>
                    <a:pt x="122" y="640"/>
                  </a:lnTo>
                  <a:lnTo>
                    <a:pt x="122" y="640"/>
                  </a:lnTo>
                  <a:lnTo>
                    <a:pt x="121" y="639"/>
                  </a:lnTo>
                  <a:lnTo>
                    <a:pt x="120" y="638"/>
                  </a:lnTo>
                  <a:lnTo>
                    <a:pt x="118" y="637"/>
                  </a:lnTo>
                  <a:lnTo>
                    <a:pt x="117" y="636"/>
                  </a:lnTo>
                  <a:lnTo>
                    <a:pt x="116" y="636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7" y="635"/>
                  </a:lnTo>
                  <a:lnTo>
                    <a:pt x="118" y="634"/>
                  </a:lnTo>
                  <a:lnTo>
                    <a:pt x="120" y="634"/>
                  </a:lnTo>
                  <a:lnTo>
                    <a:pt x="121" y="634"/>
                  </a:lnTo>
                  <a:lnTo>
                    <a:pt x="122" y="634"/>
                  </a:lnTo>
                  <a:lnTo>
                    <a:pt x="123" y="633"/>
                  </a:lnTo>
                  <a:lnTo>
                    <a:pt x="124" y="633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5" y="631"/>
                  </a:lnTo>
                  <a:lnTo>
                    <a:pt x="125" y="631"/>
                  </a:lnTo>
                  <a:lnTo>
                    <a:pt x="124" y="630"/>
                  </a:lnTo>
                  <a:lnTo>
                    <a:pt x="124" y="629"/>
                  </a:lnTo>
                  <a:lnTo>
                    <a:pt x="123" y="628"/>
                  </a:lnTo>
                  <a:lnTo>
                    <a:pt x="123" y="627"/>
                  </a:lnTo>
                  <a:lnTo>
                    <a:pt x="122" y="626"/>
                  </a:lnTo>
                  <a:lnTo>
                    <a:pt x="120" y="624"/>
                  </a:lnTo>
                  <a:lnTo>
                    <a:pt x="120" y="623"/>
                  </a:lnTo>
                  <a:lnTo>
                    <a:pt x="119" y="622"/>
                  </a:lnTo>
                  <a:lnTo>
                    <a:pt x="119" y="622"/>
                  </a:lnTo>
                  <a:lnTo>
                    <a:pt x="119" y="621"/>
                  </a:lnTo>
                  <a:lnTo>
                    <a:pt x="119" y="620"/>
                  </a:lnTo>
                  <a:lnTo>
                    <a:pt x="119" y="619"/>
                  </a:lnTo>
                  <a:lnTo>
                    <a:pt x="119" y="619"/>
                  </a:lnTo>
                  <a:lnTo>
                    <a:pt x="119" y="618"/>
                  </a:lnTo>
                  <a:lnTo>
                    <a:pt x="119" y="618"/>
                  </a:lnTo>
                  <a:lnTo>
                    <a:pt x="120" y="618"/>
                  </a:lnTo>
                  <a:lnTo>
                    <a:pt x="125" y="615"/>
                  </a:lnTo>
                  <a:lnTo>
                    <a:pt x="127" y="614"/>
                  </a:lnTo>
                  <a:lnTo>
                    <a:pt x="127" y="614"/>
                  </a:lnTo>
                  <a:lnTo>
                    <a:pt x="128" y="613"/>
                  </a:lnTo>
                  <a:lnTo>
                    <a:pt x="128" y="613"/>
                  </a:lnTo>
                  <a:lnTo>
                    <a:pt x="129" y="612"/>
                  </a:lnTo>
                  <a:lnTo>
                    <a:pt x="128" y="612"/>
                  </a:lnTo>
                  <a:lnTo>
                    <a:pt x="128" y="611"/>
                  </a:lnTo>
                  <a:lnTo>
                    <a:pt x="128" y="611"/>
                  </a:lnTo>
                  <a:lnTo>
                    <a:pt x="127" y="610"/>
                  </a:lnTo>
                  <a:lnTo>
                    <a:pt x="127" y="610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0" y="609"/>
                  </a:lnTo>
                  <a:lnTo>
                    <a:pt x="118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4" y="609"/>
                  </a:lnTo>
                  <a:lnTo>
                    <a:pt x="113" y="609"/>
                  </a:lnTo>
                  <a:lnTo>
                    <a:pt x="113" y="609"/>
                  </a:lnTo>
                  <a:lnTo>
                    <a:pt x="112" y="608"/>
                  </a:lnTo>
                  <a:lnTo>
                    <a:pt x="112" y="608"/>
                  </a:lnTo>
                  <a:lnTo>
                    <a:pt x="111" y="607"/>
                  </a:lnTo>
                  <a:lnTo>
                    <a:pt x="111" y="606"/>
                  </a:lnTo>
                  <a:lnTo>
                    <a:pt x="111" y="605"/>
                  </a:lnTo>
                  <a:lnTo>
                    <a:pt x="111" y="604"/>
                  </a:lnTo>
                  <a:lnTo>
                    <a:pt x="111" y="603"/>
                  </a:lnTo>
                  <a:lnTo>
                    <a:pt x="111" y="601"/>
                  </a:lnTo>
                  <a:lnTo>
                    <a:pt x="112" y="600"/>
                  </a:lnTo>
                  <a:lnTo>
                    <a:pt x="112" y="599"/>
                  </a:lnTo>
                  <a:lnTo>
                    <a:pt x="113" y="598"/>
                  </a:lnTo>
                  <a:lnTo>
                    <a:pt x="114" y="596"/>
                  </a:lnTo>
                  <a:lnTo>
                    <a:pt x="118" y="591"/>
                  </a:lnTo>
                  <a:lnTo>
                    <a:pt x="119" y="589"/>
                  </a:lnTo>
                  <a:lnTo>
                    <a:pt x="120" y="588"/>
                  </a:lnTo>
                  <a:lnTo>
                    <a:pt x="122" y="587"/>
                  </a:lnTo>
                  <a:lnTo>
                    <a:pt x="123" y="586"/>
                  </a:lnTo>
                  <a:lnTo>
                    <a:pt x="124" y="584"/>
                  </a:lnTo>
                  <a:lnTo>
                    <a:pt x="125" y="584"/>
                  </a:lnTo>
                  <a:lnTo>
                    <a:pt x="127" y="582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2" y="580"/>
                  </a:lnTo>
                  <a:lnTo>
                    <a:pt x="133" y="579"/>
                  </a:lnTo>
                  <a:lnTo>
                    <a:pt x="134" y="579"/>
                  </a:lnTo>
                  <a:lnTo>
                    <a:pt x="135" y="578"/>
                  </a:lnTo>
                  <a:lnTo>
                    <a:pt x="137" y="578"/>
                  </a:lnTo>
                  <a:lnTo>
                    <a:pt x="138" y="578"/>
                  </a:lnTo>
                  <a:lnTo>
                    <a:pt x="139" y="578"/>
                  </a:lnTo>
                  <a:lnTo>
                    <a:pt x="139" y="579"/>
                  </a:lnTo>
                  <a:lnTo>
                    <a:pt x="140" y="579"/>
                  </a:lnTo>
                  <a:lnTo>
                    <a:pt x="144" y="581"/>
                  </a:lnTo>
                  <a:lnTo>
                    <a:pt x="145" y="582"/>
                  </a:lnTo>
                  <a:lnTo>
                    <a:pt x="146" y="582"/>
                  </a:lnTo>
                  <a:lnTo>
                    <a:pt x="147" y="582"/>
                  </a:lnTo>
                  <a:lnTo>
                    <a:pt x="147" y="582"/>
                  </a:lnTo>
                  <a:lnTo>
                    <a:pt x="148" y="582"/>
                  </a:lnTo>
                  <a:lnTo>
                    <a:pt x="149" y="582"/>
                  </a:lnTo>
                  <a:lnTo>
                    <a:pt x="150" y="582"/>
                  </a:lnTo>
                  <a:lnTo>
                    <a:pt x="150" y="581"/>
                  </a:lnTo>
                  <a:lnTo>
                    <a:pt x="151" y="581"/>
                  </a:lnTo>
                  <a:lnTo>
                    <a:pt x="152" y="580"/>
                  </a:lnTo>
                  <a:lnTo>
                    <a:pt x="153" y="579"/>
                  </a:lnTo>
                  <a:lnTo>
                    <a:pt x="155" y="575"/>
                  </a:lnTo>
                  <a:lnTo>
                    <a:pt x="156" y="574"/>
                  </a:lnTo>
                  <a:lnTo>
                    <a:pt x="158" y="573"/>
                  </a:lnTo>
                  <a:lnTo>
                    <a:pt x="159" y="571"/>
                  </a:lnTo>
                  <a:lnTo>
                    <a:pt x="163" y="568"/>
                  </a:lnTo>
                  <a:lnTo>
                    <a:pt x="165" y="566"/>
                  </a:lnTo>
                  <a:lnTo>
                    <a:pt x="166" y="566"/>
                  </a:lnTo>
                  <a:lnTo>
                    <a:pt x="166" y="565"/>
                  </a:lnTo>
                  <a:lnTo>
                    <a:pt x="167" y="564"/>
                  </a:lnTo>
                  <a:lnTo>
                    <a:pt x="167" y="563"/>
                  </a:lnTo>
                  <a:lnTo>
                    <a:pt x="167" y="563"/>
                  </a:lnTo>
                  <a:lnTo>
                    <a:pt x="167" y="562"/>
                  </a:lnTo>
                  <a:lnTo>
                    <a:pt x="167" y="561"/>
                  </a:lnTo>
                  <a:lnTo>
                    <a:pt x="167" y="560"/>
                  </a:lnTo>
                  <a:lnTo>
                    <a:pt x="166" y="559"/>
                  </a:lnTo>
                  <a:lnTo>
                    <a:pt x="165" y="558"/>
                  </a:lnTo>
                  <a:lnTo>
                    <a:pt x="164" y="558"/>
                  </a:lnTo>
                  <a:lnTo>
                    <a:pt x="162" y="557"/>
                  </a:lnTo>
                  <a:lnTo>
                    <a:pt x="162" y="556"/>
                  </a:lnTo>
                  <a:lnTo>
                    <a:pt x="161" y="556"/>
                  </a:lnTo>
                  <a:lnTo>
                    <a:pt x="161" y="555"/>
                  </a:lnTo>
                  <a:lnTo>
                    <a:pt x="161" y="554"/>
                  </a:lnTo>
                  <a:lnTo>
                    <a:pt x="161" y="553"/>
                  </a:lnTo>
                  <a:lnTo>
                    <a:pt x="162" y="551"/>
                  </a:lnTo>
                  <a:lnTo>
                    <a:pt x="162" y="549"/>
                  </a:lnTo>
                  <a:lnTo>
                    <a:pt x="162" y="548"/>
                  </a:lnTo>
                  <a:lnTo>
                    <a:pt x="163" y="546"/>
                  </a:lnTo>
                  <a:lnTo>
                    <a:pt x="163" y="545"/>
                  </a:lnTo>
                  <a:lnTo>
                    <a:pt x="163" y="543"/>
                  </a:lnTo>
                  <a:lnTo>
                    <a:pt x="163" y="539"/>
                  </a:lnTo>
                  <a:lnTo>
                    <a:pt x="163" y="537"/>
                  </a:lnTo>
                  <a:lnTo>
                    <a:pt x="163" y="536"/>
                  </a:lnTo>
                  <a:lnTo>
                    <a:pt x="163" y="535"/>
                  </a:lnTo>
                  <a:lnTo>
                    <a:pt x="163" y="534"/>
                  </a:lnTo>
                  <a:lnTo>
                    <a:pt x="164" y="533"/>
                  </a:lnTo>
                  <a:lnTo>
                    <a:pt x="165" y="529"/>
                  </a:lnTo>
                  <a:lnTo>
                    <a:pt x="166" y="527"/>
                  </a:lnTo>
                  <a:lnTo>
                    <a:pt x="166" y="525"/>
                  </a:lnTo>
                  <a:lnTo>
                    <a:pt x="166" y="524"/>
                  </a:lnTo>
                  <a:lnTo>
                    <a:pt x="167" y="522"/>
                  </a:lnTo>
                  <a:lnTo>
                    <a:pt x="167" y="521"/>
                  </a:lnTo>
                  <a:lnTo>
                    <a:pt x="167" y="519"/>
                  </a:lnTo>
                  <a:lnTo>
                    <a:pt x="166" y="516"/>
                  </a:lnTo>
                  <a:lnTo>
                    <a:pt x="166" y="513"/>
                  </a:lnTo>
                  <a:lnTo>
                    <a:pt x="166" y="512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2"/>
                  </a:lnTo>
                  <a:lnTo>
                    <a:pt x="169" y="498"/>
                  </a:lnTo>
                  <a:lnTo>
                    <a:pt x="170" y="495"/>
                  </a:lnTo>
                  <a:lnTo>
                    <a:pt x="171" y="493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3" y="490"/>
                  </a:lnTo>
                  <a:lnTo>
                    <a:pt x="173" y="490"/>
                  </a:lnTo>
                  <a:lnTo>
                    <a:pt x="176" y="488"/>
                  </a:lnTo>
                  <a:lnTo>
                    <a:pt x="177" y="487"/>
                  </a:lnTo>
                  <a:lnTo>
                    <a:pt x="177" y="486"/>
                  </a:lnTo>
                  <a:lnTo>
                    <a:pt x="177" y="485"/>
                  </a:lnTo>
                  <a:lnTo>
                    <a:pt x="178" y="484"/>
                  </a:lnTo>
                  <a:lnTo>
                    <a:pt x="178" y="483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75"/>
                  </a:lnTo>
                  <a:lnTo>
                    <a:pt x="177" y="473"/>
                  </a:lnTo>
                  <a:lnTo>
                    <a:pt x="177" y="467"/>
                  </a:lnTo>
                  <a:lnTo>
                    <a:pt x="176" y="462"/>
                  </a:lnTo>
                  <a:lnTo>
                    <a:pt x="176" y="460"/>
                  </a:lnTo>
                  <a:lnTo>
                    <a:pt x="176" y="453"/>
                  </a:lnTo>
                  <a:lnTo>
                    <a:pt x="176" y="452"/>
                  </a:lnTo>
                  <a:lnTo>
                    <a:pt x="176" y="451"/>
                  </a:lnTo>
                  <a:lnTo>
                    <a:pt x="175" y="451"/>
                  </a:lnTo>
                  <a:lnTo>
                    <a:pt x="175" y="450"/>
                  </a:lnTo>
                  <a:lnTo>
                    <a:pt x="174" y="450"/>
                  </a:lnTo>
                  <a:lnTo>
                    <a:pt x="173" y="449"/>
                  </a:lnTo>
                  <a:lnTo>
                    <a:pt x="164" y="444"/>
                  </a:lnTo>
                  <a:lnTo>
                    <a:pt x="161" y="443"/>
                  </a:lnTo>
                  <a:lnTo>
                    <a:pt x="159" y="442"/>
                  </a:lnTo>
                  <a:lnTo>
                    <a:pt x="156" y="441"/>
                  </a:lnTo>
                  <a:lnTo>
                    <a:pt x="152" y="440"/>
                  </a:lnTo>
                  <a:lnTo>
                    <a:pt x="148" y="439"/>
                  </a:lnTo>
                  <a:lnTo>
                    <a:pt x="147" y="439"/>
                  </a:lnTo>
                  <a:lnTo>
                    <a:pt x="147" y="438"/>
                  </a:lnTo>
                  <a:lnTo>
                    <a:pt x="146" y="438"/>
                  </a:lnTo>
                  <a:lnTo>
                    <a:pt x="146" y="438"/>
                  </a:lnTo>
                  <a:lnTo>
                    <a:pt x="146" y="437"/>
                  </a:lnTo>
                  <a:lnTo>
                    <a:pt x="145" y="437"/>
                  </a:lnTo>
                  <a:lnTo>
                    <a:pt x="145" y="436"/>
                  </a:lnTo>
                  <a:lnTo>
                    <a:pt x="144" y="432"/>
                  </a:lnTo>
                  <a:lnTo>
                    <a:pt x="144" y="431"/>
                  </a:lnTo>
                  <a:lnTo>
                    <a:pt x="144" y="430"/>
                  </a:lnTo>
                  <a:lnTo>
                    <a:pt x="144" y="429"/>
                  </a:lnTo>
                  <a:lnTo>
                    <a:pt x="143" y="429"/>
                  </a:lnTo>
                  <a:lnTo>
                    <a:pt x="143" y="428"/>
                  </a:lnTo>
                  <a:lnTo>
                    <a:pt x="142" y="427"/>
                  </a:lnTo>
                  <a:lnTo>
                    <a:pt x="141" y="427"/>
                  </a:lnTo>
                  <a:lnTo>
                    <a:pt x="140" y="426"/>
                  </a:lnTo>
                  <a:lnTo>
                    <a:pt x="139" y="425"/>
                  </a:lnTo>
                  <a:lnTo>
                    <a:pt x="137" y="425"/>
                  </a:lnTo>
                  <a:lnTo>
                    <a:pt x="136" y="424"/>
                  </a:lnTo>
                  <a:lnTo>
                    <a:pt x="135" y="424"/>
                  </a:lnTo>
                  <a:lnTo>
                    <a:pt x="130" y="423"/>
                  </a:lnTo>
                  <a:lnTo>
                    <a:pt x="129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1" y="417"/>
                  </a:lnTo>
                  <a:lnTo>
                    <a:pt x="118" y="414"/>
                  </a:lnTo>
                  <a:lnTo>
                    <a:pt x="117" y="413"/>
                  </a:lnTo>
                  <a:lnTo>
                    <a:pt x="115" y="411"/>
                  </a:lnTo>
                  <a:lnTo>
                    <a:pt x="111" y="407"/>
                  </a:lnTo>
                  <a:lnTo>
                    <a:pt x="110" y="405"/>
                  </a:lnTo>
                  <a:lnTo>
                    <a:pt x="109" y="404"/>
                  </a:lnTo>
                  <a:lnTo>
                    <a:pt x="108" y="404"/>
                  </a:lnTo>
                  <a:lnTo>
                    <a:pt x="107" y="403"/>
                  </a:lnTo>
                  <a:lnTo>
                    <a:pt x="106" y="402"/>
                  </a:lnTo>
                  <a:lnTo>
                    <a:pt x="105" y="402"/>
                  </a:lnTo>
                  <a:lnTo>
                    <a:pt x="103" y="402"/>
                  </a:lnTo>
                  <a:lnTo>
                    <a:pt x="102" y="401"/>
                  </a:lnTo>
                  <a:lnTo>
                    <a:pt x="100" y="401"/>
                  </a:lnTo>
                  <a:lnTo>
                    <a:pt x="99" y="402"/>
                  </a:lnTo>
                  <a:lnTo>
                    <a:pt x="97" y="402"/>
                  </a:lnTo>
                  <a:lnTo>
                    <a:pt x="92" y="403"/>
                  </a:lnTo>
                  <a:lnTo>
                    <a:pt x="91" y="403"/>
                  </a:lnTo>
                  <a:lnTo>
                    <a:pt x="89" y="404"/>
                  </a:lnTo>
                  <a:lnTo>
                    <a:pt x="87" y="404"/>
                  </a:lnTo>
                  <a:lnTo>
                    <a:pt x="86" y="404"/>
                  </a:lnTo>
                  <a:lnTo>
                    <a:pt x="84" y="404"/>
                  </a:lnTo>
                  <a:lnTo>
                    <a:pt x="82" y="404"/>
                  </a:lnTo>
                  <a:lnTo>
                    <a:pt x="80" y="404"/>
                  </a:lnTo>
                  <a:lnTo>
                    <a:pt x="78" y="404"/>
                  </a:lnTo>
                  <a:lnTo>
                    <a:pt x="76" y="403"/>
                  </a:lnTo>
                  <a:lnTo>
                    <a:pt x="75" y="403"/>
                  </a:lnTo>
                  <a:lnTo>
                    <a:pt x="73" y="402"/>
                  </a:lnTo>
                  <a:lnTo>
                    <a:pt x="72" y="402"/>
                  </a:lnTo>
                  <a:lnTo>
                    <a:pt x="70" y="401"/>
                  </a:lnTo>
                  <a:lnTo>
                    <a:pt x="69" y="400"/>
                  </a:lnTo>
                  <a:lnTo>
                    <a:pt x="67" y="399"/>
                  </a:lnTo>
                  <a:lnTo>
                    <a:pt x="62" y="395"/>
                  </a:lnTo>
                  <a:lnTo>
                    <a:pt x="60" y="394"/>
                  </a:lnTo>
                  <a:lnTo>
                    <a:pt x="57" y="392"/>
                  </a:lnTo>
                  <a:lnTo>
                    <a:pt x="52" y="390"/>
                  </a:lnTo>
                  <a:lnTo>
                    <a:pt x="51" y="389"/>
                  </a:lnTo>
                  <a:lnTo>
                    <a:pt x="50" y="388"/>
                  </a:lnTo>
                  <a:lnTo>
                    <a:pt x="49" y="387"/>
                  </a:lnTo>
                  <a:lnTo>
                    <a:pt x="47" y="386"/>
                  </a:lnTo>
                  <a:lnTo>
                    <a:pt x="47" y="385"/>
                  </a:lnTo>
                  <a:lnTo>
                    <a:pt x="47" y="385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3"/>
                  </a:lnTo>
                  <a:lnTo>
                    <a:pt x="46" y="383"/>
                  </a:lnTo>
                  <a:lnTo>
                    <a:pt x="46" y="382"/>
                  </a:lnTo>
                  <a:lnTo>
                    <a:pt x="47" y="382"/>
                  </a:lnTo>
                  <a:lnTo>
                    <a:pt x="47" y="381"/>
                  </a:lnTo>
                  <a:lnTo>
                    <a:pt x="48" y="381"/>
                  </a:lnTo>
                  <a:lnTo>
                    <a:pt x="49" y="380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7"/>
                  </a:lnTo>
                  <a:lnTo>
                    <a:pt x="51" y="377"/>
                  </a:lnTo>
                  <a:lnTo>
                    <a:pt x="50" y="376"/>
                  </a:lnTo>
                  <a:lnTo>
                    <a:pt x="48" y="375"/>
                  </a:lnTo>
                  <a:lnTo>
                    <a:pt x="47" y="375"/>
                  </a:lnTo>
                  <a:lnTo>
                    <a:pt x="46" y="375"/>
                  </a:lnTo>
                  <a:lnTo>
                    <a:pt x="45" y="374"/>
                  </a:lnTo>
                  <a:lnTo>
                    <a:pt x="44" y="374"/>
                  </a:lnTo>
                  <a:lnTo>
                    <a:pt x="42" y="374"/>
                  </a:lnTo>
                  <a:lnTo>
                    <a:pt x="38" y="375"/>
                  </a:lnTo>
                  <a:lnTo>
                    <a:pt x="37" y="375"/>
                  </a:lnTo>
                  <a:lnTo>
                    <a:pt x="36" y="375"/>
                  </a:lnTo>
                  <a:lnTo>
                    <a:pt x="34" y="375"/>
                  </a:lnTo>
                  <a:lnTo>
                    <a:pt x="31" y="374"/>
                  </a:lnTo>
                  <a:lnTo>
                    <a:pt x="28" y="374"/>
                  </a:lnTo>
                  <a:lnTo>
                    <a:pt x="27" y="374"/>
                  </a:lnTo>
                  <a:lnTo>
                    <a:pt x="25" y="374"/>
                  </a:lnTo>
                  <a:lnTo>
                    <a:pt x="22" y="374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18" y="375"/>
                  </a:lnTo>
                  <a:lnTo>
                    <a:pt x="15" y="376"/>
                  </a:lnTo>
                  <a:lnTo>
                    <a:pt x="13" y="377"/>
                  </a:lnTo>
                  <a:lnTo>
                    <a:pt x="12" y="377"/>
                  </a:lnTo>
                  <a:lnTo>
                    <a:pt x="11" y="377"/>
                  </a:lnTo>
                  <a:lnTo>
                    <a:pt x="10" y="378"/>
                  </a:lnTo>
                  <a:lnTo>
                    <a:pt x="9" y="377"/>
                  </a:lnTo>
                  <a:lnTo>
                    <a:pt x="8" y="377"/>
                  </a:lnTo>
                  <a:lnTo>
                    <a:pt x="4" y="376"/>
                  </a:lnTo>
                  <a:lnTo>
                    <a:pt x="3" y="376"/>
                  </a:lnTo>
                  <a:lnTo>
                    <a:pt x="2" y="376"/>
                  </a:lnTo>
                  <a:lnTo>
                    <a:pt x="2" y="375"/>
                  </a:lnTo>
                  <a:lnTo>
                    <a:pt x="1" y="375"/>
                  </a:lnTo>
                  <a:lnTo>
                    <a:pt x="1" y="375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1" y="370"/>
                  </a:lnTo>
                  <a:lnTo>
                    <a:pt x="1" y="369"/>
                  </a:lnTo>
                  <a:lnTo>
                    <a:pt x="2" y="368"/>
                  </a:lnTo>
                  <a:lnTo>
                    <a:pt x="3" y="364"/>
                  </a:lnTo>
                  <a:lnTo>
                    <a:pt x="4" y="363"/>
                  </a:lnTo>
                  <a:lnTo>
                    <a:pt x="6" y="361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9" y="356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4"/>
                  </a:lnTo>
                  <a:lnTo>
                    <a:pt x="9" y="352"/>
                  </a:lnTo>
                  <a:lnTo>
                    <a:pt x="9" y="351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7"/>
                  </a:lnTo>
                  <a:lnTo>
                    <a:pt x="6" y="345"/>
                  </a:lnTo>
                  <a:lnTo>
                    <a:pt x="5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3" y="340"/>
                  </a:lnTo>
                  <a:lnTo>
                    <a:pt x="2" y="340"/>
                  </a:lnTo>
                  <a:lnTo>
                    <a:pt x="3" y="339"/>
                  </a:lnTo>
                  <a:lnTo>
                    <a:pt x="3" y="338"/>
                  </a:lnTo>
                  <a:lnTo>
                    <a:pt x="4" y="337"/>
                  </a:lnTo>
                  <a:lnTo>
                    <a:pt x="4" y="336"/>
                  </a:lnTo>
                  <a:lnTo>
                    <a:pt x="6" y="335"/>
                  </a:lnTo>
                  <a:lnTo>
                    <a:pt x="8" y="333"/>
                  </a:lnTo>
                  <a:lnTo>
                    <a:pt x="9" y="332"/>
                  </a:lnTo>
                  <a:lnTo>
                    <a:pt x="11" y="331"/>
                  </a:lnTo>
                  <a:lnTo>
                    <a:pt x="12" y="330"/>
                  </a:lnTo>
                  <a:lnTo>
                    <a:pt x="13" y="330"/>
                  </a:lnTo>
                  <a:lnTo>
                    <a:pt x="14" y="330"/>
                  </a:lnTo>
                  <a:lnTo>
                    <a:pt x="15" y="329"/>
                  </a:lnTo>
                  <a:lnTo>
                    <a:pt x="17" y="329"/>
                  </a:lnTo>
                  <a:lnTo>
                    <a:pt x="20" y="329"/>
                  </a:lnTo>
                  <a:lnTo>
                    <a:pt x="21" y="329"/>
                  </a:lnTo>
                  <a:lnTo>
                    <a:pt x="22" y="328"/>
                  </a:lnTo>
                  <a:lnTo>
                    <a:pt x="23" y="328"/>
                  </a:lnTo>
                  <a:lnTo>
                    <a:pt x="24" y="328"/>
                  </a:lnTo>
                  <a:lnTo>
                    <a:pt x="24" y="327"/>
                  </a:lnTo>
                  <a:lnTo>
                    <a:pt x="25" y="327"/>
                  </a:lnTo>
                  <a:lnTo>
                    <a:pt x="25" y="326"/>
                  </a:lnTo>
                  <a:lnTo>
                    <a:pt x="27" y="324"/>
                  </a:lnTo>
                  <a:lnTo>
                    <a:pt x="28" y="323"/>
                  </a:lnTo>
                  <a:lnTo>
                    <a:pt x="28" y="322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31" y="317"/>
                  </a:lnTo>
                  <a:lnTo>
                    <a:pt x="31" y="316"/>
                  </a:lnTo>
                  <a:lnTo>
                    <a:pt x="32" y="316"/>
                  </a:lnTo>
                  <a:lnTo>
                    <a:pt x="34" y="315"/>
                  </a:lnTo>
                  <a:lnTo>
                    <a:pt x="35" y="314"/>
                  </a:lnTo>
                  <a:lnTo>
                    <a:pt x="35" y="314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7" y="310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7" y="306"/>
                  </a:lnTo>
                  <a:lnTo>
                    <a:pt x="37" y="305"/>
                  </a:lnTo>
                  <a:lnTo>
                    <a:pt x="38" y="303"/>
                  </a:lnTo>
                  <a:lnTo>
                    <a:pt x="38" y="302"/>
                  </a:lnTo>
                  <a:lnTo>
                    <a:pt x="38" y="300"/>
                  </a:lnTo>
                  <a:lnTo>
                    <a:pt x="39" y="297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40" y="293"/>
                  </a:lnTo>
                  <a:lnTo>
                    <a:pt x="40" y="293"/>
                  </a:lnTo>
                  <a:lnTo>
                    <a:pt x="41" y="292"/>
                  </a:lnTo>
                  <a:lnTo>
                    <a:pt x="42" y="291"/>
                  </a:lnTo>
                  <a:lnTo>
                    <a:pt x="45" y="289"/>
                  </a:lnTo>
                  <a:lnTo>
                    <a:pt x="47" y="287"/>
                  </a:lnTo>
                  <a:lnTo>
                    <a:pt x="48" y="286"/>
                  </a:lnTo>
                  <a:lnTo>
                    <a:pt x="51" y="284"/>
                  </a:lnTo>
                  <a:lnTo>
                    <a:pt x="52" y="283"/>
                  </a:lnTo>
                  <a:lnTo>
                    <a:pt x="54" y="281"/>
                  </a:lnTo>
                  <a:lnTo>
                    <a:pt x="57" y="279"/>
                  </a:lnTo>
                  <a:lnTo>
                    <a:pt x="58" y="278"/>
                  </a:lnTo>
                  <a:lnTo>
                    <a:pt x="60" y="277"/>
                  </a:lnTo>
                  <a:lnTo>
                    <a:pt x="61" y="277"/>
                  </a:lnTo>
                  <a:lnTo>
                    <a:pt x="63" y="276"/>
                  </a:lnTo>
                  <a:lnTo>
                    <a:pt x="65" y="276"/>
                  </a:lnTo>
                  <a:lnTo>
                    <a:pt x="66" y="276"/>
                  </a:lnTo>
                  <a:lnTo>
                    <a:pt x="68" y="276"/>
                  </a:lnTo>
                  <a:lnTo>
                    <a:pt x="71" y="276"/>
                  </a:lnTo>
                  <a:lnTo>
                    <a:pt x="73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79" y="275"/>
                  </a:lnTo>
                  <a:lnTo>
                    <a:pt x="81" y="275"/>
                  </a:lnTo>
                  <a:lnTo>
                    <a:pt x="84" y="274"/>
                  </a:lnTo>
                  <a:lnTo>
                    <a:pt x="86" y="273"/>
                  </a:lnTo>
                  <a:lnTo>
                    <a:pt x="87" y="272"/>
                  </a:lnTo>
                  <a:lnTo>
                    <a:pt x="88" y="271"/>
                  </a:lnTo>
                  <a:lnTo>
                    <a:pt x="90" y="270"/>
                  </a:lnTo>
                  <a:lnTo>
                    <a:pt x="91" y="269"/>
                  </a:lnTo>
                  <a:lnTo>
                    <a:pt x="93" y="267"/>
                  </a:lnTo>
                  <a:lnTo>
                    <a:pt x="94" y="265"/>
                  </a:lnTo>
                  <a:lnTo>
                    <a:pt x="95" y="264"/>
                  </a:lnTo>
                  <a:lnTo>
                    <a:pt x="96" y="264"/>
                  </a:lnTo>
                  <a:lnTo>
                    <a:pt x="99" y="261"/>
                  </a:lnTo>
                  <a:lnTo>
                    <a:pt x="102" y="258"/>
                  </a:lnTo>
                  <a:lnTo>
                    <a:pt x="108" y="253"/>
                  </a:lnTo>
                  <a:lnTo>
                    <a:pt x="110" y="252"/>
                  </a:lnTo>
                  <a:lnTo>
                    <a:pt x="111" y="251"/>
                  </a:lnTo>
                  <a:lnTo>
                    <a:pt x="112" y="250"/>
                  </a:lnTo>
                  <a:lnTo>
                    <a:pt x="113" y="250"/>
                  </a:lnTo>
                  <a:lnTo>
                    <a:pt x="113" y="250"/>
                  </a:lnTo>
                  <a:lnTo>
                    <a:pt x="114" y="250"/>
                  </a:lnTo>
                  <a:lnTo>
                    <a:pt x="114" y="250"/>
                  </a:lnTo>
                  <a:lnTo>
                    <a:pt x="115" y="250"/>
                  </a:lnTo>
                  <a:lnTo>
                    <a:pt x="115" y="250"/>
                  </a:lnTo>
                  <a:lnTo>
                    <a:pt x="117" y="251"/>
                  </a:lnTo>
                  <a:lnTo>
                    <a:pt x="118" y="252"/>
                  </a:lnTo>
                  <a:lnTo>
                    <a:pt x="119" y="252"/>
                  </a:lnTo>
                  <a:lnTo>
                    <a:pt x="120" y="253"/>
                  </a:lnTo>
                  <a:lnTo>
                    <a:pt x="122" y="253"/>
                  </a:lnTo>
                  <a:lnTo>
                    <a:pt x="124" y="254"/>
                  </a:lnTo>
                  <a:lnTo>
                    <a:pt x="126" y="254"/>
                  </a:lnTo>
                  <a:lnTo>
                    <a:pt x="127" y="254"/>
                  </a:lnTo>
                  <a:lnTo>
                    <a:pt x="129" y="254"/>
                  </a:lnTo>
                  <a:lnTo>
                    <a:pt x="131" y="254"/>
                  </a:lnTo>
                  <a:lnTo>
                    <a:pt x="138" y="254"/>
                  </a:lnTo>
                  <a:lnTo>
                    <a:pt x="140" y="254"/>
                  </a:lnTo>
                  <a:lnTo>
                    <a:pt x="142" y="254"/>
                  </a:lnTo>
                  <a:lnTo>
                    <a:pt x="143" y="253"/>
                  </a:lnTo>
                  <a:lnTo>
                    <a:pt x="145" y="253"/>
                  </a:lnTo>
                  <a:lnTo>
                    <a:pt x="146" y="252"/>
                  </a:lnTo>
                  <a:lnTo>
                    <a:pt x="148" y="252"/>
                  </a:lnTo>
                  <a:lnTo>
                    <a:pt x="149" y="251"/>
                  </a:lnTo>
                  <a:lnTo>
                    <a:pt x="152" y="249"/>
                  </a:lnTo>
                  <a:lnTo>
                    <a:pt x="153" y="248"/>
                  </a:lnTo>
                  <a:lnTo>
                    <a:pt x="154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7" y="246"/>
                  </a:lnTo>
                  <a:lnTo>
                    <a:pt x="158" y="246"/>
                  </a:lnTo>
                  <a:lnTo>
                    <a:pt x="160" y="244"/>
                  </a:lnTo>
                  <a:lnTo>
                    <a:pt x="161" y="243"/>
                  </a:lnTo>
                  <a:lnTo>
                    <a:pt x="163" y="242"/>
                  </a:lnTo>
                  <a:lnTo>
                    <a:pt x="167" y="237"/>
                  </a:lnTo>
                  <a:lnTo>
                    <a:pt x="169" y="236"/>
                  </a:lnTo>
                  <a:lnTo>
                    <a:pt x="170" y="235"/>
                  </a:lnTo>
                  <a:lnTo>
                    <a:pt x="171" y="234"/>
                  </a:lnTo>
                  <a:lnTo>
                    <a:pt x="173" y="233"/>
                  </a:lnTo>
                  <a:lnTo>
                    <a:pt x="174" y="232"/>
                  </a:lnTo>
                  <a:lnTo>
                    <a:pt x="175" y="232"/>
                  </a:lnTo>
                  <a:lnTo>
                    <a:pt x="176" y="232"/>
                  </a:lnTo>
                  <a:lnTo>
                    <a:pt x="177" y="232"/>
                  </a:lnTo>
                  <a:lnTo>
                    <a:pt x="179" y="233"/>
                  </a:lnTo>
                  <a:lnTo>
                    <a:pt x="180" y="234"/>
                  </a:lnTo>
                  <a:lnTo>
                    <a:pt x="181" y="234"/>
                  </a:lnTo>
                  <a:lnTo>
                    <a:pt x="182" y="235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7" y="240"/>
                  </a:lnTo>
                  <a:lnTo>
                    <a:pt x="188" y="240"/>
                  </a:lnTo>
                  <a:lnTo>
                    <a:pt x="188" y="240"/>
                  </a:lnTo>
                  <a:lnTo>
                    <a:pt x="189" y="240"/>
                  </a:lnTo>
                  <a:lnTo>
                    <a:pt x="190" y="241"/>
                  </a:lnTo>
                  <a:lnTo>
                    <a:pt x="190" y="241"/>
                  </a:lnTo>
                  <a:lnTo>
                    <a:pt x="192" y="240"/>
                  </a:lnTo>
                  <a:lnTo>
                    <a:pt x="192" y="240"/>
                  </a:lnTo>
                  <a:lnTo>
                    <a:pt x="193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6" y="238"/>
                  </a:lnTo>
                  <a:lnTo>
                    <a:pt x="197" y="236"/>
                  </a:lnTo>
                  <a:lnTo>
                    <a:pt x="200" y="233"/>
                  </a:lnTo>
                  <a:lnTo>
                    <a:pt x="202" y="230"/>
                  </a:lnTo>
                  <a:lnTo>
                    <a:pt x="203" y="230"/>
                  </a:lnTo>
                  <a:lnTo>
                    <a:pt x="204" y="229"/>
                  </a:lnTo>
                  <a:lnTo>
                    <a:pt x="206" y="227"/>
                  </a:lnTo>
                  <a:lnTo>
                    <a:pt x="207" y="227"/>
                  </a:lnTo>
                  <a:lnTo>
                    <a:pt x="208" y="226"/>
                  </a:lnTo>
                  <a:lnTo>
                    <a:pt x="209" y="225"/>
                  </a:lnTo>
                  <a:lnTo>
                    <a:pt x="211" y="225"/>
                  </a:lnTo>
                  <a:lnTo>
                    <a:pt x="213" y="224"/>
                  </a:lnTo>
                  <a:lnTo>
                    <a:pt x="214" y="224"/>
                  </a:lnTo>
                  <a:lnTo>
                    <a:pt x="219" y="222"/>
                  </a:lnTo>
                  <a:lnTo>
                    <a:pt x="220" y="222"/>
                  </a:lnTo>
                  <a:lnTo>
                    <a:pt x="221" y="221"/>
                  </a:lnTo>
                  <a:lnTo>
                    <a:pt x="223" y="221"/>
                  </a:lnTo>
                  <a:lnTo>
                    <a:pt x="225" y="219"/>
                  </a:lnTo>
                  <a:lnTo>
                    <a:pt x="227" y="218"/>
                  </a:lnTo>
                  <a:lnTo>
                    <a:pt x="228" y="218"/>
                  </a:lnTo>
                  <a:lnTo>
                    <a:pt x="229" y="216"/>
                  </a:lnTo>
                  <a:lnTo>
                    <a:pt x="231" y="214"/>
                  </a:lnTo>
                  <a:lnTo>
                    <a:pt x="232" y="213"/>
                  </a:lnTo>
                  <a:lnTo>
                    <a:pt x="233" y="212"/>
                  </a:lnTo>
                  <a:lnTo>
                    <a:pt x="234" y="211"/>
                  </a:lnTo>
                  <a:lnTo>
                    <a:pt x="235" y="209"/>
                  </a:lnTo>
                  <a:lnTo>
                    <a:pt x="235" y="208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36" y="205"/>
                  </a:lnTo>
                  <a:lnTo>
                    <a:pt x="237" y="204"/>
                  </a:lnTo>
                  <a:lnTo>
                    <a:pt x="238" y="204"/>
                  </a:lnTo>
                  <a:lnTo>
                    <a:pt x="239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5" y="203"/>
                  </a:lnTo>
                  <a:lnTo>
                    <a:pt x="246" y="203"/>
                  </a:lnTo>
                  <a:lnTo>
                    <a:pt x="247" y="203"/>
                  </a:lnTo>
                  <a:lnTo>
                    <a:pt x="247" y="202"/>
                  </a:lnTo>
                  <a:lnTo>
                    <a:pt x="248" y="202"/>
                  </a:lnTo>
                  <a:lnTo>
                    <a:pt x="248" y="201"/>
                  </a:lnTo>
                  <a:lnTo>
                    <a:pt x="249" y="201"/>
                  </a:lnTo>
                  <a:lnTo>
                    <a:pt x="249" y="200"/>
                  </a:lnTo>
                  <a:lnTo>
                    <a:pt x="249" y="199"/>
                  </a:lnTo>
                  <a:lnTo>
                    <a:pt x="249" y="197"/>
                  </a:lnTo>
                  <a:lnTo>
                    <a:pt x="249" y="195"/>
                  </a:lnTo>
                  <a:lnTo>
                    <a:pt x="249" y="194"/>
                  </a:lnTo>
                  <a:lnTo>
                    <a:pt x="249" y="191"/>
                  </a:lnTo>
                  <a:lnTo>
                    <a:pt x="249" y="189"/>
                  </a:lnTo>
                  <a:lnTo>
                    <a:pt x="249" y="188"/>
                  </a:lnTo>
                  <a:lnTo>
                    <a:pt x="249" y="187"/>
                  </a:lnTo>
                  <a:lnTo>
                    <a:pt x="250" y="186"/>
                  </a:lnTo>
                  <a:lnTo>
                    <a:pt x="250" y="186"/>
                  </a:lnTo>
                  <a:lnTo>
                    <a:pt x="250" y="185"/>
                  </a:lnTo>
                  <a:lnTo>
                    <a:pt x="251" y="183"/>
                  </a:lnTo>
                  <a:lnTo>
                    <a:pt x="252" y="182"/>
                  </a:lnTo>
                  <a:lnTo>
                    <a:pt x="253" y="181"/>
                  </a:lnTo>
                  <a:lnTo>
                    <a:pt x="254" y="180"/>
                  </a:lnTo>
                  <a:lnTo>
                    <a:pt x="255" y="180"/>
                  </a:lnTo>
                  <a:lnTo>
                    <a:pt x="256" y="179"/>
                  </a:lnTo>
                  <a:lnTo>
                    <a:pt x="258" y="178"/>
                  </a:lnTo>
                  <a:lnTo>
                    <a:pt x="259" y="178"/>
                  </a:lnTo>
                  <a:lnTo>
                    <a:pt x="260" y="178"/>
                  </a:lnTo>
                  <a:lnTo>
                    <a:pt x="261" y="177"/>
                  </a:lnTo>
                  <a:lnTo>
                    <a:pt x="262" y="177"/>
                  </a:lnTo>
                  <a:lnTo>
                    <a:pt x="264" y="177"/>
                  </a:lnTo>
                  <a:lnTo>
                    <a:pt x="271" y="178"/>
                  </a:lnTo>
                  <a:lnTo>
                    <a:pt x="273" y="178"/>
                  </a:lnTo>
                  <a:lnTo>
                    <a:pt x="276" y="179"/>
                  </a:lnTo>
                  <a:lnTo>
                    <a:pt x="281" y="180"/>
                  </a:lnTo>
                  <a:lnTo>
                    <a:pt x="287" y="182"/>
                  </a:lnTo>
                  <a:lnTo>
                    <a:pt x="291" y="183"/>
                  </a:lnTo>
                  <a:lnTo>
                    <a:pt x="293" y="183"/>
                  </a:lnTo>
                  <a:lnTo>
                    <a:pt x="296" y="184"/>
                  </a:lnTo>
                  <a:lnTo>
                    <a:pt x="305" y="185"/>
                  </a:lnTo>
                  <a:lnTo>
                    <a:pt x="308" y="185"/>
                  </a:lnTo>
                  <a:lnTo>
                    <a:pt x="312" y="185"/>
                  </a:lnTo>
                  <a:lnTo>
                    <a:pt x="315" y="185"/>
                  </a:lnTo>
                  <a:lnTo>
                    <a:pt x="318" y="185"/>
                  </a:lnTo>
                  <a:lnTo>
                    <a:pt x="321" y="185"/>
                  </a:lnTo>
                  <a:lnTo>
                    <a:pt x="324" y="184"/>
                  </a:lnTo>
                  <a:lnTo>
                    <a:pt x="327" y="183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2" y="181"/>
                  </a:lnTo>
                  <a:lnTo>
                    <a:pt x="333" y="181"/>
                  </a:lnTo>
                  <a:lnTo>
                    <a:pt x="334" y="181"/>
                  </a:lnTo>
                  <a:lnTo>
                    <a:pt x="335" y="181"/>
                  </a:lnTo>
                  <a:lnTo>
                    <a:pt x="336" y="181"/>
                  </a:lnTo>
                  <a:lnTo>
                    <a:pt x="340" y="182"/>
                  </a:lnTo>
                  <a:lnTo>
                    <a:pt x="342" y="183"/>
                  </a:lnTo>
                  <a:lnTo>
                    <a:pt x="347" y="183"/>
                  </a:lnTo>
                  <a:lnTo>
                    <a:pt x="352" y="184"/>
                  </a:lnTo>
                  <a:lnTo>
                    <a:pt x="354" y="185"/>
                  </a:lnTo>
                  <a:lnTo>
                    <a:pt x="356" y="185"/>
                  </a:lnTo>
                  <a:lnTo>
                    <a:pt x="357" y="185"/>
                  </a:lnTo>
                  <a:lnTo>
                    <a:pt x="358" y="185"/>
                  </a:lnTo>
                  <a:lnTo>
                    <a:pt x="359" y="185"/>
                  </a:lnTo>
                  <a:lnTo>
                    <a:pt x="360" y="184"/>
                  </a:lnTo>
                  <a:lnTo>
                    <a:pt x="360" y="184"/>
                  </a:lnTo>
                  <a:lnTo>
                    <a:pt x="362" y="183"/>
                  </a:lnTo>
                  <a:lnTo>
                    <a:pt x="363" y="182"/>
                  </a:lnTo>
                  <a:lnTo>
                    <a:pt x="364" y="181"/>
                  </a:lnTo>
                  <a:lnTo>
                    <a:pt x="367" y="178"/>
                  </a:lnTo>
                  <a:lnTo>
                    <a:pt x="368" y="177"/>
                  </a:lnTo>
                  <a:lnTo>
                    <a:pt x="369" y="176"/>
                  </a:lnTo>
                  <a:lnTo>
                    <a:pt x="370" y="176"/>
                  </a:lnTo>
                  <a:lnTo>
                    <a:pt x="371" y="175"/>
                  </a:lnTo>
                  <a:lnTo>
                    <a:pt x="372" y="175"/>
                  </a:lnTo>
                  <a:lnTo>
                    <a:pt x="374" y="175"/>
                  </a:lnTo>
                  <a:lnTo>
                    <a:pt x="383" y="173"/>
                  </a:lnTo>
                  <a:lnTo>
                    <a:pt x="386" y="173"/>
                  </a:lnTo>
                  <a:lnTo>
                    <a:pt x="392" y="172"/>
                  </a:lnTo>
                  <a:lnTo>
                    <a:pt x="394" y="172"/>
                  </a:lnTo>
                  <a:lnTo>
                    <a:pt x="395" y="172"/>
                  </a:lnTo>
                  <a:lnTo>
                    <a:pt x="397" y="173"/>
                  </a:lnTo>
                  <a:lnTo>
                    <a:pt x="401" y="173"/>
                  </a:lnTo>
                  <a:lnTo>
                    <a:pt x="402" y="174"/>
                  </a:lnTo>
                  <a:lnTo>
                    <a:pt x="403" y="174"/>
                  </a:lnTo>
                  <a:lnTo>
                    <a:pt x="404" y="173"/>
                  </a:lnTo>
                  <a:lnTo>
                    <a:pt x="405" y="173"/>
                  </a:lnTo>
                  <a:lnTo>
                    <a:pt x="406" y="173"/>
                  </a:lnTo>
                  <a:lnTo>
                    <a:pt x="407" y="172"/>
                  </a:lnTo>
                  <a:lnTo>
                    <a:pt x="407" y="172"/>
                  </a:lnTo>
                  <a:lnTo>
                    <a:pt x="408" y="171"/>
                  </a:lnTo>
                  <a:lnTo>
                    <a:pt x="408" y="171"/>
                  </a:lnTo>
                  <a:lnTo>
                    <a:pt x="409" y="169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0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2" y="153"/>
                  </a:lnTo>
                  <a:lnTo>
                    <a:pt x="412" y="152"/>
                  </a:lnTo>
                  <a:lnTo>
                    <a:pt x="412" y="150"/>
                  </a:lnTo>
                  <a:lnTo>
                    <a:pt x="412" y="148"/>
                  </a:lnTo>
                  <a:lnTo>
                    <a:pt x="412" y="147"/>
                  </a:lnTo>
                  <a:lnTo>
                    <a:pt x="412" y="145"/>
                  </a:lnTo>
                  <a:lnTo>
                    <a:pt x="411" y="141"/>
                  </a:lnTo>
                  <a:lnTo>
                    <a:pt x="410" y="140"/>
                  </a:lnTo>
                  <a:lnTo>
                    <a:pt x="410" y="139"/>
                  </a:lnTo>
                  <a:lnTo>
                    <a:pt x="410" y="137"/>
                  </a:lnTo>
                  <a:lnTo>
                    <a:pt x="410" y="135"/>
                  </a:lnTo>
                  <a:lnTo>
                    <a:pt x="410" y="134"/>
                  </a:lnTo>
                  <a:lnTo>
                    <a:pt x="410" y="133"/>
                  </a:lnTo>
                  <a:lnTo>
                    <a:pt x="410" y="130"/>
                  </a:lnTo>
                  <a:lnTo>
                    <a:pt x="410" y="126"/>
                  </a:lnTo>
                  <a:lnTo>
                    <a:pt x="410" y="125"/>
                  </a:lnTo>
                  <a:lnTo>
                    <a:pt x="410" y="125"/>
                  </a:lnTo>
                  <a:lnTo>
                    <a:pt x="410" y="124"/>
                  </a:lnTo>
                  <a:lnTo>
                    <a:pt x="410" y="124"/>
                  </a:lnTo>
                  <a:lnTo>
                    <a:pt x="411" y="124"/>
                  </a:lnTo>
                  <a:lnTo>
                    <a:pt x="412" y="123"/>
                  </a:lnTo>
                  <a:lnTo>
                    <a:pt x="412" y="123"/>
                  </a:lnTo>
                  <a:lnTo>
                    <a:pt x="413" y="123"/>
                  </a:lnTo>
                  <a:lnTo>
                    <a:pt x="414" y="123"/>
                  </a:lnTo>
                  <a:lnTo>
                    <a:pt x="414" y="123"/>
                  </a:lnTo>
                  <a:lnTo>
                    <a:pt x="415" y="123"/>
                  </a:lnTo>
                  <a:lnTo>
                    <a:pt x="416" y="123"/>
                  </a:lnTo>
                  <a:lnTo>
                    <a:pt x="421" y="125"/>
                  </a:lnTo>
                  <a:lnTo>
                    <a:pt x="423" y="125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8" y="126"/>
                  </a:lnTo>
                  <a:lnTo>
                    <a:pt x="429" y="126"/>
                  </a:lnTo>
                  <a:lnTo>
                    <a:pt x="429" y="126"/>
                  </a:lnTo>
                  <a:lnTo>
                    <a:pt x="429" y="125"/>
                  </a:lnTo>
                  <a:lnTo>
                    <a:pt x="430" y="125"/>
                  </a:lnTo>
                  <a:lnTo>
                    <a:pt x="430" y="125"/>
                  </a:lnTo>
                  <a:lnTo>
                    <a:pt x="430" y="124"/>
                  </a:lnTo>
                  <a:lnTo>
                    <a:pt x="430" y="122"/>
                  </a:lnTo>
                  <a:lnTo>
                    <a:pt x="430" y="122"/>
                  </a:lnTo>
                  <a:lnTo>
                    <a:pt x="432" y="118"/>
                  </a:lnTo>
                  <a:lnTo>
                    <a:pt x="434" y="114"/>
                  </a:lnTo>
                  <a:lnTo>
                    <a:pt x="435" y="113"/>
                  </a:lnTo>
                  <a:lnTo>
                    <a:pt x="435" y="113"/>
                  </a:lnTo>
                  <a:lnTo>
                    <a:pt x="436" y="112"/>
                  </a:lnTo>
                  <a:lnTo>
                    <a:pt x="437" y="112"/>
                  </a:lnTo>
                  <a:lnTo>
                    <a:pt x="441" y="111"/>
                  </a:lnTo>
                  <a:lnTo>
                    <a:pt x="445" y="110"/>
                  </a:lnTo>
                  <a:lnTo>
                    <a:pt x="448" y="109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8"/>
                  </a:lnTo>
                  <a:lnTo>
                    <a:pt x="451" y="107"/>
                  </a:lnTo>
                  <a:lnTo>
                    <a:pt x="451" y="107"/>
                  </a:lnTo>
                  <a:lnTo>
                    <a:pt x="451" y="106"/>
                  </a:lnTo>
                  <a:lnTo>
                    <a:pt x="452" y="105"/>
                  </a:lnTo>
                  <a:lnTo>
                    <a:pt x="452" y="104"/>
                  </a:lnTo>
                  <a:lnTo>
                    <a:pt x="452" y="103"/>
                  </a:lnTo>
                  <a:lnTo>
                    <a:pt x="453" y="102"/>
                  </a:lnTo>
                  <a:lnTo>
                    <a:pt x="453" y="101"/>
                  </a:lnTo>
                  <a:lnTo>
                    <a:pt x="453" y="100"/>
                  </a:lnTo>
                  <a:lnTo>
                    <a:pt x="452" y="96"/>
                  </a:lnTo>
                  <a:lnTo>
                    <a:pt x="452" y="94"/>
                  </a:lnTo>
                  <a:lnTo>
                    <a:pt x="452" y="91"/>
                  </a:lnTo>
                  <a:lnTo>
                    <a:pt x="451" y="87"/>
                  </a:lnTo>
                  <a:lnTo>
                    <a:pt x="450" y="85"/>
                  </a:lnTo>
                  <a:lnTo>
                    <a:pt x="450" y="84"/>
                  </a:lnTo>
                  <a:lnTo>
                    <a:pt x="450" y="83"/>
                  </a:lnTo>
                  <a:lnTo>
                    <a:pt x="451" y="82"/>
                  </a:lnTo>
                  <a:lnTo>
                    <a:pt x="451" y="81"/>
                  </a:lnTo>
                  <a:lnTo>
                    <a:pt x="451" y="80"/>
                  </a:lnTo>
                  <a:lnTo>
                    <a:pt x="451" y="79"/>
                  </a:lnTo>
                  <a:lnTo>
                    <a:pt x="452" y="78"/>
                  </a:lnTo>
                  <a:lnTo>
                    <a:pt x="453" y="77"/>
                  </a:lnTo>
                  <a:lnTo>
                    <a:pt x="454" y="76"/>
                  </a:lnTo>
                  <a:lnTo>
                    <a:pt x="455" y="75"/>
                  </a:lnTo>
                  <a:lnTo>
                    <a:pt x="455" y="75"/>
                  </a:lnTo>
                  <a:lnTo>
                    <a:pt x="456" y="74"/>
                  </a:lnTo>
                  <a:lnTo>
                    <a:pt x="457" y="74"/>
                  </a:lnTo>
                  <a:lnTo>
                    <a:pt x="457" y="74"/>
                  </a:lnTo>
                  <a:lnTo>
                    <a:pt x="458" y="73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60" y="75"/>
                  </a:lnTo>
                  <a:lnTo>
                    <a:pt x="460" y="75"/>
                  </a:lnTo>
                  <a:lnTo>
                    <a:pt x="461" y="76"/>
                  </a:lnTo>
                  <a:lnTo>
                    <a:pt x="462" y="76"/>
                  </a:lnTo>
                  <a:lnTo>
                    <a:pt x="462" y="77"/>
                  </a:lnTo>
                  <a:lnTo>
                    <a:pt x="463" y="77"/>
                  </a:lnTo>
                  <a:lnTo>
                    <a:pt x="464" y="77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6" y="76"/>
                  </a:lnTo>
                  <a:lnTo>
                    <a:pt x="469" y="75"/>
                  </a:lnTo>
                  <a:lnTo>
                    <a:pt x="470" y="74"/>
                  </a:lnTo>
                  <a:lnTo>
                    <a:pt x="471" y="74"/>
                  </a:lnTo>
                  <a:lnTo>
                    <a:pt x="472" y="73"/>
                  </a:lnTo>
                  <a:lnTo>
                    <a:pt x="473" y="73"/>
                  </a:lnTo>
                  <a:lnTo>
                    <a:pt x="475" y="74"/>
                  </a:lnTo>
                  <a:lnTo>
                    <a:pt x="476" y="74"/>
                  </a:lnTo>
                  <a:lnTo>
                    <a:pt x="479" y="76"/>
                  </a:lnTo>
                  <a:lnTo>
                    <a:pt x="480" y="76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3" y="76"/>
                  </a:lnTo>
                  <a:lnTo>
                    <a:pt x="484" y="76"/>
                  </a:lnTo>
                  <a:lnTo>
                    <a:pt x="485" y="76"/>
                  </a:lnTo>
                  <a:lnTo>
                    <a:pt x="486" y="76"/>
                  </a:lnTo>
                  <a:lnTo>
                    <a:pt x="488" y="75"/>
                  </a:lnTo>
                  <a:lnTo>
                    <a:pt x="489" y="74"/>
                  </a:lnTo>
                  <a:lnTo>
                    <a:pt x="491" y="74"/>
                  </a:lnTo>
                  <a:lnTo>
                    <a:pt x="492" y="73"/>
                  </a:lnTo>
                  <a:lnTo>
                    <a:pt x="493" y="73"/>
                  </a:lnTo>
                  <a:lnTo>
                    <a:pt x="494" y="73"/>
                  </a:lnTo>
                  <a:lnTo>
                    <a:pt x="494" y="73"/>
                  </a:lnTo>
                  <a:lnTo>
                    <a:pt x="495" y="73"/>
                  </a:lnTo>
                  <a:lnTo>
                    <a:pt x="496" y="74"/>
                  </a:lnTo>
                  <a:lnTo>
                    <a:pt x="496" y="74"/>
                  </a:lnTo>
                  <a:lnTo>
                    <a:pt x="497" y="75"/>
                  </a:lnTo>
                  <a:lnTo>
                    <a:pt x="497" y="76"/>
                  </a:lnTo>
                  <a:lnTo>
                    <a:pt x="498" y="77"/>
                  </a:lnTo>
                  <a:lnTo>
                    <a:pt x="498" y="78"/>
                  </a:lnTo>
                  <a:lnTo>
                    <a:pt x="499" y="82"/>
                  </a:lnTo>
                  <a:lnTo>
                    <a:pt x="499" y="84"/>
                  </a:lnTo>
                  <a:lnTo>
                    <a:pt x="500" y="86"/>
                  </a:lnTo>
                  <a:lnTo>
                    <a:pt x="500" y="87"/>
                  </a:lnTo>
                  <a:lnTo>
                    <a:pt x="501" y="88"/>
                  </a:lnTo>
                  <a:lnTo>
                    <a:pt x="501" y="89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3" y="91"/>
                  </a:lnTo>
                  <a:lnTo>
                    <a:pt x="504" y="91"/>
                  </a:lnTo>
                  <a:lnTo>
                    <a:pt x="505" y="92"/>
                  </a:lnTo>
                  <a:lnTo>
                    <a:pt x="506" y="92"/>
                  </a:lnTo>
                  <a:lnTo>
                    <a:pt x="507" y="93"/>
                  </a:lnTo>
                  <a:lnTo>
                    <a:pt x="508" y="93"/>
                  </a:lnTo>
                  <a:lnTo>
                    <a:pt x="509" y="93"/>
                  </a:lnTo>
                  <a:lnTo>
                    <a:pt x="510" y="93"/>
                  </a:lnTo>
                  <a:lnTo>
                    <a:pt x="510" y="93"/>
                  </a:lnTo>
                  <a:lnTo>
                    <a:pt x="511" y="93"/>
                  </a:lnTo>
                  <a:lnTo>
                    <a:pt x="512" y="92"/>
                  </a:lnTo>
                  <a:lnTo>
                    <a:pt x="514" y="92"/>
                  </a:lnTo>
                  <a:lnTo>
                    <a:pt x="515" y="91"/>
                  </a:lnTo>
                  <a:lnTo>
                    <a:pt x="520" y="90"/>
                  </a:lnTo>
                  <a:lnTo>
                    <a:pt x="521" y="89"/>
                  </a:lnTo>
                  <a:lnTo>
                    <a:pt x="523" y="89"/>
                  </a:lnTo>
                  <a:lnTo>
                    <a:pt x="526" y="89"/>
                  </a:lnTo>
                  <a:lnTo>
                    <a:pt x="527" y="89"/>
                  </a:lnTo>
                  <a:lnTo>
                    <a:pt x="530" y="89"/>
                  </a:lnTo>
                  <a:lnTo>
                    <a:pt x="531" y="88"/>
                  </a:lnTo>
                  <a:lnTo>
                    <a:pt x="540" y="88"/>
                  </a:lnTo>
                  <a:lnTo>
                    <a:pt x="542" y="88"/>
                  </a:lnTo>
                  <a:lnTo>
                    <a:pt x="542" y="87"/>
                  </a:lnTo>
                  <a:lnTo>
                    <a:pt x="543" y="87"/>
                  </a:lnTo>
                  <a:lnTo>
                    <a:pt x="544" y="86"/>
                  </a:lnTo>
                  <a:lnTo>
                    <a:pt x="547" y="83"/>
                  </a:lnTo>
                  <a:lnTo>
                    <a:pt x="552" y="80"/>
                  </a:lnTo>
                  <a:lnTo>
                    <a:pt x="554" y="78"/>
                  </a:lnTo>
                  <a:lnTo>
                    <a:pt x="555" y="77"/>
                  </a:lnTo>
                  <a:lnTo>
                    <a:pt x="556" y="76"/>
                  </a:lnTo>
                  <a:lnTo>
                    <a:pt x="557" y="74"/>
                  </a:lnTo>
                  <a:lnTo>
                    <a:pt x="560" y="71"/>
                  </a:lnTo>
                  <a:lnTo>
                    <a:pt x="560" y="70"/>
                  </a:lnTo>
                  <a:lnTo>
                    <a:pt x="561" y="69"/>
                  </a:lnTo>
                  <a:lnTo>
                    <a:pt x="562" y="68"/>
                  </a:lnTo>
                  <a:lnTo>
                    <a:pt x="563" y="68"/>
                  </a:lnTo>
                  <a:lnTo>
                    <a:pt x="566" y="65"/>
                  </a:lnTo>
                  <a:lnTo>
                    <a:pt x="567" y="65"/>
                  </a:lnTo>
                  <a:lnTo>
                    <a:pt x="568" y="64"/>
                  </a:lnTo>
                  <a:lnTo>
                    <a:pt x="568" y="63"/>
                  </a:lnTo>
                  <a:lnTo>
                    <a:pt x="569" y="62"/>
                  </a:lnTo>
                  <a:lnTo>
                    <a:pt x="570" y="61"/>
                  </a:lnTo>
                  <a:lnTo>
                    <a:pt x="570" y="60"/>
                  </a:lnTo>
                  <a:lnTo>
                    <a:pt x="570" y="58"/>
                  </a:lnTo>
                  <a:lnTo>
                    <a:pt x="571" y="56"/>
                  </a:lnTo>
                  <a:lnTo>
                    <a:pt x="571" y="50"/>
                  </a:lnTo>
                  <a:lnTo>
                    <a:pt x="572" y="49"/>
                  </a:lnTo>
                  <a:lnTo>
                    <a:pt x="572" y="48"/>
                  </a:lnTo>
                  <a:lnTo>
                    <a:pt x="573" y="46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5" y="44"/>
                  </a:lnTo>
                  <a:lnTo>
                    <a:pt x="576" y="44"/>
                  </a:lnTo>
                  <a:lnTo>
                    <a:pt x="577" y="44"/>
                  </a:lnTo>
                  <a:lnTo>
                    <a:pt x="579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5" y="44"/>
                  </a:lnTo>
                  <a:lnTo>
                    <a:pt x="588" y="45"/>
                  </a:lnTo>
                  <a:lnTo>
                    <a:pt x="591" y="46"/>
                  </a:lnTo>
                  <a:lnTo>
                    <a:pt x="596" y="47"/>
                  </a:lnTo>
                  <a:lnTo>
                    <a:pt x="598" y="48"/>
                  </a:lnTo>
                  <a:lnTo>
                    <a:pt x="600" y="48"/>
                  </a:lnTo>
                  <a:lnTo>
                    <a:pt x="600" y="48"/>
                  </a:lnTo>
                  <a:lnTo>
                    <a:pt x="601" y="48"/>
                  </a:lnTo>
                  <a:lnTo>
                    <a:pt x="602" y="48"/>
                  </a:lnTo>
                  <a:lnTo>
                    <a:pt x="603" y="48"/>
                  </a:lnTo>
                  <a:lnTo>
                    <a:pt x="604" y="48"/>
                  </a:lnTo>
                  <a:lnTo>
                    <a:pt x="605" y="47"/>
                  </a:lnTo>
                  <a:lnTo>
                    <a:pt x="606" y="47"/>
                  </a:lnTo>
                  <a:lnTo>
                    <a:pt x="607" y="46"/>
                  </a:lnTo>
                  <a:lnTo>
                    <a:pt x="608" y="45"/>
                  </a:lnTo>
                  <a:lnTo>
                    <a:pt x="609" y="44"/>
                  </a:lnTo>
                  <a:lnTo>
                    <a:pt x="610" y="43"/>
                  </a:lnTo>
                  <a:lnTo>
                    <a:pt x="611" y="43"/>
                  </a:lnTo>
                  <a:lnTo>
                    <a:pt x="611" y="42"/>
                  </a:lnTo>
                  <a:lnTo>
                    <a:pt x="612" y="41"/>
                  </a:lnTo>
                  <a:lnTo>
                    <a:pt x="612" y="40"/>
                  </a:lnTo>
                  <a:lnTo>
                    <a:pt x="613" y="39"/>
                  </a:lnTo>
                  <a:lnTo>
                    <a:pt x="613" y="36"/>
                  </a:lnTo>
                  <a:lnTo>
                    <a:pt x="614" y="34"/>
                  </a:lnTo>
                  <a:lnTo>
                    <a:pt x="614" y="34"/>
                  </a:lnTo>
                  <a:lnTo>
                    <a:pt x="614" y="33"/>
                  </a:lnTo>
                  <a:lnTo>
                    <a:pt x="615" y="32"/>
                  </a:lnTo>
                  <a:lnTo>
                    <a:pt x="615" y="32"/>
                  </a:lnTo>
                  <a:lnTo>
                    <a:pt x="616" y="31"/>
                  </a:lnTo>
                  <a:lnTo>
                    <a:pt x="617" y="30"/>
                  </a:lnTo>
                  <a:lnTo>
                    <a:pt x="619" y="29"/>
                  </a:lnTo>
                  <a:lnTo>
                    <a:pt x="620" y="28"/>
                  </a:lnTo>
                  <a:lnTo>
                    <a:pt x="623" y="27"/>
                  </a:lnTo>
                  <a:lnTo>
                    <a:pt x="628" y="24"/>
                  </a:lnTo>
                  <a:lnTo>
                    <a:pt x="630" y="23"/>
                  </a:lnTo>
                  <a:lnTo>
                    <a:pt x="631" y="23"/>
                  </a:lnTo>
                  <a:lnTo>
                    <a:pt x="631" y="22"/>
                  </a:lnTo>
                  <a:lnTo>
                    <a:pt x="632" y="21"/>
                  </a:lnTo>
                  <a:lnTo>
                    <a:pt x="633" y="20"/>
                  </a:lnTo>
                  <a:lnTo>
                    <a:pt x="633" y="19"/>
                  </a:lnTo>
                  <a:lnTo>
                    <a:pt x="634" y="18"/>
                  </a:lnTo>
                  <a:lnTo>
                    <a:pt x="634" y="17"/>
                  </a:lnTo>
                  <a:lnTo>
                    <a:pt x="634" y="13"/>
                  </a:lnTo>
                  <a:lnTo>
                    <a:pt x="635" y="11"/>
                  </a:lnTo>
                  <a:lnTo>
                    <a:pt x="636" y="9"/>
                  </a:lnTo>
                  <a:lnTo>
                    <a:pt x="637" y="6"/>
                  </a:lnTo>
                  <a:lnTo>
                    <a:pt x="637" y="5"/>
                  </a:lnTo>
                  <a:lnTo>
                    <a:pt x="638" y="3"/>
                  </a:lnTo>
                  <a:lnTo>
                    <a:pt x="638" y="1"/>
                  </a:lnTo>
                  <a:lnTo>
                    <a:pt x="638" y="0"/>
                  </a:lnTo>
                  <a:lnTo>
                    <a:pt x="639" y="0"/>
                  </a:lnTo>
                  <a:lnTo>
                    <a:pt x="639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 228">
              <a:extLst>
                <a:ext uri="{FF2B5EF4-FFF2-40B4-BE49-F238E27FC236}">
                  <a16:creationId xmlns:a16="http://schemas.microsoft.com/office/drawing/2014/main" id="{D50EB485-E63A-6DC7-A2C9-F6023A183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964" y="3513844"/>
              <a:ext cx="233834" cy="197393"/>
            </a:xfrm>
            <a:custGeom>
              <a:avLst/>
              <a:gdLst>
                <a:gd name="T0" fmla="*/ 109 w 195"/>
                <a:gd name="T1" fmla="*/ 3 h 150"/>
                <a:gd name="T2" fmla="*/ 93 w 195"/>
                <a:gd name="T3" fmla="*/ 10 h 150"/>
                <a:gd name="T4" fmla="*/ 75 w 195"/>
                <a:gd name="T5" fmla="*/ 18 h 150"/>
                <a:gd name="T6" fmla="*/ 60 w 195"/>
                <a:gd name="T7" fmla="*/ 21 h 150"/>
                <a:gd name="T8" fmla="*/ 54 w 195"/>
                <a:gd name="T9" fmla="*/ 24 h 150"/>
                <a:gd name="T10" fmla="*/ 50 w 195"/>
                <a:gd name="T11" fmla="*/ 34 h 150"/>
                <a:gd name="T12" fmla="*/ 46 w 195"/>
                <a:gd name="T13" fmla="*/ 38 h 150"/>
                <a:gd name="T14" fmla="*/ 36 w 195"/>
                <a:gd name="T15" fmla="*/ 36 h 150"/>
                <a:gd name="T16" fmla="*/ 29 w 195"/>
                <a:gd name="T17" fmla="*/ 34 h 150"/>
                <a:gd name="T18" fmla="*/ 19 w 195"/>
                <a:gd name="T19" fmla="*/ 38 h 150"/>
                <a:gd name="T20" fmla="*/ 2 w 195"/>
                <a:gd name="T21" fmla="*/ 44 h 150"/>
                <a:gd name="T22" fmla="*/ 0 w 195"/>
                <a:gd name="T23" fmla="*/ 47 h 150"/>
                <a:gd name="T24" fmla="*/ 6 w 195"/>
                <a:gd name="T25" fmla="*/ 51 h 150"/>
                <a:gd name="T26" fmla="*/ 18 w 195"/>
                <a:gd name="T27" fmla="*/ 62 h 150"/>
                <a:gd name="T28" fmla="*/ 17 w 195"/>
                <a:gd name="T29" fmla="*/ 66 h 150"/>
                <a:gd name="T30" fmla="*/ 10 w 195"/>
                <a:gd name="T31" fmla="*/ 72 h 150"/>
                <a:gd name="T32" fmla="*/ 9 w 195"/>
                <a:gd name="T33" fmla="*/ 77 h 150"/>
                <a:gd name="T34" fmla="*/ 16 w 195"/>
                <a:gd name="T35" fmla="*/ 88 h 150"/>
                <a:gd name="T36" fmla="*/ 28 w 195"/>
                <a:gd name="T37" fmla="*/ 100 h 150"/>
                <a:gd name="T38" fmla="*/ 30 w 195"/>
                <a:gd name="T39" fmla="*/ 106 h 150"/>
                <a:gd name="T40" fmla="*/ 28 w 195"/>
                <a:gd name="T41" fmla="*/ 113 h 150"/>
                <a:gd name="T42" fmla="*/ 31 w 195"/>
                <a:gd name="T43" fmla="*/ 117 h 150"/>
                <a:gd name="T44" fmla="*/ 39 w 195"/>
                <a:gd name="T45" fmla="*/ 122 h 150"/>
                <a:gd name="T46" fmla="*/ 41 w 195"/>
                <a:gd name="T47" fmla="*/ 126 h 150"/>
                <a:gd name="T48" fmla="*/ 41 w 195"/>
                <a:gd name="T49" fmla="*/ 133 h 150"/>
                <a:gd name="T50" fmla="*/ 42 w 195"/>
                <a:gd name="T51" fmla="*/ 137 h 150"/>
                <a:gd name="T52" fmla="*/ 42 w 195"/>
                <a:gd name="T53" fmla="*/ 144 h 150"/>
                <a:gd name="T54" fmla="*/ 45 w 195"/>
                <a:gd name="T55" fmla="*/ 148 h 150"/>
                <a:gd name="T56" fmla="*/ 57 w 195"/>
                <a:gd name="T57" fmla="*/ 150 h 150"/>
                <a:gd name="T58" fmla="*/ 65 w 195"/>
                <a:gd name="T59" fmla="*/ 149 h 150"/>
                <a:gd name="T60" fmla="*/ 69 w 195"/>
                <a:gd name="T61" fmla="*/ 142 h 150"/>
                <a:gd name="T62" fmla="*/ 78 w 195"/>
                <a:gd name="T63" fmla="*/ 138 h 150"/>
                <a:gd name="T64" fmla="*/ 92 w 195"/>
                <a:gd name="T65" fmla="*/ 133 h 150"/>
                <a:gd name="T66" fmla="*/ 107 w 195"/>
                <a:gd name="T67" fmla="*/ 122 h 150"/>
                <a:gd name="T68" fmla="*/ 117 w 195"/>
                <a:gd name="T69" fmla="*/ 118 h 150"/>
                <a:gd name="T70" fmla="*/ 124 w 195"/>
                <a:gd name="T71" fmla="*/ 112 h 150"/>
                <a:gd name="T72" fmla="*/ 133 w 195"/>
                <a:gd name="T73" fmla="*/ 109 h 150"/>
                <a:gd name="T74" fmla="*/ 145 w 195"/>
                <a:gd name="T75" fmla="*/ 109 h 150"/>
                <a:gd name="T76" fmla="*/ 156 w 195"/>
                <a:gd name="T77" fmla="*/ 114 h 150"/>
                <a:gd name="T78" fmla="*/ 165 w 195"/>
                <a:gd name="T79" fmla="*/ 117 h 150"/>
                <a:gd name="T80" fmla="*/ 171 w 195"/>
                <a:gd name="T81" fmla="*/ 116 h 150"/>
                <a:gd name="T82" fmla="*/ 179 w 195"/>
                <a:gd name="T83" fmla="*/ 107 h 150"/>
                <a:gd name="T84" fmla="*/ 178 w 195"/>
                <a:gd name="T85" fmla="*/ 92 h 150"/>
                <a:gd name="T86" fmla="*/ 176 w 195"/>
                <a:gd name="T87" fmla="*/ 87 h 150"/>
                <a:gd name="T88" fmla="*/ 173 w 195"/>
                <a:gd name="T89" fmla="*/ 82 h 150"/>
                <a:gd name="T90" fmla="*/ 177 w 195"/>
                <a:gd name="T91" fmla="*/ 77 h 150"/>
                <a:gd name="T92" fmla="*/ 191 w 195"/>
                <a:gd name="T93" fmla="*/ 68 h 150"/>
                <a:gd name="T94" fmla="*/ 195 w 195"/>
                <a:gd name="T95" fmla="*/ 62 h 150"/>
                <a:gd name="T96" fmla="*/ 193 w 195"/>
                <a:gd name="T97" fmla="*/ 56 h 150"/>
                <a:gd name="T98" fmla="*/ 183 w 195"/>
                <a:gd name="T99" fmla="*/ 47 h 150"/>
                <a:gd name="T100" fmla="*/ 177 w 195"/>
                <a:gd name="T101" fmla="*/ 40 h 150"/>
                <a:gd name="T102" fmla="*/ 166 w 195"/>
                <a:gd name="T103" fmla="*/ 33 h 150"/>
                <a:gd name="T104" fmla="*/ 155 w 195"/>
                <a:gd name="T105" fmla="*/ 28 h 150"/>
                <a:gd name="T106" fmla="*/ 150 w 195"/>
                <a:gd name="T107" fmla="*/ 19 h 150"/>
                <a:gd name="T108" fmla="*/ 143 w 195"/>
                <a:gd name="T109" fmla="*/ 16 h 150"/>
                <a:gd name="T110" fmla="*/ 129 w 195"/>
                <a:gd name="T111" fmla="*/ 6 h 150"/>
                <a:gd name="T112" fmla="*/ 125 w 195"/>
                <a:gd name="T113" fmla="*/ 2 h 150"/>
                <a:gd name="T114" fmla="*/ 123 w 195"/>
                <a:gd name="T1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50">
                  <a:moveTo>
                    <a:pt x="123" y="0"/>
                  </a:moveTo>
                  <a:lnTo>
                    <a:pt x="123" y="0"/>
                  </a:lnTo>
                  <a:lnTo>
                    <a:pt x="122" y="1"/>
                  </a:lnTo>
                  <a:lnTo>
                    <a:pt x="119" y="1"/>
                  </a:lnTo>
                  <a:lnTo>
                    <a:pt x="112" y="3"/>
                  </a:lnTo>
                  <a:lnTo>
                    <a:pt x="109" y="3"/>
                  </a:lnTo>
                  <a:lnTo>
                    <a:pt x="106" y="4"/>
                  </a:lnTo>
                  <a:lnTo>
                    <a:pt x="102" y="5"/>
                  </a:lnTo>
                  <a:lnTo>
                    <a:pt x="100" y="6"/>
                  </a:lnTo>
                  <a:lnTo>
                    <a:pt x="99" y="7"/>
                  </a:lnTo>
                  <a:lnTo>
                    <a:pt x="95" y="9"/>
                  </a:lnTo>
                  <a:lnTo>
                    <a:pt x="93" y="10"/>
                  </a:lnTo>
                  <a:lnTo>
                    <a:pt x="90" y="11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3" y="14"/>
                  </a:lnTo>
                  <a:lnTo>
                    <a:pt x="77" y="17"/>
                  </a:lnTo>
                  <a:lnTo>
                    <a:pt x="75" y="18"/>
                  </a:lnTo>
                  <a:lnTo>
                    <a:pt x="73" y="18"/>
                  </a:lnTo>
                  <a:lnTo>
                    <a:pt x="69" y="20"/>
                  </a:lnTo>
                  <a:lnTo>
                    <a:pt x="68" y="20"/>
                  </a:lnTo>
                  <a:lnTo>
                    <a:pt x="66" y="20"/>
                  </a:lnTo>
                  <a:lnTo>
                    <a:pt x="62" y="20"/>
                  </a:lnTo>
                  <a:lnTo>
                    <a:pt x="60" y="21"/>
                  </a:lnTo>
                  <a:lnTo>
                    <a:pt x="59" y="21"/>
                  </a:lnTo>
                  <a:lnTo>
                    <a:pt x="58" y="21"/>
                  </a:lnTo>
                  <a:lnTo>
                    <a:pt x="57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4" y="24"/>
                  </a:lnTo>
                  <a:lnTo>
                    <a:pt x="54" y="25"/>
                  </a:lnTo>
                  <a:lnTo>
                    <a:pt x="53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1" y="32"/>
                  </a:lnTo>
                  <a:lnTo>
                    <a:pt x="50" y="34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49" y="36"/>
                  </a:lnTo>
                  <a:lnTo>
                    <a:pt x="48" y="37"/>
                  </a:lnTo>
                  <a:lnTo>
                    <a:pt x="47" y="37"/>
                  </a:lnTo>
                  <a:lnTo>
                    <a:pt x="46" y="38"/>
                  </a:lnTo>
                  <a:lnTo>
                    <a:pt x="44" y="38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7"/>
                  </a:lnTo>
                  <a:lnTo>
                    <a:pt x="37" y="37"/>
                  </a:lnTo>
                  <a:lnTo>
                    <a:pt x="36" y="36"/>
                  </a:lnTo>
                  <a:lnTo>
                    <a:pt x="34" y="35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7" y="34"/>
                  </a:lnTo>
                  <a:lnTo>
                    <a:pt x="26" y="35"/>
                  </a:lnTo>
                  <a:lnTo>
                    <a:pt x="23" y="36"/>
                  </a:lnTo>
                  <a:lnTo>
                    <a:pt x="21" y="37"/>
                  </a:lnTo>
                  <a:lnTo>
                    <a:pt x="19" y="38"/>
                  </a:lnTo>
                  <a:lnTo>
                    <a:pt x="15" y="39"/>
                  </a:lnTo>
                  <a:lnTo>
                    <a:pt x="12" y="40"/>
                  </a:lnTo>
                  <a:lnTo>
                    <a:pt x="9" y="41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2" y="44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5" y="50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9" y="53"/>
                  </a:lnTo>
                  <a:lnTo>
                    <a:pt x="12" y="56"/>
                  </a:lnTo>
                  <a:lnTo>
                    <a:pt x="15" y="60"/>
                  </a:lnTo>
                  <a:lnTo>
                    <a:pt x="17" y="62"/>
                  </a:lnTo>
                  <a:lnTo>
                    <a:pt x="18" y="62"/>
                  </a:lnTo>
                  <a:lnTo>
                    <a:pt x="18" y="63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65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1" y="71"/>
                  </a:lnTo>
                  <a:lnTo>
                    <a:pt x="10" y="72"/>
                  </a:lnTo>
                  <a:lnTo>
                    <a:pt x="9" y="73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7"/>
                  </a:lnTo>
                  <a:lnTo>
                    <a:pt x="10" y="78"/>
                  </a:lnTo>
                  <a:lnTo>
                    <a:pt x="12" y="81"/>
                  </a:lnTo>
                  <a:lnTo>
                    <a:pt x="13" y="82"/>
                  </a:lnTo>
                  <a:lnTo>
                    <a:pt x="13" y="83"/>
                  </a:lnTo>
                  <a:lnTo>
                    <a:pt x="15" y="87"/>
                  </a:lnTo>
                  <a:lnTo>
                    <a:pt x="16" y="88"/>
                  </a:lnTo>
                  <a:lnTo>
                    <a:pt x="17" y="90"/>
                  </a:lnTo>
                  <a:lnTo>
                    <a:pt x="18" y="91"/>
                  </a:lnTo>
                  <a:lnTo>
                    <a:pt x="19" y="93"/>
                  </a:lnTo>
                  <a:lnTo>
                    <a:pt x="21" y="95"/>
                  </a:lnTo>
                  <a:lnTo>
                    <a:pt x="23" y="97"/>
                  </a:lnTo>
                  <a:lnTo>
                    <a:pt x="28" y="100"/>
                  </a:lnTo>
                  <a:lnTo>
                    <a:pt x="29" y="101"/>
                  </a:lnTo>
                  <a:lnTo>
                    <a:pt x="29" y="102"/>
                  </a:lnTo>
                  <a:lnTo>
                    <a:pt x="30" y="103"/>
                  </a:lnTo>
                  <a:lnTo>
                    <a:pt x="30" y="104"/>
                  </a:lnTo>
                  <a:lnTo>
                    <a:pt x="30" y="105"/>
                  </a:lnTo>
                  <a:lnTo>
                    <a:pt x="30" y="106"/>
                  </a:lnTo>
                  <a:lnTo>
                    <a:pt x="30" y="107"/>
                  </a:lnTo>
                  <a:lnTo>
                    <a:pt x="30" y="108"/>
                  </a:lnTo>
                  <a:lnTo>
                    <a:pt x="29" y="110"/>
                  </a:lnTo>
                  <a:lnTo>
                    <a:pt x="29" y="111"/>
                  </a:lnTo>
                  <a:lnTo>
                    <a:pt x="28" y="112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9" y="114"/>
                  </a:lnTo>
                  <a:lnTo>
                    <a:pt x="29" y="115"/>
                  </a:lnTo>
                  <a:lnTo>
                    <a:pt x="29" y="116"/>
                  </a:lnTo>
                  <a:lnTo>
                    <a:pt x="30" y="116"/>
                  </a:lnTo>
                  <a:lnTo>
                    <a:pt x="31" y="117"/>
                  </a:lnTo>
                  <a:lnTo>
                    <a:pt x="32" y="118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5" y="120"/>
                  </a:lnTo>
                  <a:lnTo>
                    <a:pt x="38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1" y="125"/>
                  </a:lnTo>
                  <a:lnTo>
                    <a:pt x="41" y="126"/>
                  </a:lnTo>
                  <a:lnTo>
                    <a:pt x="41" y="127"/>
                  </a:lnTo>
                  <a:lnTo>
                    <a:pt x="41" y="128"/>
                  </a:lnTo>
                  <a:lnTo>
                    <a:pt x="41" y="131"/>
                  </a:lnTo>
                  <a:lnTo>
                    <a:pt x="41" y="132"/>
                  </a:lnTo>
                  <a:lnTo>
                    <a:pt x="41" y="132"/>
                  </a:lnTo>
                  <a:lnTo>
                    <a:pt x="41" y="133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2" y="136"/>
                  </a:lnTo>
                  <a:lnTo>
                    <a:pt x="42" y="137"/>
                  </a:lnTo>
                  <a:lnTo>
                    <a:pt x="41" y="139"/>
                  </a:lnTo>
                  <a:lnTo>
                    <a:pt x="41" y="140"/>
                  </a:lnTo>
                  <a:lnTo>
                    <a:pt x="41" y="142"/>
                  </a:lnTo>
                  <a:lnTo>
                    <a:pt x="41" y="142"/>
                  </a:lnTo>
                  <a:lnTo>
                    <a:pt x="41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3" y="145"/>
                  </a:lnTo>
                  <a:lnTo>
                    <a:pt x="43" y="146"/>
                  </a:lnTo>
                  <a:lnTo>
                    <a:pt x="44" y="147"/>
                  </a:lnTo>
                  <a:lnTo>
                    <a:pt x="44" y="147"/>
                  </a:lnTo>
                  <a:lnTo>
                    <a:pt x="45" y="148"/>
                  </a:lnTo>
                  <a:lnTo>
                    <a:pt x="46" y="148"/>
                  </a:lnTo>
                  <a:lnTo>
                    <a:pt x="47" y="148"/>
                  </a:lnTo>
                  <a:lnTo>
                    <a:pt x="48" y="149"/>
                  </a:lnTo>
                  <a:lnTo>
                    <a:pt x="50" y="149"/>
                  </a:lnTo>
                  <a:lnTo>
                    <a:pt x="52" y="149"/>
                  </a:lnTo>
                  <a:lnTo>
                    <a:pt x="57" y="150"/>
                  </a:lnTo>
                  <a:lnTo>
                    <a:pt x="59" y="150"/>
                  </a:lnTo>
                  <a:lnTo>
                    <a:pt x="62" y="150"/>
                  </a:lnTo>
                  <a:lnTo>
                    <a:pt x="63" y="150"/>
                  </a:lnTo>
                  <a:lnTo>
                    <a:pt x="64" y="149"/>
                  </a:lnTo>
                  <a:lnTo>
                    <a:pt x="64" y="149"/>
                  </a:lnTo>
                  <a:lnTo>
                    <a:pt x="65" y="149"/>
                  </a:lnTo>
                  <a:lnTo>
                    <a:pt x="65" y="148"/>
                  </a:lnTo>
                  <a:lnTo>
                    <a:pt x="65" y="148"/>
                  </a:lnTo>
                  <a:lnTo>
                    <a:pt x="66" y="147"/>
                  </a:lnTo>
                  <a:lnTo>
                    <a:pt x="68" y="144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2" y="139"/>
                  </a:lnTo>
                  <a:lnTo>
                    <a:pt x="73" y="139"/>
                  </a:lnTo>
                  <a:lnTo>
                    <a:pt x="78" y="138"/>
                  </a:lnTo>
                  <a:lnTo>
                    <a:pt x="80" y="137"/>
                  </a:lnTo>
                  <a:lnTo>
                    <a:pt x="81" y="137"/>
                  </a:lnTo>
                  <a:lnTo>
                    <a:pt x="84" y="136"/>
                  </a:lnTo>
                  <a:lnTo>
                    <a:pt x="88" y="135"/>
                  </a:lnTo>
                  <a:lnTo>
                    <a:pt x="91" y="134"/>
                  </a:lnTo>
                  <a:lnTo>
                    <a:pt x="92" y="133"/>
                  </a:lnTo>
                  <a:lnTo>
                    <a:pt x="93" y="133"/>
                  </a:lnTo>
                  <a:lnTo>
                    <a:pt x="94" y="132"/>
                  </a:lnTo>
                  <a:lnTo>
                    <a:pt x="95" y="131"/>
                  </a:lnTo>
                  <a:lnTo>
                    <a:pt x="103" y="125"/>
                  </a:lnTo>
                  <a:lnTo>
                    <a:pt x="106" y="123"/>
                  </a:lnTo>
                  <a:lnTo>
                    <a:pt x="107" y="122"/>
                  </a:lnTo>
                  <a:lnTo>
                    <a:pt x="108" y="121"/>
                  </a:lnTo>
                  <a:lnTo>
                    <a:pt x="110" y="120"/>
                  </a:lnTo>
                  <a:lnTo>
                    <a:pt x="112" y="120"/>
                  </a:lnTo>
                  <a:lnTo>
                    <a:pt x="115" y="119"/>
                  </a:lnTo>
                  <a:lnTo>
                    <a:pt x="116" y="118"/>
                  </a:lnTo>
                  <a:lnTo>
                    <a:pt x="117" y="118"/>
                  </a:lnTo>
                  <a:lnTo>
                    <a:pt x="119" y="117"/>
                  </a:lnTo>
                  <a:lnTo>
                    <a:pt x="120" y="116"/>
                  </a:lnTo>
                  <a:lnTo>
                    <a:pt x="121" y="115"/>
                  </a:lnTo>
                  <a:lnTo>
                    <a:pt x="123" y="113"/>
                  </a:lnTo>
                  <a:lnTo>
                    <a:pt x="124" y="112"/>
                  </a:lnTo>
                  <a:lnTo>
                    <a:pt x="124" y="112"/>
                  </a:lnTo>
                  <a:lnTo>
                    <a:pt x="125" y="111"/>
                  </a:lnTo>
                  <a:lnTo>
                    <a:pt x="126" y="111"/>
                  </a:lnTo>
                  <a:lnTo>
                    <a:pt x="127" y="110"/>
                  </a:lnTo>
                  <a:lnTo>
                    <a:pt x="128" y="110"/>
                  </a:lnTo>
                  <a:lnTo>
                    <a:pt x="129" y="110"/>
                  </a:lnTo>
                  <a:lnTo>
                    <a:pt x="133" y="109"/>
                  </a:lnTo>
                  <a:lnTo>
                    <a:pt x="135" y="109"/>
                  </a:lnTo>
                  <a:lnTo>
                    <a:pt x="136" y="109"/>
                  </a:lnTo>
                  <a:lnTo>
                    <a:pt x="140" y="109"/>
                  </a:lnTo>
                  <a:lnTo>
                    <a:pt x="143" y="109"/>
                  </a:lnTo>
                  <a:lnTo>
                    <a:pt x="144" y="109"/>
                  </a:lnTo>
                  <a:lnTo>
                    <a:pt x="145" y="109"/>
                  </a:lnTo>
                  <a:lnTo>
                    <a:pt x="146" y="109"/>
                  </a:lnTo>
                  <a:lnTo>
                    <a:pt x="148" y="110"/>
                  </a:lnTo>
                  <a:lnTo>
                    <a:pt x="150" y="110"/>
                  </a:lnTo>
                  <a:lnTo>
                    <a:pt x="151" y="111"/>
                  </a:lnTo>
                  <a:lnTo>
                    <a:pt x="153" y="112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6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7" y="117"/>
                  </a:lnTo>
                  <a:lnTo>
                    <a:pt x="168" y="117"/>
                  </a:lnTo>
                  <a:lnTo>
                    <a:pt x="169" y="117"/>
                  </a:lnTo>
                  <a:lnTo>
                    <a:pt x="170" y="117"/>
                  </a:lnTo>
                  <a:lnTo>
                    <a:pt x="170" y="116"/>
                  </a:lnTo>
                  <a:lnTo>
                    <a:pt x="171" y="116"/>
                  </a:lnTo>
                  <a:lnTo>
                    <a:pt x="173" y="114"/>
                  </a:lnTo>
                  <a:lnTo>
                    <a:pt x="176" y="112"/>
                  </a:lnTo>
                  <a:lnTo>
                    <a:pt x="177" y="111"/>
                  </a:lnTo>
                  <a:lnTo>
                    <a:pt x="178" y="110"/>
                  </a:lnTo>
                  <a:lnTo>
                    <a:pt x="179" y="109"/>
                  </a:lnTo>
                  <a:lnTo>
                    <a:pt x="179" y="107"/>
                  </a:lnTo>
                  <a:lnTo>
                    <a:pt x="180" y="106"/>
                  </a:lnTo>
                  <a:lnTo>
                    <a:pt x="180" y="105"/>
                  </a:lnTo>
                  <a:lnTo>
                    <a:pt x="180" y="104"/>
                  </a:lnTo>
                  <a:lnTo>
                    <a:pt x="180" y="101"/>
                  </a:lnTo>
                  <a:lnTo>
                    <a:pt x="179" y="96"/>
                  </a:lnTo>
                  <a:lnTo>
                    <a:pt x="178" y="92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90"/>
                  </a:lnTo>
                  <a:lnTo>
                    <a:pt x="177" y="89"/>
                  </a:lnTo>
                  <a:lnTo>
                    <a:pt x="177" y="88"/>
                  </a:lnTo>
                  <a:lnTo>
                    <a:pt x="176" y="87"/>
                  </a:lnTo>
                  <a:lnTo>
                    <a:pt x="174" y="86"/>
                  </a:lnTo>
                  <a:lnTo>
                    <a:pt x="174" y="85"/>
                  </a:lnTo>
                  <a:lnTo>
                    <a:pt x="174" y="85"/>
                  </a:lnTo>
                  <a:lnTo>
                    <a:pt x="174" y="84"/>
                  </a:lnTo>
                  <a:lnTo>
                    <a:pt x="173" y="83"/>
                  </a:lnTo>
                  <a:lnTo>
                    <a:pt x="173" y="82"/>
                  </a:lnTo>
                  <a:lnTo>
                    <a:pt x="174" y="81"/>
                  </a:lnTo>
                  <a:lnTo>
                    <a:pt x="174" y="80"/>
                  </a:lnTo>
                  <a:lnTo>
                    <a:pt x="174" y="80"/>
                  </a:lnTo>
                  <a:lnTo>
                    <a:pt x="175" y="79"/>
                  </a:lnTo>
                  <a:lnTo>
                    <a:pt x="176" y="78"/>
                  </a:lnTo>
                  <a:lnTo>
                    <a:pt x="177" y="77"/>
                  </a:lnTo>
                  <a:lnTo>
                    <a:pt x="178" y="76"/>
                  </a:lnTo>
                  <a:lnTo>
                    <a:pt x="179" y="76"/>
                  </a:lnTo>
                  <a:lnTo>
                    <a:pt x="186" y="72"/>
                  </a:lnTo>
                  <a:lnTo>
                    <a:pt x="189" y="70"/>
                  </a:lnTo>
                  <a:lnTo>
                    <a:pt x="190" y="69"/>
                  </a:lnTo>
                  <a:lnTo>
                    <a:pt x="191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6"/>
                  </a:lnTo>
                  <a:lnTo>
                    <a:pt x="194" y="65"/>
                  </a:lnTo>
                  <a:lnTo>
                    <a:pt x="195" y="63"/>
                  </a:lnTo>
                  <a:lnTo>
                    <a:pt x="195" y="62"/>
                  </a:lnTo>
                  <a:lnTo>
                    <a:pt x="195" y="61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58"/>
                  </a:lnTo>
                  <a:lnTo>
                    <a:pt x="194" y="57"/>
                  </a:lnTo>
                  <a:lnTo>
                    <a:pt x="193" y="56"/>
                  </a:lnTo>
                  <a:lnTo>
                    <a:pt x="193" y="55"/>
                  </a:lnTo>
                  <a:lnTo>
                    <a:pt x="191" y="53"/>
                  </a:lnTo>
                  <a:lnTo>
                    <a:pt x="190" y="52"/>
                  </a:lnTo>
                  <a:lnTo>
                    <a:pt x="189" y="52"/>
                  </a:lnTo>
                  <a:lnTo>
                    <a:pt x="188" y="51"/>
                  </a:lnTo>
                  <a:lnTo>
                    <a:pt x="183" y="47"/>
                  </a:lnTo>
                  <a:lnTo>
                    <a:pt x="182" y="46"/>
                  </a:lnTo>
                  <a:lnTo>
                    <a:pt x="182" y="45"/>
                  </a:lnTo>
                  <a:lnTo>
                    <a:pt x="181" y="45"/>
                  </a:lnTo>
                  <a:lnTo>
                    <a:pt x="180" y="44"/>
                  </a:lnTo>
                  <a:lnTo>
                    <a:pt x="178" y="41"/>
                  </a:lnTo>
                  <a:lnTo>
                    <a:pt x="177" y="40"/>
                  </a:lnTo>
                  <a:lnTo>
                    <a:pt x="176" y="39"/>
                  </a:lnTo>
                  <a:lnTo>
                    <a:pt x="175" y="38"/>
                  </a:lnTo>
                  <a:lnTo>
                    <a:pt x="174" y="37"/>
                  </a:lnTo>
                  <a:lnTo>
                    <a:pt x="173" y="36"/>
                  </a:lnTo>
                  <a:lnTo>
                    <a:pt x="168" y="34"/>
                  </a:lnTo>
                  <a:lnTo>
                    <a:pt x="166" y="33"/>
                  </a:lnTo>
                  <a:lnTo>
                    <a:pt x="161" y="31"/>
                  </a:lnTo>
                  <a:lnTo>
                    <a:pt x="159" y="31"/>
                  </a:lnTo>
                  <a:lnTo>
                    <a:pt x="158" y="30"/>
                  </a:lnTo>
                  <a:lnTo>
                    <a:pt x="157" y="30"/>
                  </a:lnTo>
                  <a:lnTo>
                    <a:pt x="156" y="29"/>
                  </a:lnTo>
                  <a:lnTo>
                    <a:pt x="155" y="28"/>
                  </a:lnTo>
                  <a:lnTo>
                    <a:pt x="154" y="27"/>
                  </a:lnTo>
                  <a:lnTo>
                    <a:pt x="153" y="26"/>
                  </a:lnTo>
                  <a:lnTo>
                    <a:pt x="152" y="25"/>
                  </a:lnTo>
                  <a:lnTo>
                    <a:pt x="152" y="24"/>
                  </a:lnTo>
                  <a:lnTo>
                    <a:pt x="151" y="23"/>
                  </a:lnTo>
                  <a:lnTo>
                    <a:pt x="150" y="19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8" y="17"/>
                  </a:lnTo>
                  <a:lnTo>
                    <a:pt x="147" y="17"/>
                  </a:lnTo>
                  <a:lnTo>
                    <a:pt x="146" y="17"/>
                  </a:lnTo>
                  <a:lnTo>
                    <a:pt x="143" y="16"/>
                  </a:lnTo>
                  <a:lnTo>
                    <a:pt x="142" y="15"/>
                  </a:lnTo>
                  <a:lnTo>
                    <a:pt x="140" y="15"/>
                  </a:lnTo>
                  <a:lnTo>
                    <a:pt x="139" y="14"/>
                  </a:lnTo>
                  <a:lnTo>
                    <a:pt x="135" y="10"/>
                  </a:lnTo>
                  <a:lnTo>
                    <a:pt x="132" y="9"/>
                  </a:lnTo>
                  <a:lnTo>
                    <a:pt x="129" y="6"/>
                  </a:lnTo>
                  <a:lnTo>
                    <a:pt x="128" y="6"/>
                  </a:lnTo>
                  <a:lnTo>
                    <a:pt x="127" y="5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25" y="3"/>
                  </a:lnTo>
                  <a:lnTo>
                    <a:pt x="125" y="2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0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229">
              <a:extLst>
                <a:ext uri="{FF2B5EF4-FFF2-40B4-BE49-F238E27FC236}">
                  <a16:creationId xmlns:a16="http://schemas.microsoft.com/office/drawing/2014/main" id="{C0C0AFCA-2972-E0E0-B936-1189CB3C6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827" y="4000748"/>
              <a:ext cx="1062443" cy="908010"/>
            </a:xfrm>
            <a:custGeom>
              <a:avLst/>
              <a:gdLst>
                <a:gd name="T0" fmla="*/ 253 w 886"/>
                <a:gd name="T1" fmla="*/ 52 h 690"/>
                <a:gd name="T2" fmla="*/ 309 w 886"/>
                <a:gd name="T3" fmla="*/ 31 h 690"/>
                <a:gd name="T4" fmla="*/ 343 w 886"/>
                <a:gd name="T5" fmla="*/ 49 h 690"/>
                <a:gd name="T6" fmla="*/ 376 w 886"/>
                <a:gd name="T7" fmla="*/ 46 h 690"/>
                <a:gd name="T8" fmla="*/ 406 w 886"/>
                <a:gd name="T9" fmla="*/ 47 h 690"/>
                <a:gd name="T10" fmla="*/ 452 w 886"/>
                <a:gd name="T11" fmla="*/ 49 h 690"/>
                <a:gd name="T12" fmla="*/ 478 w 886"/>
                <a:gd name="T13" fmla="*/ 67 h 690"/>
                <a:gd name="T14" fmla="*/ 514 w 886"/>
                <a:gd name="T15" fmla="*/ 37 h 690"/>
                <a:gd name="T16" fmla="*/ 529 w 886"/>
                <a:gd name="T17" fmla="*/ 0 h 690"/>
                <a:gd name="T18" fmla="*/ 572 w 886"/>
                <a:gd name="T19" fmla="*/ 17 h 690"/>
                <a:gd name="T20" fmla="*/ 598 w 886"/>
                <a:gd name="T21" fmla="*/ 43 h 690"/>
                <a:gd name="T22" fmla="*/ 591 w 886"/>
                <a:gd name="T23" fmla="*/ 66 h 690"/>
                <a:gd name="T24" fmla="*/ 589 w 886"/>
                <a:gd name="T25" fmla="*/ 124 h 690"/>
                <a:gd name="T26" fmla="*/ 598 w 886"/>
                <a:gd name="T27" fmla="*/ 169 h 690"/>
                <a:gd name="T28" fmla="*/ 617 w 886"/>
                <a:gd name="T29" fmla="*/ 215 h 690"/>
                <a:gd name="T30" fmla="*/ 664 w 886"/>
                <a:gd name="T31" fmla="*/ 224 h 690"/>
                <a:gd name="T32" fmla="*/ 671 w 886"/>
                <a:gd name="T33" fmla="*/ 241 h 690"/>
                <a:gd name="T34" fmla="*/ 712 w 886"/>
                <a:gd name="T35" fmla="*/ 251 h 690"/>
                <a:gd name="T36" fmla="*/ 769 w 886"/>
                <a:gd name="T37" fmla="*/ 259 h 690"/>
                <a:gd name="T38" fmla="*/ 782 w 886"/>
                <a:gd name="T39" fmla="*/ 300 h 690"/>
                <a:gd name="T40" fmla="*/ 839 w 886"/>
                <a:gd name="T41" fmla="*/ 321 h 690"/>
                <a:gd name="T42" fmla="*/ 872 w 886"/>
                <a:gd name="T43" fmla="*/ 322 h 690"/>
                <a:gd name="T44" fmla="*/ 880 w 886"/>
                <a:gd name="T45" fmla="*/ 351 h 690"/>
                <a:gd name="T46" fmla="*/ 851 w 886"/>
                <a:gd name="T47" fmla="*/ 390 h 690"/>
                <a:gd name="T48" fmla="*/ 858 w 886"/>
                <a:gd name="T49" fmla="*/ 414 h 690"/>
                <a:gd name="T50" fmla="*/ 875 w 886"/>
                <a:gd name="T51" fmla="*/ 440 h 690"/>
                <a:gd name="T52" fmla="*/ 861 w 886"/>
                <a:gd name="T53" fmla="*/ 460 h 690"/>
                <a:gd name="T54" fmla="*/ 800 w 886"/>
                <a:gd name="T55" fmla="*/ 424 h 690"/>
                <a:gd name="T56" fmla="*/ 750 w 886"/>
                <a:gd name="T57" fmla="*/ 411 h 690"/>
                <a:gd name="T58" fmla="*/ 703 w 886"/>
                <a:gd name="T59" fmla="*/ 437 h 690"/>
                <a:gd name="T60" fmla="*/ 689 w 886"/>
                <a:gd name="T61" fmla="*/ 404 h 690"/>
                <a:gd name="T62" fmla="*/ 638 w 886"/>
                <a:gd name="T63" fmla="*/ 391 h 690"/>
                <a:gd name="T64" fmla="*/ 621 w 886"/>
                <a:gd name="T65" fmla="*/ 436 h 690"/>
                <a:gd name="T66" fmla="*/ 613 w 886"/>
                <a:gd name="T67" fmla="*/ 522 h 690"/>
                <a:gd name="T68" fmla="*/ 604 w 886"/>
                <a:gd name="T69" fmla="*/ 557 h 690"/>
                <a:gd name="T70" fmla="*/ 547 w 886"/>
                <a:gd name="T71" fmla="*/ 552 h 690"/>
                <a:gd name="T72" fmla="*/ 509 w 886"/>
                <a:gd name="T73" fmla="*/ 614 h 690"/>
                <a:gd name="T74" fmla="*/ 497 w 886"/>
                <a:gd name="T75" fmla="*/ 673 h 690"/>
                <a:gd name="T76" fmla="*/ 466 w 886"/>
                <a:gd name="T77" fmla="*/ 654 h 690"/>
                <a:gd name="T78" fmla="*/ 414 w 886"/>
                <a:gd name="T79" fmla="*/ 648 h 690"/>
                <a:gd name="T80" fmla="*/ 388 w 886"/>
                <a:gd name="T81" fmla="*/ 656 h 690"/>
                <a:gd name="T82" fmla="*/ 360 w 886"/>
                <a:gd name="T83" fmla="*/ 679 h 690"/>
                <a:gd name="T84" fmla="*/ 302 w 886"/>
                <a:gd name="T85" fmla="*/ 675 h 690"/>
                <a:gd name="T86" fmla="*/ 226 w 886"/>
                <a:gd name="T87" fmla="*/ 661 h 690"/>
                <a:gd name="T88" fmla="*/ 205 w 886"/>
                <a:gd name="T89" fmla="*/ 631 h 690"/>
                <a:gd name="T90" fmla="*/ 203 w 886"/>
                <a:gd name="T91" fmla="*/ 599 h 690"/>
                <a:gd name="T92" fmla="*/ 146 w 886"/>
                <a:gd name="T93" fmla="*/ 555 h 690"/>
                <a:gd name="T94" fmla="*/ 105 w 886"/>
                <a:gd name="T95" fmla="*/ 511 h 690"/>
                <a:gd name="T96" fmla="*/ 70 w 886"/>
                <a:gd name="T97" fmla="*/ 475 h 690"/>
                <a:gd name="T98" fmla="*/ 29 w 886"/>
                <a:gd name="T99" fmla="*/ 432 h 690"/>
                <a:gd name="T100" fmla="*/ 1 w 886"/>
                <a:gd name="T101" fmla="*/ 405 h 690"/>
                <a:gd name="T102" fmla="*/ 24 w 886"/>
                <a:gd name="T103" fmla="*/ 360 h 690"/>
                <a:gd name="T104" fmla="*/ 26 w 886"/>
                <a:gd name="T105" fmla="*/ 302 h 690"/>
                <a:gd name="T106" fmla="*/ 67 w 886"/>
                <a:gd name="T107" fmla="*/ 284 h 690"/>
                <a:gd name="T108" fmla="*/ 70 w 886"/>
                <a:gd name="T109" fmla="*/ 245 h 690"/>
                <a:gd name="T110" fmla="*/ 75 w 886"/>
                <a:gd name="T111" fmla="*/ 221 h 690"/>
                <a:gd name="T112" fmla="*/ 84 w 886"/>
                <a:gd name="T113" fmla="*/ 197 h 690"/>
                <a:gd name="T114" fmla="*/ 106 w 886"/>
                <a:gd name="T115" fmla="*/ 151 h 690"/>
                <a:gd name="T116" fmla="*/ 102 w 886"/>
                <a:gd name="T117" fmla="*/ 94 h 690"/>
                <a:gd name="T118" fmla="*/ 104 w 886"/>
                <a:gd name="T119" fmla="*/ 62 h 690"/>
                <a:gd name="T120" fmla="*/ 147 w 886"/>
                <a:gd name="T121" fmla="*/ 57 h 690"/>
                <a:gd name="T122" fmla="*/ 182 w 886"/>
                <a:gd name="T123" fmla="*/ 63 h 690"/>
                <a:gd name="T124" fmla="*/ 218 w 886"/>
                <a:gd name="T125" fmla="*/ 36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6" h="690">
                  <a:moveTo>
                    <a:pt x="230" y="31"/>
                  </a:moveTo>
                  <a:lnTo>
                    <a:pt x="230" y="31"/>
                  </a:lnTo>
                  <a:lnTo>
                    <a:pt x="231" y="32"/>
                  </a:lnTo>
                  <a:lnTo>
                    <a:pt x="231" y="33"/>
                  </a:lnTo>
                  <a:lnTo>
                    <a:pt x="231" y="33"/>
                  </a:lnTo>
                  <a:lnTo>
                    <a:pt x="231" y="35"/>
                  </a:lnTo>
                  <a:lnTo>
                    <a:pt x="231" y="41"/>
                  </a:lnTo>
                  <a:lnTo>
                    <a:pt x="231" y="43"/>
                  </a:lnTo>
                  <a:lnTo>
                    <a:pt x="232" y="44"/>
                  </a:lnTo>
                  <a:lnTo>
                    <a:pt x="232" y="46"/>
                  </a:lnTo>
                  <a:lnTo>
                    <a:pt x="232" y="47"/>
                  </a:lnTo>
                  <a:lnTo>
                    <a:pt x="232" y="48"/>
                  </a:lnTo>
                  <a:lnTo>
                    <a:pt x="233" y="49"/>
                  </a:lnTo>
                  <a:lnTo>
                    <a:pt x="234" y="49"/>
                  </a:lnTo>
                  <a:lnTo>
                    <a:pt x="234" y="50"/>
                  </a:lnTo>
                  <a:lnTo>
                    <a:pt x="235" y="51"/>
                  </a:lnTo>
                  <a:lnTo>
                    <a:pt x="236" y="51"/>
                  </a:lnTo>
                  <a:lnTo>
                    <a:pt x="237" y="52"/>
                  </a:lnTo>
                  <a:lnTo>
                    <a:pt x="238" y="52"/>
                  </a:lnTo>
                  <a:lnTo>
                    <a:pt x="240" y="52"/>
                  </a:lnTo>
                  <a:lnTo>
                    <a:pt x="241" y="52"/>
                  </a:lnTo>
                  <a:lnTo>
                    <a:pt x="243" y="52"/>
                  </a:lnTo>
                  <a:lnTo>
                    <a:pt x="244" y="52"/>
                  </a:lnTo>
                  <a:lnTo>
                    <a:pt x="246" y="51"/>
                  </a:lnTo>
                  <a:lnTo>
                    <a:pt x="247" y="51"/>
                  </a:lnTo>
                  <a:lnTo>
                    <a:pt x="248" y="51"/>
                  </a:lnTo>
                  <a:lnTo>
                    <a:pt x="251" y="52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7" y="51"/>
                  </a:lnTo>
                  <a:lnTo>
                    <a:pt x="259" y="51"/>
                  </a:lnTo>
                  <a:lnTo>
                    <a:pt x="261" y="51"/>
                  </a:lnTo>
                  <a:lnTo>
                    <a:pt x="265" y="51"/>
                  </a:lnTo>
                  <a:lnTo>
                    <a:pt x="267" y="51"/>
                  </a:lnTo>
                  <a:lnTo>
                    <a:pt x="278" y="50"/>
                  </a:lnTo>
                  <a:lnTo>
                    <a:pt x="283" y="50"/>
                  </a:lnTo>
                  <a:lnTo>
                    <a:pt x="285" y="49"/>
                  </a:lnTo>
                  <a:lnTo>
                    <a:pt x="287" y="49"/>
                  </a:lnTo>
                  <a:lnTo>
                    <a:pt x="289" y="49"/>
                  </a:lnTo>
                  <a:lnTo>
                    <a:pt x="290" y="49"/>
                  </a:lnTo>
                  <a:lnTo>
                    <a:pt x="290" y="49"/>
                  </a:lnTo>
                  <a:lnTo>
                    <a:pt x="291" y="49"/>
                  </a:lnTo>
                  <a:lnTo>
                    <a:pt x="292" y="48"/>
                  </a:lnTo>
                  <a:lnTo>
                    <a:pt x="293" y="48"/>
                  </a:lnTo>
                  <a:lnTo>
                    <a:pt x="293" y="47"/>
                  </a:lnTo>
                  <a:lnTo>
                    <a:pt x="294" y="45"/>
                  </a:lnTo>
                  <a:lnTo>
                    <a:pt x="296" y="43"/>
                  </a:lnTo>
                  <a:lnTo>
                    <a:pt x="297" y="41"/>
                  </a:lnTo>
                  <a:lnTo>
                    <a:pt x="298" y="39"/>
                  </a:lnTo>
                  <a:lnTo>
                    <a:pt x="299" y="36"/>
                  </a:lnTo>
                  <a:lnTo>
                    <a:pt x="300" y="35"/>
                  </a:lnTo>
                  <a:lnTo>
                    <a:pt x="301" y="34"/>
                  </a:lnTo>
                  <a:lnTo>
                    <a:pt x="302" y="33"/>
                  </a:lnTo>
                  <a:lnTo>
                    <a:pt x="303" y="33"/>
                  </a:lnTo>
                  <a:lnTo>
                    <a:pt x="304" y="32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2" y="30"/>
                  </a:lnTo>
                  <a:lnTo>
                    <a:pt x="314" y="30"/>
                  </a:lnTo>
                  <a:lnTo>
                    <a:pt x="315" y="30"/>
                  </a:lnTo>
                  <a:lnTo>
                    <a:pt x="316" y="30"/>
                  </a:lnTo>
                  <a:lnTo>
                    <a:pt x="317" y="31"/>
                  </a:lnTo>
                  <a:lnTo>
                    <a:pt x="319" y="31"/>
                  </a:lnTo>
                  <a:lnTo>
                    <a:pt x="321" y="32"/>
                  </a:lnTo>
                  <a:lnTo>
                    <a:pt x="323" y="33"/>
                  </a:lnTo>
                  <a:lnTo>
                    <a:pt x="324" y="34"/>
                  </a:lnTo>
                  <a:lnTo>
                    <a:pt x="325" y="35"/>
                  </a:lnTo>
                  <a:lnTo>
                    <a:pt x="326" y="36"/>
                  </a:lnTo>
                  <a:lnTo>
                    <a:pt x="328" y="38"/>
                  </a:lnTo>
                  <a:lnTo>
                    <a:pt x="328" y="39"/>
                  </a:lnTo>
                  <a:lnTo>
                    <a:pt x="329" y="40"/>
                  </a:lnTo>
                  <a:lnTo>
                    <a:pt x="330" y="40"/>
                  </a:lnTo>
                  <a:lnTo>
                    <a:pt x="331" y="41"/>
                  </a:lnTo>
                  <a:lnTo>
                    <a:pt x="331" y="41"/>
                  </a:lnTo>
                  <a:lnTo>
                    <a:pt x="334" y="42"/>
                  </a:lnTo>
                  <a:lnTo>
                    <a:pt x="336" y="43"/>
                  </a:lnTo>
                  <a:lnTo>
                    <a:pt x="338" y="44"/>
                  </a:lnTo>
                  <a:lnTo>
                    <a:pt x="339" y="45"/>
                  </a:lnTo>
                  <a:lnTo>
                    <a:pt x="339" y="45"/>
                  </a:lnTo>
                  <a:lnTo>
                    <a:pt x="340" y="46"/>
                  </a:lnTo>
                  <a:lnTo>
                    <a:pt x="341" y="47"/>
                  </a:lnTo>
                  <a:lnTo>
                    <a:pt x="342" y="48"/>
                  </a:lnTo>
                  <a:lnTo>
                    <a:pt x="342" y="49"/>
                  </a:lnTo>
                  <a:lnTo>
                    <a:pt x="343" y="49"/>
                  </a:lnTo>
                  <a:lnTo>
                    <a:pt x="344" y="52"/>
                  </a:lnTo>
                  <a:lnTo>
                    <a:pt x="344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6" y="54"/>
                  </a:lnTo>
                  <a:lnTo>
                    <a:pt x="349" y="54"/>
                  </a:lnTo>
                  <a:lnTo>
                    <a:pt x="351" y="54"/>
                  </a:lnTo>
                  <a:lnTo>
                    <a:pt x="353" y="55"/>
                  </a:lnTo>
                  <a:lnTo>
                    <a:pt x="354" y="55"/>
                  </a:lnTo>
                  <a:lnTo>
                    <a:pt x="355" y="55"/>
                  </a:lnTo>
                  <a:lnTo>
                    <a:pt x="358" y="54"/>
                  </a:lnTo>
                  <a:lnTo>
                    <a:pt x="358" y="54"/>
                  </a:lnTo>
                  <a:lnTo>
                    <a:pt x="359" y="53"/>
                  </a:lnTo>
                  <a:lnTo>
                    <a:pt x="360" y="53"/>
                  </a:lnTo>
                  <a:lnTo>
                    <a:pt x="364" y="50"/>
                  </a:lnTo>
                  <a:lnTo>
                    <a:pt x="365" y="49"/>
                  </a:lnTo>
                  <a:lnTo>
                    <a:pt x="366" y="48"/>
                  </a:lnTo>
                  <a:lnTo>
                    <a:pt x="368" y="48"/>
                  </a:lnTo>
                  <a:lnTo>
                    <a:pt x="369" y="47"/>
                  </a:lnTo>
                  <a:lnTo>
                    <a:pt x="370" y="47"/>
                  </a:lnTo>
                  <a:lnTo>
                    <a:pt x="372" y="47"/>
                  </a:lnTo>
                  <a:lnTo>
                    <a:pt x="374" y="47"/>
                  </a:lnTo>
                  <a:lnTo>
                    <a:pt x="375" y="47"/>
                  </a:lnTo>
                  <a:lnTo>
                    <a:pt x="375" y="47"/>
                  </a:lnTo>
                  <a:lnTo>
                    <a:pt x="376" y="47"/>
                  </a:lnTo>
                  <a:lnTo>
                    <a:pt x="376" y="47"/>
                  </a:lnTo>
                  <a:lnTo>
                    <a:pt x="376" y="46"/>
                  </a:lnTo>
                  <a:lnTo>
                    <a:pt x="376" y="46"/>
                  </a:lnTo>
                  <a:lnTo>
                    <a:pt x="376" y="44"/>
                  </a:lnTo>
                  <a:lnTo>
                    <a:pt x="376" y="41"/>
                  </a:lnTo>
                  <a:lnTo>
                    <a:pt x="376" y="40"/>
                  </a:lnTo>
                  <a:lnTo>
                    <a:pt x="376" y="40"/>
                  </a:lnTo>
                  <a:lnTo>
                    <a:pt x="376" y="40"/>
                  </a:lnTo>
                  <a:lnTo>
                    <a:pt x="377" y="39"/>
                  </a:lnTo>
                  <a:lnTo>
                    <a:pt x="377" y="39"/>
                  </a:lnTo>
                  <a:lnTo>
                    <a:pt x="378" y="39"/>
                  </a:lnTo>
                  <a:lnTo>
                    <a:pt x="378" y="38"/>
                  </a:lnTo>
                  <a:lnTo>
                    <a:pt x="379" y="39"/>
                  </a:lnTo>
                  <a:lnTo>
                    <a:pt x="380" y="39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3"/>
                  </a:lnTo>
                  <a:lnTo>
                    <a:pt x="389" y="44"/>
                  </a:lnTo>
                  <a:lnTo>
                    <a:pt x="390" y="44"/>
                  </a:lnTo>
                  <a:lnTo>
                    <a:pt x="391" y="45"/>
                  </a:lnTo>
                  <a:lnTo>
                    <a:pt x="396" y="48"/>
                  </a:lnTo>
                  <a:lnTo>
                    <a:pt x="397" y="49"/>
                  </a:lnTo>
                  <a:lnTo>
                    <a:pt x="399" y="50"/>
                  </a:lnTo>
                  <a:lnTo>
                    <a:pt x="400" y="50"/>
                  </a:lnTo>
                  <a:lnTo>
                    <a:pt x="401" y="50"/>
                  </a:lnTo>
                  <a:lnTo>
                    <a:pt x="401" y="50"/>
                  </a:lnTo>
                  <a:lnTo>
                    <a:pt x="402" y="50"/>
                  </a:lnTo>
                  <a:lnTo>
                    <a:pt x="402" y="50"/>
                  </a:lnTo>
                  <a:lnTo>
                    <a:pt x="404" y="48"/>
                  </a:lnTo>
                  <a:lnTo>
                    <a:pt x="406" y="47"/>
                  </a:lnTo>
                  <a:lnTo>
                    <a:pt x="408" y="47"/>
                  </a:lnTo>
                  <a:lnTo>
                    <a:pt x="408" y="46"/>
                  </a:lnTo>
                  <a:lnTo>
                    <a:pt x="409" y="46"/>
                  </a:lnTo>
                  <a:lnTo>
                    <a:pt x="411" y="46"/>
                  </a:lnTo>
                  <a:lnTo>
                    <a:pt x="412" y="46"/>
                  </a:lnTo>
                  <a:lnTo>
                    <a:pt x="415" y="46"/>
                  </a:lnTo>
                  <a:lnTo>
                    <a:pt x="416" y="47"/>
                  </a:lnTo>
                  <a:lnTo>
                    <a:pt x="417" y="47"/>
                  </a:lnTo>
                  <a:lnTo>
                    <a:pt x="418" y="47"/>
                  </a:lnTo>
                  <a:lnTo>
                    <a:pt x="419" y="47"/>
                  </a:lnTo>
                  <a:lnTo>
                    <a:pt x="422" y="49"/>
                  </a:lnTo>
                  <a:lnTo>
                    <a:pt x="423" y="49"/>
                  </a:lnTo>
                  <a:lnTo>
                    <a:pt x="425" y="50"/>
                  </a:lnTo>
                  <a:lnTo>
                    <a:pt x="426" y="50"/>
                  </a:lnTo>
                  <a:lnTo>
                    <a:pt x="429" y="51"/>
                  </a:lnTo>
                  <a:lnTo>
                    <a:pt x="434" y="51"/>
                  </a:lnTo>
                  <a:lnTo>
                    <a:pt x="436" y="51"/>
                  </a:lnTo>
                  <a:lnTo>
                    <a:pt x="439" y="52"/>
                  </a:lnTo>
                  <a:lnTo>
                    <a:pt x="440" y="51"/>
                  </a:lnTo>
                  <a:lnTo>
                    <a:pt x="441" y="51"/>
                  </a:lnTo>
                  <a:lnTo>
                    <a:pt x="444" y="51"/>
                  </a:lnTo>
                  <a:lnTo>
                    <a:pt x="446" y="50"/>
                  </a:lnTo>
                  <a:lnTo>
                    <a:pt x="448" y="50"/>
                  </a:lnTo>
                  <a:lnTo>
                    <a:pt x="451" y="49"/>
                  </a:lnTo>
                  <a:lnTo>
                    <a:pt x="451" y="49"/>
                  </a:lnTo>
                  <a:lnTo>
                    <a:pt x="452" y="49"/>
                  </a:lnTo>
                  <a:lnTo>
                    <a:pt x="452" y="49"/>
                  </a:lnTo>
                  <a:lnTo>
                    <a:pt x="452" y="49"/>
                  </a:lnTo>
                  <a:lnTo>
                    <a:pt x="452" y="50"/>
                  </a:lnTo>
                  <a:lnTo>
                    <a:pt x="452" y="51"/>
                  </a:lnTo>
                  <a:lnTo>
                    <a:pt x="452" y="52"/>
                  </a:lnTo>
                  <a:lnTo>
                    <a:pt x="452" y="55"/>
                  </a:lnTo>
                  <a:lnTo>
                    <a:pt x="451" y="56"/>
                  </a:lnTo>
                  <a:lnTo>
                    <a:pt x="451" y="57"/>
                  </a:lnTo>
                  <a:lnTo>
                    <a:pt x="452" y="57"/>
                  </a:lnTo>
                  <a:lnTo>
                    <a:pt x="452" y="58"/>
                  </a:lnTo>
                  <a:lnTo>
                    <a:pt x="452" y="58"/>
                  </a:lnTo>
                  <a:lnTo>
                    <a:pt x="453" y="59"/>
                  </a:lnTo>
                  <a:lnTo>
                    <a:pt x="454" y="59"/>
                  </a:lnTo>
                  <a:lnTo>
                    <a:pt x="454" y="60"/>
                  </a:lnTo>
                  <a:lnTo>
                    <a:pt x="455" y="60"/>
                  </a:lnTo>
                  <a:lnTo>
                    <a:pt x="456" y="60"/>
                  </a:lnTo>
                  <a:lnTo>
                    <a:pt x="458" y="60"/>
                  </a:lnTo>
                  <a:lnTo>
                    <a:pt x="461" y="61"/>
                  </a:lnTo>
                  <a:lnTo>
                    <a:pt x="463" y="61"/>
                  </a:lnTo>
                  <a:lnTo>
                    <a:pt x="465" y="62"/>
                  </a:lnTo>
                  <a:lnTo>
                    <a:pt x="468" y="62"/>
                  </a:lnTo>
                  <a:lnTo>
                    <a:pt x="470" y="63"/>
                  </a:lnTo>
                  <a:lnTo>
                    <a:pt x="471" y="64"/>
                  </a:lnTo>
                  <a:lnTo>
                    <a:pt x="472" y="65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8" y="67"/>
                  </a:lnTo>
                  <a:lnTo>
                    <a:pt x="478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1" y="65"/>
                  </a:lnTo>
                  <a:lnTo>
                    <a:pt x="482" y="62"/>
                  </a:lnTo>
                  <a:lnTo>
                    <a:pt x="483" y="61"/>
                  </a:lnTo>
                  <a:lnTo>
                    <a:pt x="485" y="59"/>
                  </a:lnTo>
                  <a:lnTo>
                    <a:pt x="487" y="58"/>
                  </a:lnTo>
                  <a:lnTo>
                    <a:pt x="489" y="56"/>
                  </a:lnTo>
                  <a:lnTo>
                    <a:pt x="493" y="52"/>
                  </a:lnTo>
                  <a:lnTo>
                    <a:pt x="495" y="50"/>
                  </a:lnTo>
                  <a:lnTo>
                    <a:pt x="498" y="48"/>
                  </a:lnTo>
                  <a:lnTo>
                    <a:pt x="499" y="48"/>
                  </a:lnTo>
                  <a:lnTo>
                    <a:pt x="500" y="47"/>
                  </a:lnTo>
                  <a:lnTo>
                    <a:pt x="502" y="47"/>
                  </a:lnTo>
                  <a:lnTo>
                    <a:pt x="507" y="45"/>
                  </a:lnTo>
                  <a:lnTo>
                    <a:pt x="508" y="45"/>
                  </a:lnTo>
                  <a:lnTo>
                    <a:pt x="510" y="44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2"/>
                  </a:lnTo>
                  <a:lnTo>
                    <a:pt x="514" y="42"/>
                  </a:lnTo>
                  <a:lnTo>
                    <a:pt x="514" y="41"/>
                  </a:lnTo>
                  <a:lnTo>
                    <a:pt x="515" y="40"/>
                  </a:lnTo>
                  <a:lnTo>
                    <a:pt x="515" y="39"/>
                  </a:lnTo>
                  <a:lnTo>
                    <a:pt x="515" y="38"/>
                  </a:lnTo>
                  <a:lnTo>
                    <a:pt x="514" y="37"/>
                  </a:lnTo>
                  <a:lnTo>
                    <a:pt x="514" y="34"/>
                  </a:lnTo>
                  <a:lnTo>
                    <a:pt x="513" y="31"/>
                  </a:lnTo>
                  <a:lnTo>
                    <a:pt x="512" y="29"/>
                  </a:lnTo>
                  <a:lnTo>
                    <a:pt x="512" y="28"/>
                  </a:lnTo>
                  <a:lnTo>
                    <a:pt x="512" y="27"/>
                  </a:lnTo>
                  <a:lnTo>
                    <a:pt x="512" y="25"/>
                  </a:lnTo>
                  <a:lnTo>
                    <a:pt x="512" y="24"/>
                  </a:lnTo>
                  <a:lnTo>
                    <a:pt x="513" y="20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5"/>
                  </a:lnTo>
                  <a:lnTo>
                    <a:pt x="514" y="14"/>
                  </a:lnTo>
                  <a:lnTo>
                    <a:pt x="514" y="14"/>
                  </a:lnTo>
                  <a:lnTo>
                    <a:pt x="515" y="13"/>
                  </a:lnTo>
                  <a:lnTo>
                    <a:pt x="515" y="12"/>
                  </a:lnTo>
                  <a:lnTo>
                    <a:pt x="516" y="11"/>
                  </a:lnTo>
                  <a:lnTo>
                    <a:pt x="518" y="10"/>
                  </a:lnTo>
                  <a:lnTo>
                    <a:pt x="518" y="9"/>
                  </a:lnTo>
                  <a:lnTo>
                    <a:pt x="519" y="8"/>
                  </a:lnTo>
                  <a:lnTo>
                    <a:pt x="520" y="7"/>
                  </a:lnTo>
                  <a:lnTo>
                    <a:pt x="521" y="6"/>
                  </a:lnTo>
                  <a:lnTo>
                    <a:pt x="521" y="5"/>
                  </a:lnTo>
                  <a:lnTo>
                    <a:pt x="522" y="4"/>
                  </a:lnTo>
                  <a:lnTo>
                    <a:pt x="525" y="2"/>
                  </a:lnTo>
                  <a:lnTo>
                    <a:pt x="527" y="0"/>
                  </a:lnTo>
                  <a:lnTo>
                    <a:pt x="528" y="0"/>
                  </a:lnTo>
                  <a:lnTo>
                    <a:pt x="529" y="0"/>
                  </a:lnTo>
                  <a:lnTo>
                    <a:pt x="529" y="0"/>
                  </a:lnTo>
                  <a:lnTo>
                    <a:pt x="530" y="0"/>
                  </a:lnTo>
                  <a:lnTo>
                    <a:pt x="531" y="0"/>
                  </a:lnTo>
                  <a:lnTo>
                    <a:pt x="532" y="0"/>
                  </a:lnTo>
                  <a:lnTo>
                    <a:pt x="533" y="1"/>
                  </a:lnTo>
                  <a:lnTo>
                    <a:pt x="536" y="3"/>
                  </a:lnTo>
                  <a:lnTo>
                    <a:pt x="537" y="4"/>
                  </a:lnTo>
                  <a:lnTo>
                    <a:pt x="540" y="5"/>
                  </a:lnTo>
                  <a:lnTo>
                    <a:pt x="545" y="8"/>
                  </a:lnTo>
                  <a:lnTo>
                    <a:pt x="547" y="8"/>
                  </a:lnTo>
                  <a:lnTo>
                    <a:pt x="548" y="9"/>
                  </a:lnTo>
                  <a:lnTo>
                    <a:pt x="549" y="10"/>
                  </a:lnTo>
                  <a:lnTo>
                    <a:pt x="550" y="11"/>
                  </a:lnTo>
                  <a:lnTo>
                    <a:pt x="555" y="15"/>
                  </a:lnTo>
                  <a:lnTo>
                    <a:pt x="557" y="17"/>
                  </a:lnTo>
                  <a:lnTo>
                    <a:pt x="559" y="18"/>
                  </a:lnTo>
                  <a:lnTo>
                    <a:pt x="560" y="19"/>
                  </a:lnTo>
                  <a:lnTo>
                    <a:pt x="561" y="20"/>
                  </a:lnTo>
                  <a:lnTo>
                    <a:pt x="563" y="20"/>
                  </a:lnTo>
                  <a:lnTo>
                    <a:pt x="563" y="20"/>
                  </a:lnTo>
                  <a:lnTo>
                    <a:pt x="564" y="21"/>
                  </a:lnTo>
                  <a:lnTo>
                    <a:pt x="564" y="21"/>
                  </a:lnTo>
                  <a:lnTo>
                    <a:pt x="565" y="20"/>
                  </a:lnTo>
                  <a:lnTo>
                    <a:pt x="566" y="20"/>
                  </a:lnTo>
                  <a:lnTo>
                    <a:pt x="568" y="19"/>
                  </a:lnTo>
                  <a:lnTo>
                    <a:pt x="569" y="18"/>
                  </a:lnTo>
                  <a:lnTo>
                    <a:pt x="570" y="18"/>
                  </a:lnTo>
                  <a:lnTo>
                    <a:pt x="572" y="17"/>
                  </a:lnTo>
                  <a:lnTo>
                    <a:pt x="572" y="17"/>
                  </a:lnTo>
                  <a:lnTo>
                    <a:pt x="573" y="17"/>
                  </a:lnTo>
                  <a:lnTo>
                    <a:pt x="573" y="17"/>
                  </a:lnTo>
                  <a:lnTo>
                    <a:pt x="574" y="18"/>
                  </a:lnTo>
                  <a:lnTo>
                    <a:pt x="574" y="18"/>
                  </a:lnTo>
                  <a:lnTo>
                    <a:pt x="575" y="18"/>
                  </a:lnTo>
                  <a:lnTo>
                    <a:pt x="575" y="19"/>
                  </a:lnTo>
                  <a:lnTo>
                    <a:pt x="576" y="21"/>
                  </a:lnTo>
                  <a:lnTo>
                    <a:pt x="577" y="23"/>
                  </a:lnTo>
                  <a:lnTo>
                    <a:pt x="578" y="25"/>
                  </a:lnTo>
                  <a:lnTo>
                    <a:pt x="579" y="27"/>
                  </a:lnTo>
                  <a:lnTo>
                    <a:pt x="581" y="31"/>
                  </a:lnTo>
                  <a:lnTo>
                    <a:pt x="583" y="35"/>
                  </a:lnTo>
                  <a:lnTo>
                    <a:pt x="584" y="37"/>
                  </a:lnTo>
                  <a:lnTo>
                    <a:pt x="585" y="38"/>
                  </a:lnTo>
                  <a:lnTo>
                    <a:pt x="586" y="39"/>
                  </a:lnTo>
                  <a:lnTo>
                    <a:pt x="586" y="40"/>
                  </a:lnTo>
                  <a:lnTo>
                    <a:pt x="588" y="41"/>
                  </a:lnTo>
                  <a:lnTo>
                    <a:pt x="589" y="42"/>
                  </a:lnTo>
                  <a:lnTo>
                    <a:pt x="590" y="42"/>
                  </a:lnTo>
                  <a:lnTo>
                    <a:pt x="591" y="43"/>
                  </a:lnTo>
                  <a:lnTo>
                    <a:pt x="592" y="43"/>
                  </a:lnTo>
                  <a:lnTo>
                    <a:pt x="593" y="43"/>
                  </a:lnTo>
                  <a:lnTo>
                    <a:pt x="594" y="43"/>
                  </a:lnTo>
                  <a:lnTo>
                    <a:pt x="595" y="43"/>
                  </a:lnTo>
                  <a:lnTo>
                    <a:pt x="596" y="43"/>
                  </a:lnTo>
                  <a:lnTo>
                    <a:pt x="597" y="43"/>
                  </a:lnTo>
                  <a:lnTo>
                    <a:pt x="598" y="43"/>
                  </a:lnTo>
                  <a:lnTo>
                    <a:pt x="598" y="43"/>
                  </a:lnTo>
                  <a:lnTo>
                    <a:pt x="599" y="42"/>
                  </a:lnTo>
                  <a:lnTo>
                    <a:pt x="600" y="42"/>
                  </a:lnTo>
                  <a:lnTo>
                    <a:pt x="600" y="42"/>
                  </a:lnTo>
                  <a:lnTo>
                    <a:pt x="600" y="43"/>
                  </a:lnTo>
                  <a:lnTo>
                    <a:pt x="601" y="49"/>
                  </a:lnTo>
                  <a:lnTo>
                    <a:pt x="601" y="50"/>
                  </a:lnTo>
                  <a:lnTo>
                    <a:pt x="601" y="52"/>
                  </a:lnTo>
                  <a:lnTo>
                    <a:pt x="601" y="53"/>
                  </a:lnTo>
                  <a:lnTo>
                    <a:pt x="601" y="54"/>
                  </a:lnTo>
                  <a:lnTo>
                    <a:pt x="601" y="54"/>
                  </a:lnTo>
                  <a:lnTo>
                    <a:pt x="601" y="55"/>
                  </a:lnTo>
                  <a:lnTo>
                    <a:pt x="600" y="56"/>
                  </a:lnTo>
                  <a:lnTo>
                    <a:pt x="600" y="57"/>
                  </a:lnTo>
                  <a:lnTo>
                    <a:pt x="599" y="58"/>
                  </a:lnTo>
                  <a:lnTo>
                    <a:pt x="598" y="58"/>
                  </a:lnTo>
                  <a:lnTo>
                    <a:pt x="597" y="59"/>
                  </a:lnTo>
                  <a:lnTo>
                    <a:pt x="595" y="59"/>
                  </a:lnTo>
                  <a:lnTo>
                    <a:pt x="594" y="60"/>
                  </a:lnTo>
                  <a:lnTo>
                    <a:pt x="593" y="60"/>
                  </a:lnTo>
                  <a:lnTo>
                    <a:pt x="592" y="61"/>
                  </a:lnTo>
                  <a:lnTo>
                    <a:pt x="592" y="62"/>
                  </a:lnTo>
                  <a:lnTo>
                    <a:pt x="591" y="62"/>
                  </a:lnTo>
                  <a:lnTo>
                    <a:pt x="591" y="62"/>
                  </a:lnTo>
                  <a:lnTo>
                    <a:pt x="591" y="63"/>
                  </a:lnTo>
                  <a:lnTo>
                    <a:pt x="591" y="64"/>
                  </a:lnTo>
                  <a:lnTo>
                    <a:pt x="591" y="64"/>
                  </a:lnTo>
                  <a:lnTo>
                    <a:pt x="591" y="65"/>
                  </a:lnTo>
                  <a:lnTo>
                    <a:pt x="591" y="66"/>
                  </a:lnTo>
                  <a:lnTo>
                    <a:pt x="592" y="67"/>
                  </a:lnTo>
                  <a:lnTo>
                    <a:pt x="595" y="71"/>
                  </a:lnTo>
                  <a:lnTo>
                    <a:pt x="595" y="72"/>
                  </a:lnTo>
                  <a:lnTo>
                    <a:pt x="596" y="74"/>
                  </a:lnTo>
                  <a:lnTo>
                    <a:pt x="596" y="75"/>
                  </a:lnTo>
                  <a:lnTo>
                    <a:pt x="597" y="77"/>
                  </a:lnTo>
                  <a:lnTo>
                    <a:pt x="597" y="78"/>
                  </a:lnTo>
                  <a:lnTo>
                    <a:pt x="597" y="79"/>
                  </a:lnTo>
                  <a:lnTo>
                    <a:pt x="598" y="82"/>
                  </a:lnTo>
                  <a:lnTo>
                    <a:pt x="598" y="84"/>
                  </a:lnTo>
                  <a:lnTo>
                    <a:pt x="598" y="85"/>
                  </a:lnTo>
                  <a:lnTo>
                    <a:pt x="597" y="89"/>
                  </a:lnTo>
                  <a:lnTo>
                    <a:pt x="597" y="91"/>
                  </a:lnTo>
                  <a:lnTo>
                    <a:pt x="597" y="92"/>
                  </a:lnTo>
                  <a:lnTo>
                    <a:pt x="597" y="96"/>
                  </a:lnTo>
                  <a:lnTo>
                    <a:pt x="597" y="97"/>
                  </a:lnTo>
                  <a:lnTo>
                    <a:pt x="597" y="100"/>
                  </a:lnTo>
                  <a:lnTo>
                    <a:pt x="596" y="102"/>
                  </a:lnTo>
                  <a:lnTo>
                    <a:pt x="596" y="103"/>
                  </a:lnTo>
                  <a:lnTo>
                    <a:pt x="595" y="105"/>
                  </a:lnTo>
                  <a:lnTo>
                    <a:pt x="595" y="107"/>
                  </a:lnTo>
                  <a:lnTo>
                    <a:pt x="593" y="112"/>
                  </a:lnTo>
                  <a:lnTo>
                    <a:pt x="591" y="116"/>
                  </a:lnTo>
                  <a:lnTo>
                    <a:pt x="590" y="120"/>
                  </a:lnTo>
                  <a:lnTo>
                    <a:pt x="590" y="121"/>
                  </a:lnTo>
                  <a:lnTo>
                    <a:pt x="589" y="122"/>
                  </a:lnTo>
                  <a:lnTo>
                    <a:pt x="589" y="123"/>
                  </a:lnTo>
                  <a:lnTo>
                    <a:pt x="589" y="124"/>
                  </a:lnTo>
                  <a:lnTo>
                    <a:pt x="590" y="125"/>
                  </a:lnTo>
                  <a:lnTo>
                    <a:pt x="590" y="126"/>
                  </a:lnTo>
                  <a:lnTo>
                    <a:pt x="590" y="126"/>
                  </a:lnTo>
                  <a:lnTo>
                    <a:pt x="590" y="127"/>
                  </a:lnTo>
                  <a:lnTo>
                    <a:pt x="589" y="132"/>
                  </a:lnTo>
                  <a:lnTo>
                    <a:pt x="588" y="136"/>
                  </a:lnTo>
                  <a:lnTo>
                    <a:pt x="587" y="138"/>
                  </a:lnTo>
                  <a:lnTo>
                    <a:pt x="586" y="140"/>
                  </a:lnTo>
                  <a:lnTo>
                    <a:pt x="585" y="144"/>
                  </a:lnTo>
                  <a:lnTo>
                    <a:pt x="585" y="145"/>
                  </a:lnTo>
                  <a:lnTo>
                    <a:pt x="584" y="147"/>
                  </a:lnTo>
                  <a:lnTo>
                    <a:pt x="584" y="149"/>
                  </a:lnTo>
                  <a:lnTo>
                    <a:pt x="584" y="150"/>
                  </a:lnTo>
                  <a:lnTo>
                    <a:pt x="584" y="151"/>
                  </a:lnTo>
                  <a:lnTo>
                    <a:pt x="585" y="153"/>
                  </a:lnTo>
                  <a:lnTo>
                    <a:pt x="585" y="153"/>
                  </a:lnTo>
                  <a:lnTo>
                    <a:pt x="585" y="154"/>
                  </a:lnTo>
                  <a:lnTo>
                    <a:pt x="586" y="156"/>
                  </a:lnTo>
                  <a:lnTo>
                    <a:pt x="587" y="157"/>
                  </a:lnTo>
                  <a:lnTo>
                    <a:pt x="588" y="158"/>
                  </a:lnTo>
                  <a:lnTo>
                    <a:pt x="590" y="160"/>
                  </a:lnTo>
                  <a:lnTo>
                    <a:pt x="593" y="162"/>
                  </a:lnTo>
                  <a:lnTo>
                    <a:pt x="594" y="163"/>
                  </a:lnTo>
                  <a:lnTo>
                    <a:pt x="595" y="164"/>
                  </a:lnTo>
                  <a:lnTo>
                    <a:pt x="595" y="165"/>
                  </a:lnTo>
                  <a:lnTo>
                    <a:pt x="596" y="166"/>
                  </a:lnTo>
                  <a:lnTo>
                    <a:pt x="597" y="168"/>
                  </a:lnTo>
                  <a:lnTo>
                    <a:pt x="598" y="169"/>
                  </a:lnTo>
                  <a:lnTo>
                    <a:pt x="598" y="169"/>
                  </a:lnTo>
                  <a:lnTo>
                    <a:pt x="598" y="170"/>
                  </a:lnTo>
                  <a:lnTo>
                    <a:pt x="598" y="170"/>
                  </a:lnTo>
                  <a:lnTo>
                    <a:pt x="597" y="171"/>
                  </a:lnTo>
                  <a:lnTo>
                    <a:pt x="597" y="172"/>
                  </a:lnTo>
                  <a:lnTo>
                    <a:pt x="595" y="174"/>
                  </a:lnTo>
                  <a:lnTo>
                    <a:pt x="594" y="176"/>
                  </a:lnTo>
                  <a:lnTo>
                    <a:pt x="593" y="178"/>
                  </a:lnTo>
                  <a:lnTo>
                    <a:pt x="592" y="179"/>
                  </a:lnTo>
                  <a:lnTo>
                    <a:pt x="591" y="180"/>
                  </a:lnTo>
                  <a:lnTo>
                    <a:pt x="591" y="181"/>
                  </a:lnTo>
                  <a:lnTo>
                    <a:pt x="591" y="182"/>
                  </a:lnTo>
                  <a:lnTo>
                    <a:pt x="591" y="183"/>
                  </a:lnTo>
                  <a:lnTo>
                    <a:pt x="591" y="184"/>
                  </a:lnTo>
                  <a:lnTo>
                    <a:pt x="591" y="185"/>
                  </a:lnTo>
                  <a:lnTo>
                    <a:pt x="592" y="186"/>
                  </a:lnTo>
                  <a:lnTo>
                    <a:pt x="592" y="187"/>
                  </a:lnTo>
                  <a:lnTo>
                    <a:pt x="593" y="189"/>
                  </a:lnTo>
                  <a:lnTo>
                    <a:pt x="596" y="193"/>
                  </a:lnTo>
                  <a:lnTo>
                    <a:pt x="599" y="197"/>
                  </a:lnTo>
                  <a:lnTo>
                    <a:pt x="599" y="198"/>
                  </a:lnTo>
                  <a:lnTo>
                    <a:pt x="600" y="199"/>
                  </a:lnTo>
                  <a:lnTo>
                    <a:pt x="605" y="204"/>
                  </a:lnTo>
                  <a:lnTo>
                    <a:pt x="606" y="205"/>
                  </a:lnTo>
                  <a:lnTo>
                    <a:pt x="609" y="208"/>
                  </a:lnTo>
                  <a:lnTo>
                    <a:pt x="611" y="210"/>
                  </a:lnTo>
                  <a:lnTo>
                    <a:pt x="614" y="213"/>
                  </a:lnTo>
                  <a:lnTo>
                    <a:pt x="617" y="215"/>
                  </a:lnTo>
                  <a:lnTo>
                    <a:pt x="619" y="217"/>
                  </a:lnTo>
                  <a:lnTo>
                    <a:pt x="620" y="217"/>
                  </a:lnTo>
                  <a:lnTo>
                    <a:pt x="620" y="217"/>
                  </a:lnTo>
                  <a:lnTo>
                    <a:pt x="622" y="218"/>
                  </a:lnTo>
                  <a:lnTo>
                    <a:pt x="623" y="218"/>
                  </a:lnTo>
                  <a:lnTo>
                    <a:pt x="624" y="218"/>
                  </a:lnTo>
                  <a:lnTo>
                    <a:pt x="625" y="218"/>
                  </a:lnTo>
                  <a:lnTo>
                    <a:pt x="626" y="217"/>
                  </a:lnTo>
                  <a:lnTo>
                    <a:pt x="628" y="217"/>
                  </a:lnTo>
                  <a:lnTo>
                    <a:pt x="633" y="214"/>
                  </a:lnTo>
                  <a:lnTo>
                    <a:pt x="635" y="213"/>
                  </a:lnTo>
                  <a:lnTo>
                    <a:pt x="637" y="213"/>
                  </a:lnTo>
                  <a:lnTo>
                    <a:pt x="638" y="212"/>
                  </a:lnTo>
                  <a:lnTo>
                    <a:pt x="640" y="212"/>
                  </a:lnTo>
                  <a:lnTo>
                    <a:pt x="641" y="212"/>
                  </a:lnTo>
                  <a:lnTo>
                    <a:pt x="642" y="212"/>
                  </a:lnTo>
                  <a:lnTo>
                    <a:pt x="643" y="212"/>
                  </a:lnTo>
                  <a:lnTo>
                    <a:pt x="644" y="212"/>
                  </a:lnTo>
                  <a:lnTo>
                    <a:pt x="645" y="213"/>
                  </a:lnTo>
                  <a:lnTo>
                    <a:pt x="646" y="213"/>
                  </a:lnTo>
                  <a:lnTo>
                    <a:pt x="647" y="214"/>
                  </a:lnTo>
                  <a:lnTo>
                    <a:pt x="650" y="217"/>
                  </a:lnTo>
                  <a:lnTo>
                    <a:pt x="652" y="218"/>
                  </a:lnTo>
                  <a:lnTo>
                    <a:pt x="654" y="220"/>
                  </a:lnTo>
                  <a:lnTo>
                    <a:pt x="656" y="221"/>
                  </a:lnTo>
                  <a:lnTo>
                    <a:pt x="658" y="221"/>
                  </a:lnTo>
                  <a:lnTo>
                    <a:pt x="659" y="22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8" y="225"/>
                  </a:lnTo>
                  <a:lnTo>
                    <a:pt x="669" y="226"/>
                  </a:lnTo>
                  <a:lnTo>
                    <a:pt x="670" y="226"/>
                  </a:lnTo>
                  <a:lnTo>
                    <a:pt x="670" y="227"/>
                  </a:lnTo>
                  <a:lnTo>
                    <a:pt x="671" y="227"/>
                  </a:lnTo>
                  <a:lnTo>
                    <a:pt x="671" y="228"/>
                  </a:lnTo>
                  <a:lnTo>
                    <a:pt x="672" y="229"/>
                  </a:lnTo>
                  <a:lnTo>
                    <a:pt x="672" y="230"/>
                  </a:lnTo>
                  <a:lnTo>
                    <a:pt x="672" y="230"/>
                  </a:lnTo>
                  <a:lnTo>
                    <a:pt x="672" y="231"/>
                  </a:lnTo>
                  <a:lnTo>
                    <a:pt x="671" y="233"/>
                  </a:lnTo>
                  <a:lnTo>
                    <a:pt x="671" y="234"/>
                  </a:lnTo>
                  <a:lnTo>
                    <a:pt x="671" y="234"/>
                  </a:lnTo>
                  <a:lnTo>
                    <a:pt x="670" y="235"/>
                  </a:lnTo>
                  <a:lnTo>
                    <a:pt x="670" y="236"/>
                  </a:lnTo>
                  <a:lnTo>
                    <a:pt x="669" y="236"/>
                  </a:lnTo>
                  <a:lnTo>
                    <a:pt x="668" y="237"/>
                  </a:lnTo>
                  <a:lnTo>
                    <a:pt x="667" y="238"/>
                  </a:lnTo>
                  <a:lnTo>
                    <a:pt x="666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6" y="239"/>
                  </a:lnTo>
                  <a:lnTo>
                    <a:pt x="667" y="239"/>
                  </a:lnTo>
                  <a:lnTo>
                    <a:pt x="668" y="240"/>
                  </a:lnTo>
                  <a:lnTo>
                    <a:pt x="669" y="240"/>
                  </a:lnTo>
                  <a:lnTo>
                    <a:pt x="670" y="241"/>
                  </a:lnTo>
                  <a:lnTo>
                    <a:pt x="671" y="241"/>
                  </a:lnTo>
                  <a:lnTo>
                    <a:pt x="672" y="241"/>
                  </a:lnTo>
                  <a:lnTo>
                    <a:pt x="676" y="242"/>
                  </a:lnTo>
                  <a:lnTo>
                    <a:pt x="678" y="242"/>
                  </a:lnTo>
                  <a:lnTo>
                    <a:pt x="679" y="242"/>
                  </a:lnTo>
                  <a:lnTo>
                    <a:pt x="680" y="243"/>
                  </a:lnTo>
                  <a:lnTo>
                    <a:pt x="680" y="243"/>
                  </a:lnTo>
                  <a:lnTo>
                    <a:pt x="681" y="243"/>
                  </a:lnTo>
                  <a:lnTo>
                    <a:pt x="682" y="244"/>
                  </a:lnTo>
                  <a:lnTo>
                    <a:pt x="683" y="245"/>
                  </a:lnTo>
                  <a:lnTo>
                    <a:pt x="685" y="246"/>
                  </a:lnTo>
                  <a:lnTo>
                    <a:pt x="686" y="248"/>
                  </a:lnTo>
                  <a:lnTo>
                    <a:pt x="689" y="252"/>
                  </a:lnTo>
                  <a:lnTo>
                    <a:pt x="690" y="252"/>
                  </a:lnTo>
                  <a:lnTo>
                    <a:pt x="691" y="253"/>
                  </a:lnTo>
                  <a:lnTo>
                    <a:pt x="692" y="254"/>
                  </a:lnTo>
                  <a:lnTo>
                    <a:pt x="693" y="254"/>
                  </a:lnTo>
                  <a:lnTo>
                    <a:pt x="693" y="255"/>
                  </a:lnTo>
                  <a:lnTo>
                    <a:pt x="694" y="255"/>
                  </a:lnTo>
                  <a:lnTo>
                    <a:pt x="696" y="256"/>
                  </a:lnTo>
                  <a:lnTo>
                    <a:pt x="698" y="256"/>
                  </a:lnTo>
                  <a:lnTo>
                    <a:pt x="699" y="256"/>
                  </a:lnTo>
                  <a:lnTo>
                    <a:pt x="701" y="256"/>
                  </a:lnTo>
                  <a:lnTo>
                    <a:pt x="702" y="256"/>
                  </a:lnTo>
                  <a:lnTo>
                    <a:pt x="704" y="255"/>
                  </a:lnTo>
                  <a:lnTo>
                    <a:pt x="705" y="254"/>
                  </a:lnTo>
                  <a:lnTo>
                    <a:pt x="709" y="252"/>
                  </a:lnTo>
                  <a:lnTo>
                    <a:pt x="711" y="252"/>
                  </a:lnTo>
                  <a:lnTo>
                    <a:pt x="712" y="251"/>
                  </a:lnTo>
                  <a:lnTo>
                    <a:pt x="712" y="251"/>
                  </a:lnTo>
                  <a:lnTo>
                    <a:pt x="713" y="251"/>
                  </a:lnTo>
                  <a:lnTo>
                    <a:pt x="714" y="251"/>
                  </a:lnTo>
                  <a:lnTo>
                    <a:pt x="715" y="251"/>
                  </a:lnTo>
                  <a:lnTo>
                    <a:pt x="716" y="252"/>
                  </a:lnTo>
                  <a:lnTo>
                    <a:pt x="723" y="253"/>
                  </a:lnTo>
                  <a:lnTo>
                    <a:pt x="728" y="255"/>
                  </a:lnTo>
                  <a:lnTo>
                    <a:pt x="731" y="256"/>
                  </a:lnTo>
                  <a:lnTo>
                    <a:pt x="733" y="257"/>
                  </a:lnTo>
                  <a:lnTo>
                    <a:pt x="735" y="258"/>
                  </a:lnTo>
                  <a:lnTo>
                    <a:pt x="736" y="259"/>
                  </a:lnTo>
                  <a:lnTo>
                    <a:pt x="737" y="259"/>
                  </a:lnTo>
                  <a:lnTo>
                    <a:pt x="738" y="261"/>
                  </a:lnTo>
                  <a:lnTo>
                    <a:pt x="739" y="262"/>
                  </a:lnTo>
                  <a:lnTo>
                    <a:pt x="740" y="262"/>
                  </a:lnTo>
                  <a:lnTo>
                    <a:pt x="741" y="263"/>
                  </a:lnTo>
                  <a:lnTo>
                    <a:pt x="741" y="263"/>
                  </a:lnTo>
                  <a:lnTo>
                    <a:pt x="742" y="263"/>
                  </a:lnTo>
                  <a:lnTo>
                    <a:pt x="747" y="262"/>
                  </a:lnTo>
                  <a:lnTo>
                    <a:pt x="749" y="262"/>
                  </a:lnTo>
                  <a:lnTo>
                    <a:pt x="753" y="261"/>
                  </a:lnTo>
                  <a:lnTo>
                    <a:pt x="755" y="260"/>
                  </a:lnTo>
                  <a:lnTo>
                    <a:pt x="756" y="260"/>
                  </a:lnTo>
                  <a:lnTo>
                    <a:pt x="760" y="260"/>
                  </a:lnTo>
                  <a:lnTo>
                    <a:pt x="764" y="259"/>
                  </a:lnTo>
                  <a:lnTo>
                    <a:pt x="765" y="259"/>
                  </a:lnTo>
                  <a:lnTo>
                    <a:pt x="767" y="259"/>
                  </a:lnTo>
                  <a:lnTo>
                    <a:pt x="769" y="259"/>
                  </a:lnTo>
                  <a:lnTo>
                    <a:pt x="770" y="259"/>
                  </a:lnTo>
                  <a:lnTo>
                    <a:pt x="771" y="260"/>
                  </a:lnTo>
                  <a:lnTo>
                    <a:pt x="772" y="260"/>
                  </a:lnTo>
                  <a:lnTo>
                    <a:pt x="773" y="260"/>
                  </a:lnTo>
                  <a:lnTo>
                    <a:pt x="774" y="261"/>
                  </a:lnTo>
                  <a:lnTo>
                    <a:pt x="774" y="262"/>
                  </a:lnTo>
                  <a:lnTo>
                    <a:pt x="775" y="263"/>
                  </a:lnTo>
                  <a:lnTo>
                    <a:pt x="776" y="264"/>
                  </a:lnTo>
                  <a:lnTo>
                    <a:pt x="776" y="265"/>
                  </a:lnTo>
                  <a:lnTo>
                    <a:pt x="777" y="266"/>
                  </a:lnTo>
                  <a:lnTo>
                    <a:pt x="777" y="269"/>
                  </a:lnTo>
                  <a:lnTo>
                    <a:pt x="778" y="271"/>
                  </a:lnTo>
                  <a:lnTo>
                    <a:pt x="778" y="272"/>
                  </a:lnTo>
                  <a:lnTo>
                    <a:pt x="778" y="274"/>
                  </a:lnTo>
                  <a:lnTo>
                    <a:pt x="778" y="275"/>
                  </a:lnTo>
                  <a:lnTo>
                    <a:pt x="778" y="276"/>
                  </a:lnTo>
                  <a:lnTo>
                    <a:pt x="778" y="279"/>
                  </a:lnTo>
                  <a:lnTo>
                    <a:pt x="777" y="283"/>
                  </a:lnTo>
                  <a:lnTo>
                    <a:pt x="777" y="286"/>
                  </a:lnTo>
                  <a:lnTo>
                    <a:pt x="777" y="288"/>
                  </a:lnTo>
                  <a:lnTo>
                    <a:pt x="777" y="290"/>
                  </a:lnTo>
                  <a:lnTo>
                    <a:pt x="777" y="291"/>
                  </a:lnTo>
                  <a:lnTo>
                    <a:pt x="778" y="293"/>
                  </a:lnTo>
                  <a:lnTo>
                    <a:pt x="779" y="295"/>
                  </a:lnTo>
                  <a:lnTo>
                    <a:pt x="780" y="297"/>
                  </a:lnTo>
                  <a:lnTo>
                    <a:pt x="780" y="298"/>
                  </a:lnTo>
                  <a:lnTo>
                    <a:pt x="781" y="299"/>
                  </a:lnTo>
                  <a:lnTo>
                    <a:pt x="782" y="300"/>
                  </a:lnTo>
                  <a:lnTo>
                    <a:pt x="785" y="302"/>
                  </a:lnTo>
                  <a:lnTo>
                    <a:pt x="786" y="304"/>
                  </a:lnTo>
                  <a:lnTo>
                    <a:pt x="790" y="306"/>
                  </a:lnTo>
                  <a:lnTo>
                    <a:pt x="794" y="310"/>
                  </a:lnTo>
                  <a:lnTo>
                    <a:pt x="795" y="311"/>
                  </a:lnTo>
                  <a:lnTo>
                    <a:pt x="797" y="312"/>
                  </a:lnTo>
                  <a:lnTo>
                    <a:pt x="799" y="314"/>
                  </a:lnTo>
                  <a:lnTo>
                    <a:pt x="806" y="318"/>
                  </a:lnTo>
                  <a:lnTo>
                    <a:pt x="809" y="320"/>
                  </a:lnTo>
                  <a:lnTo>
                    <a:pt x="810" y="320"/>
                  </a:lnTo>
                  <a:lnTo>
                    <a:pt x="811" y="320"/>
                  </a:lnTo>
                  <a:lnTo>
                    <a:pt x="811" y="320"/>
                  </a:lnTo>
                  <a:lnTo>
                    <a:pt x="812" y="320"/>
                  </a:lnTo>
                  <a:lnTo>
                    <a:pt x="812" y="320"/>
                  </a:lnTo>
                  <a:lnTo>
                    <a:pt x="813" y="320"/>
                  </a:lnTo>
                  <a:lnTo>
                    <a:pt x="815" y="319"/>
                  </a:lnTo>
                  <a:lnTo>
                    <a:pt x="816" y="319"/>
                  </a:lnTo>
                  <a:lnTo>
                    <a:pt x="818" y="318"/>
                  </a:lnTo>
                  <a:lnTo>
                    <a:pt x="819" y="318"/>
                  </a:lnTo>
                  <a:lnTo>
                    <a:pt x="820" y="319"/>
                  </a:lnTo>
                  <a:lnTo>
                    <a:pt x="821" y="319"/>
                  </a:lnTo>
                  <a:lnTo>
                    <a:pt x="822" y="319"/>
                  </a:lnTo>
                  <a:lnTo>
                    <a:pt x="827" y="320"/>
                  </a:lnTo>
                  <a:lnTo>
                    <a:pt x="828" y="321"/>
                  </a:lnTo>
                  <a:lnTo>
                    <a:pt x="830" y="321"/>
                  </a:lnTo>
                  <a:lnTo>
                    <a:pt x="832" y="321"/>
                  </a:lnTo>
                  <a:lnTo>
                    <a:pt x="835" y="321"/>
                  </a:lnTo>
                  <a:lnTo>
                    <a:pt x="839" y="321"/>
                  </a:lnTo>
                  <a:lnTo>
                    <a:pt x="841" y="321"/>
                  </a:lnTo>
                  <a:lnTo>
                    <a:pt x="843" y="321"/>
                  </a:lnTo>
                  <a:lnTo>
                    <a:pt x="844" y="320"/>
                  </a:lnTo>
                  <a:lnTo>
                    <a:pt x="846" y="320"/>
                  </a:lnTo>
                  <a:lnTo>
                    <a:pt x="849" y="318"/>
                  </a:lnTo>
                  <a:lnTo>
                    <a:pt x="851" y="318"/>
                  </a:lnTo>
                  <a:lnTo>
                    <a:pt x="853" y="317"/>
                  </a:lnTo>
                  <a:lnTo>
                    <a:pt x="857" y="317"/>
                  </a:lnTo>
                  <a:lnTo>
                    <a:pt x="857" y="317"/>
                  </a:lnTo>
                  <a:lnTo>
                    <a:pt x="859" y="316"/>
                  </a:lnTo>
                  <a:lnTo>
                    <a:pt x="861" y="315"/>
                  </a:lnTo>
                  <a:lnTo>
                    <a:pt x="861" y="315"/>
                  </a:lnTo>
                  <a:lnTo>
                    <a:pt x="862" y="315"/>
                  </a:lnTo>
                  <a:lnTo>
                    <a:pt x="863" y="315"/>
                  </a:lnTo>
                  <a:lnTo>
                    <a:pt x="864" y="315"/>
                  </a:lnTo>
                  <a:lnTo>
                    <a:pt x="864" y="315"/>
                  </a:lnTo>
                  <a:lnTo>
                    <a:pt x="865" y="315"/>
                  </a:lnTo>
                  <a:lnTo>
                    <a:pt x="866" y="315"/>
                  </a:lnTo>
                  <a:lnTo>
                    <a:pt x="867" y="316"/>
                  </a:lnTo>
                  <a:lnTo>
                    <a:pt x="868" y="316"/>
                  </a:lnTo>
                  <a:lnTo>
                    <a:pt x="869" y="317"/>
                  </a:lnTo>
                  <a:lnTo>
                    <a:pt x="870" y="318"/>
                  </a:lnTo>
                  <a:lnTo>
                    <a:pt x="871" y="318"/>
                  </a:lnTo>
                  <a:lnTo>
                    <a:pt x="871" y="319"/>
                  </a:lnTo>
                  <a:lnTo>
                    <a:pt x="871" y="320"/>
                  </a:lnTo>
                  <a:lnTo>
                    <a:pt x="872" y="321"/>
                  </a:lnTo>
                  <a:lnTo>
                    <a:pt x="872" y="322"/>
                  </a:lnTo>
                  <a:lnTo>
                    <a:pt x="872" y="322"/>
                  </a:lnTo>
                  <a:lnTo>
                    <a:pt x="871" y="323"/>
                  </a:lnTo>
                  <a:lnTo>
                    <a:pt x="871" y="324"/>
                  </a:lnTo>
                  <a:lnTo>
                    <a:pt x="871" y="325"/>
                  </a:lnTo>
                  <a:lnTo>
                    <a:pt x="871" y="326"/>
                  </a:lnTo>
                  <a:lnTo>
                    <a:pt x="871" y="327"/>
                  </a:lnTo>
                  <a:lnTo>
                    <a:pt x="872" y="327"/>
                  </a:lnTo>
                  <a:lnTo>
                    <a:pt x="872" y="328"/>
                  </a:lnTo>
                  <a:lnTo>
                    <a:pt x="873" y="329"/>
                  </a:lnTo>
                  <a:lnTo>
                    <a:pt x="874" y="330"/>
                  </a:lnTo>
                  <a:lnTo>
                    <a:pt x="876" y="331"/>
                  </a:lnTo>
                  <a:lnTo>
                    <a:pt x="878" y="333"/>
                  </a:lnTo>
                  <a:lnTo>
                    <a:pt x="880" y="333"/>
                  </a:lnTo>
                  <a:lnTo>
                    <a:pt x="880" y="334"/>
                  </a:lnTo>
                  <a:lnTo>
                    <a:pt x="881" y="335"/>
                  </a:lnTo>
                  <a:lnTo>
                    <a:pt x="884" y="339"/>
                  </a:lnTo>
                  <a:lnTo>
                    <a:pt x="885" y="340"/>
                  </a:lnTo>
                  <a:lnTo>
                    <a:pt x="885" y="341"/>
                  </a:lnTo>
                  <a:lnTo>
                    <a:pt x="886" y="342"/>
                  </a:lnTo>
                  <a:lnTo>
                    <a:pt x="886" y="343"/>
                  </a:lnTo>
                  <a:lnTo>
                    <a:pt x="886" y="344"/>
                  </a:lnTo>
                  <a:lnTo>
                    <a:pt x="885" y="345"/>
                  </a:lnTo>
                  <a:lnTo>
                    <a:pt x="885" y="347"/>
                  </a:lnTo>
                  <a:lnTo>
                    <a:pt x="884" y="349"/>
                  </a:lnTo>
                  <a:lnTo>
                    <a:pt x="884" y="349"/>
                  </a:lnTo>
                  <a:lnTo>
                    <a:pt x="883" y="350"/>
                  </a:lnTo>
                  <a:lnTo>
                    <a:pt x="882" y="350"/>
                  </a:lnTo>
                  <a:lnTo>
                    <a:pt x="882" y="351"/>
                  </a:lnTo>
                  <a:lnTo>
                    <a:pt x="880" y="351"/>
                  </a:lnTo>
                  <a:lnTo>
                    <a:pt x="879" y="352"/>
                  </a:lnTo>
                  <a:lnTo>
                    <a:pt x="876" y="353"/>
                  </a:lnTo>
                  <a:lnTo>
                    <a:pt x="873" y="353"/>
                  </a:lnTo>
                  <a:lnTo>
                    <a:pt x="872" y="354"/>
                  </a:lnTo>
                  <a:lnTo>
                    <a:pt x="871" y="354"/>
                  </a:lnTo>
                  <a:lnTo>
                    <a:pt x="870" y="354"/>
                  </a:lnTo>
                  <a:lnTo>
                    <a:pt x="870" y="355"/>
                  </a:lnTo>
                  <a:lnTo>
                    <a:pt x="869" y="355"/>
                  </a:lnTo>
                  <a:lnTo>
                    <a:pt x="868" y="356"/>
                  </a:lnTo>
                  <a:lnTo>
                    <a:pt x="867" y="359"/>
                  </a:lnTo>
                  <a:lnTo>
                    <a:pt x="866" y="361"/>
                  </a:lnTo>
                  <a:lnTo>
                    <a:pt x="865" y="362"/>
                  </a:lnTo>
                  <a:lnTo>
                    <a:pt x="864" y="364"/>
                  </a:lnTo>
                  <a:lnTo>
                    <a:pt x="864" y="365"/>
                  </a:lnTo>
                  <a:lnTo>
                    <a:pt x="863" y="368"/>
                  </a:lnTo>
                  <a:lnTo>
                    <a:pt x="863" y="369"/>
                  </a:lnTo>
                  <a:lnTo>
                    <a:pt x="863" y="370"/>
                  </a:lnTo>
                  <a:lnTo>
                    <a:pt x="862" y="371"/>
                  </a:lnTo>
                  <a:lnTo>
                    <a:pt x="861" y="372"/>
                  </a:lnTo>
                  <a:lnTo>
                    <a:pt x="859" y="376"/>
                  </a:lnTo>
                  <a:lnTo>
                    <a:pt x="859" y="377"/>
                  </a:lnTo>
                  <a:lnTo>
                    <a:pt x="858" y="378"/>
                  </a:lnTo>
                  <a:lnTo>
                    <a:pt x="857" y="382"/>
                  </a:lnTo>
                  <a:lnTo>
                    <a:pt x="856" y="383"/>
                  </a:lnTo>
                  <a:lnTo>
                    <a:pt x="856" y="384"/>
                  </a:lnTo>
                  <a:lnTo>
                    <a:pt x="855" y="385"/>
                  </a:lnTo>
                  <a:lnTo>
                    <a:pt x="854" y="386"/>
                  </a:lnTo>
                  <a:lnTo>
                    <a:pt x="851" y="390"/>
                  </a:lnTo>
                  <a:lnTo>
                    <a:pt x="849" y="392"/>
                  </a:lnTo>
                  <a:lnTo>
                    <a:pt x="848" y="392"/>
                  </a:lnTo>
                  <a:lnTo>
                    <a:pt x="846" y="395"/>
                  </a:lnTo>
                  <a:lnTo>
                    <a:pt x="845" y="397"/>
                  </a:lnTo>
                  <a:lnTo>
                    <a:pt x="844" y="398"/>
                  </a:lnTo>
                  <a:lnTo>
                    <a:pt x="843" y="400"/>
                  </a:lnTo>
                  <a:lnTo>
                    <a:pt x="843" y="400"/>
                  </a:lnTo>
                  <a:lnTo>
                    <a:pt x="843" y="401"/>
                  </a:lnTo>
                  <a:lnTo>
                    <a:pt x="843" y="402"/>
                  </a:lnTo>
                  <a:lnTo>
                    <a:pt x="843" y="402"/>
                  </a:lnTo>
                  <a:lnTo>
                    <a:pt x="843" y="403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4" y="404"/>
                  </a:lnTo>
                  <a:lnTo>
                    <a:pt x="845" y="405"/>
                  </a:lnTo>
                  <a:lnTo>
                    <a:pt x="845" y="405"/>
                  </a:lnTo>
                  <a:lnTo>
                    <a:pt x="848" y="405"/>
                  </a:lnTo>
                  <a:lnTo>
                    <a:pt x="849" y="405"/>
                  </a:lnTo>
                  <a:lnTo>
                    <a:pt x="850" y="405"/>
                  </a:lnTo>
                  <a:lnTo>
                    <a:pt x="851" y="406"/>
                  </a:lnTo>
                  <a:lnTo>
                    <a:pt x="852" y="406"/>
                  </a:lnTo>
                  <a:lnTo>
                    <a:pt x="852" y="406"/>
                  </a:lnTo>
                  <a:lnTo>
                    <a:pt x="853" y="407"/>
                  </a:lnTo>
                  <a:lnTo>
                    <a:pt x="854" y="408"/>
                  </a:lnTo>
                  <a:lnTo>
                    <a:pt x="855" y="409"/>
                  </a:lnTo>
                  <a:lnTo>
                    <a:pt x="856" y="412"/>
                  </a:lnTo>
                  <a:lnTo>
                    <a:pt x="857" y="413"/>
                  </a:lnTo>
                  <a:lnTo>
                    <a:pt x="858" y="414"/>
                  </a:lnTo>
                  <a:lnTo>
                    <a:pt x="859" y="415"/>
                  </a:lnTo>
                  <a:lnTo>
                    <a:pt x="860" y="416"/>
                  </a:lnTo>
                  <a:lnTo>
                    <a:pt x="862" y="417"/>
                  </a:lnTo>
                  <a:lnTo>
                    <a:pt x="864" y="418"/>
                  </a:lnTo>
                  <a:lnTo>
                    <a:pt x="867" y="419"/>
                  </a:lnTo>
                  <a:lnTo>
                    <a:pt x="869" y="421"/>
                  </a:lnTo>
                  <a:lnTo>
                    <a:pt x="871" y="421"/>
                  </a:lnTo>
                  <a:lnTo>
                    <a:pt x="872" y="422"/>
                  </a:lnTo>
                  <a:lnTo>
                    <a:pt x="875" y="424"/>
                  </a:lnTo>
                  <a:lnTo>
                    <a:pt x="876" y="425"/>
                  </a:lnTo>
                  <a:lnTo>
                    <a:pt x="877" y="426"/>
                  </a:lnTo>
                  <a:lnTo>
                    <a:pt x="877" y="427"/>
                  </a:lnTo>
                  <a:lnTo>
                    <a:pt x="878" y="428"/>
                  </a:lnTo>
                  <a:lnTo>
                    <a:pt x="879" y="429"/>
                  </a:lnTo>
                  <a:lnTo>
                    <a:pt x="879" y="430"/>
                  </a:lnTo>
                  <a:lnTo>
                    <a:pt x="881" y="433"/>
                  </a:lnTo>
                  <a:lnTo>
                    <a:pt x="881" y="434"/>
                  </a:lnTo>
                  <a:lnTo>
                    <a:pt x="882" y="435"/>
                  </a:lnTo>
                  <a:lnTo>
                    <a:pt x="882" y="435"/>
                  </a:lnTo>
                  <a:lnTo>
                    <a:pt x="882" y="436"/>
                  </a:lnTo>
                  <a:lnTo>
                    <a:pt x="880" y="438"/>
                  </a:lnTo>
                  <a:lnTo>
                    <a:pt x="879" y="439"/>
                  </a:lnTo>
                  <a:lnTo>
                    <a:pt x="879" y="439"/>
                  </a:lnTo>
                  <a:lnTo>
                    <a:pt x="878" y="439"/>
                  </a:lnTo>
                  <a:lnTo>
                    <a:pt x="878" y="440"/>
                  </a:lnTo>
                  <a:lnTo>
                    <a:pt x="876" y="440"/>
                  </a:lnTo>
                  <a:lnTo>
                    <a:pt x="876" y="440"/>
                  </a:lnTo>
                  <a:lnTo>
                    <a:pt x="875" y="440"/>
                  </a:lnTo>
                  <a:lnTo>
                    <a:pt x="875" y="441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74" y="444"/>
                  </a:lnTo>
                  <a:lnTo>
                    <a:pt x="874" y="445"/>
                  </a:lnTo>
                  <a:lnTo>
                    <a:pt x="873" y="446"/>
                  </a:lnTo>
                  <a:lnTo>
                    <a:pt x="872" y="446"/>
                  </a:lnTo>
                  <a:lnTo>
                    <a:pt x="872" y="447"/>
                  </a:lnTo>
                  <a:lnTo>
                    <a:pt x="872" y="447"/>
                  </a:lnTo>
                  <a:lnTo>
                    <a:pt x="872" y="447"/>
                  </a:lnTo>
                  <a:lnTo>
                    <a:pt x="873" y="448"/>
                  </a:lnTo>
                  <a:lnTo>
                    <a:pt x="873" y="448"/>
                  </a:lnTo>
                  <a:lnTo>
                    <a:pt x="873" y="448"/>
                  </a:lnTo>
                  <a:lnTo>
                    <a:pt x="873" y="449"/>
                  </a:lnTo>
                  <a:lnTo>
                    <a:pt x="872" y="449"/>
                  </a:lnTo>
                  <a:lnTo>
                    <a:pt x="870" y="450"/>
                  </a:lnTo>
                  <a:lnTo>
                    <a:pt x="870" y="451"/>
                  </a:lnTo>
                  <a:lnTo>
                    <a:pt x="869" y="451"/>
                  </a:lnTo>
                  <a:lnTo>
                    <a:pt x="868" y="451"/>
                  </a:lnTo>
                  <a:lnTo>
                    <a:pt x="868" y="452"/>
                  </a:lnTo>
                  <a:lnTo>
                    <a:pt x="867" y="452"/>
                  </a:lnTo>
                  <a:lnTo>
                    <a:pt x="867" y="453"/>
                  </a:lnTo>
                  <a:lnTo>
                    <a:pt x="865" y="458"/>
                  </a:lnTo>
                  <a:lnTo>
                    <a:pt x="864" y="460"/>
                  </a:lnTo>
                  <a:lnTo>
                    <a:pt x="863" y="461"/>
                  </a:lnTo>
                  <a:lnTo>
                    <a:pt x="863" y="461"/>
                  </a:lnTo>
                  <a:lnTo>
                    <a:pt x="862" y="461"/>
                  </a:lnTo>
                  <a:lnTo>
                    <a:pt x="861" y="460"/>
                  </a:lnTo>
                  <a:lnTo>
                    <a:pt x="859" y="459"/>
                  </a:lnTo>
                  <a:lnTo>
                    <a:pt x="857" y="458"/>
                  </a:lnTo>
                  <a:lnTo>
                    <a:pt x="855" y="456"/>
                  </a:lnTo>
                  <a:lnTo>
                    <a:pt x="853" y="454"/>
                  </a:lnTo>
                  <a:lnTo>
                    <a:pt x="851" y="452"/>
                  </a:lnTo>
                  <a:lnTo>
                    <a:pt x="849" y="450"/>
                  </a:lnTo>
                  <a:lnTo>
                    <a:pt x="845" y="445"/>
                  </a:lnTo>
                  <a:lnTo>
                    <a:pt x="843" y="443"/>
                  </a:lnTo>
                  <a:lnTo>
                    <a:pt x="842" y="442"/>
                  </a:lnTo>
                  <a:lnTo>
                    <a:pt x="841" y="441"/>
                  </a:lnTo>
                  <a:lnTo>
                    <a:pt x="839" y="439"/>
                  </a:lnTo>
                  <a:lnTo>
                    <a:pt x="837" y="438"/>
                  </a:lnTo>
                  <a:lnTo>
                    <a:pt x="836" y="437"/>
                  </a:lnTo>
                  <a:lnTo>
                    <a:pt x="834" y="437"/>
                  </a:lnTo>
                  <a:lnTo>
                    <a:pt x="833" y="436"/>
                  </a:lnTo>
                  <a:lnTo>
                    <a:pt x="831" y="436"/>
                  </a:lnTo>
                  <a:lnTo>
                    <a:pt x="829" y="435"/>
                  </a:lnTo>
                  <a:lnTo>
                    <a:pt x="826" y="435"/>
                  </a:lnTo>
                  <a:lnTo>
                    <a:pt x="825" y="434"/>
                  </a:lnTo>
                  <a:lnTo>
                    <a:pt x="819" y="433"/>
                  </a:lnTo>
                  <a:lnTo>
                    <a:pt x="817" y="432"/>
                  </a:lnTo>
                  <a:lnTo>
                    <a:pt x="815" y="432"/>
                  </a:lnTo>
                  <a:lnTo>
                    <a:pt x="814" y="432"/>
                  </a:lnTo>
                  <a:lnTo>
                    <a:pt x="812" y="431"/>
                  </a:lnTo>
                  <a:lnTo>
                    <a:pt x="811" y="430"/>
                  </a:lnTo>
                  <a:lnTo>
                    <a:pt x="809" y="429"/>
                  </a:lnTo>
                  <a:lnTo>
                    <a:pt x="806" y="428"/>
                  </a:lnTo>
                  <a:lnTo>
                    <a:pt x="800" y="424"/>
                  </a:lnTo>
                  <a:lnTo>
                    <a:pt x="795" y="420"/>
                  </a:lnTo>
                  <a:lnTo>
                    <a:pt x="793" y="418"/>
                  </a:lnTo>
                  <a:lnTo>
                    <a:pt x="791" y="417"/>
                  </a:lnTo>
                  <a:lnTo>
                    <a:pt x="788" y="416"/>
                  </a:lnTo>
                  <a:lnTo>
                    <a:pt x="786" y="415"/>
                  </a:lnTo>
                  <a:lnTo>
                    <a:pt x="783" y="414"/>
                  </a:lnTo>
                  <a:lnTo>
                    <a:pt x="782" y="414"/>
                  </a:lnTo>
                  <a:lnTo>
                    <a:pt x="780" y="413"/>
                  </a:lnTo>
                  <a:lnTo>
                    <a:pt x="778" y="413"/>
                  </a:lnTo>
                  <a:lnTo>
                    <a:pt x="776" y="413"/>
                  </a:lnTo>
                  <a:lnTo>
                    <a:pt x="773" y="413"/>
                  </a:lnTo>
                  <a:lnTo>
                    <a:pt x="769" y="414"/>
                  </a:lnTo>
                  <a:lnTo>
                    <a:pt x="768" y="414"/>
                  </a:lnTo>
                  <a:lnTo>
                    <a:pt x="766" y="414"/>
                  </a:lnTo>
                  <a:lnTo>
                    <a:pt x="764" y="413"/>
                  </a:lnTo>
                  <a:lnTo>
                    <a:pt x="762" y="413"/>
                  </a:lnTo>
                  <a:lnTo>
                    <a:pt x="761" y="413"/>
                  </a:lnTo>
                  <a:lnTo>
                    <a:pt x="760" y="412"/>
                  </a:lnTo>
                  <a:lnTo>
                    <a:pt x="758" y="412"/>
                  </a:lnTo>
                  <a:lnTo>
                    <a:pt x="755" y="410"/>
                  </a:lnTo>
                  <a:lnTo>
                    <a:pt x="754" y="410"/>
                  </a:lnTo>
                  <a:lnTo>
                    <a:pt x="753" y="410"/>
                  </a:lnTo>
                  <a:lnTo>
                    <a:pt x="753" y="410"/>
                  </a:lnTo>
                  <a:lnTo>
                    <a:pt x="752" y="410"/>
                  </a:lnTo>
                  <a:lnTo>
                    <a:pt x="752" y="410"/>
                  </a:lnTo>
                  <a:lnTo>
                    <a:pt x="751" y="410"/>
                  </a:lnTo>
                  <a:lnTo>
                    <a:pt x="751" y="410"/>
                  </a:lnTo>
                  <a:lnTo>
                    <a:pt x="750" y="411"/>
                  </a:lnTo>
                  <a:lnTo>
                    <a:pt x="750" y="412"/>
                  </a:lnTo>
                  <a:lnTo>
                    <a:pt x="750" y="413"/>
                  </a:lnTo>
                  <a:lnTo>
                    <a:pt x="748" y="417"/>
                  </a:lnTo>
                  <a:lnTo>
                    <a:pt x="748" y="419"/>
                  </a:lnTo>
                  <a:lnTo>
                    <a:pt x="746" y="421"/>
                  </a:lnTo>
                  <a:lnTo>
                    <a:pt x="745" y="425"/>
                  </a:lnTo>
                  <a:lnTo>
                    <a:pt x="744" y="426"/>
                  </a:lnTo>
                  <a:lnTo>
                    <a:pt x="743" y="427"/>
                  </a:lnTo>
                  <a:lnTo>
                    <a:pt x="742" y="428"/>
                  </a:lnTo>
                  <a:lnTo>
                    <a:pt x="741" y="428"/>
                  </a:lnTo>
                  <a:lnTo>
                    <a:pt x="740" y="429"/>
                  </a:lnTo>
                  <a:lnTo>
                    <a:pt x="740" y="429"/>
                  </a:lnTo>
                  <a:lnTo>
                    <a:pt x="738" y="429"/>
                  </a:lnTo>
                  <a:lnTo>
                    <a:pt x="737" y="429"/>
                  </a:lnTo>
                  <a:lnTo>
                    <a:pt x="733" y="430"/>
                  </a:lnTo>
                  <a:lnTo>
                    <a:pt x="729" y="430"/>
                  </a:lnTo>
                  <a:lnTo>
                    <a:pt x="727" y="430"/>
                  </a:lnTo>
                  <a:lnTo>
                    <a:pt x="725" y="430"/>
                  </a:lnTo>
                  <a:lnTo>
                    <a:pt x="723" y="431"/>
                  </a:lnTo>
                  <a:lnTo>
                    <a:pt x="720" y="432"/>
                  </a:lnTo>
                  <a:lnTo>
                    <a:pt x="718" y="433"/>
                  </a:lnTo>
                  <a:lnTo>
                    <a:pt x="713" y="435"/>
                  </a:lnTo>
                  <a:lnTo>
                    <a:pt x="711" y="436"/>
                  </a:lnTo>
                  <a:lnTo>
                    <a:pt x="710" y="436"/>
                  </a:lnTo>
                  <a:lnTo>
                    <a:pt x="709" y="436"/>
                  </a:lnTo>
                  <a:lnTo>
                    <a:pt x="708" y="437"/>
                  </a:lnTo>
                  <a:lnTo>
                    <a:pt x="705" y="437"/>
                  </a:lnTo>
                  <a:lnTo>
                    <a:pt x="703" y="437"/>
                  </a:lnTo>
                  <a:lnTo>
                    <a:pt x="703" y="437"/>
                  </a:lnTo>
                  <a:lnTo>
                    <a:pt x="702" y="437"/>
                  </a:lnTo>
                  <a:lnTo>
                    <a:pt x="701" y="436"/>
                  </a:lnTo>
                  <a:lnTo>
                    <a:pt x="701" y="436"/>
                  </a:lnTo>
                  <a:lnTo>
                    <a:pt x="700" y="436"/>
                  </a:lnTo>
                  <a:lnTo>
                    <a:pt x="700" y="436"/>
                  </a:lnTo>
                  <a:lnTo>
                    <a:pt x="700" y="435"/>
                  </a:lnTo>
                  <a:lnTo>
                    <a:pt x="700" y="435"/>
                  </a:lnTo>
                  <a:lnTo>
                    <a:pt x="700" y="434"/>
                  </a:lnTo>
                  <a:lnTo>
                    <a:pt x="699" y="433"/>
                  </a:lnTo>
                  <a:lnTo>
                    <a:pt x="699" y="432"/>
                  </a:lnTo>
                  <a:lnTo>
                    <a:pt x="700" y="427"/>
                  </a:lnTo>
                  <a:lnTo>
                    <a:pt x="700" y="426"/>
                  </a:lnTo>
                  <a:lnTo>
                    <a:pt x="700" y="425"/>
                  </a:lnTo>
                  <a:lnTo>
                    <a:pt x="699" y="424"/>
                  </a:lnTo>
                  <a:lnTo>
                    <a:pt x="699" y="422"/>
                  </a:lnTo>
                  <a:lnTo>
                    <a:pt x="698" y="419"/>
                  </a:lnTo>
                  <a:lnTo>
                    <a:pt x="698" y="418"/>
                  </a:lnTo>
                  <a:lnTo>
                    <a:pt x="697" y="414"/>
                  </a:lnTo>
                  <a:lnTo>
                    <a:pt x="696" y="411"/>
                  </a:lnTo>
                  <a:lnTo>
                    <a:pt x="695" y="410"/>
                  </a:lnTo>
                  <a:lnTo>
                    <a:pt x="695" y="409"/>
                  </a:lnTo>
                  <a:lnTo>
                    <a:pt x="694" y="409"/>
                  </a:lnTo>
                  <a:lnTo>
                    <a:pt x="693" y="408"/>
                  </a:lnTo>
                  <a:lnTo>
                    <a:pt x="693" y="407"/>
                  </a:lnTo>
                  <a:lnTo>
                    <a:pt x="692" y="406"/>
                  </a:lnTo>
                  <a:lnTo>
                    <a:pt x="690" y="405"/>
                  </a:lnTo>
                  <a:lnTo>
                    <a:pt x="689" y="404"/>
                  </a:lnTo>
                  <a:lnTo>
                    <a:pt x="687" y="404"/>
                  </a:lnTo>
                  <a:lnTo>
                    <a:pt x="685" y="404"/>
                  </a:lnTo>
                  <a:lnTo>
                    <a:pt x="683" y="403"/>
                  </a:lnTo>
                  <a:lnTo>
                    <a:pt x="680" y="403"/>
                  </a:lnTo>
                  <a:lnTo>
                    <a:pt x="678" y="403"/>
                  </a:lnTo>
                  <a:lnTo>
                    <a:pt x="674" y="403"/>
                  </a:lnTo>
                  <a:lnTo>
                    <a:pt x="672" y="403"/>
                  </a:lnTo>
                  <a:lnTo>
                    <a:pt x="670" y="403"/>
                  </a:lnTo>
                  <a:lnTo>
                    <a:pt x="668" y="402"/>
                  </a:lnTo>
                  <a:lnTo>
                    <a:pt x="666" y="402"/>
                  </a:lnTo>
                  <a:lnTo>
                    <a:pt x="665" y="402"/>
                  </a:lnTo>
                  <a:lnTo>
                    <a:pt x="663" y="401"/>
                  </a:lnTo>
                  <a:lnTo>
                    <a:pt x="662" y="401"/>
                  </a:lnTo>
                  <a:lnTo>
                    <a:pt x="661" y="400"/>
                  </a:lnTo>
                  <a:lnTo>
                    <a:pt x="660" y="399"/>
                  </a:lnTo>
                  <a:lnTo>
                    <a:pt x="659" y="398"/>
                  </a:lnTo>
                  <a:lnTo>
                    <a:pt x="656" y="396"/>
                  </a:lnTo>
                  <a:lnTo>
                    <a:pt x="655" y="395"/>
                  </a:lnTo>
                  <a:lnTo>
                    <a:pt x="654" y="395"/>
                  </a:lnTo>
                  <a:lnTo>
                    <a:pt x="654" y="394"/>
                  </a:lnTo>
                  <a:lnTo>
                    <a:pt x="653" y="394"/>
                  </a:lnTo>
                  <a:lnTo>
                    <a:pt x="652" y="393"/>
                  </a:lnTo>
                  <a:lnTo>
                    <a:pt x="651" y="393"/>
                  </a:lnTo>
                  <a:lnTo>
                    <a:pt x="646" y="392"/>
                  </a:lnTo>
                  <a:lnTo>
                    <a:pt x="641" y="391"/>
                  </a:lnTo>
                  <a:lnTo>
                    <a:pt x="640" y="391"/>
                  </a:lnTo>
                  <a:lnTo>
                    <a:pt x="639" y="391"/>
                  </a:lnTo>
                  <a:lnTo>
                    <a:pt x="638" y="391"/>
                  </a:lnTo>
                  <a:lnTo>
                    <a:pt x="636" y="391"/>
                  </a:lnTo>
                  <a:lnTo>
                    <a:pt x="635" y="392"/>
                  </a:lnTo>
                  <a:lnTo>
                    <a:pt x="633" y="392"/>
                  </a:lnTo>
                  <a:lnTo>
                    <a:pt x="631" y="393"/>
                  </a:lnTo>
                  <a:lnTo>
                    <a:pt x="630" y="394"/>
                  </a:lnTo>
                  <a:lnTo>
                    <a:pt x="629" y="395"/>
                  </a:lnTo>
                  <a:lnTo>
                    <a:pt x="629" y="395"/>
                  </a:lnTo>
                  <a:lnTo>
                    <a:pt x="628" y="396"/>
                  </a:lnTo>
                  <a:lnTo>
                    <a:pt x="628" y="396"/>
                  </a:lnTo>
                  <a:lnTo>
                    <a:pt x="628" y="397"/>
                  </a:lnTo>
                  <a:lnTo>
                    <a:pt x="627" y="400"/>
                  </a:lnTo>
                  <a:lnTo>
                    <a:pt x="627" y="402"/>
                  </a:lnTo>
                  <a:lnTo>
                    <a:pt x="626" y="403"/>
                  </a:lnTo>
                  <a:lnTo>
                    <a:pt x="626" y="405"/>
                  </a:lnTo>
                  <a:lnTo>
                    <a:pt x="625" y="407"/>
                  </a:lnTo>
                  <a:lnTo>
                    <a:pt x="623" y="410"/>
                  </a:lnTo>
                  <a:lnTo>
                    <a:pt x="622" y="412"/>
                  </a:lnTo>
                  <a:lnTo>
                    <a:pt x="622" y="413"/>
                  </a:lnTo>
                  <a:lnTo>
                    <a:pt x="621" y="415"/>
                  </a:lnTo>
                  <a:lnTo>
                    <a:pt x="621" y="417"/>
                  </a:lnTo>
                  <a:lnTo>
                    <a:pt x="620" y="418"/>
                  </a:lnTo>
                  <a:lnTo>
                    <a:pt x="620" y="420"/>
                  </a:lnTo>
                  <a:lnTo>
                    <a:pt x="620" y="421"/>
                  </a:lnTo>
                  <a:lnTo>
                    <a:pt x="620" y="423"/>
                  </a:lnTo>
                  <a:lnTo>
                    <a:pt x="620" y="426"/>
                  </a:lnTo>
                  <a:lnTo>
                    <a:pt x="620" y="429"/>
                  </a:lnTo>
                  <a:lnTo>
                    <a:pt x="620" y="432"/>
                  </a:lnTo>
                  <a:lnTo>
                    <a:pt x="621" y="436"/>
                  </a:lnTo>
                  <a:lnTo>
                    <a:pt x="621" y="442"/>
                  </a:lnTo>
                  <a:lnTo>
                    <a:pt x="622" y="447"/>
                  </a:lnTo>
                  <a:lnTo>
                    <a:pt x="622" y="449"/>
                  </a:lnTo>
                  <a:lnTo>
                    <a:pt x="624" y="457"/>
                  </a:lnTo>
                  <a:lnTo>
                    <a:pt x="624" y="459"/>
                  </a:lnTo>
                  <a:lnTo>
                    <a:pt x="624" y="461"/>
                  </a:lnTo>
                  <a:lnTo>
                    <a:pt x="624" y="463"/>
                  </a:lnTo>
                  <a:lnTo>
                    <a:pt x="624" y="465"/>
                  </a:lnTo>
                  <a:lnTo>
                    <a:pt x="624" y="467"/>
                  </a:lnTo>
                  <a:lnTo>
                    <a:pt x="624" y="469"/>
                  </a:lnTo>
                  <a:lnTo>
                    <a:pt x="623" y="472"/>
                  </a:lnTo>
                  <a:lnTo>
                    <a:pt x="621" y="481"/>
                  </a:lnTo>
                  <a:lnTo>
                    <a:pt x="621" y="482"/>
                  </a:lnTo>
                  <a:lnTo>
                    <a:pt x="620" y="485"/>
                  </a:lnTo>
                  <a:lnTo>
                    <a:pt x="620" y="486"/>
                  </a:lnTo>
                  <a:lnTo>
                    <a:pt x="619" y="489"/>
                  </a:lnTo>
                  <a:lnTo>
                    <a:pt x="619" y="491"/>
                  </a:lnTo>
                  <a:lnTo>
                    <a:pt x="619" y="493"/>
                  </a:lnTo>
                  <a:lnTo>
                    <a:pt x="619" y="496"/>
                  </a:lnTo>
                  <a:lnTo>
                    <a:pt x="619" y="501"/>
                  </a:lnTo>
                  <a:lnTo>
                    <a:pt x="619" y="502"/>
                  </a:lnTo>
                  <a:lnTo>
                    <a:pt x="619" y="503"/>
                  </a:lnTo>
                  <a:lnTo>
                    <a:pt x="619" y="504"/>
                  </a:lnTo>
                  <a:lnTo>
                    <a:pt x="618" y="505"/>
                  </a:lnTo>
                  <a:lnTo>
                    <a:pt x="617" y="508"/>
                  </a:lnTo>
                  <a:lnTo>
                    <a:pt x="616" y="511"/>
                  </a:lnTo>
                  <a:lnTo>
                    <a:pt x="614" y="517"/>
                  </a:lnTo>
                  <a:lnTo>
                    <a:pt x="613" y="522"/>
                  </a:lnTo>
                  <a:lnTo>
                    <a:pt x="612" y="524"/>
                  </a:lnTo>
                  <a:lnTo>
                    <a:pt x="612" y="526"/>
                  </a:lnTo>
                  <a:lnTo>
                    <a:pt x="612" y="528"/>
                  </a:lnTo>
                  <a:lnTo>
                    <a:pt x="611" y="531"/>
                  </a:lnTo>
                  <a:lnTo>
                    <a:pt x="611" y="533"/>
                  </a:lnTo>
                  <a:lnTo>
                    <a:pt x="611" y="535"/>
                  </a:lnTo>
                  <a:lnTo>
                    <a:pt x="611" y="536"/>
                  </a:lnTo>
                  <a:lnTo>
                    <a:pt x="612" y="538"/>
                  </a:lnTo>
                  <a:lnTo>
                    <a:pt x="612" y="539"/>
                  </a:lnTo>
                  <a:lnTo>
                    <a:pt x="612" y="540"/>
                  </a:lnTo>
                  <a:lnTo>
                    <a:pt x="613" y="541"/>
                  </a:lnTo>
                  <a:lnTo>
                    <a:pt x="615" y="544"/>
                  </a:lnTo>
                  <a:lnTo>
                    <a:pt x="616" y="545"/>
                  </a:lnTo>
                  <a:lnTo>
                    <a:pt x="616" y="546"/>
                  </a:lnTo>
                  <a:lnTo>
                    <a:pt x="617" y="547"/>
                  </a:lnTo>
                  <a:lnTo>
                    <a:pt x="617" y="548"/>
                  </a:lnTo>
                  <a:lnTo>
                    <a:pt x="617" y="550"/>
                  </a:lnTo>
                  <a:lnTo>
                    <a:pt x="617" y="551"/>
                  </a:lnTo>
                  <a:lnTo>
                    <a:pt x="616" y="552"/>
                  </a:lnTo>
                  <a:lnTo>
                    <a:pt x="616" y="553"/>
                  </a:lnTo>
                  <a:lnTo>
                    <a:pt x="615" y="554"/>
                  </a:lnTo>
                  <a:lnTo>
                    <a:pt x="614" y="555"/>
                  </a:lnTo>
                  <a:lnTo>
                    <a:pt x="612" y="556"/>
                  </a:lnTo>
                  <a:lnTo>
                    <a:pt x="611" y="557"/>
                  </a:lnTo>
                  <a:lnTo>
                    <a:pt x="610" y="557"/>
                  </a:lnTo>
                  <a:lnTo>
                    <a:pt x="609" y="557"/>
                  </a:lnTo>
                  <a:lnTo>
                    <a:pt x="607" y="557"/>
                  </a:lnTo>
                  <a:lnTo>
                    <a:pt x="604" y="557"/>
                  </a:lnTo>
                  <a:lnTo>
                    <a:pt x="602" y="556"/>
                  </a:lnTo>
                  <a:lnTo>
                    <a:pt x="595" y="555"/>
                  </a:lnTo>
                  <a:lnTo>
                    <a:pt x="591" y="553"/>
                  </a:lnTo>
                  <a:lnTo>
                    <a:pt x="589" y="553"/>
                  </a:lnTo>
                  <a:lnTo>
                    <a:pt x="587" y="552"/>
                  </a:lnTo>
                  <a:lnTo>
                    <a:pt x="582" y="550"/>
                  </a:lnTo>
                  <a:lnTo>
                    <a:pt x="581" y="550"/>
                  </a:lnTo>
                  <a:lnTo>
                    <a:pt x="578" y="548"/>
                  </a:lnTo>
                  <a:lnTo>
                    <a:pt x="577" y="548"/>
                  </a:lnTo>
                  <a:lnTo>
                    <a:pt x="575" y="547"/>
                  </a:lnTo>
                  <a:lnTo>
                    <a:pt x="573" y="547"/>
                  </a:lnTo>
                  <a:lnTo>
                    <a:pt x="567" y="546"/>
                  </a:lnTo>
                  <a:lnTo>
                    <a:pt x="563" y="545"/>
                  </a:lnTo>
                  <a:lnTo>
                    <a:pt x="561" y="545"/>
                  </a:lnTo>
                  <a:lnTo>
                    <a:pt x="560" y="545"/>
                  </a:lnTo>
                  <a:lnTo>
                    <a:pt x="558" y="545"/>
                  </a:lnTo>
                  <a:lnTo>
                    <a:pt x="557" y="545"/>
                  </a:lnTo>
                  <a:lnTo>
                    <a:pt x="555" y="545"/>
                  </a:lnTo>
                  <a:lnTo>
                    <a:pt x="554" y="545"/>
                  </a:lnTo>
                  <a:lnTo>
                    <a:pt x="553" y="546"/>
                  </a:lnTo>
                  <a:lnTo>
                    <a:pt x="552" y="546"/>
                  </a:lnTo>
                  <a:lnTo>
                    <a:pt x="551" y="546"/>
                  </a:lnTo>
                  <a:lnTo>
                    <a:pt x="551" y="547"/>
                  </a:lnTo>
                  <a:lnTo>
                    <a:pt x="550" y="548"/>
                  </a:lnTo>
                  <a:lnTo>
                    <a:pt x="549" y="548"/>
                  </a:lnTo>
                  <a:lnTo>
                    <a:pt x="548" y="549"/>
                  </a:lnTo>
                  <a:lnTo>
                    <a:pt x="548" y="551"/>
                  </a:lnTo>
                  <a:lnTo>
                    <a:pt x="547" y="552"/>
                  </a:lnTo>
                  <a:lnTo>
                    <a:pt x="547" y="553"/>
                  </a:lnTo>
                  <a:lnTo>
                    <a:pt x="546" y="558"/>
                  </a:lnTo>
                  <a:lnTo>
                    <a:pt x="545" y="565"/>
                  </a:lnTo>
                  <a:lnTo>
                    <a:pt x="544" y="567"/>
                  </a:lnTo>
                  <a:lnTo>
                    <a:pt x="544" y="571"/>
                  </a:lnTo>
                  <a:lnTo>
                    <a:pt x="543" y="573"/>
                  </a:lnTo>
                  <a:lnTo>
                    <a:pt x="543" y="574"/>
                  </a:lnTo>
                  <a:lnTo>
                    <a:pt x="542" y="575"/>
                  </a:lnTo>
                  <a:lnTo>
                    <a:pt x="542" y="576"/>
                  </a:lnTo>
                  <a:lnTo>
                    <a:pt x="541" y="578"/>
                  </a:lnTo>
                  <a:lnTo>
                    <a:pt x="539" y="580"/>
                  </a:lnTo>
                  <a:lnTo>
                    <a:pt x="537" y="582"/>
                  </a:lnTo>
                  <a:lnTo>
                    <a:pt x="535" y="585"/>
                  </a:lnTo>
                  <a:lnTo>
                    <a:pt x="534" y="586"/>
                  </a:lnTo>
                  <a:lnTo>
                    <a:pt x="532" y="588"/>
                  </a:lnTo>
                  <a:lnTo>
                    <a:pt x="531" y="589"/>
                  </a:lnTo>
                  <a:lnTo>
                    <a:pt x="529" y="590"/>
                  </a:lnTo>
                  <a:lnTo>
                    <a:pt x="525" y="593"/>
                  </a:lnTo>
                  <a:lnTo>
                    <a:pt x="520" y="597"/>
                  </a:lnTo>
                  <a:lnTo>
                    <a:pt x="518" y="598"/>
                  </a:lnTo>
                  <a:lnTo>
                    <a:pt x="517" y="600"/>
                  </a:lnTo>
                  <a:lnTo>
                    <a:pt x="516" y="601"/>
                  </a:lnTo>
                  <a:lnTo>
                    <a:pt x="515" y="602"/>
                  </a:lnTo>
                  <a:lnTo>
                    <a:pt x="514" y="604"/>
                  </a:lnTo>
                  <a:lnTo>
                    <a:pt x="512" y="606"/>
                  </a:lnTo>
                  <a:lnTo>
                    <a:pt x="511" y="609"/>
                  </a:lnTo>
                  <a:lnTo>
                    <a:pt x="510" y="611"/>
                  </a:lnTo>
                  <a:lnTo>
                    <a:pt x="509" y="614"/>
                  </a:lnTo>
                  <a:lnTo>
                    <a:pt x="508" y="618"/>
                  </a:lnTo>
                  <a:lnTo>
                    <a:pt x="507" y="620"/>
                  </a:lnTo>
                  <a:lnTo>
                    <a:pt x="507" y="622"/>
                  </a:lnTo>
                  <a:lnTo>
                    <a:pt x="507" y="624"/>
                  </a:lnTo>
                  <a:lnTo>
                    <a:pt x="506" y="626"/>
                  </a:lnTo>
                  <a:lnTo>
                    <a:pt x="506" y="627"/>
                  </a:lnTo>
                  <a:lnTo>
                    <a:pt x="506" y="629"/>
                  </a:lnTo>
                  <a:lnTo>
                    <a:pt x="507" y="637"/>
                  </a:lnTo>
                  <a:lnTo>
                    <a:pt x="507" y="640"/>
                  </a:lnTo>
                  <a:lnTo>
                    <a:pt x="507" y="642"/>
                  </a:lnTo>
                  <a:lnTo>
                    <a:pt x="507" y="645"/>
                  </a:lnTo>
                  <a:lnTo>
                    <a:pt x="506" y="652"/>
                  </a:lnTo>
                  <a:lnTo>
                    <a:pt x="506" y="657"/>
                  </a:lnTo>
                  <a:lnTo>
                    <a:pt x="506" y="658"/>
                  </a:lnTo>
                  <a:lnTo>
                    <a:pt x="506" y="660"/>
                  </a:lnTo>
                  <a:lnTo>
                    <a:pt x="505" y="661"/>
                  </a:lnTo>
                  <a:lnTo>
                    <a:pt x="505" y="663"/>
                  </a:lnTo>
                  <a:lnTo>
                    <a:pt x="504" y="664"/>
                  </a:lnTo>
                  <a:lnTo>
                    <a:pt x="504" y="666"/>
                  </a:lnTo>
                  <a:lnTo>
                    <a:pt x="503" y="667"/>
                  </a:lnTo>
                  <a:lnTo>
                    <a:pt x="502" y="668"/>
                  </a:lnTo>
                  <a:lnTo>
                    <a:pt x="501" y="670"/>
                  </a:lnTo>
                  <a:lnTo>
                    <a:pt x="500" y="671"/>
                  </a:lnTo>
                  <a:lnTo>
                    <a:pt x="500" y="671"/>
                  </a:lnTo>
                  <a:lnTo>
                    <a:pt x="499" y="672"/>
                  </a:lnTo>
                  <a:lnTo>
                    <a:pt x="498" y="672"/>
                  </a:lnTo>
                  <a:lnTo>
                    <a:pt x="498" y="672"/>
                  </a:lnTo>
                  <a:lnTo>
                    <a:pt x="497" y="673"/>
                  </a:lnTo>
                  <a:lnTo>
                    <a:pt x="496" y="673"/>
                  </a:lnTo>
                  <a:lnTo>
                    <a:pt x="495" y="673"/>
                  </a:lnTo>
                  <a:lnTo>
                    <a:pt x="494" y="673"/>
                  </a:lnTo>
                  <a:lnTo>
                    <a:pt x="492" y="674"/>
                  </a:lnTo>
                  <a:lnTo>
                    <a:pt x="491" y="674"/>
                  </a:lnTo>
                  <a:lnTo>
                    <a:pt x="490" y="673"/>
                  </a:lnTo>
                  <a:lnTo>
                    <a:pt x="489" y="673"/>
                  </a:lnTo>
                  <a:lnTo>
                    <a:pt x="488" y="673"/>
                  </a:lnTo>
                  <a:lnTo>
                    <a:pt x="487" y="673"/>
                  </a:lnTo>
                  <a:lnTo>
                    <a:pt x="486" y="672"/>
                  </a:lnTo>
                  <a:lnTo>
                    <a:pt x="486" y="672"/>
                  </a:lnTo>
                  <a:lnTo>
                    <a:pt x="485" y="671"/>
                  </a:lnTo>
                  <a:lnTo>
                    <a:pt x="484" y="670"/>
                  </a:lnTo>
                  <a:lnTo>
                    <a:pt x="483" y="670"/>
                  </a:lnTo>
                  <a:lnTo>
                    <a:pt x="482" y="668"/>
                  </a:lnTo>
                  <a:lnTo>
                    <a:pt x="479" y="664"/>
                  </a:lnTo>
                  <a:lnTo>
                    <a:pt x="478" y="663"/>
                  </a:lnTo>
                  <a:lnTo>
                    <a:pt x="477" y="662"/>
                  </a:lnTo>
                  <a:lnTo>
                    <a:pt x="476" y="661"/>
                  </a:lnTo>
                  <a:lnTo>
                    <a:pt x="474" y="660"/>
                  </a:lnTo>
                  <a:lnTo>
                    <a:pt x="473" y="660"/>
                  </a:lnTo>
                  <a:lnTo>
                    <a:pt x="471" y="659"/>
                  </a:lnTo>
                  <a:lnTo>
                    <a:pt x="470" y="658"/>
                  </a:lnTo>
                  <a:lnTo>
                    <a:pt x="469" y="658"/>
                  </a:lnTo>
                  <a:lnTo>
                    <a:pt x="468" y="657"/>
                  </a:lnTo>
                  <a:lnTo>
                    <a:pt x="467" y="656"/>
                  </a:lnTo>
                  <a:lnTo>
                    <a:pt x="466" y="655"/>
                  </a:lnTo>
                  <a:lnTo>
                    <a:pt x="466" y="654"/>
                  </a:lnTo>
                  <a:lnTo>
                    <a:pt x="463" y="651"/>
                  </a:lnTo>
                  <a:lnTo>
                    <a:pt x="462" y="650"/>
                  </a:lnTo>
                  <a:lnTo>
                    <a:pt x="461" y="649"/>
                  </a:lnTo>
                  <a:lnTo>
                    <a:pt x="461" y="648"/>
                  </a:lnTo>
                  <a:lnTo>
                    <a:pt x="460" y="648"/>
                  </a:lnTo>
                  <a:lnTo>
                    <a:pt x="459" y="648"/>
                  </a:lnTo>
                  <a:lnTo>
                    <a:pt x="458" y="647"/>
                  </a:lnTo>
                  <a:lnTo>
                    <a:pt x="457" y="648"/>
                  </a:lnTo>
                  <a:lnTo>
                    <a:pt x="456" y="648"/>
                  </a:lnTo>
                  <a:lnTo>
                    <a:pt x="455" y="648"/>
                  </a:lnTo>
                  <a:lnTo>
                    <a:pt x="454" y="649"/>
                  </a:lnTo>
                  <a:lnTo>
                    <a:pt x="445" y="654"/>
                  </a:lnTo>
                  <a:lnTo>
                    <a:pt x="444" y="655"/>
                  </a:lnTo>
                  <a:lnTo>
                    <a:pt x="442" y="656"/>
                  </a:lnTo>
                  <a:lnTo>
                    <a:pt x="441" y="656"/>
                  </a:lnTo>
                  <a:lnTo>
                    <a:pt x="440" y="657"/>
                  </a:lnTo>
                  <a:lnTo>
                    <a:pt x="439" y="657"/>
                  </a:lnTo>
                  <a:lnTo>
                    <a:pt x="438" y="657"/>
                  </a:lnTo>
                  <a:lnTo>
                    <a:pt x="437" y="657"/>
                  </a:lnTo>
                  <a:lnTo>
                    <a:pt x="436" y="657"/>
                  </a:lnTo>
                  <a:lnTo>
                    <a:pt x="435" y="657"/>
                  </a:lnTo>
                  <a:lnTo>
                    <a:pt x="434" y="656"/>
                  </a:lnTo>
                  <a:lnTo>
                    <a:pt x="430" y="655"/>
                  </a:lnTo>
                  <a:lnTo>
                    <a:pt x="424" y="653"/>
                  </a:lnTo>
                  <a:lnTo>
                    <a:pt x="422" y="652"/>
                  </a:lnTo>
                  <a:lnTo>
                    <a:pt x="417" y="650"/>
                  </a:lnTo>
                  <a:lnTo>
                    <a:pt x="415" y="649"/>
                  </a:lnTo>
                  <a:lnTo>
                    <a:pt x="414" y="648"/>
                  </a:lnTo>
                  <a:lnTo>
                    <a:pt x="413" y="648"/>
                  </a:lnTo>
                  <a:lnTo>
                    <a:pt x="412" y="647"/>
                  </a:lnTo>
                  <a:lnTo>
                    <a:pt x="411" y="646"/>
                  </a:lnTo>
                  <a:lnTo>
                    <a:pt x="409" y="643"/>
                  </a:lnTo>
                  <a:lnTo>
                    <a:pt x="407" y="642"/>
                  </a:lnTo>
                  <a:lnTo>
                    <a:pt x="403" y="638"/>
                  </a:lnTo>
                  <a:lnTo>
                    <a:pt x="401" y="636"/>
                  </a:lnTo>
                  <a:lnTo>
                    <a:pt x="400" y="635"/>
                  </a:lnTo>
                  <a:lnTo>
                    <a:pt x="399" y="634"/>
                  </a:lnTo>
                  <a:lnTo>
                    <a:pt x="398" y="634"/>
                  </a:lnTo>
                  <a:lnTo>
                    <a:pt x="398" y="634"/>
                  </a:lnTo>
                  <a:lnTo>
                    <a:pt x="396" y="634"/>
                  </a:lnTo>
                  <a:lnTo>
                    <a:pt x="396" y="634"/>
                  </a:lnTo>
                  <a:lnTo>
                    <a:pt x="395" y="634"/>
                  </a:lnTo>
                  <a:lnTo>
                    <a:pt x="394" y="635"/>
                  </a:lnTo>
                  <a:lnTo>
                    <a:pt x="393" y="635"/>
                  </a:lnTo>
                  <a:lnTo>
                    <a:pt x="393" y="636"/>
                  </a:lnTo>
                  <a:lnTo>
                    <a:pt x="392" y="636"/>
                  </a:lnTo>
                  <a:lnTo>
                    <a:pt x="392" y="637"/>
                  </a:lnTo>
                  <a:lnTo>
                    <a:pt x="391" y="637"/>
                  </a:lnTo>
                  <a:lnTo>
                    <a:pt x="391" y="638"/>
                  </a:lnTo>
                  <a:lnTo>
                    <a:pt x="391" y="639"/>
                  </a:lnTo>
                  <a:lnTo>
                    <a:pt x="391" y="644"/>
                  </a:lnTo>
                  <a:lnTo>
                    <a:pt x="390" y="646"/>
                  </a:lnTo>
                  <a:lnTo>
                    <a:pt x="390" y="648"/>
                  </a:lnTo>
                  <a:lnTo>
                    <a:pt x="389" y="651"/>
                  </a:lnTo>
                  <a:lnTo>
                    <a:pt x="388" y="655"/>
                  </a:lnTo>
                  <a:lnTo>
                    <a:pt x="388" y="656"/>
                  </a:lnTo>
                  <a:lnTo>
                    <a:pt x="387" y="658"/>
                  </a:lnTo>
                  <a:lnTo>
                    <a:pt x="387" y="659"/>
                  </a:lnTo>
                  <a:lnTo>
                    <a:pt x="386" y="661"/>
                  </a:lnTo>
                  <a:lnTo>
                    <a:pt x="385" y="662"/>
                  </a:lnTo>
                  <a:lnTo>
                    <a:pt x="384" y="663"/>
                  </a:lnTo>
                  <a:lnTo>
                    <a:pt x="383" y="664"/>
                  </a:lnTo>
                  <a:lnTo>
                    <a:pt x="382" y="665"/>
                  </a:lnTo>
                  <a:lnTo>
                    <a:pt x="381" y="666"/>
                  </a:lnTo>
                  <a:lnTo>
                    <a:pt x="381" y="667"/>
                  </a:lnTo>
                  <a:lnTo>
                    <a:pt x="380" y="667"/>
                  </a:lnTo>
                  <a:lnTo>
                    <a:pt x="379" y="667"/>
                  </a:lnTo>
                  <a:lnTo>
                    <a:pt x="378" y="668"/>
                  </a:lnTo>
                  <a:lnTo>
                    <a:pt x="377" y="668"/>
                  </a:lnTo>
                  <a:lnTo>
                    <a:pt x="372" y="668"/>
                  </a:lnTo>
                  <a:lnTo>
                    <a:pt x="370" y="669"/>
                  </a:lnTo>
                  <a:lnTo>
                    <a:pt x="368" y="669"/>
                  </a:lnTo>
                  <a:lnTo>
                    <a:pt x="367" y="669"/>
                  </a:lnTo>
                  <a:lnTo>
                    <a:pt x="367" y="670"/>
                  </a:lnTo>
                  <a:lnTo>
                    <a:pt x="366" y="670"/>
                  </a:lnTo>
                  <a:lnTo>
                    <a:pt x="365" y="671"/>
                  </a:lnTo>
                  <a:lnTo>
                    <a:pt x="365" y="671"/>
                  </a:lnTo>
                  <a:lnTo>
                    <a:pt x="364" y="673"/>
                  </a:lnTo>
                  <a:lnTo>
                    <a:pt x="363" y="675"/>
                  </a:lnTo>
                  <a:lnTo>
                    <a:pt x="362" y="677"/>
                  </a:lnTo>
                  <a:lnTo>
                    <a:pt x="362" y="677"/>
                  </a:lnTo>
                  <a:lnTo>
                    <a:pt x="362" y="678"/>
                  </a:lnTo>
                  <a:lnTo>
                    <a:pt x="361" y="679"/>
                  </a:lnTo>
                  <a:lnTo>
                    <a:pt x="360" y="679"/>
                  </a:lnTo>
                  <a:lnTo>
                    <a:pt x="359" y="680"/>
                  </a:lnTo>
                  <a:lnTo>
                    <a:pt x="358" y="680"/>
                  </a:lnTo>
                  <a:lnTo>
                    <a:pt x="356" y="681"/>
                  </a:lnTo>
                  <a:lnTo>
                    <a:pt x="354" y="682"/>
                  </a:lnTo>
                  <a:lnTo>
                    <a:pt x="353" y="682"/>
                  </a:lnTo>
                  <a:lnTo>
                    <a:pt x="352" y="682"/>
                  </a:lnTo>
                  <a:lnTo>
                    <a:pt x="351" y="683"/>
                  </a:lnTo>
                  <a:lnTo>
                    <a:pt x="350" y="684"/>
                  </a:lnTo>
                  <a:lnTo>
                    <a:pt x="349" y="684"/>
                  </a:lnTo>
                  <a:lnTo>
                    <a:pt x="346" y="687"/>
                  </a:lnTo>
                  <a:lnTo>
                    <a:pt x="345" y="688"/>
                  </a:lnTo>
                  <a:lnTo>
                    <a:pt x="344" y="689"/>
                  </a:lnTo>
                  <a:lnTo>
                    <a:pt x="343" y="690"/>
                  </a:lnTo>
                  <a:lnTo>
                    <a:pt x="342" y="690"/>
                  </a:lnTo>
                  <a:lnTo>
                    <a:pt x="340" y="690"/>
                  </a:lnTo>
                  <a:lnTo>
                    <a:pt x="339" y="690"/>
                  </a:lnTo>
                  <a:lnTo>
                    <a:pt x="339" y="690"/>
                  </a:lnTo>
                  <a:lnTo>
                    <a:pt x="338" y="690"/>
                  </a:lnTo>
                  <a:lnTo>
                    <a:pt x="337" y="689"/>
                  </a:lnTo>
                  <a:lnTo>
                    <a:pt x="333" y="688"/>
                  </a:lnTo>
                  <a:lnTo>
                    <a:pt x="328" y="685"/>
                  </a:lnTo>
                  <a:lnTo>
                    <a:pt x="324" y="683"/>
                  </a:lnTo>
                  <a:lnTo>
                    <a:pt x="313" y="678"/>
                  </a:lnTo>
                  <a:lnTo>
                    <a:pt x="311" y="677"/>
                  </a:lnTo>
                  <a:lnTo>
                    <a:pt x="309" y="676"/>
                  </a:lnTo>
                  <a:lnTo>
                    <a:pt x="308" y="676"/>
                  </a:lnTo>
                  <a:lnTo>
                    <a:pt x="307" y="675"/>
                  </a:lnTo>
                  <a:lnTo>
                    <a:pt x="302" y="675"/>
                  </a:lnTo>
                  <a:lnTo>
                    <a:pt x="299" y="674"/>
                  </a:lnTo>
                  <a:lnTo>
                    <a:pt x="297" y="674"/>
                  </a:lnTo>
                  <a:lnTo>
                    <a:pt x="291" y="671"/>
                  </a:lnTo>
                  <a:lnTo>
                    <a:pt x="284" y="669"/>
                  </a:lnTo>
                  <a:lnTo>
                    <a:pt x="280" y="668"/>
                  </a:lnTo>
                  <a:lnTo>
                    <a:pt x="279" y="668"/>
                  </a:lnTo>
                  <a:lnTo>
                    <a:pt x="277" y="667"/>
                  </a:lnTo>
                  <a:lnTo>
                    <a:pt x="274" y="667"/>
                  </a:lnTo>
                  <a:lnTo>
                    <a:pt x="269" y="667"/>
                  </a:lnTo>
                  <a:lnTo>
                    <a:pt x="268" y="667"/>
                  </a:lnTo>
                  <a:lnTo>
                    <a:pt x="266" y="667"/>
                  </a:lnTo>
                  <a:lnTo>
                    <a:pt x="260" y="666"/>
                  </a:lnTo>
                  <a:lnTo>
                    <a:pt x="258" y="665"/>
                  </a:lnTo>
                  <a:lnTo>
                    <a:pt x="254" y="665"/>
                  </a:lnTo>
                  <a:lnTo>
                    <a:pt x="253" y="665"/>
                  </a:lnTo>
                  <a:lnTo>
                    <a:pt x="251" y="665"/>
                  </a:lnTo>
                  <a:lnTo>
                    <a:pt x="246" y="666"/>
                  </a:lnTo>
                  <a:lnTo>
                    <a:pt x="244" y="666"/>
                  </a:lnTo>
                  <a:lnTo>
                    <a:pt x="242" y="666"/>
                  </a:lnTo>
                  <a:lnTo>
                    <a:pt x="241" y="666"/>
                  </a:lnTo>
                  <a:lnTo>
                    <a:pt x="240" y="666"/>
                  </a:lnTo>
                  <a:lnTo>
                    <a:pt x="239" y="666"/>
                  </a:lnTo>
                  <a:lnTo>
                    <a:pt x="238" y="665"/>
                  </a:lnTo>
                  <a:lnTo>
                    <a:pt x="235" y="664"/>
                  </a:lnTo>
                  <a:lnTo>
                    <a:pt x="234" y="663"/>
                  </a:lnTo>
                  <a:lnTo>
                    <a:pt x="231" y="663"/>
                  </a:lnTo>
                  <a:lnTo>
                    <a:pt x="227" y="662"/>
                  </a:lnTo>
                  <a:lnTo>
                    <a:pt x="226" y="661"/>
                  </a:lnTo>
                  <a:lnTo>
                    <a:pt x="225" y="661"/>
                  </a:lnTo>
                  <a:lnTo>
                    <a:pt x="224" y="661"/>
                  </a:lnTo>
                  <a:lnTo>
                    <a:pt x="222" y="659"/>
                  </a:lnTo>
                  <a:lnTo>
                    <a:pt x="219" y="656"/>
                  </a:lnTo>
                  <a:lnTo>
                    <a:pt x="218" y="655"/>
                  </a:lnTo>
                  <a:lnTo>
                    <a:pt x="217" y="655"/>
                  </a:lnTo>
                  <a:lnTo>
                    <a:pt x="216" y="653"/>
                  </a:lnTo>
                  <a:lnTo>
                    <a:pt x="215" y="652"/>
                  </a:lnTo>
                  <a:lnTo>
                    <a:pt x="215" y="651"/>
                  </a:lnTo>
                  <a:lnTo>
                    <a:pt x="214" y="650"/>
                  </a:lnTo>
                  <a:lnTo>
                    <a:pt x="213" y="647"/>
                  </a:lnTo>
                  <a:lnTo>
                    <a:pt x="212" y="646"/>
                  </a:lnTo>
                  <a:lnTo>
                    <a:pt x="212" y="645"/>
                  </a:lnTo>
                  <a:lnTo>
                    <a:pt x="211" y="645"/>
                  </a:lnTo>
                  <a:lnTo>
                    <a:pt x="211" y="644"/>
                  </a:lnTo>
                  <a:lnTo>
                    <a:pt x="209" y="642"/>
                  </a:lnTo>
                  <a:lnTo>
                    <a:pt x="208" y="641"/>
                  </a:lnTo>
                  <a:lnTo>
                    <a:pt x="207" y="640"/>
                  </a:lnTo>
                  <a:lnTo>
                    <a:pt x="206" y="639"/>
                  </a:lnTo>
                  <a:lnTo>
                    <a:pt x="205" y="638"/>
                  </a:lnTo>
                  <a:lnTo>
                    <a:pt x="205" y="637"/>
                  </a:lnTo>
                  <a:lnTo>
                    <a:pt x="204" y="636"/>
                  </a:lnTo>
                  <a:lnTo>
                    <a:pt x="204" y="635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5" y="633"/>
                  </a:lnTo>
                  <a:lnTo>
                    <a:pt x="205" y="632"/>
                  </a:lnTo>
                  <a:lnTo>
                    <a:pt x="205" y="631"/>
                  </a:lnTo>
                  <a:lnTo>
                    <a:pt x="206" y="630"/>
                  </a:lnTo>
                  <a:lnTo>
                    <a:pt x="207" y="630"/>
                  </a:lnTo>
                  <a:lnTo>
                    <a:pt x="207" y="629"/>
                  </a:lnTo>
                  <a:lnTo>
                    <a:pt x="209" y="628"/>
                  </a:lnTo>
                  <a:lnTo>
                    <a:pt x="210" y="627"/>
                  </a:lnTo>
                  <a:lnTo>
                    <a:pt x="211" y="626"/>
                  </a:lnTo>
                  <a:lnTo>
                    <a:pt x="215" y="625"/>
                  </a:lnTo>
                  <a:lnTo>
                    <a:pt x="216" y="624"/>
                  </a:lnTo>
                  <a:lnTo>
                    <a:pt x="216" y="624"/>
                  </a:lnTo>
                  <a:lnTo>
                    <a:pt x="217" y="623"/>
                  </a:lnTo>
                  <a:lnTo>
                    <a:pt x="217" y="622"/>
                  </a:lnTo>
                  <a:lnTo>
                    <a:pt x="218" y="622"/>
                  </a:lnTo>
                  <a:lnTo>
                    <a:pt x="218" y="621"/>
                  </a:lnTo>
                  <a:lnTo>
                    <a:pt x="219" y="620"/>
                  </a:lnTo>
                  <a:lnTo>
                    <a:pt x="219" y="618"/>
                  </a:lnTo>
                  <a:lnTo>
                    <a:pt x="219" y="617"/>
                  </a:lnTo>
                  <a:lnTo>
                    <a:pt x="219" y="616"/>
                  </a:lnTo>
                  <a:lnTo>
                    <a:pt x="218" y="615"/>
                  </a:lnTo>
                  <a:lnTo>
                    <a:pt x="218" y="614"/>
                  </a:lnTo>
                  <a:lnTo>
                    <a:pt x="217" y="614"/>
                  </a:lnTo>
                  <a:lnTo>
                    <a:pt x="217" y="613"/>
                  </a:lnTo>
                  <a:lnTo>
                    <a:pt x="216" y="612"/>
                  </a:lnTo>
                  <a:lnTo>
                    <a:pt x="212" y="609"/>
                  </a:lnTo>
                  <a:lnTo>
                    <a:pt x="210" y="608"/>
                  </a:lnTo>
                  <a:lnTo>
                    <a:pt x="209" y="607"/>
                  </a:lnTo>
                  <a:lnTo>
                    <a:pt x="208" y="605"/>
                  </a:lnTo>
                  <a:lnTo>
                    <a:pt x="205" y="601"/>
                  </a:lnTo>
                  <a:lnTo>
                    <a:pt x="203" y="599"/>
                  </a:lnTo>
                  <a:lnTo>
                    <a:pt x="201" y="597"/>
                  </a:lnTo>
                  <a:lnTo>
                    <a:pt x="200" y="595"/>
                  </a:lnTo>
                  <a:lnTo>
                    <a:pt x="198" y="594"/>
                  </a:lnTo>
                  <a:lnTo>
                    <a:pt x="197" y="593"/>
                  </a:lnTo>
                  <a:lnTo>
                    <a:pt x="196" y="592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3" y="590"/>
                  </a:lnTo>
                  <a:lnTo>
                    <a:pt x="190" y="589"/>
                  </a:lnTo>
                  <a:lnTo>
                    <a:pt x="186" y="588"/>
                  </a:lnTo>
                  <a:lnTo>
                    <a:pt x="184" y="587"/>
                  </a:lnTo>
                  <a:lnTo>
                    <a:pt x="182" y="586"/>
                  </a:lnTo>
                  <a:lnTo>
                    <a:pt x="180" y="585"/>
                  </a:lnTo>
                  <a:lnTo>
                    <a:pt x="178" y="584"/>
                  </a:lnTo>
                  <a:lnTo>
                    <a:pt x="177" y="584"/>
                  </a:lnTo>
                  <a:lnTo>
                    <a:pt x="172" y="580"/>
                  </a:lnTo>
                  <a:lnTo>
                    <a:pt x="171" y="579"/>
                  </a:lnTo>
                  <a:lnTo>
                    <a:pt x="170" y="578"/>
                  </a:lnTo>
                  <a:lnTo>
                    <a:pt x="168" y="577"/>
                  </a:lnTo>
                  <a:lnTo>
                    <a:pt x="167" y="575"/>
                  </a:lnTo>
                  <a:lnTo>
                    <a:pt x="165" y="573"/>
                  </a:lnTo>
                  <a:lnTo>
                    <a:pt x="159" y="566"/>
                  </a:lnTo>
                  <a:lnTo>
                    <a:pt x="156" y="564"/>
                  </a:lnTo>
                  <a:lnTo>
                    <a:pt x="154" y="562"/>
                  </a:lnTo>
                  <a:lnTo>
                    <a:pt x="152" y="560"/>
                  </a:lnTo>
                  <a:lnTo>
                    <a:pt x="150" y="559"/>
                  </a:lnTo>
                  <a:lnTo>
                    <a:pt x="148" y="557"/>
                  </a:lnTo>
                  <a:lnTo>
                    <a:pt x="146" y="555"/>
                  </a:lnTo>
                  <a:lnTo>
                    <a:pt x="144" y="554"/>
                  </a:lnTo>
                  <a:lnTo>
                    <a:pt x="142" y="553"/>
                  </a:lnTo>
                  <a:lnTo>
                    <a:pt x="140" y="552"/>
                  </a:lnTo>
                  <a:lnTo>
                    <a:pt x="138" y="551"/>
                  </a:lnTo>
                  <a:lnTo>
                    <a:pt x="136" y="550"/>
                  </a:lnTo>
                  <a:lnTo>
                    <a:pt x="134" y="549"/>
                  </a:lnTo>
                  <a:lnTo>
                    <a:pt x="125" y="547"/>
                  </a:lnTo>
                  <a:lnTo>
                    <a:pt x="123" y="546"/>
                  </a:lnTo>
                  <a:lnTo>
                    <a:pt x="121" y="545"/>
                  </a:lnTo>
                  <a:lnTo>
                    <a:pt x="120" y="545"/>
                  </a:lnTo>
                  <a:lnTo>
                    <a:pt x="118" y="544"/>
                  </a:lnTo>
                  <a:lnTo>
                    <a:pt x="117" y="543"/>
                  </a:lnTo>
                  <a:lnTo>
                    <a:pt x="117" y="543"/>
                  </a:lnTo>
                  <a:lnTo>
                    <a:pt x="116" y="542"/>
                  </a:lnTo>
                  <a:lnTo>
                    <a:pt x="115" y="541"/>
                  </a:lnTo>
                  <a:lnTo>
                    <a:pt x="115" y="539"/>
                  </a:lnTo>
                  <a:lnTo>
                    <a:pt x="114" y="537"/>
                  </a:lnTo>
                  <a:lnTo>
                    <a:pt x="114" y="536"/>
                  </a:lnTo>
                  <a:lnTo>
                    <a:pt x="113" y="532"/>
                  </a:lnTo>
                  <a:lnTo>
                    <a:pt x="113" y="530"/>
                  </a:lnTo>
                  <a:lnTo>
                    <a:pt x="113" y="529"/>
                  </a:lnTo>
                  <a:lnTo>
                    <a:pt x="112" y="527"/>
                  </a:lnTo>
                  <a:lnTo>
                    <a:pt x="111" y="524"/>
                  </a:lnTo>
                  <a:lnTo>
                    <a:pt x="108" y="518"/>
                  </a:lnTo>
                  <a:lnTo>
                    <a:pt x="107" y="516"/>
                  </a:lnTo>
                  <a:lnTo>
                    <a:pt x="107" y="514"/>
                  </a:lnTo>
                  <a:lnTo>
                    <a:pt x="105" y="512"/>
                  </a:lnTo>
                  <a:lnTo>
                    <a:pt x="105" y="511"/>
                  </a:lnTo>
                  <a:lnTo>
                    <a:pt x="104" y="511"/>
                  </a:lnTo>
                  <a:lnTo>
                    <a:pt x="103" y="510"/>
                  </a:lnTo>
                  <a:lnTo>
                    <a:pt x="103" y="509"/>
                  </a:lnTo>
                  <a:lnTo>
                    <a:pt x="99" y="507"/>
                  </a:lnTo>
                  <a:lnTo>
                    <a:pt x="98" y="506"/>
                  </a:lnTo>
                  <a:lnTo>
                    <a:pt x="97" y="505"/>
                  </a:lnTo>
                  <a:lnTo>
                    <a:pt x="97" y="504"/>
                  </a:lnTo>
                  <a:lnTo>
                    <a:pt x="96" y="504"/>
                  </a:lnTo>
                  <a:lnTo>
                    <a:pt x="95" y="503"/>
                  </a:lnTo>
                  <a:lnTo>
                    <a:pt x="95" y="501"/>
                  </a:lnTo>
                  <a:lnTo>
                    <a:pt x="94" y="500"/>
                  </a:lnTo>
                  <a:lnTo>
                    <a:pt x="93" y="498"/>
                  </a:lnTo>
                  <a:lnTo>
                    <a:pt x="92" y="496"/>
                  </a:lnTo>
                  <a:lnTo>
                    <a:pt x="90" y="490"/>
                  </a:lnTo>
                  <a:lnTo>
                    <a:pt x="88" y="485"/>
                  </a:lnTo>
                  <a:lnTo>
                    <a:pt x="87" y="482"/>
                  </a:lnTo>
                  <a:lnTo>
                    <a:pt x="86" y="480"/>
                  </a:lnTo>
                  <a:lnTo>
                    <a:pt x="85" y="479"/>
                  </a:lnTo>
                  <a:lnTo>
                    <a:pt x="84" y="477"/>
                  </a:lnTo>
                  <a:lnTo>
                    <a:pt x="83" y="476"/>
                  </a:lnTo>
                  <a:lnTo>
                    <a:pt x="82" y="475"/>
                  </a:lnTo>
                  <a:lnTo>
                    <a:pt x="82" y="475"/>
                  </a:lnTo>
                  <a:lnTo>
                    <a:pt x="81" y="475"/>
                  </a:lnTo>
                  <a:lnTo>
                    <a:pt x="80" y="474"/>
                  </a:lnTo>
                  <a:lnTo>
                    <a:pt x="79" y="474"/>
                  </a:lnTo>
                  <a:lnTo>
                    <a:pt x="75" y="475"/>
                  </a:lnTo>
                  <a:lnTo>
                    <a:pt x="72" y="475"/>
                  </a:lnTo>
                  <a:lnTo>
                    <a:pt x="70" y="475"/>
                  </a:lnTo>
                  <a:lnTo>
                    <a:pt x="66" y="475"/>
                  </a:lnTo>
                  <a:lnTo>
                    <a:pt x="65" y="475"/>
                  </a:lnTo>
                  <a:lnTo>
                    <a:pt x="63" y="475"/>
                  </a:lnTo>
                  <a:lnTo>
                    <a:pt x="61" y="474"/>
                  </a:lnTo>
                  <a:lnTo>
                    <a:pt x="60" y="474"/>
                  </a:lnTo>
                  <a:lnTo>
                    <a:pt x="58" y="473"/>
                  </a:lnTo>
                  <a:lnTo>
                    <a:pt x="58" y="473"/>
                  </a:lnTo>
                  <a:lnTo>
                    <a:pt x="57" y="472"/>
                  </a:lnTo>
                  <a:lnTo>
                    <a:pt x="56" y="471"/>
                  </a:lnTo>
                  <a:lnTo>
                    <a:pt x="55" y="470"/>
                  </a:lnTo>
                  <a:lnTo>
                    <a:pt x="51" y="466"/>
                  </a:lnTo>
                  <a:lnTo>
                    <a:pt x="50" y="465"/>
                  </a:lnTo>
                  <a:lnTo>
                    <a:pt x="49" y="463"/>
                  </a:lnTo>
                  <a:lnTo>
                    <a:pt x="47" y="461"/>
                  </a:lnTo>
                  <a:lnTo>
                    <a:pt x="46" y="458"/>
                  </a:lnTo>
                  <a:lnTo>
                    <a:pt x="43" y="453"/>
                  </a:lnTo>
                  <a:lnTo>
                    <a:pt x="42" y="450"/>
                  </a:lnTo>
                  <a:lnTo>
                    <a:pt x="40" y="444"/>
                  </a:lnTo>
                  <a:lnTo>
                    <a:pt x="37" y="439"/>
                  </a:lnTo>
                  <a:lnTo>
                    <a:pt x="36" y="435"/>
                  </a:lnTo>
                  <a:lnTo>
                    <a:pt x="35" y="434"/>
                  </a:lnTo>
                  <a:lnTo>
                    <a:pt x="35" y="433"/>
                  </a:lnTo>
                  <a:lnTo>
                    <a:pt x="34" y="433"/>
                  </a:lnTo>
                  <a:lnTo>
                    <a:pt x="34" y="433"/>
                  </a:lnTo>
                  <a:lnTo>
                    <a:pt x="34" y="432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29" y="432"/>
                  </a:lnTo>
                  <a:lnTo>
                    <a:pt x="28" y="432"/>
                  </a:lnTo>
                  <a:lnTo>
                    <a:pt x="27" y="432"/>
                  </a:lnTo>
                  <a:lnTo>
                    <a:pt x="26" y="431"/>
                  </a:lnTo>
                  <a:lnTo>
                    <a:pt x="25" y="430"/>
                  </a:lnTo>
                  <a:lnTo>
                    <a:pt x="24" y="429"/>
                  </a:lnTo>
                  <a:lnTo>
                    <a:pt x="23" y="427"/>
                  </a:lnTo>
                  <a:lnTo>
                    <a:pt x="21" y="424"/>
                  </a:lnTo>
                  <a:lnTo>
                    <a:pt x="20" y="423"/>
                  </a:lnTo>
                  <a:lnTo>
                    <a:pt x="19" y="422"/>
                  </a:lnTo>
                  <a:lnTo>
                    <a:pt x="18" y="421"/>
                  </a:lnTo>
                  <a:lnTo>
                    <a:pt x="17" y="420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4" y="418"/>
                  </a:lnTo>
                  <a:lnTo>
                    <a:pt x="13" y="418"/>
                  </a:lnTo>
                  <a:lnTo>
                    <a:pt x="12" y="418"/>
                  </a:lnTo>
                  <a:lnTo>
                    <a:pt x="10" y="417"/>
                  </a:lnTo>
                  <a:lnTo>
                    <a:pt x="8" y="417"/>
                  </a:lnTo>
                  <a:lnTo>
                    <a:pt x="6" y="417"/>
                  </a:lnTo>
                  <a:lnTo>
                    <a:pt x="5" y="417"/>
                  </a:lnTo>
                  <a:lnTo>
                    <a:pt x="4" y="417"/>
                  </a:lnTo>
                  <a:lnTo>
                    <a:pt x="4" y="417"/>
                  </a:lnTo>
                  <a:lnTo>
                    <a:pt x="4" y="415"/>
                  </a:lnTo>
                  <a:lnTo>
                    <a:pt x="2" y="410"/>
                  </a:lnTo>
                  <a:lnTo>
                    <a:pt x="1" y="409"/>
                  </a:lnTo>
                  <a:lnTo>
                    <a:pt x="1" y="407"/>
                  </a:lnTo>
                  <a:lnTo>
                    <a:pt x="1" y="406"/>
                  </a:lnTo>
                  <a:lnTo>
                    <a:pt x="1" y="405"/>
                  </a:lnTo>
                  <a:lnTo>
                    <a:pt x="0" y="403"/>
                  </a:lnTo>
                  <a:lnTo>
                    <a:pt x="0" y="401"/>
                  </a:lnTo>
                  <a:lnTo>
                    <a:pt x="0" y="399"/>
                  </a:lnTo>
                  <a:lnTo>
                    <a:pt x="0" y="397"/>
                  </a:lnTo>
                  <a:lnTo>
                    <a:pt x="1" y="395"/>
                  </a:lnTo>
                  <a:lnTo>
                    <a:pt x="1" y="393"/>
                  </a:lnTo>
                  <a:lnTo>
                    <a:pt x="2" y="389"/>
                  </a:lnTo>
                  <a:lnTo>
                    <a:pt x="2" y="387"/>
                  </a:lnTo>
                  <a:lnTo>
                    <a:pt x="3" y="384"/>
                  </a:lnTo>
                  <a:lnTo>
                    <a:pt x="3" y="383"/>
                  </a:lnTo>
                  <a:lnTo>
                    <a:pt x="4" y="381"/>
                  </a:lnTo>
                  <a:lnTo>
                    <a:pt x="5" y="379"/>
                  </a:lnTo>
                  <a:lnTo>
                    <a:pt x="6" y="376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10" y="370"/>
                  </a:lnTo>
                  <a:lnTo>
                    <a:pt x="11" y="369"/>
                  </a:lnTo>
                  <a:lnTo>
                    <a:pt x="12" y="368"/>
                  </a:lnTo>
                  <a:lnTo>
                    <a:pt x="13" y="367"/>
                  </a:lnTo>
                  <a:lnTo>
                    <a:pt x="14" y="367"/>
                  </a:lnTo>
                  <a:lnTo>
                    <a:pt x="15" y="366"/>
                  </a:lnTo>
                  <a:lnTo>
                    <a:pt x="16" y="366"/>
                  </a:lnTo>
                  <a:lnTo>
                    <a:pt x="19" y="364"/>
                  </a:lnTo>
                  <a:lnTo>
                    <a:pt x="20" y="364"/>
                  </a:lnTo>
                  <a:lnTo>
                    <a:pt x="21" y="363"/>
                  </a:lnTo>
                  <a:lnTo>
                    <a:pt x="23" y="362"/>
                  </a:lnTo>
                  <a:lnTo>
                    <a:pt x="23" y="361"/>
                  </a:lnTo>
                  <a:lnTo>
                    <a:pt x="24" y="360"/>
                  </a:lnTo>
                  <a:lnTo>
                    <a:pt x="25" y="359"/>
                  </a:lnTo>
                  <a:lnTo>
                    <a:pt x="25" y="359"/>
                  </a:lnTo>
                  <a:lnTo>
                    <a:pt x="26" y="358"/>
                  </a:lnTo>
                  <a:lnTo>
                    <a:pt x="26" y="357"/>
                  </a:lnTo>
                  <a:lnTo>
                    <a:pt x="26" y="356"/>
                  </a:lnTo>
                  <a:lnTo>
                    <a:pt x="27" y="355"/>
                  </a:lnTo>
                  <a:lnTo>
                    <a:pt x="27" y="353"/>
                  </a:lnTo>
                  <a:lnTo>
                    <a:pt x="27" y="351"/>
                  </a:lnTo>
                  <a:lnTo>
                    <a:pt x="27" y="349"/>
                  </a:lnTo>
                  <a:lnTo>
                    <a:pt x="27" y="347"/>
                  </a:lnTo>
                  <a:lnTo>
                    <a:pt x="25" y="341"/>
                  </a:lnTo>
                  <a:lnTo>
                    <a:pt x="25" y="340"/>
                  </a:lnTo>
                  <a:lnTo>
                    <a:pt x="24" y="338"/>
                  </a:lnTo>
                  <a:lnTo>
                    <a:pt x="23" y="334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2" y="330"/>
                  </a:lnTo>
                  <a:lnTo>
                    <a:pt x="22" y="329"/>
                  </a:lnTo>
                  <a:lnTo>
                    <a:pt x="22" y="327"/>
                  </a:lnTo>
                  <a:lnTo>
                    <a:pt x="23" y="324"/>
                  </a:lnTo>
                  <a:lnTo>
                    <a:pt x="23" y="322"/>
                  </a:lnTo>
                  <a:lnTo>
                    <a:pt x="24" y="320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5" y="309"/>
                  </a:lnTo>
                  <a:lnTo>
                    <a:pt x="26" y="304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7" y="302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9" y="302"/>
                  </a:lnTo>
                  <a:lnTo>
                    <a:pt x="30" y="302"/>
                  </a:lnTo>
                  <a:lnTo>
                    <a:pt x="35" y="303"/>
                  </a:lnTo>
                  <a:lnTo>
                    <a:pt x="37" y="303"/>
                  </a:lnTo>
                  <a:lnTo>
                    <a:pt x="38" y="303"/>
                  </a:lnTo>
                  <a:lnTo>
                    <a:pt x="39" y="303"/>
                  </a:lnTo>
                  <a:lnTo>
                    <a:pt x="40" y="303"/>
                  </a:lnTo>
                  <a:lnTo>
                    <a:pt x="41" y="303"/>
                  </a:lnTo>
                  <a:lnTo>
                    <a:pt x="42" y="302"/>
                  </a:lnTo>
                  <a:lnTo>
                    <a:pt x="44" y="302"/>
                  </a:lnTo>
                  <a:lnTo>
                    <a:pt x="45" y="301"/>
                  </a:lnTo>
                  <a:lnTo>
                    <a:pt x="46" y="301"/>
                  </a:lnTo>
                  <a:lnTo>
                    <a:pt x="48" y="300"/>
                  </a:lnTo>
                  <a:lnTo>
                    <a:pt x="50" y="298"/>
                  </a:lnTo>
                  <a:lnTo>
                    <a:pt x="54" y="295"/>
                  </a:lnTo>
                  <a:lnTo>
                    <a:pt x="55" y="294"/>
                  </a:lnTo>
                  <a:lnTo>
                    <a:pt x="57" y="293"/>
                  </a:lnTo>
                  <a:lnTo>
                    <a:pt x="59" y="292"/>
                  </a:lnTo>
                  <a:lnTo>
                    <a:pt x="63" y="290"/>
                  </a:lnTo>
                  <a:lnTo>
                    <a:pt x="64" y="290"/>
                  </a:lnTo>
                  <a:lnTo>
                    <a:pt x="65" y="290"/>
                  </a:lnTo>
                  <a:lnTo>
                    <a:pt x="65" y="289"/>
                  </a:lnTo>
                  <a:lnTo>
                    <a:pt x="66" y="288"/>
                  </a:lnTo>
                  <a:lnTo>
                    <a:pt x="66" y="288"/>
                  </a:lnTo>
                  <a:lnTo>
                    <a:pt x="67" y="284"/>
                  </a:lnTo>
                  <a:lnTo>
                    <a:pt x="69" y="279"/>
                  </a:lnTo>
                  <a:lnTo>
                    <a:pt x="69" y="277"/>
                  </a:lnTo>
                  <a:lnTo>
                    <a:pt x="70" y="276"/>
                  </a:lnTo>
                  <a:lnTo>
                    <a:pt x="71" y="275"/>
                  </a:lnTo>
                  <a:lnTo>
                    <a:pt x="72" y="273"/>
                  </a:lnTo>
                  <a:lnTo>
                    <a:pt x="73" y="272"/>
                  </a:lnTo>
                  <a:lnTo>
                    <a:pt x="75" y="270"/>
                  </a:lnTo>
                  <a:lnTo>
                    <a:pt x="75" y="269"/>
                  </a:lnTo>
                  <a:lnTo>
                    <a:pt x="76" y="269"/>
                  </a:lnTo>
                  <a:lnTo>
                    <a:pt x="76" y="268"/>
                  </a:lnTo>
                  <a:lnTo>
                    <a:pt x="76" y="267"/>
                  </a:lnTo>
                  <a:lnTo>
                    <a:pt x="76" y="266"/>
                  </a:lnTo>
                  <a:lnTo>
                    <a:pt x="76" y="265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5" y="261"/>
                  </a:lnTo>
                  <a:lnTo>
                    <a:pt x="75" y="260"/>
                  </a:lnTo>
                  <a:lnTo>
                    <a:pt x="74" y="259"/>
                  </a:lnTo>
                  <a:lnTo>
                    <a:pt x="72" y="256"/>
                  </a:lnTo>
                  <a:lnTo>
                    <a:pt x="71" y="255"/>
                  </a:lnTo>
                  <a:lnTo>
                    <a:pt x="70" y="253"/>
                  </a:lnTo>
                  <a:lnTo>
                    <a:pt x="69" y="251"/>
                  </a:lnTo>
                  <a:lnTo>
                    <a:pt x="69" y="250"/>
                  </a:lnTo>
                  <a:lnTo>
                    <a:pt x="69" y="249"/>
                  </a:lnTo>
                  <a:lnTo>
                    <a:pt x="69" y="248"/>
                  </a:lnTo>
                  <a:lnTo>
                    <a:pt x="69" y="247"/>
                  </a:lnTo>
                  <a:lnTo>
                    <a:pt x="69" y="246"/>
                  </a:lnTo>
                  <a:lnTo>
                    <a:pt x="70" y="245"/>
                  </a:lnTo>
                  <a:lnTo>
                    <a:pt x="70" y="244"/>
                  </a:lnTo>
                  <a:lnTo>
                    <a:pt x="71" y="243"/>
                  </a:lnTo>
                  <a:lnTo>
                    <a:pt x="72" y="242"/>
                  </a:lnTo>
                  <a:lnTo>
                    <a:pt x="74" y="241"/>
                  </a:lnTo>
                  <a:lnTo>
                    <a:pt x="75" y="238"/>
                  </a:lnTo>
                  <a:lnTo>
                    <a:pt x="76" y="238"/>
                  </a:lnTo>
                  <a:lnTo>
                    <a:pt x="77" y="237"/>
                  </a:lnTo>
                  <a:lnTo>
                    <a:pt x="79" y="236"/>
                  </a:lnTo>
                  <a:lnTo>
                    <a:pt x="79" y="236"/>
                  </a:lnTo>
                  <a:lnTo>
                    <a:pt x="80" y="236"/>
                  </a:lnTo>
                  <a:lnTo>
                    <a:pt x="80" y="235"/>
                  </a:lnTo>
                  <a:lnTo>
                    <a:pt x="81" y="235"/>
                  </a:lnTo>
                  <a:lnTo>
                    <a:pt x="81" y="234"/>
                  </a:lnTo>
                  <a:lnTo>
                    <a:pt x="82" y="232"/>
                  </a:lnTo>
                  <a:lnTo>
                    <a:pt x="82" y="231"/>
                  </a:lnTo>
                  <a:lnTo>
                    <a:pt x="82" y="231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27"/>
                  </a:lnTo>
                  <a:lnTo>
                    <a:pt x="78" y="226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6" y="224"/>
                  </a:lnTo>
                  <a:lnTo>
                    <a:pt x="76" y="223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6" y="216"/>
                  </a:lnTo>
                  <a:lnTo>
                    <a:pt x="76" y="216"/>
                  </a:lnTo>
                  <a:lnTo>
                    <a:pt x="77" y="216"/>
                  </a:lnTo>
                  <a:lnTo>
                    <a:pt x="80" y="214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3" y="211"/>
                  </a:lnTo>
                  <a:lnTo>
                    <a:pt x="83" y="210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4" y="208"/>
                  </a:lnTo>
                  <a:lnTo>
                    <a:pt x="84" y="207"/>
                  </a:lnTo>
                  <a:lnTo>
                    <a:pt x="84" y="206"/>
                  </a:lnTo>
                  <a:lnTo>
                    <a:pt x="83" y="204"/>
                  </a:lnTo>
                  <a:lnTo>
                    <a:pt x="83" y="202"/>
                  </a:lnTo>
                  <a:lnTo>
                    <a:pt x="83" y="201"/>
                  </a:lnTo>
                  <a:lnTo>
                    <a:pt x="83" y="200"/>
                  </a:lnTo>
                  <a:lnTo>
                    <a:pt x="84" y="199"/>
                  </a:lnTo>
                  <a:lnTo>
                    <a:pt x="84" y="197"/>
                  </a:lnTo>
                  <a:lnTo>
                    <a:pt x="84" y="196"/>
                  </a:lnTo>
                  <a:lnTo>
                    <a:pt x="85" y="195"/>
                  </a:lnTo>
                  <a:lnTo>
                    <a:pt x="86" y="194"/>
                  </a:lnTo>
                  <a:lnTo>
                    <a:pt x="88" y="192"/>
                  </a:lnTo>
                  <a:lnTo>
                    <a:pt x="89" y="191"/>
                  </a:lnTo>
                  <a:lnTo>
                    <a:pt x="91" y="189"/>
                  </a:lnTo>
                  <a:lnTo>
                    <a:pt x="94" y="187"/>
                  </a:lnTo>
                  <a:lnTo>
                    <a:pt x="98" y="184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0" y="181"/>
                  </a:lnTo>
                  <a:lnTo>
                    <a:pt x="101" y="180"/>
                  </a:lnTo>
                  <a:lnTo>
                    <a:pt x="102" y="178"/>
                  </a:lnTo>
                  <a:lnTo>
                    <a:pt x="103" y="174"/>
                  </a:lnTo>
                  <a:lnTo>
                    <a:pt x="104" y="172"/>
                  </a:lnTo>
                  <a:lnTo>
                    <a:pt x="105" y="170"/>
                  </a:lnTo>
                  <a:lnTo>
                    <a:pt x="107" y="167"/>
                  </a:lnTo>
                  <a:lnTo>
                    <a:pt x="108" y="166"/>
                  </a:lnTo>
                  <a:lnTo>
                    <a:pt x="108" y="165"/>
                  </a:lnTo>
                  <a:lnTo>
                    <a:pt x="109" y="163"/>
                  </a:lnTo>
                  <a:lnTo>
                    <a:pt x="109" y="160"/>
                  </a:lnTo>
                  <a:lnTo>
                    <a:pt x="110" y="159"/>
                  </a:lnTo>
                  <a:lnTo>
                    <a:pt x="110" y="158"/>
                  </a:lnTo>
                  <a:lnTo>
                    <a:pt x="110" y="156"/>
                  </a:lnTo>
                  <a:lnTo>
                    <a:pt x="109" y="155"/>
                  </a:lnTo>
                  <a:lnTo>
                    <a:pt x="109" y="154"/>
                  </a:lnTo>
                  <a:lnTo>
                    <a:pt x="108" y="154"/>
                  </a:lnTo>
                  <a:lnTo>
                    <a:pt x="106" y="151"/>
                  </a:lnTo>
                  <a:lnTo>
                    <a:pt x="105" y="150"/>
                  </a:lnTo>
                  <a:lnTo>
                    <a:pt x="104" y="148"/>
                  </a:lnTo>
                  <a:lnTo>
                    <a:pt x="102" y="144"/>
                  </a:lnTo>
                  <a:lnTo>
                    <a:pt x="101" y="142"/>
                  </a:lnTo>
                  <a:lnTo>
                    <a:pt x="101" y="140"/>
                  </a:lnTo>
                  <a:lnTo>
                    <a:pt x="100" y="137"/>
                  </a:lnTo>
                  <a:lnTo>
                    <a:pt x="100" y="135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1" y="125"/>
                  </a:lnTo>
                  <a:lnTo>
                    <a:pt x="101" y="124"/>
                  </a:lnTo>
                  <a:lnTo>
                    <a:pt x="102" y="122"/>
                  </a:lnTo>
                  <a:lnTo>
                    <a:pt x="103" y="120"/>
                  </a:lnTo>
                  <a:lnTo>
                    <a:pt x="104" y="119"/>
                  </a:lnTo>
                  <a:lnTo>
                    <a:pt x="107" y="114"/>
                  </a:lnTo>
                  <a:lnTo>
                    <a:pt x="108" y="113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7" y="111"/>
                  </a:lnTo>
                  <a:lnTo>
                    <a:pt x="107" y="109"/>
                  </a:lnTo>
                  <a:lnTo>
                    <a:pt x="106" y="108"/>
                  </a:lnTo>
                  <a:lnTo>
                    <a:pt x="105" y="105"/>
                  </a:lnTo>
                  <a:lnTo>
                    <a:pt x="104" y="102"/>
                  </a:lnTo>
                  <a:lnTo>
                    <a:pt x="103" y="100"/>
                  </a:lnTo>
                  <a:lnTo>
                    <a:pt x="103" y="99"/>
                  </a:lnTo>
                  <a:lnTo>
                    <a:pt x="102" y="96"/>
                  </a:lnTo>
                  <a:lnTo>
                    <a:pt x="102" y="94"/>
                  </a:lnTo>
                  <a:lnTo>
                    <a:pt x="102" y="88"/>
                  </a:lnTo>
                  <a:lnTo>
                    <a:pt x="101" y="87"/>
                  </a:lnTo>
                  <a:lnTo>
                    <a:pt x="101" y="85"/>
                  </a:lnTo>
                  <a:lnTo>
                    <a:pt x="101" y="83"/>
                  </a:lnTo>
                  <a:lnTo>
                    <a:pt x="100" y="82"/>
                  </a:lnTo>
                  <a:lnTo>
                    <a:pt x="100" y="81"/>
                  </a:lnTo>
                  <a:lnTo>
                    <a:pt x="100" y="81"/>
                  </a:lnTo>
                  <a:lnTo>
                    <a:pt x="98" y="79"/>
                  </a:lnTo>
                  <a:lnTo>
                    <a:pt x="97" y="78"/>
                  </a:lnTo>
                  <a:lnTo>
                    <a:pt x="97" y="77"/>
                  </a:lnTo>
                  <a:lnTo>
                    <a:pt x="97" y="76"/>
                  </a:lnTo>
                  <a:lnTo>
                    <a:pt x="97" y="76"/>
                  </a:lnTo>
                  <a:lnTo>
                    <a:pt x="97" y="75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7" y="72"/>
                  </a:lnTo>
                  <a:lnTo>
                    <a:pt x="99" y="66"/>
                  </a:lnTo>
                  <a:lnTo>
                    <a:pt x="99" y="65"/>
                  </a:lnTo>
                  <a:lnTo>
                    <a:pt x="100" y="64"/>
                  </a:lnTo>
                  <a:lnTo>
                    <a:pt x="100" y="63"/>
                  </a:lnTo>
                  <a:lnTo>
                    <a:pt x="101" y="62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2" y="61"/>
                  </a:lnTo>
                  <a:lnTo>
                    <a:pt x="103" y="61"/>
                  </a:lnTo>
                  <a:lnTo>
                    <a:pt x="103" y="61"/>
                  </a:lnTo>
                  <a:lnTo>
                    <a:pt x="104" y="61"/>
                  </a:lnTo>
                  <a:lnTo>
                    <a:pt x="104" y="62"/>
                  </a:lnTo>
                  <a:lnTo>
                    <a:pt x="106" y="62"/>
                  </a:lnTo>
                  <a:lnTo>
                    <a:pt x="108" y="61"/>
                  </a:lnTo>
                  <a:lnTo>
                    <a:pt x="109" y="61"/>
                  </a:lnTo>
                  <a:lnTo>
                    <a:pt x="113" y="60"/>
                  </a:lnTo>
                  <a:lnTo>
                    <a:pt x="119" y="58"/>
                  </a:lnTo>
                  <a:lnTo>
                    <a:pt x="121" y="57"/>
                  </a:lnTo>
                  <a:lnTo>
                    <a:pt x="124" y="56"/>
                  </a:lnTo>
                  <a:lnTo>
                    <a:pt x="125" y="56"/>
                  </a:lnTo>
                  <a:lnTo>
                    <a:pt x="125" y="56"/>
                  </a:lnTo>
                  <a:lnTo>
                    <a:pt x="126" y="56"/>
                  </a:lnTo>
                  <a:lnTo>
                    <a:pt x="127" y="56"/>
                  </a:lnTo>
                  <a:lnTo>
                    <a:pt x="127" y="56"/>
                  </a:lnTo>
                  <a:lnTo>
                    <a:pt x="128" y="56"/>
                  </a:lnTo>
                  <a:lnTo>
                    <a:pt x="129" y="57"/>
                  </a:lnTo>
                  <a:lnTo>
                    <a:pt x="132" y="60"/>
                  </a:lnTo>
                  <a:lnTo>
                    <a:pt x="133" y="60"/>
                  </a:lnTo>
                  <a:lnTo>
                    <a:pt x="133" y="61"/>
                  </a:lnTo>
                  <a:lnTo>
                    <a:pt x="134" y="61"/>
                  </a:lnTo>
                  <a:lnTo>
                    <a:pt x="135" y="61"/>
                  </a:lnTo>
                  <a:lnTo>
                    <a:pt x="136" y="61"/>
                  </a:lnTo>
                  <a:lnTo>
                    <a:pt x="136" y="61"/>
                  </a:lnTo>
                  <a:lnTo>
                    <a:pt x="137" y="60"/>
                  </a:lnTo>
                  <a:lnTo>
                    <a:pt x="138" y="60"/>
                  </a:lnTo>
                  <a:lnTo>
                    <a:pt x="140" y="60"/>
                  </a:lnTo>
                  <a:lnTo>
                    <a:pt x="143" y="58"/>
                  </a:lnTo>
                  <a:lnTo>
                    <a:pt x="144" y="57"/>
                  </a:lnTo>
                  <a:lnTo>
                    <a:pt x="146" y="57"/>
                  </a:lnTo>
                  <a:lnTo>
                    <a:pt x="147" y="57"/>
                  </a:lnTo>
                  <a:lnTo>
                    <a:pt x="148" y="57"/>
                  </a:lnTo>
                  <a:lnTo>
                    <a:pt x="148" y="57"/>
                  </a:lnTo>
                  <a:lnTo>
                    <a:pt x="149" y="58"/>
                  </a:lnTo>
                  <a:lnTo>
                    <a:pt x="150" y="58"/>
                  </a:lnTo>
                  <a:lnTo>
                    <a:pt x="153" y="61"/>
                  </a:lnTo>
                  <a:lnTo>
                    <a:pt x="154" y="61"/>
                  </a:lnTo>
                  <a:lnTo>
                    <a:pt x="156" y="62"/>
                  </a:lnTo>
                  <a:lnTo>
                    <a:pt x="157" y="63"/>
                  </a:lnTo>
                  <a:lnTo>
                    <a:pt x="158" y="63"/>
                  </a:lnTo>
                  <a:lnTo>
                    <a:pt x="159" y="64"/>
                  </a:lnTo>
                  <a:lnTo>
                    <a:pt x="159" y="65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3" y="66"/>
                  </a:lnTo>
                  <a:lnTo>
                    <a:pt x="164" y="67"/>
                  </a:lnTo>
                  <a:lnTo>
                    <a:pt x="166" y="67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1" y="68"/>
                  </a:lnTo>
                  <a:lnTo>
                    <a:pt x="172" y="67"/>
                  </a:lnTo>
                  <a:lnTo>
                    <a:pt x="174" y="67"/>
                  </a:lnTo>
                  <a:lnTo>
                    <a:pt x="175" y="66"/>
                  </a:lnTo>
                  <a:lnTo>
                    <a:pt x="176" y="66"/>
                  </a:lnTo>
                  <a:lnTo>
                    <a:pt x="178" y="64"/>
                  </a:lnTo>
                  <a:lnTo>
                    <a:pt x="179" y="64"/>
                  </a:lnTo>
                  <a:lnTo>
                    <a:pt x="180" y="63"/>
                  </a:lnTo>
                  <a:lnTo>
                    <a:pt x="182" y="63"/>
                  </a:lnTo>
                  <a:lnTo>
                    <a:pt x="183" y="62"/>
                  </a:lnTo>
                  <a:lnTo>
                    <a:pt x="188" y="62"/>
                  </a:lnTo>
                  <a:lnTo>
                    <a:pt x="189" y="62"/>
                  </a:lnTo>
                  <a:lnTo>
                    <a:pt x="190" y="61"/>
                  </a:lnTo>
                  <a:lnTo>
                    <a:pt x="191" y="61"/>
                  </a:lnTo>
                  <a:lnTo>
                    <a:pt x="192" y="60"/>
                  </a:lnTo>
                  <a:lnTo>
                    <a:pt x="194" y="59"/>
                  </a:lnTo>
                  <a:lnTo>
                    <a:pt x="196" y="58"/>
                  </a:lnTo>
                  <a:lnTo>
                    <a:pt x="197" y="57"/>
                  </a:lnTo>
                  <a:lnTo>
                    <a:pt x="198" y="57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02" y="55"/>
                  </a:lnTo>
                  <a:lnTo>
                    <a:pt x="203" y="55"/>
                  </a:lnTo>
                  <a:lnTo>
                    <a:pt x="204" y="53"/>
                  </a:lnTo>
                  <a:lnTo>
                    <a:pt x="205" y="51"/>
                  </a:lnTo>
                  <a:lnTo>
                    <a:pt x="205" y="50"/>
                  </a:lnTo>
                  <a:lnTo>
                    <a:pt x="206" y="49"/>
                  </a:lnTo>
                  <a:lnTo>
                    <a:pt x="207" y="46"/>
                  </a:lnTo>
                  <a:lnTo>
                    <a:pt x="208" y="43"/>
                  </a:lnTo>
                  <a:lnTo>
                    <a:pt x="209" y="42"/>
                  </a:lnTo>
                  <a:lnTo>
                    <a:pt x="209" y="41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1" y="39"/>
                  </a:lnTo>
                  <a:lnTo>
                    <a:pt x="213" y="38"/>
                  </a:lnTo>
                  <a:lnTo>
                    <a:pt x="218" y="36"/>
                  </a:lnTo>
                  <a:lnTo>
                    <a:pt x="221" y="34"/>
                  </a:lnTo>
                  <a:lnTo>
                    <a:pt x="223" y="33"/>
                  </a:lnTo>
                  <a:lnTo>
                    <a:pt x="225" y="33"/>
                  </a:lnTo>
                  <a:lnTo>
                    <a:pt x="227" y="32"/>
                  </a:lnTo>
                  <a:lnTo>
                    <a:pt x="230" y="31"/>
                  </a:lnTo>
                  <a:lnTo>
                    <a:pt x="230" y="3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230">
              <a:extLst>
                <a:ext uri="{FF2B5EF4-FFF2-40B4-BE49-F238E27FC236}">
                  <a16:creationId xmlns:a16="http://schemas.microsoft.com/office/drawing/2014/main" id="{6AC26DB3-9AE1-AACD-355A-FA247B859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6631" y="4000748"/>
              <a:ext cx="786640" cy="775099"/>
            </a:xfrm>
            <a:custGeom>
              <a:avLst/>
              <a:gdLst>
                <a:gd name="T0" fmla="*/ 6 w 656"/>
                <a:gd name="T1" fmla="*/ 51 h 589"/>
                <a:gd name="T2" fmla="*/ 37 w 656"/>
                <a:gd name="T3" fmla="*/ 51 h 589"/>
                <a:gd name="T4" fmla="*/ 70 w 656"/>
                <a:gd name="T5" fmla="*/ 35 h 589"/>
                <a:gd name="T6" fmla="*/ 96 w 656"/>
                <a:gd name="T7" fmla="*/ 36 h 589"/>
                <a:gd name="T8" fmla="*/ 114 w 656"/>
                <a:gd name="T9" fmla="*/ 52 h 589"/>
                <a:gd name="T10" fmla="*/ 136 w 656"/>
                <a:gd name="T11" fmla="*/ 48 h 589"/>
                <a:gd name="T12" fmla="*/ 147 w 656"/>
                <a:gd name="T13" fmla="*/ 39 h 589"/>
                <a:gd name="T14" fmla="*/ 171 w 656"/>
                <a:gd name="T15" fmla="*/ 50 h 589"/>
                <a:gd name="T16" fmla="*/ 195 w 656"/>
                <a:gd name="T17" fmla="*/ 50 h 589"/>
                <a:gd name="T18" fmla="*/ 222 w 656"/>
                <a:gd name="T19" fmla="*/ 51 h 589"/>
                <a:gd name="T20" fmla="*/ 238 w 656"/>
                <a:gd name="T21" fmla="*/ 62 h 589"/>
                <a:gd name="T22" fmla="*/ 255 w 656"/>
                <a:gd name="T23" fmla="*/ 59 h 589"/>
                <a:gd name="T24" fmla="*/ 285 w 656"/>
                <a:gd name="T25" fmla="*/ 40 h 589"/>
                <a:gd name="T26" fmla="*/ 285 w 656"/>
                <a:gd name="T27" fmla="*/ 13 h 589"/>
                <a:gd name="T28" fmla="*/ 302 w 656"/>
                <a:gd name="T29" fmla="*/ 0 h 589"/>
                <a:gd name="T30" fmla="*/ 334 w 656"/>
                <a:gd name="T31" fmla="*/ 21 h 589"/>
                <a:gd name="T32" fmla="*/ 348 w 656"/>
                <a:gd name="T33" fmla="*/ 25 h 589"/>
                <a:gd name="T34" fmla="*/ 367 w 656"/>
                <a:gd name="T35" fmla="*/ 43 h 589"/>
                <a:gd name="T36" fmla="*/ 368 w 656"/>
                <a:gd name="T37" fmla="*/ 58 h 589"/>
                <a:gd name="T38" fmla="*/ 366 w 656"/>
                <a:gd name="T39" fmla="*/ 74 h 589"/>
                <a:gd name="T40" fmla="*/ 365 w 656"/>
                <a:gd name="T41" fmla="*/ 107 h 589"/>
                <a:gd name="T42" fmla="*/ 355 w 656"/>
                <a:gd name="T43" fmla="*/ 145 h 589"/>
                <a:gd name="T44" fmla="*/ 367 w 656"/>
                <a:gd name="T45" fmla="*/ 168 h 589"/>
                <a:gd name="T46" fmla="*/ 362 w 656"/>
                <a:gd name="T47" fmla="*/ 186 h 589"/>
                <a:gd name="T48" fmla="*/ 393 w 656"/>
                <a:gd name="T49" fmla="*/ 218 h 589"/>
                <a:gd name="T50" fmla="*/ 420 w 656"/>
                <a:gd name="T51" fmla="*/ 217 h 589"/>
                <a:gd name="T52" fmla="*/ 442 w 656"/>
                <a:gd name="T53" fmla="*/ 231 h 589"/>
                <a:gd name="T54" fmla="*/ 441 w 656"/>
                <a:gd name="T55" fmla="*/ 241 h 589"/>
                <a:gd name="T56" fmla="*/ 463 w 656"/>
                <a:gd name="T57" fmla="*/ 255 h 589"/>
                <a:gd name="T58" fmla="*/ 493 w 656"/>
                <a:gd name="T59" fmla="*/ 253 h 589"/>
                <a:gd name="T60" fmla="*/ 526 w 656"/>
                <a:gd name="T61" fmla="*/ 260 h 589"/>
                <a:gd name="T62" fmla="*/ 548 w 656"/>
                <a:gd name="T63" fmla="*/ 271 h 589"/>
                <a:gd name="T64" fmla="*/ 555 w 656"/>
                <a:gd name="T65" fmla="*/ 302 h 589"/>
                <a:gd name="T66" fmla="*/ 588 w 656"/>
                <a:gd name="T67" fmla="*/ 318 h 589"/>
                <a:gd name="T68" fmla="*/ 623 w 656"/>
                <a:gd name="T69" fmla="*/ 317 h 589"/>
                <a:gd name="T70" fmla="*/ 641 w 656"/>
                <a:gd name="T71" fmla="*/ 319 h 589"/>
                <a:gd name="T72" fmla="*/ 650 w 656"/>
                <a:gd name="T73" fmla="*/ 334 h 589"/>
                <a:gd name="T74" fmla="*/ 646 w 656"/>
                <a:gd name="T75" fmla="*/ 353 h 589"/>
                <a:gd name="T76" fmla="*/ 631 w 656"/>
                <a:gd name="T77" fmla="*/ 372 h 589"/>
                <a:gd name="T78" fmla="*/ 613 w 656"/>
                <a:gd name="T79" fmla="*/ 401 h 589"/>
                <a:gd name="T80" fmla="*/ 625 w 656"/>
                <a:gd name="T81" fmla="*/ 409 h 589"/>
                <a:gd name="T82" fmla="*/ 649 w 656"/>
                <a:gd name="T83" fmla="*/ 429 h 589"/>
                <a:gd name="T84" fmla="*/ 645 w 656"/>
                <a:gd name="T85" fmla="*/ 442 h 589"/>
                <a:gd name="T86" fmla="*/ 638 w 656"/>
                <a:gd name="T87" fmla="*/ 452 h 589"/>
                <a:gd name="T88" fmla="*/ 612 w 656"/>
                <a:gd name="T89" fmla="*/ 442 h 589"/>
                <a:gd name="T90" fmla="*/ 579 w 656"/>
                <a:gd name="T91" fmla="*/ 429 h 589"/>
                <a:gd name="T92" fmla="*/ 534 w 656"/>
                <a:gd name="T93" fmla="*/ 413 h 589"/>
                <a:gd name="T94" fmla="*/ 518 w 656"/>
                <a:gd name="T95" fmla="*/ 419 h 589"/>
                <a:gd name="T96" fmla="*/ 488 w 656"/>
                <a:gd name="T97" fmla="*/ 433 h 589"/>
                <a:gd name="T98" fmla="*/ 469 w 656"/>
                <a:gd name="T99" fmla="*/ 433 h 589"/>
                <a:gd name="T100" fmla="*/ 460 w 656"/>
                <a:gd name="T101" fmla="*/ 405 h 589"/>
                <a:gd name="T102" fmla="*/ 429 w 656"/>
                <a:gd name="T103" fmla="*/ 398 h 589"/>
                <a:gd name="T104" fmla="*/ 400 w 656"/>
                <a:gd name="T105" fmla="*/ 394 h 589"/>
                <a:gd name="T106" fmla="*/ 390 w 656"/>
                <a:gd name="T107" fmla="*/ 420 h 589"/>
                <a:gd name="T108" fmla="*/ 393 w 656"/>
                <a:gd name="T109" fmla="*/ 472 h 589"/>
                <a:gd name="T110" fmla="*/ 383 w 656"/>
                <a:gd name="T111" fmla="*/ 522 h 589"/>
                <a:gd name="T112" fmla="*/ 387 w 656"/>
                <a:gd name="T113" fmla="*/ 550 h 589"/>
                <a:gd name="T114" fmla="*/ 352 w 656"/>
                <a:gd name="T115" fmla="*/ 550 h 589"/>
                <a:gd name="T116" fmla="*/ 321 w 656"/>
                <a:gd name="T117" fmla="*/ 547 h 589"/>
                <a:gd name="T118" fmla="*/ 307 w 656"/>
                <a:gd name="T119" fmla="*/ 582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6" h="589">
                  <a:moveTo>
                    <a:pt x="0" y="31"/>
                  </a:moveTo>
                  <a:lnTo>
                    <a:pt x="0" y="31"/>
                  </a:lnTo>
                  <a:lnTo>
                    <a:pt x="1" y="32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1" y="35"/>
                  </a:lnTo>
                  <a:lnTo>
                    <a:pt x="1" y="41"/>
                  </a:lnTo>
                  <a:lnTo>
                    <a:pt x="1" y="43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2" y="47"/>
                  </a:lnTo>
                  <a:lnTo>
                    <a:pt x="2" y="48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50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2"/>
                  </a:lnTo>
                  <a:lnTo>
                    <a:pt x="8" y="52"/>
                  </a:lnTo>
                  <a:lnTo>
                    <a:pt x="10" y="52"/>
                  </a:lnTo>
                  <a:lnTo>
                    <a:pt x="11" y="52"/>
                  </a:lnTo>
                  <a:lnTo>
                    <a:pt x="13" y="52"/>
                  </a:lnTo>
                  <a:lnTo>
                    <a:pt x="14" y="52"/>
                  </a:lnTo>
                  <a:lnTo>
                    <a:pt x="16" y="51"/>
                  </a:lnTo>
                  <a:lnTo>
                    <a:pt x="17" y="51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3" y="52"/>
                  </a:lnTo>
                  <a:lnTo>
                    <a:pt x="24" y="52"/>
                  </a:lnTo>
                  <a:lnTo>
                    <a:pt x="27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5" y="51"/>
                  </a:lnTo>
                  <a:lnTo>
                    <a:pt x="37" y="51"/>
                  </a:lnTo>
                  <a:lnTo>
                    <a:pt x="48" y="50"/>
                  </a:lnTo>
                  <a:lnTo>
                    <a:pt x="53" y="50"/>
                  </a:lnTo>
                  <a:lnTo>
                    <a:pt x="55" y="49"/>
                  </a:lnTo>
                  <a:lnTo>
                    <a:pt x="57" y="49"/>
                  </a:lnTo>
                  <a:lnTo>
                    <a:pt x="59" y="49"/>
                  </a:lnTo>
                  <a:lnTo>
                    <a:pt x="60" y="49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2" y="48"/>
                  </a:lnTo>
                  <a:lnTo>
                    <a:pt x="63" y="48"/>
                  </a:lnTo>
                  <a:lnTo>
                    <a:pt x="63" y="47"/>
                  </a:lnTo>
                  <a:lnTo>
                    <a:pt x="64" y="45"/>
                  </a:lnTo>
                  <a:lnTo>
                    <a:pt x="66" y="43"/>
                  </a:lnTo>
                  <a:lnTo>
                    <a:pt x="67" y="41"/>
                  </a:lnTo>
                  <a:lnTo>
                    <a:pt x="68" y="39"/>
                  </a:lnTo>
                  <a:lnTo>
                    <a:pt x="69" y="36"/>
                  </a:lnTo>
                  <a:lnTo>
                    <a:pt x="70" y="35"/>
                  </a:lnTo>
                  <a:lnTo>
                    <a:pt x="71" y="34"/>
                  </a:lnTo>
                  <a:lnTo>
                    <a:pt x="72" y="33"/>
                  </a:lnTo>
                  <a:lnTo>
                    <a:pt x="73" y="33"/>
                  </a:lnTo>
                  <a:lnTo>
                    <a:pt x="74" y="32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2" y="30"/>
                  </a:lnTo>
                  <a:lnTo>
                    <a:pt x="84" y="30"/>
                  </a:lnTo>
                  <a:lnTo>
                    <a:pt x="85" y="30"/>
                  </a:lnTo>
                  <a:lnTo>
                    <a:pt x="86" y="30"/>
                  </a:lnTo>
                  <a:lnTo>
                    <a:pt x="87" y="31"/>
                  </a:lnTo>
                  <a:lnTo>
                    <a:pt x="89" y="31"/>
                  </a:lnTo>
                  <a:lnTo>
                    <a:pt x="91" y="32"/>
                  </a:lnTo>
                  <a:lnTo>
                    <a:pt x="93" y="33"/>
                  </a:lnTo>
                  <a:lnTo>
                    <a:pt x="94" y="34"/>
                  </a:lnTo>
                  <a:lnTo>
                    <a:pt x="95" y="35"/>
                  </a:lnTo>
                  <a:lnTo>
                    <a:pt x="96" y="36"/>
                  </a:lnTo>
                  <a:lnTo>
                    <a:pt x="98" y="38"/>
                  </a:lnTo>
                  <a:lnTo>
                    <a:pt x="98" y="39"/>
                  </a:lnTo>
                  <a:lnTo>
                    <a:pt x="99" y="40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4" y="42"/>
                  </a:lnTo>
                  <a:lnTo>
                    <a:pt x="106" y="43"/>
                  </a:lnTo>
                  <a:lnTo>
                    <a:pt x="108" y="44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10" y="46"/>
                  </a:lnTo>
                  <a:lnTo>
                    <a:pt x="111" y="47"/>
                  </a:lnTo>
                  <a:lnTo>
                    <a:pt x="112" y="48"/>
                  </a:lnTo>
                  <a:lnTo>
                    <a:pt x="112" y="49"/>
                  </a:lnTo>
                  <a:lnTo>
                    <a:pt x="113" y="49"/>
                  </a:lnTo>
                  <a:lnTo>
                    <a:pt x="114" y="52"/>
                  </a:lnTo>
                  <a:lnTo>
                    <a:pt x="114" y="53"/>
                  </a:lnTo>
                  <a:lnTo>
                    <a:pt x="115" y="53"/>
                  </a:lnTo>
                  <a:lnTo>
                    <a:pt x="115" y="53"/>
                  </a:lnTo>
                  <a:lnTo>
                    <a:pt x="115" y="53"/>
                  </a:lnTo>
                  <a:lnTo>
                    <a:pt x="116" y="54"/>
                  </a:lnTo>
                  <a:lnTo>
                    <a:pt x="119" y="54"/>
                  </a:lnTo>
                  <a:lnTo>
                    <a:pt x="121" y="54"/>
                  </a:lnTo>
                  <a:lnTo>
                    <a:pt x="123" y="55"/>
                  </a:lnTo>
                  <a:lnTo>
                    <a:pt x="124" y="55"/>
                  </a:lnTo>
                  <a:lnTo>
                    <a:pt x="125" y="55"/>
                  </a:lnTo>
                  <a:lnTo>
                    <a:pt x="128" y="54"/>
                  </a:lnTo>
                  <a:lnTo>
                    <a:pt x="128" y="54"/>
                  </a:lnTo>
                  <a:lnTo>
                    <a:pt x="129" y="53"/>
                  </a:lnTo>
                  <a:lnTo>
                    <a:pt x="130" y="53"/>
                  </a:lnTo>
                  <a:lnTo>
                    <a:pt x="134" y="50"/>
                  </a:lnTo>
                  <a:lnTo>
                    <a:pt x="135" y="49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9" y="47"/>
                  </a:lnTo>
                  <a:lnTo>
                    <a:pt x="140" y="47"/>
                  </a:lnTo>
                  <a:lnTo>
                    <a:pt x="142" y="47"/>
                  </a:lnTo>
                  <a:lnTo>
                    <a:pt x="144" y="47"/>
                  </a:lnTo>
                  <a:lnTo>
                    <a:pt x="145" y="47"/>
                  </a:lnTo>
                  <a:lnTo>
                    <a:pt x="145" y="47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46" y="46"/>
                  </a:lnTo>
                  <a:lnTo>
                    <a:pt x="146" y="46"/>
                  </a:lnTo>
                  <a:lnTo>
                    <a:pt x="146" y="44"/>
                  </a:lnTo>
                  <a:lnTo>
                    <a:pt x="146" y="41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47" y="39"/>
                  </a:lnTo>
                  <a:lnTo>
                    <a:pt x="147" y="39"/>
                  </a:lnTo>
                  <a:lnTo>
                    <a:pt x="148" y="39"/>
                  </a:lnTo>
                  <a:lnTo>
                    <a:pt x="148" y="38"/>
                  </a:lnTo>
                  <a:lnTo>
                    <a:pt x="149" y="39"/>
                  </a:lnTo>
                  <a:lnTo>
                    <a:pt x="150" y="39"/>
                  </a:lnTo>
                  <a:lnTo>
                    <a:pt x="154" y="41"/>
                  </a:lnTo>
                  <a:lnTo>
                    <a:pt x="155" y="42"/>
                  </a:lnTo>
                  <a:lnTo>
                    <a:pt x="156" y="43"/>
                  </a:lnTo>
                  <a:lnTo>
                    <a:pt x="159" y="44"/>
                  </a:lnTo>
                  <a:lnTo>
                    <a:pt x="160" y="44"/>
                  </a:lnTo>
                  <a:lnTo>
                    <a:pt x="161" y="45"/>
                  </a:lnTo>
                  <a:lnTo>
                    <a:pt x="166" y="48"/>
                  </a:lnTo>
                  <a:lnTo>
                    <a:pt x="167" y="49"/>
                  </a:lnTo>
                  <a:lnTo>
                    <a:pt x="169" y="50"/>
                  </a:lnTo>
                  <a:lnTo>
                    <a:pt x="170" y="50"/>
                  </a:lnTo>
                  <a:lnTo>
                    <a:pt x="171" y="50"/>
                  </a:lnTo>
                  <a:lnTo>
                    <a:pt x="171" y="50"/>
                  </a:lnTo>
                  <a:lnTo>
                    <a:pt x="172" y="50"/>
                  </a:lnTo>
                  <a:lnTo>
                    <a:pt x="172" y="50"/>
                  </a:lnTo>
                  <a:lnTo>
                    <a:pt x="174" y="48"/>
                  </a:lnTo>
                  <a:lnTo>
                    <a:pt x="176" y="47"/>
                  </a:lnTo>
                  <a:lnTo>
                    <a:pt x="178" y="47"/>
                  </a:lnTo>
                  <a:lnTo>
                    <a:pt x="178" y="46"/>
                  </a:lnTo>
                  <a:lnTo>
                    <a:pt x="179" y="46"/>
                  </a:lnTo>
                  <a:lnTo>
                    <a:pt x="181" y="46"/>
                  </a:lnTo>
                  <a:lnTo>
                    <a:pt x="182" y="46"/>
                  </a:lnTo>
                  <a:lnTo>
                    <a:pt x="185" y="46"/>
                  </a:lnTo>
                  <a:lnTo>
                    <a:pt x="186" y="47"/>
                  </a:lnTo>
                  <a:lnTo>
                    <a:pt x="187" y="47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92" y="49"/>
                  </a:lnTo>
                  <a:lnTo>
                    <a:pt x="193" y="49"/>
                  </a:lnTo>
                  <a:lnTo>
                    <a:pt x="195" y="50"/>
                  </a:lnTo>
                  <a:lnTo>
                    <a:pt x="196" y="50"/>
                  </a:lnTo>
                  <a:lnTo>
                    <a:pt x="199" y="51"/>
                  </a:lnTo>
                  <a:lnTo>
                    <a:pt x="204" y="51"/>
                  </a:lnTo>
                  <a:lnTo>
                    <a:pt x="206" y="51"/>
                  </a:lnTo>
                  <a:lnTo>
                    <a:pt x="209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4" y="51"/>
                  </a:lnTo>
                  <a:lnTo>
                    <a:pt x="216" y="50"/>
                  </a:lnTo>
                  <a:lnTo>
                    <a:pt x="218" y="50"/>
                  </a:lnTo>
                  <a:lnTo>
                    <a:pt x="221" y="49"/>
                  </a:lnTo>
                  <a:lnTo>
                    <a:pt x="221" y="49"/>
                  </a:lnTo>
                  <a:lnTo>
                    <a:pt x="222" y="49"/>
                  </a:lnTo>
                  <a:lnTo>
                    <a:pt x="222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2" y="51"/>
                  </a:lnTo>
                  <a:lnTo>
                    <a:pt x="222" y="52"/>
                  </a:lnTo>
                  <a:lnTo>
                    <a:pt x="222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2" y="58"/>
                  </a:lnTo>
                  <a:lnTo>
                    <a:pt x="222" y="58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4" y="60"/>
                  </a:lnTo>
                  <a:lnTo>
                    <a:pt x="225" y="60"/>
                  </a:lnTo>
                  <a:lnTo>
                    <a:pt x="226" y="60"/>
                  </a:lnTo>
                  <a:lnTo>
                    <a:pt x="228" y="60"/>
                  </a:lnTo>
                  <a:lnTo>
                    <a:pt x="231" y="61"/>
                  </a:lnTo>
                  <a:lnTo>
                    <a:pt x="233" y="61"/>
                  </a:lnTo>
                  <a:lnTo>
                    <a:pt x="235" y="62"/>
                  </a:lnTo>
                  <a:lnTo>
                    <a:pt x="238" y="62"/>
                  </a:lnTo>
                  <a:lnTo>
                    <a:pt x="240" y="63"/>
                  </a:lnTo>
                  <a:lnTo>
                    <a:pt x="241" y="64"/>
                  </a:lnTo>
                  <a:lnTo>
                    <a:pt x="242" y="65"/>
                  </a:lnTo>
                  <a:lnTo>
                    <a:pt x="245" y="66"/>
                  </a:lnTo>
                  <a:lnTo>
                    <a:pt x="246" y="67"/>
                  </a:lnTo>
                  <a:lnTo>
                    <a:pt x="246" y="67"/>
                  </a:lnTo>
                  <a:lnTo>
                    <a:pt x="247" y="67"/>
                  </a:lnTo>
                  <a:lnTo>
                    <a:pt x="247" y="67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49" y="67"/>
                  </a:lnTo>
                  <a:lnTo>
                    <a:pt x="250" y="67"/>
                  </a:lnTo>
                  <a:lnTo>
                    <a:pt x="250" y="66"/>
                  </a:lnTo>
                  <a:lnTo>
                    <a:pt x="251" y="65"/>
                  </a:lnTo>
                  <a:lnTo>
                    <a:pt x="252" y="62"/>
                  </a:lnTo>
                  <a:lnTo>
                    <a:pt x="253" y="61"/>
                  </a:lnTo>
                  <a:lnTo>
                    <a:pt x="255" y="59"/>
                  </a:lnTo>
                  <a:lnTo>
                    <a:pt x="257" y="58"/>
                  </a:lnTo>
                  <a:lnTo>
                    <a:pt x="259" y="56"/>
                  </a:lnTo>
                  <a:lnTo>
                    <a:pt x="263" y="52"/>
                  </a:lnTo>
                  <a:lnTo>
                    <a:pt x="265" y="50"/>
                  </a:lnTo>
                  <a:lnTo>
                    <a:pt x="268" y="48"/>
                  </a:lnTo>
                  <a:lnTo>
                    <a:pt x="269" y="48"/>
                  </a:lnTo>
                  <a:lnTo>
                    <a:pt x="270" y="47"/>
                  </a:lnTo>
                  <a:lnTo>
                    <a:pt x="272" y="47"/>
                  </a:lnTo>
                  <a:lnTo>
                    <a:pt x="277" y="45"/>
                  </a:lnTo>
                  <a:lnTo>
                    <a:pt x="278" y="45"/>
                  </a:lnTo>
                  <a:lnTo>
                    <a:pt x="280" y="44"/>
                  </a:lnTo>
                  <a:lnTo>
                    <a:pt x="281" y="43"/>
                  </a:lnTo>
                  <a:lnTo>
                    <a:pt x="283" y="43"/>
                  </a:lnTo>
                  <a:lnTo>
                    <a:pt x="283" y="42"/>
                  </a:lnTo>
                  <a:lnTo>
                    <a:pt x="284" y="42"/>
                  </a:lnTo>
                  <a:lnTo>
                    <a:pt x="284" y="41"/>
                  </a:lnTo>
                  <a:lnTo>
                    <a:pt x="285" y="40"/>
                  </a:lnTo>
                  <a:lnTo>
                    <a:pt x="285" y="39"/>
                  </a:lnTo>
                  <a:lnTo>
                    <a:pt x="285" y="38"/>
                  </a:lnTo>
                  <a:lnTo>
                    <a:pt x="284" y="37"/>
                  </a:lnTo>
                  <a:lnTo>
                    <a:pt x="284" y="34"/>
                  </a:lnTo>
                  <a:lnTo>
                    <a:pt x="283" y="31"/>
                  </a:lnTo>
                  <a:lnTo>
                    <a:pt x="282" y="29"/>
                  </a:lnTo>
                  <a:lnTo>
                    <a:pt x="282" y="28"/>
                  </a:lnTo>
                  <a:lnTo>
                    <a:pt x="282" y="27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3" y="20"/>
                  </a:lnTo>
                  <a:lnTo>
                    <a:pt x="284" y="19"/>
                  </a:lnTo>
                  <a:lnTo>
                    <a:pt x="284" y="17"/>
                  </a:lnTo>
                  <a:lnTo>
                    <a:pt x="284" y="15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5" y="13"/>
                  </a:lnTo>
                  <a:lnTo>
                    <a:pt x="285" y="12"/>
                  </a:lnTo>
                  <a:lnTo>
                    <a:pt x="286" y="11"/>
                  </a:lnTo>
                  <a:lnTo>
                    <a:pt x="288" y="10"/>
                  </a:lnTo>
                  <a:lnTo>
                    <a:pt x="288" y="9"/>
                  </a:lnTo>
                  <a:lnTo>
                    <a:pt x="289" y="8"/>
                  </a:lnTo>
                  <a:lnTo>
                    <a:pt x="290" y="7"/>
                  </a:lnTo>
                  <a:lnTo>
                    <a:pt x="291" y="6"/>
                  </a:lnTo>
                  <a:lnTo>
                    <a:pt x="291" y="5"/>
                  </a:lnTo>
                  <a:lnTo>
                    <a:pt x="292" y="4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299" y="0"/>
                  </a:lnTo>
                  <a:lnTo>
                    <a:pt x="299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2" y="0"/>
                  </a:lnTo>
                  <a:lnTo>
                    <a:pt x="303" y="1"/>
                  </a:lnTo>
                  <a:lnTo>
                    <a:pt x="306" y="3"/>
                  </a:lnTo>
                  <a:lnTo>
                    <a:pt x="307" y="4"/>
                  </a:lnTo>
                  <a:lnTo>
                    <a:pt x="310" y="5"/>
                  </a:lnTo>
                  <a:lnTo>
                    <a:pt x="315" y="8"/>
                  </a:lnTo>
                  <a:lnTo>
                    <a:pt x="317" y="8"/>
                  </a:lnTo>
                  <a:lnTo>
                    <a:pt x="318" y="9"/>
                  </a:lnTo>
                  <a:lnTo>
                    <a:pt x="319" y="10"/>
                  </a:lnTo>
                  <a:lnTo>
                    <a:pt x="320" y="11"/>
                  </a:lnTo>
                  <a:lnTo>
                    <a:pt x="325" y="15"/>
                  </a:lnTo>
                  <a:lnTo>
                    <a:pt x="327" y="17"/>
                  </a:lnTo>
                  <a:lnTo>
                    <a:pt x="329" y="18"/>
                  </a:lnTo>
                  <a:lnTo>
                    <a:pt x="330" y="19"/>
                  </a:lnTo>
                  <a:lnTo>
                    <a:pt x="331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4" y="21"/>
                  </a:lnTo>
                  <a:lnTo>
                    <a:pt x="334" y="21"/>
                  </a:lnTo>
                  <a:lnTo>
                    <a:pt x="335" y="20"/>
                  </a:lnTo>
                  <a:lnTo>
                    <a:pt x="336" y="20"/>
                  </a:lnTo>
                  <a:lnTo>
                    <a:pt x="338" y="19"/>
                  </a:lnTo>
                  <a:lnTo>
                    <a:pt x="339" y="18"/>
                  </a:lnTo>
                  <a:lnTo>
                    <a:pt x="340" y="18"/>
                  </a:lnTo>
                  <a:lnTo>
                    <a:pt x="342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7"/>
                  </a:lnTo>
                  <a:lnTo>
                    <a:pt x="344" y="18"/>
                  </a:lnTo>
                  <a:lnTo>
                    <a:pt x="344" y="18"/>
                  </a:lnTo>
                  <a:lnTo>
                    <a:pt x="345" y="18"/>
                  </a:lnTo>
                  <a:lnTo>
                    <a:pt x="345" y="19"/>
                  </a:lnTo>
                  <a:lnTo>
                    <a:pt x="346" y="21"/>
                  </a:lnTo>
                  <a:lnTo>
                    <a:pt x="347" y="23"/>
                  </a:lnTo>
                  <a:lnTo>
                    <a:pt x="348" y="25"/>
                  </a:lnTo>
                  <a:lnTo>
                    <a:pt x="349" y="27"/>
                  </a:lnTo>
                  <a:lnTo>
                    <a:pt x="351" y="31"/>
                  </a:lnTo>
                  <a:lnTo>
                    <a:pt x="353" y="35"/>
                  </a:lnTo>
                  <a:lnTo>
                    <a:pt x="354" y="37"/>
                  </a:lnTo>
                  <a:lnTo>
                    <a:pt x="355" y="38"/>
                  </a:lnTo>
                  <a:lnTo>
                    <a:pt x="356" y="39"/>
                  </a:lnTo>
                  <a:lnTo>
                    <a:pt x="356" y="40"/>
                  </a:lnTo>
                  <a:lnTo>
                    <a:pt x="358" y="41"/>
                  </a:lnTo>
                  <a:lnTo>
                    <a:pt x="359" y="42"/>
                  </a:lnTo>
                  <a:lnTo>
                    <a:pt x="360" y="42"/>
                  </a:lnTo>
                  <a:lnTo>
                    <a:pt x="361" y="43"/>
                  </a:lnTo>
                  <a:lnTo>
                    <a:pt x="362" y="43"/>
                  </a:lnTo>
                  <a:lnTo>
                    <a:pt x="363" y="43"/>
                  </a:lnTo>
                  <a:lnTo>
                    <a:pt x="364" y="43"/>
                  </a:lnTo>
                  <a:lnTo>
                    <a:pt x="365" y="43"/>
                  </a:lnTo>
                  <a:lnTo>
                    <a:pt x="366" y="43"/>
                  </a:lnTo>
                  <a:lnTo>
                    <a:pt x="367" y="43"/>
                  </a:lnTo>
                  <a:lnTo>
                    <a:pt x="368" y="43"/>
                  </a:lnTo>
                  <a:lnTo>
                    <a:pt x="368" y="43"/>
                  </a:lnTo>
                  <a:lnTo>
                    <a:pt x="369" y="42"/>
                  </a:lnTo>
                  <a:lnTo>
                    <a:pt x="370" y="42"/>
                  </a:lnTo>
                  <a:lnTo>
                    <a:pt x="370" y="42"/>
                  </a:lnTo>
                  <a:lnTo>
                    <a:pt x="370" y="43"/>
                  </a:lnTo>
                  <a:lnTo>
                    <a:pt x="371" y="49"/>
                  </a:lnTo>
                  <a:lnTo>
                    <a:pt x="371" y="50"/>
                  </a:lnTo>
                  <a:lnTo>
                    <a:pt x="371" y="52"/>
                  </a:lnTo>
                  <a:lnTo>
                    <a:pt x="371" y="53"/>
                  </a:lnTo>
                  <a:lnTo>
                    <a:pt x="371" y="54"/>
                  </a:lnTo>
                  <a:lnTo>
                    <a:pt x="371" y="54"/>
                  </a:lnTo>
                  <a:lnTo>
                    <a:pt x="371" y="55"/>
                  </a:lnTo>
                  <a:lnTo>
                    <a:pt x="370" y="56"/>
                  </a:lnTo>
                  <a:lnTo>
                    <a:pt x="370" y="57"/>
                  </a:lnTo>
                  <a:lnTo>
                    <a:pt x="369" y="58"/>
                  </a:lnTo>
                  <a:lnTo>
                    <a:pt x="368" y="58"/>
                  </a:lnTo>
                  <a:lnTo>
                    <a:pt x="367" y="59"/>
                  </a:lnTo>
                  <a:lnTo>
                    <a:pt x="365" y="59"/>
                  </a:lnTo>
                  <a:lnTo>
                    <a:pt x="364" y="60"/>
                  </a:lnTo>
                  <a:lnTo>
                    <a:pt x="363" y="60"/>
                  </a:lnTo>
                  <a:lnTo>
                    <a:pt x="362" y="61"/>
                  </a:lnTo>
                  <a:lnTo>
                    <a:pt x="362" y="62"/>
                  </a:lnTo>
                  <a:lnTo>
                    <a:pt x="361" y="62"/>
                  </a:lnTo>
                  <a:lnTo>
                    <a:pt x="361" y="62"/>
                  </a:lnTo>
                  <a:lnTo>
                    <a:pt x="361" y="63"/>
                  </a:lnTo>
                  <a:lnTo>
                    <a:pt x="361" y="64"/>
                  </a:lnTo>
                  <a:lnTo>
                    <a:pt x="361" y="64"/>
                  </a:lnTo>
                  <a:lnTo>
                    <a:pt x="361" y="65"/>
                  </a:lnTo>
                  <a:lnTo>
                    <a:pt x="361" y="66"/>
                  </a:lnTo>
                  <a:lnTo>
                    <a:pt x="362" y="67"/>
                  </a:lnTo>
                  <a:lnTo>
                    <a:pt x="365" y="71"/>
                  </a:lnTo>
                  <a:lnTo>
                    <a:pt x="365" y="72"/>
                  </a:lnTo>
                  <a:lnTo>
                    <a:pt x="366" y="74"/>
                  </a:lnTo>
                  <a:lnTo>
                    <a:pt x="366" y="75"/>
                  </a:lnTo>
                  <a:lnTo>
                    <a:pt x="367" y="77"/>
                  </a:lnTo>
                  <a:lnTo>
                    <a:pt x="367" y="78"/>
                  </a:lnTo>
                  <a:lnTo>
                    <a:pt x="367" y="79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5"/>
                  </a:lnTo>
                  <a:lnTo>
                    <a:pt x="367" y="89"/>
                  </a:lnTo>
                  <a:lnTo>
                    <a:pt x="367" y="91"/>
                  </a:lnTo>
                  <a:lnTo>
                    <a:pt x="367" y="92"/>
                  </a:lnTo>
                  <a:lnTo>
                    <a:pt x="367" y="96"/>
                  </a:lnTo>
                  <a:lnTo>
                    <a:pt x="367" y="97"/>
                  </a:lnTo>
                  <a:lnTo>
                    <a:pt x="367" y="100"/>
                  </a:lnTo>
                  <a:lnTo>
                    <a:pt x="366" y="102"/>
                  </a:lnTo>
                  <a:lnTo>
                    <a:pt x="366" y="103"/>
                  </a:lnTo>
                  <a:lnTo>
                    <a:pt x="365" y="105"/>
                  </a:lnTo>
                  <a:lnTo>
                    <a:pt x="365" y="107"/>
                  </a:lnTo>
                  <a:lnTo>
                    <a:pt x="363" y="112"/>
                  </a:lnTo>
                  <a:lnTo>
                    <a:pt x="361" y="116"/>
                  </a:lnTo>
                  <a:lnTo>
                    <a:pt x="360" y="120"/>
                  </a:lnTo>
                  <a:lnTo>
                    <a:pt x="360" y="121"/>
                  </a:lnTo>
                  <a:lnTo>
                    <a:pt x="359" y="122"/>
                  </a:lnTo>
                  <a:lnTo>
                    <a:pt x="359" y="123"/>
                  </a:lnTo>
                  <a:lnTo>
                    <a:pt x="359" y="124"/>
                  </a:lnTo>
                  <a:lnTo>
                    <a:pt x="360" y="125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27"/>
                  </a:lnTo>
                  <a:lnTo>
                    <a:pt x="359" y="132"/>
                  </a:lnTo>
                  <a:lnTo>
                    <a:pt x="358" y="136"/>
                  </a:lnTo>
                  <a:lnTo>
                    <a:pt x="357" y="138"/>
                  </a:lnTo>
                  <a:lnTo>
                    <a:pt x="356" y="140"/>
                  </a:lnTo>
                  <a:lnTo>
                    <a:pt x="355" y="144"/>
                  </a:lnTo>
                  <a:lnTo>
                    <a:pt x="355" y="145"/>
                  </a:lnTo>
                  <a:lnTo>
                    <a:pt x="354" y="147"/>
                  </a:lnTo>
                  <a:lnTo>
                    <a:pt x="354" y="149"/>
                  </a:lnTo>
                  <a:lnTo>
                    <a:pt x="354" y="150"/>
                  </a:lnTo>
                  <a:lnTo>
                    <a:pt x="354" y="151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6" y="156"/>
                  </a:lnTo>
                  <a:lnTo>
                    <a:pt x="357" y="157"/>
                  </a:lnTo>
                  <a:lnTo>
                    <a:pt x="358" y="158"/>
                  </a:lnTo>
                  <a:lnTo>
                    <a:pt x="360" y="160"/>
                  </a:lnTo>
                  <a:lnTo>
                    <a:pt x="363" y="162"/>
                  </a:lnTo>
                  <a:lnTo>
                    <a:pt x="364" y="163"/>
                  </a:lnTo>
                  <a:lnTo>
                    <a:pt x="365" y="164"/>
                  </a:lnTo>
                  <a:lnTo>
                    <a:pt x="365" y="165"/>
                  </a:lnTo>
                  <a:lnTo>
                    <a:pt x="366" y="166"/>
                  </a:lnTo>
                  <a:lnTo>
                    <a:pt x="367" y="168"/>
                  </a:lnTo>
                  <a:lnTo>
                    <a:pt x="368" y="169"/>
                  </a:lnTo>
                  <a:lnTo>
                    <a:pt x="368" y="169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67" y="171"/>
                  </a:lnTo>
                  <a:lnTo>
                    <a:pt x="367" y="172"/>
                  </a:lnTo>
                  <a:lnTo>
                    <a:pt x="365" y="174"/>
                  </a:lnTo>
                  <a:lnTo>
                    <a:pt x="364" y="176"/>
                  </a:lnTo>
                  <a:lnTo>
                    <a:pt x="363" y="178"/>
                  </a:lnTo>
                  <a:lnTo>
                    <a:pt x="362" y="179"/>
                  </a:lnTo>
                  <a:lnTo>
                    <a:pt x="361" y="180"/>
                  </a:lnTo>
                  <a:lnTo>
                    <a:pt x="361" y="181"/>
                  </a:lnTo>
                  <a:lnTo>
                    <a:pt x="361" y="182"/>
                  </a:lnTo>
                  <a:lnTo>
                    <a:pt x="361" y="183"/>
                  </a:lnTo>
                  <a:lnTo>
                    <a:pt x="361" y="184"/>
                  </a:lnTo>
                  <a:lnTo>
                    <a:pt x="361" y="185"/>
                  </a:lnTo>
                  <a:lnTo>
                    <a:pt x="362" y="186"/>
                  </a:lnTo>
                  <a:lnTo>
                    <a:pt x="362" y="187"/>
                  </a:lnTo>
                  <a:lnTo>
                    <a:pt x="363" y="189"/>
                  </a:lnTo>
                  <a:lnTo>
                    <a:pt x="366" y="193"/>
                  </a:lnTo>
                  <a:lnTo>
                    <a:pt x="369" y="197"/>
                  </a:lnTo>
                  <a:lnTo>
                    <a:pt x="369" y="198"/>
                  </a:lnTo>
                  <a:lnTo>
                    <a:pt x="370" y="199"/>
                  </a:lnTo>
                  <a:lnTo>
                    <a:pt x="375" y="204"/>
                  </a:lnTo>
                  <a:lnTo>
                    <a:pt x="376" y="205"/>
                  </a:lnTo>
                  <a:lnTo>
                    <a:pt x="379" y="208"/>
                  </a:lnTo>
                  <a:lnTo>
                    <a:pt x="381" y="210"/>
                  </a:lnTo>
                  <a:lnTo>
                    <a:pt x="384" y="213"/>
                  </a:lnTo>
                  <a:lnTo>
                    <a:pt x="387" y="215"/>
                  </a:lnTo>
                  <a:lnTo>
                    <a:pt x="389" y="217"/>
                  </a:lnTo>
                  <a:lnTo>
                    <a:pt x="390" y="217"/>
                  </a:lnTo>
                  <a:lnTo>
                    <a:pt x="390" y="217"/>
                  </a:lnTo>
                  <a:lnTo>
                    <a:pt x="392" y="218"/>
                  </a:lnTo>
                  <a:lnTo>
                    <a:pt x="393" y="218"/>
                  </a:lnTo>
                  <a:lnTo>
                    <a:pt x="394" y="218"/>
                  </a:lnTo>
                  <a:lnTo>
                    <a:pt x="395" y="218"/>
                  </a:lnTo>
                  <a:lnTo>
                    <a:pt x="396" y="217"/>
                  </a:lnTo>
                  <a:lnTo>
                    <a:pt x="398" y="217"/>
                  </a:lnTo>
                  <a:lnTo>
                    <a:pt x="403" y="214"/>
                  </a:lnTo>
                  <a:lnTo>
                    <a:pt x="405" y="213"/>
                  </a:lnTo>
                  <a:lnTo>
                    <a:pt x="407" y="213"/>
                  </a:lnTo>
                  <a:lnTo>
                    <a:pt x="408" y="212"/>
                  </a:lnTo>
                  <a:lnTo>
                    <a:pt x="410" y="212"/>
                  </a:lnTo>
                  <a:lnTo>
                    <a:pt x="411" y="212"/>
                  </a:lnTo>
                  <a:lnTo>
                    <a:pt x="412" y="212"/>
                  </a:lnTo>
                  <a:lnTo>
                    <a:pt x="413" y="212"/>
                  </a:lnTo>
                  <a:lnTo>
                    <a:pt x="414" y="212"/>
                  </a:lnTo>
                  <a:lnTo>
                    <a:pt x="415" y="213"/>
                  </a:lnTo>
                  <a:lnTo>
                    <a:pt x="416" y="213"/>
                  </a:lnTo>
                  <a:lnTo>
                    <a:pt x="417" y="214"/>
                  </a:lnTo>
                  <a:lnTo>
                    <a:pt x="420" y="217"/>
                  </a:lnTo>
                  <a:lnTo>
                    <a:pt x="422" y="218"/>
                  </a:lnTo>
                  <a:lnTo>
                    <a:pt x="424" y="220"/>
                  </a:lnTo>
                  <a:lnTo>
                    <a:pt x="426" y="221"/>
                  </a:lnTo>
                  <a:lnTo>
                    <a:pt x="428" y="221"/>
                  </a:lnTo>
                  <a:lnTo>
                    <a:pt x="429" y="222"/>
                  </a:lnTo>
                  <a:lnTo>
                    <a:pt x="434" y="224"/>
                  </a:lnTo>
                  <a:lnTo>
                    <a:pt x="436" y="224"/>
                  </a:lnTo>
                  <a:lnTo>
                    <a:pt x="438" y="225"/>
                  </a:lnTo>
                  <a:lnTo>
                    <a:pt x="439" y="226"/>
                  </a:lnTo>
                  <a:lnTo>
                    <a:pt x="440" y="226"/>
                  </a:lnTo>
                  <a:lnTo>
                    <a:pt x="440" y="227"/>
                  </a:lnTo>
                  <a:lnTo>
                    <a:pt x="441" y="227"/>
                  </a:lnTo>
                  <a:lnTo>
                    <a:pt x="441" y="228"/>
                  </a:lnTo>
                  <a:lnTo>
                    <a:pt x="442" y="229"/>
                  </a:lnTo>
                  <a:lnTo>
                    <a:pt x="442" y="230"/>
                  </a:lnTo>
                  <a:lnTo>
                    <a:pt x="442" y="230"/>
                  </a:lnTo>
                  <a:lnTo>
                    <a:pt x="442" y="231"/>
                  </a:lnTo>
                  <a:lnTo>
                    <a:pt x="441" y="233"/>
                  </a:lnTo>
                  <a:lnTo>
                    <a:pt x="441" y="234"/>
                  </a:lnTo>
                  <a:lnTo>
                    <a:pt x="441" y="234"/>
                  </a:lnTo>
                  <a:lnTo>
                    <a:pt x="440" y="235"/>
                  </a:lnTo>
                  <a:lnTo>
                    <a:pt x="440" y="236"/>
                  </a:lnTo>
                  <a:lnTo>
                    <a:pt x="439" y="236"/>
                  </a:lnTo>
                  <a:lnTo>
                    <a:pt x="438" y="237"/>
                  </a:lnTo>
                  <a:lnTo>
                    <a:pt x="437" y="238"/>
                  </a:lnTo>
                  <a:lnTo>
                    <a:pt x="436" y="238"/>
                  </a:lnTo>
                  <a:lnTo>
                    <a:pt x="436" y="238"/>
                  </a:lnTo>
                  <a:lnTo>
                    <a:pt x="436" y="239"/>
                  </a:lnTo>
                  <a:lnTo>
                    <a:pt x="436" y="239"/>
                  </a:lnTo>
                  <a:lnTo>
                    <a:pt x="437" y="239"/>
                  </a:lnTo>
                  <a:lnTo>
                    <a:pt x="438" y="240"/>
                  </a:lnTo>
                  <a:lnTo>
                    <a:pt x="439" y="240"/>
                  </a:lnTo>
                  <a:lnTo>
                    <a:pt x="440" y="241"/>
                  </a:lnTo>
                  <a:lnTo>
                    <a:pt x="441" y="241"/>
                  </a:lnTo>
                  <a:lnTo>
                    <a:pt x="442" y="241"/>
                  </a:lnTo>
                  <a:lnTo>
                    <a:pt x="446" y="242"/>
                  </a:lnTo>
                  <a:lnTo>
                    <a:pt x="448" y="242"/>
                  </a:lnTo>
                  <a:lnTo>
                    <a:pt x="449" y="242"/>
                  </a:lnTo>
                  <a:lnTo>
                    <a:pt x="450" y="243"/>
                  </a:lnTo>
                  <a:lnTo>
                    <a:pt x="450" y="243"/>
                  </a:lnTo>
                  <a:lnTo>
                    <a:pt x="451" y="243"/>
                  </a:lnTo>
                  <a:lnTo>
                    <a:pt x="452" y="244"/>
                  </a:lnTo>
                  <a:lnTo>
                    <a:pt x="453" y="245"/>
                  </a:lnTo>
                  <a:lnTo>
                    <a:pt x="455" y="246"/>
                  </a:lnTo>
                  <a:lnTo>
                    <a:pt x="456" y="248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1" y="253"/>
                  </a:lnTo>
                  <a:lnTo>
                    <a:pt x="462" y="254"/>
                  </a:lnTo>
                  <a:lnTo>
                    <a:pt x="463" y="254"/>
                  </a:lnTo>
                  <a:lnTo>
                    <a:pt x="463" y="255"/>
                  </a:lnTo>
                  <a:lnTo>
                    <a:pt x="464" y="255"/>
                  </a:lnTo>
                  <a:lnTo>
                    <a:pt x="466" y="256"/>
                  </a:lnTo>
                  <a:lnTo>
                    <a:pt x="468" y="256"/>
                  </a:lnTo>
                  <a:lnTo>
                    <a:pt x="469" y="256"/>
                  </a:lnTo>
                  <a:lnTo>
                    <a:pt x="471" y="256"/>
                  </a:lnTo>
                  <a:lnTo>
                    <a:pt x="472" y="256"/>
                  </a:lnTo>
                  <a:lnTo>
                    <a:pt x="474" y="255"/>
                  </a:lnTo>
                  <a:lnTo>
                    <a:pt x="475" y="254"/>
                  </a:lnTo>
                  <a:lnTo>
                    <a:pt x="479" y="252"/>
                  </a:lnTo>
                  <a:lnTo>
                    <a:pt x="481" y="252"/>
                  </a:lnTo>
                  <a:lnTo>
                    <a:pt x="482" y="251"/>
                  </a:lnTo>
                  <a:lnTo>
                    <a:pt x="482" y="251"/>
                  </a:lnTo>
                  <a:lnTo>
                    <a:pt x="483" y="251"/>
                  </a:lnTo>
                  <a:lnTo>
                    <a:pt x="484" y="251"/>
                  </a:lnTo>
                  <a:lnTo>
                    <a:pt x="485" y="251"/>
                  </a:lnTo>
                  <a:lnTo>
                    <a:pt x="486" y="252"/>
                  </a:lnTo>
                  <a:lnTo>
                    <a:pt x="493" y="253"/>
                  </a:lnTo>
                  <a:lnTo>
                    <a:pt x="498" y="255"/>
                  </a:lnTo>
                  <a:lnTo>
                    <a:pt x="501" y="256"/>
                  </a:lnTo>
                  <a:lnTo>
                    <a:pt x="503" y="257"/>
                  </a:lnTo>
                  <a:lnTo>
                    <a:pt x="505" y="258"/>
                  </a:lnTo>
                  <a:lnTo>
                    <a:pt x="506" y="259"/>
                  </a:lnTo>
                  <a:lnTo>
                    <a:pt x="507" y="259"/>
                  </a:lnTo>
                  <a:lnTo>
                    <a:pt x="508" y="261"/>
                  </a:lnTo>
                  <a:lnTo>
                    <a:pt x="509" y="262"/>
                  </a:lnTo>
                  <a:lnTo>
                    <a:pt x="510" y="262"/>
                  </a:lnTo>
                  <a:lnTo>
                    <a:pt x="511" y="263"/>
                  </a:lnTo>
                  <a:lnTo>
                    <a:pt x="511" y="263"/>
                  </a:lnTo>
                  <a:lnTo>
                    <a:pt x="512" y="263"/>
                  </a:lnTo>
                  <a:lnTo>
                    <a:pt x="517" y="262"/>
                  </a:lnTo>
                  <a:lnTo>
                    <a:pt x="519" y="262"/>
                  </a:lnTo>
                  <a:lnTo>
                    <a:pt x="523" y="261"/>
                  </a:lnTo>
                  <a:lnTo>
                    <a:pt x="525" y="260"/>
                  </a:lnTo>
                  <a:lnTo>
                    <a:pt x="526" y="260"/>
                  </a:lnTo>
                  <a:lnTo>
                    <a:pt x="530" y="260"/>
                  </a:lnTo>
                  <a:lnTo>
                    <a:pt x="534" y="259"/>
                  </a:lnTo>
                  <a:lnTo>
                    <a:pt x="535" y="259"/>
                  </a:lnTo>
                  <a:lnTo>
                    <a:pt x="537" y="259"/>
                  </a:lnTo>
                  <a:lnTo>
                    <a:pt x="539" y="259"/>
                  </a:lnTo>
                  <a:lnTo>
                    <a:pt x="540" y="259"/>
                  </a:lnTo>
                  <a:lnTo>
                    <a:pt x="541" y="260"/>
                  </a:lnTo>
                  <a:lnTo>
                    <a:pt x="542" y="260"/>
                  </a:lnTo>
                  <a:lnTo>
                    <a:pt x="543" y="260"/>
                  </a:lnTo>
                  <a:lnTo>
                    <a:pt x="544" y="261"/>
                  </a:lnTo>
                  <a:lnTo>
                    <a:pt x="544" y="262"/>
                  </a:lnTo>
                  <a:lnTo>
                    <a:pt x="545" y="263"/>
                  </a:lnTo>
                  <a:lnTo>
                    <a:pt x="546" y="264"/>
                  </a:lnTo>
                  <a:lnTo>
                    <a:pt x="546" y="265"/>
                  </a:lnTo>
                  <a:lnTo>
                    <a:pt x="547" y="266"/>
                  </a:lnTo>
                  <a:lnTo>
                    <a:pt x="547" y="269"/>
                  </a:lnTo>
                  <a:lnTo>
                    <a:pt x="548" y="271"/>
                  </a:lnTo>
                  <a:lnTo>
                    <a:pt x="548" y="272"/>
                  </a:lnTo>
                  <a:lnTo>
                    <a:pt x="548" y="274"/>
                  </a:lnTo>
                  <a:lnTo>
                    <a:pt x="548" y="275"/>
                  </a:lnTo>
                  <a:lnTo>
                    <a:pt x="548" y="276"/>
                  </a:lnTo>
                  <a:lnTo>
                    <a:pt x="548" y="279"/>
                  </a:lnTo>
                  <a:lnTo>
                    <a:pt x="547" y="283"/>
                  </a:lnTo>
                  <a:lnTo>
                    <a:pt x="547" y="286"/>
                  </a:lnTo>
                  <a:lnTo>
                    <a:pt x="547" y="288"/>
                  </a:lnTo>
                  <a:lnTo>
                    <a:pt x="547" y="290"/>
                  </a:lnTo>
                  <a:lnTo>
                    <a:pt x="547" y="291"/>
                  </a:lnTo>
                  <a:lnTo>
                    <a:pt x="548" y="293"/>
                  </a:lnTo>
                  <a:lnTo>
                    <a:pt x="549" y="295"/>
                  </a:lnTo>
                  <a:lnTo>
                    <a:pt x="550" y="297"/>
                  </a:lnTo>
                  <a:lnTo>
                    <a:pt x="550" y="298"/>
                  </a:lnTo>
                  <a:lnTo>
                    <a:pt x="551" y="299"/>
                  </a:lnTo>
                  <a:lnTo>
                    <a:pt x="552" y="300"/>
                  </a:lnTo>
                  <a:lnTo>
                    <a:pt x="555" y="302"/>
                  </a:lnTo>
                  <a:lnTo>
                    <a:pt x="556" y="304"/>
                  </a:lnTo>
                  <a:lnTo>
                    <a:pt x="560" y="306"/>
                  </a:lnTo>
                  <a:lnTo>
                    <a:pt x="564" y="310"/>
                  </a:lnTo>
                  <a:lnTo>
                    <a:pt x="565" y="311"/>
                  </a:lnTo>
                  <a:lnTo>
                    <a:pt x="567" y="312"/>
                  </a:lnTo>
                  <a:lnTo>
                    <a:pt x="569" y="314"/>
                  </a:lnTo>
                  <a:lnTo>
                    <a:pt x="576" y="318"/>
                  </a:lnTo>
                  <a:lnTo>
                    <a:pt x="579" y="320"/>
                  </a:lnTo>
                  <a:lnTo>
                    <a:pt x="580" y="320"/>
                  </a:lnTo>
                  <a:lnTo>
                    <a:pt x="581" y="320"/>
                  </a:lnTo>
                  <a:lnTo>
                    <a:pt x="581" y="320"/>
                  </a:lnTo>
                  <a:lnTo>
                    <a:pt x="582" y="320"/>
                  </a:lnTo>
                  <a:lnTo>
                    <a:pt x="582" y="320"/>
                  </a:lnTo>
                  <a:lnTo>
                    <a:pt x="583" y="320"/>
                  </a:lnTo>
                  <a:lnTo>
                    <a:pt x="585" y="319"/>
                  </a:lnTo>
                  <a:lnTo>
                    <a:pt x="586" y="319"/>
                  </a:lnTo>
                  <a:lnTo>
                    <a:pt x="588" y="318"/>
                  </a:lnTo>
                  <a:lnTo>
                    <a:pt x="589" y="318"/>
                  </a:lnTo>
                  <a:lnTo>
                    <a:pt x="590" y="319"/>
                  </a:lnTo>
                  <a:lnTo>
                    <a:pt x="591" y="319"/>
                  </a:lnTo>
                  <a:lnTo>
                    <a:pt x="592" y="319"/>
                  </a:lnTo>
                  <a:lnTo>
                    <a:pt x="597" y="320"/>
                  </a:lnTo>
                  <a:lnTo>
                    <a:pt x="598" y="321"/>
                  </a:lnTo>
                  <a:lnTo>
                    <a:pt x="600" y="321"/>
                  </a:lnTo>
                  <a:lnTo>
                    <a:pt x="602" y="321"/>
                  </a:lnTo>
                  <a:lnTo>
                    <a:pt x="605" y="321"/>
                  </a:lnTo>
                  <a:lnTo>
                    <a:pt x="609" y="321"/>
                  </a:lnTo>
                  <a:lnTo>
                    <a:pt x="611" y="321"/>
                  </a:lnTo>
                  <a:lnTo>
                    <a:pt x="613" y="321"/>
                  </a:lnTo>
                  <a:lnTo>
                    <a:pt x="614" y="320"/>
                  </a:lnTo>
                  <a:lnTo>
                    <a:pt x="616" y="320"/>
                  </a:lnTo>
                  <a:lnTo>
                    <a:pt x="619" y="318"/>
                  </a:lnTo>
                  <a:lnTo>
                    <a:pt x="621" y="318"/>
                  </a:lnTo>
                  <a:lnTo>
                    <a:pt x="623" y="317"/>
                  </a:lnTo>
                  <a:lnTo>
                    <a:pt x="627" y="317"/>
                  </a:lnTo>
                  <a:lnTo>
                    <a:pt x="627" y="317"/>
                  </a:lnTo>
                  <a:lnTo>
                    <a:pt x="629" y="316"/>
                  </a:lnTo>
                  <a:lnTo>
                    <a:pt x="631" y="315"/>
                  </a:lnTo>
                  <a:lnTo>
                    <a:pt x="631" y="315"/>
                  </a:lnTo>
                  <a:lnTo>
                    <a:pt x="632" y="315"/>
                  </a:lnTo>
                  <a:lnTo>
                    <a:pt x="633" y="315"/>
                  </a:lnTo>
                  <a:lnTo>
                    <a:pt x="634" y="315"/>
                  </a:lnTo>
                  <a:lnTo>
                    <a:pt x="634" y="315"/>
                  </a:lnTo>
                  <a:lnTo>
                    <a:pt x="635" y="315"/>
                  </a:lnTo>
                  <a:lnTo>
                    <a:pt x="636" y="315"/>
                  </a:lnTo>
                  <a:lnTo>
                    <a:pt x="637" y="316"/>
                  </a:lnTo>
                  <a:lnTo>
                    <a:pt x="638" y="316"/>
                  </a:lnTo>
                  <a:lnTo>
                    <a:pt x="639" y="317"/>
                  </a:lnTo>
                  <a:lnTo>
                    <a:pt x="640" y="318"/>
                  </a:lnTo>
                  <a:lnTo>
                    <a:pt x="641" y="318"/>
                  </a:lnTo>
                  <a:lnTo>
                    <a:pt x="641" y="319"/>
                  </a:lnTo>
                  <a:lnTo>
                    <a:pt x="641" y="320"/>
                  </a:lnTo>
                  <a:lnTo>
                    <a:pt x="642" y="321"/>
                  </a:lnTo>
                  <a:lnTo>
                    <a:pt x="642" y="322"/>
                  </a:lnTo>
                  <a:lnTo>
                    <a:pt x="642" y="322"/>
                  </a:lnTo>
                  <a:lnTo>
                    <a:pt x="641" y="323"/>
                  </a:lnTo>
                  <a:lnTo>
                    <a:pt x="641" y="324"/>
                  </a:lnTo>
                  <a:lnTo>
                    <a:pt x="641" y="325"/>
                  </a:lnTo>
                  <a:lnTo>
                    <a:pt x="641" y="326"/>
                  </a:lnTo>
                  <a:lnTo>
                    <a:pt x="641" y="327"/>
                  </a:lnTo>
                  <a:lnTo>
                    <a:pt x="642" y="327"/>
                  </a:lnTo>
                  <a:lnTo>
                    <a:pt x="642" y="328"/>
                  </a:lnTo>
                  <a:lnTo>
                    <a:pt x="643" y="329"/>
                  </a:lnTo>
                  <a:lnTo>
                    <a:pt x="644" y="330"/>
                  </a:lnTo>
                  <a:lnTo>
                    <a:pt x="646" y="331"/>
                  </a:lnTo>
                  <a:lnTo>
                    <a:pt x="648" y="333"/>
                  </a:lnTo>
                  <a:lnTo>
                    <a:pt x="650" y="333"/>
                  </a:lnTo>
                  <a:lnTo>
                    <a:pt x="650" y="334"/>
                  </a:lnTo>
                  <a:lnTo>
                    <a:pt x="651" y="335"/>
                  </a:lnTo>
                  <a:lnTo>
                    <a:pt x="654" y="339"/>
                  </a:lnTo>
                  <a:lnTo>
                    <a:pt x="655" y="340"/>
                  </a:lnTo>
                  <a:lnTo>
                    <a:pt x="655" y="341"/>
                  </a:lnTo>
                  <a:lnTo>
                    <a:pt x="656" y="342"/>
                  </a:lnTo>
                  <a:lnTo>
                    <a:pt x="656" y="343"/>
                  </a:lnTo>
                  <a:lnTo>
                    <a:pt x="656" y="344"/>
                  </a:lnTo>
                  <a:lnTo>
                    <a:pt x="655" y="345"/>
                  </a:lnTo>
                  <a:lnTo>
                    <a:pt x="655" y="347"/>
                  </a:lnTo>
                  <a:lnTo>
                    <a:pt x="654" y="349"/>
                  </a:lnTo>
                  <a:lnTo>
                    <a:pt x="654" y="349"/>
                  </a:lnTo>
                  <a:lnTo>
                    <a:pt x="653" y="350"/>
                  </a:lnTo>
                  <a:lnTo>
                    <a:pt x="652" y="350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49" y="352"/>
                  </a:lnTo>
                  <a:lnTo>
                    <a:pt x="646" y="353"/>
                  </a:lnTo>
                  <a:lnTo>
                    <a:pt x="643" y="353"/>
                  </a:lnTo>
                  <a:lnTo>
                    <a:pt x="642" y="354"/>
                  </a:lnTo>
                  <a:lnTo>
                    <a:pt x="641" y="354"/>
                  </a:lnTo>
                  <a:lnTo>
                    <a:pt x="640" y="354"/>
                  </a:lnTo>
                  <a:lnTo>
                    <a:pt x="640" y="355"/>
                  </a:lnTo>
                  <a:lnTo>
                    <a:pt x="639" y="355"/>
                  </a:lnTo>
                  <a:lnTo>
                    <a:pt x="638" y="356"/>
                  </a:lnTo>
                  <a:lnTo>
                    <a:pt x="637" y="359"/>
                  </a:lnTo>
                  <a:lnTo>
                    <a:pt x="636" y="361"/>
                  </a:lnTo>
                  <a:lnTo>
                    <a:pt x="635" y="362"/>
                  </a:lnTo>
                  <a:lnTo>
                    <a:pt x="634" y="364"/>
                  </a:lnTo>
                  <a:lnTo>
                    <a:pt x="634" y="365"/>
                  </a:lnTo>
                  <a:lnTo>
                    <a:pt x="633" y="368"/>
                  </a:lnTo>
                  <a:lnTo>
                    <a:pt x="633" y="369"/>
                  </a:lnTo>
                  <a:lnTo>
                    <a:pt x="633" y="370"/>
                  </a:lnTo>
                  <a:lnTo>
                    <a:pt x="632" y="371"/>
                  </a:lnTo>
                  <a:lnTo>
                    <a:pt x="631" y="372"/>
                  </a:lnTo>
                  <a:lnTo>
                    <a:pt x="629" y="376"/>
                  </a:lnTo>
                  <a:lnTo>
                    <a:pt x="629" y="377"/>
                  </a:lnTo>
                  <a:lnTo>
                    <a:pt x="628" y="378"/>
                  </a:lnTo>
                  <a:lnTo>
                    <a:pt x="627" y="382"/>
                  </a:lnTo>
                  <a:lnTo>
                    <a:pt x="626" y="383"/>
                  </a:lnTo>
                  <a:lnTo>
                    <a:pt x="626" y="384"/>
                  </a:lnTo>
                  <a:lnTo>
                    <a:pt x="625" y="385"/>
                  </a:lnTo>
                  <a:lnTo>
                    <a:pt x="624" y="386"/>
                  </a:lnTo>
                  <a:lnTo>
                    <a:pt x="621" y="390"/>
                  </a:lnTo>
                  <a:lnTo>
                    <a:pt x="619" y="392"/>
                  </a:lnTo>
                  <a:lnTo>
                    <a:pt x="618" y="392"/>
                  </a:lnTo>
                  <a:lnTo>
                    <a:pt x="616" y="395"/>
                  </a:lnTo>
                  <a:lnTo>
                    <a:pt x="615" y="397"/>
                  </a:lnTo>
                  <a:lnTo>
                    <a:pt x="614" y="398"/>
                  </a:lnTo>
                  <a:lnTo>
                    <a:pt x="613" y="400"/>
                  </a:lnTo>
                  <a:lnTo>
                    <a:pt x="613" y="400"/>
                  </a:lnTo>
                  <a:lnTo>
                    <a:pt x="613" y="401"/>
                  </a:lnTo>
                  <a:lnTo>
                    <a:pt x="613" y="402"/>
                  </a:lnTo>
                  <a:lnTo>
                    <a:pt x="613" y="402"/>
                  </a:lnTo>
                  <a:lnTo>
                    <a:pt x="613" y="403"/>
                  </a:lnTo>
                  <a:lnTo>
                    <a:pt x="613" y="404"/>
                  </a:lnTo>
                  <a:lnTo>
                    <a:pt x="613" y="404"/>
                  </a:lnTo>
                  <a:lnTo>
                    <a:pt x="614" y="404"/>
                  </a:lnTo>
                  <a:lnTo>
                    <a:pt x="615" y="405"/>
                  </a:lnTo>
                  <a:lnTo>
                    <a:pt x="615" y="405"/>
                  </a:lnTo>
                  <a:lnTo>
                    <a:pt x="618" y="405"/>
                  </a:lnTo>
                  <a:lnTo>
                    <a:pt x="619" y="405"/>
                  </a:lnTo>
                  <a:lnTo>
                    <a:pt x="620" y="405"/>
                  </a:lnTo>
                  <a:lnTo>
                    <a:pt x="621" y="406"/>
                  </a:lnTo>
                  <a:lnTo>
                    <a:pt x="622" y="406"/>
                  </a:lnTo>
                  <a:lnTo>
                    <a:pt x="622" y="406"/>
                  </a:lnTo>
                  <a:lnTo>
                    <a:pt x="623" y="407"/>
                  </a:lnTo>
                  <a:lnTo>
                    <a:pt x="624" y="408"/>
                  </a:lnTo>
                  <a:lnTo>
                    <a:pt x="625" y="409"/>
                  </a:lnTo>
                  <a:lnTo>
                    <a:pt x="626" y="412"/>
                  </a:lnTo>
                  <a:lnTo>
                    <a:pt x="627" y="413"/>
                  </a:lnTo>
                  <a:lnTo>
                    <a:pt x="628" y="414"/>
                  </a:lnTo>
                  <a:lnTo>
                    <a:pt x="629" y="415"/>
                  </a:lnTo>
                  <a:lnTo>
                    <a:pt x="630" y="416"/>
                  </a:lnTo>
                  <a:lnTo>
                    <a:pt x="632" y="417"/>
                  </a:lnTo>
                  <a:lnTo>
                    <a:pt x="634" y="418"/>
                  </a:lnTo>
                  <a:lnTo>
                    <a:pt x="637" y="419"/>
                  </a:lnTo>
                  <a:lnTo>
                    <a:pt x="639" y="421"/>
                  </a:lnTo>
                  <a:lnTo>
                    <a:pt x="641" y="421"/>
                  </a:lnTo>
                  <a:lnTo>
                    <a:pt x="642" y="422"/>
                  </a:lnTo>
                  <a:lnTo>
                    <a:pt x="645" y="424"/>
                  </a:lnTo>
                  <a:lnTo>
                    <a:pt x="646" y="425"/>
                  </a:lnTo>
                  <a:lnTo>
                    <a:pt x="647" y="426"/>
                  </a:lnTo>
                  <a:lnTo>
                    <a:pt x="647" y="427"/>
                  </a:lnTo>
                  <a:lnTo>
                    <a:pt x="648" y="428"/>
                  </a:lnTo>
                  <a:lnTo>
                    <a:pt x="649" y="429"/>
                  </a:lnTo>
                  <a:lnTo>
                    <a:pt x="649" y="430"/>
                  </a:lnTo>
                  <a:lnTo>
                    <a:pt x="651" y="433"/>
                  </a:lnTo>
                  <a:lnTo>
                    <a:pt x="651" y="434"/>
                  </a:lnTo>
                  <a:lnTo>
                    <a:pt x="652" y="435"/>
                  </a:lnTo>
                  <a:lnTo>
                    <a:pt x="652" y="435"/>
                  </a:lnTo>
                  <a:lnTo>
                    <a:pt x="652" y="436"/>
                  </a:lnTo>
                  <a:lnTo>
                    <a:pt x="650" y="438"/>
                  </a:lnTo>
                  <a:lnTo>
                    <a:pt x="649" y="439"/>
                  </a:lnTo>
                  <a:lnTo>
                    <a:pt x="649" y="439"/>
                  </a:lnTo>
                  <a:lnTo>
                    <a:pt x="648" y="439"/>
                  </a:lnTo>
                  <a:lnTo>
                    <a:pt x="648" y="440"/>
                  </a:lnTo>
                  <a:lnTo>
                    <a:pt x="646" y="440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5" y="441"/>
                  </a:lnTo>
                  <a:lnTo>
                    <a:pt x="645" y="442"/>
                  </a:lnTo>
                  <a:lnTo>
                    <a:pt x="645" y="442"/>
                  </a:lnTo>
                  <a:lnTo>
                    <a:pt x="644" y="444"/>
                  </a:lnTo>
                  <a:lnTo>
                    <a:pt x="644" y="445"/>
                  </a:lnTo>
                  <a:lnTo>
                    <a:pt x="643" y="446"/>
                  </a:lnTo>
                  <a:lnTo>
                    <a:pt x="642" y="446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643" y="448"/>
                  </a:lnTo>
                  <a:lnTo>
                    <a:pt x="643" y="448"/>
                  </a:lnTo>
                  <a:lnTo>
                    <a:pt x="643" y="448"/>
                  </a:lnTo>
                  <a:lnTo>
                    <a:pt x="643" y="449"/>
                  </a:lnTo>
                  <a:lnTo>
                    <a:pt x="642" y="449"/>
                  </a:lnTo>
                  <a:lnTo>
                    <a:pt x="640" y="450"/>
                  </a:lnTo>
                  <a:lnTo>
                    <a:pt x="640" y="451"/>
                  </a:lnTo>
                  <a:lnTo>
                    <a:pt x="639" y="451"/>
                  </a:lnTo>
                  <a:lnTo>
                    <a:pt x="638" y="451"/>
                  </a:lnTo>
                  <a:lnTo>
                    <a:pt x="638" y="452"/>
                  </a:lnTo>
                  <a:lnTo>
                    <a:pt x="637" y="452"/>
                  </a:lnTo>
                  <a:lnTo>
                    <a:pt x="637" y="453"/>
                  </a:lnTo>
                  <a:lnTo>
                    <a:pt x="635" y="458"/>
                  </a:lnTo>
                  <a:lnTo>
                    <a:pt x="634" y="460"/>
                  </a:lnTo>
                  <a:lnTo>
                    <a:pt x="633" y="461"/>
                  </a:lnTo>
                  <a:lnTo>
                    <a:pt x="633" y="461"/>
                  </a:lnTo>
                  <a:lnTo>
                    <a:pt x="632" y="461"/>
                  </a:lnTo>
                  <a:lnTo>
                    <a:pt x="631" y="460"/>
                  </a:lnTo>
                  <a:lnTo>
                    <a:pt x="629" y="459"/>
                  </a:lnTo>
                  <a:lnTo>
                    <a:pt x="627" y="458"/>
                  </a:lnTo>
                  <a:lnTo>
                    <a:pt x="625" y="456"/>
                  </a:lnTo>
                  <a:lnTo>
                    <a:pt x="623" y="454"/>
                  </a:lnTo>
                  <a:lnTo>
                    <a:pt x="621" y="452"/>
                  </a:lnTo>
                  <a:lnTo>
                    <a:pt x="619" y="450"/>
                  </a:lnTo>
                  <a:lnTo>
                    <a:pt x="615" y="445"/>
                  </a:lnTo>
                  <a:lnTo>
                    <a:pt x="613" y="443"/>
                  </a:lnTo>
                  <a:lnTo>
                    <a:pt x="612" y="442"/>
                  </a:lnTo>
                  <a:lnTo>
                    <a:pt x="611" y="441"/>
                  </a:lnTo>
                  <a:lnTo>
                    <a:pt x="609" y="439"/>
                  </a:lnTo>
                  <a:lnTo>
                    <a:pt x="607" y="438"/>
                  </a:lnTo>
                  <a:lnTo>
                    <a:pt x="606" y="437"/>
                  </a:lnTo>
                  <a:lnTo>
                    <a:pt x="604" y="437"/>
                  </a:lnTo>
                  <a:lnTo>
                    <a:pt x="603" y="436"/>
                  </a:lnTo>
                  <a:lnTo>
                    <a:pt x="601" y="436"/>
                  </a:lnTo>
                  <a:lnTo>
                    <a:pt x="599" y="435"/>
                  </a:lnTo>
                  <a:lnTo>
                    <a:pt x="596" y="435"/>
                  </a:lnTo>
                  <a:lnTo>
                    <a:pt x="595" y="434"/>
                  </a:lnTo>
                  <a:lnTo>
                    <a:pt x="589" y="433"/>
                  </a:lnTo>
                  <a:lnTo>
                    <a:pt x="587" y="432"/>
                  </a:lnTo>
                  <a:lnTo>
                    <a:pt x="585" y="432"/>
                  </a:lnTo>
                  <a:lnTo>
                    <a:pt x="584" y="432"/>
                  </a:lnTo>
                  <a:lnTo>
                    <a:pt x="582" y="431"/>
                  </a:lnTo>
                  <a:lnTo>
                    <a:pt x="581" y="430"/>
                  </a:lnTo>
                  <a:lnTo>
                    <a:pt x="579" y="429"/>
                  </a:lnTo>
                  <a:lnTo>
                    <a:pt x="576" y="428"/>
                  </a:lnTo>
                  <a:lnTo>
                    <a:pt x="570" y="424"/>
                  </a:lnTo>
                  <a:lnTo>
                    <a:pt x="565" y="420"/>
                  </a:lnTo>
                  <a:lnTo>
                    <a:pt x="563" y="418"/>
                  </a:lnTo>
                  <a:lnTo>
                    <a:pt x="561" y="417"/>
                  </a:lnTo>
                  <a:lnTo>
                    <a:pt x="558" y="416"/>
                  </a:lnTo>
                  <a:lnTo>
                    <a:pt x="556" y="415"/>
                  </a:lnTo>
                  <a:lnTo>
                    <a:pt x="553" y="414"/>
                  </a:lnTo>
                  <a:lnTo>
                    <a:pt x="552" y="414"/>
                  </a:lnTo>
                  <a:lnTo>
                    <a:pt x="550" y="413"/>
                  </a:lnTo>
                  <a:lnTo>
                    <a:pt x="548" y="413"/>
                  </a:lnTo>
                  <a:lnTo>
                    <a:pt x="546" y="413"/>
                  </a:lnTo>
                  <a:lnTo>
                    <a:pt x="543" y="413"/>
                  </a:lnTo>
                  <a:lnTo>
                    <a:pt x="539" y="414"/>
                  </a:lnTo>
                  <a:lnTo>
                    <a:pt x="538" y="414"/>
                  </a:lnTo>
                  <a:lnTo>
                    <a:pt x="536" y="414"/>
                  </a:lnTo>
                  <a:lnTo>
                    <a:pt x="534" y="413"/>
                  </a:lnTo>
                  <a:lnTo>
                    <a:pt x="532" y="413"/>
                  </a:lnTo>
                  <a:lnTo>
                    <a:pt x="531" y="413"/>
                  </a:lnTo>
                  <a:lnTo>
                    <a:pt x="530" y="412"/>
                  </a:lnTo>
                  <a:lnTo>
                    <a:pt x="528" y="412"/>
                  </a:lnTo>
                  <a:lnTo>
                    <a:pt x="525" y="410"/>
                  </a:lnTo>
                  <a:lnTo>
                    <a:pt x="524" y="410"/>
                  </a:lnTo>
                  <a:lnTo>
                    <a:pt x="523" y="410"/>
                  </a:lnTo>
                  <a:lnTo>
                    <a:pt x="523" y="410"/>
                  </a:lnTo>
                  <a:lnTo>
                    <a:pt x="522" y="410"/>
                  </a:lnTo>
                  <a:lnTo>
                    <a:pt x="522" y="410"/>
                  </a:lnTo>
                  <a:lnTo>
                    <a:pt x="521" y="410"/>
                  </a:lnTo>
                  <a:lnTo>
                    <a:pt x="521" y="410"/>
                  </a:lnTo>
                  <a:lnTo>
                    <a:pt x="520" y="411"/>
                  </a:lnTo>
                  <a:lnTo>
                    <a:pt x="520" y="412"/>
                  </a:lnTo>
                  <a:lnTo>
                    <a:pt x="520" y="413"/>
                  </a:lnTo>
                  <a:lnTo>
                    <a:pt x="518" y="417"/>
                  </a:lnTo>
                  <a:lnTo>
                    <a:pt x="518" y="419"/>
                  </a:lnTo>
                  <a:lnTo>
                    <a:pt x="516" y="421"/>
                  </a:lnTo>
                  <a:lnTo>
                    <a:pt x="515" y="425"/>
                  </a:lnTo>
                  <a:lnTo>
                    <a:pt x="514" y="426"/>
                  </a:lnTo>
                  <a:lnTo>
                    <a:pt x="513" y="427"/>
                  </a:lnTo>
                  <a:lnTo>
                    <a:pt x="512" y="428"/>
                  </a:lnTo>
                  <a:lnTo>
                    <a:pt x="511" y="428"/>
                  </a:lnTo>
                  <a:lnTo>
                    <a:pt x="510" y="429"/>
                  </a:lnTo>
                  <a:lnTo>
                    <a:pt x="510" y="429"/>
                  </a:lnTo>
                  <a:lnTo>
                    <a:pt x="508" y="429"/>
                  </a:lnTo>
                  <a:lnTo>
                    <a:pt x="507" y="429"/>
                  </a:lnTo>
                  <a:lnTo>
                    <a:pt x="503" y="430"/>
                  </a:lnTo>
                  <a:lnTo>
                    <a:pt x="499" y="430"/>
                  </a:lnTo>
                  <a:lnTo>
                    <a:pt x="497" y="430"/>
                  </a:lnTo>
                  <a:lnTo>
                    <a:pt x="495" y="430"/>
                  </a:lnTo>
                  <a:lnTo>
                    <a:pt x="493" y="431"/>
                  </a:lnTo>
                  <a:lnTo>
                    <a:pt x="490" y="432"/>
                  </a:lnTo>
                  <a:lnTo>
                    <a:pt x="488" y="433"/>
                  </a:lnTo>
                  <a:lnTo>
                    <a:pt x="483" y="435"/>
                  </a:lnTo>
                  <a:lnTo>
                    <a:pt x="481" y="436"/>
                  </a:lnTo>
                  <a:lnTo>
                    <a:pt x="480" y="436"/>
                  </a:lnTo>
                  <a:lnTo>
                    <a:pt x="479" y="436"/>
                  </a:lnTo>
                  <a:lnTo>
                    <a:pt x="478" y="437"/>
                  </a:lnTo>
                  <a:lnTo>
                    <a:pt x="475" y="437"/>
                  </a:lnTo>
                  <a:lnTo>
                    <a:pt x="473" y="437"/>
                  </a:lnTo>
                  <a:lnTo>
                    <a:pt x="473" y="437"/>
                  </a:lnTo>
                  <a:lnTo>
                    <a:pt x="472" y="437"/>
                  </a:lnTo>
                  <a:lnTo>
                    <a:pt x="471" y="436"/>
                  </a:lnTo>
                  <a:lnTo>
                    <a:pt x="471" y="436"/>
                  </a:lnTo>
                  <a:lnTo>
                    <a:pt x="470" y="436"/>
                  </a:lnTo>
                  <a:lnTo>
                    <a:pt x="470" y="436"/>
                  </a:lnTo>
                  <a:lnTo>
                    <a:pt x="470" y="435"/>
                  </a:lnTo>
                  <a:lnTo>
                    <a:pt x="470" y="435"/>
                  </a:lnTo>
                  <a:lnTo>
                    <a:pt x="470" y="434"/>
                  </a:lnTo>
                  <a:lnTo>
                    <a:pt x="469" y="433"/>
                  </a:lnTo>
                  <a:lnTo>
                    <a:pt x="469" y="432"/>
                  </a:lnTo>
                  <a:lnTo>
                    <a:pt x="470" y="427"/>
                  </a:lnTo>
                  <a:lnTo>
                    <a:pt x="470" y="426"/>
                  </a:lnTo>
                  <a:lnTo>
                    <a:pt x="470" y="425"/>
                  </a:lnTo>
                  <a:lnTo>
                    <a:pt x="469" y="424"/>
                  </a:lnTo>
                  <a:lnTo>
                    <a:pt x="469" y="422"/>
                  </a:lnTo>
                  <a:lnTo>
                    <a:pt x="468" y="419"/>
                  </a:lnTo>
                  <a:lnTo>
                    <a:pt x="468" y="418"/>
                  </a:lnTo>
                  <a:lnTo>
                    <a:pt x="467" y="414"/>
                  </a:lnTo>
                  <a:lnTo>
                    <a:pt x="466" y="411"/>
                  </a:lnTo>
                  <a:lnTo>
                    <a:pt x="465" y="410"/>
                  </a:lnTo>
                  <a:lnTo>
                    <a:pt x="465" y="409"/>
                  </a:lnTo>
                  <a:lnTo>
                    <a:pt x="464" y="409"/>
                  </a:lnTo>
                  <a:lnTo>
                    <a:pt x="463" y="408"/>
                  </a:lnTo>
                  <a:lnTo>
                    <a:pt x="463" y="407"/>
                  </a:lnTo>
                  <a:lnTo>
                    <a:pt x="462" y="406"/>
                  </a:lnTo>
                  <a:lnTo>
                    <a:pt x="460" y="405"/>
                  </a:lnTo>
                  <a:lnTo>
                    <a:pt x="459" y="404"/>
                  </a:lnTo>
                  <a:lnTo>
                    <a:pt x="457" y="404"/>
                  </a:lnTo>
                  <a:lnTo>
                    <a:pt x="455" y="404"/>
                  </a:lnTo>
                  <a:lnTo>
                    <a:pt x="453" y="403"/>
                  </a:lnTo>
                  <a:lnTo>
                    <a:pt x="450" y="403"/>
                  </a:lnTo>
                  <a:lnTo>
                    <a:pt x="448" y="403"/>
                  </a:lnTo>
                  <a:lnTo>
                    <a:pt x="444" y="403"/>
                  </a:lnTo>
                  <a:lnTo>
                    <a:pt x="442" y="403"/>
                  </a:lnTo>
                  <a:lnTo>
                    <a:pt x="440" y="403"/>
                  </a:lnTo>
                  <a:lnTo>
                    <a:pt x="438" y="402"/>
                  </a:lnTo>
                  <a:lnTo>
                    <a:pt x="436" y="402"/>
                  </a:lnTo>
                  <a:lnTo>
                    <a:pt x="435" y="402"/>
                  </a:lnTo>
                  <a:lnTo>
                    <a:pt x="433" y="401"/>
                  </a:lnTo>
                  <a:lnTo>
                    <a:pt x="432" y="401"/>
                  </a:lnTo>
                  <a:lnTo>
                    <a:pt x="431" y="400"/>
                  </a:lnTo>
                  <a:lnTo>
                    <a:pt x="430" y="399"/>
                  </a:lnTo>
                  <a:lnTo>
                    <a:pt x="429" y="398"/>
                  </a:lnTo>
                  <a:lnTo>
                    <a:pt x="426" y="396"/>
                  </a:lnTo>
                  <a:lnTo>
                    <a:pt x="425" y="395"/>
                  </a:lnTo>
                  <a:lnTo>
                    <a:pt x="424" y="395"/>
                  </a:lnTo>
                  <a:lnTo>
                    <a:pt x="424" y="394"/>
                  </a:lnTo>
                  <a:lnTo>
                    <a:pt x="423" y="394"/>
                  </a:lnTo>
                  <a:lnTo>
                    <a:pt x="422" y="393"/>
                  </a:lnTo>
                  <a:lnTo>
                    <a:pt x="421" y="393"/>
                  </a:lnTo>
                  <a:lnTo>
                    <a:pt x="416" y="392"/>
                  </a:lnTo>
                  <a:lnTo>
                    <a:pt x="411" y="391"/>
                  </a:lnTo>
                  <a:lnTo>
                    <a:pt x="410" y="391"/>
                  </a:lnTo>
                  <a:lnTo>
                    <a:pt x="409" y="391"/>
                  </a:lnTo>
                  <a:lnTo>
                    <a:pt x="408" y="391"/>
                  </a:lnTo>
                  <a:lnTo>
                    <a:pt x="406" y="391"/>
                  </a:lnTo>
                  <a:lnTo>
                    <a:pt x="405" y="392"/>
                  </a:lnTo>
                  <a:lnTo>
                    <a:pt x="403" y="392"/>
                  </a:lnTo>
                  <a:lnTo>
                    <a:pt x="401" y="393"/>
                  </a:lnTo>
                  <a:lnTo>
                    <a:pt x="400" y="394"/>
                  </a:lnTo>
                  <a:lnTo>
                    <a:pt x="399" y="395"/>
                  </a:lnTo>
                  <a:lnTo>
                    <a:pt x="399" y="395"/>
                  </a:lnTo>
                  <a:lnTo>
                    <a:pt x="398" y="396"/>
                  </a:lnTo>
                  <a:lnTo>
                    <a:pt x="398" y="396"/>
                  </a:lnTo>
                  <a:lnTo>
                    <a:pt x="398" y="397"/>
                  </a:lnTo>
                  <a:lnTo>
                    <a:pt x="397" y="400"/>
                  </a:lnTo>
                  <a:lnTo>
                    <a:pt x="397" y="402"/>
                  </a:lnTo>
                  <a:lnTo>
                    <a:pt x="396" y="403"/>
                  </a:lnTo>
                  <a:lnTo>
                    <a:pt x="396" y="405"/>
                  </a:lnTo>
                  <a:lnTo>
                    <a:pt x="395" y="407"/>
                  </a:lnTo>
                  <a:lnTo>
                    <a:pt x="393" y="410"/>
                  </a:lnTo>
                  <a:lnTo>
                    <a:pt x="392" y="412"/>
                  </a:lnTo>
                  <a:lnTo>
                    <a:pt x="392" y="413"/>
                  </a:lnTo>
                  <a:lnTo>
                    <a:pt x="391" y="415"/>
                  </a:lnTo>
                  <a:lnTo>
                    <a:pt x="391" y="417"/>
                  </a:lnTo>
                  <a:lnTo>
                    <a:pt x="390" y="418"/>
                  </a:lnTo>
                  <a:lnTo>
                    <a:pt x="390" y="420"/>
                  </a:lnTo>
                  <a:lnTo>
                    <a:pt x="390" y="421"/>
                  </a:lnTo>
                  <a:lnTo>
                    <a:pt x="390" y="423"/>
                  </a:lnTo>
                  <a:lnTo>
                    <a:pt x="390" y="426"/>
                  </a:lnTo>
                  <a:lnTo>
                    <a:pt x="390" y="429"/>
                  </a:lnTo>
                  <a:lnTo>
                    <a:pt x="390" y="432"/>
                  </a:lnTo>
                  <a:lnTo>
                    <a:pt x="391" y="436"/>
                  </a:lnTo>
                  <a:lnTo>
                    <a:pt x="391" y="442"/>
                  </a:lnTo>
                  <a:lnTo>
                    <a:pt x="392" y="447"/>
                  </a:lnTo>
                  <a:lnTo>
                    <a:pt x="392" y="449"/>
                  </a:lnTo>
                  <a:lnTo>
                    <a:pt x="394" y="457"/>
                  </a:lnTo>
                  <a:lnTo>
                    <a:pt x="394" y="459"/>
                  </a:lnTo>
                  <a:lnTo>
                    <a:pt x="394" y="461"/>
                  </a:lnTo>
                  <a:lnTo>
                    <a:pt x="394" y="463"/>
                  </a:lnTo>
                  <a:lnTo>
                    <a:pt x="394" y="465"/>
                  </a:lnTo>
                  <a:lnTo>
                    <a:pt x="394" y="467"/>
                  </a:lnTo>
                  <a:lnTo>
                    <a:pt x="394" y="469"/>
                  </a:lnTo>
                  <a:lnTo>
                    <a:pt x="393" y="472"/>
                  </a:lnTo>
                  <a:lnTo>
                    <a:pt x="391" y="481"/>
                  </a:lnTo>
                  <a:lnTo>
                    <a:pt x="391" y="482"/>
                  </a:lnTo>
                  <a:lnTo>
                    <a:pt x="390" y="485"/>
                  </a:lnTo>
                  <a:lnTo>
                    <a:pt x="390" y="486"/>
                  </a:lnTo>
                  <a:lnTo>
                    <a:pt x="389" y="489"/>
                  </a:lnTo>
                  <a:lnTo>
                    <a:pt x="389" y="491"/>
                  </a:lnTo>
                  <a:lnTo>
                    <a:pt x="389" y="493"/>
                  </a:lnTo>
                  <a:lnTo>
                    <a:pt x="389" y="496"/>
                  </a:lnTo>
                  <a:lnTo>
                    <a:pt x="389" y="501"/>
                  </a:lnTo>
                  <a:lnTo>
                    <a:pt x="389" y="502"/>
                  </a:lnTo>
                  <a:lnTo>
                    <a:pt x="389" y="503"/>
                  </a:lnTo>
                  <a:lnTo>
                    <a:pt x="389" y="504"/>
                  </a:lnTo>
                  <a:lnTo>
                    <a:pt x="388" y="505"/>
                  </a:lnTo>
                  <a:lnTo>
                    <a:pt x="387" y="508"/>
                  </a:lnTo>
                  <a:lnTo>
                    <a:pt x="386" y="511"/>
                  </a:lnTo>
                  <a:lnTo>
                    <a:pt x="384" y="517"/>
                  </a:lnTo>
                  <a:lnTo>
                    <a:pt x="383" y="522"/>
                  </a:lnTo>
                  <a:lnTo>
                    <a:pt x="382" y="524"/>
                  </a:lnTo>
                  <a:lnTo>
                    <a:pt x="382" y="526"/>
                  </a:lnTo>
                  <a:lnTo>
                    <a:pt x="382" y="528"/>
                  </a:lnTo>
                  <a:lnTo>
                    <a:pt x="381" y="531"/>
                  </a:lnTo>
                  <a:lnTo>
                    <a:pt x="381" y="533"/>
                  </a:lnTo>
                  <a:lnTo>
                    <a:pt x="381" y="535"/>
                  </a:lnTo>
                  <a:lnTo>
                    <a:pt x="381" y="536"/>
                  </a:lnTo>
                  <a:lnTo>
                    <a:pt x="382" y="538"/>
                  </a:lnTo>
                  <a:lnTo>
                    <a:pt x="382" y="539"/>
                  </a:lnTo>
                  <a:lnTo>
                    <a:pt x="382" y="540"/>
                  </a:lnTo>
                  <a:lnTo>
                    <a:pt x="383" y="541"/>
                  </a:lnTo>
                  <a:lnTo>
                    <a:pt x="385" y="544"/>
                  </a:lnTo>
                  <a:lnTo>
                    <a:pt x="386" y="545"/>
                  </a:lnTo>
                  <a:lnTo>
                    <a:pt x="386" y="546"/>
                  </a:lnTo>
                  <a:lnTo>
                    <a:pt x="387" y="547"/>
                  </a:lnTo>
                  <a:lnTo>
                    <a:pt x="387" y="548"/>
                  </a:lnTo>
                  <a:lnTo>
                    <a:pt x="387" y="550"/>
                  </a:lnTo>
                  <a:lnTo>
                    <a:pt x="387" y="551"/>
                  </a:lnTo>
                  <a:lnTo>
                    <a:pt x="386" y="552"/>
                  </a:lnTo>
                  <a:lnTo>
                    <a:pt x="386" y="553"/>
                  </a:lnTo>
                  <a:lnTo>
                    <a:pt x="385" y="554"/>
                  </a:lnTo>
                  <a:lnTo>
                    <a:pt x="384" y="555"/>
                  </a:lnTo>
                  <a:lnTo>
                    <a:pt x="382" y="556"/>
                  </a:lnTo>
                  <a:lnTo>
                    <a:pt x="381" y="557"/>
                  </a:lnTo>
                  <a:lnTo>
                    <a:pt x="380" y="557"/>
                  </a:lnTo>
                  <a:lnTo>
                    <a:pt x="379" y="557"/>
                  </a:lnTo>
                  <a:lnTo>
                    <a:pt x="377" y="557"/>
                  </a:lnTo>
                  <a:lnTo>
                    <a:pt x="374" y="557"/>
                  </a:lnTo>
                  <a:lnTo>
                    <a:pt x="372" y="556"/>
                  </a:lnTo>
                  <a:lnTo>
                    <a:pt x="365" y="555"/>
                  </a:lnTo>
                  <a:lnTo>
                    <a:pt x="361" y="553"/>
                  </a:lnTo>
                  <a:lnTo>
                    <a:pt x="359" y="553"/>
                  </a:lnTo>
                  <a:lnTo>
                    <a:pt x="357" y="552"/>
                  </a:lnTo>
                  <a:lnTo>
                    <a:pt x="352" y="550"/>
                  </a:lnTo>
                  <a:lnTo>
                    <a:pt x="351" y="550"/>
                  </a:lnTo>
                  <a:lnTo>
                    <a:pt x="348" y="548"/>
                  </a:lnTo>
                  <a:lnTo>
                    <a:pt x="347" y="548"/>
                  </a:lnTo>
                  <a:lnTo>
                    <a:pt x="345" y="547"/>
                  </a:lnTo>
                  <a:lnTo>
                    <a:pt x="343" y="547"/>
                  </a:lnTo>
                  <a:lnTo>
                    <a:pt x="337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0" y="545"/>
                  </a:lnTo>
                  <a:lnTo>
                    <a:pt x="328" y="545"/>
                  </a:lnTo>
                  <a:lnTo>
                    <a:pt x="327" y="545"/>
                  </a:lnTo>
                  <a:lnTo>
                    <a:pt x="325" y="545"/>
                  </a:lnTo>
                  <a:lnTo>
                    <a:pt x="324" y="545"/>
                  </a:lnTo>
                  <a:lnTo>
                    <a:pt x="323" y="546"/>
                  </a:lnTo>
                  <a:lnTo>
                    <a:pt x="322" y="546"/>
                  </a:lnTo>
                  <a:lnTo>
                    <a:pt x="321" y="546"/>
                  </a:lnTo>
                  <a:lnTo>
                    <a:pt x="321" y="547"/>
                  </a:lnTo>
                  <a:lnTo>
                    <a:pt x="320" y="548"/>
                  </a:lnTo>
                  <a:lnTo>
                    <a:pt x="319" y="548"/>
                  </a:lnTo>
                  <a:lnTo>
                    <a:pt x="318" y="549"/>
                  </a:lnTo>
                  <a:lnTo>
                    <a:pt x="318" y="551"/>
                  </a:lnTo>
                  <a:lnTo>
                    <a:pt x="317" y="552"/>
                  </a:lnTo>
                  <a:lnTo>
                    <a:pt x="317" y="553"/>
                  </a:lnTo>
                  <a:lnTo>
                    <a:pt x="316" y="558"/>
                  </a:lnTo>
                  <a:lnTo>
                    <a:pt x="315" y="565"/>
                  </a:lnTo>
                  <a:lnTo>
                    <a:pt x="314" y="567"/>
                  </a:lnTo>
                  <a:lnTo>
                    <a:pt x="314" y="571"/>
                  </a:lnTo>
                  <a:lnTo>
                    <a:pt x="313" y="573"/>
                  </a:lnTo>
                  <a:lnTo>
                    <a:pt x="313" y="574"/>
                  </a:lnTo>
                  <a:lnTo>
                    <a:pt x="312" y="575"/>
                  </a:lnTo>
                  <a:lnTo>
                    <a:pt x="312" y="576"/>
                  </a:lnTo>
                  <a:lnTo>
                    <a:pt x="311" y="578"/>
                  </a:lnTo>
                  <a:lnTo>
                    <a:pt x="309" y="580"/>
                  </a:lnTo>
                  <a:lnTo>
                    <a:pt x="307" y="582"/>
                  </a:lnTo>
                  <a:lnTo>
                    <a:pt x="305" y="585"/>
                  </a:lnTo>
                  <a:lnTo>
                    <a:pt x="304" y="586"/>
                  </a:lnTo>
                  <a:lnTo>
                    <a:pt x="302" y="588"/>
                  </a:lnTo>
                  <a:lnTo>
                    <a:pt x="301" y="589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231">
              <a:extLst>
                <a:ext uri="{FF2B5EF4-FFF2-40B4-BE49-F238E27FC236}">
                  <a16:creationId xmlns:a16="http://schemas.microsoft.com/office/drawing/2014/main" id="{FA75B745-9F7F-F225-7209-9DE853187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827" y="4041543"/>
              <a:ext cx="636747" cy="867216"/>
            </a:xfrm>
            <a:custGeom>
              <a:avLst/>
              <a:gdLst>
                <a:gd name="T0" fmla="*/ 510 w 531"/>
                <a:gd name="T1" fmla="*/ 580 h 659"/>
                <a:gd name="T2" fmla="*/ 507 w 531"/>
                <a:gd name="T3" fmla="*/ 614 h 659"/>
                <a:gd name="T4" fmla="*/ 500 w 531"/>
                <a:gd name="T5" fmla="*/ 640 h 659"/>
                <a:gd name="T6" fmla="*/ 489 w 531"/>
                <a:gd name="T7" fmla="*/ 642 h 659"/>
                <a:gd name="T8" fmla="*/ 476 w 531"/>
                <a:gd name="T9" fmla="*/ 630 h 659"/>
                <a:gd name="T10" fmla="*/ 461 w 531"/>
                <a:gd name="T11" fmla="*/ 618 h 659"/>
                <a:gd name="T12" fmla="*/ 441 w 531"/>
                <a:gd name="T13" fmla="*/ 625 h 659"/>
                <a:gd name="T14" fmla="*/ 415 w 531"/>
                <a:gd name="T15" fmla="*/ 618 h 659"/>
                <a:gd name="T16" fmla="*/ 398 w 531"/>
                <a:gd name="T17" fmla="*/ 603 h 659"/>
                <a:gd name="T18" fmla="*/ 391 w 531"/>
                <a:gd name="T19" fmla="*/ 613 h 659"/>
                <a:gd name="T20" fmla="*/ 382 w 531"/>
                <a:gd name="T21" fmla="*/ 634 h 659"/>
                <a:gd name="T22" fmla="*/ 366 w 531"/>
                <a:gd name="T23" fmla="*/ 639 h 659"/>
                <a:gd name="T24" fmla="*/ 356 w 531"/>
                <a:gd name="T25" fmla="*/ 650 h 659"/>
                <a:gd name="T26" fmla="*/ 340 w 531"/>
                <a:gd name="T27" fmla="*/ 659 h 659"/>
                <a:gd name="T28" fmla="*/ 307 w 531"/>
                <a:gd name="T29" fmla="*/ 644 h 659"/>
                <a:gd name="T30" fmla="*/ 266 w 531"/>
                <a:gd name="T31" fmla="*/ 636 h 659"/>
                <a:gd name="T32" fmla="*/ 238 w 531"/>
                <a:gd name="T33" fmla="*/ 634 h 659"/>
                <a:gd name="T34" fmla="*/ 216 w 531"/>
                <a:gd name="T35" fmla="*/ 622 h 659"/>
                <a:gd name="T36" fmla="*/ 206 w 531"/>
                <a:gd name="T37" fmla="*/ 608 h 659"/>
                <a:gd name="T38" fmla="*/ 207 w 531"/>
                <a:gd name="T39" fmla="*/ 598 h 659"/>
                <a:gd name="T40" fmla="*/ 219 w 531"/>
                <a:gd name="T41" fmla="*/ 587 h 659"/>
                <a:gd name="T42" fmla="*/ 205 w 531"/>
                <a:gd name="T43" fmla="*/ 570 h 659"/>
                <a:gd name="T44" fmla="*/ 184 w 531"/>
                <a:gd name="T45" fmla="*/ 556 h 659"/>
                <a:gd name="T46" fmla="*/ 156 w 531"/>
                <a:gd name="T47" fmla="*/ 533 h 659"/>
                <a:gd name="T48" fmla="*/ 125 w 531"/>
                <a:gd name="T49" fmla="*/ 516 h 659"/>
                <a:gd name="T50" fmla="*/ 113 w 531"/>
                <a:gd name="T51" fmla="*/ 501 h 659"/>
                <a:gd name="T52" fmla="*/ 103 w 531"/>
                <a:gd name="T53" fmla="*/ 478 h 659"/>
                <a:gd name="T54" fmla="*/ 88 w 531"/>
                <a:gd name="T55" fmla="*/ 454 h 659"/>
                <a:gd name="T56" fmla="*/ 72 w 531"/>
                <a:gd name="T57" fmla="*/ 444 h 659"/>
                <a:gd name="T58" fmla="*/ 51 w 531"/>
                <a:gd name="T59" fmla="*/ 435 h 659"/>
                <a:gd name="T60" fmla="*/ 34 w 531"/>
                <a:gd name="T61" fmla="*/ 402 h 659"/>
                <a:gd name="T62" fmla="*/ 21 w 531"/>
                <a:gd name="T63" fmla="*/ 393 h 659"/>
                <a:gd name="T64" fmla="*/ 6 w 531"/>
                <a:gd name="T65" fmla="*/ 386 h 659"/>
                <a:gd name="T66" fmla="*/ 0 w 531"/>
                <a:gd name="T67" fmla="*/ 368 h 659"/>
                <a:gd name="T68" fmla="*/ 9 w 531"/>
                <a:gd name="T69" fmla="*/ 340 h 659"/>
                <a:gd name="T70" fmla="*/ 23 w 531"/>
                <a:gd name="T71" fmla="*/ 330 h 659"/>
                <a:gd name="T72" fmla="*/ 25 w 531"/>
                <a:gd name="T73" fmla="*/ 310 h 659"/>
                <a:gd name="T74" fmla="*/ 24 w 531"/>
                <a:gd name="T75" fmla="*/ 283 h 659"/>
                <a:gd name="T76" fmla="*/ 37 w 531"/>
                <a:gd name="T77" fmla="*/ 272 h 659"/>
                <a:gd name="T78" fmla="*/ 55 w 531"/>
                <a:gd name="T79" fmla="*/ 263 h 659"/>
                <a:gd name="T80" fmla="*/ 70 w 531"/>
                <a:gd name="T81" fmla="*/ 245 h 659"/>
                <a:gd name="T82" fmla="*/ 76 w 531"/>
                <a:gd name="T83" fmla="*/ 231 h 659"/>
                <a:gd name="T84" fmla="*/ 69 w 531"/>
                <a:gd name="T85" fmla="*/ 215 h 659"/>
                <a:gd name="T86" fmla="*/ 80 w 531"/>
                <a:gd name="T87" fmla="*/ 204 h 659"/>
                <a:gd name="T88" fmla="*/ 77 w 531"/>
                <a:gd name="T89" fmla="*/ 194 h 659"/>
                <a:gd name="T90" fmla="*/ 75 w 531"/>
                <a:gd name="T91" fmla="*/ 186 h 659"/>
                <a:gd name="T92" fmla="*/ 84 w 531"/>
                <a:gd name="T93" fmla="*/ 178 h 659"/>
                <a:gd name="T94" fmla="*/ 86 w 531"/>
                <a:gd name="T95" fmla="*/ 163 h 659"/>
                <a:gd name="T96" fmla="*/ 104 w 531"/>
                <a:gd name="T97" fmla="*/ 141 h 659"/>
                <a:gd name="T98" fmla="*/ 108 w 531"/>
                <a:gd name="T99" fmla="*/ 123 h 659"/>
                <a:gd name="T100" fmla="*/ 101 w 531"/>
                <a:gd name="T101" fmla="*/ 94 h 659"/>
                <a:gd name="T102" fmla="*/ 105 w 531"/>
                <a:gd name="T103" fmla="*/ 74 h 659"/>
                <a:gd name="T104" fmla="*/ 100 w 531"/>
                <a:gd name="T105" fmla="*/ 50 h 659"/>
                <a:gd name="T106" fmla="*/ 100 w 531"/>
                <a:gd name="T107" fmla="*/ 33 h 659"/>
                <a:gd name="T108" fmla="*/ 109 w 531"/>
                <a:gd name="T109" fmla="*/ 30 h 659"/>
                <a:gd name="T110" fmla="*/ 132 w 531"/>
                <a:gd name="T111" fmla="*/ 29 h 659"/>
                <a:gd name="T112" fmla="*/ 146 w 531"/>
                <a:gd name="T113" fmla="*/ 26 h 659"/>
                <a:gd name="T114" fmla="*/ 159 w 531"/>
                <a:gd name="T115" fmla="*/ 34 h 659"/>
                <a:gd name="T116" fmla="*/ 175 w 531"/>
                <a:gd name="T117" fmla="*/ 35 h 659"/>
                <a:gd name="T118" fmla="*/ 194 w 531"/>
                <a:gd name="T119" fmla="*/ 28 h 659"/>
                <a:gd name="T120" fmla="*/ 206 w 531"/>
                <a:gd name="T121" fmla="*/ 18 h 659"/>
                <a:gd name="T122" fmla="*/ 225 w 531"/>
                <a:gd name="T123" fmla="*/ 2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659">
                  <a:moveTo>
                    <a:pt x="531" y="558"/>
                  </a:moveTo>
                  <a:lnTo>
                    <a:pt x="529" y="559"/>
                  </a:lnTo>
                  <a:lnTo>
                    <a:pt x="525" y="562"/>
                  </a:lnTo>
                  <a:lnTo>
                    <a:pt x="520" y="566"/>
                  </a:lnTo>
                  <a:lnTo>
                    <a:pt x="518" y="567"/>
                  </a:lnTo>
                  <a:lnTo>
                    <a:pt x="517" y="569"/>
                  </a:lnTo>
                  <a:lnTo>
                    <a:pt x="516" y="570"/>
                  </a:lnTo>
                  <a:lnTo>
                    <a:pt x="515" y="571"/>
                  </a:lnTo>
                  <a:lnTo>
                    <a:pt x="514" y="573"/>
                  </a:lnTo>
                  <a:lnTo>
                    <a:pt x="512" y="575"/>
                  </a:lnTo>
                  <a:lnTo>
                    <a:pt x="511" y="578"/>
                  </a:lnTo>
                  <a:lnTo>
                    <a:pt x="510" y="580"/>
                  </a:lnTo>
                  <a:lnTo>
                    <a:pt x="509" y="583"/>
                  </a:lnTo>
                  <a:lnTo>
                    <a:pt x="508" y="587"/>
                  </a:lnTo>
                  <a:lnTo>
                    <a:pt x="507" y="589"/>
                  </a:lnTo>
                  <a:lnTo>
                    <a:pt x="507" y="591"/>
                  </a:lnTo>
                  <a:lnTo>
                    <a:pt x="507" y="593"/>
                  </a:lnTo>
                  <a:lnTo>
                    <a:pt x="506" y="595"/>
                  </a:lnTo>
                  <a:lnTo>
                    <a:pt x="506" y="596"/>
                  </a:lnTo>
                  <a:lnTo>
                    <a:pt x="506" y="598"/>
                  </a:lnTo>
                  <a:lnTo>
                    <a:pt x="507" y="606"/>
                  </a:lnTo>
                  <a:lnTo>
                    <a:pt x="507" y="609"/>
                  </a:lnTo>
                  <a:lnTo>
                    <a:pt x="507" y="611"/>
                  </a:lnTo>
                  <a:lnTo>
                    <a:pt x="507" y="614"/>
                  </a:lnTo>
                  <a:lnTo>
                    <a:pt x="506" y="621"/>
                  </a:lnTo>
                  <a:lnTo>
                    <a:pt x="506" y="626"/>
                  </a:lnTo>
                  <a:lnTo>
                    <a:pt x="506" y="627"/>
                  </a:lnTo>
                  <a:lnTo>
                    <a:pt x="506" y="629"/>
                  </a:lnTo>
                  <a:lnTo>
                    <a:pt x="505" y="630"/>
                  </a:lnTo>
                  <a:lnTo>
                    <a:pt x="505" y="632"/>
                  </a:lnTo>
                  <a:lnTo>
                    <a:pt x="504" y="633"/>
                  </a:lnTo>
                  <a:lnTo>
                    <a:pt x="504" y="635"/>
                  </a:lnTo>
                  <a:lnTo>
                    <a:pt x="503" y="636"/>
                  </a:lnTo>
                  <a:lnTo>
                    <a:pt x="502" y="637"/>
                  </a:lnTo>
                  <a:lnTo>
                    <a:pt x="501" y="639"/>
                  </a:lnTo>
                  <a:lnTo>
                    <a:pt x="500" y="640"/>
                  </a:lnTo>
                  <a:lnTo>
                    <a:pt x="500" y="640"/>
                  </a:lnTo>
                  <a:lnTo>
                    <a:pt x="499" y="641"/>
                  </a:lnTo>
                  <a:lnTo>
                    <a:pt x="498" y="641"/>
                  </a:lnTo>
                  <a:lnTo>
                    <a:pt x="498" y="641"/>
                  </a:lnTo>
                  <a:lnTo>
                    <a:pt x="497" y="642"/>
                  </a:lnTo>
                  <a:lnTo>
                    <a:pt x="496" y="642"/>
                  </a:lnTo>
                  <a:lnTo>
                    <a:pt x="495" y="642"/>
                  </a:lnTo>
                  <a:lnTo>
                    <a:pt x="494" y="642"/>
                  </a:lnTo>
                  <a:lnTo>
                    <a:pt x="492" y="643"/>
                  </a:lnTo>
                  <a:lnTo>
                    <a:pt x="491" y="643"/>
                  </a:lnTo>
                  <a:lnTo>
                    <a:pt x="490" y="642"/>
                  </a:lnTo>
                  <a:lnTo>
                    <a:pt x="489" y="642"/>
                  </a:lnTo>
                  <a:lnTo>
                    <a:pt x="488" y="642"/>
                  </a:lnTo>
                  <a:lnTo>
                    <a:pt x="487" y="642"/>
                  </a:lnTo>
                  <a:lnTo>
                    <a:pt x="486" y="641"/>
                  </a:lnTo>
                  <a:lnTo>
                    <a:pt x="486" y="641"/>
                  </a:lnTo>
                  <a:lnTo>
                    <a:pt x="485" y="640"/>
                  </a:lnTo>
                  <a:lnTo>
                    <a:pt x="484" y="639"/>
                  </a:lnTo>
                  <a:lnTo>
                    <a:pt x="483" y="639"/>
                  </a:lnTo>
                  <a:lnTo>
                    <a:pt x="482" y="637"/>
                  </a:lnTo>
                  <a:lnTo>
                    <a:pt x="479" y="633"/>
                  </a:lnTo>
                  <a:lnTo>
                    <a:pt x="478" y="632"/>
                  </a:lnTo>
                  <a:lnTo>
                    <a:pt x="477" y="631"/>
                  </a:lnTo>
                  <a:lnTo>
                    <a:pt x="476" y="630"/>
                  </a:lnTo>
                  <a:lnTo>
                    <a:pt x="474" y="629"/>
                  </a:lnTo>
                  <a:lnTo>
                    <a:pt x="473" y="629"/>
                  </a:lnTo>
                  <a:lnTo>
                    <a:pt x="471" y="628"/>
                  </a:lnTo>
                  <a:lnTo>
                    <a:pt x="470" y="627"/>
                  </a:lnTo>
                  <a:lnTo>
                    <a:pt x="469" y="627"/>
                  </a:lnTo>
                  <a:lnTo>
                    <a:pt x="468" y="626"/>
                  </a:lnTo>
                  <a:lnTo>
                    <a:pt x="467" y="625"/>
                  </a:lnTo>
                  <a:lnTo>
                    <a:pt x="466" y="624"/>
                  </a:lnTo>
                  <a:lnTo>
                    <a:pt x="466" y="623"/>
                  </a:lnTo>
                  <a:lnTo>
                    <a:pt x="463" y="620"/>
                  </a:lnTo>
                  <a:lnTo>
                    <a:pt x="462" y="619"/>
                  </a:lnTo>
                  <a:lnTo>
                    <a:pt x="461" y="618"/>
                  </a:lnTo>
                  <a:lnTo>
                    <a:pt x="461" y="617"/>
                  </a:lnTo>
                  <a:lnTo>
                    <a:pt x="460" y="617"/>
                  </a:lnTo>
                  <a:lnTo>
                    <a:pt x="459" y="617"/>
                  </a:lnTo>
                  <a:lnTo>
                    <a:pt x="458" y="616"/>
                  </a:lnTo>
                  <a:lnTo>
                    <a:pt x="457" y="617"/>
                  </a:lnTo>
                  <a:lnTo>
                    <a:pt x="456" y="617"/>
                  </a:lnTo>
                  <a:lnTo>
                    <a:pt x="455" y="617"/>
                  </a:lnTo>
                  <a:lnTo>
                    <a:pt x="454" y="618"/>
                  </a:lnTo>
                  <a:lnTo>
                    <a:pt x="445" y="623"/>
                  </a:lnTo>
                  <a:lnTo>
                    <a:pt x="444" y="624"/>
                  </a:lnTo>
                  <a:lnTo>
                    <a:pt x="442" y="625"/>
                  </a:lnTo>
                  <a:lnTo>
                    <a:pt x="441" y="625"/>
                  </a:lnTo>
                  <a:lnTo>
                    <a:pt x="440" y="626"/>
                  </a:lnTo>
                  <a:lnTo>
                    <a:pt x="439" y="626"/>
                  </a:lnTo>
                  <a:lnTo>
                    <a:pt x="438" y="626"/>
                  </a:lnTo>
                  <a:lnTo>
                    <a:pt x="437" y="626"/>
                  </a:lnTo>
                  <a:lnTo>
                    <a:pt x="436" y="626"/>
                  </a:lnTo>
                  <a:lnTo>
                    <a:pt x="435" y="626"/>
                  </a:lnTo>
                  <a:lnTo>
                    <a:pt x="434" y="625"/>
                  </a:lnTo>
                  <a:lnTo>
                    <a:pt x="430" y="624"/>
                  </a:lnTo>
                  <a:lnTo>
                    <a:pt x="424" y="622"/>
                  </a:lnTo>
                  <a:lnTo>
                    <a:pt x="422" y="621"/>
                  </a:lnTo>
                  <a:lnTo>
                    <a:pt x="417" y="619"/>
                  </a:lnTo>
                  <a:lnTo>
                    <a:pt x="415" y="618"/>
                  </a:lnTo>
                  <a:lnTo>
                    <a:pt x="414" y="617"/>
                  </a:lnTo>
                  <a:lnTo>
                    <a:pt x="413" y="617"/>
                  </a:lnTo>
                  <a:lnTo>
                    <a:pt x="412" y="616"/>
                  </a:lnTo>
                  <a:lnTo>
                    <a:pt x="411" y="615"/>
                  </a:lnTo>
                  <a:lnTo>
                    <a:pt x="409" y="612"/>
                  </a:lnTo>
                  <a:lnTo>
                    <a:pt x="407" y="611"/>
                  </a:lnTo>
                  <a:lnTo>
                    <a:pt x="403" y="607"/>
                  </a:lnTo>
                  <a:lnTo>
                    <a:pt x="401" y="605"/>
                  </a:lnTo>
                  <a:lnTo>
                    <a:pt x="400" y="604"/>
                  </a:lnTo>
                  <a:lnTo>
                    <a:pt x="399" y="603"/>
                  </a:lnTo>
                  <a:lnTo>
                    <a:pt x="398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6" y="603"/>
                  </a:lnTo>
                  <a:lnTo>
                    <a:pt x="395" y="603"/>
                  </a:lnTo>
                  <a:lnTo>
                    <a:pt x="394" y="604"/>
                  </a:lnTo>
                  <a:lnTo>
                    <a:pt x="393" y="604"/>
                  </a:lnTo>
                  <a:lnTo>
                    <a:pt x="393" y="605"/>
                  </a:lnTo>
                  <a:lnTo>
                    <a:pt x="392" y="605"/>
                  </a:lnTo>
                  <a:lnTo>
                    <a:pt x="392" y="606"/>
                  </a:lnTo>
                  <a:lnTo>
                    <a:pt x="391" y="606"/>
                  </a:lnTo>
                  <a:lnTo>
                    <a:pt x="391" y="607"/>
                  </a:lnTo>
                  <a:lnTo>
                    <a:pt x="391" y="608"/>
                  </a:lnTo>
                  <a:lnTo>
                    <a:pt x="391" y="613"/>
                  </a:lnTo>
                  <a:lnTo>
                    <a:pt x="390" y="615"/>
                  </a:lnTo>
                  <a:lnTo>
                    <a:pt x="390" y="617"/>
                  </a:lnTo>
                  <a:lnTo>
                    <a:pt x="389" y="620"/>
                  </a:lnTo>
                  <a:lnTo>
                    <a:pt x="388" y="624"/>
                  </a:lnTo>
                  <a:lnTo>
                    <a:pt x="388" y="625"/>
                  </a:lnTo>
                  <a:lnTo>
                    <a:pt x="387" y="627"/>
                  </a:lnTo>
                  <a:lnTo>
                    <a:pt x="387" y="628"/>
                  </a:lnTo>
                  <a:lnTo>
                    <a:pt x="386" y="630"/>
                  </a:lnTo>
                  <a:lnTo>
                    <a:pt x="385" y="631"/>
                  </a:lnTo>
                  <a:lnTo>
                    <a:pt x="384" y="632"/>
                  </a:lnTo>
                  <a:lnTo>
                    <a:pt x="383" y="633"/>
                  </a:lnTo>
                  <a:lnTo>
                    <a:pt x="382" y="634"/>
                  </a:lnTo>
                  <a:lnTo>
                    <a:pt x="381" y="635"/>
                  </a:lnTo>
                  <a:lnTo>
                    <a:pt x="381" y="636"/>
                  </a:lnTo>
                  <a:lnTo>
                    <a:pt x="380" y="636"/>
                  </a:lnTo>
                  <a:lnTo>
                    <a:pt x="379" y="636"/>
                  </a:lnTo>
                  <a:lnTo>
                    <a:pt x="378" y="637"/>
                  </a:lnTo>
                  <a:lnTo>
                    <a:pt x="377" y="637"/>
                  </a:lnTo>
                  <a:lnTo>
                    <a:pt x="372" y="637"/>
                  </a:lnTo>
                  <a:lnTo>
                    <a:pt x="370" y="638"/>
                  </a:lnTo>
                  <a:lnTo>
                    <a:pt x="368" y="638"/>
                  </a:lnTo>
                  <a:lnTo>
                    <a:pt x="367" y="638"/>
                  </a:lnTo>
                  <a:lnTo>
                    <a:pt x="367" y="639"/>
                  </a:lnTo>
                  <a:lnTo>
                    <a:pt x="366" y="639"/>
                  </a:lnTo>
                  <a:lnTo>
                    <a:pt x="365" y="640"/>
                  </a:lnTo>
                  <a:lnTo>
                    <a:pt x="365" y="640"/>
                  </a:lnTo>
                  <a:lnTo>
                    <a:pt x="364" y="642"/>
                  </a:lnTo>
                  <a:lnTo>
                    <a:pt x="363" y="644"/>
                  </a:lnTo>
                  <a:lnTo>
                    <a:pt x="362" y="646"/>
                  </a:lnTo>
                  <a:lnTo>
                    <a:pt x="362" y="646"/>
                  </a:lnTo>
                  <a:lnTo>
                    <a:pt x="362" y="647"/>
                  </a:lnTo>
                  <a:lnTo>
                    <a:pt x="361" y="648"/>
                  </a:lnTo>
                  <a:lnTo>
                    <a:pt x="360" y="648"/>
                  </a:lnTo>
                  <a:lnTo>
                    <a:pt x="359" y="649"/>
                  </a:lnTo>
                  <a:lnTo>
                    <a:pt x="358" y="649"/>
                  </a:lnTo>
                  <a:lnTo>
                    <a:pt x="356" y="650"/>
                  </a:lnTo>
                  <a:lnTo>
                    <a:pt x="354" y="651"/>
                  </a:lnTo>
                  <a:lnTo>
                    <a:pt x="353" y="651"/>
                  </a:lnTo>
                  <a:lnTo>
                    <a:pt x="352" y="651"/>
                  </a:lnTo>
                  <a:lnTo>
                    <a:pt x="351" y="652"/>
                  </a:lnTo>
                  <a:lnTo>
                    <a:pt x="350" y="653"/>
                  </a:lnTo>
                  <a:lnTo>
                    <a:pt x="349" y="653"/>
                  </a:lnTo>
                  <a:lnTo>
                    <a:pt x="346" y="656"/>
                  </a:lnTo>
                  <a:lnTo>
                    <a:pt x="345" y="657"/>
                  </a:lnTo>
                  <a:lnTo>
                    <a:pt x="344" y="658"/>
                  </a:lnTo>
                  <a:lnTo>
                    <a:pt x="343" y="659"/>
                  </a:lnTo>
                  <a:lnTo>
                    <a:pt x="342" y="659"/>
                  </a:lnTo>
                  <a:lnTo>
                    <a:pt x="340" y="659"/>
                  </a:lnTo>
                  <a:lnTo>
                    <a:pt x="339" y="659"/>
                  </a:lnTo>
                  <a:lnTo>
                    <a:pt x="339" y="659"/>
                  </a:lnTo>
                  <a:lnTo>
                    <a:pt x="338" y="659"/>
                  </a:lnTo>
                  <a:lnTo>
                    <a:pt x="337" y="658"/>
                  </a:lnTo>
                  <a:lnTo>
                    <a:pt x="333" y="657"/>
                  </a:lnTo>
                  <a:lnTo>
                    <a:pt x="328" y="654"/>
                  </a:lnTo>
                  <a:lnTo>
                    <a:pt x="324" y="652"/>
                  </a:lnTo>
                  <a:lnTo>
                    <a:pt x="313" y="647"/>
                  </a:lnTo>
                  <a:lnTo>
                    <a:pt x="311" y="646"/>
                  </a:lnTo>
                  <a:lnTo>
                    <a:pt x="309" y="645"/>
                  </a:lnTo>
                  <a:lnTo>
                    <a:pt x="308" y="645"/>
                  </a:lnTo>
                  <a:lnTo>
                    <a:pt x="307" y="644"/>
                  </a:lnTo>
                  <a:lnTo>
                    <a:pt x="302" y="644"/>
                  </a:lnTo>
                  <a:lnTo>
                    <a:pt x="299" y="643"/>
                  </a:lnTo>
                  <a:lnTo>
                    <a:pt x="297" y="643"/>
                  </a:lnTo>
                  <a:lnTo>
                    <a:pt x="291" y="640"/>
                  </a:lnTo>
                  <a:lnTo>
                    <a:pt x="284" y="638"/>
                  </a:lnTo>
                  <a:lnTo>
                    <a:pt x="280" y="637"/>
                  </a:lnTo>
                  <a:lnTo>
                    <a:pt x="279" y="637"/>
                  </a:lnTo>
                  <a:lnTo>
                    <a:pt x="277" y="636"/>
                  </a:lnTo>
                  <a:lnTo>
                    <a:pt x="274" y="636"/>
                  </a:lnTo>
                  <a:lnTo>
                    <a:pt x="269" y="636"/>
                  </a:lnTo>
                  <a:lnTo>
                    <a:pt x="268" y="636"/>
                  </a:lnTo>
                  <a:lnTo>
                    <a:pt x="266" y="636"/>
                  </a:lnTo>
                  <a:lnTo>
                    <a:pt x="260" y="635"/>
                  </a:lnTo>
                  <a:lnTo>
                    <a:pt x="258" y="634"/>
                  </a:lnTo>
                  <a:lnTo>
                    <a:pt x="254" y="634"/>
                  </a:lnTo>
                  <a:lnTo>
                    <a:pt x="253" y="634"/>
                  </a:lnTo>
                  <a:lnTo>
                    <a:pt x="251" y="634"/>
                  </a:lnTo>
                  <a:lnTo>
                    <a:pt x="246" y="635"/>
                  </a:lnTo>
                  <a:lnTo>
                    <a:pt x="244" y="635"/>
                  </a:lnTo>
                  <a:lnTo>
                    <a:pt x="242" y="635"/>
                  </a:lnTo>
                  <a:lnTo>
                    <a:pt x="241" y="635"/>
                  </a:lnTo>
                  <a:lnTo>
                    <a:pt x="240" y="635"/>
                  </a:lnTo>
                  <a:lnTo>
                    <a:pt x="239" y="635"/>
                  </a:lnTo>
                  <a:lnTo>
                    <a:pt x="238" y="634"/>
                  </a:lnTo>
                  <a:lnTo>
                    <a:pt x="235" y="633"/>
                  </a:lnTo>
                  <a:lnTo>
                    <a:pt x="234" y="632"/>
                  </a:lnTo>
                  <a:lnTo>
                    <a:pt x="231" y="632"/>
                  </a:lnTo>
                  <a:lnTo>
                    <a:pt x="227" y="631"/>
                  </a:lnTo>
                  <a:lnTo>
                    <a:pt x="226" y="630"/>
                  </a:lnTo>
                  <a:lnTo>
                    <a:pt x="225" y="630"/>
                  </a:lnTo>
                  <a:lnTo>
                    <a:pt x="224" y="630"/>
                  </a:lnTo>
                  <a:lnTo>
                    <a:pt x="222" y="628"/>
                  </a:lnTo>
                  <a:lnTo>
                    <a:pt x="219" y="625"/>
                  </a:lnTo>
                  <a:lnTo>
                    <a:pt x="218" y="624"/>
                  </a:lnTo>
                  <a:lnTo>
                    <a:pt x="217" y="624"/>
                  </a:lnTo>
                  <a:lnTo>
                    <a:pt x="216" y="622"/>
                  </a:lnTo>
                  <a:lnTo>
                    <a:pt x="215" y="621"/>
                  </a:lnTo>
                  <a:lnTo>
                    <a:pt x="215" y="620"/>
                  </a:lnTo>
                  <a:lnTo>
                    <a:pt x="214" y="619"/>
                  </a:lnTo>
                  <a:lnTo>
                    <a:pt x="213" y="616"/>
                  </a:lnTo>
                  <a:lnTo>
                    <a:pt x="212" y="615"/>
                  </a:lnTo>
                  <a:lnTo>
                    <a:pt x="212" y="614"/>
                  </a:lnTo>
                  <a:lnTo>
                    <a:pt x="211" y="614"/>
                  </a:lnTo>
                  <a:lnTo>
                    <a:pt x="211" y="613"/>
                  </a:lnTo>
                  <a:lnTo>
                    <a:pt x="209" y="611"/>
                  </a:lnTo>
                  <a:lnTo>
                    <a:pt x="208" y="610"/>
                  </a:lnTo>
                  <a:lnTo>
                    <a:pt x="207" y="609"/>
                  </a:lnTo>
                  <a:lnTo>
                    <a:pt x="206" y="608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4" y="603"/>
                  </a:lnTo>
                  <a:lnTo>
                    <a:pt x="204" y="603"/>
                  </a:lnTo>
                  <a:lnTo>
                    <a:pt x="205" y="602"/>
                  </a:lnTo>
                  <a:lnTo>
                    <a:pt x="205" y="601"/>
                  </a:lnTo>
                  <a:lnTo>
                    <a:pt x="205" y="600"/>
                  </a:lnTo>
                  <a:lnTo>
                    <a:pt x="206" y="599"/>
                  </a:lnTo>
                  <a:lnTo>
                    <a:pt x="207" y="599"/>
                  </a:lnTo>
                  <a:lnTo>
                    <a:pt x="207" y="598"/>
                  </a:lnTo>
                  <a:lnTo>
                    <a:pt x="209" y="597"/>
                  </a:lnTo>
                  <a:lnTo>
                    <a:pt x="210" y="596"/>
                  </a:lnTo>
                  <a:lnTo>
                    <a:pt x="211" y="595"/>
                  </a:lnTo>
                  <a:lnTo>
                    <a:pt x="215" y="594"/>
                  </a:lnTo>
                  <a:lnTo>
                    <a:pt x="216" y="593"/>
                  </a:lnTo>
                  <a:lnTo>
                    <a:pt x="216" y="593"/>
                  </a:lnTo>
                  <a:lnTo>
                    <a:pt x="217" y="592"/>
                  </a:lnTo>
                  <a:lnTo>
                    <a:pt x="217" y="591"/>
                  </a:lnTo>
                  <a:lnTo>
                    <a:pt x="218" y="591"/>
                  </a:lnTo>
                  <a:lnTo>
                    <a:pt x="218" y="590"/>
                  </a:lnTo>
                  <a:lnTo>
                    <a:pt x="219" y="589"/>
                  </a:lnTo>
                  <a:lnTo>
                    <a:pt x="219" y="587"/>
                  </a:lnTo>
                  <a:lnTo>
                    <a:pt x="219" y="586"/>
                  </a:lnTo>
                  <a:lnTo>
                    <a:pt x="219" y="585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7" y="583"/>
                  </a:lnTo>
                  <a:lnTo>
                    <a:pt x="217" y="582"/>
                  </a:lnTo>
                  <a:lnTo>
                    <a:pt x="216" y="581"/>
                  </a:lnTo>
                  <a:lnTo>
                    <a:pt x="212" y="578"/>
                  </a:lnTo>
                  <a:lnTo>
                    <a:pt x="210" y="577"/>
                  </a:lnTo>
                  <a:lnTo>
                    <a:pt x="209" y="576"/>
                  </a:lnTo>
                  <a:lnTo>
                    <a:pt x="208" y="574"/>
                  </a:lnTo>
                  <a:lnTo>
                    <a:pt x="205" y="570"/>
                  </a:lnTo>
                  <a:lnTo>
                    <a:pt x="203" y="568"/>
                  </a:lnTo>
                  <a:lnTo>
                    <a:pt x="201" y="566"/>
                  </a:lnTo>
                  <a:lnTo>
                    <a:pt x="200" y="564"/>
                  </a:lnTo>
                  <a:lnTo>
                    <a:pt x="198" y="563"/>
                  </a:lnTo>
                  <a:lnTo>
                    <a:pt x="197" y="562"/>
                  </a:lnTo>
                  <a:lnTo>
                    <a:pt x="196" y="561"/>
                  </a:lnTo>
                  <a:lnTo>
                    <a:pt x="195" y="560"/>
                  </a:lnTo>
                  <a:lnTo>
                    <a:pt x="194" y="560"/>
                  </a:lnTo>
                  <a:lnTo>
                    <a:pt x="193" y="559"/>
                  </a:lnTo>
                  <a:lnTo>
                    <a:pt x="190" y="558"/>
                  </a:lnTo>
                  <a:lnTo>
                    <a:pt x="186" y="557"/>
                  </a:lnTo>
                  <a:lnTo>
                    <a:pt x="184" y="556"/>
                  </a:lnTo>
                  <a:lnTo>
                    <a:pt x="182" y="555"/>
                  </a:lnTo>
                  <a:lnTo>
                    <a:pt x="180" y="554"/>
                  </a:lnTo>
                  <a:lnTo>
                    <a:pt x="178" y="553"/>
                  </a:lnTo>
                  <a:lnTo>
                    <a:pt x="177" y="553"/>
                  </a:lnTo>
                  <a:lnTo>
                    <a:pt x="172" y="549"/>
                  </a:lnTo>
                  <a:lnTo>
                    <a:pt x="171" y="548"/>
                  </a:lnTo>
                  <a:lnTo>
                    <a:pt x="170" y="547"/>
                  </a:lnTo>
                  <a:lnTo>
                    <a:pt x="168" y="546"/>
                  </a:lnTo>
                  <a:lnTo>
                    <a:pt x="167" y="544"/>
                  </a:lnTo>
                  <a:lnTo>
                    <a:pt x="165" y="542"/>
                  </a:lnTo>
                  <a:lnTo>
                    <a:pt x="159" y="535"/>
                  </a:lnTo>
                  <a:lnTo>
                    <a:pt x="156" y="533"/>
                  </a:lnTo>
                  <a:lnTo>
                    <a:pt x="154" y="531"/>
                  </a:lnTo>
                  <a:lnTo>
                    <a:pt x="152" y="529"/>
                  </a:lnTo>
                  <a:lnTo>
                    <a:pt x="150" y="528"/>
                  </a:lnTo>
                  <a:lnTo>
                    <a:pt x="148" y="526"/>
                  </a:lnTo>
                  <a:lnTo>
                    <a:pt x="146" y="524"/>
                  </a:lnTo>
                  <a:lnTo>
                    <a:pt x="144" y="523"/>
                  </a:lnTo>
                  <a:lnTo>
                    <a:pt x="142" y="522"/>
                  </a:lnTo>
                  <a:lnTo>
                    <a:pt x="140" y="521"/>
                  </a:lnTo>
                  <a:lnTo>
                    <a:pt x="138" y="520"/>
                  </a:lnTo>
                  <a:lnTo>
                    <a:pt x="136" y="519"/>
                  </a:lnTo>
                  <a:lnTo>
                    <a:pt x="134" y="518"/>
                  </a:lnTo>
                  <a:lnTo>
                    <a:pt x="125" y="516"/>
                  </a:lnTo>
                  <a:lnTo>
                    <a:pt x="123" y="515"/>
                  </a:lnTo>
                  <a:lnTo>
                    <a:pt x="121" y="514"/>
                  </a:lnTo>
                  <a:lnTo>
                    <a:pt x="120" y="514"/>
                  </a:lnTo>
                  <a:lnTo>
                    <a:pt x="118" y="513"/>
                  </a:lnTo>
                  <a:lnTo>
                    <a:pt x="117" y="512"/>
                  </a:lnTo>
                  <a:lnTo>
                    <a:pt x="117" y="512"/>
                  </a:lnTo>
                  <a:lnTo>
                    <a:pt x="116" y="511"/>
                  </a:lnTo>
                  <a:lnTo>
                    <a:pt x="115" y="510"/>
                  </a:lnTo>
                  <a:lnTo>
                    <a:pt x="115" y="508"/>
                  </a:lnTo>
                  <a:lnTo>
                    <a:pt x="114" y="506"/>
                  </a:lnTo>
                  <a:lnTo>
                    <a:pt x="114" y="505"/>
                  </a:lnTo>
                  <a:lnTo>
                    <a:pt x="113" y="501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2" y="496"/>
                  </a:lnTo>
                  <a:lnTo>
                    <a:pt x="111" y="493"/>
                  </a:lnTo>
                  <a:lnTo>
                    <a:pt x="108" y="487"/>
                  </a:lnTo>
                  <a:lnTo>
                    <a:pt x="107" y="485"/>
                  </a:lnTo>
                  <a:lnTo>
                    <a:pt x="107" y="483"/>
                  </a:lnTo>
                  <a:lnTo>
                    <a:pt x="105" y="481"/>
                  </a:lnTo>
                  <a:lnTo>
                    <a:pt x="105" y="480"/>
                  </a:lnTo>
                  <a:lnTo>
                    <a:pt x="104" y="480"/>
                  </a:lnTo>
                  <a:lnTo>
                    <a:pt x="103" y="479"/>
                  </a:lnTo>
                  <a:lnTo>
                    <a:pt x="103" y="478"/>
                  </a:lnTo>
                  <a:lnTo>
                    <a:pt x="99" y="476"/>
                  </a:lnTo>
                  <a:lnTo>
                    <a:pt x="98" y="475"/>
                  </a:lnTo>
                  <a:lnTo>
                    <a:pt x="97" y="474"/>
                  </a:lnTo>
                  <a:lnTo>
                    <a:pt x="97" y="473"/>
                  </a:lnTo>
                  <a:lnTo>
                    <a:pt x="96" y="473"/>
                  </a:lnTo>
                  <a:lnTo>
                    <a:pt x="95" y="472"/>
                  </a:lnTo>
                  <a:lnTo>
                    <a:pt x="95" y="470"/>
                  </a:lnTo>
                  <a:lnTo>
                    <a:pt x="94" y="469"/>
                  </a:lnTo>
                  <a:lnTo>
                    <a:pt x="93" y="467"/>
                  </a:lnTo>
                  <a:lnTo>
                    <a:pt x="92" y="465"/>
                  </a:lnTo>
                  <a:lnTo>
                    <a:pt x="90" y="459"/>
                  </a:lnTo>
                  <a:lnTo>
                    <a:pt x="88" y="454"/>
                  </a:lnTo>
                  <a:lnTo>
                    <a:pt x="87" y="451"/>
                  </a:lnTo>
                  <a:lnTo>
                    <a:pt x="86" y="449"/>
                  </a:lnTo>
                  <a:lnTo>
                    <a:pt x="85" y="448"/>
                  </a:lnTo>
                  <a:lnTo>
                    <a:pt x="84" y="446"/>
                  </a:lnTo>
                  <a:lnTo>
                    <a:pt x="83" y="445"/>
                  </a:lnTo>
                  <a:lnTo>
                    <a:pt x="82" y="444"/>
                  </a:lnTo>
                  <a:lnTo>
                    <a:pt x="82" y="444"/>
                  </a:lnTo>
                  <a:lnTo>
                    <a:pt x="81" y="444"/>
                  </a:lnTo>
                  <a:lnTo>
                    <a:pt x="80" y="443"/>
                  </a:lnTo>
                  <a:lnTo>
                    <a:pt x="79" y="443"/>
                  </a:lnTo>
                  <a:lnTo>
                    <a:pt x="75" y="444"/>
                  </a:lnTo>
                  <a:lnTo>
                    <a:pt x="72" y="444"/>
                  </a:lnTo>
                  <a:lnTo>
                    <a:pt x="70" y="444"/>
                  </a:lnTo>
                  <a:lnTo>
                    <a:pt x="66" y="444"/>
                  </a:lnTo>
                  <a:lnTo>
                    <a:pt x="65" y="444"/>
                  </a:lnTo>
                  <a:lnTo>
                    <a:pt x="63" y="444"/>
                  </a:lnTo>
                  <a:lnTo>
                    <a:pt x="61" y="443"/>
                  </a:lnTo>
                  <a:lnTo>
                    <a:pt x="60" y="443"/>
                  </a:lnTo>
                  <a:lnTo>
                    <a:pt x="58" y="442"/>
                  </a:lnTo>
                  <a:lnTo>
                    <a:pt x="58" y="442"/>
                  </a:lnTo>
                  <a:lnTo>
                    <a:pt x="57" y="441"/>
                  </a:lnTo>
                  <a:lnTo>
                    <a:pt x="56" y="440"/>
                  </a:lnTo>
                  <a:lnTo>
                    <a:pt x="55" y="439"/>
                  </a:lnTo>
                  <a:lnTo>
                    <a:pt x="51" y="435"/>
                  </a:lnTo>
                  <a:lnTo>
                    <a:pt x="50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6" y="427"/>
                  </a:lnTo>
                  <a:lnTo>
                    <a:pt x="43" y="422"/>
                  </a:lnTo>
                  <a:lnTo>
                    <a:pt x="42" y="419"/>
                  </a:lnTo>
                  <a:lnTo>
                    <a:pt x="40" y="413"/>
                  </a:lnTo>
                  <a:lnTo>
                    <a:pt x="37" y="408"/>
                  </a:lnTo>
                  <a:lnTo>
                    <a:pt x="36" y="404"/>
                  </a:lnTo>
                  <a:lnTo>
                    <a:pt x="35" y="403"/>
                  </a:lnTo>
                  <a:lnTo>
                    <a:pt x="35" y="402"/>
                  </a:lnTo>
                  <a:lnTo>
                    <a:pt x="34" y="402"/>
                  </a:lnTo>
                  <a:lnTo>
                    <a:pt x="34" y="402"/>
                  </a:lnTo>
                  <a:lnTo>
                    <a:pt x="34" y="401"/>
                  </a:lnTo>
                  <a:lnTo>
                    <a:pt x="33" y="401"/>
                  </a:lnTo>
                  <a:lnTo>
                    <a:pt x="32" y="401"/>
                  </a:lnTo>
                  <a:lnTo>
                    <a:pt x="29" y="401"/>
                  </a:lnTo>
                  <a:lnTo>
                    <a:pt x="28" y="401"/>
                  </a:lnTo>
                  <a:lnTo>
                    <a:pt x="27" y="401"/>
                  </a:lnTo>
                  <a:lnTo>
                    <a:pt x="26" y="400"/>
                  </a:lnTo>
                  <a:lnTo>
                    <a:pt x="25" y="399"/>
                  </a:lnTo>
                  <a:lnTo>
                    <a:pt x="24" y="398"/>
                  </a:lnTo>
                  <a:lnTo>
                    <a:pt x="23" y="396"/>
                  </a:lnTo>
                  <a:lnTo>
                    <a:pt x="21" y="393"/>
                  </a:lnTo>
                  <a:lnTo>
                    <a:pt x="20" y="392"/>
                  </a:lnTo>
                  <a:lnTo>
                    <a:pt x="19" y="391"/>
                  </a:lnTo>
                  <a:lnTo>
                    <a:pt x="18" y="390"/>
                  </a:lnTo>
                  <a:lnTo>
                    <a:pt x="17" y="389"/>
                  </a:lnTo>
                  <a:lnTo>
                    <a:pt x="16" y="388"/>
                  </a:lnTo>
                  <a:lnTo>
                    <a:pt x="15" y="388"/>
                  </a:lnTo>
                  <a:lnTo>
                    <a:pt x="14" y="387"/>
                  </a:lnTo>
                  <a:lnTo>
                    <a:pt x="13" y="387"/>
                  </a:lnTo>
                  <a:lnTo>
                    <a:pt x="12" y="387"/>
                  </a:lnTo>
                  <a:lnTo>
                    <a:pt x="10" y="386"/>
                  </a:lnTo>
                  <a:lnTo>
                    <a:pt x="8" y="386"/>
                  </a:lnTo>
                  <a:lnTo>
                    <a:pt x="6" y="386"/>
                  </a:lnTo>
                  <a:lnTo>
                    <a:pt x="5" y="386"/>
                  </a:lnTo>
                  <a:lnTo>
                    <a:pt x="4" y="386"/>
                  </a:lnTo>
                  <a:lnTo>
                    <a:pt x="4" y="386"/>
                  </a:lnTo>
                  <a:lnTo>
                    <a:pt x="4" y="384"/>
                  </a:lnTo>
                  <a:lnTo>
                    <a:pt x="2" y="379"/>
                  </a:lnTo>
                  <a:lnTo>
                    <a:pt x="1" y="378"/>
                  </a:lnTo>
                  <a:lnTo>
                    <a:pt x="1" y="376"/>
                  </a:lnTo>
                  <a:lnTo>
                    <a:pt x="1" y="375"/>
                  </a:lnTo>
                  <a:lnTo>
                    <a:pt x="1" y="374"/>
                  </a:lnTo>
                  <a:lnTo>
                    <a:pt x="0" y="372"/>
                  </a:lnTo>
                  <a:lnTo>
                    <a:pt x="0" y="370"/>
                  </a:lnTo>
                  <a:lnTo>
                    <a:pt x="0" y="368"/>
                  </a:lnTo>
                  <a:lnTo>
                    <a:pt x="0" y="366"/>
                  </a:lnTo>
                  <a:lnTo>
                    <a:pt x="1" y="364"/>
                  </a:lnTo>
                  <a:lnTo>
                    <a:pt x="1" y="362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4" y="350"/>
                  </a:lnTo>
                  <a:lnTo>
                    <a:pt x="5" y="348"/>
                  </a:lnTo>
                  <a:lnTo>
                    <a:pt x="6" y="345"/>
                  </a:lnTo>
                  <a:lnTo>
                    <a:pt x="8" y="342"/>
                  </a:lnTo>
                  <a:lnTo>
                    <a:pt x="9" y="340"/>
                  </a:lnTo>
                  <a:lnTo>
                    <a:pt x="10" y="339"/>
                  </a:lnTo>
                  <a:lnTo>
                    <a:pt x="11" y="338"/>
                  </a:lnTo>
                  <a:lnTo>
                    <a:pt x="12" y="337"/>
                  </a:lnTo>
                  <a:lnTo>
                    <a:pt x="13" y="336"/>
                  </a:lnTo>
                  <a:lnTo>
                    <a:pt x="14" y="336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9" y="333"/>
                  </a:lnTo>
                  <a:lnTo>
                    <a:pt x="20" y="333"/>
                  </a:lnTo>
                  <a:lnTo>
                    <a:pt x="21" y="332"/>
                  </a:lnTo>
                  <a:lnTo>
                    <a:pt x="23" y="331"/>
                  </a:lnTo>
                  <a:lnTo>
                    <a:pt x="23" y="330"/>
                  </a:lnTo>
                  <a:lnTo>
                    <a:pt x="24" y="329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6" y="325"/>
                  </a:lnTo>
                  <a:lnTo>
                    <a:pt x="27" y="324"/>
                  </a:lnTo>
                  <a:lnTo>
                    <a:pt x="27" y="322"/>
                  </a:lnTo>
                  <a:lnTo>
                    <a:pt x="27" y="320"/>
                  </a:lnTo>
                  <a:lnTo>
                    <a:pt x="27" y="318"/>
                  </a:lnTo>
                  <a:lnTo>
                    <a:pt x="27" y="316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7"/>
                  </a:lnTo>
                  <a:lnTo>
                    <a:pt x="23" y="303"/>
                  </a:lnTo>
                  <a:lnTo>
                    <a:pt x="22" y="302"/>
                  </a:lnTo>
                  <a:lnTo>
                    <a:pt x="22" y="300"/>
                  </a:lnTo>
                  <a:lnTo>
                    <a:pt x="22" y="299"/>
                  </a:lnTo>
                  <a:lnTo>
                    <a:pt x="22" y="298"/>
                  </a:lnTo>
                  <a:lnTo>
                    <a:pt x="22" y="296"/>
                  </a:lnTo>
                  <a:lnTo>
                    <a:pt x="23" y="293"/>
                  </a:lnTo>
                  <a:lnTo>
                    <a:pt x="23" y="291"/>
                  </a:lnTo>
                  <a:lnTo>
                    <a:pt x="24" y="289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5" y="278"/>
                  </a:lnTo>
                  <a:lnTo>
                    <a:pt x="26" y="273"/>
                  </a:lnTo>
                  <a:lnTo>
                    <a:pt x="26" y="272"/>
                  </a:lnTo>
                  <a:lnTo>
                    <a:pt x="26" y="271"/>
                  </a:lnTo>
                  <a:lnTo>
                    <a:pt x="27" y="271"/>
                  </a:lnTo>
                  <a:lnTo>
                    <a:pt x="27" y="271"/>
                  </a:lnTo>
                  <a:lnTo>
                    <a:pt x="28" y="271"/>
                  </a:lnTo>
                  <a:lnTo>
                    <a:pt x="29" y="271"/>
                  </a:lnTo>
                  <a:lnTo>
                    <a:pt x="30" y="271"/>
                  </a:lnTo>
                  <a:lnTo>
                    <a:pt x="35" y="272"/>
                  </a:lnTo>
                  <a:lnTo>
                    <a:pt x="37" y="272"/>
                  </a:lnTo>
                  <a:lnTo>
                    <a:pt x="38" y="272"/>
                  </a:lnTo>
                  <a:lnTo>
                    <a:pt x="39" y="272"/>
                  </a:lnTo>
                  <a:lnTo>
                    <a:pt x="40" y="272"/>
                  </a:lnTo>
                  <a:lnTo>
                    <a:pt x="41" y="272"/>
                  </a:lnTo>
                  <a:lnTo>
                    <a:pt x="42" y="271"/>
                  </a:lnTo>
                  <a:lnTo>
                    <a:pt x="44" y="271"/>
                  </a:lnTo>
                  <a:lnTo>
                    <a:pt x="45" y="270"/>
                  </a:lnTo>
                  <a:lnTo>
                    <a:pt x="46" y="270"/>
                  </a:lnTo>
                  <a:lnTo>
                    <a:pt x="48" y="269"/>
                  </a:lnTo>
                  <a:lnTo>
                    <a:pt x="50" y="267"/>
                  </a:lnTo>
                  <a:lnTo>
                    <a:pt x="54" y="264"/>
                  </a:lnTo>
                  <a:lnTo>
                    <a:pt x="55" y="263"/>
                  </a:lnTo>
                  <a:lnTo>
                    <a:pt x="57" y="262"/>
                  </a:lnTo>
                  <a:lnTo>
                    <a:pt x="59" y="261"/>
                  </a:lnTo>
                  <a:lnTo>
                    <a:pt x="63" y="259"/>
                  </a:lnTo>
                  <a:lnTo>
                    <a:pt x="64" y="259"/>
                  </a:lnTo>
                  <a:lnTo>
                    <a:pt x="65" y="259"/>
                  </a:lnTo>
                  <a:lnTo>
                    <a:pt x="65" y="258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7" y="253"/>
                  </a:lnTo>
                  <a:lnTo>
                    <a:pt x="69" y="248"/>
                  </a:lnTo>
                  <a:lnTo>
                    <a:pt x="69" y="246"/>
                  </a:lnTo>
                  <a:lnTo>
                    <a:pt x="70" y="245"/>
                  </a:lnTo>
                  <a:lnTo>
                    <a:pt x="71" y="244"/>
                  </a:lnTo>
                  <a:lnTo>
                    <a:pt x="72" y="242"/>
                  </a:lnTo>
                  <a:lnTo>
                    <a:pt x="73" y="241"/>
                  </a:lnTo>
                  <a:lnTo>
                    <a:pt x="75" y="239"/>
                  </a:lnTo>
                  <a:lnTo>
                    <a:pt x="75" y="238"/>
                  </a:lnTo>
                  <a:lnTo>
                    <a:pt x="76" y="238"/>
                  </a:lnTo>
                  <a:lnTo>
                    <a:pt x="76" y="237"/>
                  </a:lnTo>
                  <a:lnTo>
                    <a:pt x="76" y="236"/>
                  </a:lnTo>
                  <a:lnTo>
                    <a:pt x="76" y="235"/>
                  </a:lnTo>
                  <a:lnTo>
                    <a:pt x="76" y="234"/>
                  </a:lnTo>
                  <a:lnTo>
                    <a:pt x="76" y="233"/>
                  </a:lnTo>
                  <a:lnTo>
                    <a:pt x="76" y="231"/>
                  </a:lnTo>
                  <a:lnTo>
                    <a:pt x="75" y="230"/>
                  </a:lnTo>
                  <a:lnTo>
                    <a:pt x="75" y="229"/>
                  </a:lnTo>
                  <a:lnTo>
                    <a:pt x="74" y="228"/>
                  </a:lnTo>
                  <a:lnTo>
                    <a:pt x="72" y="225"/>
                  </a:lnTo>
                  <a:lnTo>
                    <a:pt x="71" y="224"/>
                  </a:lnTo>
                  <a:lnTo>
                    <a:pt x="70" y="222"/>
                  </a:lnTo>
                  <a:lnTo>
                    <a:pt x="69" y="220"/>
                  </a:lnTo>
                  <a:lnTo>
                    <a:pt x="69" y="219"/>
                  </a:lnTo>
                  <a:lnTo>
                    <a:pt x="69" y="218"/>
                  </a:lnTo>
                  <a:lnTo>
                    <a:pt x="69" y="217"/>
                  </a:lnTo>
                  <a:lnTo>
                    <a:pt x="69" y="216"/>
                  </a:lnTo>
                  <a:lnTo>
                    <a:pt x="69" y="215"/>
                  </a:lnTo>
                  <a:lnTo>
                    <a:pt x="70" y="214"/>
                  </a:lnTo>
                  <a:lnTo>
                    <a:pt x="70" y="213"/>
                  </a:lnTo>
                  <a:lnTo>
                    <a:pt x="71" y="212"/>
                  </a:lnTo>
                  <a:lnTo>
                    <a:pt x="72" y="211"/>
                  </a:lnTo>
                  <a:lnTo>
                    <a:pt x="74" y="210"/>
                  </a:lnTo>
                  <a:lnTo>
                    <a:pt x="75" y="207"/>
                  </a:lnTo>
                  <a:lnTo>
                    <a:pt x="76" y="207"/>
                  </a:lnTo>
                  <a:lnTo>
                    <a:pt x="77" y="206"/>
                  </a:lnTo>
                  <a:lnTo>
                    <a:pt x="79" y="205"/>
                  </a:lnTo>
                  <a:lnTo>
                    <a:pt x="79" y="205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81" y="204"/>
                  </a:lnTo>
                  <a:lnTo>
                    <a:pt x="81" y="203"/>
                  </a:lnTo>
                  <a:lnTo>
                    <a:pt x="82" y="201"/>
                  </a:lnTo>
                  <a:lnTo>
                    <a:pt x="82" y="200"/>
                  </a:lnTo>
                  <a:lnTo>
                    <a:pt x="82" y="200"/>
                  </a:lnTo>
                  <a:lnTo>
                    <a:pt x="82" y="199"/>
                  </a:lnTo>
                  <a:lnTo>
                    <a:pt x="82" y="199"/>
                  </a:lnTo>
                  <a:lnTo>
                    <a:pt x="81" y="198"/>
                  </a:lnTo>
                  <a:lnTo>
                    <a:pt x="81" y="198"/>
                  </a:lnTo>
                  <a:lnTo>
                    <a:pt x="79" y="196"/>
                  </a:lnTo>
                  <a:lnTo>
                    <a:pt x="78" y="195"/>
                  </a:lnTo>
                  <a:lnTo>
                    <a:pt x="77" y="194"/>
                  </a:lnTo>
                  <a:lnTo>
                    <a:pt x="76" y="194"/>
                  </a:lnTo>
                  <a:lnTo>
                    <a:pt x="76" y="193"/>
                  </a:lnTo>
                  <a:lnTo>
                    <a:pt x="76" y="192"/>
                  </a:lnTo>
                  <a:lnTo>
                    <a:pt x="75" y="191"/>
                  </a:lnTo>
                  <a:lnTo>
                    <a:pt x="75" y="190"/>
                  </a:lnTo>
                  <a:lnTo>
                    <a:pt x="75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5" y="187"/>
                  </a:lnTo>
                  <a:lnTo>
                    <a:pt x="75" y="186"/>
                  </a:lnTo>
                  <a:lnTo>
                    <a:pt x="75" y="186"/>
                  </a:lnTo>
                  <a:lnTo>
                    <a:pt x="76" y="185"/>
                  </a:lnTo>
                  <a:lnTo>
                    <a:pt x="76" y="185"/>
                  </a:lnTo>
                  <a:lnTo>
                    <a:pt x="77" y="185"/>
                  </a:lnTo>
                  <a:lnTo>
                    <a:pt x="80" y="183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2" y="181"/>
                  </a:lnTo>
                  <a:lnTo>
                    <a:pt x="82" y="181"/>
                  </a:lnTo>
                  <a:lnTo>
                    <a:pt x="83" y="180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4" y="178"/>
                  </a:lnTo>
                  <a:lnTo>
                    <a:pt x="84" y="177"/>
                  </a:lnTo>
                  <a:lnTo>
                    <a:pt x="84" y="176"/>
                  </a:lnTo>
                  <a:lnTo>
                    <a:pt x="84" y="175"/>
                  </a:lnTo>
                  <a:lnTo>
                    <a:pt x="83" y="173"/>
                  </a:lnTo>
                  <a:lnTo>
                    <a:pt x="83" y="171"/>
                  </a:lnTo>
                  <a:lnTo>
                    <a:pt x="83" y="170"/>
                  </a:lnTo>
                  <a:lnTo>
                    <a:pt x="83" y="169"/>
                  </a:lnTo>
                  <a:lnTo>
                    <a:pt x="84" y="168"/>
                  </a:lnTo>
                  <a:lnTo>
                    <a:pt x="84" y="166"/>
                  </a:lnTo>
                  <a:lnTo>
                    <a:pt x="84" y="165"/>
                  </a:lnTo>
                  <a:lnTo>
                    <a:pt x="85" y="164"/>
                  </a:lnTo>
                  <a:lnTo>
                    <a:pt x="86" y="163"/>
                  </a:lnTo>
                  <a:lnTo>
                    <a:pt x="88" y="161"/>
                  </a:lnTo>
                  <a:lnTo>
                    <a:pt x="89" y="160"/>
                  </a:lnTo>
                  <a:lnTo>
                    <a:pt x="91" y="158"/>
                  </a:lnTo>
                  <a:lnTo>
                    <a:pt x="94" y="156"/>
                  </a:lnTo>
                  <a:lnTo>
                    <a:pt x="98" y="153"/>
                  </a:lnTo>
                  <a:lnTo>
                    <a:pt x="99" y="152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1" y="149"/>
                  </a:lnTo>
                  <a:lnTo>
                    <a:pt x="102" y="147"/>
                  </a:lnTo>
                  <a:lnTo>
                    <a:pt x="103" y="143"/>
                  </a:lnTo>
                  <a:lnTo>
                    <a:pt x="104" y="141"/>
                  </a:lnTo>
                  <a:lnTo>
                    <a:pt x="105" y="139"/>
                  </a:lnTo>
                  <a:lnTo>
                    <a:pt x="107" y="136"/>
                  </a:lnTo>
                  <a:lnTo>
                    <a:pt x="108" y="135"/>
                  </a:lnTo>
                  <a:lnTo>
                    <a:pt x="108" y="134"/>
                  </a:lnTo>
                  <a:lnTo>
                    <a:pt x="109" y="132"/>
                  </a:lnTo>
                  <a:lnTo>
                    <a:pt x="109" y="129"/>
                  </a:lnTo>
                  <a:lnTo>
                    <a:pt x="110" y="128"/>
                  </a:lnTo>
                  <a:lnTo>
                    <a:pt x="110" y="127"/>
                  </a:lnTo>
                  <a:lnTo>
                    <a:pt x="110" y="125"/>
                  </a:lnTo>
                  <a:lnTo>
                    <a:pt x="109" y="124"/>
                  </a:lnTo>
                  <a:lnTo>
                    <a:pt x="109" y="123"/>
                  </a:lnTo>
                  <a:lnTo>
                    <a:pt x="108" y="123"/>
                  </a:lnTo>
                  <a:lnTo>
                    <a:pt x="106" y="120"/>
                  </a:lnTo>
                  <a:lnTo>
                    <a:pt x="105" y="119"/>
                  </a:lnTo>
                  <a:lnTo>
                    <a:pt x="104" y="117"/>
                  </a:lnTo>
                  <a:lnTo>
                    <a:pt x="102" y="113"/>
                  </a:lnTo>
                  <a:lnTo>
                    <a:pt x="101" y="111"/>
                  </a:lnTo>
                  <a:lnTo>
                    <a:pt x="101" y="109"/>
                  </a:lnTo>
                  <a:lnTo>
                    <a:pt x="100" y="106"/>
                  </a:lnTo>
                  <a:lnTo>
                    <a:pt x="100" y="104"/>
                  </a:lnTo>
                  <a:lnTo>
                    <a:pt x="100" y="102"/>
                  </a:lnTo>
                  <a:lnTo>
                    <a:pt x="100" y="100"/>
                  </a:lnTo>
                  <a:lnTo>
                    <a:pt x="101" y="96"/>
                  </a:lnTo>
                  <a:lnTo>
                    <a:pt x="101" y="94"/>
                  </a:lnTo>
                  <a:lnTo>
                    <a:pt x="101" y="93"/>
                  </a:lnTo>
                  <a:lnTo>
                    <a:pt x="102" y="91"/>
                  </a:lnTo>
                  <a:lnTo>
                    <a:pt x="103" y="89"/>
                  </a:lnTo>
                  <a:lnTo>
                    <a:pt x="104" y="88"/>
                  </a:lnTo>
                  <a:lnTo>
                    <a:pt x="107" y="83"/>
                  </a:lnTo>
                  <a:lnTo>
                    <a:pt x="108" y="82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07" y="80"/>
                  </a:lnTo>
                  <a:lnTo>
                    <a:pt x="107" y="78"/>
                  </a:lnTo>
                  <a:lnTo>
                    <a:pt x="106" y="77"/>
                  </a:lnTo>
                  <a:lnTo>
                    <a:pt x="105" y="74"/>
                  </a:lnTo>
                  <a:lnTo>
                    <a:pt x="104" y="71"/>
                  </a:lnTo>
                  <a:lnTo>
                    <a:pt x="103" y="69"/>
                  </a:lnTo>
                  <a:lnTo>
                    <a:pt x="103" y="68"/>
                  </a:lnTo>
                  <a:lnTo>
                    <a:pt x="102" y="65"/>
                  </a:lnTo>
                  <a:lnTo>
                    <a:pt x="102" y="63"/>
                  </a:lnTo>
                  <a:lnTo>
                    <a:pt x="102" y="57"/>
                  </a:lnTo>
                  <a:lnTo>
                    <a:pt x="101" y="56"/>
                  </a:lnTo>
                  <a:lnTo>
                    <a:pt x="101" y="54"/>
                  </a:lnTo>
                  <a:lnTo>
                    <a:pt x="101" y="52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48"/>
                  </a:lnTo>
                  <a:lnTo>
                    <a:pt x="97" y="47"/>
                  </a:lnTo>
                  <a:lnTo>
                    <a:pt x="97" y="46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4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1"/>
                  </a:lnTo>
                  <a:lnTo>
                    <a:pt x="99" y="35"/>
                  </a:lnTo>
                  <a:lnTo>
                    <a:pt x="99" y="34"/>
                  </a:lnTo>
                  <a:lnTo>
                    <a:pt x="100" y="33"/>
                  </a:lnTo>
                  <a:lnTo>
                    <a:pt x="100" y="32"/>
                  </a:lnTo>
                  <a:lnTo>
                    <a:pt x="101" y="31"/>
                  </a:lnTo>
                  <a:lnTo>
                    <a:pt x="101" y="30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8" y="30"/>
                  </a:lnTo>
                  <a:lnTo>
                    <a:pt x="109" y="30"/>
                  </a:lnTo>
                  <a:lnTo>
                    <a:pt x="113" y="29"/>
                  </a:lnTo>
                  <a:lnTo>
                    <a:pt x="119" y="27"/>
                  </a:lnTo>
                  <a:lnTo>
                    <a:pt x="121" y="26"/>
                  </a:lnTo>
                  <a:lnTo>
                    <a:pt x="124" y="25"/>
                  </a:lnTo>
                  <a:lnTo>
                    <a:pt x="125" y="25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7" y="25"/>
                  </a:lnTo>
                  <a:lnTo>
                    <a:pt x="127" y="25"/>
                  </a:lnTo>
                  <a:lnTo>
                    <a:pt x="128" y="25"/>
                  </a:lnTo>
                  <a:lnTo>
                    <a:pt x="129" y="26"/>
                  </a:lnTo>
                  <a:lnTo>
                    <a:pt x="132" y="29"/>
                  </a:lnTo>
                  <a:lnTo>
                    <a:pt x="133" y="29"/>
                  </a:lnTo>
                  <a:lnTo>
                    <a:pt x="133" y="30"/>
                  </a:lnTo>
                  <a:lnTo>
                    <a:pt x="134" y="30"/>
                  </a:lnTo>
                  <a:lnTo>
                    <a:pt x="135" y="30"/>
                  </a:lnTo>
                  <a:lnTo>
                    <a:pt x="136" y="30"/>
                  </a:lnTo>
                  <a:lnTo>
                    <a:pt x="136" y="30"/>
                  </a:lnTo>
                  <a:lnTo>
                    <a:pt x="137" y="29"/>
                  </a:lnTo>
                  <a:lnTo>
                    <a:pt x="138" y="29"/>
                  </a:lnTo>
                  <a:lnTo>
                    <a:pt x="140" y="29"/>
                  </a:lnTo>
                  <a:lnTo>
                    <a:pt x="143" y="27"/>
                  </a:lnTo>
                  <a:lnTo>
                    <a:pt x="144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9" y="27"/>
                  </a:lnTo>
                  <a:lnTo>
                    <a:pt x="150" y="27"/>
                  </a:lnTo>
                  <a:lnTo>
                    <a:pt x="153" y="30"/>
                  </a:lnTo>
                  <a:lnTo>
                    <a:pt x="154" y="30"/>
                  </a:lnTo>
                  <a:lnTo>
                    <a:pt x="156" y="31"/>
                  </a:lnTo>
                  <a:lnTo>
                    <a:pt x="157" y="32"/>
                  </a:lnTo>
                  <a:lnTo>
                    <a:pt x="158" y="32"/>
                  </a:lnTo>
                  <a:lnTo>
                    <a:pt x="159" y="33"/>
                  </a:lnTo>
                  <a:lnTo>
                    <a:pt x="159" y="34"/>
                  </a:lnTo>
                  <a:lnTo>
                    <a:pt x="160" y="34"/>
                  </a:lnTo>
                  <a:lnTo>
                    <a:pt x="161" y="34"/>
                  </a:lnTo>
                  <a:lnTo>
                    <a:pt x="163" y="35"/>
                  </a:lnTo>
                  <a:lnTo>
                    <a:pt x="164" y="36"/>
                  </a:lnTo>
                  <a:lnTo>
                    <a:pt x="166" y="36"/>
                  </a:lnTo>
                  <a:lnTo>
                    <a:pt x="167" y="37"/>
                  </a:lnTo>
                  <a:lnTo>
                    <a:pt x="168" y="37"/>
                  </a:lnTo>
                  <a:lnTo>
                    <a:pt x="170" y="37"/>
                  </a:lnTo>
                  <a:lnTo>
                    <a:pt x="171" y="37"/>
                  </a:lnTo>
                  <a:lnTo>
                    <a:pt x="172" y="36"/>
                  </a:lnTo>
                  <a:lnTo>
                    <a:pt x="174" y="36"/>
                  </a:lnTo>
                  <a:lnTo>
                    <a:pt x="175" y="35"/>
                  </a:lnTo>
                  <a:lnTo>
                    <a:pt x="176" y="35"/>
                  </a:lnTo>
                  <a:lnTo>
                    <a:pt x="178" y="33"/>
                  </a:lnTo>
                  <a:lnTo>
                    <a:pt x="179" y="33"/>
                  </a:lnTo>
                  <a:lnTo>
                    <a:pt x="180" y="32"/>
                  </a:lnTo>
                  <a:lnTo>
                    <a:pt x="182" y="32"/>
                  </a:lnTo>
                  <a:lnTo>
                    <a:pt x="183" y="31"/>
                  </a:lnTo>
                  <a:lnTo>
                    <a:pt x="188" y="31"/>
                  </a:lnTo>
                  <a:lnTo>
                    <a:pt x="189" y="31"/>
                  </a:lnTo>
                  <a:lnTo>
                    <a:pt x="190" y="30"/>
                  </a:lnTo>
                  <a:lnTo>
                    <a:pt x="191" y="30"/>
                  </a:lnTo>
                  <a:lnTo>
                    <a:pt x="192" y="29"/>
                  </a:lnTo>
                  <a:lnTo>
                    <a:pt x="194" y="28"/>
                  </a:lnTo>
                  <a:lnTo>
                    <a:pt x="196" y="27"/>
                  </a:lnTo>
                  <a:lnTo>
                    <a:pt x="197" y="26"/>
                  </a:lnTo>
                  <a:lnTo>
                    <a:pt x="198" y="26"/>
                  </a:lnTo>
                  <a:lnTo>
                    <a:pt x="201" y="25"/>
                  </a:lnTo>
                  <a:lnTo>
                    <a:pt x="201" y="25"/>
                  </a:lnTo>
                  <a:lnTo>
                    <a:pt x="201" y="25"/>
                  </a:lnTo>
                  <a:lnTo>
                    <a:pt x="202" y="24"/>
                  </a:lnTo>
                  <a:lnTo>
                    <a:pt x="203" y="24"/>
                  </a:lnTo>
                  <a:lnTo>
                    <a:pt x="204" y="22"/>
                  </a:lnTo>
                  <a:lnTo>
                    <a:pt x="205" y="20"/>
                  </a:lnTo>
                  <a:lnTo>
                    <a:pt x="205" y="19"/>
                  </a:lnTo>
                  <a:lnTo>
                    <a:pt x="206" y="18"/>
                  </a:lnTo>
                  <a:lnTo>
                    <a:pt x="207" y="15"/>
                  </a:lnTo>
                  <a:lnTo>
                    <a:pt x="208" y="12"/>
                  </a:lnTo>
                  <a:lnTo>
                    <a:pt x="209" y="11"/>
                  </a:lnTo>
                  <a:lnTo>
                    <a:pt x="209" y="10"/>
                  </a:lnTo>
                  <a:lnTo>
                    <a:pt x="210" y="9"/>
                  </a:lnTo>
                  <a:lnTo>
                    <a:pt x="210" y="9"/>
                  </a:lnTo>
                  <a:lnTo>
                    <a:pt x="211" y="8"/>
                  </a:lnTo>
                  <a:lnTo>
                    <a:pt x="213" y="7"/>
                  </a:lnTo>
                  <a:lnTo>
                    <a:pt x="218" y="5"/>
                  </a:lnTo>
                  <a:lnTo>
                    <a:pt x="221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7" y="1"/>
                  </a:lnTo>
                  <a:lnTo>
                    <a:pt x="230" y="0"/>
                  </a:lnTo>
                  <a:lnTo>
                    <a:pt x="230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232">
              <a:extLst>
                <a:ext uri="{FF2B5EF4-FFF2-40B4-BE49-F238E27FC236}">
                  <a16:creationId xmlns:a16="http://schemas.microsoft.com/office/drawing/2014/main" id="{53FCC750-7CDC-A1F6-DF36-11A90C32C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830" y="3567799"/>
              <a:ext cx="725483" cy="1000127"/>
            </a:xfrm>
            <a:custGeom>
              <a:avLst/>
              <a:gdLst>
                <a:gd name="T0" fmla="*/ 405 w 605"/>
                <a:gd name="T1" fmla="*/ 2 h 760"/>
                <a:gd name="T2" fmla="*/ 424 w 605"/>
                <a:gd name="T3" fmla="*/ 15 h 760"/>
                <a:gd name="T4" fmla="*/ 433 w 605"/>
                <a:gd name="T5" fmla="*/ 31 h 760"/>
                <a:gd name="T6" fmla="*/ 439 w 605"/>
                <a:gd name="T7" fmla="*/ 47 h 760"/>
                <a:gd name="T8" fmla="*/ 477 w 605"/>
                <a:gd name="T9" fmla="*/ 46 h 760"/>
                <a:gd name="T10" fmla="*/ 476 w 605"/>
                <a:gd name="T11" fmla="*/ 57 h 760"/>
                <a:gd name="T12" fmla="*/ 518 w 605"/>
                <a:gd name="T13" fmla="*/ 73 h 760"/>
                <a:gd name="T14" fmla="*/ 556 w 605"/>
                <a:gd name="T15" fmla="*/ 93 h 760"/>
                <a:gd name="T16" fmla="*/ 574 w 605"/>
                <a:gd name="T17" fmla="*/ 109 h 760"/>
                <a:gd name="T18" fmla="*/ 605 w 605"/>
                <a:gd name="T19" fmla="*/ 153 h 760"/>
                <a:gd name="T20" fmla="*/ 594 w 605"/>
                <a:gd name="T21" fmla="*/ 192 h 760"/>
                <a:gd name="T22" fmla="*/ 589 w 605"/>
                <a:gd name="T23" fmla="*/ 226 h 760"/>
                <a:gd name="T24" fmla="*/ 578 w 605"/>
                <a:gd name="T25" fmla="*/ 251 h 760"/>
                <a:gd name="T26" fmla="*/ 554 w 605"/>
                <a:gd name="T27" fmla="*/ 252 h 760"/>
                <a:gd name="T28" fmla="*/ 540 w 605"/>
                <a:gd name="T29" fmla="*/ 279 h 760"/>
                <a:gd name="T30" fmla="*/ 547 w 605"/>
                <a:gd name="T31" fmla="*/ 288 h 760"/>
                <a:gd name="T32" fmla="*/ 550 w 605"/>
                <a:gd name="T33" fmla="*/ 303 h 760"/>
                <a:gd name="T34" fmla="*/ 549 w 605"/>
                <a:gd name="T35" fmla="*/ 314 h 760"/>
                <a:gd name="T36" fmla="*/ 568 w 605"/>
                <a:gd name="T37" fmla="*/ 324 h 760"/>
                <a:gd name="T38" fmla="*/ 569 w 605"/>
                <a:gd name="T39" fmla="*/ 368 h 760"/>
                <a:gd name="T40" fmla="*/ 571 w 605"/>
                <a:gd name="T41" fmla="*/ 394 h 760"/>
                <a:gd name="T42" fmla="*/ 575 w 605"/>
                <a:gd name="T43" fmla="*/ 429 h 760"/>
                <a:gd name="T44" fmla="*/ 573 w 605"/>
                <a:gd name="T45" fmla="*/ 471 h 760"/>
                <a:gd name="T46" fmla="*/ 572 w 605"/>
                <a:gd name="T47" fmla="*/ 510 h 760"/>
                <a:gd name="T48" fmla="*/ 555 w 605"/>
                <a:gd name="T49" fmla="*/ 538 h 760"/>
                <a:gd name="T50" fmla="*/ 548 w 605"/>
                <a:gd name="T51" fmla="*/ 553 h 760"/>
                <a:gd name="T52" fmla="*/ 546 w 605"/>
                <a:gd name="T53" fmla="*/ 570 h 760"/>
                <a:gd name="T54" fmla="*/ 548 w 605"/>
                <a:gd name="T55" fmla="*/ 596 h 760"/>
                <a:gd name="T56" fmla="*/ 526 w 605"/>
                <a:gd name="T57" fmla="*/ 624 h 760"/>
                <a:gd name="T58" fmla="*/ 497 w 605"/>
                <a:gd name="T59" fmla="*/ 638 h 760"/>
                <a:gd name="T60" fmla="*/ 498 w 605"/>
                <a:gd name="T61" fmla="*/ 686 h 760"/>
                <a:gd name="T62" fmla="*/ 476 w 605"/>
                <a:gd name="T63" fmla="*/ 710 h 760"/>
                <a:gd name="T64" fmla="*/ 473 w 605"/>
                <a:gd name="T65" fmla="*/ 745 h 760"/>
                <a:gd name="T66" fmla="*/ 452 w 605"/>
                <a:gd name="T67" fmla="*/ 760 h 760"/>
                <a:gd name="T68" fmla="*/ 414 w 605"/>
                <a:gd name="T69" fmla="*/ 726 h 760"/>
                <a:gd name="T70" fmla="*/ 382 w 605"/>
                <a:gd name="T71" fmla="*/ 660 h 760"/>
                <a:gd name="T72" fmla="*/ 336 w 605"/>
                <a:gd name="T73" fmla="*/ 643 h 760"/>
                <a:gd name="T74" fmla="*/ 312 w 605"/>
                <a:gd name="T75" fmla="*/ 608 h 760"/>
                <a:gd name="T76" fmla="*/ 272 w 605"/>
                <a:gd name="T77" fmla="*/ 556 h 760"/>
                <a:gd name="T78" fmla="*/ 252 w 605"/>
                <a:gd name="T79" fmla="*/ 521 h 760"/>
                <a:gd name="T80" fmla="*/ 199 w 605"/>
                <a:gd name="T81" fmla="*/ 491 h 760"/>
                <a:gd name="T82" fmla="*/ 167 w 605"/>
                <a:gd name="T83" fmla="*/ 493 h 760"/>
                <a:gd name="T84" fmla="*/ 139 w 605"/>
                <a:gd name="T85" fmla="*/ 458 h 760"/>
                <a:gd name="T86" fmla="*/ 101 w 605"/>
                <a:gd name="T87" fmla="*/ 426 h 760"/>
                <a:gd name="T88" fmla="*/ 94 w 605"/>
                <a:gd name="T89" fmla="*/ 373 h 760"/>
                <a:gd name="T90" fmla="*/ 68 w 605"/>
                <a:gd name="T91" fmla="*/ 344 h 760"/>
                <a:gd name="T92" fmla="*/ 49 w 605"/>
                <a:gd name="T93" fmla="*/ 302 h 760"/>
                <a:gd name="T94" fmla="*/ 45 w 605"/>
                <a:gd name="T95" fmla="*/ 266 h 760"/>
                <a:gd name="T96" fmla="*/ 2 w 605"/>
                <a:gd name="T97" fmla="*/ 229 h 760"/>
                <a:gd name="T98" fmla="*/ 25 w 605"/>
                <a:gd name="T99" fmla="*/ 197 h 760"/>
                <a:gd name="T100" fmla="*/ 47 w 605"/>
                <a:gd name="T101" fmla="*/ 147 h 760"/>
                <a:gd name="T102" fmla="*/ 89 w 605"/>
                <a:gd name="T103" fmla="*/ 123 h 760"/>
                <a:gd name="T104" fmla="*/ 117 w 605"/>
                <a:gd name="T105" fmla="*/ 127 h 760"/>
                <a:gd name="T106" fmla="*/ 134 w 605"/>
                <a:gd name="T107" fmla="*/ 112 h 760"/>
                <a:gd name="T108" fmla="*/ 176 w 605"/>
                <a:gd name="T109" fmla="*/ 104 h 760"/>
                <a:gd name="T110" fmla="*/ 220 w 605"/>
                <a:gd name="T111" fmla="*/ 112 h 760"/>
                <a:gd name="T112" fmla="*/ 241 w 605"/>
                <a:gd name="T113" fmla="*/ 85 h 760"/>
                <a:gd name="T114" fmla="*/ 283 w 605"/>
                <a:gd name="T115" fmla="*/ 58 h 760"/>
                <a:gd name="T116" fmla="*/ 324 w 605"/>
                <a:gd name="T117" fmla="*/ 51 h 760"/>
                <a:gd name="T118" fmla="*/ 353 w 605"/>
                <a:gd name="T119" fmla="*/ 64 h 760"/>
                <a:gd name="T120" fmla="*/ 366 w 605"/>
                <a:gd name="T121" fmla="*/ 34 h 760"/>
                <a:gd name="T122" fmla="*/ 378 w 605"/>
                <a:gd name="T123" fmla="*/ 15 h 760"/>
                <a:gd name="T124" fmla="*/ 393 w 605"/>
                <a:gd name="T125" fmla="*/ 1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5" h="760">
                  <a:moveTo>
                    <a:pt x="395" y="0"/>
                  </a:moveTo>
                  <a:lnTo>
                    <a:pt x="395" y="1"/>
                  </a:lnTo>
                  <a:lnTo>
                    <a:pt x="395" y="1"/>
                  </a:lnTo>
                  <a:lnTo>
                    <a:pt x="395" y="1"/>
                  </a:lnTo>
                  <a:lnTo>
                    <a:pt x="395" y="3"/>
                  </a:lnTo>
                  <a:lnTo>
                    <a:pt x="395" y="4"/>
                  </a:lnTo>
                  <a:lnTo>
                    <a:pt x="395" y="5"/>
                  </a:lnTo>
                  <a:lnTo>
                    <a:pt x="396" y="7"/>
                  </a:lnTo>
                  <a:lnTo>
                    <a:pt x="396" y="7"/>
                  </a:lnTo>
                  <a:lnTo>
                    <a:pt x="397" y="8"/>
                  </a:lnTo>
                  <a:lnTo>
                    <a:pt x="397" y="8"/>
                  </a:lnTo>
                  <a:lnTo>
                    <a:pt x="398" y="8"/>
                  </a:lnTo>
                  <a:lnTo>
                    <a:pt x="399" y="8"/>
                  </a:lnTo>
                  <a:lnTo>
                    <a:pt x="399" y="8"/>
                  </a:lnTo>
                  <a:lnTo>
                    <a:pt x="400" y="8"/>
                  </a:lnTo>
                  <a:lnTo>
                    <a:pt x="400" y="7"/>
                  </a:lnTo>
                  <a:lnTo>
                    <a:pt x="401" y="6"/>
                  </a:lnTo>
                  <a:lnTo>
                    <a:pt x="403" y="4"/>
                  </a:lnTo>
                  <a:lnTo>
                    <a:pt x="404" y="3"/>
                  </a:lnTo>
                  <a:lnTo>
                    <a:pt x="404" y="3"/>
                  </a:lnTo>
                  <a:lnTo>
                    <a:pt x="405" y="2"/>
                  </a:lnTo>
                  <a:lnTo>
                    <a:pt x="406" y="2"/>
                  </a:lnTo>
                  <a:lnTo>
                    <a:pt x="407" y="2"/>
                  </a:lnTo>
                  <a:lnTo>
                    <a:pt x="407" y="2"/>
                  </a:lnTo>
                  <a:lnTo>
                    <a:pt x="408" y="2"/>
                  </a:lnTo>
                  <a:lnTo>
                    <a:pt x="408" y="4"/>
                  </a:lnTo>
                  <a:lnTo>
                    <a:pt x="410" y="6"/>
                  </a:lnTo>
                  <a:lnTo>
                    <a:pt x="412" y="8"/>
                  </a:lnTo>
                  <a:lnTo>
                    <a:pt x="413" y="10"/>
                  </a:lnTo>
                  <a:lnTo>
                    <a:pt x="413" y="11"/>
                  </a:lnTo>
                  <a:lnTo>
                    <a:pt x="414" y="14"/>
                  </a:lnTo>
                  <a:lnTo>
                    <a:pt x="415" y="15"/>
                  </a:lnTo>
                  <a:lnTo>
                    <a:pt x="415" y="15"/>
                  </a:lnTo>
                  <a:lnTo>
                    <a:pt x="415" y="16"/>
                  </a:lnTo>
                  <a:lnTo>
                    <a:pt x="416" y="16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22" y="15"/>
                  </a:lnTo>
                  <a:lnTo>
                    <a:pt x="423" y="15"/>
                  </a:lnTo>
                  <a:lnTo>
                    <a:pt x="424" y="15"/>
                  </a:lnTo>
                  <a:lnTo>
                    <a:pt x="426" y="14"/>
                  </a:lnTo>
                  <a:lnTo>
                    <a:pt x="427" y="13"/>
                  </a:lnTo>
                  <a:lnTo>
                    <a:pt x="428" y="12"/>
                  </a:lnTo>
                  <a:lnTo>
                    <a:pt x="429" y="11"/>
                  </a:lnTo>
                  <a:lnTo>
                    <a:pt x="430" y="10"/>
                  </a:lnTo>
                  <a:lnTo>
                    <a:pt x="430" y="11"/>
                  </a:lnTo>
                  <a:lnTo>
                    <a:pt x="430" y="12"/>
                  </a:lnTo>
                  <a:lnTo>
                    <a:pt x="432" y="14"/>
                  </a:lnTo>
                  <a:lnTo>
                    <a:pt x="433" y="15"/>
                  </a:lnTo>
                  <a:lnTo>
                    <a:pt x="434" y="17"/>
                  </a:lnTo>
                  <a:lnTo>
                    <a:pt x="435" y="19"/>
                  </a:lnTo>
                  <a:lnTo>
                    <a:pt x="435" y="20"/>
                  </a:lnTo>
                  <a:lnTo>
                    <a:pt x="436" y="21"/>
                  </a:lnTo>
                  <a:lnTo>
                    <a:pt x="436" y="22"/>
                  </a:lnTo>
                  <a:lnTo>
                    <a:pt x="436" y="24"/>
                  </a:lnTo>
                  <a:lnTo>
                    <a:pt x="436" y="25"/>
                  </a:lnTo>
                  <a:lnTo>
                    <a:pt x="436" y="25"/>
                  </a:lnTo>
                  <a:lnTo>
                    <a:pt x="436" y="26"/>
                  </a:lnTo>
                  <a:lnTo>
                    <a:pt x="435" y="27"/>
                  </a:lnTo>
                  <a:lnTo>
                    <a:pt x="435" y="28"/>
                  </a:lnTo>
                  <a:lnTo>
                    <a:pt x="433" y="31"/>
                  </a:lnTo>
                  <a:lnTo>
                    <a:pt x="431" y="33"/>
                  </a:lnTo>
                  <a:lnTo>
                    <a:pt x="430" y="34"/>
                  </a:lnTo>
                  <a:lnTo>
                    <a:pt x="429" y="38"/>
                  </a:lnTo>
                  <a:lnTo>
                    <a:pt x="428" y="39"/>
                  </a:lnTo>
                  <a:lnTo>
                    <a:pt x="428" y="40"/>
                  </a:lnTo>
                  <a:lnTo>
                    <a:pt x="427" y="41"/>
                  </a:lnTo>
                  <a:lnTo>
                    <a:pt x="427" y="42"/>
                  </a:lnTo>
                  <a:lnTo>
                    <a:pt x="427" y="43"/>
                  </a:lnTo>
                  <a:lnTo>
                    <a:pt x="427" y="43"/>
                  </a:lnTo>
                  <a:lnTo>
                    <a:pt x="427" y="44"/>
                  </a:lnTo>
                  <a:lnTo>
                    <a:pt x="428" y="45"/>
                  </a:lnTo>
                  <a:lnTo>
                    <a:pt x="428" y="45"/>
                  </a:lnTo>
                  <a:lnTo>
                    <a:pt x="429" y="45"/>
                  </a:lnTo>
                  <a:lnTo>
                    <a:pt x="429" y="46"/>
                  </a:lnTo>
                  <a:lnTo>
                    <a:pt x="430" y="46"/>
                  </a:lnTo>
                  <a:lnTo>
                    <a:pt x="431" y="46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7" y="48"/>
                  </a:lnTo>
                  <a:lnTo>
                    <a:pt x="438" y="47"/>
                  </a:lnTo>
                  <a:lnTo>
                    <a:pt x="439" y="47"/>
                  </a:lnTo>
                  <a:lnTo>
                    <a:pt x="440" y="47"/>
                  </a:lnTo>
                  <a:lnTo>
                    <a:pt x="442" y="46"/>
                  </a:lnTo>
                  <a:lnTo>
                    <a:pt x="445" y="45"/>
                  </a:lnTo>
                  <a:lnTo>
                    <a:pt x="447" y="44"/>
                  </a:lnTo>
                  <a:lnTo>
                    <a:pt x="448" y="44"/>
                  </a:lnTo>
                  <a:lnTo>
                    <a:pt x="449" y="44"/>
                  </a:lnTo>
                  <a:lnTo>
                    <a:pt x="452" y="44"/>
                  </a:lnTo>
                  <a:lnTo>
                    <a:pt x="454" y="44"/>
                  </a:lnTo>
                  <a:lnTo>
                    <a:pt x="455" y="44"/>
                  </a:lnTo>
                  <a:lnTo>
                    <a:pt x="458" y="44"/>
                  </a:lnTo>
                  <a:lnTo>
                    <a:pt x="461" y="45"/>
                  </a:lnTo>
                  <a:lnTo>
                    <a:pt x="463" y="45"/>
                  </a:lnTo>
                  <a:lnTo>
                    <a:pt x="464" y="45"/>
                  </a:lnTo>
                  <a:lnTo>
                    <a:pt x="465" y="45"/>
                  </a:lnTo>
                  <a:lnTo>
                    <a:pt x="469" y="44"/>
                  </a:lnTo>
                  <a:lnTo>
                    <a:pt x="471" y="44"/>
                  </a:lnTo>
                  <a:lnTo>
                    <a:pt x="472" y="44"/>
                  </a:lnTo>
                  <a:lnTo>
                    <a:pt x="473" y="45"/>
                  </a:lnTo>
                  <a:lnTo>
                    <a:pt x="474" y="45"/>
                  </a:lnTo>
                  <a:lnTo>
                    <a:pt x="475" y="45"/>
                  </a:lnTo>
                  <a:lnTo>
                    <a:pt x="477" y="46"/>
                  </a:lnTo>
                  <a:lnTo>
                    <a:pt x="478" y="47"/>
                  </a:lnTo>
                  <a:lnTo>
                    <a:pt x="479" y="47"/>
                  </a:lnTo>
                  <a:lnTo>
                    <a:pt x="479" y="48"/>
                  </a:lnTo>
                  <a:lnTo>
                    <a:pt x="479" y="48"/>
                  </a:lnTo>
                  <a:lnTo>
                    <a:pt x="479" y="48"/>
                  </a:lnTo>
                  <a:lnTo>
                    <a:pt x="479" y="49"/>
                  </a:lnTo>
                  <a:lnTo>
                    <a:pt x="479" y="49"/>
                  </a:lnTo>
                  <a:lnTo>
                    <a:pt x="476" y="50"/>
                  </a:lnTo>
                  <a:lnTo>
                    <a:pt x="475" y="51"/>
                  </a:lnTo>
                  <a:lnTo>
                    <a:pt x="474" y="51"/>
                  </a:lnTo>
                  <a:lnTo>
                    <a:pt x="474" y="52"/>
                  </a:lnTo>
                  <a:lnTo>
                    <a:pt x="473" y="52"/>
                  </a:lnTo>
                  <a:lnTo>
                    <a:pt x="473" y="53"/>
                  </a:lnTo>
                  <a:lnTo>
                    <a:pt x="473" y="53"/>
                  </a:lnTo>
                  <a:lnTo>
                    <a:pt x="473" y="54"/>
                  </a:lnTo>
                  <a:lnTo>
                    <a:pt x="473" y="54"/>
                  </a:lnTo>
                  <a:lnTo>
                    <a:pt x="473" y="54"/>
                  </a:lnTo>
                  <a:lnTo>
                    <a:pt x="474" y="55"/>
                  </a:lnTo>
                  <a:lnTo>
                    <a:pt x="474" y="55"/>
                  </a:lnTo>
                  <a:lnTo>
                    <a:pt x="474" y="56"/>
                  </a:lnTo>
                  <a:lnTo>
                    <a:pt x="476" y="57"/>
                  </a:lnTo>
                  <a:lnTo>
                    <a:pt x="477" y="58"/>
                  </a:lnTo>
                  <a:lnTo>
                    <a:pt x="478" y="59"/>
                  </a:lnTo>
                  <a:lnTo>
                    <a:pt x="479" y="60"/>
                  </a:lnTo>
                  <a:lnTo>
                    <a:pt x="484" y="62"/>
                  </a:lnTo>
                  <a:lnTo>
                    <a:pt x="487" y="64"/>
                  </a:lnTo>
                  <a:lnTo>
                    <a:pt x="489" y="65"/>
                  </a:lnTo>
                  <a:lnTo>
                    <a:pt x="494" y="69"/>
                  </a:lnTo>
                  <a:lnTo>
                    <a:pt x="496" y="70"/>
                  </a:lnTo>
                  <a:lnTo>
                    <a:pt x="497" y="71"/>
                  </a:lnTo>
                  <a:lnTo>
                    <a:pt x="499" y="72"/>
                  </a:lnTo>
                  <a:lnTo>
                    <a:pt x="500" y="72"/>
                  </a:lnTo>
                  <a:lnTo>
                    <a:pt x="502" y="73"/>
                  </a:lnTo>
                  <a:lnTo>
                    <a:pt x="503" y="73"/>
                  </a:lnTo>
                  <a:lnTo>
                    <a:pt x="505" y="74"/>
                  </a:lnTo>
                  <a:lnTo>
                    <a:pt x="507" y="74"/>
                  </a:lnTo>
                  <a:lnTo>
                    <a:pt x="509" y="74"/>
                  </a:lnTo>
                  <a:lnTo>
                    <a:pt x="511" y="74"/>
                  </a:lnTo>
                  <a:lnTo>
                    <a:pt x="513" y="74"/>
                  </a:lnTo>
                  <a:lnTo>
                    <a:pt x="514" y="74"/>
                  </a:lnTo>
                  <a:lnTo>
                    <a:pt x="516" y="74"/>
                  </a:lnTo>
                  <a:lnTo>
                    <a:pt x="518" y="73"/>
                  </a:lnTo>
                  <a:lnTo>
                    <a:pt x="519" y="73"/>
                  </a:lnTo>
                  <a:lnTo>
                    <a:pt x="524" y="72"/>
                  </a:lnTo>
                  <a:lnTo>
                    <a:pt x="526" y="72"/>
                  </a:lnTo>
                  <a:lnTo>
                    <a:pt x="527" y="71"/>
                  </a:lnTo>
                  <a:lnTo>
                    <a:pt x="529" y="71"/>
                  </a:lnTo>
                  <a:lnTo>
                    <a:pt x="530" y="72"/>
                  </a:lnTo>
                  <a:lnTo>
                    <a:pt x="532" y="72"/>
                  </a:lnTo>
                  <a:lnTo>
                    <a:pt x="533" y="72"/>
                  </a:lnTo>
                  <a:lnTo>
                    <a:pt x="534" y="73"/>
                  </a:lnTo>
                  <a:lnTo>
                    <a:pt x="535" y="74"/>
                  </a:lnTo>
                  <a:lnTo>
                    <a:pt x="536" y="74"/>
                  </a:lnTo>
                  <a:lnTo>
                    <a:pt x="537" y="75"/>
                  </a:lnTo>
                  <a:lnTo>
                    <a:pt x="538" y="77"/>
                  </a:lnTo>
                  <a:lnTo>
                    <a:pt x="542" y="81"/>
                  </a:lnTo>
                  <a:lnTo>
                    <a:pt x="544" y="83"/>
                  </a:lnTo>
                  <a:lnTo>
                    <a:pt x="545" y="84"/>
                  </a:lnTo>
                  <a:lnTo>
                    <a:pt x="548" y="87"/>
                  </a:lnTo>
                  <a:lnTo>
                    <a:pt x="552" y="91"/>
                  </a:lnTo>
                  <a:lnTo>
                    <a:pt x="553" y="92"/>
                  </a:lnTo>
                  <a:lnTo>
                    <a:pt x="554" y="92"/>
                  </a:lnTo>
                  <a:lnTo>
                    <a:pt x="556" y="93"/>
                  </a:lnTo>
                  <a:lnTo>
                    <a:pt x="557" y="93"/>
                  </a:lnTo>
                  <a:lnTo>
                    <a:pt x="562" y="94"/>
                  </a:lnTo>
                  <a:lnTo>
                    <a:pt x="563" y="94"/>
                  </a:lnTo>
                  <a:lnTo>
                    <a:pt x="564" y="95"/>
                  </a:lnTo>
                  <a:lnTo>
                    <a:pt x="566" y="95"/>
                  </a:lnTo>
                  <a:lnTo>
                    <a:pt x="567" y="96"/>
                  </a:lnTo>
                  <a:lnTo>
                    <a:pt x="568" y="97"/>
                  </a:lnTo>
                  <a:lnTo>
                    <a:pt x="569" y="97"/>
                  </a:lnTo>
                  <a:lnTo>
                    <a:pt x="570" y="98"/>
                  </a:lnTo>
                  <a:lnTo>
                    <a:pt x="570" y="99"/>
                  </a:lnTo>
                  <a:lnTo>
                    <a:pt x="571" y="99"/>
                  </a:lnTo>
                  <a:lnTo>
                    <a:pt x="571" y="100"/>
                  </a:lnTo>
                  <a:lnTo>
                    <a:pt x="571" y="101"/>
                  </a:lnTo>
                  <a:lnTo>
                    <a:pt x="571" y="102"/>
                  </a:lnTo>
                  <a:lnTo>
                    <a:pt x="572" y="106"/>
                  </a:lnTo>
                  <a:lnTo>
                    <a:pt x="572" y="107"/>
                  </a:lnTo>
                  <a:lnTo>
                    <a:pt x="573" y="107"/>
                  </a:lnTo>
                  <a:lnTo>
                    <a:pt x="573" y="108"/>
                  </a:lnTo>
                  <a:lnTo>
                    <a:pt x="573" y="108"/>
                  </a:lnTo>
                  <a:lnTo>
                    <a:pt x="574" y="108"/>
                  </a:lnTo>
                  <a:lnTo>
                    <a:pt x="574" y="109"/>
                  </a:lnTo>
                  <a:lnTo>
                    <a:pt x="575" y="109"/>
                  </a:lnTo>
                  <a:lnTo>
                    <a:pt x="579" y="110"/>
                  </a:lnTo>
                  <a:lnTo>
                    <a:pt x="583" y="111"/>
                  </a:lnTo>
                  <a:lnTo>
                    <a:pt x="586" y="112"/>
                  </a:lnTo>
                  <a:lnTo>
                    <a:pt x="588" y="113"/>
                  </a:lnTo>
                  <a:lnTo>
                    <a:pt x="591" y="114"/>
                  </a:lnTo>
                  <a:lnTo>
                    <a:pt x="600" y="119"/>
                  </a:lnTo>
                  <a:lnTo>
                    <a:pt x="601" y="120"/>
                  </a:lnTo>
                  <a:lnTo>
                    <a:pt x="602" y="120"/>
                  </a:lnTo>
                  <a:lnTo>
                    <a:pt x="602" y="121"/>
                  </a:lnTo>
                  <a:lnTo>
                    <a:pt x="603" y="121"/>
                  </a:lnTo>
                  <a:lnTo>
                    <a:pt x="603" y="122"/>
                  </a:lnTo>
                  <a:lnTo>
                    <a:pt x="603" y="123"/>
                  </a:lnTo>
                  <a:lnTo>
                    <a:pt x="603" y="130"/>
                  </a:lnTo>
                  <a:lnTo>
                    <a:pt x="603" y="132"/>
                  </a:lnTo>
                  <a:lnTo>
                    <a:pt x="604" y="137"/>
                  </a:lnTo>
                  <a:lnTo>
                    <a:pt x="604" y="143"/>
                  </a:lnTo>
                  <a:lnTo>
                    <a:pt x="605" y="145"/>
                  </a:lnTo>
                  <a:lnTo>
                    <a:pt x="605" y="150"/>
                  </a:lnTo>
                  <a:lnTo>
                    <a:pt x="605" y="152"/>
                  </a:lnTo>
                  <a:lnTo>
                    <a:pt x="605" y="153"/>
                  </a:lnTo>
                  <a:lnTo>
                    <a:pt x="605" y="154"/>
                  </a:lnTo>
                  <a:lnTo>
                    <a:pt x="604" y="155"/>
                  </a:lnTo>
                  <a:lnTo>
                    <a:pt x="604" y="156"/>
                  </a:lnTo>
                  <a:lnTo>
                    <a:pt x="604" y="157"/>
                  </a:lnTo>
                  <a:lnTo>
                    <a:pt x="603" y="158"/>
                  </a:lnTo>
                  <a:lnTo>
                    <a:pt x="600" y="160"/>
                  </a:lnTo>
                  <a:lnTo>
                    <a:pt x="600" y="160"/>
                  </a:lnTo>
                  <a:lnTo>
                    <a:pt x="599" y="161"/>
                  </a:lnTo>
                  <a:lnTo>
                    <a:pt x="598" y="162"/>
                  </a:lnTo>
                  <a:lnTo>
                    <a:pt x="598" y="163"/>
                  </a:lnTo>
                  <a:lnTo>
                    <a:pt x="597" y="165"/>
                  </a:lnTo>
                  <a:lnTo>
                    <a:pt x="596" y="168"/>
                  </a:lnTo>
                  <a:lnTo>
                    <a:pt x="595" y="172"/>
                  </a:lnTo>
                  <a:lnTo>
                    <a:pt x="594" y="174"/>
                  </a:lnTo>
                  <a:lnTo>
                    <a:pt x="594" y="176"/>
                  </a:lnTo>
                  <a:lnTo>
                    <a:pt x="593" y="182"/>
                  </a:lnTo>
                  <a:lnTo>
                    <a:pt x="593" y="183"/>
                  </a:lnTo>
                  <a:lnTo>
                    <a:pt x="593" y="186"/>
                  </a:lnTo>
                  <a:lnTo>
                    <a:pt x="594" y="189"/>
                  </a:lnTo>
                  <a:lnTo>
                    <a:pt x="594" y="191"/>
                  </a:lnTo>
                  <a:lnTo>
                    <a:pt x="594" y="192"/>
                  </a:lnTo>
                  <a:lnTo>
                    <a:pt x="593" y="194"/>
                  </a:lnTo>
                  <a:lnTo>
                    <a:pt x="593" y="195"/>
                  </a:lnTo>
                  <a:lnTo>
                    <a:pt x="593" y="197"/>
                  </a:lnTo>
                  <a:lnTo>
                    <a:pt x="592" y="199"/>
                  </a:lnTo>
                  <a:lnTo>
                    <a:pt x="591" y="203"/>
                  </a:lnTo>
                  <a:lnTo>
                    <a:pt x="590" y="204"/>
                  </a:lnTo>
                  <a:lnTo>
                    <a:pt x="590" y="205"/>
                  </a:lnTo>
                  <a:lnTo>
                    <a:pt x="590" y="206"/>
                  </a:lnTo>
                  <a:lnTo>
                    <a:pt x="590" y="207"/>
                  </a:lnTo>
                  <a:lnTo>
                    <a:pt x="590" y="209"/>
                  </a:lnTo>
                  <a:lnTo>
                    <a:pt x="590" y="213"/>
                  </a:lnTo>
                  <a:lnTo>
                    <a:pt x="590" y="215"/>
                  </a:lnTo>
                  <a:lnTo>
                    <a:pt x="590" y="216"/>
                  </a:lnTo>
                  <a:lnTo>
                    <a:pt x="589" y="218"/>
                  </a:lnTo>
                  <a:lnTo>
                    <a:pt x="589" y="219"/>
                  </a:lnTo>
                  <a:lnTo>
                    <a:pt x="589" y="221"/>
                  </a:lnTo>
                  <a:lnTo>
                    <a:pt x="588" y="223"/>
                  </a:lnTo>
                  <a:lnTo>
                    <a:pt x="588" y="224"/>
                  </a:lnTo>
                  <a:lnTo>
                    <a:pt x="588" y="225"/>
                  </a:lnTo>
                  <a:lnTo>
                    <a:pt x="588" y="226"/>
                  </a:lnTo>
                  <a:lnTo>
                    <a:pt x="589" y="226"/>
                  </a:lnTo>
                  <a:lnTo>
                    <a:pt x="589" y="227"/>
                  </a:lnTo>
                  <a:lnTo>
                    <a:pt x="591" y="228"/>
                  </a:lnTo>
                  <a:lnTo>
                    <a:pt x="592" y="228"/>
                  </a:lnTo>
                  <a:lnTo>
                    <a:pt x="593" y="229"/>
                  </a:lnTo>
                  <a:lnTo>
                    <a:pt x="594" y="230"/>
                  </a:lnTo>
                  <a:lnTo>
                    <a:pt x="594" y="231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4" y="233"/>
                  </a:lnTo>
                  <a:lnTo>
                    <a:pt x="594" y="234"/>
                  </a:lnTo>
                  <a:lnTo>
                    <a:pt x="593" y="235"/>
                  </a:lnTo>
                  <a:lnTo>
                    <a:pt x="593" y="236"/>
                  </a:lnTo>
                  <a:lnTo>
                    <a:pt x="592" y="236"/>
                  </a:lnTo>
                  <a:lnTo>
                    <a:pt x="590" y="238"/>
                  </a:lnTo>
                  <a:lnTo>
                    <a:pt x="586" y="241"/>
                  </a:lnTo>
                  <a:lnTo>
                    <a:pt x="585" y="243"/>
                  </a:lnTo>
                  <a:lnTo>
                    <a:pt x="583" y="244"/>
                  </a:lnTo>
                  <a:lnTo>
                    <a:pt x="582" y="245"/>
                  </a:lnTo>
                  <a:lnTo>
                    <a:pt x="580" y="249"/>
                  </a:lnTo>
                  <a:lnTo>
                    <a:pt x="579" y="250"/>
                  </a:lnTo>
                  <a:lnTo>
                    <a:pt x="578" y="251"/>
                  </a:lnTo>
                  <a:lnTo>
                    <a:pt x="577" y="251"/>
                  </a:lnTo>
                  <a:lnTo>
                    <a:pt x="577" y="252"/>
                  </a:lnTo>
                  <a:lnTo>
                    <a:pt x="576" y="252"/>
                  </a:lnTo>
                  <a:lnTo>
                    <a:pt x="575" y="252"/>
                  </a:lnTo>
                  <a:lnTo>
                    <a:pt x="574" y="252"/>
                  </a:lnTo>
                  <a:lnTo>
                    <a:pt x="574" y="252"/>
                  </a:lnTo>
                  <a:lnTo>
                    <a:pt x="573" y="252"/>
                  </a:lnTo>
                  <a:lnTo>
                    <a:pt x="572" y="252"/>
                  </a:lnTo>
                  <a:lnTo>
                    <a:pt x="571" y="251"/>
                  </a:lnTo>
                  <a:lnTo>
                    <a:pt x="567" y="249"/>
                  </a:lnTo>
                  <a:lnTo>
                    <a:pt x="566" y="249"/>
                  </a:lnTo>
                  <a:lnTo>
                    <a:pt x="566" y="248"/>
                  </a:lnTo>
                  <a:lnTo>
                    <a:pt x="565" y="248"/>
                  </a:lnTo>
                  <a:lnTo>
                    <a:pt x="564" y="248"/>
                  </a:lnTo>
                  <a:lnTo>
                    <a:pt x="562" y="248"/>
                  </a:lnTo>
                  <a:lnTo>
                    <a:pt x="561" y="249"/>
                  </a:lnTo>
                  <a:lnTo>
                    <a:pt x="560" y="249"/>
                  </a:lnTo>
                  <a:lnTo>
                    <a:pt x="559" y="250"/>
                  </a:lnTo>
                  <a:lnTo>
                    <a:pt x="557" y="251"/>
                  </a:lnTo>
                  <a:lnTo>
                    <a:pt x="555" y="251"/>
                  </a:lnTo>
                  <a:lnTo>
                    <a:pt x="554" y="252"/>
                  </a:lnTo>
                  <a:lnTo>
                    <a:pt x="552" y="254"/>
                  </a:lnTo>
                  <a:lnTo>
                    <a:pt x="551" y="254"/>
                  </a:lnTo>
                  <a:lnTo>
                    <a:pt x="550" y="256"/>
                  </a:lnTo>
                  <a:lnTo>
                    <a:pt x="549" y="257"/>
                  </a:lnTo>
                  <a:lnTo>
                    <a:pt x="547" y="258"/>
                  </a:lnTo>
                  <a:lnTo>
                    <a:pt x="546" y="259"/>
                  </a:lnTo>
                  <a:lnTo>
                    <a:pt x="545" y="261"/>
                  </a:lnTo>
                  <a:lnTo>
                    <a:pt x="541" y="266"/>
                  </a:lnTo>
                  <a:lnTo>
                    <a:pt x="540" y="268"/>
                  </a:lnTo>
                  <a:lnTo>
                    <a:pt x="539" y="269"/>
                  </a:lnTo>
                  <a:lnTo>
                    <a:pt x="539" y="270"/>
                  </a:lnTo>
                  <a:lnTo>
                    <a:pt x="538" y="271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38" y="275"/>
                  </a:lnTo>
                  <a:lnTo>
                    <a:pt x="538" y="276"/>
                  </a:lnTo>
                  <a:lnTo>
                    <a:pt x="538" y="277"/>
                  </a:lnTo>
                  <a:lnTo>
                    <a:pt x="539" y="278"/>
                  </a:lnTo>
                  <a:lnTo>
                    <a:pt x="539" y="278"/>
                  </a:lnTo>
                  <a:lnTo>
                    <a:pt x="540" y="279"/>
                  </a:lnTo>
                  <a:lnTo>
                    <a:pt x="540" y="279"/>
                  </a:lnTo>
                  <a:lnTo>
                    <a:pt x="541" y="279"/>
                  </a:lnTo>
                  <a:lnTo>
                    <a:pt x="542" y="279"/>
                  </a:lnTo>
                  <a:lnTo>
                    <a:pt x="543" y="279"/>
                  </a:lnTo>
                  <a:lnTo>
                    <a:pt x="545" y="279"/>
                  </a:lnTo>
                  <a:lnTo>
                    <a:pt x="547" y="279"/>
                  </a:lnTo>
                  <a:lnTo>
                    <a:pt x="549" y="279"/>
                  </a:lnTo>
                  <a:lnTo>
                    <a:pt x="550" y="279"/>
                  </a:lnTo>
                  <a:lnTo>
                    <a:pt x="552" y="279"/>
                  </a:lnTo>
                  <a:lnTo>
                    <a:pt x="553" y="279"/>
                  </a:lnTo>
                  <a:lnTo>
                    <a:pt x="554" y="280"/>
                  </a:lnTo>
                  <a:lnTo>
                    <a:pt x="554" y="280"/>
                  </a:lnTo>
                  <a:lnTo>
                    <a:pt x="555" y="281"/>
                  </a:lnTo>
                  <a:lnTo>
                    <a:pt x="555" y="281"/>
                  </a:lnTo>
                  <a:lnTo>
                    <a:pt x="555" y="282"/>
                  </a:lnTo>
                  <a:lnTo>
                    <a:pt x="556" y="282"/>
                  </a:lnTo>
                  <a:lnTo>
                    <a:pt x="555" y="283"/>
                  </a:lnTo>
                  <a:lnTo>
                    <a:pt x="555" y="283"/>
                  </a:lnTo>
                  <a:lnTo>
                    <a:pt x="554" y="284"/>
                  </a:lnTo>
                  <a:lnTo>
                    <a:pt x="554" y="284"/>
                  </a:lnTo>
                  <a:lnTo>
                    <a:pt x="552" y="285"/>
                  </a:lnTo>
                  <a:lnTo>
                    <a:pt x="547" y="288"/>
                  </a:lnTo>
                  <a:lnTo>
                    <a:pt x="546" y="288"/>
                  </a:lnTo>
                  <a:lnTo>
                    <a:pt x="546" y="288"/>
                  </a:lnTo>
                  <a:lnTo>
                    <a:pt x="546" y="289"/>
                  </a:lnTo>
                  <a:lnTo>
                    <a:pt x="546" y="289"/>
                  </a:lnTo>
                  <a:lnTo>
                    <a:pt x="546" y="290"/>
                  </a:lnTo>
                  <a:lnTo>
                    <a:pt x="546" y="291"/>
                  </a:lnTo>
                  <a:lnTo>
                    <a:pt x="546" y="292"/>
                  </a:lnTo>
                  <a:lnTo>
                    <a:pt x="546" y="292"/>
                  </a:lnTo>
                  <a:lnTo>
                    <a:pt x="547" y="293"/>
                  </a:lnTo>
                  <a:lnTo>
                    <a:pt x="547" y="294"/>
                  </a:lnTo>
                  <a:lnTo>
                    <a:pt x="549" y="296"/>
                  </a:lnTo>
                  <a:lnTo>
                    <a:pt x="550" y="297"/>
                  </a:lnTo>
                  <a:lnTo>
                    <a:pt x="550" y="298"/>
                  </a:lnTo>
                  <a:lnTo>
                    <a:pt x="551" y="299"/>
                  </a:lnTo>
                  <a:lnTo>
                    <a:pt x="551" y="300"/>
                  </a:lnTo>
                  <a:lnTo>
                    <a:pt x="552" y="301"/>
                  </a:lnTo>
                  <a:lnTo>
                    <a:pt x="552" y="301"/>
                  </a:lnTo>
                  <a:lnTo>
                    <a:pt x="551" y="302"/>
                  </a:lnTo>
                  <a:lnTo>
                    <a:pt x="551" y="302"/>
                  </a:lnTo>
                  <a:lnTo>
                    <a:pt x="551" y="303"/>
                  </a:lnTo>
                  <a:lnTo>
                    <a:pt x="550" y="303"/>
                  </a:lnTo>
                  <a:lnTo>
                    <a:pt x="549" y="304"/>
                  </a:lnTo>
                  <a:lnTo>
                    <a:pt x="548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4" y="305"/>
                  </a:lnTo>
                  <a:lnTo>
                    <a:pt x="543" y="305"/>
                  </a:lnTo>
                  <a:lnTo>
                    <a:pt x="543" y="305"/>
                  </a:lnTo>
                  <a:lnTo>
                    <a:pt x="543" y="305"/>
                  </a:lnTo>
                  <a:lnTo>
                    <a:pt x="543" y="305"/>
                  </a:lnTo>
                  <a:lnTo>
                    <a:pt x="543" y="306"/>
                  </a:lnTo>
                  <a:lnTo>
                    <a:pt x="544" y="306"/>
                  </a:lnTo>
                  <a:lnTo>
                    <a:pt x="545" y="307"/>
                  </a:lnTo>
                  <a:lnTo>
                    <a:pt x="547" y="308"/>
                  </a:lnTo>
                  <a:lnTo>
                    <a:pt x="548" y="309"/>
                  </a:lnTo>
                  <a:lnTo>
                    <a:pt x="549" y="310"/>
                  </a:lnTo>
                  <a:lnTo>
                    <a:pt x="549" y="310"/>
                  </a:lnTo>
                  <a:lnTo>
                    <a:pt x="550" y="311"/>
                  </a:lnTo>
                  <a:lnTo>
                    <a:pt x="550" y="312"/>
                  </a:lnTo>
                  <a:lnTo>
                    <a:pt x="550" y="313"/>
                  </a:lnTo>
                  <a:lnTo>
                    <a:pt x="549" y="314"/>
                  </a:lnTo>
                  <a:lnTo>
                    <a:pt x="549" y="314"/>
                  </a:lnTo>
                  <a:lnTo>
                    <a:pt x="549" y="315"/>
                  </a:lnTo>
                  <a:lnTo>
                    <a:pt x="549" y="315"/>
                  </a:lnTo>
                  <a:lnTo>
                    <a:pt x="550" y="315"/>
                  </a:lnTo>
                  <a:lnTo>
                    <a:pt x="550" y="316"/>
                  </a:lnTo>
                  <a:lnTo>
                    <a:pt x="551" y="316"/>
                  </a:lnTo>
                  <a:lnTo>
                    <a:pt x="551" y="316"/>
                  </a:lnTo>
                  <a:lnTo>
                    <a:pt x="552" y="316"/>
                  </a:lnTo>
                  <a:lnTo>
                    <a:pt x="553" y="316"/>
                  </a:lnTo>
                  <a:lnTo>
                    <a:pt x="556" y="316"/>
                  </a:lnTo>
                  <a:lnTo>
                    <a:pt x="558" y="316"/>
                  </a:lnTo>
                  <a:lnTo>
                    <a:pt x="559" y="317"/>
                  </a:lnTo>
                  <a:lnTo>
                    <a:pt x="561" y="317"/>
                  </a:lnTo>
                  <a:lnTo>
                    <a:pt x="562" y="318"/>
                  </a:lnTo>
                  <a:lnTo>
                    <a:pt x="564" y="318"/>
                  </a:lnTo>
                  <a:lnTo>
                    <a:pt x="565" y="319"/>
                  </a:lnTo>
                  <a:lnTo>
                    <a:pt x="566" y="320"/>
                  </a:lnTo>
                  <a:lnTo>
                    <a:pt x="566" y="320"/>
                  </a:lnTo>
                  <a:lnTo>
                    <a:pt x="567" y="321"/>
                  </a:lnTo>
                  <a:lnTo>
                    <a:pt x="567" y="322"/>
                  </a:lnTo>
                  <a:lnTo>
                    <a:pt x="568" y="322"/>
                  </a:lnTo>
                  <a:lnTo>
                    <a:pt x="568" y="324"/>
                  </a:lnTo>
                  <a:lnTo>
                    <a:pt x="568" y="326"/>
                  </a:lnTo>
                  <a:lnTo>
                    <a:pt x="568" y="329"/>
                  </a:lnTo>
                  <a:lnTo>
                    <a:pt x="568" y="331"/>
                  </a:lnTo>
                  <a:lnTo>
                    <a:pt x="568" y="334"/>
                  </a:lnTo>
                  <a:lnTo>
                    <a:pt x="568" y="335"/>
                  </a:lnTo>
                  <a:lnTo>
                    <a:pt x="567" y="337"/>
                  </a:lnTo>
                  <a:lnTo>
                    <a:pt x="566" y="343"/>
                  </a:lnTo>
                  <a:lnTo>
                    <a:pt x="566" y="345"/>
                  </a:lnTo>
                  <a:lnTo>
                    <a:pt x="565" y="347"/>
                  </a:lnTo>
                  <a:lnTo>
                    <a:pt x="565" y="352"/>
                  </a:lnTo>
                  <a:lnTo>
                    <a:pt x="565" y="356"/>
                  </a:lnTo>
                  <a:lnTo>
                    <a:pt x="565" y="357"/>
                  </a:lnTo>
                  <a:lnTo>
                    <a:pt x="565" y="363"/>
                  </a:lnTo>
                  <a:lnTo>
                    <a:pt x="565" y="364"/>
                  </a:lnTo>
                  <a:lnTo>
                    <a:pt x="565" y="365"/>
                  </a:lnTo>
                  <a:lnTo>
                    <a:pt x="565" y="365"/>
                  </a:lnTo>
                  <a:lnTo>
                    <a:pt x="565" y="366"/>
                  </a:lnTo>
                  <a:lnTo>
                    <a:pt x="566" y="366"/>
                  </a:lnTo>
                  <a:lnTo>
                    <a:pt x="566" y="367"/>
                  </a:lnTo>
                  <a:lnTo>
                    <a:pt x="568" y="368"/>
                  </a:lnTo>
                  <a:lnTo>
                    <a:pt x="569" y="368"/>
                  </a:lnTo>
                  <a:lnTo>
                    <a:pt x="570" y="369"/>
                  </a:lnTo>
                  <a:lnTo>
                    <a:pt x="571" y="370"/>
                  </a:lnTo>
                  <a:lnTo>
                    <a:pt x="572" y="371"/>
                  </a:lnTo>
                  <a:lnTo>
                    <a:pt x="573" y="372"/>
                  </a:lnTo>
                  <a:lnTo>
                    <a:pt x="573" y="373"/>
                  </a:lnTo>
                  <a:lnTo>
                    <a:pt x="574" y="375"/>
                  </a:lnTo>
                  <a:lnTo>
                    <a:pt x="574" y="377"/>
                  </a:lnTo>
                  <a:lnTo>
                    <a:pt x="575" y="379"/>
                  </a:lnTo>
                  <a:lnTo>
                    <a:pt x="575" y="380"/>
                  </a:lnTo>
                  <a:lnTo>
                    <a:pt x="575" y="382"/>
                  </a:lnTo>
                  <a:lnTo>
                    <a:pt x="575" y="384"/>
                  </a:lnTo>
                  <a:lnTo>
                    <a:pt x="575" y="386"/>
                  </a:lnTo>
                  <a:lnTo>
                    <a:pt x="575" y="388"/>
                  </a:lnTo>
                  <a:lnTo>
                    <a:pt x="575" y="390"/>
                  </a:lnTo>
                  <a:lnTo>
                    <a:pt x="574" y="390"/>
                  </a:lnTo>
                  <a:lnTo>
                    <a:pt x="574" y="390"/>
                  </a:lnTo>
                  <a:lnTo>
                    <a:pt x="573" y="390"/>
                  </a:lnTo>
                  <a:lnTo>
                    <a:pt x="573" y="391"/>
                  </a:lnTo>
                  <a:lnTo>
                    <a:pt x="572" y="392"/>
                  </a:lnTo>
                  <a:lnTo>
                    <a:pt x="572" y="393"/>
                  </a:lnTo>
                  <a:lnTo>
                    <a:pt x="571" y="394"/>
                  </a:lnTo>
                  <a:lnTo>
                    <a:pt x="571" y="395"/>
                  </a:lnTo>
                  <a:lnTo>
                    <a:pt x="569" y="401"/>
                  </a:lnTo>
                  <a:lnTo>
                    <a:pt x="569" y="403"/>
                  </a:lnTo>
                  <a:lnTo>
                    <a:pt x="569" y="403"/>
                  </a:lnTo>
                  <a:lnTo>
                    <a:pt x="569" y="404"/>
                  </a:lnTo>
                  <a:lnTo>
                    <a:pt x="569" y="405"/>
                  </a:lnTo>
                  <a:lnTo>
                    <a:pt x="569" y="405"/>
                  </a:lnTo>
                  <a:lnTo>
                    <a:pt x="569" y="406"/>
                  </a:lnTo>
                  <a:lnTo>
                    <a:pt x="569" y="407"/>
                  </a:lnTo>
                  <a:lnTo>
                    <a:pt x="570" y="408"/>
                  </a:lnTo>
                  <a:lnTo>
                    <a:pt x="572" y="410"/>
                  </a:lnTo>
                  <a:lnTo>
                    <a:pt x="572" y="410"/>
                  </a:lnTo>
                  <a:lnTo>
                    <a:pt x="572" y="411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4" y="417"/>
                  </a:lnTo>
                  <a:lnTo>
                    <a:pt x="574" y="423"/>
                  </a:lnTo>
                  <a:lnTo>
                    <a:pt x="574" y="425"/>
                  </a:lnTo>
                  <a:lnTo>
                    <a:pt x="575" y="428"/>
                  </a:lnTo>
                  <a:lnTo>
                    <a:pt x="575" y="429"/>
                  </a:lnTo>
                  <a:lnTo>
                    <a:pt x="576" y="431"/>
                  </a:lnTo>
                  <a:lnTo>
                    <a:pt x="577" y="434"/>
                  </a:lnTo>
                  <a:lnTo>
                    <a:pt x="578" y="437"/>
                  </a:lnTo>
                  <a:lnTo>
                    <a:pt x="579" y="438"/>
                  </a:lnTo>
                  <a:lnTo>
                    <a:pt x="579" y="440"/>
                  </a:lnTo>
                  <a:lnTo>
                    <a:pt x="580" y="441"/>
                  </a:lnTo>
                  <a:lnTo>
                    <a:pt x="580" y="441"/>
                  </a:lnTo>
                  <a:lnTo>
                    <a:pt x="580" y="442"/>
                  </a:lnTo>
                  <a:lnTo>
                    <a:pt x="579" y="443"/>
                  </a:lnTo>
                  <a:lnTo>
                    <a:pt x="576" y="448"/>
                  </a:lnTo>
                  <a:lnTo>
                    <a:pt x="575" y="449"/>
                  </a:lnTo>
                  <a:lnTo>
                    <a:pt x="574" y="451"/>
                  </a:lnTo>
                  <a:lnTo>
                    <a:pt x="573" y="453"/>
                  </a:lnTo>
                  <a:lnTo>
                    <a:pt x="573" y="454"/>
                  </a:lnTo>
                  <a:lnTo>
                    <a:pt x="573" y="456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2" y="464"/>
                  </a:lnTo>
                  <a:lnTo>
                    <a:pt x="572" y="466"/>
                  </a:lnTo>
                  <a:lnTo>
                    <a:pt x="573" y="469"/>
                  </a:lnTo>
                  <a:lnTo>
                    <a:pt x="573" y="471"/>
                  </a:lnTo>
                  <a:lnTo>
                    <a:pt x="574" y="473"/>
                  </a:lnTo>
                  <a:lnTo>
                    <a:pt x="576" y="477"/>
                  </a:lnTo>
                  <a:lnTo>
                    <a:pt x="577" y="479"/>
                  </a:lnTo>
                  <a:lnTo>
                    <a:pt x="578" y="480"/>
                  </a:lnTo>
                  <a:lnTo>
                    <a:pt x="580" y="483"/>
                  </a:lnTo>
                  <a:lnTo>
                    <a:pt x="581" y="483"/>
                  </a:lnTo>
                  <a:lnTo>
                    <a:pt x="581" y="484"/>
                  </a:lnTo>
                  <a:lnTo>
                    <a:pt x="582" y="485"/>
                  </a:lnTo>
                  <a:lnTo>
                    <a:pt x="582" y="487"/>
                  </a:lnTo>
                  <a:lnTo>
                    <a:pt x="582" y="488"/>
                  </a:lnTo>
                  <a:lnTo>
                    <a:pt x="581" y="489"/>
                  </a:lnTo>
                  <a:lnTo>
                    <a:pt x="581" y="492"/>
                  </a:lnTo>
                  <a:lnTo>
                    <a:pt x="580" y="494"/>
                  </a:lnTo>
                  <a:lnTo>
                    <a:pt x="580" y="495"/>
                  </a:lnTo>
                  <a:lnTo>
                    <a:pt x="579" y="496"/>
                  </a:lnTo>
                  <a:lnTo>
                    <a:pt x="577" y="499"/>
                  </a:lnTo>
                  <a:lnTo>
                    <a:pt x="576" y="501"/>
                  </a:lnTo>
                  <a:lnTo>
                    <a:pt x="575" y="503"/>
                  </a:lnTo>
                  <a:lnTo>
                    <a:pt x="574" y="507"/>
                  </a:lnTo>
                  <a:lnTo>
                    <a:pt x="573" y="509"/>
                  </a:lnTo>
                  <a:lnTo>
                    <a:pt x="572" y="510"/>
                  </a:lnTo>
                  <a:lnTo>
                    <a:pt x="572" y="512"/>
                  </a:lnTo>
                  <a:lnTo>
                    <a:pt x="571" y="512"/>
                  </a:lnTo>
                  <a:lnTo>
                    <a:pt x="570" y="513"/>
                  </a:lnTo>
                  <a:lnTo>
                    <a:pt x="566" y="516"/>
                  </a:lnTo>
                  <a:lnTo>
                    <a:pt x="563" y="518"/>
                  </a:lnTo>
                  <a:lnTo>
                    <a:pt x="561" y="520"/>
                  </a:lnTo>
                  <a:lnTo>
                    <a:pt x="560" y="521"/>
                  </a:lnTo>
                  <a:lnTo>
                    <a:pt x="558" y="523"/>
                  </a:lnTo>
                  <a:lnTo>
                    <a:pt x="557" y="524"/>
                  </a:lnTo>
                  <a:lnTo>
                    <a:pt x="556" y="525"/>
                  </a:lnTo>
                  <a:lnTo>
                    <a:pt x="556" y="526"/>
                  </a:lnTo>
                  <a:lnTo>
                    <a:pt x="556" y="528"/>
                  </a:lnTo>
                  <a:lnTo>
                    <a:pt x="555" y="529"/>
                  </a:lnTo>
                  <a:lnTo>
                    <a:pt x="555" y="530"/>
                  </a:lnTo>
                  <a:lnTo>
                    <a:pt x="555" y="531"/>
                  </a:lnTo>
                  <a:lnTo>
                    <a:pt x="555" y="533"/>
                  </a:lnTo>
                  <a:lnTo>
                    <a:pt x="556" y="535"/>
                  </a:lnTo>
                  <a:lnTo>
                    <a:pt x="556" y="536"/>
                  </a:lnTo>
                  <a:lnTo>
                    <a:pt x="556" y="537"/>
                  </a:lnTo>
                  <a:lnTo>
                    <a:pt x="556" y="538"/>
                  </a:lnTo>
                  <a:lnTo>
                    <a:pt x="555" y="538"/>
                  </a:lnTo>
                  <a:lnTo>
                    <a:pt x="555" y="539"/>
                  </a:lnTo>
                  <a:lnTo>
                    <a:pt x="555" y="540"/>
                  </a:lnTo>
                  <a:lnTo>
                    <a:pt x="554" y="541"/>
                  </a:lnTo>
                  <a:lnTo>
                    <a:pt x="554" y="541"/>
                  </a:lnTo>
                  <a:lnTo>
                    <a:pt x="553" y="542"/>
                  </a:lnTo>
                  <a:lnTo>
                    <a:pt x="553" y="542"/>
                  </a:lnTo>
                  <a:lnTo>
                    <a:pt x="552" y="543"/>
                  </a:lnTo>
                  <a:lnTo>
                    <a:pt x="549" y="545"/>
                  </a:lnTo>
                  <a:lnTo>
                    <a:pt x="548" y="545"/>
                  </a:lnTo>
                  <a:lnTo>
                    <a:pt x="548" y="545"/>
                  </a:lnTo>
                  <a:lnTo>
                    <a:pt x="547" y="546"/>
                  </a:lnTo>
                  <a:lnTo>
                    <a:pt x="547" y="546"/>
                  </a:lnTo>
                  <a:lnTo>
                    <a:pt x="547" y="547"/>
                  </a:lnTo>
                  <a:lnTo>
                    <a:pt x="547" y="547"/>
                  </a:lnTo>
                  <a:lnTo>
                    <a:pt x="547" y="548"/>
                  </a:lnTo>
                  <a:lnTo>
                    <a:pt x="547" y="549"/>
                  </a:lnTo>
                  <a:lnTo>
                    <a:pt x="547" y="550"/>
                  </a:lnTo>
                  <a:lnTo>
                    <a:pt x="547" y="550"/>
                  </a:lnTo>
                  <a:lnTo>
                    <a:pt x="547" y="551"/>
                  </a:lnTo>
                  <a:lnTo>
                    <a:pt x="548" y="552"/>
                  </a:lnTo>
                  <a:lnTo>
                    <a:pt x="548" y="553"/>
                  </a:lnTo>
                  <a:lnTo>
                    <a:pt x="548" y="554"/>
                  </a:lnTo>
                  <a:lnTo>
                    <a:pt x="549" y="554"/>
                  </a:lnTo>
                  <a:lnTo>
                    <a:pt x="550" y="555"/>
                  </a:lnTo>
                  <a:lnTo>
                    <a:pt x="551" y="556"/>
                  </a:lnTo>
                  <a:lnTo>
                    <a:pt x="553" y="558"/>
                  </a:lnTo>
                  <a:lnTo>
                    <a:pt x="553" y="558"/>
                  </a:lnTo>
                  <a:lnTo>
                    <a:pt x="554" y="559"/>
                  </a:lnTo>
                  <a:lnTo>
                    <a:pt x="554" y="559"/>
                  </a:lnTo>
                  <a:lnTo>
                    <a:pt x="554" y="560"/>
                  </a:lnTo>
                  <a:lnTo>
                    <a:pt x="554" y="560"/>
                  </a:lnTo>
                  <a:lnTo>
                    <a:pt x="554" y="561"/>
                  </a:lnTo>
                  <a:lnTo>
                    <a:pt x="553" y="563"/>
                  </a:lnTo>
                  <a:lnTo>
                    <a:pt x="553" y="564"/>
                  </a:lnTo>
                  <a:lnTo>
                    <a:pt x="552" y="564"/>
                  </a:lnTo>
                  <a:lnTo>
                    <a:pt x="552" y="565"/>
                  </a:lnTo>
                  <a:lnTo>
                    <a:pt x="551" y="565"/>
                  </a:lnTo>
                  <a:lnTo>
                    <a:pt x="551" y="565"/>
                  </a:lnTo>
                  <a:lnTo>
                    <a:pt x="549" y="566"/>
                  </a:lnTo>
                  <a:lnTo>
                    <a:pt x="548" y="567"/>
                  </a:lnTo>
                  <a:lnTo>
                    <a:pt x="547" y="567"/>
                  </a:lnTo>
                  <a:lnTo>
                    <a:pt x="546" y="570"/>
                  </a:lnTo>
                  <a:lnTo>
                    <a:pt x="544" y="571"/>
                  </a:lnTo>
                  <a:lnTo>
                    <a:pt x="543" y="572"/>
                  </a:lnTo>
                  <a:lnTo>
                    <a:pt x="542" y="573"/>
                  </a:lnTo>
                  <a:lnTo>
                    <a:pt x="542" y="574"/>
                  </a:lnTo>
                  <a:lnTo>
                    <a:pt x="541" y="575"/>
                  </a:lnTo>
                  <a:lnTo>
                    <a:pt x="541" y="576"/>
                  </a:lnTo>
                  <a:lnTo>
                    <a:pt x="541" y="577"/>
                  </a:lnTo>
                  <a:lnTo>
                    <a:pt x="541" y="578"/>
                  </a:lnTo>
                  <a:lnTo>
                    <a:pt x="541" y="579"/>
                  </a:lnTo>
                  <a:lnTo>
                    <a:pt x="541" y="580"/>
                  </a:lnTo>
                  <a:lnTo>
                    <a:pt x="542" y="582"/>
                  </a:lnTo>
                  <a:lnTo>
                    <a:pt x="543" y="584"/>
                  </a:lnTo>
                  <a:lnTo>
                    <a:pt x="544" y="585"/>
                  </a:lnTo>
                  <a:lnTo>
                    <a:pt x="546" y="588"/>
                  </a:lnTo>
                  <a:lnTo>
                    <a:pt x="547" y="589"/>
                  </a:lnTo>
                  <a:lnTo>
                    <a:pt x="547" y="590"/>
                  </a:lnTo>
                  <a:lnTo>
                    <a:pt x="548" y="591"/>
                  </a:lnTo>
                  <a:lnTo>
                    <a:pt x="548" y="593"/>
                  </a:lnTo>
                  <a:lnTo>
                    <a:pt x="548" y="594"/>
                  </a:lnTo>
                  <a:lnTo>
                    <a:pt x="548" y="595"/>
                  </a:lnTo>
                  <a:lnTo>
                    <a:pt x="548" y="596"/>
                  </a:lnTo>
                  <a:lnTo>
                    <a:pt x="548" y="597"/>
                  </a:lnTo>
                  <a:lnTo>
                    <a:pt x="548" y="598"/>
                  </a:lnTo>
                  <a:lnTo>
                    <a:pt x="547" y="598"/>
                  </a:lnTo>
                  <a:lnTo>
                    <a:pt x="547" y="599"/>
                  </a:lnTo>
                  <a:lnTo>
                    <a:pt x="545" y="601"/>
                  </a:lnTo>
                  <a:lnTo>
                    <a:pt x="544" y="602"/>
                  </a:lnTo>
                  <a:lnTo>
                    <a:pt x="543" y="604"/>
                  </a:lnTo>
                  <a:lnTo>
                    <a:pt x="542" y="605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9" y="613"/>
                  </a:lnTo>
                  <a:lnTo>
                    <a:pt x="538" y="617"/>
                  </a:lnTo>
                  <a:lnTo>
                    <a:pt x="538" y="617"/>
                  </a:lnTo>
                  <a:lnTo>
                    <a:pt x="537" y="618"/>
                  </a:lnTo>
                  <a:lnTo>
                    <a:pt x="537" y="619"/>
                  </a:lnTo>
                  <a:lnTo>
                    <a:pt x="536" y="619"/>
                  </a:lnTo>
                  <a:lnTo>
                    <a:pt x="535" y="619"/>
                  </a:lnTo>
                  <a:lnTo>
                    <a:pt x="531" y="621"/>
                  </a:lnTo>
                  <a:lnTo>
                    <a:pt x="529" y="622"/>
                  </a:lnTo>
                  <a:lnTo>
                    <a:pt x="527" y="623"/>
                  </a:lnTo>
                  <a:lnTo>
                    <a:pt x="526" y="624"/>
                  </a:lnTo>
                  <a:lnTo>
                    <a:pt x="522" y="627"/>
                  </a:lnTo>
                  <a:lnTo>
                    <a:pt x="520" y="629"/>
                  </a:lnTo>
                  <a:lnTo>
                    <a:pt x="518" y="630"/>
                  </a:lnTo>
                  <a:lnTo>
                    <a:pt x="517" y="630"/>
                  </a:lnTo>
                  <a:lnTo>
                    <a:pt x="516" y="631"/>
                  </a:lnTo>
                  <a:lnTo>
                    <a:pt x="514" y="631"/>
                  </a:lnTo>
                  <a:lnTo>
                    <a:pt x="513" y="632"/>
                  </a:lnTo>
                  <a:lnTo>
                    <a:pt x="512" y="632"/>
                  </a:lnTo>
                  <a:lnTo>
                    <a:pt x="511" y="632"/>
                  </a:lnTo>
                  <a:lnTo>
                    <a:pt x="510" y="632"/>
                  </a:lnTo>
                  <a:lnTo>
                    <a:pt x="509" y="632"/>
                  </a:lnTo>
                  <a:lnTo>
                    <a:pt x="507" y="632"/>
                  </a:lnTo>
                  <a:lnTo>
                    <a:pt x="502" y="631"/>
                  </a:lnTo>
                  <a:lnTo>
                    <a:pt x="501" y="631"/>
                  </a:lnTo>
                  <a:lnTo>
                    <a:pt x="500" y="631"/>
                  </a:lnTo>
                  <a:lnTo>
                    <a:pt x="499" y="631"/>
                  </a:lnTo>
                  <a:lnTo>
                    <a:pt x="499" y="631"/>
                  </a:lnTo>
                  <a:lnTo>
                    <a:pt x="498" y="631"/>
                  </a:lnTo>
                  <a:lnTo>
                    <a:pt x="498" y="632"/>
                  </a:lnTo>
                  <a:lnTo>
                    <a:pt x="498" y="633"/>
                  </a:lnTo>
                  <a:lnTo>
                    <a:pt x="497" y="638"/>
                  </a:lnTo>
                  <a:lnTo>
                    <a:pt x="496" y="641"/>
                  </a:lnTo>
                  <a:lnTo>
                    <a:pt x="496" y="643"/>
                  </a:lnTo>
                  <a:lnTo>
                    <a:pt x="496" y="649"/>
                  </a:lnTo>
                  <a:lnTo>
                    <a:pt x="495" y="651"/>
                  </a:lnTo>
                  <a:lnTo>
                    <a:pt x="495" y="653"/>
                  </a:lnTo>
                  <a:lnTo>
                    <a:pt x="494" y="656"/>
                  </a:lnTo>
                  <a:lnTo>
                    <a:pt x="494" y="658"/>
                  </a:lnTo>
                  <a:lnTo>
                    <a:pt x="494" y="659"/>
                  </a:lnTo>
                  <a:lnTo>
                    <a:pt x="494" y="660"/>
                  </a:lnTo>
                  <a:lnTo>
                    <a:pt x="494" y="662"/>
                  </a:lnTo>
                  <a:lnTo>
                    <a:pt x="495" y="663"/>
                  </a:lnTo>
                  <a:lnTo>
                    <a:pt x="496" y="667"/>
                  </a:lnTo>
                  <a:lnTo>
                    <a:pt x="497" y="669"/>
                  </a:lnTo>
                  <a:lnTo>
                    <a:pt x="497" y="670"/>
                  </a:lnTo>
                  <a:lnTo>
                    <a:pt x="499" y="676"/>
                  </a:lnTo>
                  <a:lnTo>
                    <a:pt x="499" y="678"/>
                  </a:lnTo>
                  <a:lnTo>
                    <a:pt x="499" y="680"/>
                  </a:lnTo>
                  <a:lnTo>
                    <a:pt x="499" y="682"/>
                  </a:lnTo>
                  <a:lnTo>
                    <a:pt x="499" y="684"/>
                  </a:lnTo>
                  <a:lnTo>
                    <a:pt x="498" y="685"/>
                  </a:lnTo>
                  <a:lnTo>
                    <a:pt x="498" y="686"/>
                  </a:lnTo>
                  <a:lnTo>
                    <a:pt x="498" y="687"/>
                  </a:lnTo>
                  <a:lnTo>
                    <a:pt x="497" y="688"/>
                  </a:lnTo>
                  <a:lnTo>
                    <a:pt x="497" y="688"/>
                  </a:lnTo>
                  <a:lnTo>
                    <a:pt x="496" y="689"/>
                  </a:lnTo>
                  <a:lnTo>
                    <a:pt x="495" y="690"/>
                  </a:lnTo>
                  <a:lnTo>
                    <a:pt x="495" y="691"/>
                  </a:lnTo>
                  <a:lnTo>
                    <a:pt x="493" y="692"/>
                  </a:lnTo>
                  <a:lnTo>
                    <a:pt x="492" y="693"/>
                  </a:lnTo>
                  <a:lnTo>
                    <a:pt x="491" y="693"/>
                  </a:lnTo>
                  <a:lnTo>
                    <a:pt x="488" y="695"/>
                  </a:lnTo>
                  <a:lnTo>
                    <a:pt x="487" y="695"/>
                  </a:lnTo>
                  <a:lnTo>
                    <a:pt x="486" y="696"/>
                  </a:lnTo>
                  <a:lnTo>
                    <a:pt x="485" y="696"/>
                  </a:lnTo>
                  <a:lnTo>
                    <a:pt x="484" y="697"/>
                  </a:lnTo>
                  <a:lnTo>
                    <a:pt x="483" y="698"/>
                  </a:lnTo>
                  <a:lnTo>
                    <a:pt x="482" y="699"/>
                  </a:lnTo>
                  <a:lnTo>
                    <a:pt x="481" y="700"/>
                  </a:lnTo>
                  <a:lnTo>
                    <a:pt x="480" y="702"/>
                  </a:lnTo>
                  <a:lnTo>
                    <a:pt x="478" y="705"/>
                  </a:lnTo>
                  <a:lnTo>
                    <a:pt x="477" y="708"/>
                  </a:lnTo>
                  <a:lnTo>
                    <a:pt x="476" y="710"/>
                  </a:lnTo>
                  <a:lnTo>
                    <a:pt x="475" y="712"/>
                  </a:lnTo>
                  <a:lnTo>
                    <a:pt x="475" y="713"/>
                  </a:lnTo>
                  <a:lnTo>
                    <a:pt x="474" y="716"/>
                  </a:lnTo>
                  <a:lnTo>
                    <a:pt x="474" y="718"/>
                  </a:lnTo>
                  <a:lnTo>
                    <a:pt x="473" y="722"/>
                  </a:lnTo>
                  <a:lnTo>
                    <a:pt x="473" y="724"/>
                  </a:lnTo>
                  <a:lnTo>
                    <a:pt x="472" y="726"/>
                  </a:lnTo>
                  <a:lnTo>
                    <a:pt x="472" y="728"/>
                  </a:lnTo>
                  <a:lnTo>
                    <a:pt x="472" y="730"/>
                  </a:lnTo>
                  <a:lnTo>
                    <a:pt x="472" y="732"/>
                  </a:lnTo>
                  <a:lnTo>
                    <a:pt x="473" y="734"/>
                  </a:lnTo>
                  <a:lnTo>
                    <a:pt x="473" y="735"/>
                  </a:lnTo>
                  <a:lnTo>
                    <a:pt x="473" y="736"/>
                  </a:lnTo>
                  <a:lnTo>
                    <a:pt x="473" y="738"/>
                  </a:lnTo>
                  <a:lnTo>
                    <a:pt x="474" y="739"/>
                  </a:lnTo>
                  <a:lnTo>
                    <a:pt x="476" y="744"/>
                  </a:lnTo>
                  <a:lnTo>
                    <a:pt x="476" y="746"/>
                  </a:lnTo>
                  <a:lnTo>
                    <a:pt x="476" y="746"/>
                  </a:lnTo>
                  <a:lnTo>
                    <a:pt x="475" y="746"/>
                  </a:lnTo>
                  <a:lnTo>
                    <a:pt x="474" y="745"/>
                  </a:lnTo>
                  <a:lnTo>
                    <a:pt x="473" y="745"/>
                  </a:lnTo>
                  <a:lnTo>
                    <a:pt x="472" y="745"/>
                  </a:lnTo>
                  <a:lnTo>
                    <a:pt x="471" y="745"/>
                  </a:lnTo>
                  <a:lnTo>
                    <a:pt x="469" y="745"/>
                  </a:lnTo>
                  <a:lnTo>
                    <a:pt x="468" y="745"/>
                  </a:lnTo>
                  <a:lnTo>
                    <a:pt x="466" y="746"/>
                  </a:lnTo>
                  <a:lnTo>
                    <a:pt x="465" y="747"/>
                  </a:lnTo>
                  <a:lnTo>
                    <a:pt x="463" y="747"/>
                  </a:lnTo>
                  <a:lnTo>
                    <a:pt x="462" y="748"/>
                  </a:lnTo>
                  <a:lnTo>
                    <a:pt x="461" y="749"/>
                  </a:lnTo>
                  <a:lnTo>
                    <a:pt x="460" y="750"/>
                  </a:lnTo>
                  <a:lnTo>
                    <a:pt x="459" y="751"/>
                  </a:lnTo>
                  <a:lnTo>
                    <a:pt x="459" y="752"/>
                  </a:lnTo>
                  <a:lnTo>
                    <a:pt x="458" y="753"/>
                  </a:lnTo>
                  <a:lnTo>
                    <a:pt x="456" y="757"/>
                  </a:lnTo>
                  <a:lnTo>
                    <a:pt x="455" y="758"/>
                  </a:lnTo>
                  <a:lnTo>
                    <a:pt x="455" y="758"/>
                  </a:lnTo>
                  <a:lnTo>
                    <a:pt x="455" y="759"/>
                  </a:lnTo>
                  <a:lnTo>
                    <a:pt x="454" y="759"/>
                  </a:lnTo>
                  <a:lnTo>
                    <a:pt x="454" y="759"/>
                  </a:lnTo>
                  <a:lnTo>
                    <a:pt x="453" y="759"/>
                  </a:lnTo>
                  <a:lnTo>
                    <a:pt x="452" y="760"/>
                  </a:lnTo>
                  <a:lnTo>
                    <a:pt x="451" y="759"/>
                  </a:lnTo>
                  <a:lnTo>
                    <a:pt x="450" y="759"/>
                  </a:lnTo>
                  <a:lnTo>
                    <a:pt x="449" y="759"/>
                  </a:lnTo>
                  <a:lnTo>
                    <a:pt x="448" y="758"/>
                  </a:lnTo>
                  <a:lnTo>
                    <a:pt x="446" y="757"/>
                  </a:lnTo>
                  <a:lnTo>
                    <a:pt x="442" y="755"/>
                  </a:lnTo>
                  <a:lnTo>
                    <a:pt x="440" y="753"/>
                  </a:lnTo>
                  <a:lnTo>
                    <a:pt x="436" y="750"/>
                  </a:lnTo>
                  <a:lnTo>
                    <a:pt x="430" y="746"/>
                  </a:lnTo>
                  <a:lnTo>
                    <a:pt x="427" y="744"/>
                  </a:lnTo>
                  <a:lnTo>
                    <a:pt x="424" y="742"/>
                  </a:lnTo>
                  <a:lnTo>
                    <a:pt x="423" y="741"/>
                  </a:lnTo>
                  <a:lnTo>
                    <a:pt x="421" y="739"/>
                  </a:lnTo>
                  <a:lnTo>
                    <a:pt x="419" y="737"/>
                  </a:lnTo>
                  <a:lnTo>
                    <a:pt x="418" y="735"/>
                  </a:lnTo>
                  <a:lnTo>
                    <a:pt x="417" y="734"/>
                  </a:lnTo>
                  <a:lnTo>
                    <a:pt x="416" y="732"/>
                  </a:lnTo>
                  <a:lnTo>
                    <a:pt x="416" y="731"/>
                  </a:lnTo>
                  <a:lnTo>
                    <a:pt x="415" y="730"/>
                  </a:lnTo>
                  <a:lnTo>
                    <a:pt x="415" y="728"/>
                  </a:lnTo>
                  <a:lnTo>
                    <a:pt x="414" y="726"/>
                  </a:lnTo>
                  <a:lnTo>
                    <a:pt x="414" y="720"/>
                  </a:lnTo>
                  <a:lnTo>
                    <a:pt x="413" y="714"/>
                  </a:lnTo>
                  <a:lnTo>
                    <a:pt x="413" y="709"/>
                  </a:lnTo>
                  <a:lnTo>
                    <a:pt x="413" y="707"/>
                  </a:lnTo>
                  <a:lnTo>
                    <a:pt x="412" y="704"/>
                  </a:lnTo>
                  <a:lnTo>
                    <a:pt x="412" y="702"/>
                  </a:lnTo>
                  <a:lnTo>
                    <a:pt x="411" y="699"/>
                  </a:lnTo>
                  <a:lnTo>
                    <a:pt x="410" y="694"/>
                  </a:lnTo>
                  <a:lnTo>
                    <a:pt x="409" y="692"/>
                  </a:lnTo>
                  <a:lnTo>
                    <a:pt x="408" y="691"/>
                  </a:lnTo>
                  <a:lnTo>
                    <a:pt x="408" y="690"/>
                  </a:lnTo>
                  <a:lnTo>
                    <a:pt x="407" y="689"/>
                  </a:lnTo>
                  <a:lnTo>
                    <a:pt x="406" y="687"/>
                  </a:lnTo>
                  <a:lnTo>
                    <a:pt x="403" y="683"/>
                  </a:lnTo>
                  <a:lnTo>
                    <a:pt x="399" y="679"/>
                  </a:lnTo>
                  <a:lnTo>
                    <a:pt x="395" y="674"/>
                  </a:lnTo>
                  <a:lnTo>
                    <a:pt x="388" y="666"/>
                  </a:lnTo>
                  <a:lnTo>
                    <a:pt x="387" y="665"/>
                  </a:lnTo>
                  <a:lnTo>
                    <a:pt x="385" y="663"/>
                  </a:lnTo>
                  <a:lnTo>
                    <a:pt x="384" y="661"/>
                  </a:lnTo>
                  <a:lnTo>
                    <a:pt x="382" y="660"/>
                  </a:lnTo>
                  <a:lnTo>
                    <a:pt x="380" y="657"/>
                  </a:lnTo>
                  <a:lnTo>
                    <a:pt x="378" y="656"/>
                  </a:lnTo>
                  <a:lnTo>
                    <a:pt x="376" y="655"/>
                  </a:lnTo>
                  <a:lnTo>
                    <a:pt x="374" y="653"/>
                  </a:lnTo>
                  <a:lnTo>
                    <a:pt x="372" y="651"/>
                  </a:lnTo>
                  <a:lnTo>
                    <a:pt x="370" y="650"/>
                  </a:lnTo>
                  <a:lnTo>
                    <a:pt x="368" y="649"/>
                  </a:lnTo>
                  <a:lnTo>
                    <a:pt x="365" y="647"/>
                  </a:lnTo>
                  <a:lnTo>
                    <a:pt x="364" y="647"/>
                  </a:lnTo>
                  <a:lnTo>
                    <a:pt x="363" y="646"/>
                  </a:lnTo>
                  <a:lnTo>
                    <a:pt x="360" y="646"/>
                  </a:lnTo>
                  <a:lnTo>
                    <a:pt x="358" y="646"/>
                  </a:lnTo>
                  <a:lnTo>
                    <a:pt x="356" y="645"/>
                  </a:lnTo>
                  <a:lnTo>
                    <a:pt x="353" y="645"/>
                  </a:lnTo>
                  <a:lnTo>
                    <a:pt x="347" y="645"/>
                  </a:lnTo>
                  <a:lnTo>
                    <a:pt x="344" y="645"/>
                  </a:lnTo>
                  <a:lnTo>
                    <a:pt x="343" y="645"/>
                  </a:lnTo>
                  <a:lnTo>
                    <a:pt x="341" y="645"/>
                  </a:lnTo>
                  <a:lnTo>
                    <a:pt x="340" y="644"/>
                  </a:lnTo>
                  <a:lnTo>
                    <a:pt x="338" y="644"/>
                  </a:lnTo>
                  <a:lnTo>
                    <a:pt x="336" y="643"/>
                  </a:lnTo>
                  <a:lnTo>
                    <a:pt x="334" y="642"/>
                  </a:lnTo>
                  <a:lnTo>
                    <a:pt x="332" y="641"/>
                  </a:lnTo>
                  <a:lnTo>
                    <a:pt x="330" y="640"/>
                  </a:lnTo>
                  <a:lnTo>
                    <a:pt x="328" y="639"/>
                  </a:lnTo>
                  <a:lnTo>
                    <a:pt x="326" y="637"/>
                  </a:lnTo>
                  <a:lnTo>
                    <a:pt x="324" y="636"/>
                  </a:lnTo>
                  <a:lnTo>
                    <a:pt x="323" y="634"/>
                  </a:lnTo>
                  <a:lnTo>
                    <a:pt x="321" y="633"/>
                  </a:lnTo>
                  <a:lnTo>
                    <a:pt x="320" y="631"/>
                  </a:lnTo>
                  <a:lnTo>
                    <a:pt x="320" y="630"/>
                  </a:lnTo>
                  <a:lnTo>
                    <a:pt x="319" y="629"/>
                  </a:lnTo>
                  <a:lnTo>
                    <a:pt x="318" y="627"/>
                  </a:lnTo>
                  <a:lnTo>
                    <a:pt x="318" y="625"/>
                  </a:lnTo>
                  <a:lnTo>
                    <a:pt x="317" y="623"/>
                  </a:lnTo>
                  <a:lnTo>
                    <a:pt x="316" y="617"/>
                  </a:lnTo>
                  <a:lnTo>
                    <a:pt x="315" y="615"/>
                  </a:lnTo>
                  <a:lnTo>
                    <a:pt x="315" y="613"/>
                  </a:lnTo>
                  <a:lnTo>
                    <a:pt x="314" y="612"/>
                  </a:lnTo>
                  <a:lnTo>
                    <a:pt x="313" y="610"/>
                  </a:lnTo>
                  <a:lnTo>
                    <a:pt x="313" y="609"/>
                  </a:lnTo>
                  <a:lnTo>
                    <a:pt x="312" y="608"/>
                  </a:lnTo>
                  <a:lnTo>
                    <a:pt x="311" y="606"/>
                  </a:lnTo>
                  <a:lnTo>
                    <a:pt x="308" y="603"/>
                  </a:lnTo>
                  <a:lnTo>
                    <a:pt x="303" y="597"/>
                  </a:lnTo>
                  <a:lnTo>
                    <a:pt x="296" y="590"/>
                  </a:lnTo>
                  <a:lnTo>
                    <a:pt x="295" y="589"/>
                  </a:lnTo>
                  <a:lnTo>
                    <a:pt x="294" y="588"/>
                  </a:lnTo>
                  <a:lnTo>
                    <a:pt x="293" y="587"/>
                  </a:lnTo>
                  <a:lnTo>
                    <a:pt x="292" y="585"/>
                  </a:lnTo>
                  <a:lnTo>
                    <a:pt x="292" y="584"/>
                  </a:lnTo>
                  <a:lnTo>
                    <a:pt x="290" y="580"/>
                  </a:lnTo>
                  <a:lnTo>
                    <a:pt x="289" y="578"/>
                  </a:lnTo>
                  <a:lnTo>
                    <a:pt x="287" y="576"/>
                  </a:lnTo>
                  <a:lnTo>
                    <a:pt x="284" y="572"/>
                  </a:lnTo>
                  <a:lnTo>
                    <a:pt x="283" y="571"/>
                  </a:lnTo>
                  <a:lnTo>
                    <a:pt x="282" y="569"/>
                  </a:lnTo>
                  <a:lnTo>
                    <a:pt x="279" y="564"/>
                  </a:lnTo>
                  <a:lnTo>
                    <a:pt x="279" y="563"/>
                  </a:lnTo>
                  <a:lnTo>
                    <a:pt x="278" y="562"/>
                  </a:lnTo>
                  <a:lnTo>
                    <a:pt x="277" y="561"/>
                  </a:lnTo>
                  <a:lnTo>
                    <a:pt x="276" y="560"/>
                  </a:lnTo>
                  <a:lnTo>
                    <a:pt x="272" y="556"/>
                  </a:lnTo>
                  <a:lnTo>
                    <a:pt x="270" y="555"/>
                  </a:lnTo>
                  <a:lnTo>
                    <a:pt x="269" y="553"/>
                  </a:lnTo>
                  <a:lnTo>
                    <a:pt x="267" y="551"/>
                  </a:lnTo>
                  <a:lnTo>
                    <a:pt x="266" y="549"/>
                  </a:lnTo>
                  <a:lnTo>
                    <a:pt x="265" y="548"/>
                  </a:lnTo>
                  <a:lnTo>
                    <a:pt x="261" y="545"/>
                  </a:lnTo>
                  <a:lnTo>
                    <a:pt x="260" y="544"/>
                  </a:lnTo>
                  <a:lnTo>
                    <a:pt x="260" y="543"/>
                  </a:lnTo>
                  <a:lnTo>
                    <a:pt x="259" y="542"/>
                  </a:lnTo>
                  <a:lnTo>
                    <a:pt x="258" y="541"/>
                  </a:lnTo>
                  <a:lnTo>
                    <a:pt x="258" y="539"/>
                  </a:lnTo>
                  <a:lnTo>
                    <a:pt x="257" y="538"/>
                  </a:lnTo>
                  <a:lnTo>
                    <a:pt x="257" y="536"/>
                  </a:lnTo>
                  <a:lnTo>
                    <a:pt x="256" y="530"/>
                  </a:lnTo>
                  <a:lnTo>
                    <a:pt x="255" y="528"/>
                  </a:lnTo>
                  <a:lnTo>
                    <a:pt x="255" y="527"/>
                  </a:lnTo>
                  <a:lnTo>
                    <a:pt x="255" y="525"/>
                  </a:lnTo>
                  <a:lnTo>
                    <a:pt x="254" y="524"/>
                  </a:lnTo>
                  <a:lnTo>
                    <a:pt x="254" y="523"/>
                  </a:lnTo>
                  <a:lnTo>
                    <a:pt x="253" y="522"/>
                  </a:lnTo>
                  <a:lnTo>
                    <a:pt x="252" y="521"/>
                  </a:lnTo>
                  <a:lnTo>
                    <a:pt x="249" y="517"/>
                  </a:lnTo>
                  <a:lnTo>
                    <a:pt x="245" y="514"/>
                  </a:lnTo>
                  <a:lnTo>
                    <a:pt x="241" y="509"/>
                  </a:lnTo>
                  <a:lnTo>
                    <a:pt x="238" y="506"/>
                  </a:lnTo>
                  <a:lnTo>
                    <a:pt x="236" y="504"/>
                  </a:lnTo>
                  <a:lnTo>
                    <a:pt x="234" y="503"/>
                  </a:lnTo>
                  <a:lnTo>
                    <a:pt x="233" y="501"/>
                  </a:lnTo>
                  <a:lnTo>
                    <a:pt x="231" y="500"/>
                  </a:lnTo>
                  <a:lnTo>
                    <a:pt x="230" y="499"/>
                  </a:lnTo>
                  <a:lnTo>
                    <a:pt x="228" y="498"/>
                  </a:lnTo>
                  <a:lnTo>
                    <a:pt x="226" y="497"/>
                  </a:lnTo>
                  <a:lnTo>
                    <a:pt x="224" y="496"/>
                  </a:lnTo>
                  <a:lnTo>
                    <a:pt x="222" y="495"/>
                  </a:lnTo>
                  <a:lnTo>
                    <a:pt x="221" y="495"/>
                  </a:lnTo>
                  <a:lnTo>
                    <a:pt x="217" y="493"/>
                  </a:lnTo>
                  <a:lnTo>
                    <a:pt x="214" y="493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1" y="490"/>
                  </a:lnTo>
                  <a:lnTo>
                    <a:pt x="200" y="491"/>
                  </a:lnTo>
                  <a:lnTo>
                    <a:pt x="199" y="491"/>
                  </a:lnTo>
                  <a:lnTo>
                    <a:pt x="199" y="491"/>
                  </a:lnTo>
                  <a:lnTo>
                    <a:pt x="198" y="491"/>
                  </a:lnTo>
                  <a:lnTo>
                    <a:pt x="197" y="492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5" y="495"/>
                  </a:lnTo>
                  <a:lnTo>
                    <a:pt x="194" y="496"/>
                  </a:lnTo>
                  <a:lnTo>
                    <a:pt x="194" y="496"/>
                  </a:lnTo>
                  <a:lnTo>
                    <a:pt x="193" y="497"/>
                  </a:lnTo>
                  <a:lnTo>
                    <a:pt x="192" y="497"/>
                  </a:lnTo>
                  <a:lnTo>
                    <a:pt x="192" y="497"/>
                  </a:lnTo>
                  <a:lnTo>
                    <a:pt x="191" y="497"/>
                  </a:lnTo>
                  <a:lnTo>
                    <a:pt x="189" y="497"/>
                  </a:lnTo>
                  <a:lnTo>
                    <a:pt x="187" y="497"/>
                  </a:lnTo>
                  <a:lnTo>
                    <a:pt x="184" y="496"/>
                  </a:lnTo>
                  <a:lnTo>
                    <a:pt x="180" y="495"/>
                  </a:lnTo>
                  <a:lnTo>
                    <a:pt x="179" y="495"/>
                  </a:lnTo>
                  <a:lnTo>
                    <a:pt x="177" y="494"/>
                  </a:lnTo>
                  <a:lnTo>
                    <a:pt x="172" y="494"/>
                  </a:lnTo>
                  <a:lnTo>
                    <a:pt x="169" y="494"/>
                  </a:lnTo>
                  <a:lnTo>
                    <a:pt x="167" y="493"/>
                  </a:lnTo>
                  <a:lnTo>
                    <a:pt x="165" y="493"/>
                  </a:lnTo>
                  <a:lnTo>
                    <a:pt x="163" y="492"/>
                  </a:lnTo>
                  <a:lnTo>
                    <a:pt x="161" y="492"/>
                  </a:lnTo>
                  <a:lnTo>
                    <a:pt x="159" y="491"/>
                  </a:lnTo>
                  <a:lnTo>
                    <a:pt x="157" y="490"/>
                  </a:lnTo>
                  <a:lnTo>
                    <a:pt x="156" y="489"/>
                  </a:lnTo>
                  <a:lnTo>
                    <a:pt x="155" y="489"/>
                  </a:lnTo>
                  <a:lnTo>
                    <a:pt x="154" y="488"/>
                  </a:lnTo>
                  <a:lnTo>
                    <a:pt x="153" y="487"/>
                  </a:lnTo>
                  <a:lnTo>
                    <a:pt x="152" y="485"/>
                  </a:lnTo>
                  <a:lnTo>
                    <a:pt x="152" y="485"/>
                  </a:lnTo>
                  <a:lnTo>
                    <a:pt x="149" y="481"/>
                  </a:lnTo>
                  <a:lnTo>
                    <a:pt x="147" y="476"/>
                  </a:lnTo>
                  <a:lnTo>
                    <a:pt x="145" y="473"/>
                  </a:lnTo>
                  <a:lnTo>
                    <a:pt x="145" y="471"/>
                  </a:lnTo>
                  <a:lnTo>
                    <a:pt x="144" y="470"/>
                  </a:lnTo>
                  <a:lnTo>
                    <a:pt x="143" y="465"/>
                  </a:lnTo>
                  <a:lnTo>
                    <a:pt x="142" y="463"/>
                  </a:lnTo>
                  <a:lnTo>
                    <a:pt x="141" y="461"/>
                  </a:lnTo>
                  <a:lnTo>
                    <a:pt x="140" y="460"/>
                  </a:lnTo>
                  <a:lnTo>
                    <a:pt x="139" y="458"/>
                  </a:lnTo>
                  <a:lnTo>
                    <a:pt x="138" y="456"/>
                  </a:lnTo>
                  <a:lnTo>
                    <a:pt x="137" y="455"/>
                  </a:lnTo>
                  <a:lnTo>
                    <a:pt x="136" y="453"/>
                  </a:lnTo>
                  <a:lnTo>
                    <a:pt x="133" y="450"/>
                  </a:lnTo>
                  <a:lnTo>
                    <a:pt x="131" y="448"/>
                  </a:lnTo>
                  <a:lnTo>
                    <a:pt x="124" y="442"/>
                  </a:lnTo>
                  <a:lnTo>
                    <a:pt x="122" y="441"/>
                  </a:lnTo>
                  <a:lnTo>
                    <a:pt x="120" y="440"/>
                  </a:lnTo>
                  <a:lnTo>
                    <a:pt x="118" y="439"/>
                  </a:lnTo>
                  <a:lnTo>
                    <a:pt x="116" y="438"/>
                  </a:lnTo>
                  <a:lnTo>
                    <a:pt x="111" y="435"/>
                  </a:lnTo>
                  <a:lnTo>
                    <a:pt x="109" y="435"/>
                  </a:lnTo>
                  <a:lnTo>
                    <a:pt x="108" y="434"/>
                  </a:lnTo>
                  <a:lnTo>
                    <a:pt x="106" y="433"/>
                  </a:lnTo>
                  <a:lnTo>
                    <a:pt x="105" y="431"/>
                  </a:lnTo>
                  <a:lnTo>
                    <a:pt x="104" y="430"/>
                  </a:lnTo>
                  <a:lnTo>
                    <a:pt x="103" y="429"/>
                  </a:lnTo>
                  <a:lnTo>
                    <a:pt x="102" y="429"/>
                  </a:lnTo>
                  <a:lnTo>
                    <a:pt x="102" y="428"/>
                  </a:lnTo>
                  <a:lnTo>
                    <a:pt x="101" y="427"/>
                  </a:lnTo>
                  <a:lnTo>
                    <a:pt x="101" y="426"/>
                  </a:lnTo>
                  <a:lnTo>
                    <a:pt x="101" y="425"/>
                  </a:lnTo>
                  <a:lnTo>
                    <a:pt x="100" y="422"/>
                  </a:lnTo>
                  <a:lnTo>
                    <a:pt x="99" y="418"/>
                  </a:lnTo>
                  <a:lnTo>
                    <a:pt x="98" y="415"/>
                  </a:lnTo>
                  <a:lnTo>
                    <a:pt x="97" y="411"/>
                  </a:lnTo>
                  <a:lnTo>
                    <a:pt x="95" y="406"/>
                  </a:lnTo>
                  <a:lnTo>
                    <a:pt x="94" y="405"/>
                  </a:lnTo>
                  <a:lnTo>
                    <a:pt x="94" y="403"/>
                  </a:lnTo>
                  <a:lnTo>
                    <a:pt x="94" y="402"/>
                  </a:lnTo>
                  <a:lnTo>
                    <a:pt x="94" y="400"/>
                  </a:lnTo>
                  <a:lnTo>
                    <a:pt x="94" y="399"/>
                  </a:lnTo>
                  <a:lnTo>
                    <a:pt x="95" y="396"/>
                  </a:lnTo>
                  <a:lnTo>
                    <a:pt x="95" y="393"/>
                  </a:lnTo>
                  <a:lnTo>
                    <a:pt x="95" y="391"/>
                  </a:lnTo>
                  <a:lnTo>
                    <a:pt x="95" y="387"/>
                  </a:lnTo>
                  <a:lnTo>
                    <a:pt x="95" y="382"/>
                  </a:lnTo>
                  <a:lnTo>
                    <a:pt x="95" y="380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4" y="374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2" y="371"/>
                  </a:lnTo>
                  <a:lnTo>
                    <a:pt x="91" y="370"/>
                  </a:lnTo>
                  <a:lnTo>
                    <a:pt x="90" y="369"/>
                  </a:lnTo>
                  <a:lnTo>
                    <a:pt x="87" y="368"/>
                  </a:lnTo>
                  <a:lnTo>
                    <a:pt x="85" y="367"/>
                  </a:lnTo>
                  <a:lnTo>
                    <a:pt x="82" y="366"/>
                  </a:lnTo>
                  <a:lnTo>
                    <a:pt x="81" y="365"/>
                  </a:lnTo>
                  <a:lnTo>
                    <a:pt x="80" y="365"/>
                  </a:lnTo>
                  <a:lnTo>
                    <a:pt x="78" y="364"/>
                  </a:lnTo>
                  <a:lnTo>
                    <a:pt x="77" y="363"/>
                  </a:lnTo>
                  <a:lnTo>
                    <a:pt x="77" y="362"/>
                  </a:lnTo>
                  <a:lnTo>
                    <a:pt x="76" y="361"/>
                  </a:lnTo>
                  <a:lnTo>
                    <a:pt x="75" y="359"/>
                  </a:lnTo>
                  <a:lnTo>
                    <a:pt x="73" y="356"/>
                  </a:lnTo>
                  <a:lnTo>
                    <a:pt x="72" y="354"/>
                  </a:lnTo>
                  <a:lnTo>
                    <a:pt x="71" y="352"/>
                  </a:lnTo>
                  <a:lnTo>
                    <a:pt x="70" y="350"/>
                  </a:lnTo>
                  <a:lnTo>
                    <a:pt x="69" y="348"/>
                  </a:lnTo>
                  <a:lnTo>
                    <a:pt x="69" y="346"/>
                  </a:lnTo>
                  <a:lnTo>
                    <a:pt x="68" y="344"/>
                  </a:lnTo>
                  <a:lnTo>
                    <a:pt x="68" y="342"/>
                  </a:lnTo>
                  <a:lnTo>
                    <a:pt x="67" y="340"/>
                  </a:lnTo>
                  <a:lnTo>
                    <a:pt x="67" y="332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5" y="326"/>
                  </a:lnTo>
                  <a:lnTo>
                    <a:pt x="63" y="319"/>
                  </a:lnTo>
                  <a:lnTo>
                    <a:pt x="63" y="317"/>
                  </a:lnTo>
                  <a:lnTo>
                    <a:pt x="62" y="315"/>
                  </a:lnTo>
                  <a:lnTo>
                    <a:pt x="61" y="313"/>
                  </a:lnTo>
                  <a:lnTo>
                    <a:pt x="60" y="312"/>
                  </a:lnTo>
                  <a:lnTo>
                    <a:pt x="59" y="310"/>
                  </a:lnTo>
                  <a:lnTo>
                    <a:pt x="58" y="310"/>
                  </a:lnTo>
                  <a:lnTo>
                    <a:pt x="57" y="309"/>
                  </a:lnTo>
                  <a:lnTo>
                    <a:pt x="57" y="308"/>
                  </a:lnTo>
                  <a:lnTo>
                    <a:pt x="53" y="307"/>
                  </a:lnTo>
                  <a:lnTo>
                    <a:pt x="53" y="306"/>
                  </a:lnTo>
                  <a:lnTo>
                    <a:pt x="52" y="306"/>
                  </a:lnTo>
                  <a:lnTo>
                    <a:pt x="51" y="305"/>
                  </a:lnTo>
                  <a:lnTo>
                    <a:pt x="51" y="304"/>
                  </a:lnTo>
                  <a:lnTo>
                    <a:pt x="49" y="302"/>
                  </a:lnTo>
                  <a:lnTo>
                    <a:pt x="48" y="301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7" y="291"/>
                  </a:lnTo>
                  <a:lnTo>
                    <a:pt x="47" y="290"/>
                  </a:lnTo>
                  <a:lnTo>
                    <a:pt x="47" y="288"/>
                  </a:lnTo>
                  <a:lnTo>
                    <a:pt x="48" y="285"/>
                  </a:lnTo>
                  <a:lnTo>
                    <a:pt x="48" y="282"/>
                  </a:lnTo>
                  <a:lnTo>
                    <a:pt x="49" y="278"/>
                  </a:lnTo>
                  <a:lnTo>
                    <a:pt x="49" y="277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2"/>
                  </a:lnTo>
                  <a:lnTo>
                    <a:pt x="48" y="271"/>
                  </a:lnTo>
                  <a:lnTo>
                    <a:pt x="47" y="269"/>
                  </a:lnTo>
                  <a:lnTo>
                    <a:pt x="47" y="268"/>
                  </a:lnTo>
                  <a:lnTo>
                    <a:pt x="46" y="267"/>
                  </a:lnTo>
                  <a:lnTo>
                    <a:pt x="45" y="266"/>
                  </a:lnTo>
                  <a:lnTo>
                    <a:pt x="44" y="265"/>
                  </a:lnTo>
                  <a:lnTo>
                    <a:pt x="43" y="265"/>
                  </a:lnTo>
                  <a:lnTo>
                    <a:pt x="42" y="264"/>
                  </a:lnTo>
                  <a:lnTo>
                    <a:pt x="37" y="262"/>
                  </a:lnTo>
                  <a:lnTo>
                    <a:pt x="35" y="261"/>
                  </a:lnTo>
                  <a:lnTo>
                    <a:pt x="34" y="261"/>
                  </a:lnTo>
                  <a:lnTo>
                    <a:pt x="30" y="258"/>
                  </a:lnTo>
                  <a:lnTo>
                    <a:pt x="23" y="254"/>
                  </a:lnTo>
                  <a:lnTo>
                    <a:pt x="20" y="252"/>
                  </a:lnTo>
                  <a:lnTo>
                    <a:pt x="19" y="252"/>
                  </a:lnTo>
                  <a:lnTo>
                    <a:pt x="17" y="251"/>
                  </a:lnTo>
                  <a:lnTo>
                    <a:pt x="16" y="250"/>
                  </a:lnTo>
                  <a:lnTo>
                    <a:pt x="15" y="249"/>
                  </a:lnTo>
                  <a:lnTo>
                    <a:pt x="14" y="248"/>
                  </a:lnTo>
                  <a:lnTo>
                    <a:pt x="13" y="247"/>
                  </a:lnTo>
                  <a:lnTo>
                    <a:pt x="12" y="245"/>
                  </a:lnTo>
                  <a:lnTo>
                    <a:pt x="11" y="244"/>
                  </a:lnTo>
                  <a:lnTo>
                    <a:pt x="9" y="241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2" y="229"/>
                  </a:lnTo>
                  <a:lnTo>
                    <a:pt x="1" y="227"/>
                  </a:lnTo>
                  <a:lnTo>
                    <a:pt x="1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8"/>
                  </a:lnTo>
                  <a:lnTo>
                    <a:pt x="1" y="217"/>
                  </a:lnTo>
                  <a:lnTo>
                    <a:pt x="1" y="215"/>
                  </a:lnTo>
                  <a:lnTo>
                    <a:pt x="2" y="214"/>
                  </a:lnTo>
                  <a:lnTo>
                    <a:pt x="3" y="213"/>
                  </a:lnTo>
                  <a:lnTo>
                    <a:pt x="4" y="212"/>
                  </a:lnTo>
                  <a:lnTo>
                    <a:pt x="4" y="211"/>
                  </a:lnTo>
                  <a:lnTo>
                    <a:pt x="6" y="210"/>
                  </a:lnTo>
                  <a:lnTo>
                    <a:pt x="8" y="208"/>
                  </a:lnTo>
                  <a:lnTo>
                    <a:pt x="11" y="206"/>
                  </a:lnTo>
                  <a:lnTo>
                    <a:pt x="19" y="202"/>
                  </a:lnTo>
                  <a:lnTo>
                    <a:pt x="20" y="201"/>
                  </a:lnTo>
                  <a:lnTo>
                    <a:pt x="22" y="200"/>
                  </a:lnTo>
                  <a:lnTo>
                    <a:pt x="23" y="199"/>
                  </a:lnTo>
                  <a:lnTo>
                    <a:pt x="24" y="198"/>
                  </a:lnTo>
                  <a:lnTo>
                    <a:pt x="25" y="197"/>
                  </a:lnTo>
                  <a:lnTo>
                    <a:pt x="26" y="196"/>
                  </a:lnTo>
                  <a:lnTo>
                    <a:pt x="26" y="195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8" y="188"/>
                  </a:lnTo>
                  <a:lnTo>
                    <a:pt x="28" y="183"/>
                  </a:lnTo>
                  <a:lnTo>
                    <a:pt x="29" y="180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3" y="168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4"/>
                  </a:lnTo>
                  <a:lnTo>
                    <a:pt x="38" y="162"/>
                  </a:lnTo>
                  <a:lnTo>
                    <a:pt x="39" y="161"/>
                  </a:lnTo>
                  <a:lnTo>
                    <a:pt x="40" y="160"/>
                  </a:lnTo>
                  <a:lnTo>
                    <a:pt x="41" y="158"/>
                  </a:lnTo>
                  <a:lnTo>
                    <a:pt x="43" y="154"/>
                  </a:lnTo>
                  <a:lnTo>
                    <a:pt x="44" y="153"/>
                  </a:lnTo>
                  <a:lnTo>
                    <a:pt x="46" y="149"/>
                  </a:lnTo>
                  <a:lnTo>
                    <a:pt x="47" y="147"/>
                  </a:lnTo>
                  <a:lnTo>
                    <a:pt x="48" y="145"/>
                  </a:lnTo>
                  <a:lnTo>
                    <a:pt x="52" y="139"/>
                  </a:lnTo>
                  <a:lnTo>
                    <a:pt x="54" y="135"/>
                  </a:lnTo>
                  <a:lnTo>
                    <a:pt x="55" y="134"/>
                  </a:lnTo>
                  <a:lnTo>
                    <a:pt x="57" y="131"/>
                  </a:lnTo>
                  <a:lnTo>
                    <a:pt x="58" y="129"/>
                  </a:lnTo>
                  <a:lnTo>
                    <a:pt x="62" y="124"/>
                  </a:lnTo>
                  <a:lnTo>
                    <a:pt x="63" y="123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73" y="123"/>
                  </a:lnTo>
                  <a:lnTo>
                    <a:pt x="79" y="125"/>
                  </a:lnTo>
                  <a:lnTo>
                    <a:pt x="81" y="125"/>
                  </a:lnTo>
                  <a:lnTo>
                    <a:pt x="82" y="125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6" y="124"/>
                  </a:lnTo>
                  <a:lnTo>
                    <a:pt x="88" y="124"/>
                  </a:lnTo>
                  <a:lnTo>
                    <a:pt x="89" y="123"/>
                  </a:lnTo>
                  <a:lnTo>
                    <a:pt x="91" y="121"/>
                  </a:lnTo>
                  <a:lnTo>
                    <a:pt x="92" y="120"/>
                  </a:lnTo>
                  <a:lnTo>
                    <a:pt x="94" y="119"/>
                  </a:lnTo>
                  <a:lnTo>
                    <a:pt x="96" y="118"/>
                  </a:lnTo>
                  <a:lnTo>
                    <a:pt x="98" y="118"/>
                  </a:lnTo>
                  <a:lnTo>
                    <a:pt x="99" y="117"/>
                  </a:lnTo>
                  <a:lnTo>
                    <a:pt x="101" y="117"/>
                  </a:lnTo>
                  <a:lnTo>
                    <a:pt x="103" y="117"/>
                  </a:lnTo>
                  <a:lnTo>
                    <a:pt x="104" y="117"/>
                  </a:lnTo>
                  <a:lnTo>
                    <a:pt x="105" y="118"/>
                  </a:lnTo>
                  <a:lnTo>
                    <a:pt x="107" y="118"/>
                  </a:lnTo>
                  <a:lnTo>
                    <a:pt x="108" y="119"/>
                  </a:lnTo>
                  <a:lnTo>
                    <a:pt x="110" y="120"/>
                  </a:lnTo>
                  <a:lnTo>
                    <a:pt x="111" y="121"/>
                  </a:lnTo>
                  <a:lnTo>
                    <a:pt x="112" y="122"/>
                  </a:lnTo>
                  <a:lnTo>
                    <a:pt x="113" y="123"/>
                  </a:lnTo>
                  <a:lnTo>
                    <a:pt x="115" y="126"/>
                  </a:lnTo>
                  <a:lnTo>
                    <a:pt x="116" y="127"/>
                  </a:lnTo>
                  <a:lnTo>
                    <a:pt x="116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6"/>
                  </a:lnTo>
                  <a:lnTo>
                    <a:pt x="120" y="124"/>
                  </a:lnTo>
                  <a:lnTo>
                    <a:pt x="120" y="123"/>
                  </a:lnTo>
                  <a:lnTo>
                    <a:pt x="121" y="122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0"/>
                  </a:lnTo>
                  <a:lnTo>
                    <a:pt x="125" y="119"/>
                  </a:lnTo>
                  <a:lnTo>
                    <a:pt x="128" y="117"/>
                  </a:lnTo>
                  <a:lnTo>
                    <a:pt x="129" y="117"/>
                  </a:lnTo>
                  <a:lnTo>
                    <a:pt x="130" y="116"/>
                  </a:lnTo>
                  <a:lnTo>
                    <a:pt x="131" y="115"/>
                  </a:lnTo>
                  <a:lnTo>
                    <a:pt x="132" y="113"/>
                  </a:lnTo>
                  <a:lnTo>
                    <a:pt x="133" y="113"/>
                  </a:lnTo>
                  <a:lnTo>
                    <a:pt x="133" y="112"/>
                  </a:lnTo>
                  <a:lnTo>
                    <a:pt x="134" y="112"/>
                  </a:lnTo>
                  <a:lnTo>
                    <a:pt x="136" y="111"/>
                  </a:lnTo>
                  <a:lnTo>
                    <a:pt x="139" y="110"/>
                  </a:lnTo>
                  <a:lnTo>
                    <a:pt x="141" y="110"/>
                  </a:lnTo>
                  <a:lnTo>
                    <a:pt x="142" y="109"/>
                  </a:lnTo>
                  <a:lnTo>
                    <a:pt x="146" y="108"/>
                  </a:lnTo>
                  <a:lnTo>
                    <a:pt x="147" y="107"/>
                  </a:lnTo>
                  <a:lnTo>
                    <a:pt x="149" y="107"/>
                  </a:lnTo>
                  <a:lnTo>
                    <a:pt x="154" y="106"/>
                  </a:lnTo>
                  <a:lnTo>
                    <a:pt x="155" y="106"/>
                  </a:lnTo>
                  <a:lnTo>
                    <a:pt x="158" y="106"/>
                  </a:lnTo>
                  <a:lnTo>
                    <a:pt x="159" y="106"/>
                  </a:lnTo>
                  <a:lnTo>
                    <a:pt x="161" y="105"/>
                  </a:lnTo>
                  <a:lnTo>
                    <a:pt x="165" y="104"/>
                  </a:lnTo>
                  <a:lnTo>
                    <a:pt x="166" y="103"/>
                  </a:lnTo>
                  <a:lnTo>
                    <a:pt x="167" y="103"/>
                  </a:lnTo>
                  <a:lnTo>
                    <a:pt x="168" y="103"/>
                  </a:lnTo>
                  <a:lnTo>
                    <a:pt x="170" y="103"/>
                  </a:lnTo>
                  <a:lnTo>
                    <a:pt x="171" y="103"/>
                  </a:lnTo>
                  <a:lnTo>
                    <a:pt x="173" y="103"/>
                  </a:lnTo>
                  <a:lnTo>
                    <a:pt x="174" y="104"/>
                  </a:lnTo>
                  <a:lnTo>
                    <a:pt x="176" y="104"/>
                  </a:lnTo>
                  <a:lnTo>
                    <a:pt x="178" y="105"/>
                  </a:lnTo>
                  <a:lnTo>
                    <a:pt x="180" y="106"/>
                  </a:lnTo>
                  <a:lnTo>
                    <a:pt x="186" y="107"/>
                  </a:lnTo>
                  <a:lnTo>
                    <a:pt x="188" y="108"/>
                  </a:lnTo>
                  <a:lnTo>
                    <a:pt x="192" y="110"/>
                  </a:lnTo>
                  <a:lnTo>
                    <a:pt x="193" y="110"/>
                  </a:lnTo>
                  <a:lnTo>
                    <a:pt x="195" y="110"/>
                  </a:lnTo>
                  <a:lnTo>
                    <a:pt x="196" y="110"/>
                  </a:lnTo>
                  <a:lnTo>
                    <a:pt x="197" y="110"/>
                  </a:lnTo>
                  <a:lnTo>
                    <a:pt x="200" y="110"/>
                  </a:lnTo>
                  <a:lnTo>
                    <a:pt x="201" y="110"/>
                  </a:lnTo>
                  <a:lnTo>
                    <a:pt x="203" y="110"/>
                  </a:lnTo>
                  <a:lnTo>
                    <a:pt x="206" y="110"/>
                  </a:lnTo>
                  <a:lnTo>
                    <a:pt x="208" y="110"/>
                  </a:lnTo>
                  <a:lnTo>
                    <a:pt x="209" y="109"/>
                  </a:lnTo>
                  <a:lnTo>
                    <a:pt x="210" y="109"/>
                  </a:lnTo>
                  <a:lnTo>
                    <a:pt x="212" y="110"/>
                  </a:lnTo>
                  <a:lnTo>
                    <a:pt x="213" y="110"/>
                  </a:lnTo>
                  <a:lnTo>
                    <a:pt x="215" y="110"/>
                  </a:lnTo>
                  <a:lnTo>
                    <a:pt x="219" y="112"/>
                  </a:lnTo>
                  <a:lnTo>
                    <a:pt x="220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2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8" y="111"/>
                  </a:lnTo>
                  <a:lnTo>
                    <a:pt x="230" y="110"/>
                  </a:lnTo>
                  <a:lnTo>
                    <a:pt x="231" y="109"/>
                  </a:lnTo>
                  <a:lnTo>
                    <a:pt x="233" y="108"/>
                  </a:lnTo>
                  <a:lnTo>
                    <a:pt x="235" y="106"/>
                  </a:lnTo>
                  <a:lnTo>
                    <a:pt x="236" y="104"/>
                  </a:lnTo>
                  <a:lnTo>
                    <a:pt x="238" y="103"/>
                  </a:lnTo>
                  <a:lnTo>
                    <a:pt x="238" y="101"/>
                  </a:lnTo>
                  <a:lnTo>
                    <a:pt x="239" y="101"/>
                  </a:lnTo>
                  <a:lnTo>
                    <a:pt x="239" y="100"/>
                  </a:lnTo>
                  <a:lnTo>
                    <a:pt x="241" y="93"/>
                  </a:lnTo>
                  <a:lnTo>
                    <a:pt x="241" y="92"/>
                  </a:lnTo>
                  <a:lnTo>
                    <a:pt x="241" y="91"/>
                  </a:lnTo>
                  <a:lnTo>
                    <a:pt x="241" y="86"/>
                  </a:lnTo>
                  <a:lnTo>
                    <a:pt x="241" y="85"/>
                  </a:lnTo>
                  <a:lnTo>
                    <a:pt x="241" y="85"/>
                  </a:lnTo>
                  <a:lnTo>
                    <a:pt x="241" y="84"/>
                  </a:lnTo>
                  <a:lnTo>
                    <a:pt x="242" y="83"/>
                  </a:lnTo>
                  <a:lnTo>
                    <a:pt x="242" y="82"/>
                  </a:lnTo>
                  <a:lnTo>
                    <a:pt x="243" y="82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6" y="80"/>
                  </a:lnTo>
                  <a:lnTo>
                    <a:pt x="249" y="78"/>
                  </a:lnTo>
                  <a:lnTo>
                    <a:pt x="254" y="76"/>
                  </a:lnTo>
                  <a:lnTo>
                    <a:pt x="255" y="76"/>
                  </a:lnTo>
                  <a:lnTo>
                    <a:pt x="257" y="74"/>
                  </a:lnTo>
                  <a:lnTo>
                    <a:pt x="258" y="73"/>
                  </a:lnTo>
                  <a:lnTo>
                    <a:pt x="260" y="72"/>
                  </a:lnTo>
                  <a:lnTo>
                    <a:pt x="263" y="71"/>
                  </a:lnTo>
                  <a:lnTo>
                    <a:pt x="264" y="70"/>
                  </a:lnTo>
                  <a:lnTo>
                    <a:pt x="271" y="66"/>
                  </a:lnTo>
                  <a:lnTo>
                    <a:pt x="274" y="64"/>
                  </a:lnTo>
                  <a:lnTo>
                    <a:pt x="276" y="62"/>
                  </a:lnTo>
                  <a:lnTo>
                    <a:pt x="279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8" y="54"/>
                  </a:lnTo>
                  <a:lnTo>
                    <a:pt x="291" y="51"/>
                  </a:lnTo>
                  <a:lnTo>
                    <a:pt x="293" y="49"/>
                  </a:lnTo>
                  <a:lnTo>
                    <a:pt x="293" y="48"/>
                  </a:lnTo>
                  <a:lnTo>
                    <a:pt x="294" y="48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7" y="46"/>
                  </a:lnTo>
                  <a:lnTo>
                    <a:pt x="298" y="46"/>
                  </a:lnTo>
                  <a:lnTo>
                    <a:pt x="298" y="46"/>
                  </a:lnTo>
                  <a:lnTo>
                    <a:pt x="299" y="46"/>
                  </a:lnTo>
                  <a:lnTo>
                    <a:pt x="303" y="47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12" y="49"/>
                  </a:lnTo>
                  <a:lnTo>
                    <a:pt x="317" y="49"/>
                  </a:lnTo>
                  <a:lnTo>
                    <a:pt x="318" y="49"/>
                  </a:lnTo>
                  <a:lnTo>
                    <a:pt x="320" y="50"/>
                  </a:lnTo>
                  <a:lnTo>
                    <a:pt x="323" y="51"/>
                  </a:lnTo>
                  <a:lnTo>
                    <a:pt x="324" y="51"/>
                  </a:lnTo>
                  <a:lnTo>
                    <a:pt x="325" y="51"/>
                  </a:lnTo>
                  <a:lnTo>
                    <a:pt x="326" y="52"/>
                  </a:lnTo>
                  <a:lnTo>
                    <a:pt x="328" y="54"/>
                  </a:lnTo>
                  <a:lnTo>
                    <a:pt x="330" y="55"/>
                  </a:lnTo>
                  <a:lnTo>
                    <a:pt x="333" y="57"/>
                  </a:lnTo>
                  <a:lnTo>
                    <a:pt x="333" y="58"/>
                  </a:lnTo>
                  <a:lnTo>
                    <a:pt x="335" y="59"/>
                  </a:lnTo>
                  <a:lnTo>
                    <a:pt x="339" y="62"/>
                  </a:lnTo>
                  <a:lnTo>
                    <a:pt x="341" y="63"/>
                  </a:lnTo>
                  <a:lnTo>
                    <a:pt x="343" y="64"/>
                  </a:lnTo>
                  <a:lnTo>
                    <a:pt x="344" y="65"/>
                  </a:lnTo>
                  <a:lnTo>
                    <a:pt x="345" y="65"/>
                  </a:lnTo>
                  <a:lnTo>
                    <a:pt x="346" y="66"/>
                  </a:lnTo>
                  <a:lnTo>
                    <a:pt x="347" y="66"/>
                  </a:lnTo>
                  <a:lnTo>
                    <a:pt x="348" y="66"/>
                  </a:lnTo>
                  <a:lnTo>
                    <a:pt x="349" y="66"/>
                  </a:lnTo>
                  <a:lnTo>
                    <a:pt x="350" y="66"/>
                  </a:lnTo>
                  <a:lnTo>
                    <a:pt x="351" y="66"/>
                  </a:lnTo>
                  <a:lnTo>
                    <a:pt x="351" y="65"/>
                  </a:lnTo>
                  <a:lnTo>
                    <a:pt x="352" y="65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4" y="62"/>
                  </a:lnTo>
                  <a:lnTo>
                    <a:pt x="354" y="60"/>
                  </a:lnTo>
                  <a:lnTo>
                    <a:pt x="356" y="52"/>
                  </a:lnTo>
                  <a:lnTo>
                    <a:pt x="357" y="50"/>
                  </a:lnTo>
                  <a:lnTo>
                    <a:pt x="357" y="49"/>
                  </a:lnTo>
                  <a:lnTo>
                    <a:pt x="357" y="47"/>
                  </a:lnTo>
                  <a:lnTo>
                    <a:pt x="357" y="44"/>
                  </a:lnTo>
                  <a:lnTo>
                    <a:pt x="357" y="43"/>
                  </a:lnTo>
                  <a:lnTo>
                    <a:pt x="356" y="41"/>
                  </a:lnTo>
                  <a:lnTo>
                    <a:pt x="356" y="40"/>
                  </a:lnTo>
                  <a:lnTo>
                    <a:pt x="357" y="39"/>
                  </a:lnTo>
                  <a:lnTo>
                    <a:pt x="357" y="38"/>
                  </a:lnTo>
                  <a:lnTo>
                    <a:pt x="357" y="37"/>
                  </a:lnTo>
                  <a:lnTo>
                    <a:pt x="358" y="37"/>
                  </a:lnTo>
                  <a:lnTo>
                    <a:pt x="358" y="36"/>
                  </a:lnTo>
                  <a:lnTo>
                    <a:pt x="359" y="36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4" y="35"/>
                  </a:lnTo>
                  <a:lnTo>
                    <a:pt x="366" y="34"/>
                  </a:lnTo>
                  <a:lnTo>
                    <a:pt x="371" y="32"/>
                  </a:lnTo>
                  <a:lnTo>
                    <a:pt x="372" y="31"/>
                  </a:lnTo>
                  <a:lnTo>
                    <a:pt x="373" y="31"/>
                  </a:lnTo>
                  <a:lnTo>
                    <a:pt x="375" y="29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1" y="24"/>
                  </a:lnTo>
                  <a:lnTo>
                    <a:pt x="381" y="22"/>
                  </a:lnTo>
                  <a:lnTo>
                    <a:pt x="381" y="22"/>
                  </a:lnTo>
                  <a:lnTo>
                    <a:pt x="381" y="21"/>
                  </a:lnTo>
                  <a:lnTo>
                    <a:pt x="381" y="20"/>
                  </a:lnTo>
                  <a:lnTo>
                    <a:pt x="380" y="20"/>
                  </a:lnTo>
                  <a:lnTo>
                    <a:pt x="380" y="19"/>
                  </a:lnTo>
                  <a:lnTo>
                    <a:pt x="378" y="17"/>
                  </a:lnTo>
                  <a:lnTo>
                    <a:pt x="378" y="16"/>
                  </a:lnTo>
                  <a:lnTo>
                    <a:pt x="378" y="16"/>
                  </a:lnTo>
                  <a:lnTo>
                    <a:pt x="378" y="15"/>
                  </a:lnTo>
                  <a:lnTo>
                    <a:pt x="378" y="14"/>
                  </a:lnTo>
                  <a:lnTo>
                    <a:pt x="378" y="13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9" y="8"/>
                  </a:lnTo>
                  <a:lnTo>
                    <a:pt x="380" y="6"/>
                  </a:lnTo>
                  <a:lnTo>
                    <a:pt x="381" y="5"/>
                  </a:lnTo>
                  <a:lnTo>
                    <a:pt x="381" y="4"/>
                  </a:lnTo>
                  <a:lnTo>
                    <a:pt x="382" y="4"/>
                  </a:lnTo>
                  <a:lnTo>
                    <a:pt x="383" y="3"/>
                  </a:lnTo>
                  <a:lnTo>
                    <a:pt x="384" y="3"/>
                  </a:lnTo>
                  <a:lnTo>
                    <a:pt x="385" y="3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8" y="2"/>
                  </a:lnTo>
                  <a:lnTo>
                    <a:pt x="390" y="2"/>
                  </a:lnTo>
                  <a:lnTo>
                    <a:pt x="393" y="2"/>
                  </a:lnTo>
                  <a:lnTo>
                    <a:pt x="393" y="1"/>
                  </a:lnTo>
                  <a:lnTo>
                    <a:pt x="394" y="1"/>
                  </a:lnTo>
                  <a:lnTo>
                    <a:pt x="394" y="1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233">
              <a:extLst>
                <a:ext uri="{FF2B5EF4-FFF2-40B4-BE49-F238E27FC236}">
                  <a16:creationId xmlns:a16="http://schemas.microsoft.com/office/drawing/2014/main" id="{7BFF71E8-2428-797B-0925-7A48E472B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220" y="3567799"/>
              <a:ext cx="711094" cy="1000127"/>
            </a:xfrm>
            <a:custGeom>
              <a:avLst/>
              <a:gdLst>
                <a:gd name="T0" fmla="*/ 389 w 593"/>
                <a:gd name="T1" fmla="*/ 6 h 760"/>
                <a:gd name="T2" fmla="*/ 403 w 593"/>
                <a:gd name="T3" fmla="*/ 16 h 760"/>
                <a:gd name="T4" fmla="*/ 421 w 593"/>
                <a:gd name="T5" fmla="*/ 15 h 760"/>
                <a:gd name="T6" fmla="*/ 416 w 593"/>
                <a:gd name="T7" fmla="*/ 40 h 760"/>
                <a:gd name="T8" fmla="*/ 428 w 593"/>
                <a:gd name="T9" fmla="*/ 47 h 760"/>
                <a:gd name="T10" fmla="*/ 461 w 593"/>
                <a:gd name="T11" fmla="*/ 45 h 760"/>
                <a:gd name="T12" fmla="*/ 461 w 593"/>
                <a:gd name="T13" fmla="*/ 53 h 760"/>
                <a:gd name="T14" fmla="*/ 487 w 593"/>
                <a:gd name="T15" fmla="*/ 72 h 760"/>
                <a:gd name="T16" fmla="*/ 518 w 593"/>
                <a:gd name="T17" fmla="*/ 72 h 760"/>
                <a:gd name="T18" fmla="*/ 550 w 593"/>
                <a:gd name="T19" fmla="*/ 94 h 760"/>
                <a:gd name="T20" fmla="*/ 561 w 593"/>
                <a:gd name="T21" fmla="*/ 108 h 760"/>
                <a:gd name="T22" fmla="*/ 591 w 593"/>
                <a:gd name="T23" fmla="*/ 132 h 760"/>
                <a:gd name="T24" fmla="*/ 585 w 593"/>
                <a:gd name="T25" fmla="*/ 165 h 760"/>
                <a:gd name="T26" fmla="*/ 578 w 593"/>
                <a:gd name="T27" fmla="*/ 205 h 760"/>
                <a:gd name="T28" fmla="*/ 580 w 593"/>
                <a:gd name="T29" fmla="*/ 228 h 760"/>
                <a:gd name="T30" fmla="*/ 567 w 593"/>
                <a:gd name="T31" fmla="*/ 250 h 760"/>
                <a:gd name="T32" fmla="*/ 549 w 593"/>
                <a:gd name="T33" fmla="*/ 249 h 760"/>
                <a:gd name="T34" fmla="*/ 526 w 593"/>
                <a:gd name="T35" fmla="*/ 271 h 760"/>
                <a:gd name="T36" fmla="*/ 540 w 593"/>
                <a:gd name="T37" fmla="*/ 279 h 760"/>
                <a:gd name="T38" fmla="*/ 534 w 593"/>
                <a:gd name="T39" fmla="*/ 289 h 760"/>
                <a:gd name="T40" fmla="*/ 538 w 593"/>
                <a:gd name="T41" fmla="*/ 303 h 760"/>
                <a:gd name="T42" fmla="*/ 538 w 593"/>
                <a:gd name="T43" fmla="*/ 311 h 760"/>
                <a:gd name="T44" fmla="*/ 550 w 593"/>
                <a:gd name="T45" fmla="*/ 318 h 760"/>
                <a:gd name="T46" fmla="*/ 553 w 593"/>
                <a:gd name="T47" fmla="*/ 347 h 760"/>
                <a:gd name="T48" fmla="*/ 561 w 593"/>
                <a:gd name="T49" fmla="*/ 373 h 760"/>
                <a:gd name="T50" fmla="*/ 559 w 593"/>
                <a:gd name="T51" fmla="*/ 395 h 760"/>
                <a:gd name="T52" fmla="*/ 562 w 593"/>
                <a:gd name="T53" fmla="*/ 423 h 760"/>
                <a:gd name="T54" fmla="*/ 561 w 593"/>
                <a:gd name="T55" fmla="*/ 454 h 760"/>
                <a:gd name="T56" fmla="*/ 570 w 593"/>
                <a:gd name="T57" fmla="*/ 488 h 760"/>
                <a:gd name="T58" fmla="*/ 549 w 593"/>
                <a:gd name="T59" fmla="*/ 520 h 760"/>
                <a:gd name="T60" fmla="*/ 543 w 593"/>
                <a:gd name="T61" fmla="*/ 540 h 760"/>
                <a:gd name="T62" fmla="*/ 535 w 593"/>
                <a:gd name="T63" fmla="*/ 551 h 760"/>
                <a:gd name="T64" fmla="*/ 540 w 593"/>
                <a:gd name="T65" fmla="*/ 565 h 760"/>
                <a:gd name="T66" fmla="*/ 530 w 593"/>
                <a:gd name="T67" fmla="*/ 582 h 760"/>
                <a:gd name="T68" fmla="*/ 531 w 593"/>
                <a:gd name="T69" fmla="*/ 604 h 760"/>
                <a:gd name="T70" fmla="*/ 506 w 593"/>
                <a:gd name="T71" fmla="*/ 630 h 760"/>
                <a:gd name="T72" fmla="*/ 486 w 593"/>
                <a:gd name="T73" fmla="*/ 633 h 760"/>
                <a:gd name="T74" fmla="*/ 487 w 593"/>
                <a:gd name="T75" fmla="*/ 678 h 760"/>
                <a:gd name="T76" fmla="*/ 474 w 593"/>
                <a:gd name="T77" fmla="*/ 696 h 760"/>
                <a:gd name="T78" fmla="*/ 460 w 593"/>
                <a:gd name="T79" fmla="*/ 728 h 760"/>
                <a:gd name="T80" fmla="*/ 456 w 593"/>
                <a:gd name="T81" fmla="*/ 745 h 760"/>
                <a:gd name="T82" fmla="*/ 440 w 593"/>
                <a:gd name="T83" fmla="*/ 760 h 760"/>
                <a:gd name="T84" fmla="*/ 404 w 593"/>
                <a:gd name="T85" fmla="*/ 732 h 760"/>
                <a:gd name="T86" fmla="*/ 394 w 593"/>
                <a:gd name="T87" fmla="*/ 687 h 760"/>
                <a:gd name="T88" fmla="*/ 352 w 593"/>
                <a:gd name="T89" fmla="*/ 647 h 760"/>
                <a:gd name="T90" fmla="*/ 314 w 593"/>
                <a:gd name="T91" fmla="*/ 637 h 760"/>
                <a:gd name="T92" fmla="*/ 299 w 593"/>
                <a:gd name="T93" fmla="*/ 606 h 760"/>
                <a:gd name="T94" fmla="*/ 266 w 593"/>
                <a:gd name="T95" fmla="*/ 562 h 760"/>
                <a:gd name="T96" fmla="*/ 244 w 593"/>
                <a:gd name="T97" fmla="*/ 530 h 760"/>
                <a:gd name="T98" fmla="*/ 216 w 593"/>
                <a:gd name="T99" fmla="*/ 498 h 760"/>
                <a:gd name="T100" fmla="*/ 183 w 593"/>
                <a:gd name="T101" fmla="*/ 495 h 760"/>
                <a:gd name="T102" fmla="*/ 151 w 593"/>
                <a:gd name="T103" fmla="*/ 492 h 760"/>
                <a:gd name="T104" fmla="*/ 129 w 593"/>
                <a:gd name="T105" fmla="*/ 461 h 760"/>
                <a:gd name="T106" fmla="*/ 93 w 593"/>
                <a:gd name="T107" fmla="*/ 431 h 760"/>
                <a:gd name="T108" fmla="*/ 82 w 593"/>
                <a:gd name="T109" fmla="*/ 399 h 760"/>
                <a:gd name="T110" fmla="*/ 70 w 593"/>
                <a:gd name="T111" fmla="*/ 366 h 760"/>
                <a:gd name="T112" fmla="*/ 55 w 593"/>
                <a:gd name="T113" fmla="*/ 332 h 760"/>
                <a:gd name="T114" fmla="*/ 39 w 593"/>
                <a:gd name="T115" fmla="*/ 304 h 760"/>
                <a:gd name="T116" fmla="*/ 37 w 593"/>
                <a:gd name="T117" fmla="*/ 272 h 760"/>
                <a:gd name="T118" fmla="*/ 4 w 593"/>
                <a:gd name="T119" fmla="*/ 25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3" h="760">
                  <a:moveTo>
                    <a:pt x="383" y="0"/>
                  </a:moveTo>
                  <a:lnTo>
                    <a:pt x="383" y="1"/>
                  </a:lnTo>
                  <a:lnTo>
                    <a:pt x="383" y="1"/>
                  </a:lnTo>
                  <a:lnTo>
                    <a:pt x="383" y="1"/>
                  </a:lnTo>
                  <a:lnTo>
                    <a:pt x="383" y="3"/>
                  </a:lnTo>
                  <a:lnTo>
                    <a:pt x="383" y="4"/>
                  </a:lnTo>
                  <a:lnTo>
                    <a:pt x="383" y="5"/>
                  </a:lnTo>
                  <a:lnTo>
                    <a:pt x="384" y="7"/>
                  </a:lnTo>
                  <a:lnTo>
                    <a:pt x="384" y="7"/>
                  </a:lnTo>
                  <a:lnTo>
                    <a:pt x="385" y="8"/>
                  </a:lnTo>
                  <a:lnTo>
                    <a:pt x="385" y="8"/>
                  </a:lnTo>
                  <a:lnTo>
                    <a:pt x="386" y="8"/>
                  </a:lnTo>
                  <a:lnTo>
                    <a:pt x="387" y="8"/>
                  </a:lnTo>
                  <a:lnTo>
                    <a:pt x="387" y="8"/>
                  </a:lnTo>
                  <a:lnTo>
                    <a:pt x="388" y="8"/>
                  </a:lnTo>
                  <a:lnTo>
                    <a:pt x="388" y="7"/>
                  </a:lnTo>
                  <a:lnTo>
                    <a:pt x="389" y="6"/>
                  </a:lnTo>
                  <a:lnTo>
                    <a:pt x="391" y="4"/>
                  </a:lnTo>
                  <a:lnTo>
                    <a:pt x="392" y="3"/>
                  </a:lnTo>
                  <a:lnTo>
                    <a:pt x="392" y="3"/>
                  </a:lnTo>
                  <a:lnTo>
                    <a:pt x="393" y="2"/>
                  </a:lnTo>
                  <a:lnTo>
                    <a:pt x="394" y="2"/>
                  </a:lnTo>
                  <a:lnTo>
                    <a:pt x="395" y="2"/>
                  </a:lnTo>
                  <a:lnTo>
                    <a:pt x="395" y="2"/>
                  </a:lnTo>
                  <a:lnTo>
                    <a:pt x="396" y="2"/>
                  </a:lnTo>
                  <a:lnTo>
                    <a:pt x="396" y="4"/>
                  </a:lnTo>
                  <a:lnTo>
                    <a:pt x="398" y="6"/>
                  </a:lnTo>
                  <a:lnTo>
                    <a:pt x="400" y="8"/>
                  </a:lnTo>
                  <a:lnTo>
                    <a:pt x="401" y="10"/>
                  </a:lnTo>
                  <a:lnTo>
                    <a:pt x="401" y="11"/>
                  </a:lnTo>
                  <a:lnTo>
                    <a:pt x="402" y="14"/>
                  </a:lnTo>
                  <a:lnTo>
                    <a:pt x="403" y="15"/>
                  </a:lnTo>
                  <a:lnTo>
                    <a:pt x="403" y="15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5" y="16"/>
                  </a:lnTo>
                  <a:lnTo>
                    <a:pt x="405" y="16"/>
                  </a:lnTo>
                  <a:lnTo>
                    <a:pt x="406" y="16"/>
                  </a:lnTo>
                  <a:lnTo>
                    <a:pt x="407" y="16"/>
                  </a:lnTo>
                  <a:lnTo>
                    <a:pt x="410" y="15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4" y="14"/>
                  </a:lnTo>
                  <a:lnTo>
                    <a:pt x="415" y="13"/>
                  </a:lnTo>
                  <a:lnTo>
                    <a:pt x="416" y="12"/>
                  </a:lnTo>
                  <a:lnTo>
                    <a:pt x="417" y="11"/>
                  </a:lnTo>
                  <a:lnTo>
                    <a:pt x="418" y="10"/>
                  </a:lnTo>
                  <a:lnTo>
                    <a:pt x="418" y="11"/>
                  </a:lnTo>
                  <a:lnTo>
                    <a:pt x="418" y="12"/>
                  </a:lnTo>
                  <a:lnTo>
                    <a:pt x="420" y="14"/>
                  </a:lnTo>
                  <a:lnTo>
                    <a:pt x="421" y="15"/>
                  </a:lnTo>
                  <a:lnTo>
                    <a:pt x="422" y="17"/>
                  </a:lnTo>
                  <a:lnTo>
                    <a:pt x="423" y="19"/>
                  </a:lnTo>
                  <a:lnTo>
                    <a:pt x="423" y="20"/>
                  </a:lnTo>
                  <a:lnTo>
                    <a:pt x="424" y="21"/>
                  </a:lnTo>
                  <a:lnTo>
                    <a:pt x="424" y="22"/>
                  </a:lnTo>
                  <a:lnTo>
                    <a:pt x="424" y="24"/>
                  </a:lnTo>
                  <a:lnTo>
                    <a:pt x="424" y="25"/>
                  </a:lnTo>
                  <a:lnTo>
                    <a:pt x="424" y="25"/>
                  </a:lnTo>
                  <a:lnTo>
                    <a:pt x="424" y="26"/>
                  </a:lnTo>
                  <a:lnTo>
                    <a:pt x="423" y="27"/>
                  </a:lnTo>
                  <a:lnTo>
                    <a:pt x="423" y="28"/>
                  </a:lnTo>
                  <a:lnTo>
                    <a:pt x="421" y="31"/>
                  </a:lnTo>
                  <a:lnTo>
                    <a:pt x="419" y="33"/>
                  </a:lnTo>
                  <a:lnTo>
                    <a:pt x="418" y="34"/>
                  </a:lnTo>
                  <a:lnTo>
                    <a:pt x="417" y="38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5" y="41"/>
                  </a:lnTo>
                  <a:lnTo>
                    <a:pt x="415" y="42"/>
                  </a:lnTo>
                  <a:lnTo>
                    <a:pt x="415" y="43"/>
                  </a:lnTo>
                  <a:lnTo>
                    <a:pt x="415" y="43"/>
                  </a:lnTo>
                  <a:lnTo>
                    <a:pt x="415" y="44"/>
                  </a:lnTo>
                  <a:lnTo>
                    <a:pt x="416" y="45"/>
                  </a:lnTo>
                  <a:lnTo>
                    <a:pt x="416" y="45"/>
                  </a:lnTo>
                  <a:lnTo>
                    <a:pt x="417" y="45"/>
                  </a:lnTo>
                  <a:lnTo>
                    <a:pt x="417" y="46"/>
                  </a:lnTo>
                  <a:lnTo>
                    <a:pt x="418" y="46"/>
                  </a:lnTo>
                  <a:lnTo>
                    <a:pt x="419" y="46"/>
                  </a:lnTo>
                  <a:lnTo>
                    <a:pt x="423" y="47"/>
                  </a:lnTo>
                  <a:lnTo>
                    <a:pt x="424" y="47"/>
                  </a:lnTo>
                  <a:lnTo>
                    <a:pt x="425" y="48"/>
                  </a:lnTo>
                  <a:lnTo>
                    <a:pt x="426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30" y="46"/>
                  </a:lnTo>
                  <a:lnTo>
                    <a:pt x="433" y="45"/>
                  </a:lnTo>
                  <a:lnTo>
                    <a:pt x="435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40" y="44"/>
                  </a:lnTo>
                  <a:lnTo>
                    <a:pt x="442" y="44"/>
                  </a:lnTo>
                  <a:lnTo>
                    <a:pt x="443" y="44"/>
                  </a:lnTo>
                  <a:lnTo>
                    <a:pt x="446" y="44"/>
                  </a:lnTo>
                  <a:lnTo>
                    <a:pt x="449" y="45"/>
                  </a:lnTo>
                  <a:lnTo>
                    <a:pt x="451" y="45"/>
                  </a:lnTo>
                  <a:lnTo>
                    <a:pt x="452" y="45"/>
                  </a:lnTo>
                  <a:lnTo>
                    <a:pt x="453" y="45"/>
                  </a:lnTo>
                  <a:lnTo>
                    <a:pt x="457" y="44"/>
                  </a:lnTo>
                  <a:lnTo>
                    <a:pt x="459" y="44"/>
                  </a:lnTo>
                  <a:lnTo>
                    <a:pt x="460" y="44"/>
                  </a:lnTo>
                  <a:lnTo>
                    <a:pt x="461" y="45"/>
                  </a:lnTo>
                  <a:lnTo>
                    <a:pt x="462" y="45"/>
                  </a:lnTo>
                  <a:lnTo>
                    <a:pt x="463" y="45"/>
                  </a:lnTo>
                  <a:lnTo>
                    <a:pt x="465" y="46"/>
                  </a:lnTo>
                  <a:lnTo>
                    <a:pt x="466" y="47"/>
                  </a:lnTo>
                  <a:lnTo>
                    <a:pt x="467" y="47"/>
                  </a:lnTo>
                  <a:lnTo>
                    <a:pt x="467" y="48"/>
                  </a:lnTo>
                  <a:lnTo>
                    <a:pt x="467" y="48"/>
                  </a:lnTo>
                  <a:lnTo>
                    <a:pt x="467" y="48"/>
                  </a:lnTo>
                  <a:lnTo>
                    <a:pt x="467" y="49"/>
                  </a:lnTo>
                  <a:lnTo>
                    <a:pt x="467" y="49"/>
                  </a:lnTo>
                  <a:lnTo>
                    <a:pt x="464" y="50"/>
                  </a:lnTo>
                  <a:lnTo>
                    <a:pt x="463" y="51"/>
                  </a:lnTo>
                  <a:lnTo>
                    <a:pt x="462" y="51"/>
                  </a:lnTo>
                  <a:lnTo>
                    <a:pt x="462" y="52"/>
                  </a:lnTo>
                  <a:lnTo>
                    <a:pt x="461" y="52"/>
                  </a:lnTo>
                  <a:lnTo>
                    <a:pt x="461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1" y="54"/>
                  </a:lnTo>
                  <a:lnTo>
                    <a:pt x="461" y="54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4" y="57"/>
                  </a:lnTo>
                  <a:lnTo>
                    <a:pt x="465" y="58"/>
                  </a:lnTo>
                  <a:lnTo>
                    <a:pt x="466" y="59"/>
                  </a:lnTo>
                  <a:lnTo>
                    <a:pt x="467" y="60"/>
                  </a:lnTo>
                  <a:lnTo>
                    <a:pt x="472" y="62"/>
                  </a:lnTo>
                  <a:lnTo>
                    <a:pt x="475" y="64"/>
                  </a:lnTo>
                  <a:lnTo>
                    <a:pt x="477" y="65"/>
                  </a:lnTo>
                  <a:lnTo>
                    <a:pt x="482" y="69"/>
                  </a:lnTo>
                  <a:lnTo>
                    <a:pt x="484" y="70"/>
                  </a:lnTo>
                  <a:lnTo>
                    <a:pt x="485" y="71"/>
                  </a:lnTo>
                  <a:lnTo>
                    <a:pt x="487" y="72"/>
                  </a:lnTo>
                  <a:lnTo>
                    <a:pt x="488" y="72"/>
                  </a:lnTo>
                  <a:lnTo>
                    <a:pt x="490" y="73"/>
                  </a:lnTo>
                  <a:lnTo>
                    <a:pt x="491" y="73"/>
                  </a:lnTo>
                  <a:lnTo>
                    <a:pt x="493" y="74"/>
                  </a:lnTo>
                  <a:lnTo>
                    <a:pt x="495" y="74"/>
                  </a:lnTo>
                  <a:lnTo>
                    <a:pt x="497" y="74"/>
                  </a:lnTo>
                  <a:lnTo>
                    <a:pt x="499" y="74"/>
                  </a:lnTo>
                  <a:lnTo>
                    <a:pt x="501" y="74"/>
                  </a:lnTo>
                  <a:lnTo>
                    <a:pt x="502" y="74"/>
                  </a:lnTo>
                  <a:lnTo>
                    <a:pt x="504" y="74"/>
                  </a:lnTo>
                  <a:lnTo>
                    <a:pt x="506" y="73"/>
                  </a:lnTo>
                  <a:lnTo>
                    <a:pt x="507" y="73"/>
                  </a:lnTo>
                  <a:lnTo>
                    <a:pt x="512" y="72"/>
                  </a:lnTo>
                  <a:lnTo>
                    <a:pt x="514" y="72"/>
                  </a:lnTo>
                  <a:lnTo>
                    <a:pt x="515" y="71"/>
                  </a:lnTo>
                  <a:lnTo>
                    <a:pt x="517" y="71"/>
                  </a:lnTo>
                  <a:lnTo>
                    <a:pt x="518" y="72"/>
                  </a:lnTo>
                  <a:lnTo>
                    <a:pt x="520" y="72"/>
                  </a:lnTo>
                  <a:lnTo>
                    <a:pt x="521" y="72"/>
                  </a:lnTo>
                  <a:lnTo>
                    <a:pt x="522" y="73"/>
                  </a:lnTo>
                  <a:lnTo>
                    <a:pt x="523" y="74"/>
                  </a:lnTo>
                  <a:lnTo>
                    <a:pt x="524" y="74"/>
                  </a:lnTo>
                  <a:lnTo>
                    <a:pt x="525" y="75"/>
                  </a:lnTo>
                  <a:lnTo>
                    <a:pt x="526" y="77"/>
                  </a:lnTo>
                  <a:lnTo>
                    <a:pt x="530" y="81"/>
                  </a:lnTo>
                  <a:lnTo>
                    <a:pt x="532" y="83"/>
                  </a:lnTo>
                  <a:lnTo>
                    <a:pt x="533" y="84"/>
                  </a:lnTo>
                  <a:lnTo>
                    <a:pt x="536" y="87"/>
                  </a:lnTo>
                  <a:lnTo>
                    <a:pt x="540" y="91"/>
                  </a:lnTo>
                  <a:lnTo>
                    <a:pt x="541" y="92"/>
                  </a:lnTo>
                  <a:lnTo>
                    <a:pt x="542" y="92"/>
                  </a:lnTo>
                  <a:lnTo>
                    <a:pt x="544" y="93"/>
                  </a:lnTo>
                  <a:lnTo>
                    <a:pt x="545" y="93"/>
                  </a:lnTo>
                  <a:lnTo>
                    <a:pt x="550" y="94"/>
                  </a:lnTo>
                  <a:lnTo>
                    <a:pt x="551" y="94"/>
                  </a:lnTo>
                  <a:lnTo>
                    <a:pt x="552" y="95"/>
                  </a:lnTo>
                  <a:lnTo>
                    <a:pt x="554" y="95"/>
                  </a:lnTo>
                  <a:lnTo>
                    <a:pt x="555" y="96"/>
                  </a:lnTo>
                  <a:lnTo>
                    <a:pt x="556" y="97"/>
                  </a:lnTo>
                  <a:lnTo>
                    <a:pt x="557" y="97"/>
                  </a:lnTo>
                  <a:lnTo>
                    <a:pt x="558" y="98"/>
                  </a:lnTo>
                  <a:lnTo>
                    <a:pt x="558" y="99"/>
                  </a:lnTo>
                  <a:lnTo>
                    <a:pt x="559" y="99"/>
                  </a:lnTo>
                  <a:lnTo>
                    <a:pt x="559" y="100"/>
                  </a:lnTo>
                  <a:lnTo>
                    <a:pt x="559" y="101"/>
                  </a:lnTo>
                  <a:lnTo>
                    <a:pt x="559" y="102"/>
                  </a:lnTo>
                  <a:lnTo>
                    <a:pt x="560" y="106"/>
                  </a:lnTo>
                  <a:lnTo>
                    <a:pt x="560" y="107"/>
                  </a:lnTo>
                  <a:lnTo>
                    <a:pt x="561" y="107"/>
                  </a:lnTo>
                  <a:lnTo>
                    <a:pt x="561" y="108"/>
                  </a:lnTo>
                  <a:lnTo>
                    <a:pt x="561" y="108"/>
                  </a:lnTo>
                  <a:lnTo>
                    <a:pt x="562" y="108"/>
                  </a:lnTo>
                  <a:lnTo>
                    <a:pt x="562" y="109"/>
                  </a:lnTo>
                  <a:lnTo>
                    <a:pt x="563" y="109"/>
                  </a:lnTo>
                  <a:lnTo>
                    <a:pt x="567" y="110"/>
                  </a:lnTo>
                  <a:lnTo>
                    <a:pt x="571" y="111"/>
                  </a:lnTo>
                  <a:lnTo>
                    <a:pt x="574" y="112"/>
                  </a:lnTo>
                  <a:lnTo>
                    <a:pt x="576" y="113"/>
                  </a:lnTo>
                  <a:lnTo>
                    <a:pt x="579" y="114"/>
                  </a:lnTo>
                  <a:lnTo>
                    <a:pt x="588" y="119"/>
                  </a:lnTo>
                  <a:lnTo>
                    <a:pt x="589" y="120"/>
                  </a:lnTo>
                  <a:lnTo>
                    <a:pt x="590" y="120"/>
                  </a:lnTo>
                  <a:lnTo>
                    <a:pt x="590" y="121"/>
                  </a:lnTo>
                  <a:lnTo>
                    <a:pt x="591" y="121"/>
                  </a:lnTo>
                  <a:lnTo>
                    <a:pt x="591" y="122"/>
                  </a:lnTo>
                  <a:lnTo>
                    <a:pt x="591" y="123"/>
                  </a:lnTo>
                  <a:lnTo>
                    <a:pt x="591" y="130"/>
                  </a:lnTo>
                  <a:lnTo>
                    <a:pt x="591" y="132"/>
                  </a:lnTo>
                  <a:lnTo>
                    <a:pt x="592" y="137"/>
                  </a:lnTo>
                  <a:lnTo>
                    <a:pt x="592" y="143"/>
                  </a:lnTo>
                  <a:lnTo>
                    <a:pt x="593" y="145"/>
                  </a:lnTo>
                  <a:lnTo>
                    <a:pt x="593" y="150"/>
                  </a:lnTo>
                  <a:lnTo>
                    <a:pt x="593" y="152"/>
                  </a:lnTo>
                  <a:lnTo>
                    <a:pt x="593" y="153"/>
                  </a:lnTo>
                  <a:lnTo>
                    <a:pt x="593" y="154"/>
                  </a:lnTo>
                  <a:lnTo>
                    <a:pt x="592" y="155"/>
                  </a:lnTo>
                  <a:lnTo>
                    <a:pt x="592" y="156"/>
                  </a:lnTo>
                  <a:lnTo>
                    <a:pt x="592" y="157"/>
                  </a:lnTo>
                  <a:lnTo>
                    <a:pt x="591" y="158"/>
                  </a:lnTo>
                  <a:lnTo>
                    <a:pt x="588" y="160"/>
                  </a:lnTo>
                  <a:lnTo>
                    <a:pt x="588" y="160"/>
                  </a:lnTo>
                  <a:lnTo>
                    <a:pt x="587" y="161"/>
                  </a:lnTo>
                  <a:lnTo>
                    <a:pt x="586" y="162"/>
                  </a:lnTo>
                  <a:lnTo>
                    <a:pt x="586" y="163"/>
                  </a:lnTo>
                  <a:lnTo>
                    <a:pt x="585" y="165"/>
                  </a:lnTo>
                  <a:lnTo>
                    <a:pt x="584" y="168"/>
                  </a:lnTo>
                  <a:lnTo>
                    <a:pt x="583" y="172"/>
                  </a:lnTo>
                  <a:lnTo>
                    <a:pt x="582" y="174"/>
                  </a:lnTo>
                  <a:lnTo>
                    <a:pt x="582" y="176"/>
                  </a:lnTo>
                  <a:lnTo>
                    <a:pt x="581" y="182"/>
                  </a:lnTo>
                  <a:lnTo>
                    <a:pt x="581" y="183"/>
                  </a:lnTo>
                  <a:lnTo>
                    <a:pt x="581" y="186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1" y="194"/>
                  </a:lnTo>
                  <a:lnTo>
                    <a:pt x="581" y="195"/>
                  </a:lnTo>
                  <a:lnTo>
                    <a:pt x="581" y="197"/>
                  </a:lnTo>
                  <a:lnTo>
                    <a:pt x="580" y="199"/>
                  </a:lnTo>
                  <a:lnTo>
                    <a:pt x="579" y="203"/>
                  </a:lnTo>
                  <a:lnTo>
                    <a:pt x="578" y="204"/>
                  </a:lnTo>
                  <a:lnTo>
                    <a:pt x="578" y="205"/>
                  </a:lnTo>
                  <a:lnTo>
                    <a:pt x="578" y="206"/>
                  </a:lnTo>
                  <a:lnTo>
                    <a:pt x="578" y="207"/>
                  </a:lnTo>
                  <a:lnTo>
                    <a:pt x="578" y="209"/>
                  </a:lnTo>
                  <a:lnTo>
                    <a:pt x="578" y="213"/>
                  </a:lnTo>
                  <a:lnTo>
                    <a:pt x="578" y="215"/>
                  </a:lnTo>
                  <a:lnTo>
                    <a:pt x="578" y="216"/>
                  </a:lnTo>
                  <a:lnTo>
                    <a:pt x="577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6" y="223"/>
                  </a:lnTo>
                  <a:lnTo>
                    <a:pt x="576" y="224"/>
                  </a:lnTo>
                  <a:lnTo>
                    <a:pt x="576" y="225"/>
                  </a:lnTo>
                  <a:lnTo>
                    <a:pt x="576" y="226"/>
                  </a:lnTo>
                  <a:lnTo>
                    <a:pt x="577" y="226"/>
                  </a:lnTo>
                  <a:lnTo>
                    <a:pt x="577" y="227"/>
                  </a:lnTo>
                  <a:lnTo>
                    <a:pt x="579" y="228"/>
                  </a:lnTo>
                  <a:lnTo>
                    <a:pt x="580" y="228"/>
                  </a:lnTo>
                  <a:lnTo>
                    <a:pt x="581" y="229"/>
                  </a:lnTo>
                  <a:lnTo>
                    <a:pt x="582" y="230"/>
                  </a:lnTo>
                  <a:lnTo>
                    <a:pt x="582" y="231"/>
                  </a:lnTo>
                  <a:lnTo>
                    <a:pt x="582" y="232"/>
                  </a:lnTo>
                  <a:lnTo>
                    <a:pt x="582" y="233"/>
                  </a:lnTo>
                  <a:lnTo>
                    <a:pt x="582" y="233"/>
                  </a:lnTo>
                  <a:lnTo>
                    <a:pt x="582" y="234"/>
                  </a:lnTo>
                  <a:lnTo>
                    <a:pt x="581" y="235"/>
                  </a:lnTo>
                  <a:lnTo>
                    <a:pt x="581" y="236"/>
                  </a:lnTo>
                  <a:lnTo>
                    <a:pt x="580" y="236"/>
                  </a:lnTo>
                  <a:lnTo>
                    <a:pt x="578" y="238"/>
                  </a:lnTo>
                  <a:lnTo>
                    <a:pt x="574" y="241"/>
                  </a:lnTo>
                  <a:lnTo>
                    <a:pt x="573" y="243"/>
                  </a:lnTo>
                  <a:lnTo>
                    <a:pt x="571" y="244"/>
                  </a:lnTo>
                  <a:lnTo>
                    <a:pt x="570" y="245"/>
                  </a:lnTo>
                  <a:lnTo>
                    <a:pt x="568" y="249"/>
                  </a:lnTo>
                  <a:lnTo>
                    <a:pt x="567" y="250"/>
                  </a:lnTo>
                  <a:lnTo>
                    <a:pt x="566" y="251"/>
                  </a:lnTo>
                  <a:lnTo>
                    <a:pt x="565" y="251"/>
                  </a:lnTo>
                  <a:lnTo>
                    <a:pt x="565" y="252"/>
                  </a:lnTo>
                  <a:lnTo>
                    <a:pt x="564" y="252"/>
                  </a:lnTo>
                  <a:lnTo>
                    <a:pt x="563" y="252"/>
                  </a:lnTo>
                  <a:lnTo>
                    <a:pt x="562" y="252"/>
                  </a:lnTo>
                  <a:lnTo>
                    <a:pt x="562" y="252"/>
                  </a:lnTo>
                  <a:lnTo>
                    <a:pt x="561" y="252"/>
                  </a:lnTo>
                  <a:lnTo>
                    <a:pt x="560" y="252"/>
                  </a:lnTo>
                  <a:lnTo>
                    <a:pt x="559" y="251"/>
                  </a:lnTo>
                  <a:lnTo>
                    <a:pt x="555" y="249"/>
                  </a:lnTo>
                  <a:lnTo>
                    <a:pt x="554" y="249"/>
                  </a:lnTo>
                  <a:lnTo>
                    <a:pt x="554" y="248"/>
                  </a:lnTo>
                  <a:lnTo>
                    <a:pt x="553" y="248"/>
                  </a:lnTo>
                  <a:lnTo>
                    <a:pt x="552" y="248"/>
                  </a:lnTo>
                  <a:lnTo>
                    <a:pt x="550" y="248"/>
                  </a:lnTo>
                  <a:lnTo>
                    <a:pt x="549" y="249"/>
                  </a:lnTo>
                  <a:lnTo>
                    <a:pt x="548" y="249"/>
                  </a:lnTo>
                  <a:lnTo>
                    <a:pt x="547" y="250"/>
                  </a:lnTo>
                  <a:lnTo>
                    <a:pt x="545" y="251"/>
                  </a:lnTo>
                  <a:lnTo>
                    <a:pt x="543" y="251"/>
                  </a:lnTo>
                  <a:lnTo>
                    <a:pt x="542" y="252"/>
                  </a:lnTo>
                  <a:lnTo>
                    <a:pt x="540" y="254"/>
                  </a:lnTo>
                  <a:lnTo>
                    <a:pt x="539" y="254"/>
                  </a:lnTo>
                  <a:lnTo>
                    <a:pt x="538" y="256"/>
                  </a:lnTo>
                  <a:lnTo>
                    <a:pt x="537" y="257"/>
                  </a:lnTo>
                  <a:lnTo>
                    <a:pt x="535" y="258"/>
                  </a:lnTo>
                  <a:lnTo>
                    <a:pt x="534" y="259"/>
                  </a:lnTo>
                  <a:lnTo>
                    <a:pt x="533" y="261"/>
                  </a:lnTo>
                  <a:lnTo>
                    <a:pt x="529" y="266"/>
                  </a:lnTo>
                  <a:lnTo>
                    <a:pt x="528" y="268"/>
                  </a:lnTo>
                  <a:lnTo>
                    <a:pt x="527" y="269"/>
                  </a:lnTo>
                  <a:lnTo>
                    <a:pt x="527" y="270"/>
                  </a:lnTo>
                  <a:lnTo>
                    <a:pt x="526" y="271"/>
                  </a:lnTo>
                  <a:lnTo>
                    <a:pt x="526" y="273"/>
                  </a:lnTo>
                  <a:lnTo>
                    <a:pt x="526" y="274"/>
                  </a:lnTo>
                  <a:lnTo>
                    <a:pt x="526" y="275"/>
                  </a:lnTo>
                  <a:lnTo>
                    <a:pt x="526" y="276"/>
                  </a:lnTo>
                  <a:lnTo>
                    <a:pt x="526" y="277"/>
                  </a:lnTo>
                  <a:lnTo>
                    <a:pt x="527" y="278"/>
                  </a:lnTo>
                  <a:lnTo>
                    <a:pt x="527" y="278"/>
                  </a:lnTo>
                  <a:lnTo>
                    <a:pt x="528" y="279"/>
                  </a:lnTo>
                  <a:lnTo>
                    <a:pt x="528" y="279"/>
                  </a:lnTo>
                  <a:lnTo>
                    <a:pt x="529" y="279"/>
                  </a:lnTo>
                  <a:lnTo>
                    <a:pt x="530" y="279"/>
                  </a:lnTo>
                  <a:lnTo>
                    <a:pt x="531" y="279"/>
                  </a:lnTo>
                  <a:lnTo>
                    <a:pt x="533" y="279"/>
                  </a:lnTo>
                  <a:lnTo>
                    <a:pt x="535" y="279"/>
                  </a:lnTo>
                  <a:lnTo>
                    <a:pt x="537" y="279"/>
                  </a:lnTo>
                  <a:lnTo>
                    <a:pt x="538" y="279"/>
                  </a:lnTo>
                  <a:lnTo>
                    <a:pt x="540" y="279"/>
                  </a:lnTo>
                  <a:lnTo>
                    <a:pt x="541" y="279"/>
                  </a:lnTo>
                  <a:lnTo>
                    <a:pt x="542" y="280"/>
                  </a:lnTo>
                  <a:lnTo>
                    <a:pt x="542" y="280"/>
                  </a:lnTo>
                  <a:lnTo>
                    <a:pt x="543" y="281"/>
                  </a:lnTo>
                  <a:lnTo>
                    <a:pt x="543" y="281"/>
                  </a:lnTo>
                  <a:lnTo>
                    <a:pt x="543" y="282"/>
                  </a:lnTo>
                  <a:lnTo>
                    <a:pt x="544" y="282"/>
                  </a:lnTo>
                  <a:lnTo>
                    <a:pt x="543" y="283"/>
                  </a:lnTo>
                  <a:lnTo>
                    <a:pt x="543" y="283"/>
                  </a:lnTo>
                  <a:lnTo>
                    <a:pt x="542" y="284"/>
                  </a:lnTo>
                  <a:lnTo>
                    <a:pt x="542" y="284"/>
                  </a:lnTo>
                  <a:lnTo>
                    <a:pt x="540" y="285"/>
                  </a:lnTo>
                  <a:lnTo>
                    <a:pt x="535" y="288"/>
                  </a:lnTo>
                  <a:lnTo>
                    <a:pt x="534" y="288"/>
                  </a:lnTo>
                  <a:lnTo>
                    <a:pt x="534" y="288"/>
                  </a:lnTo>
                  <a:lnTo>
                    <a:pt x="534" y="289"/>
                  </a:lnTo>
                  <a:lnTo>
                    <a:pt x="534" y="289"/>
                  </a:lnTo>
                  <a:lnTo>
                    <a:pt x="534" y="290"/>
                  </a:lnTo>
                  <a:lnTo>
                    <a:pt x="534" y="291"/>
                  </a:lnTo>
                  <a:lnTo>
                    <a:pt x="534" y="292"/>
                  </a:lnTo>
                  <a:lnTo>
                    <a:pt x="534" y="292"/>
                  </a:lnTo>
                  <a:lnTo>
                    <a:pt x="535" y="293"/>
                  </a:lnTo>
                  <a:lnTo>
                    <a:pt x="535" y="294"/>
                  </a:lnTo>
                  <a:lnTo>
                    <a:pt x="537" y="296"/>
                  </a:lnTo>
                  <a:lnTo>
                    <a:pt x="538" y="297"/>
                  </a:lnTo>
                  <a:lnTo>
                    <a:pt x="538" y="298"/>
                  </a:lnTo>
                  <a:lnTo>
                    <a:pt x="539" y="299"/>
                  </a:lnTo>
                  <a:lnTo>
                    <a:pt x="539" y="300"/>
                  </a:lnTo>
                  <a:lnTo>
                    <a:pt x="540" y="301"/>
                  </a:lnTo>
                  <a:lnTo>
                    <a:pt x="540" y="301"/>
                  </a:lnTo>
                  <a:lnTo>
                    <a:pt x="539" y="302"/>
                  </a:lnTo>
                  <a:lnTo>
                    <a:pt x="539" y="302"/>
                  </a:lnTo>
                  <a:lnTo>
                    <a:pt x="539" y="303"/>
                  </a:lnTo>
                  <a:lnTo>
                    <a:pt x="538" y="303"/>
                  </a:lnTo>
                  <a:lnTo>
                    <a:pt x="537" y="304"/>
                  </a:lnTo>
                  <a:lnTo>
                    <a:pt x="536" y="304"/>
                  </a:lnTo>
                  <a:lnTo>
                    <a:pt x="535" y="304"/>
                  </a:lnTo>
                  <a:lnTo>
                    <a:pt x="533" y="304"/>
                  </a:lnTo>
                  <a:lnTo>
                    <a:pt x="532" y="305"/>
                  </a:lnTo>
                  <a:lnTo>
                    <a:pt x="531" y="305"/>
                  </a:lnTo>
                  <a:lnTo>
                    <a:pt x="531" y="305"/>
                  </a:lnTo>
                  <a:lnTo>
                    <a:pt x="531" y="305"/>
                  </a:lnTo>
                  <a:lnTo>
                    <a:pt x="531" y="305"/>
                  </a:lnTo>
                  <a:lnTo>
                    <a:pt x="531" y="306"/>
                  </a:lnTo>
                  <a:lnTo>
                    <a:pt x="532" y="306"/>
                  </a:lnTo>
                  <a:lnTo>
                    <a:pt x="533" y="307"/>
                  </a:lnTo>
                  <a:lnTo>
                    <a:pt x="535" y="308"/>
                  </a:lnTo>
                  <a:lnTo>
                    <a:pt x="536" y="309"/>
                  </a:lnTo>
                  <a:lnTo>
                    <a:pt x="537" y="310"/>
                  </a:lnTo>
                  <a:lnTo>
                    <a:pt x="537" y="310"/>
                  </a:lnTo>
                  <a:lnTo>
                    <a:pt x="538" y="311"/>
                  </a:lnTo>
                  <a:lnTo>
                    <a:pt x="538" y="312"/>
                  </a:lnTo>
                  <a:lnTo>
                    <a:pt x="538" y="313"/>
                  </a:lnTo>
                  <a:lnTo>
                    <a:pt x="537" y="314"/>
                  </a:lnTo>
                  <a:lnTo>
                    <a:pt x="537" y="314"/>
                  </a:lnTo>
                  <a:lnTo>
                    <a:pt x="537" y="315"/>
                  </a:lnTo>
                  <a:lnTo>
                    <a:pt x="537" y="315"/>
                  </a:lnTo>
                  <a:lnTo>
                    <a:pt x="538" y="315"/>
                  </a:lnTo>
                  <a:lnTo>
                    <a:pt x="538" y="316"/>
                  </a:lnTo>
                  <a:lnTo>
                    <a:pt x="539" y="316"/>
                  </a:lnTo>
                  <a:lnTo>
                    <a:pt x="539" y="316"/>
                  </a:lnTo>
                  <a:lnTo>
                    <a:pt x="540" y="316"/>
                  </a:lnTo>
                  <a:lnTo>
                    <a:pt x="541" y="316"/>
                  </a:lnTo>
                  <a:lnTo>
                    <a:pt x="544" y="316"/>
                  </a:lnTo>
                  <a:lnTo>
                    <a:pt x="546" y="316"/>
                  </a:lnTo>
                  <a:lnTo>
                    <a:pt x="547" y="317"/>
                  </a:lnTo>
                  <a:lnTo>
                    <a:pt x="549" y="317"/>
                  </a:lnTo>
                  <a:lnTo>
                    <a:pt x="550" y="318"/>
                  </a:lnTo>
                  <a:lnTo>
                    <a:pt x="552" y="318"/>
                  </a:lnTo>
                  <a:lnTo>
                    <a:pt x="553" y="319"/>
                  </a:lnTo>
                  <a:lnTo>
                    <a:pt x="554" y="320"/>
                  </a:lnTo>
                  <a:lnTo>
                    <a:pt x="554" y="320"/>
                  </a:lnTo>
                  <a:lnTo>
                    <a:pt x="555" y="321"/>
                  </a:lnTo>
                  <a:lnTo>
                    <a:pt x="555" y="322"/>
                  </a:lnTo>
                  <a:lnTo>
                    <a:pt x="556" y="322"/>
                  </a:lnTo>
                  <a:lnTo>
                    <a:pt x="556" y="324"/>
                  </a:lnTo>
                  <a:lnTo>
                    <a:pt x="556" y="326"/>
                  </a:lnTo>
                  <a:lnTo>
                    <a:pt x="556" y="329"/>
                  </a:lnTo>
                  <a:lnTo>
                    <a:pt x="556" y="331"/>
                  </a:lnTo>
                  <a:lnTo>
                    <a:pt x="556" y="334"/>
                  </a:lnTo>
                  <a:lnTo>
                    <a:pt x="556" y="335"/>
                  </a:lnTo>
                  <a:lnTo>
                    <a:pt x="555" y="337"/>
                  </a:lnTo>
                  <a:lnTo>
                    <a:pt x="554" y="343"/>
                  </a:lnTo>
                  <a:lnTo>
                    <a:pt x="554" y="345"/>
                  </a:lnTo>
                  <a:lnTo>
                    <a:pt x="553" y="347"/>
                  </a:lnTo>
                  <a:lnTo>
                    <a:pt x="553" y="352"/>
                  </a:lnTo>
                  <a:lnTo>
                    <a:pt x="553" y="356"/>
                  </a:lnTo>
                  <a:lnTo>
                    <a:pt x="553" y="357"/>
                  </a:lnTo>
                  <a:lnTo>
                    <a:pt x="553" y="363"/>
                  </a:lnTo>
                  <a:lnTo>
                    <a:pt x="553" y="364"/>
                  </a:lnTo>
                  <a:lnTo>
                    <a:pt x="553" y="365"/>
                  </a:lnTo>
                  <a:lnTo>
                    <a:pt x="553" y="365"/>
                  </a:lnTo>
                  <a:lnTo>
                    <a:pt x="553" y="366"/>
                  </a:lnTo>
                  <a:lnTo>
                    <a:pt x="554" y="366"/>
                  </a:lnTo>
                  <a:lnTo>
                    <a:pt x="554" y="367"/>
                  </a:lnTo>
                  <a:lnTo>
                    <a:pt x="556" y="368"/>
                  </a:lnTo>
                  <a:lnTo>
                    <a:pt x="557" y="368"/>
                  </a:lnTo>
                  <a:lnTo>
                    <a:pt x="558" y="369"/>
                  </a:lnTo>
                  <a:lnTo>
                    <a:pt x="559" y="370"/>
                  </a:lnTo>
                  <a:lnTo>
                    <a:pt x="560" y="371"/>
                  </a:lnTo>
                  <a:lnTo>
                    <a:pt x="561" y="372"/>
                  </a:lnTo>
                  <a:lnTo>
                    <a:pt x="561" y="373"/>
                  </a:lnTo>
                  <a:lnTo>
                    <a:pt x="562" y="375"/>
                  </a:lnTo>
                  <a:lnTo>
                    <a:pt x="562" y="377"/>
                  </a:lnTo>
                  <a:lnTo>
                    <a:pt x="563" y="379"/>
                  </a:lnTo>
                  <a:lnTo>
                    <a:pt x="563" y="380"/>
                  </a:lnTo>
                  <a:lnTo>
                    <a:pt x="563" y="382"/>
                  </a:lnTo>
                  <a:lnTo>
                    <a:pt x="563" y="384"/>
                  </a:lnTo>
                  <a:lnTo>
                    <a:pt x="563" y="386"/>
                  </a:lnTo>
                  <a:lnTo>
                    <a:pt x="563" y="388"/>
                  </a:lnTo>
                  <a:lnTo>
                    <a:pt x="563" y="390"/>
                  </a:lnTo>
                  <a:lnTo>
                    <a:pt x="562" y="390"/>
                  </a:lnTo>
                  <a:lnTo>
                    <a:pt x="562" y="390"/>
                  </a:lnTo>
                  <a:lnTo>
                    <a:pt x="561" y="390"/>
                  </a:lnTo>
                  <a:lnTo>
                    <a:pt x="561" y="391"/>
                  </a:lnTo>
                  <a:lnTo>
                    <a:pt x="560" y="392"/>
                  </a:lnTo>
                  <a:lnTo>
                    <a:pt x="560" y="393"/>
                  </a:lnTo>
                  <a:lnTo>
                    <a:pt x="559" y="394"/>
                  </a:lnTo>
                  <a:lnTo>
                    <a:pt x="559" y="395"/>
                  </a:lnTo>
                  <a:lnTo>
                    <a:pt x="557" y="401"/>
                  </a:lnTo>
                  <a:lnTo>
                    <a:pt x="557" y="403"/>
                  </a:lnTo>
                  <a:lnTo>
                    <a:pt x="557" y="403"/>
                  </a:lnTo>
                  <a:lnTo>
                    <a:pt x="557" y="404"/>
                  </a:lnTo>
                  <a:lnTo>
                    <a:pt x="557" y="405"/>
                  </a:lnTo>
                  <a:lnTo>
                    <a:pt x="557" y="405"/>
                  </a:lnTo>
                  <a:lnTo>
                    <a:pt x="557" y="406"/>
                  </a:lnTo>
                  <a:lnTo>
                    <a:pt x="557" y="407"/>
                  </a:lnTo>
                  <a:lnTo>
                    <a:pt x="558" y="408"/>
                  </a:lnTo>
                  <a:lnTo>
                    <a:pt x="560" y="410"/>
                  </a:lnTo>
                  <a:lnTo>
                    <a:pt x="560" y="410"/>
                  </a:lnTo>
                  <a:lnTo>
                    <a:pt x="560" y="411"/>
                  </a:lnTo>
                  <a:lnTo>
                    <a:pt x="561" y="412"/>
                  </a:lnTo>
                  <a:lnTo>
                    <a:pt x="561" y="414"/>
                  </a:lnTo>
                  <a:lnTo>
                    <a:pt x="561" y="416"/>
                  </a:lnTo>
                  <a:lnTo>
                    <a:pt x="562" y="417"/>
                  </a:lnTo>
                  <a:lnTo>
                    <a:pt x="562" y="423"/>
                  </a:lnTo>
                  <a:lnTo>
                    <a:pt x="562" y="425"/>
                  </a:lnTo>
                  <a:lnTo>
                    <a:pt x="563" y="428"/>
                  </a:lnTo>
                  <a:lnTo>
                    <a:pt x="563" y="429"/>
                  </a:lnTo>
                  <a:lnTo>
                    <a:pt x="564" y="431"/>
                  </a:lnTo>
                  <a:lnTo>
                    <a:pt x="565" y="434"/>
                  </a:lnTo>
                  <a:lnTo>
                    <a:pt x="566" y="437"/>
                  </a:lnTo>
                  <a:lnTo>
                    <a:pt x="567" y="438"/>
                  </a:lnTo>
                  <a:lnTo>
                    <a:pt x="567" y="440"/>
                  </a:lnTo>
                  <a:lnTo>
                    <a:pt x="568" y="441"/>
                  </a:lnTo>
                  <a:lnTo>
                    <a:pt x="568" y="441"/>
                  </a:lnTo>
                  <a:lnTo>
                    <a:pt x="568" y="442"/>
                  </a:lnTo>
                  <a:lnTo>
                    <a:pt x="567" y="443"/>
                  </a:lnTo>
                  <a:lnTo>
                    <a:pt x="564" y="448"/>
                  </a:lnTo>
                  <a:lnTo>
                    <a:pt x="563" y="449"/>
                  </a:lnTo>
                  <a:lnTo>
                    <a:pt x="562" y="451"/>
                  </a:lnTo>
                  <a:lnTo>
                    <a:pt x="561" y="453"/>
                  </a:lnTo>
                  <a:lnTo>
                    <a:pt x="561" y="454"/>
                  </a:lnTo>
                  <a:lnTo>
                    <a:pt x="561" y="456"/>
                  </a:lnTo>
                  <a:lnTo>
                    <a:pt x="560" y="460"/>
                  </a:lnTo>
                  <a:lnTo>
                    <a:pt x="560" y="462"/>
                  </a:lnTo>
                  <a:lnTo>
                    <a:pt x="560" y="464"/>
                  </a:lnTo>
                  <a:lnTo>
                    <a:pt x="560" y="466"/>
                  </a:lnTo>
                  <a:lnTo>
                    <a:pt x="561" y="469"/>
                  </a:lnTo>
                  <a:lnTo>
                    <a:pt x="561" y="471"/>
                  </a:lnTo>
                  <a:lnTo>
                    <a:pt x="562" y="473"/>
                  </a:lnTo>
                  <a:lnTo>
                    <a:pt x="564" y="477"/>
                  </a:lnTo>
                  <a:lnTo>
                    <a:pt x="565" y="479"/>
                  </a:lnTo>
                  <a:lnTo>
                    <a:pt x="566" y="480"/>
                  </a:lnTo>
                  <a:lnTo>
                    <a:pt x="568" y="483"/>
                  </a:lnTo>
                  <a:lnTo>
                    <a:pt x="569" y="483"/>
                  </a:lnTo>
                  <a:lnTo>
                    <a:pt x="569" y="484"/>
                  </a:lnTo>
                  <a:lnTo>
                    <a:pt x="570" y="485"/>
                  </a:lnTo>
                  <a:lnTo>
                    <a:pt x="570" y="487"/>
                  </a:lnTo>
                  <a:lnTo>
                    <a:pt x="570" y="488"/>
                  </a:lnTo>
                  <a:lnTo>
                    <a:pt x="569" y="489"/>
                  </a:lnTo>
                  <a:lnTo>
                    <a:pt x="569" y="492"/>
                  </a:lnTo>
                  <a:lnTo>
                    <a:pt x="568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5" y="499"/>
                  </a:lnTo>
                  <a:lnTo>
                    <a:pt x="564" y="501"/>
                  </a:lnTo>
                  <a:lnTo>
                    <a:pt x="563" y="503"/>
                  </a:lnTo>
                  <a:lnTo>
                    <a:pt x="562" y="507"/>
                  </a:lnTo>
                  <a:lnTo>
                    <a:pt x="561" y="509"/>
                  </a:lnTo>
                  <a:lnTo>
                    <a:pt x="560" y="510"/>
                  </a:lnTo>
                  <a:lnTo>
                    <a:pt x="560" y="512"/>
                  </a:lnTo>
                  <a:lnTo>
                    <a:pt x="559" y="512"/>
                  </a:lnTo>
                  <a:lnTo>
                    <a:pt x="558" y="513"/>
                  </a:lnTo>
                  <a:lnTo>
                    <a:pt x="554" y="516"/>
                  </a:lnTo>
                  <a:lnTo>
                    <a:pt x="551" y="518"/>
                  </a:lnTo>
                  <a:lnTo>
                    <a:pt x="549" y="520"/>
                  </a:lnTo>
                  <a:lnTo>
                    <a:pt x="548" y="521"/>
                  </a:lnTo>
                  <a:lnTo>
                    <a:pt x="546" y="523"/>
                  </a:lnTo>
                  <a:lnTo>
                    <a:pt x="545" y="524"/>
                  </a:lnTo>
                  <a:lnTo>
                    <a:pt x="544" y="525"/>
                  </a:lnTo>
                  <a:lnTo>
                    <a:pt x="544" y="526"/>
                  </a:lnTo>
                  <a:lnTo>
                    <a:pt x="544" y="528"/>
                  </a:lnTo>
                  <a:lnTo>
                    <a:pt x="543" y="529"/>
                  </a:lnTo>
                  <a:lnTo>
                    <a:pt x="543" y="530"/>
                  </a:lnTo>
                  <a:lnTo>
                    <a:pt x="543" y="531"/>
                  </a:lnTo>
                  <a:lnTo>
                    <a:pt x="543" y="533"/>
                  </a:lnTo>
                  <a:lnTo>
                    <a:pt x="544" y="535"/>
                  </a:lnTo>
                  <a:lnTo>
                    <a:pt x="544" y="536"/>
                  </a:lnTo>
                  <a:lnTo>
                    <a:pt x="544" y="537"/>
                  </a:lnTo>
                  <a:lnTo>
                    <a:pt x="544" y="538"/>
                  </a:lnTo>
                  <a:lnTo>
                    <a:pt x="543" y="538"/>
                  </a:lnTo>
                  <a:lnTo>
                    <a:pt x="543" y="539"/>
                  </a:lnTo>
                  <a:lnTo>
                    <a:pt x="543" y="540"/>
                  </a:lnTo>
                  <a:lnTo>
                    <a:pt x="542" y="541"/>
                  </a:lnTo>
                  <a:lnTo>
                    <a:pt x="542" y="541"/>
                  </a:lnTo>
                  <a:lnTo>
                    <a:pt x="541" y="542"/>
                  </a:lnTo>
                  <a:lnTo>
                    <a:pt x="541" y="542"/>
                  </a:lnTo>
                  <a:lnTo>
                    <a:pt x="540" y="543"/>
                  </a:lnTo>
                  <a:lnTo>
                    <a:pt x="537" y="545"/>
                  </a:lnTo>
                  <a:lnTo>
                    <a:pt x="536" y="545"/>
                  </a:lnTo>
                  <a:lnTo>
                    <a:pt x="536" y="545"/>
                  </a:lnTo>
                  <a:lnTo>
                    <a:pt x="535" y="546"/>
                  </a:lnTo>
                  <a:lnTo>
                    <a:pt x="535" y="546"/>
                  </a:lnTo>
                  <a:lnTo>
                    <a:pt x="535" y="547"/>
                  </a:lnTo>
                  <a:lnTo>
                    <a:pt x="535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5" y="550"/>
                  </a:lnTo>
                  <a:lnTo>
                    <a:pt x="535" y="550"/>
                  </a:lnTo>
                  <a:lnTo>
                    <a:pt x="535" y="551"/>
                  </a:lnTo>
                  <a:lnTo>
                    <a:pt x="536" y="552"/>
                  </a:lnTo>
                  <a:lnTo>
                    <a:pt x="536" y="553"/>
                  </a:lnTo>
                  <a:lnTo>
                    <a:pt x="536" y="554"/>
                  </a:lnTo>
                  <a:lnTo>
                    <a:pt x="537" y="554"/>
                  </a:lnTo>
                  <a:lnTo>
                    <a:pt x="538" y="555"/>
                  </a:lnTo>
                  <a:lnTo>
                    <a:pt x="539" y="556"/>
                  </a:lnTo>
                  <a:lnTo>
                    <a:pt x="541" y="558"/>
                  </a:lnTo>
                  <a:lnTo>
                    <a:pt x="541" y="558"/>
                  </a:lnTo>
                  <a:lnTo>
                    <a:pt x="542" y="559"/>
                  </a:lnTo>
                  <a:lnTo>
                    <a:pt x="542" y="559"/>
                  </a:lnTo>
                  <a:lnTo>
                    <a:pt x="542" y="560"/>
                  </a:lnTo>
                  <a:lnTo>
                    <a:pt x="542" y="560"/>
                  </a:lnTo>
                  <a:lnTo>
                    <a:pt x="542" y="561"/>
                  </a:lnTo>
                  <a:lnTo>
                    <a:pt x="541" y="563"/>
                  </a:lnTo>
                  <a:lnTo>
                    <a:pt x="541" y="564"/>
                  </a:lnTo>
                  <a:lnTo>
                    <a:pt x="540" y="564"/>
                  </a:lnTo>
                  <a:lnTo>
                    <a:pt x="540" y="565"/>
                  </a:lnTo>
                  <a:lnTo>
                    <a:pt x="539" y="565"/>
                  </a:lnTo>
                  <a:lnTo>
                    <a:pt x="539" y="565"/>
                  </a:lnTo>
                  <a:lnTo>
                    <a:pt x="537" y="566"/>
                  </a:lnTo>
                  <a:lnTo>
                    <a:pt x="536" y="567"/>
                  </a:lnTo>
                  <a:lnTo>
                    <a:pt x="535" y="567"/>
                  </a:lnTo>
                  <a:lnTo>
                    <a:pt x="534" y="570"/>
                  </a:lnTo>
                  <a:lnTo>
                    <a:pt x="532" y="571"/>
                  </a:lnTo>
                  <a:lnTo>
                    <a:pt x="531" y="572"/>
                  </a:lnTo>
                  <a:lnTo>
                    <a:pt x="530" y="573"/>
                  </a:lnTo>
                  <a:lnTo>
                    <a:pt x="530" y="574"/>
                  </a:lnTo>
                  <a:lnTo>
                    <a:pt x="529" y="575"/>
                  </a:lnTo>
                  <a:lnTo>
                    <a:pt x="529" y="576"/>
                  </a:lnTo>
                  <a:lnTo>
                    <a:pt x="529" y="577"/>
                  </a:lnTo>
                  <a:lnTo>
                    <a:pt x="529" y="578"/>
                  </a:lnTo>
                  <a:lnTo>
                    <a:pt x="529" y="579"/>
                  </a:lnTo>
                  <a:lnTo>
                    <a:pt x="529" y="580"/>
                  </a:lnTo>
                  <a:lnTo>
                    <a:pt x="530" y="582"/>
                  </a:lnTo>
                  <a:lnTo>
                    <a:pt x="531" y="584"/>
                  </a:lnTo>
                  <a:lnTo>
                    <a:pt x="532" y="585"/>
                  </a:lnTo>
                  <a:lnTo>
                    <a:pt x="534" y="588"/>
                  </a:lnTo>
                  <a:lnTo>
                    <a:pt x="535" y="589"/>
                  </a:lnTo>
                  <a:lnTo>
                    <a:pt x="535" y="590"/>
                  </a:lnTo>
                  <a:lnTo>
                    <a:pt x="536" y="591"/>
                  </a:lnTo>
                  <a:lnTo>
                    <a:pt x="536" y="593"/>
                  </a:lnTo>
                  <a:lnTo>
                    <a:pt x="536" y="594"/>
                  </a:lnTo>
                  <a:lnTo>
                    <a:pt x="536" y="595"/>
                  </a:lnTo>
                  <a:lnTo>
                    <a:pt x="536" y="596"/>
                  </a:lnTo>
                  <a:lnTo>
                    <a:pt x="536" y="597"/>
                  </a:lnTo>
                  <a:lnTo>
                    <a:pt x="536" y="598"/>
                  </a:lnTo>
                  <a:lnTo>
                    <a:pt x="535" y="598"/>
                  </a:lnTo>
                  <a:lnTo>
                    <a:pt x="535" y="599"/>
                  </a:lnTo>
                  <a:lnTo>
                    <a:pt x="533" y="601"/>
                  </a:lnTo>
                  <a:lnTo>
                    <a:pt x="532" y="602"/>
                  </a:lnTo>
                  <a:lnTo>
                    <a:pt x="531" y="604"/>
                  </a:lnTo>
                  <a:lnTo>
                    <a:pt x="530" y="605"/>
                  </a:lnTo>
                  <a:lnTo>
                    <a:pt x="529" y="606"/>
                  </a:lnTo>
                  <a:lnTo>
                    <a:pt x="529" y="608"/>
                  </a:lnTo>
                  <a:lnTo>
                    <a:pt x="527" y="613"/>
                  </a:lnTo>
                  <a:lnTo>
                    <a:pt x="526" y="617"/>
                  </a:lnTo>
                  <a:lnTo>
                    <a:pt x="526" y="617"/>
                  </a:lnTo>
                  <a:lnTo>
                    <a:pt x="525" y="618"/>
                  </a:lnTo>
                  <a:lnTo>
                    <a:pt x="525" y="619"/>
                  </a:lnTo>
                  <a:lnTo>
                    <a:pt x="524" y="619"/>
                  </a:lnTo>
                  <a:lnTo>
                    <a:pt x="523" y="619"/>
                  </a:lnTo>
                  <a:lnTo>
                    <a:pt x="519" y="621"/>
                  </a:lnTo>
                  <a:lnTo>
                    <a:pt x="517" y="622"/>
                  </a:lnTo>
                  <a:lnTo>
                    <a:pt x="515" y="623"/>
                  </a:lnTo>
                  <a:lnTo>
                    <a:pt x="514" y="624"/>
                  </a:lnTo>
                  <a:lnTo>
                    <a:pt x="510" y="627"/>
                  </a:lnTo>
                  <a:lnTo>
                    <a:pt x="508" y="629"/>
                  </a:lnTo>
                  <a:lnTo>
                    <a:pt x="506" y="630"/>
                  </a:lnTo>
                  <a:lnTo>
                    <a:pt x="505" y="630"/>
                  </a:lnTo>
                  <a:lnTo>
                    <a:pt x="504" y="631"/>
                  </a:lnTo>
                  <a:lnTo>
                    <a:pt x="502" y="631"/>
                  </a:lnTo>
                  <a:lnTo>
                    <a:pt x="501" y="632"/>
                  </a:lnTo>
                  <a:lnTo>
                    <a:pt x="500" y="632"/>
                  </a:lnTo>
                  <a:lnTo>
                    <a:pt x="499" y="632"/>
                  </a:lnTo>
                  <a:lnTo>
                    <a:pt x="498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0" y="631"/>
                  </a:lnTo>
                  <a:lnTo>
                    <a:pt x="489" y="631"/>
                  </a:lnTo>
                  <a:lnTo>
                    <a:pt x="488" y="631"/>
                  </a:lnTo>
                  <a:lnTo>
                    <a:pt x="487" y="631"/>
                  </a:lnTo>
                  <a:lnTo>
                    <a:pt x="487" y="631"/>
                  </a:lnTo>
                  <a:lnTo>
                    <a:pt x="486" y="631"/>
                  </a:lnTo>
                  <a:lnTo>
                    <a:pt x="486" y="632"/>
                  </a:lnTo>
                  <a:lnTo>
                    <a:pt x="486" y="633"/>
                  </a:lnTo>
                  <a:lnTo>
                    <a:pt x="485" y="638"/>
                  </a:lnTo>
                  <a:lnTo>
                    <a:pt x="484" y="641"/>
                  </a:lnTo>
                  <a:lnTo>
                    <a:pt x="484" y="643"/>
                  </a:lnTo>
                  <a:lnTo>
                    <a:pt x="484" y="649"/>
                  </a:lnTo>
                  <a:lnTo>
                    <a:pt x="483" y="651"/>
                  </a:lnTo>
                  <a:lnTo>
                    <a:pt x="483" y="653"/>
                  </a:lnTo>
                  <a:lnTo>
                    <a:pt x="482" y="656"/>
                  </a:lnTo>
                  <a:lnTo>
                    <a:pt x="482" y="658"/>
                  </a:lnTo>
                  <a:lnTo>
                    <a:pt x="482" y="659"/>
                  </a:lnTo>
                  <a:lnTo>
                    <a:pt x="482" y="660"/>
                  </a:lnTo>
                  <a:lnTo>
                    <a:pt x="482" y="662"/>
                  </a:lnTo>
                  <a:lnTo>
                    <a:pt x="483" y="663"/>
                  </a:lnTo>
                  <a:lnTo>
                    <a:pt x="484" y="667"/>
                  </a:lnTo>
                  <a:lnTo>
                    <a:pt x="485" y="669"/>
                  </a:lnTo>
                  <a:lnTo>
                    <a:pt x="485" y="670"/>
                  </a:lnTo>
                  <a:lnTo>
                    <a:pt x="487" y="676"/>
                  </a:lnTo>
                  <a:lnTo>
                    <a:pt x="487" y="678"/>
                  </a:lnTo>
                  <a:lnTo>
                    <a:pt x="487" y="680"/>
                  </a:lnTo>
                  <a:lnTo>
                    <a:pt x="487" y="682"/>
                  </a:lnTo>
                  <a:lnTo>
                    <a:pt x="487" y="684"/>
                  </a:lnTo>
                  <a:lnTo>
                    <a:pt x="486" y="685"/>
                  </a:lnTo>
                  <a:lnTo>
                    <a:pt x="486" y="686"/>
                  </a:lnTo>
                  <a:lnTo>
                    <a:pt x="486" y="687"/>
                  </a:lnTo>
                  <a:lnTo>
                    <a:pt x="485" y="688"/>
                  </a:lnTo>
                  <a:lnTo>
                    <a:pt x="485" y="688"/>
                  </a:lnTo>
                  <a:lnTo>
                    <a:pt x="484" y="689"/>
                  </a:lnTo>
                  <a:lnTo>
                    <a:pt x="483" y="690"/>
                  </a:lnTo>
                  <a:lnTo>
                    <a:pt x="483" y="691"/>
                  </a:lnTo>
                  <a:lnTo>
                    <a:pt x="481" y="692"/>
                  </a:lnTo>
                  <a:lnTo>
                    <a:pt x="480" y="693"/>
                  </a:lnTo>
                  <a:lnTo>
                    <a:pt x="479" y="693"/>
                  </a:lnTo>
                  <a:lnTo>
                    <a:pt x="476" y="695"/>
                  </a:lnTo>
                  <a:lnTo>
                    <a:pt x="475" y="695"/>
                  </a:lnTo>
                  <a:lnTo>
                    <a:pt x="474" y="696"/>
                  </a:lnTo>
                  <a:lnTo>
                    <a:pt x="473" y="696"/>
                  </a:lnTo>
                  <a:lnTo>
                    <a:pt x="472" y="697"/>
                  </a:lnTo>
                  <a:lnTo>
                    <a:pt x="471" y="698"/>
                  </a:lnTo>
                  <a:lnTo>
                    <a:pt x="470" y="699"/>
                  </a:lnTo>
                  <a:lnTo>
                    <a:pt x="469" y="700"/>
                  </a:lnTo>
                  <a:lnTo>
                    <a:pt x="468" y="702"/>
                  </a:lnTo>
                  <a:lnTo>
                    <a:pt x="466" y="705"/>
                  </a:lnTo>
                  <a:lnTo>
                    <a:pt x="465" y="708"/>
                  </a:lnTo>
                  <a:lnTo>
                    <a:pt x="464" y="710"/>
                  </a:lnTo>
                  <a:lnTo>
                    <a:pt x="463" y="712"/>
                  </a:lnTo>
                  <a:lnTo>
                    <a:pt x="463" y="713"/>
                  </a:lnTo>
                  <a:lnTo>
                    <a:pt x="462" y="716"/>
                  </a:lnTo>
                  <a:lnTo>
                    <a:pt x="462" y="718"/>
                  </a:lnTo>
                  <a:lnTo>
                    <a:pt x="461" y="722"/>
                  </a:lnTo>
                  <a:lnTo>
                    <a:pt x="461" y="724"/>
                  </a:lnTo>
                  <a:lnTo>
                    <a:pt x="460" y="726"/>
                  </a:lnTo>
                  <a:lnTo>
                    <a:pt x="460" y="728"/>
                  </a:lnTo>
                  <a:lnTo>
                    <a:pt x="460" y="730"/>
                  </a:lnTo>
                  <a:lnTo>
                    <a:pt x="460" y="732"/>
                  </a:lnTo>
                  <a:lnTo>
                    <a:pt x="461" y="734"/>
                  </a:lnTo>
                  <a:lnTo>
                    <a:pt x="461" y="735"/>
                  </a:lnTo>
                  <a:lnTo>
                    <a:pt x="461" y="736"/>
                  </a:lnTo>
                  <a:lnTo>
                    <a:pt x="461" y="738"/>
                  </a:lnTo>
                  <a:lnTo>
                    <a:pt x="462" y="739"/>
                  </a:lnTo>
                  <a:lnTo>
                    <a:pt x="464" y="744"/>
                  </a:lnTo>
                  <a:lnTo>
                    <a:pt x="464" y="746"/>
                  </a:lnTo>
                  <a:lnTo>
                    <a:pt x="464" y="746"/>
                  </a:lnTo>
                  <a:lnTo>
                    <a:pt x="463" y="746"/>
                  </a:lnTo>
                  <a:lnTo>
                    <a:pt x="462" y="745"/>
                  </a:lnTo>
                  <a:lnTo>
                    <a:pt x="461" y="745"/>
                  </a:lnTo>
                  <a:lnTo>
                    <a:pt x="460" y="745"/>
                  </a:lnTo>
                  <a:lnTo>
                    <a:pt x="459" y="745"/>
                  </a:lnTo>
                  <a:lnTo>
                    <a:pt x="457" y="745"/>
                  </a:lnTo>
                  <a:lnTo>
                    <a:pt x="456" y="745"/>
                  </a:lnTo>
                  <a:lnTo>
                    <a:pt x="454" y="746"/>
                  </a:lnTo>
                  <a:lnTo>
                    <a:pt x="453" y="747"/>
                  </a:lnTo>
                  <a:lnTo>
                    <a:pt x="451" y="747"/>
                  </a:lnTo>
                  <a:lnTo>
                    <a:pt x="450" y="748"/>
                  </a:lnTo>
                  <a:lnTo>
                    <a:pt x="449" y="749"/>
                  </a:lnTo>
                  <a:lnTo>
                    <a:pt x="448" y="750"/>
                  </a:lnTo>
                  <a:lnTo>
                    <a:pt x="447" y="751"/>
                  </a:lnTo>
                  <a:lnTo>
                    <a:pt x="447" y="752"/>
                  </a:lnTo>
                  <a:lnTo>
                    <a:pt x="446" y="753"/>
                  </a:lnTo>
                  <a:lnTo>
                    <a:pt x="444" y="757"/>
                  </a:lnTo>
                  <a:lnTo>
                    <a:pt x="443" y="758"/>
                  </a:lnTo>
                  <a:lnTo>
                    <a:pt x="443" y="758"/>
                  </a:lnTo>
                  <a:lnTo>
                    <a:pt x="443" y="759"/>
                  </a:lnTo>
                  <a:lnTo>
                    <a:pt x="442" y="759"/>
                  </a:lnTo>
                  <a:lnTo>
                    <a:pt x="442" y="759"/>
                  </a:lnTo>
                  <a:lnTo>
                    <a:pt x="441" y="759"/>
                  </a:lnTo>
                  <a:lnTo>
                    <a:pt x="440" y="760"/>
                  </a:lnTo>
                  <a:lnTo>
                    <a:pt x="439" y="759"/>
                  </a:lnTo>
                  <a:lnTo>
                    <a:pt x="438" y="759"/>
                  </a:lnTo>
                  <a:lnTo>
                    <a:pt x="437" y="759"/>
                  </a:lnTo>
                  <a:lnTo>
                    <a:pt x="436" y="758"/>
                  </a:lnTo>
                  <a:lnTo>
                    <a:pt x="434" y="757"/>
                  </a:lnTo>
                  <a:lnTo>
                    <a:pt x="430" y="755"/>
                  </a:lnTo>
                  <a:lnTo>
                    <a:pt x="428" y="753"/>
                  </a:lnTo>
                  <a:lnTo>
                    <a:pt x="424" y="750"/>
                  </a:lnTo>
                  <a:lnTo>
                    <a:pt x="418" y="746"/>
                  </a:lnTo>
                  <a:lnTo>
                    <a:pt x="415" y="744"/>
                  </a:lnTo>
                  <a:lnTo>
                    <a:pt x="412" y="742"/>
                  </a:lnTo>
                  <a:lnTo>
                    <a:pt x="411" y="741"/>
                  </a:lnTo>
                  <a:lnTo>
                    <a:pt x="409" y="739"/>
                  </a:lnTo>
                  <a:lnTo>
                    <a:pt x="407" y="737"/>
                  </a:lnTo>
                  <a:lnTo>
                    <a:pt x="406" y="735"/>
                  </a:lnTo>
                  <a:lnTo>
                    <a:pt x="405" y="734"/>
                  </a:lnTo>
                  <a:lnTo>
                    <a:pt x="404" y="732"/>
                  </a:lnTo>
                  <a:lnTo>
                    <a:pt x="404" y="731"/>
                  </a:lnTo>
                  <a:lnTo>
                    <a:pt x="403" y="730"/>
                  </a:lnTo>
                  <a:lnTo>
                    <a:pt x="403" y="728"/>
                  </a:lnTo>
                  <a:lnTo>
                    <a:pt x="402" y="726"/>
                  </a:lnTo>
                  <a:lnTo>
                    <a:pt x="402" y="720"/>
                  </a:lnTo>
                  <a:lnTo>
                    <a:pt x="401" y="714"/>
                  </a:lnTo>
                  <a:lnTo>
                    <a:pt x="401" y="709"/>
                  </a:lnTo>
                  <a:lnTo>
                    <a:pt x="401" y="707"/>
                  </a:lnTo>
                  <a:lnTo>
                    <a:pt x="400" y="704"/>
                  </a:lnTo>
                  <a:lnTo>
                    <a:pt x="400" y="702"/>
                  </a:lnTo>
                  <a:lnTo>
                    <a:pt x="399" y="699"/>
                  </a:lnTo>
                  <a:lnTo>
                    <a:pt x="398" y="694"/>
                  </a:lnTo>
                  <a:lnTo>
                    <a:pt x="397" y="692"/>
                  </a:lnTo>
                  <a:lnTo>
                    <a:pt x="396" y="691"/>
                  </a:lnTo>
                  <a:lnTo>
                    <a:pt x="396" y="690"/>
                  </a:lnTo>
                  <a:lnTo>
                    <a:pt x="395" y="689"/>
                  </a:lnTo>
                  <a:lnTo>
                    <a:pt x="394" y="687"/>
                  </a:lnTo>
                  <a:lnTo>
                    <a:pt x="391" y="683"/>
                  </a:lnTo>
                  <a:lnTo>
                    <a:pt x="387" y="679"/>
                  </a:lnTo>
                  <a:lnTo>
                    <a:pt x="383" y="674"/>
                  </a:lnTo>
                  <a:lnTo>
                    <a:pt x="376" y="666"/>
                  </a:lnTo>
                  <a:lnTo>
                    <a:pt x="375" y="665"/>
                  </a:lnTo>
                  <a:lnTo>
                    <a:pt x="373" y="663"/>
                  </a:lnTo>
                  <a:lnTo>
                    <a:pt x="372" y="661"/>
                  </a:lnTo>
                  <a:lnTo>
                    <a:pt x="370" y="660"/>
                  </a:lnTo>
                  <a:lnTo>
                    <a:pt x="368" y="657"/>
                  </a:lnTo>
                  <a:lnTo>
                    <a:pt x="366" y="656"/>
                  </a:lnTo>
                  <a:lnTo>
                    <a:pt x="364" y="655"/>
                  </a:lnTo>
                  <a:lnTo>
                    <a:pt x="362" y="653"/>
                  </a:lnTo>
                  <a:lnTo>
                    <a:pt x="360" y="651"/>
                  </a:lnTo>
                  <a:lnTo>
                    <a:pt x="358" y="650"/>
                  </a:lnTo>
                  <a:lnTo>
                    <a:pt x="356" y="649"/>
                  </a:lnTo>
                  <a:lnTo>
                    <a:pt x="353" y="647"/>
                  </a:lnTo>
                  <a:lnTo>
                    <a:pt x="352" y="647"/>
                  </a:lnTo>
                  <a:lnTo>
                    <a:pt x="351" y="646"/>
                  </a:lnTo>
                  <a:lnTo>
                    <a:pt x="348" y="646"/>
                  </a:lnTo>
                  <a:lnTo>
                    <a:pt x="346" y="646"/>
                  </a:lnTo>
                  <a:lnTo>
                    <a:pt x="344" y="645"/>
                  </a:lnTo>
                  <a:lnTo>
                    <a:pt x="341" y="645"/>
                  </a:lnTo>
                  <a:lnTo>
                    <a:pt x="335" y="645"/>
                  </a:lnTo>
                  <a:lnTo>
                    <a:pt x="332" y="645"/>
                  </a:lnTo>
                  <a:lnTo>
                    <a:pt x="331" y="645"/>
                  </a:lnTo>
                  <a:lnTo>
                    <a:pt x="329" y="645"/>
                  </a:lnTo>
                  <a:lnTo>
                    <a:pt x="328" y="644"/>
                  </a:lnTo>
                  <a:lnTo>
                    <a:pt x="326" y="644"/>
                  </a:lnTo>
                  <a:lnTo>
                    <a:pt x="324" y="643"/>
                  </a:lnTo>
                  <a:lnTo>
                    <a:pt x="322" y="642"/>
                  </a:lnTo>
                  <a:lnTo>
                    <a:pt x="320" y="641"/>
                  </a:lnTo>
                  <a:lnTo>
                    <a:pt x="318" y="640"/>
                  </a:lnTo>
                  <a:lnTo>
                    <a:pt x="316" y="639"/>
                  </a:lnTo>
                  <a:lnTo>
                    <a:pt x="314" y="637"/>
                  </a:lnTo>
                  <a:lnTo>
                    <a:pt x="312" y="636"/>
                  </a:lnTo>
                  <a:lnTo>
                    <a:pt x="311" y="634"/>
                  </a:lnTo>
                  <a:lnTo>
                    <a:pt x="309" y="633"/>
                  </a:lnTo>
                  <a:lnTo>
                    <a:pt x="308" y="631"/>
                  </a:lnTo>
                  <a:lnTo>
                    <a:pt x="308" y="630"/>
                  </a:lnTo>
                  <a:lnTo>
                    <a:pt x="307" y="629"/>
                  </a:lnTo>
                  <a:lnTo>
                    <a:pt x="306" y="627"/>
                  </a:lnTo>
                  <a:lnTo>
                    <a:pt x="306" y="625"/>
                  </a:lnTo>
                  <a:lnTo>
                    <a:pt x="305" y="623"/>
                  </a:lnTo>
                  <a:lnTo>
                    <a:pt x="304" y="617"/>
                  </a:lnTo>
                  <a:lnTo>
                    <a:pt x="303" y="615"/>
                  </a:lnTo>
                  <a:lnTo>
                    <a:pt x="303" y="613"/>
                  </a:lnTo>
                  <a:lnTo>
                    <a:pt x="302" y="612"/>
                  </a:lnTo>
                  <a:lnTo>
                    <a:pt x="301" y="610"/>
                  </a:lnTo>
                  <a:lnTo>
                    <a:pt x="301" y="609"/>
                  </a:lnTo>
                  <a:lnTo>
                    <a:pt x="300" y="608"/>
                  </a:lnTo>
                  <a:lnTo>
                    <a:pt x="299" y="606"/>
                  </a:lnTo>
                  <a:lnTo>
                    <a:pt x="296" y="603"/>
                  </a:lnTo>
                  <a:lnTo>
                    <a:pt x="291" y="597"/>
                  </a:lnTo>
                  <a:lnTo>
                    <a:pt x="284" y="590"/>
                  </a:lnTo>
                  <a:lnTo>
                    <a:pt x="283" y="589"/>
                  </a:lnTo>
                  <a:lnTo>
                    <a:pt x="282" y="588"/>
                  </a:lnTo>
                  <a:lnTo>
                    <a:pt x="281" y="587"/>
                  </a:lnTo>
                  <a:lnTo>
                    <a:pt x="280" y="585"/>
                  </a:lnTo>
                  <a:lnTo>
                    <a:pt x="280" y="584"/>
                  </a:lnTo>
                  <a:lnTo>
                    <a:pt x="278" y="580"/>
                  </a:lnTo>
                  <a:lnTo>
                    <a:pt x="277" y="578"/>
                  </a:lnTo>
                  <a:lnTo>
                    <a:pt x="275" y="576"/>
                  </a:lnTo>
                  <a:lnTo>
                    <a:pt x="272" y="572"/>
                  </a:lnTo>
                  <a:lnTo>
                    <a:pt x="271" y="571"/>
                  </a:lnTo>
                  <a:lnTo>
                    <a:pt x="270" y="569"/>
                  </a:lnTo>
                  <a:lnTo>
                    <a:pt x="267" y="564"/>
                  </a:lnTo>
                  <a:lnTo>
                    <a:pt x="267" y="563"/>
                  </a:lnTo>
                  <a:lnTo>
                    <a:pt x="266" y="562"/>
                  </a:lnTo>
                  <a:lnTo>
                    <a:pt x="265" y="561"/>
                  </a:lnTo>
                  <a:lnTo>
                    <a:pt x="264" y="560"/>
                  </a:lnTo>
                  <a:lnTo>
                    <a:pt x="260" y="556"/>
                  </a:lnTo>
                  <a:lnTo>
                    <a:pt x="258" y="555"/>
                  </a:lnTo>
                  <a:lnTo>
                    <a:pt x="257" y="553"/>
                  </a:lnTo>
                  <a:lnTo>
                    <a:pt x="255" y="551"/>
                  </a:lnTo>
                  <a:lnTo>
                    <a:pt x="254" y="549"/>
                  </a:lnTo>
                  <a:lnTo>
                    <a:pt x="253" y="548"/>
                  </a:lnTo>
                  <a:lnTo>
                    <a:pt x="249" y="545"/>
                  </a:lnTo>
                  <a:lnTo>
                    <a:pt x="248" y="544"/>
                  </a:lnTo>
                  <a:lnTo>
                    <a:pt x="248" y="543"/>
                  </a:lnTo>
                  <a:lnTo>
                    <a:pt x="247" y="542"/>
                  </a:lnTo>
                  <a:lnTo>
                    <a:pt x="246" y="541"/>
                  </a:lnTo>
                  <a:lnTo>
                    <a:pt x="246" y="539"/>
                  </a:lnTo>
                  <a:lnTo>
                    <a:pt x="245" y="538"/>
                  </a:lnTo>
                  <a:lnTo>
                    <a:pt x="245" y="536"/>
                  </a:lnTo>
                  <a:lnTo>
                    <a:pt x="244" y="530"/>
                  </a:lnTo>
                  <a:lnTo>
                    <a:pt x="243" y="528"/>
                  </a:lnTo>
                  <a:lnTo>
                    <a:pt x="243" y="527"/>
                  </a:lnTo>
                  <a:lnTo>
                    <a:pt x="243" y="525"/>
                  </a:lnTo>
                  <a:lnTo>
                    <a:pt x="242" y="524"/>
                  </a:lnTo>
                  <a:lnTo>
                    <a:pt x="242" y="523"/>
                  </a:lnTo>
                  <a:lnTo>
                    <a:pt x="241" y="522"/>
                  </a:lnTo>
                  <a:lnTo>
                    <a:pt x="240" y="521"/>
                  </a:lnTo>
                  <a:lnTo>
                    <a:pt x="237" y="517"/>
                  </a:lnTo>
                  <a:lnTo>
                    <a:pt x="233" y="514"/>
                  </a:lnTo>
                  <a:lnTo>
                    <a:pt x="229" y="509"/>
                  </a:lnTo>
                  <a:lnTo>
                    <a:pt x="226" y="506"/>
                  </a:lnTo>
                  <a:lnTo>
                    <a:pt x="224" y="504"/>
                  </a:lnTo>
                  <a:lnTo>
                    <a:pt x="222" y="503"/>
                  </a:lnTo>
                  <a:lnTo>
                    <a:pt x="221" y="501"/>
                  </a:lnTo>
                  <a:lnTo>
                    <a:pt x="219" y="500"/>
                  </a:lnTo>
                  <a:lnTo>
                    <a:pt x="218" y="499"/>
                  </a:lnTo>
                  <a:lnTo>
                    <a:pt x="216" y="498"/>
                  </a:lnTo>
                  <a:lnTo>
                    <a:pt x="214" y="497"/>
                  </a:lnTo>
                  <a:lnTo>
                    <a:pt x="212" y="496"/>
                  </a:lnTo>
                  <a:lnTo>
                    <a:pt x="210" y="495"/>
                  </a:lnTo>
                  <a:lnTo>
                    <a:pt x="209" y="495"/>
                  </a:lnTo>
                  <a:lnTo>
                    <a:pt x="205" y="493"/>
                  </a:lnTo>
                  <a:lnTo>
                    <a:pt x="202" y="493"/>
                  </a:lnTo>
                  <a:lnTo>
                    <a:pt x="194" y="491"/>
                  </a:lnTo>
                  <a:lnTo>
                    <a:pt x="192" y="491"/>
                  </a:lnTo>
                  <a:lnTo>
                    <a:pt x="189" y="490"/>
                  </a:lnTo>
                  <a:lnTo>
                    <a:pt x="188" y="491"/>
                  </a:lnTo>
                  <a:lnTo>
                    <a:pt x="187" y="491"/>
                  </a:lnTo>
                  <a:lnTo>
                    <a:pt x="187" y="491"/>
                  </a:lnTo>
                  <a:lnTo>
                    <a:pt x="186" y="491"/>
                  </a:lnTo>
                  <a:lnTo>
                    <a:pt x="185" y="492"/>
                  </a:lnTo>
                  <a:lnTo>
                    <a:pt x="184" y="492"/>
                  </a:lnTo>
                  <a:lnTo>
                    <a:pt x="184" y="493"/>
                  </a:lnTo>
                  <a:lnTo>
                    <a:pt x="183" y="495"/>
                  </a:lnTo>
                  <a:lnTo>
                    <a:pt x="182" y="496"/>
                  </a:lnTo>
                  <a:lnTo>
                    <a:pt x="182" y="496"/>
                  </a:lnTo>
                  <a:lnTo>
                    <a:pt x="181" y="497"/>
                  </a:lnTo>
                  <a:lnTo>
                    <a:pt x="180" y="497"/>
                  </a:lnTo>
                  <a:lnTo>
                    <a:pt x="180" y="497"/>
                  </a:lnTo>
                  <a:lnTo>
                    <a:pt x="179" y="497"/>
                  </a:lnTo>
                  <a:lnTo>
                    <a:pt x="177" y="497"/>
                  </a:lnTo>
                  <a:lnTo>
                    <a:pt x="175" y="497"/>
                  </a:lnTo>
                  <a:lnTo>
                    <a:pt x="172" y="496"/>
                  </a:lnTo>
                  <a:lnTo>
                    <a:pt x="168" y="495"/>
                  </a:lnTo>
                  <a:lnTo>
                    <a:pt x="167" y="495"/>
                  </a:lnTo>
                  <a:lnTo>
                    <a:pt x="165" y="494"/>
                  </a:lnTo>
                  <a:lnTo>
                    <a:pt x="160" y="494"/>
                  </a:lnTo>
                  <a:lnTo>
                    <a:pt x="157" y="494"/>
                  </a:lnTo>
                  <a:lnTo>
                    <a:pt x="155" y="493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49" y="492"/>
                  </a:lnTo>
                  <a:lnTo>
                    <a:pt x="147" y="491"/>
                  </a:lnTo>
                  <a:lnTo>
                    <a:pt x="145" y="490"/>
                  </a:lnTo>
                  <a:lnTo>
                    <a:pt x="144" y="489"/>
                  </a:lnTo>
                  <a:lnTo>
                    <a:pt x="143" y="489"/>
                  </a:lnTo>
                  <a:lnTo>
                    <a:pt x="142" y="488"/>
                  </a:lnTo>
                  <a:lnTo>
                    <a:pt x="141" y="487"/>
                  </a:lnTo>
                  <a:lnTo>
                    <a:pt x="140" y="485"/>
                  </a:lnTo>
                  <a:lnTo>
                    <a:pt x="140" y="485"/>
                  </a:lnTo>
                  <a:lnTo>
                    <a:pt x="137" y="481"/>
                  </a:lnTo>
                  <a:lnTo>
                    <a:pt x="135" y="476"/>
                  </a:lnTo>
                  <a:lnTo>
                    <a:pt x="133" y="473"/>
                  </a:lnTo>
                  <a:lnTo>
                    <a:pt x="133" y="471"/>
                  </a:lnTo>
                  <a:lnTo>
                    <a:pt x="132" y="470"/>
                  </a:lnTo>
                  <a:lnTo>
                    <a:pt x="131" y="465"/>
                  </a:lnTo>
                  <a:lnTo>
                    <a:pt x="130" y="463"/>
                  </a:lnTo>
                  <a:lnTo>
                    <a:pt x="129" y="461"/>
                  </a:lnTo>
                  <a:lnTo>
                    <a:pt x="128" y="460"/>
                  </a:lnTo>
                  <a:lnTo>
                    <a:pt x="127" y="458"/>
                  </a:lnTo>
                  <a:lnTo>
                    <a:pt x="126" y="456"/>
                  </a:lnTo>
                  <a:lnTo>
                    <a:pt x="125" y="455"/>
                  </a:lnTo>
                  <a:lnTo>
                    <a:pt x="124" y="453"/>
                  </a:lnTo>
                  <a:lnTo>
                    <a:pt x="121" y="450"/>
                  </a:lnTo>
                  <a:lnTo>
                    <a:pt x="119" y="448"/>
                  </a:lnTo>
                  <a:lnTo>
                    <a:pt x="112" y="442"/>
                  </a:lnTo>
                  <a:lnTo>
                    <a:pt x="110" y="441"/>
                  </a:lnTo>
                  <a:lnTo>
                    <a:pt x="108" y="440"/>
                  </a:lnTo>
                  <a:lnTo>
                    <a:pt x="106" y="439"/>
                  </a:lnTo>
                  <a:lnTo>
                    <a:pt x="104" y="438"/>
                  </a:lnTo>
                  <a:lnTo>
                    <a:pt x="99" y="435"/>
                  </a:lnTo>
                  <a:lnTo>
                    <a:pt x="97" y="435"/>
                  </a:lnTo>
                  <a:lnTo>
                    <a:pt x="96" y="434"/>
                  </a:lnTo>
                  <a:lnTo>
                    <a:pt x="94" y="433"/>
                  </a:lnTo>
                  <a:lnTo>
                    <a:pt x="93" y="431"/>
                  </a:lnTo>
                  <a:lnTo>
                    <a:pt x="92" y="430"/>
                  </a:lnTo>
                  <a:lnTo>
                    <a:pt x="91" y="429"/>
                  </a:lnTo>
                  <a:lnTo>
                    <a:pt x="90" y="429"/>
                  </a:lnTo>
                  <a:lnTo>
                    <a:pt x="90" y="428"/>
                  </a:lnTo>
                  <a:lnTo>
                    <a:pt x="89" y="427"/>
                  </a:lnTo>
                  <a:lnTo>
                    <a:pt x="89" y="426"/>
                  </a:lnTo>
                  <a:lnTo>
                    <a:pt x="89" y="425"/>
                  </a:lnTo>
                  <a:lnTo>
                    <a:pt x="88" y="422"/>
                  </a:lnTo>
                  <a:lnTo>
                    <a:pt x="87" y="418"/>
                  </a:lnTo>
                  <a:lnTo>
                    <a:pt x="86" y="415"/>
                  </a:lnTo>
                  <a:lnTo>
                    <a:pt x="85" y="411"/>
                  </a:lnTo>
                  <a:lnTo>
                    <a:pt x="83" y="406"/>
                  </a:lnTo>
                  <a:lnTo>
                    <a:pt x="82" y="405"/>
                  </a:lnTo>
                  <a:lnTo>
                    <a:pt x="82" y="403"/>
                  </a:lnTo>
                  <a:lnTo>
                    <a:pt x="82" y="402"/>
                  </a:lnTo>
                  <a:lnTo>
                    <a:pt x="82" y="400"/>
                  </a:lnTo>
                  <a:lnTo>
                    <a:pt x="82" y="399"/>
                  </a:lnTo>
                  <a:lnTo>
                    <a:pt x="83" y="396"/>
                  </a:lnTo>
                  <a:lnTo>
                    <a:pt x="83" y="393"/>
                  </a:lnTo>
                  <a:lnTo>
                    <a:pt x="83" y="391"/>
                  </a:lnTo>
                  <a:lnTo>
                    <a:pt x="83" y="387"/>
                  </a:lnTo>
                  <a:lnTo>
                    <a:pt x="83" y="382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3" y="376"/>
                  </a:lnTo>
                  <a:lnTo>
                    <a:pt x="82" y="374"/>
                  </a:lnTo>
                  <a:lnTo>
                    <a:pt x="82" y="373"/>
                  </a:lnTo>
                  <a:lnTo>
                    <a:pt x="81" y="372"/>
                  </a:lnTo>
                  <a:lnTo>
                    <a:pt x="80" y="371"/>
                  </a:lnTo>
                  <a:lnTo>
                    <a:pt x="79" y="370"/>
                  </a:lnTo>
                  <a:lnTo>
                    <a:pt x="78" y="369"/>
                  </a:lnTo>
                  <a:lnTo>
                    <a:pt x="75" y="368"/>
                  </a:lnTo>
                  <a:lnTo>
                    <a:pt x="73" y="367"/>
                  </a:lnTo>
                  <a:lnTo>
                    <a:pt x="70" y="366"/>
                  </a:lnTo>
                  <a:lnTo>
                    <a:pt x="69" y="365"/>
                  </a:lnTo>
                  <a:lnTo>
                    <a:pt x="68" y="365"/>
                  </a:lnTo>
                  <a:lnTo>
                    <a:pt x="66" y="364"/>
                  </a:lnTo>
                  <a:lnTo>
                    <a:pt x="65" y="363"/>
                  </a:lnTo>
                  <a:lnTo>
                    <a:pt x="65" y="362"/>
                  </a:lnTo>
                  <a:lnTo>
                    <a:pt x="64" y="361"/>
                  </a:lnTo>
                  <a:lnTo>
                    <a:pt x="63" y="359"/>
                  </a:lnTo>
                  <a:lnTo>
                    <a:pt x="61" y="356"/>
                  </a:lnTo>
                  <a:lnTo>
                    <a:pt x="60" y="354"/>
                  </a:lnTo>
                  <a:lnTo>
                    <a:pt x="59" y="352"/>
                  </a:lnTo>
                  <a:lnTo>
                    <a:pt x="58" y="350"/>
                  </a:lnTo>
                  <a:lnTo>
                    <a:pt x="57" y="348"/>
                  </a:lnTo>
                  <a:lnTo>
                    <a:pt x="57" y="346"/>
                  </a:lnTo>
                  <a:lnTo>
                    <a:pt x="56" y="344"/>
                  </a:lnTo>
                  <a:lnTo>
                    <a:pt x="56" y="342"/>
                  </a:lnTo>
                  <a:lnTo>
                    <a:pt x="55" y="340"/>
                  </a:lnTo>
                  <a:lnTo>
                    <a:pt x="55" y="332"/>
                  </a:lnTo>
                  <a:lnTo>
                    <a:pt x="54" y="330"/>
                  </a:lnTo>
                  <a:lnTo>
                    <a:pt x="54" y="328"/>
                  </a:lnTo>
                  <a:lnTo>
                    <a:pt x="53" y="326"/>
                  </a:lnTo>
                  <a:lnTo>
                    <a:pt x="51" y="319"/>
                  </a:lnTo>
                  <a:lnTo>
                    <a:pt x="51" y="317"/>
                  </a:lnTo>
                  <a:lnTo>
                    <a:pt x="50" y="315"/>
                  </a:lnTo>
                  <a:lnTo>
                    <a:pt x="49" y="313"/>
                  </a:lnTo>
                  <a:lnTo>
                    <a:pt x="48" y="312"/>
                  </a:lnTo>
                  <a:lnTo>
                    <a:pt x="47" y="310"/>
                  </a:lnTo>
                  <a:lnTo>
                    <a:pt x="46" y="310"/>
                  </a:lnTo>
                  <a:lnTo>
                    <a:pt x="45" y="309"/>
                  </a:lnTo>
                  <a:lnTo>
                    <a:pt x="45" y="308"/>
                  </a:lnTo>
                  <a:lnTo>
                    <a:pt x="41" y="307"/>
                  </a:lnTo>
                  <a:lnTo>
                    <a:pt x="41" y="306"/>
                  </a:lnTo>
                  <a:lnTo>
                    <a:pt x="40" y="306"/>
                  </a:lnTo>
                  <a:lnTo>
                    <a:pt x="39" y="305"/>
                  </a:lnTo>
                  <a:lnTo>
                    <a:pt x="39" y="304"/>
                  </a:lnTo>
                  <a:lnTo>
                    <a:pt x="37" y="302"/>
                  </a:lnTo>
                  <a:lnTo>
                    <a:pt x="36" y="301"/>
                  </a:lnTo>
                  <a:lnTo>
                    <a:pt x="36" y="300"/>
                  </a:lnTo>
                  <a:lnTo>
                    <a:pt x="36" y="298"/>
                  </a:lnTo>
                  <a:lnTo>
                    <a:pt x="36" y="295"/>
                  </a:lnTo>
                  <a:lnTo>
                    <a:pt x="35" y="294"/>
                  </a:lnTo>
                  <a:lnTo>
                    <a:pt x="35" y="292"/>
                  </a:lnTo>
                  <a:lnTo>
                    <a:pt x="35" y="291"/>
                  </a:lnTo>
                  <a:lnTo>
                    <a:pt x="35" y="290"/>
                  </a:lnTo>
                  <a:lnTo>
                    <a:pt x="35" y="288"/>
                  </a:lnTo>
                  <a:lnTo>
                    <a:pt x="36" y="285"/>
                  </a:lnTo>
                  <a:lnTo>
                    <a:pt x="36" y="282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2"/>
                  </a:lnTo>
                  <a:lnTo>
                    <a:pt x="36" y="271"/>
                  </a:lnTo>
                  <a:lnTo>
                    <a:pt x="35" y="269"/>
                  </a:lnTo>
                  <a:lnTo>
                    <a:pt x="35" y="268"/>
                  </a:lnTo>
                  <a:lnTo>
                    <a:pt x="34" y="267"/>
                  </a:lnTo>
                  <a:lnTo>
                    <a:pt x="33" y="266"/>
                  </a:lnTo>
                  <a:lnTo>
                    <a:pt x="32" y="265"/>
                  </a:lnTo>
                  <a:lnTo>
                    <a:pt x="31" y="265"/>
                  </a:lnTo>
                  <a:lnTo>
                    <a:pt x="30" y="264"/>
                  </a:lnTo>
                  <a:lnTo>
                    <a:pt x="25" y="262"/>
                  </a:lnTo>
                  <a:lnTo>
                    <a:pt x="23" y="261"/>
                  </a:lnTo>
                  <a:lnTo>
                    <a:pt x="22" y="261"/>
                  </a:lnTo>
                  <a:lnTo>
                    <a:pt x="18" y="258"/>
                  </a:lnTo>
                  <a:lnTo>
                    <a:pt x="11" y="254"/>
                  </a:lnTo>
                  <a:lnTo>
                    <a:pt x="8" y="252"/>
                  </a:lnTo>
                  <a:lnTo>
                    <a:pt x="7" y="252"/>
                  </a:lnTo>
                  <a:lnTo>
                    <a:pt x="5" y="251"/>
                  </a:lnTo>
                  <a:lnTo>
                    <a:pt x="4" y="250"/>
                  </a:lnTo>
                  <a:lnTo>
                    <a:pt x="3" y="249"/>
                  </a:lnTo>
                  <a:lnTo>
                    <a:pt x="2" y="248"/>
                  </a:lnTo>
                  <a:lnTo>
                    <a:pt x="1" y="247"/>
                  </a:lnTo>
                  <a:lnTo>
                    <a:pt x="0" y="245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234">
              <a:extLst>
                <a:ext uri="{FF2B5EF4-FFF2-40B4-BE49-F238E27FC236}">
                  <a16:creationId xmlns:a16="http://schemas.microsoft.com/office/drawing/2014/main" id="{2284BB03-F473-6994-C2E3-DA41A2847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830" y="3567799"/>
              <a:ext cx="473663" cy="322410"/>
            </a:xfrm>
            <a:custGeom>
              <a:avLst/>
              <a:gdLst>
                <a:gd name="T0" fmla="*/ 3 w 395"/>
                <a:gd name="T1" fmla="*/ 231 h 245"/>
                <a:gd name="T2" fmla="*/ 0 w 395"/>
                <a:gd name="T3" fmla="*/ 221 h 245"/>
                <a:gd name="T4" fmla="*/ 2 w 395"/>
                <a:gd name="T5" fmla="*/ 214 h 245"/>
                <a:gd name="T6" fmla="*/ 8 w 395"/>
                <a:gd name="T7" fmla="*/ 208 h 245"/>
                <a:gd name="T8" fmla="*/ 23 w 395"/>
                <a:gd name="T9" fmla="*/ 199 h 245"/>
                <a:gd name="T10" fmla="*/ 27 w 395"/>
                <a:gd name="T11" fmla="*/ 194 h 245"/>
                <a:gd name="T12" fmla="*/ 32 w 395"/>
                <a:gd name="T13" fmla="*/ 171 h 245"/>
                <a:gd name="T14" fmla="*/ 36 w 395"/>
                <a:gd name="T15" fmla="*/ 164 h 245"/>
                <a:gd name="T16" fmla="*/ 43 w 395"/>
                <a:gd name="T17" fmla="*/ 154 h 245"/>
                <a:gd name="T18" fmla="*/ 52 w 395"/>
                <a:gd name="T19" fmla="*/ 139 h 245"/>
                <a:gd name="T20" fmla="*/ 62 w 395"/>
                <a:gd name="T21" fmla="*/ 124 h 245"/>
                <a:gd name="T22" fmla="*/ 73 w 395"/>
                <a:gd name="T23" fmla="*/ 123 h 245"/>
                <a:gd name="T24" fmla="*/ 84 w 395"/>
                <a:gd name="T25" fmla="*/ 125 h 245"/>
                <a:gd name="T26" fmla="*/ 91 w 395"/>
                <a:gd name="T27" fmla="*/ 121 h 245"/>
                <a:gd name="T28" fmla="*/ 99 w 395"/>
                <a:gd name="T29" fmla="*/ 117 h 245"/>
                <a:gd name="T30" fmla="*/ 107 w 395"/>
                <a:gd name="T31" fmla="*/ 118 h 245"/>
                <a:gd name="T32" fmla="*/ 113 w 395"/>
                <a:gd name="T33" fmla="*/ 123 h 245"/>
                <a:gd name="T34" fmla="*/ 117 w 395"/>
                <a:gd name="T35" fmla="*/ 127 h 245"/>
                <a:gd name="T36" fmla="*/ 119 w 395"/>
                <a:gd name="T37" fmla="*/ 127 h 245"/>
                <a:gd name="T38" fmla="*/ 122 w 395"/>
                <a:gd name="T39" fmla="*/ 121 h 245"/>
                <a:gd name="T40" fmla="*/ 129 w 395"/>
                <a:gd name="T41" fmla="*/ 117 h 245"/>
                <a:gd name="T42" fmla="*/ 133 w 395"/>
                <a:gd name="T43" fmla="*/ 112 h 245"/>
                <a:gd name="T44" fmla="*/ 142 w 395"/>
                <a:gd name="T45" fmla="*/ 109 h 245"/>
                <a:gd name="T46" fmla="*/ 155 w 395"/>
                <a:gd name="T47" fmla="*/ 106 h 245"/>
                <a:gd name="T48" fmla="*/ 166 w 395"/>
                <a:gd name="T49" fmla="*/ 103 h 245"/>
                <a:gd name="T50" fmla="*/ 173 w 395"/>
                <a:gd name="T51" fmla="*/ 103 h 245"/>
                <a:gd name="T52" fmla="*/ 186 w 395"/>
                <a:gd name="T53" fmla="*/ 107 h 245"/>
                <a:gd name="T54" fmla="*/ 196 w 395"/>
                <a:gd name="T55" fmla="*/ 110 h 245"/>
                <a:gd name="T56" fmla="*/ 206 w 395"/>
                <a:gd name="T57" fmla="*/ 110 h 245"/>
                <a:gd name="T58" fmla="*/ 213 w 395"/>
                <a:gd name="T59" fmla="*/ 110 h 245"/>
                <a:gd name="T60" fmla="*/ 222 w 395"/>
                <a:gd name="T61" fmla="*/ 113 h 245"/>
                <a:gd name="T62" fmla="*/ 230 w 395"/>
                <a:gd name="T63" fmla="*/ 110 h 245"/>
                <a:gd name="T64" fmla="*/ 238 w 395"/>
                <a:gd name="T65" fmla="*/ 103 h 245"/>
                <a:gd name="T66" fmla="*/ 241 w 395"/>
                <a:gd name="T67" fmla="*/ 92 h 245"/>
                <a:gd name="T68" fmla="*/ 241 w 395"/>
                <a:gd name="T69" fmla="*/ 84 h 245"/>
                <a:gd name="T70" fmla="*/ 245 w 395"/>
                <a:gd name="T71" fmla="*/ 80 h 245"/>
                <a:gd name="T72" fmla="*/ 257 w 395"/>
                <a:gd name="T73" fmla="*/ 74 h 245"/>
                <a:gd name="T74" fmla="*/ 271 w 395"/>
                <a:gd name="T75" fmla="*/ 66 h 245"/>
                <a:gd name="T76" fmla="*/ 283 w 395"/>
                <a:gd name="T77" fmla="*/ 58 h 245"/>
                <a:gd name="T78" fmla="*/ 293 w 395"/>
                <a:gd name="T79" fmla="*/ 48 h 245"/>
                <a:gd name="T80" fmla="*/ 298 w 395"/>
                <a:gd name="T81" fmla="*/ 46 h 245"/>
                <a:gd name="T82" fmla="*/ 308 w 395"/>
                <a:gd name="T83" fmla="*/ 48 h 245"/>
                <a:gd name="T84" fmla="*/ 323 w 395"/>
                <a:gd name="T85" fmla="*/ 51 h 245"/>
                <a:gd name="T86" fmla="*/ 330 w 395"/>
                <a:gd name="T87" fmla="*/ 55 h 245"/>
                <a:gd name="T88" fmla="*/ 341 w 395"/>
                <a:gd name="T89" fmla="*/ 63 h 245"/>
                <a:gd name="T90" fmla="*/ 347 w 395"/>
                <a:gd name="T91" fmla="*/ 66 h 245"/>
                <a:gd name="T92" fmla="*/ 351 w 395"/>
                <a:gd name="T93" fmla="*/ 65 h 245"/>
                <a:gd name="T94" fmla="*/ 354 w 395"/>
                <a:gd name="T95" fmla="*/ 60 h 245"/>
                <a:gd name="T96" fmla="*/ 357 w 395"/>
                <a:gd name="T97" fmla="*/ 44 h 245"/>
                <a:gd name="T98" fmla="*/ 357 w 395"/>
                <a:gd name="T99" fmla="*/ 38 h 245"/>
                <a:gd name="T100" fmla="*/ 361 w 395"/>
                <a:gd name="T101" fmla="*/ 35 h 245"/>
                <a:gd name="T102" fmla="*/ 372 w 395"/>
                <a:gd name="T103" fmla="*/ 31 h 245"/>
                <a:gd name="T104" fmla="*/ 379 w 395"/>
                <a:gd name="T105" fmla="*/ 27 h 245"/>
                <a:gd name="T106" fmla="*/ 381 w 395"/>
                <a:gd name="T107" fmla="*/ 22 h 245"/>
                <a:gd name="T108" fmla="*/ 380 w 395"/>
                <a:gd name="T109" fmla="*/ 19 h 245"/>
                <a:gd name="T110" fmla="*/ 378 w 395"/>
                <a:gd name="T111" fmla="*/ 14 h 245"/>
                <a:gd name="T112" fmla="*/ 380 w 395"/>
                <a:gd name="T113" fmla="*/ 6 h 245"/>
                <a:gd name="T114" fmla="*/ 384 w 395"/>
                <a:gd name="T115" fmla="*/ 3 h 245"/>
                <a:gd name="T116" fmla="*/ 387 w 395"/>
                <a:gd name="T117" fmla="*/ 2 h 245"/>
                <a:gd name="T118" fmla="*/ 393 w 395"/>
                <a:gd name="T119" fmla="*/ 1 h 245"/>
                <a:gd name="T120" fmla="*/ 395 w 395"/>
                <a:gd name="T12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245">
                  <a:moveTo>
                    <a:pt x="12" y="245"/>
                  </a:moveTo>
                  <a:lnTo>
                    <a:pt x="11" y="244"/>
                  </a:lnTo>
                  <a:lnTo>
                    <a:pt x="9" y="241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2" y="229"/>
                  </a:lnTo>
                  <a:lnTo>
                    <a:pt x="1" y="227"/>
                  </a:lnTo>
                  <a:lnTo>
                    <a:pt x="1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8"/>
                  </a:lnTo>
                  <a:lnTo>
                    <a:pt x="1" y="217"/>
                  </a:lnTo>
                  <a:lnTo>
                    <a:pt x="1" y="215"/>
                  </a:lnTo>
                  <a:lnTo>
                    <a:pt x="2" y="214"/>
                  </a:lnTo>
                  <a:lnTo>
                    <a:pt x="3" y="213"/>
                  </a:lnTo>
                  <a:lnTo>
                    <a:pt x="4" y="212"/>
                  </a:lnTo>
                  <a:lnTo>
                    <a:pt x="4" y="211"/>
                  </a:lnTo>
                  <a:lnTo>
                    <a:pt x="6" y="210"/>
                  </a:lnTo>
                  <a:lnTo>
                    <a:pt x="8" y="208"/>
                  </a:lnTo>
                  <a:lnTo>
                    <a:pt x="11" y="206"/>
                  </a:lnTo>
                  <a:lnTo>
                    <a:pt x="19" y="202"/>
                  </a:lnTo>
                  <a:lnTo>
                    <a:pt x="20" y="201"/>
                  </a:lnTo>
                  <a:lnTo>
                    <a:pt x="22" y="200"/>
                  </a:lnTo>
                  <a:lnTo>
                    <a:pt x="23" y="199"/>
                  </a:lnTo>
                  <a:lnTo>
                    <a:pt x="24" y="198"/>
                  </a:lnTo>
                  <a:lnTo>
                    <a:pt x="25" y="197"/>
                  </a:lnTo>
                  <a:lnTo>
                    <a:pt x="26" y="196"/>
                  </a:lnTo>
                  <a:lnTo>
                    <a:pt x="26" y="195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8" y="188"/>
                  </a:lnTo>
                  <a:lnTo>
                    <a:pt x="28" y="183"/>
                  </a:lnTo>
                  <a:lnTo>
                    <a:pt x="29" y="180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3" y="168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4"/>
                  </a:lnTo>
                  <a:lnTo>
                    <a:pt x="38" y="162"/>
                  </a:lnTo>
                  <a:lnTo>
                    <a:pt x="39" y="161"/>
                  </a:lnTo>
                  <a:lnTo>
                    <a:pt x="40" y="160"/>
                  </a:lnTo>
                  <a:lnTo>
                    <a:pt x="41" y="158"/>
                  </a:lnTo>
                  <a:lnTo>
                    <a:pt x="43" y="154"/>
                  </a:lnTo>
                  <a:lnTo>
                    <a:pt x="44" y="153"/>
                  </a:lnTo>
                  <a:lnTo>
                    <a:pt x="46" y="149"/>
                  </a:lnTo>
                  <a:lnTo>
                    <a:pt x="47" y="147"/>
                  </a:lnTo>
                  <a:lnTo>
                    <a:pt x="48" y="145"/>
                  </a:lnTo>
                  <a:lnTo>
                    <a:pt x="52" y="139"/>
                  </a:lnTo>
                  <a:lnTo>
                    <a:pt x="54" y="135"/>
                  </a:lnTo>
                  <a:lnTo>
                    <a:pt x="55" y="134"/>
                  </a:lnTo>
                  <a:lnTo>
                    <a:pt x="57" y="131"/>
                  </a:lnTo>
                  <a:lnTo>
                    <a:pt x="58" y="129"/>
                  </a:lnTo>
                  <a:lnTo>
                    <a:pt x="62" y="124"/>
                  </a:lnTo>
                  <a:lnTo>
                    <a:pt x="63" y="123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73" y="123"/>
                  </a:lnTo>
                  <a:lnTo>
                    <a:pt x="79" y="125"/>
                  </a:lnTo>
                  <a:lnTo>
                    <a:pt x="81" y="125"/>
                  </a:lnTo>
                  <a:lnTo>
                    <a:pt x="82" y="125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6" y="124"/>
                  </a:lnTo>
                  <a:lnTo>
                    <a:pt x="88" y="124"/>
                  </a:lnTo>
                  <a:lnTo>
                    <a:pt x="89" y="123"/>
                  </a:lnTo>
                  <a:lnTo>
                    <a:pt x="91" y="121"/>
                  </a:lnTo>
                  <a:lnTo>
                    <a:pt x="92" y="120"/>
                  </a:lnTo>
                  <a:lnTo>
                    <a:pt x="94" y="119"/>
                  </a:lnTo>
                  <a:lnTo>
                    <a:pt x="96" y="118"/>
                  </a:lnTo>
                  <a:lnTo>
                    <a:pt x="98" y="118"/>
                  </a:lnTo>
                  <a:lnTo>
                    <a:pt x="99" y="117"/>
                  </a:lnTo>
                  <a:lnTo>
                    <a:pt x="101" y="117"/>
                  </a:lnTo>
                  <a:lnTo>
                    <a:pt x="103" y="117"/>
                  </a:lnTo>
                  <a:lnTo>
                    <a:pt x="104" y="117"/>
                  </a:lnTo>
                  <a:lnTo>
                    <a:pt x="105" y="118"/>
                  </a:lnTo>
                  <a:lnTo>
                    <a:pt x="107" y="118"/>
                  </a:lnTo>
                  <a:lnTo>
                    <a:pt x="108" y="119"/>
                  </a:lnTo>
                  <a:lnTo>
                    <a:pt x="110" y="120"/>
                  </a:lnTo>
                  <a:lnTo>
                    <a:pt x="111" y="121"/>
                  </a:lnTo>
                  <a:lnTo>
                    <a:pt x="112" y="122"/>
                  </a:lnTo>
                  <a:lnTo>
                    <a:pt x="113" y="123"/>
                  </a:lnTo>
                  <a:lnTo>
                    <a:pt x="115" y="126"/>
                  </a:lnTo>
                  <a:lnTo>
                    <a:pt x="116" y="127"/>
                  </a:lnTo>
                  <a:lnTo>
                    <a:pt x="116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6"/>
                  </a:lnTo>
                  <a:lnTo>
                    <a:pt x="120" y="124"/>
                  </a:lnTo>
                  <a:lnTo>
                    <a:pt x="120" y="123"/>
                  </a:lnTo>
                  <a:lnTo>
                    <a:pt x="121" y="122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0"/>
                  </a:lnTo>
                  <a:lnTo>
                    <a:pt x="125" y="119"/>
                  </a:lnTo>
                  <a:lnTo>
                    <a:pt x="128" y="117"/>
                  </a:lnTo>
                  <a:lnTo>
                    <a:pt x="129" y="117"/>
                  </a:lnTo>
                  <a:lnTo>
                    <a:pt x="130" y="116"/>
                  </a:lnTo>
                  <a:lnTo>
                    <a:pt x="131" y="115"/>
                  </a:lnTo>
                  <a:lnTo>
                    <a:pt x="132" y="113"/>
                  </a:lnTo>
                  <a:lnTo>
                    <a:pt x="133" y="113"/>
                  </a:lnTo>
                  <a:lnTo>
                    <a:pt x="133" y="112"/>
                  </a:lnTo>
                  <a:lnTo>
                    <a:pt x="134" y="112"/>
                  </a:lnTo>
                  <a:lnTo>
                    <a:pt x="136" y="111"/>
                  </a:lnTo>
                  <a:lnTo>
                    <a:pt x="139" y="110"/>
                  </a:lnTo>
                  <a:lnTo>
                    <a:pt x="141" y="110"/>
                  </a:lnTo>
                  <a:lnTo>
                    <a:pt x="142" y="109"/>
                  </a:lnTo>
                  <a:lnTo>
                    <a:pt x="146" y="108"/>
                  </a:lnTo>
                  <a:lnTo>
                    <a:pt x="147" y="107"/>
                  </a:lnTo>
                  <a:lnTo>
                    <a:pt x="149" y="107"/>
                  </a:lnTo>
                  <a:lnTo>
                    <a:pt x="154" y="106"/>
                  </a:lnTo>
                  <a:lnTo>
                    <a:pt x="155" y="106"/>
                  </a:lnTo>
                  <a:lnTo>
                    <a:pt x="158" y="106"/>
                  </a:lnTo>
                  <a:lnTo>
                    <a:pt x="159" y="106"/>
                  </a:lnTo>
                  <a:lnTo>
                    <a:pt x="161" y="105"/>
                  </a:lnTo>
                  <a:lnTo>
                    <a:pt x="165" y="104"/>
                  </a:lnTo>
                  <a:lnTo>
                    <a:pt x="166" y="103"/>
                  </a:lnTo>
                  <a:lnTo>
                    <a:pt x="167" y="103"/>
                  </a:lnTo>
                  <a:lnTo>
                    <a:pt x="168" y="103"/>
                  </a:lnTo>
                  <a:lnTo>
                    <a:pt x="170" y="103"/>
                  </a:lnTo>
                  <a:lnTo>
                    <a:pt x="171" y="103"/>
                  </a:lnTo>
                  <a:lnTo>
                    <a:pt x="173" y="103"/>
                  </a:lnTo>
                  <a:lnTo>
                    <a:pt x="174" y="104"/>
                  </a:lnTo>
                  <a:lnTo>
                    <a:pt x="176" y="104"/>
                  </a:lnTo>
                  <a:lnTo>
                    <a:pt x="178" y="105"/>
                  </a:lnTo>
                  <a:lnTo>
                    <a:pt x="180" y="106"/>
                  </a:lnTo>
                  <a:lnTo>
                    <a:pt x="186" y="107"/>
                  </a:lnTo>
                  <a:lnTo>
                    <a:pt x="188" y="108"/>
                  </a:lnTo>
                  <a:lnTo>
                    <a:pt x="192" y="110"/>
                  </a:lnTo>
                  <a:lnTo>
                    <a:pt x="193" y="110"/>
                  </a:lnTo>
                  <a:lnTo>
                    <a:pt x="195" y="110"/>
                  </a:lnTo>
                  <a:lnTo>
                    <a:pt x="196" y="110"/>
                  </a:lnTo>
                  <a:lnTo>
                    <a:pt x="197" y="110"/>
                  </a:lnTo>
                  <a:lnTo>
                    <a:pt x="200" y="110"/>
                  </a:lnTo>
                  <a:lnTo>
                    <a:pt x="201" y="110"/>
                  </a:lnTo>
                  <a:lnTo>
                    <a:pt x="203" y="110"/>
                  </a:lnTo>
                  <a:lnTo>
                    <a:pt x="206" y="110"/>
                  </a:lnTo>
                  <a:lnTo>
                    <a:pt x="208" y="110"/>
                  </a:lnTo>
                  <a:lnTo>
                    <a:pt x="209" y="109"/>
                  </a:lnTo>
                  <a:lnTo>
                    <a:pt x="210" y="109"/>
                  </a:lnTo>
                  <a:lnTo>
                    <a:pt x="212" y="110"/>
                  </a:lnTo>
                  <a:lnTo>
                    <a:pt x="213" y="110"/>
                  </a:lnTo>
                  <a:lnTo>
                    <a:pt x="215" y="110"/>
                  </a:lnTo>
                  <a:lnTo>
                    <a:pt x="219" y="112"/>
                  </a:lnTo>
                  <a:lnTo>
                    <a:pt x="220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2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8" y="111"/>
                  </a:lnTo>
                  <a:lnTo>
                    <a:pt x="230" y="110"/>
                  </a:lnTo>
                  <a:lnTo>
                    <a:pt x="231" y="109"/>
                  </a:lnTo>
                  <a:lnTo>
                    <a:pt x="233" y="108"/>
                  </a:lnTo>
                  <a:lnTo>
                    <a:pt x="235" y="106"/>
                  </a:lnTo>
                  <a:lnTo>
                    <a:pt x="236" y="104"/>
                  </a:lnTo>
                  <a:lnTo>
                    <a:pt x="238" y="103"/>
                  </a:lnTo>
                  <a:lnTo>
                    <a:pt x="238" y="101"/>
                  </a:lnTo>
                  <a:lnTo>
                    <a:pt x="239" y="101"/>
                  </a:lnTo>
                  <a:lnTo>
                    <a:pt x="239" y="100"/>
                  </a:lnTo>
                  <a:lnTo>
                    <a:pt x="241" y="93"/>
                  </a:lnTo>
                  <a:lnTo>
                    <a:pt x="241" y="92"/>
                  </a:lnTo>
                  <a:lnTo>
                    <a:pt x="241" y="91"/>
                  </a:lnTo>
                  <a:lnTo>
                    <a:pt x="241" y="86"/>
                  </a:lnTo>
                  <a:lnTo>
                    <a:pt x="241" y="85"/>
                  </a:lnTo>
                  <a:lnTo>
                    <a:pt x="241" y="85"/>
                  </a:lnTo>
                  <a:lnTo>
                    <a:pt x="241" y="84"/>
                  </a:lnTo>
                  <a:lnTo>
                    <a:pt x="242" y="83"/>
                  </a:lnTo>
                  <a:lnTo>
                    <a:pt x="242" y="82"/>
                  </a:lnTo>
                  <a:lnTo>
                    <a:pt x="243" y="82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6" y="80"/>
                  </a:lnTo>
                  <a:lnTo>
                    <a:pt x="249" y="78"/>
                  </a:lnTo>
                  <a:lnTo>
                    <a:pt x="254" y="76"/>
                  </a:lnTo>
                  <a:lnTo>
                    <a:pt x="255" y="76"/>
                  </a:lnTo>
                  <a:lnTo>
                    <a:pt x="257" y="74"/>
                  </a:lnTo>
                  <a:lnTo>
                    <a:pt x="258" y="73"/>
                  </a:lnTo>
                  <a:lnTo>
                    <a:pt x="260" y="72"/>
                  </a:lnTo>
                  <a:lnTo>
                    <a:pt x="263" y="71"/>
                  </a:lnTo>
                  <a:lnTo>
                    <a:pt x="264" y="70"/>
                  </a:lnTo>
                  <a:lnTo>
                    <a:pt x="271" y="66"/>
                  </a:lnTo>
                  <a:lnTo>
                    <a:pt x="274" y="64"/>
                  </a:lnTo>
                  <a:lnTo>
                    <a:pt x="276" y="62"/>
                  </a:lnTo>
                  <a:lnTo>
                    <a:pt x="279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8" y="54"/>
                  </a:lnTo>
                  <a:lnTo>
                    <a:pt x="291" y="51"/>
                  </a:lnTo>
                  <a:lnTo>
                    <a:pt x="293" y="49"/>
                  </a:lnTo>
                  <a:lnTo>
                    <a:pt x="293" y="48"/>
                  </a:lnTo>
                  <a:lnTo>
                    <a:pt x="294" y="48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7" y="46"/>
                  </a:lnTo>
                  <a:lnTo>
                    <a:pt x="298" y="46"/>
                  </a:lnTo>
                  <a:lnTo>
                    <a:pt x="298" y="46"/>
                  </a:lnTo>
                  <a:lnTo>
                    <a:pt x="299" y="46"/>
                  </a:lnTo>
                  <a:lnTo>
                    <a:pt x="303" y="47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12" y="49"/>
                  </a:lnTo>
                  <a:lnTo>
                    <a:pt x="317" y="49"/>
                  </a:lnTo>
                  <a:lnTo>
                    <a:pt x="318" y="49"/>
                  </a:lnTo>
                  <a:lnTo>
                    <a:pt x="320" y="50"/>
                  </a:lnTo>
                  <a:lnTo>
                    <a:pt x="323" y="51"/>
                  </a:lnTo>
                  <a:lnTo>
                    <a:pt x="324" y="51"/>
                  </a:lnTo>
                  <a:lnTo>
                    <a:pt x="325" y="51"/>
                  </a:lnTo>
                  <a:lnTo>
                    <a:pt x="326" y="52"/>
                  </a:lnTo>
                  <a:lnTo>
                    <a:pt x="328" y="54"/>
                  </a:lnTo>
                  <a:lnTo>
                    <a:pt x="330" y="55"/>
                  </a:lnTo>
                  <a:lnTo>
                    <a:pt x="333" y="57"/>
                  </a:lnTo>
                  <a:lnTo>
                    <a:pt x="333" y="58"/>
                  </a:lnTo>
                  <a:lnTo>
                    <a:pt x="335" y="59"/>
                  </a:lnTo>
                  <a:lnTo>
                    <a:pt x="339" y="62"/>
                  </a:lnTo>
                  <a:lnTo>
                    <a:pt x="341" y="63"/>
                  </a:lnTo>
                  <a:lnTo>
                    <a:pt x="343" y="64"/>
                  </a:lnTo>
                  <a:lnTo>
                    <a:pt x="344" y="65"/>
                  </a:lnTo>
                  <a:lnTo>
                    <a:pt x="345" y="65"/>
                  </a:lnTo>
                  <a:lnTo>
                    <a:pt x="346" y="66"/>
                  </a:lnTo>
                  <a:lnTo>
                    <a:pt x="347" y="66"/>
                  </a:lnTo>
                  <a:lnTo>
                    <a:pt x="348" y="66"/>
                  </a:lnTo>
                  <a:lnTo>
                    <a:pt x="349" y="66"/>
                  </a:lnTo>
                  <a:lnTo>
                    <a:pt x="350" y="66"/>
                  </a:lnTo>
                  <a:lnTo>
                    <a:pt x="351" y="66"/>
                  </a:lnTo>
                  <a:lnTo>
                    <a:pt x="351" y="65"/>
                  </a:lnTo>
                  <a:lnTo>
                    <a:pt x="352" y="65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4" y="62"/>
                  </a:lnTo>
                  <a:lnTo>
                    <a:pt x="354" y="60"/>
                  </a:lnTo>
                  <a:lnTo>
                    <a:pt x="356" y="52"/>
                  </a:lnTo>
                  <a:lnTo>
                    <a:pt x="357" y="50"/>
                  </a:lnTo>
                  <a:lnTo>
                    <a:pt x="357" y="49"/>
                  </a:lnTo>
                  <a:lnTo>
                    <a:pt x="357" y="47"/>
                  </a:lnTo>
                  <a:lnTo>
                    <a:pt x="357" y="44"/>
                  </a:lnTo>
                  <a:lnTo>
                    <a:pt x="357" y="43"/>
                  </a:lnTo>
                  <a:lnTo>
                    <a:pt x="356" y="41"/>
                  </a:lnTo>
                  <a:lnTo>
                    <a:pt x="356" y="40"/>
                  </a:lnTo>
                  <a:lnTo>
                    <a:pt x="357" y="39"/>
                  </a:lnTo>
                  <a:lnTo>
                    <a:pt x="357" y="38"/>
                  </a:lnTo>
                  <a:lnTo>
                    <a:pt x="357" y="37"/>
                  </a:lnTo>
                  <a:lnTo>
                    <a:pt x="358" y="37"/>
                  </a:lnTo>
                  <a:lnTo>
                    <a:pt x="358" y="36"/>
                  </a:lnTo>
                  <a:lnTo>
                    <a:pt x="359" y="36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4" y="35"/>
                  </a:lnTo>
                  <a:lnTo>
                    <a:pt x="366" y="34"/>
                  </a:lnTo>
                  <a:lnTo>
                    <a:pt x="371" y="32"/>
                  </a:lnTo>
                  <a:lnTo>
                    <a:pt x="372" y="31"/>
                  </a:lnTo>
                  <a:lnTo>
                    <a:pt x="373" y="31"/>
                  </a:lnTo>
                  <a:lnTo>
                    <a:pt x="375" y="29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1" y="24"/>
                  </a:lnTo>
                  <a:lnTo>
                    <a:pt x="381" y="22"/>
                  </a:lnTo>
                  <a:lnTo>
                    <a:pt x="381" y="22"/>
                  </a:lnTo>
                  <a:lnTo>
                    <a:pt x="381" y="21"/>
                  </a:lnTo>
                  <a:lnTo>
                    <a:pt x="381" y="20"/>
                  </a:lnTo>
                  <a:lnTo>
                    <a:pt x="380" y="20"/>
                  </a:lnTo>
                  <a:lnTo>
                    <a:pt x="380" y="19"/>
                  </a:lnTo>
                  <a:lnTo>
                    <a:pt x="378" y="17"/>
                  </a:lnTo>
                  <a:lnTo>
                    <a:pt x="378" y="16"/>
                  </a:lnTo>
                  <a:lnTo>
                    <a:pt x="378" y="16"/>
                  </a:lnTo>
                  <a:lnTo>
                    <a:pt x="378" y="15"/>
                  </a:lnTo>
                  <a:lnTo>
                    <a:pt x="378" y="14"/>
                  </a:lnTo>
                  <a:lnTo>
                    <a:pt x="378" y="13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9" y="8"/>
                  </a:lnTo>
                  <a:lnTo>
                    <a:pt x="380" y="6"/>
                  </a:lnTo>
                  <a:lnTo>
                    <a:pt x="381" y="5"/>
                  </a:lnTo>
                  <a:lnTo>
                    <a:pt x="381" y="4"/>
                  </a:lnTo>
                  <a:lnTo>
                    <a:pt x="382" y="4"/>
                  </a:lnTo>
                  <a:lnTo>
                    <a:pt x="383" y="3"/>
                  </a:lnTo>
                  <a:lnTo>
                    <a:pt x="384" y="3"/>
                  </a:lnTo>
                  <a:lnTo>
                    <a:pt x="385" y="3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8" y="2"/>
                  </a:lnTo>
                  <a:lnTo>
                    <a:pt x="390" y="2"/>
                  </a:lnTo>
                  <a:lnTo>
                    <a:pt x="393" y="2"/>
                  </a:lnTo>
                  <a:lnTo>
                    <a:pt x="393" y="1"/>
                  </a:lnTo>
                  <a:lnTo>
                    <a:pt x="394" y="1"/>
                  </a:lnTo>
                  <a:lnTo>
                    <a:pt x="394" y="1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395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235">
              <a:extLst>
                <a:ext uri="{FF2B5EF4-FFF2-40B4-BE49-F238E27FC236}">
                  <a16:creationId xmlns:a16="http://schemas.microsoft.com/office/drawing/2014/main" id="{16ADC0B5-6FA9-3BC0-0DCE-F6D3BEA36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4530" y="3253285"/>
              <a:ext cx="601971" cy="481640"/>
            </a:xfrm>
            <a:custGeom>
              <a:avLst/>
              <a:gdLst>
                <a:gd name="T0" fmla="*/ 347 w 502"/>
                <a:gd name="T1" fmla="*/ 27 h 366"/>
                <a:gd name="T2" fmla="*/ 372 w 502"/>
                <a:gd name="T3" fmla="*/ 45 h 366"/>
                <a:gd name="T4" fmla="*/ 410 w 502"/>
                <a:gd name="T5" fmla="*/ 52 h 366"/>
                <a:gd name="T6" fmla="*/ 422 w 502"/>
                <a:gd name="T7" fmla="*/ 69 h 366"/>
                <a:gd name="T8" fmla="*/ 433 w 502"/>
                <a:gd name="T9" fmla="*/ 73 h 366"/>
                <a:gd name="T10" fmla="*/ 466 w 502"/>
                <a:gd name="T11" fmla="*/ 73 h 366"/>
                <a:gd name="T12" fmla="*/ 477 w 502"/>
                <a:gd name="T13" fmla="*/ 90 h 366"/>
                <a:gd name="T14" fmla="*/ 472 w 502"/>
                <a:gd name="T15" fmla="*/ 121 h 366"/>
                <a:gd name="T16" fmla="*/ 474 w 502"/>
                <a:gd name="T17" fmla="*/ 148 h 366"/>
                <a:gd name="T18" fmla="*/ 482 w 502"/>
                <a:gd name="T19" fmla="*/ 168 h 366"/>
                <a:gd name="T20" fmla="*/ 494 w 502"/>
                <a:gd name="T21" fmla="*/ 199 h 366"/>
                <a:gd name="T22" fmla="*/ 492 w 502"/>
                <a:gd name="T23" fmla="*/ 213 h 366"/>
                <a:gd name="T24" fmla="*/ 477 w 502"/>
                <a:gd name="T25" fmla="*/ 216 h 366"/>
                <a:gd name="T26" fmla="*/ 489 w 502"/>
                <a:gd name="T27" fmla="*/ 225 h 366"/>
                <a:gd name="T28" fmla="*/ 500 w 502"/>
                <a:gd name="T29" fmla="*/ 242 h 366"/>
                <a:gd name="T30" fmla="*/ 497 w 502"/>
                <a:gd name="T31" fmla="*/ 259 h 366"/>
                <a:gd name="T32" fmla="*/ 488 w 502"/>
                <a:gd name="T33" fmla="*/ 271 h 366"/>
                <a:gd name="T34" fmla="*/ 474 w 502"/>
                <a:gd name="T35" fmla="*/ 286 h 366"/>
                <a:gd name="T36" fmla="*/ 463 w 502"/>
                <a:gd name="T37" fmla="*/ 305 h 366"/>
                <a:gd name="T38" fmla="*/ 437 w 502"/>
                <a:gd name="T39" fmla="*/ 289 h 366"/>
                <a:gd name="T40" fmla="*/ 410 w 502"/>
                <a:gd name="T41" fmla="*/ 288 h 366"/>
                <a:gd name="T42" fmla="*/ 372 w 502"/>
                <a:gd name="T43" fmla="*/ 315 h 366"/>
                <a:gd name="T44" fmla="*/ 358 w 502"/>
                <a:gd name="T45" fmla="*/ 332 h 366"/>
                <a:gd name="T46" fmla="*/ 338 w 502"/>
                <a:gd name="T47" fmla="*/ 351 h 366"/>
                <a:gd name="T48" fmla="*/ 312 w 502"/>
                <a:gd name="T49" fmla="*/ 349 h 366"/>
                <a:gd name="T50" fmla="*/ 282 w 502"/>
                <a:gd name="T51" fmla="*/ 343 h 366"/>
                <a:gd name="T52" fmla="*/ 250 w 502"/>
                <a:gd name="T53" fmla="*/ 352 h 366"/>
                <a:gd name="T54" fmla="*/ 236 w 502"/>
                <a:gd name="T55" fmla="*/ 366 h 366"/>
                <a:gd name="T56" fmla="*/ 222 w 502"/>
                <a:gd name="T57" fmla="*/ 357 h 366"/>
                <a:gd name="T58" fmla="*/ 200 w 502"/>
                <a:gd name="T59" fmla="*/ 364 h 366"/>
                <a:gd name="T60" fmla="*/ 175 w 502"/>
                <a:gd name="T61" fmla="*/ 351 h 366"/>
                <a:gd name="T62" fmla="*/ 152 w 502"/>
                <a:gd name="T63" fmla="*/ 331 h 366"/>
                <a:gd name="T64" fmla="*/ 156 w 502"/>
                <a:gd name="T65" fmla="*/ 312 h 366"/>
                <a:gd name="T66" fmla="*/ 135 w 502"/>
                <a:gd name="T67" fmla="*/ 302 h 366"/>
                <a:gd name="T68" fmla="*/ 113 w 502"/>
                <a:gd name="T69" fmla="*/ 285 h 366"/>
                <a:gd name="T70" fmla="*/ 87 w 502"/>
                <a:gd name="T71" fmla="*/ 265 h 366"/>
                <a:gd name="T72" fmla="*/ 65 w 502"/>
                <a:gd name="T73" fmla="*/ 252 h 366"/>
                <a:gd name="T74" fmla="*/ 56 w 502"/>
                <a:gd name="T75" fmla="*/ 231 h 366"/>
                <a:gd name="T76" fmla="*/ 39 w 502"/>
                <a:gd name="T77" fmla="*/ 214 h 366"/>
                <a:gd name="T78" fmla="*/ 43 w 502"/>
                <a:gd name="T79" fmla="*/ 178 h 366"/>
                <a:gd name="T80" fmla="*/ 26 w 502"/>
                <a:gd name="T81" fmla="*/ 150 h 366"/>
                <a:gd name="T82" fmla="*/ 4 w 502"/>
                <a:gd name="T83" fmla="*/ 133 h 366"/>
                <a:gd name="T84" fmla="*/ 3 w 502"/>
                <a:gd name="T85" fmla="*/ 119 h 366"/>
                <a:gd name="T86" fmla="*/ 13 w 502"/>
                <a:gd name="T87" fmla="*/ 103 h 366"/>
                <a:gd name="T88" fmla="*/ 6 w 502"/>
                <a:gd name="T89" fmla="*/ 82 h 366"/>
                <a:gd name="T90" fmla="*/ 34 w 502"/>
                <a:gd name="T91" fmla="*/ 83 h 366"/>
                <a:gd name="T92" fmla="*/ 46 w 502"/>
                <a:gd name="T93" fmla="*/ 110 h 366"/>
                <a:gd name="T94" fmla="*/ 66 w 502"/>
                <a:gd name="T95" fmla="*/ 123 h 366"/>
                <a:gd name="T96" fmla="*/ 63 w 502"/>
                <a:gd name="T97" fmla="*/ 134 h 366"/>
                <a:gd name="T98" fmla="*/ 76 w 502"/>
                <a:gd name="T99" fmla="*/ 159 h 366"/>
                <a:gd name="T100" fmla="*/ 83 w 502"/>
                <a:gd name="T101" fmla="*/ 179 h 366"/>
                <a:gd name="T102" fmla="*/ 95 w 502"/>
                <a:gd name="T103" fmla="*/ 172 h 366"/>
                <a:gd name="T104" fmla="*/ 98 w 502"/>
                <a:gd name="T105" fmla="*/ 140 h 366"/>
                <a:gd name="T106" fmla="*/ 106 w 502"/>
                <a:gd name="T107" fmla="*/ 128 h 366"/>
                <a:gd name="T108" fmla="*/ 126 w 502"/>
                <a:gd name="T109" fmla="*/ 98 h 366"/>
                <a:gd name="T110" fmla="*/ 142 w 502"/>
                <a:gd name="T111" fmla="*/ 79 h 366"/>
                <a:gd name="T112" fmla="*/ 164 w 502"/>
                <a:gd name="T113" fmla="*/ 62 h 366"/>
                <a:gd name="T114" fmla="*/ 182 w 502"/>
                <a:gd name="T115" fmla="*/ 38 h 366"/>
                <a:gd name="T116" fmla="*/ 242 w 502"/>
                <a:gd name="T117" fmla="*/ 30 h 366"/>
                <a:gd name="T118" fmla="*/ 270 w 502"/>
                <a:gd name="T119" fmla="*/ 20 h 366"/>
                <a:gd name="T120" fmla="*/ 295 w 502"/>
                <a:gd name="T121" fmla="*/ 1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2" h="366">
                  <a:moveTo>
                    <a:pt x="308" y="1"/>
                  </a:moveTo>
                  <a:lnTo>
                    <a:pt x="310" y="2"/>
                  </a:lnTo>
                  <a:lnTo>
                    <a:pt x="312" y="4"/>
                  </a:lnTo>
                  <a:lnTo>
                    <a:pt x="314" y="5"/>
                  </a:lnTo>
                  <a:lnTo>
                    <a:pt x="320" y="10"/>
                  </a:lnTo>
                  <a:lnTo>
                    <a:pt x="327" y="14"/>
                  </a:lnTo>
                  <a:lnTo>
                    <a:pt x="331" y="17"/>
                  </a:lnTo>
                  <a:lnTo>
                    <a:pt x="333" y="18"/>
                  </a:lnTo>
                  <a:lnTo>
                    <a:pt x="337" y="21"/>
                  </a:lnTo>
                  <a:lnTo>
                    <a:pt x="339" y="23"/>
                  </a:lnTo>
                  <a:lnTo>
                    <a:pt x="340" y="24"/>
                  </a:lnTo>
                  <a:lnTo>
                    <a:pt x="341" y="25"/>
                  </a:lnTo>
                  <a:lnTo>
                    <a:pt x="344" y="26"/>
                  </a:lnTo>
                  <a:lnTo>
                    <a:pt x="345" y="26"/>
                  </a:lnTo>
                  <a:lnTo>
                    <a:pt x="347" y="27"/>
                  </a:lnTo>
                  <a:lnTo>
                    <a:pt x="349" y="29"/>
                  </a:lnTo>
                  <a:lnTo>
                    <a:pt x="352" y="32"/>
                  </a:lnTo>
                  <a:lnTo>
                    <a:pt x="354" y="33"/>
                  </a:lnTo>
                  <a:lnTo>
                    <a:pt x="356" y="36"/>
                  </a:lnTo>
                  <a:lnTo>
                    <a:pt x="357" y="37"/>
                  </a:lnTo>
                  <a:lnTo>
                    <a:pt x="357" y="37"/>
                  </a:lnTo>
                  <a:lnTo>
                    <a:pt x="358" y="38"/>
                  </a:lnTo>
                  <a:lnTo>
                    <a:pt x="358" y="38"/>
                  </a:lnTo>
                  <a:lnTo>
                    <a:pt x="359" y="38"/>
                  </a:lnTo>
                  <a:lnTo>
                    <a:pt x="359" y="38"/>
                  </a:lnTo>
                  <a:lnTo>
                    <a:pt x="364" y="41"/>
                  </a:lnTo>
                  <a:lnTo>
                    <a:pt x="366" y="43"/>
                  </a:lnTo>
                  <a:lnTo>
                    <a:pt x="368" y="43"/>
                  </a:lnTo>
                  <a:lnTo>
                    <a:pt x="369" y="44"/>
                  </a:lnTo>
                  <a:lnTo>
                    <a:pt x="372" y="45"/>
                  </a:lnTo>
                  <a:lnTo>
                    <a:pt x="376" y="46"/>
                  </a:lnTo>
                  <a:lnTo>
                    <a:pt x="379" y="46"/>
                  </a:lnTo>
                  <a:lnTo>
                    <a:pt x="381" y="46"/>
                  </a:lnTo>
                  <a:lnTo>
                    <a:pt x="386" y="47"/>
                  </a:lnTo>
                  <a:lnTo>
                    <a:pt x="388" y="47"/>
                  </a:lnTo>
                  <a:lnTo>
                    <a:pt x="389" y="47"/>
                  </a:lnTo>
                  <a:lnTo>
                    <a:pt x="394" y="49"/>
                  </a:lnTo>
                  <a:lnTo>
                    <a:pt x="397" y="49"/>
                  </a:lnTo>
                  <a:lnTo>
                    <a:pt x="399" y="50"/>
                  </a:lnTo>
                  <a:lnTo>
                    <a:pt x="402" y="50"/>
                  </a:lnTo>
                  <a:lnTo>
                    <a:pt x="404" y="50"/>
                  </a:lnTo>
                  <a:lnTo>
                    <a:pt x="406" y="51"/>
                  </a:lnTo>
                  <a:lnTo>
                    <a:pt x="408" y="51"/>
                  </a:lnTo>
                  <a:lnTo>
                    <a:pt x="409" y="51"/>
                  </a:lnTo>
                  <a:lnTo>
                    <a:pt x="410" y="52"/>
                  </a:lnTo>
                  <a:lnTo>
                    <a:pt x="412" y="53"/>
                  </a:lnTo>
                  <a:lnTo>
                    <a:pt x="416" y="55"/>
                  </a:lnTo>
                  <a:lnTo>
                    <a:pt x="418" y="56"/>
                  </a:lnTo>
                  <a:lnTo>
                    <a:pt x="419" y="56"/>
                  </a:lnTo>
                  <a:lnTo>
                    <a:pt x="419" y="57"/>
                  </a:lnTo>
                  <a:lnTo>
                    <a:pt x="420" y="58"/>
                  </a:lnTo>
                  <a:lnTo>
                    <a:pt x="420" y="58"/>
                  </a:lnTo>
                  <a:lnTo>
                    <a:pt x="421" y="59"/>
                  </a:lnTo>
                  <a:lnTo>
                    <a:pt x="421" y="60"/>
                  </a:lnTo>
                  <a:lnTo>
                    <a:pt x="421" y="61"/>
                  </a:lnTo>
                  <a:lnTo>
                    <a:pt x="422" y="62"/>
                  </a:lnTo>
                  <a:lnTo>
                    <a:pt x="422" y="63"/>
                  </a:lnTo>
                  <a:lnTo>
                    <a:pt x="422" y="66"/>
                  </a:lnTo>
                  <a:lnTo>
                    <a:pt x="422" y="68"/>
                  </a:lnTo>
                  <a:lnTo>
                    <a:pt x="422" y="69"/>
                  </a:lnTo>
                  <a:lnTo>
                    <a:pt x="422" y="70"/>
                  </a:lnTo>
                  <a:lnTo>
                    <a:pt x="422" y="70"/>
                  </a:lnTo>
                  <a:lnTo>
                    <a:pt x="423" y="71"/>
                  </a:lnTo>
                  <a:lnTo>
                    <a:pt x="423" y="71"/>
                  </a:lnTo>
                  <a:lnTo>
                    <a:pt x="424" y="72"/>
                  </a:lnTo>
                  <a:lnTo>
                    <a:pt x="424" y="72"/>
                  </a:lnTo>
                  <a:lnTo>
                    <a:pt x="425" y="72"/>
                  </a:lnTo>
                  <a:lnTo>
                    <a:pt x="426" y="73"/>
                  </a:lnTo>
                  <a:lnTo>
                    <a:pt x="427" y="73"/>
                  </a:lnTo>
                  <a:lnTo>
                    <a:pt x="427" y="73"/>
                  </a:lnTo>
                  <a:lnTo>
                    <a:pt x="428" y="74"/>
                  </a:lnTo>
                  <a:lnTo>
                    <a:pt x="429" y="74"/>
                  </a:lnTo>
                  <a:lnTo>
                    <a:pt x="429" y="73"/>
                  </a:lnTo>
                  <a:lnTo>
                    <a:pt x="430" y="73"/>
                  </a:lnTo>
                  <a:lnTo>
                    <a:pt x="433" y="73"/>
                  </a:lnTo>
                  <a:lnTo>
                    <a:pt x="435" y="72"/>
                  </a:lnTo>
                  <a:lnTo>
                    <a:pt x="436" y="72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41" y="72"/>
                  </a:lnTo>
                  <a:lnTo>
                    <a:pt x="446" y="73"/>
                  </a:lnTo>
                  <a:lnTo>
                    <a:pt x="449" y="73"/>
                  </a:lnTo>
                  <a:lnTo>
                    <a:pt x="451" y="73"/>
                  </a:lnTo>
                  <a:lnTo>
                    <a:pt x="456" y="73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4" y="73"/>
                  </a:lnTo>
                  <a:lnTo>
                    <a:pt x="465" y="72"/>
                  </a:lnTo>
                  <a:lnTo>
                    <a:pt x="466" y="73"/>
                  </a:lnTo>
                  <a:lnTo>
                    <a:pt x="466" y="73"/>
                  </a:lnTo>
                  <a:lnTo>
                    <a:pt x="467" y="73"/>
                  </a:lnTo>
                  <a:lnTo>
                    <a:pt x="468" y="73"/>
                  </a:lnTo>
                  <a:lnTo>
                    <a:pt x="469" y="74"/>
                  </a:lnTo>
                  <a:lnTo>
                    <a:pt x="470" y="75"/>
                  </a:lnTo>
                  <a:lnTo>
                    <a:pt x="471" y="75"/>
                  </a:lnTo>
                  <a:lnTo>
                    <a:pt x="472" y="76"/>
                  </a:lnTo>
                  <a:lnTo>
                    <a:pt x="472" y="77"/>
                  </a:lnTo>
                  <a:lnTo>
                    <a:pt x="473" y="79"/>
                  </a:lnTo>
                  <a:lnTo>
                    <a:pt x="474" y="80"/>
                  </a:lnTo>
                  <a:lnTo>
                    <a:pt x="475" y="82"/>
                  </a:lnTo>
                  <a:lnTo>
                    <a:pt x="476" y="84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6" y="88"/>
                  </a:lnTo>
                  <a:lnTo>
                    <a:pt x="477" y="90"/>
                  </a:lnTo>
                  <a:lnTo>
                    <a:pt x="477" y="91"/>
                  </a:lnTo>
                  <a:lnTo>
                    <a:pt x="476" y="93"/>
                  </a:lnTo>
                  <a:lnTo>
                    <a:pt x="476" y="95"/>
                  </a:lnTo>
                  <a:lnTo>
                    <a:pt x="475" y="99"/>
                  </a:lnTo>
                  <a:lnTo>
                    <a:pt x="475" y="100"/>
                  </a:lnTo>
                  <a:lnTo>
                    <a:pt x="474" y="101"/>
                  </a:lnTo>
                  <a:lnTo>
                    <a:pt x="474" y="102"/>
                  </a:lnTo>
                  <a:lnTo>
                    <a:pt x="474" y="103"/>
                  </a:lnTo>
                  <a:lnTo>
                    <a:pt x="474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3" y="114"/>
                  </a:lnTo>
                  <a:lnTo>
                    <a:pt x="472" y="119"/>
                  </a:lnTo>
                  <a:lnTo>
                    <a:pt x="472" y="121"/>
                  </a:lnTo>
                  <a:lnTo>
                    <a:pt x="471" y="123"/>
                  </a:lnTo>
                  <a:lnTo>
                    <a:pt x="471" y="124"/>
                  </a:lnTo>
                  <a:lnTo>
                    <a:pt x="472" y="125"/>
                  </a:lnTo>
                  <a:lnTo>
                    <a:pt x="472" y="126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5" y="139"/>
                  </a:lnTo>
                  <a:lnTo>
                    <a:pt x="475" y="141"/>
                  </a:lnTo>
                  <a:lnTo>
                    <a:pt x="475" y="142"/>
                  </a:lnTo>
                  <a:lnTo>
                    <a:pt x="474" y="145"/>
                  </a:lnTo>
                  <a:lnTo>
                    <a:pt x="474" y="146"/>
                  </a:lnTo>
                  <a:lnTo>
                    <a:pt x="474" y="147"/>
                  </a:lnTo>
                  <a:lnTo>
                    <a:pt x="474" y="148"/>
                  </a:lnTo>
                  <a:lnTo>
                    <a:pt x="474" y="149"/>
                  </a:lnTo>
                  <a:lnTo>
                    <a:pt x="475" y="150"/>
                  </a:lnTo>
                  <a:lnTo>
                    <a:pt x="475" y="151"/>
                  </a:lnTo>
                  <a:lnTo>
                    <a:pt x="476" y="151"/>
                  </a:lnTo>
                  <a:lnTo>
                    <a:pt x="477" y="152"/>
                  </a:lnTo>
                  <a:lnTo>
                    <a:pt x="479" y="154"/>
                  </a:lnTo>
                  <a:lnTo>
                    <a:pt x="480" y="155"/>
                  </a:lnTo>
                  <a:lnTo>
                    <a:pt x="480" y="156"/>
                  </a:lnTo>
                  <a:lnTo>
                    <a:pt x="481" y="157"/>
                  </a:lnTo>
                  <a:lnTo>
                    <a:pt x="481" y="158"/>
                  </a:lnTo>
                  <a:lnTo>
                    <a:pt x="481" y="161"/>
                  </a:lnTo>
                  <a:lnTo>
                    <a:pt x="481" y="162"/>
                  </a:lnTo>
                  <a:lnTo>
                    <a:pt x="481" y="166"/>
                  </a:lnTo>
                  <a:lnTo>
                    <a:pt x="481" y="167"/>
                  </a:lnTo>
                  <a:lnTo>
                    <a:pt x="482" y="168"/>
                  </a:lnTo>
                  <a:lnTo>
                    <a:pt x="482" y="169"/>
                  </a:lnTo>
                  <a:lnTo>
                    <a:pt x="483" y="169"/>
                  </a:lnTo>
                  <a:lnTo>
                    <a:pt x="485" y="173"/>
                  </a:lnTo>
                  <a:lnTo>
                    <a:pt x="486" y="175"/>
                  </a:lnTo>
                  <a:lnTo>
                    <a:pt x="488" y="178"/>
                  </a:lnTo>
                  <a:lnTo>
                    <a:pt x="489" y="180"/>
                  </a:lnTo>
                  <a:lnTo>
                    <a:pt x="491" y="185"/>
                  </a:lnTo>
                  <a:lnTo>
                    <a:pt x="492" y="188"/>
                  </a:lnTo>
                  <a:lnTo>
                    <a:pt x="493" y="190"/>
                  </a:lnTo>
                  <a:lnTo>
                    <a:pt x="494" y="194"/>
                  </a:lnTo>
                  <a:lnTo>
                    <a:pt x="494" y="196"/>
                  </a:lnTo>
                  <a:lnTo>
                    <a:pt x="494" y="197"/>
                  </a:lnTo>
                  <a:lnTo>
                    <a:pt x="494" y="198"/>
                  </a:lnTo>
                  <a:lnTo>
                    <a:pt x="494" y="199"/>
                  </a:lnTo>
                  <a:lnTo>
                    <a:pt x="494" y="199"/>
                  </a:lnTo>
                  <a:lnTo>
                    <a:pt x="494" y="200"/>
                  </a:lnTo>
                  <a:lnTo>
                    <a:pt x="494" y="201"/>
                  </a:lnTo>
                  <a:lnTo>
                    <a:pt x="493" y="202"/>
                  </a:lnTo>
                  <a:lnTo>
                    <a:pt x="492" y="204"/>
                  </a:lnTo>
                  <a:lnTo>
                    <a:pt x="492" y="204"/>
                  </a:lnTo>
                  <a:lnTo>
                    <a:pt x="492" y="205"/>
                  </a:lnTo>
                  <a:lnTo>
                    <a:pt x="492" y="206"/>
                  </a:lnTo>
                  <a:lnTo>
                    <a:pt x="492" y="207"/>
                  </a:lnTo>
                  <a:lnTo>
                    <a:pt x="493" y="209"/>
                  </a:lnTo>
                  <a:lnTo>
                    <a:pt x="493" y="211"/>
                  </a:lnTo>
                  <a:lnTo>
                    <a:pt x="493" y="212"/>
                  </a:lnTo>
                  <a:lnTo>
                    <a:pt x="493" y="212"/>
                  </a:lnTo>
                  <a:lnTo>
                    <a:pt x="493" y="213"/>
                  </a:lnTo>
                  <a:lnTo>
                    <a:pt x="492" y="213"/>
                  </a:lnTo>
                  <a:lnTo>
                    <a:pt x="492" y="213"/>
                  </a:lnTo>
                  <a:lnTo>
                    <a:pt x="492" y="214"/>
                  </a:lnTo>
                  <a:lnTo>
                    <a:pt x="491" y="214"/>
                  </a:lnTo>
                  <a:lnTo>
                    <a:pt x="491" y="214"/>
                  </a:lnTo>
                  <a:lnTo>
                    <a:pt x="490" y="214"/>
                  </a:lnTo>
                  <a:lnTo>
                    <a:pt x="487" y="213"/>
                  </a:lnTo>
                  <a:lnTo>
                    <a:pt x="484" y="213"/>
                  </a:lnTo>
                  <a:lnTo>
                    <a:pt x="483" y="213"/>
                  </a:lnTo>
                  <a:lnTo>
                    <a:pt x="482" y="213"/>
                  </a:lnTo>
                  <a:lnTo>
                    <a:pt x="481" y="213"/>
                  </a:lnTo>
                  <a:lnTo>
                    <a:pt x="480" y="214"/>
                  </a:lnTo>
                  <a:lnTo>
                    <a:pt x="479" y="214"/>
                  </a:lnTo>
                  <a:lnTo>
                    <a:pt x="478" y="214"/>
                  </a:lnTo>
                  <a:lnTo>
                    <a:pt x="478" y="215"/>
                  </a:lnTo>
                  <a:lnTo>
                    <a:pt x="477" y="215"/>
                  </a:lnTo>
                  <a:lnTo>
                    <a:pt x="477" y="216"/>
                  </a:lnTo>
                  <a:lnTo>
                    <a:pt x="476" y="217"/>
                  </a:lnTo>
                  <a:lnTo>
                    <a:pt x="476" y="218"/>
                  </a:lnTo>
                  <a:lnTo>
                    <a:pt x="476" y="219"/>
                  </a:lnTo>
                  <a:lnTo>
                    <a:pt x="476" y="219"/>
                  </a:lnTo>
                  <a:lnTo>
                    <a:pt x="476" y="219"/>
                  </a:lnTo>
                  <a:lnTo>
                    <a:pt x="476" y="220"/>
                  </a:lnTo>
                  <a:lnTo>
                    <a:pt x="477" y="220"/>
                  </a:lnTo>
                  <a:lnTo>
                    <a:pt x="478" y="221"/>
                  </a:lnTo>
                  <a:lnTo>
                    <a:pt x="479" y="222"/>
                  </a:lnTo>
                  <a:lnTo>
                    <a:pt x="480" y="222"/>
                  </a:lnTo>
                  <a:lnTo>
                    <a:pt x="481" y="223"/>
                  </a:lnTo>
                  <a:lnTo>
                    <a:pt x="486" y="224"/>
                  </a:lnTo>
                  <a:lnTo>
                    <a:pt x="487" y="224"/>
                  </a:lnTo>
                  <a:lnTo>
                    <a:pt x="488" y="224"/>
                  </a:lnTo>
                  <a:lnTo>
                    <a:pt x="489" y="225"/>
                  </a:lnTo>
                  <a:lnTo>
                    <a:pt x="491" y="226"/>
                  </a:lnTo>
                  <a:lnTo>
                    <a:pt x="492" y="226"/>
                  </a:lnTo>
                  <a:lnTo>
                    <a:pt x="493" y="227"/>
                  </a:lnTo>
                  <a:lnTo>
                    <a:pt x="494" y="228"/>
                  </a:lnTo>
                  <a:lnTo>
                    <a:pt x="495" y="229"/>
                  </a:lnTo>
                  <a:lnTo>
                    <a:pt x="498" y="233"/>
                  </a:lnTo>
                  <a:lnTo>
                    <a:pt x="499" y="235"/>
                  </a:lnTo>
                  <a:lnTo>
                    <a:pt x="500" y="236"/>
                  </a:lnTo>
                  <a:lnTo>
                    <a:pt x="500" y="237"/>
                  </a:lnTo>
                  <a:lnTo>
                    <a:pt x="501" y="239"/>
                  </a:lnTo>
                  <a:lnTo>
                    <a:pt x="502" y="241"/>
                  </a:lnTo>
                  <a:lnTo>
                    <a:pt x="502" y="241"/>
                  </a:lnTo>
                  <a:lnTo>
                    <a:pt x="502" y="242"/>
                  </a:lnTo>
                  <a:lnTo>
                    <a:pt x="501" y="242"/>
                  </a:lnTo>
                  <a:lnTo>
                    <a:pt x="500" y="242"/>
                  </a:lnTo>
                  <a:lnTo>
                    <a:pt x="499" y="243"/>
                  </a:lnTo>
                  <a:lnTo>
                    <a:pt x="498" y="243"/>
                  </a:lnTo>
                  <a:lnTo>
                    <a:pt x="498" y="244"/>
                  </a:lnTo>
                  <a:lnTo>
                    <a:pt x="497" y="245"/>
                  </a:lnTo>
                  <a:lnTo>
                    <a:pt x="496" y="247"/>
                  </a:lnTo>
                  <a:lnTo>
                    <a:pt x="495" y="249"/>
                  </a:lnTo>
                  <a:lnTo>
                    <a:pt x="495" y="251"/>
                  </a:lnTo>
                  <a:lnTo>
                    <a:pt x="495" y="252"/>
                  </a:lnTo>
                  <a:lnTo>
                    <a:pt x="495" y="253"/>
                  </a:lnTo>
                  <a:lnTo>
                    <a:pt x="495" y="254"/>
                  </a:lnTo>
                  <a:lnTo>
                    <a:pt x="495" y="255"/>
                  </a:lnTo>
                  <a:lnTo>
                    <a:pt x="495" y="255"/>
                  </a:lnTo>
                  <a:lnTo>
                    <a:pt x="495" y="256"/>
                  </a:lnTo>
                  <a:lnTo>
                    <a:pt x="497" y="258"/>
                  </a:lnTo>
                  <a:lnTo>
                    <a:pt x="497" y="259"/>
                  </a:lnTo>
                  <a:lnTo>
                    <a:pt x="498" y="259"/>
                  </a:lnTo>
                  <a:lnTo>
                    <a:pt x="498" y="260"/>
                  </a:lnTo>
                  <a:lnTo>
                    <a:pt x="498" y="261"/>
                  </a:lnTo>
                  <a:lnTo>
                    <a:pt x="498" y="261"/>
                  </a:lnTo>
                  <a:lnTo>
                    <a:pt x="498" y="263"/>
                  </a:lnTo>
                  <a:lnTo>
                    <a:pt x="497" y="264"/>
                  </a:lnTo>
                  <a:lnTo>
                    <a:pt x="497" y="264"/>
                  </a:lnTo>
                  <a:lnTo>
                    <a:pt x="496" y="265"/>
                  </a:lnTo>
                  <a:lnTo>
                    <a:pt x="496" y="266"/>
                  </a:lnTo>
                  <a:lnTo>
                    <a:pt x="495" y="267"/>
                  </a:lnTo>
                  <a:lnTo>
                    <a:pt x="494" y="267"/>
                  </a:lnTo>
                  <a:lnTo>
                    <a:pt x="492" y="268"/>
                  </a:lnTo>
                  <a:lnTo>
                    <a:pt x="490" y="270"/>
                  </a:lnTo>
                  <a:lnTo>
                    <a:pt x="489" y="270"/>
                  </a:lnTo>
                  <a:lnTo>
                    <a:pt x="488" y="271"/>
                  </a:lnTo>
                  <a:lnTo>
                    <a:pt x="483" y="273"/>
                  </a:lnTo>
                  <a:lnTo>
                    <a:pt x="481" y="274"/>
                  </a:lnTo>
                  <a:lnTo>
                    <a:pt x="480" y="274"/>
                  </a:lnTo>
                  <a:lnTo>
                    <a:pt x="478" y="274"/>
                  </a:lnTo>
                  <a:lnTo>
                    <a:pt x="476" y="275"/>
                  </a:lnTo>
                  <a:lnTo>
                    <a:pt x="475" y="275"/>
                  </a:lnTo>
                  <a:lnTo>
                    <a:pt x="475" y="276"/>
                  </a:lnTo>
                  <a:lnTo>
                    <a:pt x="474" y="276"/>
                  </a:lnTo>
                  <a:lnTo>
                    <a:pt x="474" y="277"/>
                  </a:lnTo>
                  <a:lnTo>
                    <a:pt x="474" y="278"/>
                  </a:lnTo>
                  <a:lnTo>
                    <a:pt x="473" y="279"/>
                  </a:lnTo>
                  <a:lnTo>
                    <a:pt x="473" y="280"/>
                  </a:lnTo>
                  <a:lnTo>
                    <a:pt x="474" y="282"/>
                  </a:lnTo>
                  <a:lnTo>
                    <a:pt x="474" y="283"/>
                  </a:lnTo>
                  <a:lnTo>
                    <a:pt x="474" y="286"/>
                  </a:lnTo>
                  <a:lnTo>
                    <a:pt x="474" y="288"/>
                  </a:lnTo>
                  <a:lnTo>
                    <a:pt x="474" y="289"/>
                  </a:lnTo>
                  <a:lnTo>
                    <a:pt x="473" y="291"/>
                  </a:lnTo>
                  <a:lnTo>
                    <a:pt x="471" y="299"/>
                  </a:lnTo>
                  <a:lnTo>
                    <a:pt x="471" y="301"/>
                  </a:lnTo>
                  <a:lnTo>
                    <a:pt x="470" y="302"/>
                  </a:lnTo>
                  <a:lnTo>
                    <a:pt x="470" y="303"/>
                  </a:lnTo>
                  <a:lnTo>
                    <a:pt x="469" y="304"/>
                  </a:lnTo>
                  <a:lnTo>
                    <a:pt x="468" y="304"/>
                  </a:lnTo>
                  <a:lnTo>
                    <a:pt x="468" y="305"/>
                  </a:lnTo>
                  <a:lnTo>
                    <a:pt x="467" y="305"/>
                  </a:lnTo>
                  <a:lnTo>
                    <a:pt x="466" y="305"/>
                  </a:lnTo>
                  <a:lnTo>
                    <a:pt x="465" y="305"/>
                  </a:lnTo>
                  <a:lnTo>
                    <a:pt x="464" y="305"/>
                  </a:lnTo>
                  <a:lnTo>
                    <a:pt x="463" y="305"/>
                  </a:lnTo>
                  <a:lnTo>
                    <a:pt x="462" y="304"/>
                  </a:lnTo>
                  <a:lnTo>
                    <a:pt x="461" y="304"/>
                  </a:lnTo>
                  <a:lnTo>
                    <a:pt x="460" y="303"/>
                  </a:lnTo>
                  <a:lnTo>
                    <a:pt x="458" y="302"/>
                  </a:lnTo>
                  <a:lnTo>
                    <a:pt x="456" y="301"/>
                  </a:lnTo>
                  <a:lnTo>
                    <a:pt x="452" y="298"/>
                  </a:lnTo>
                  <a:lnTo>
                    <a:pt x="450" y="297"/>
                  </a:lnTo>
                  <a:lnTo>
                    <a:pt x="450" y="296"/>
                  </a:lnTo>
                  <a:lnTo>
                    <a:pt x="447" y="294"/>
                  </a:lnTo>
                  <a:lnTo>
                    <a:pt x="445" y="293"/>
                  </a:lnTo>
                  <a:lnTo>
                    <a:pt x="443" y="291"/>
                  </a:lnTo>
                  <a:lnTo>
                    <a:pt x="442" y="290"/>
                  </a:lnTo>
                  <a:lnTo>
                    <a:pt x="441" y="290"/>
                  </a:lnTo>
                  <a:lnTo>
                    <a:pt x="440" y="290"/>
                  </a:lnTo>
                  <a:lnTo>
                    <a:pt x="437" y="289"/>
                  </a:lnTo>
                  <a:lnTo>
                    <a:pt x="435" y="288"/>
                  </a:lnTo>
                  <a:lnTo>
                    <a:pt x="434" y="288"/>
                  </a:lnTo>
                  <a:lnTo>
                    <a:pt x="429" y="288"/>
                  </a:lnTo>
                  <a:lnTo>
                    <a:pt x="425" y="287"/>
                  </a:lnTo>
                  <a:lnTo>
                    <a:pt x="423" y="287"/>
                  </a:lnTo>
                  <a:lnTo>
                    <a:pt x="420" y="286"/>
                  </a:lnTo>
                  <a:lnTo>
                    <a:pt x="416" y="285"/>
                  </a:lnTo>
                  <a:lnTo>
                    <a:pt x="415" y="285"/>
                  </a:lnTo>
                  <a:lnTo>
                    <a:pt x="415" y="285"/>
                  </a:lnTo>
                  <a:lnTo>
                    <a:pt x="414" y="285"/>
                  </a:lnTo>
                  <a:lnTo>
                    <a:pt x="413" y="286"/>
                  </a:lnTo>
                  <a:lnTo>
                    <a:pt x="412" y="286"/>
                  </a:lnTo>
                  <a:lnTo>
                    <a:pt x="411" y="287"/>
                  </a:lnTo>
                  <a:lnTo>
                    <a:pt x="410" y="287"/>
                  </a:lnTo>
                  <a:lnTo>
                    <a:pt x="410" y="288"/>
                  </a:lnTo>
                  <a:lnTo>
                    <a:pt x="408" y="290"/>
                  </a:lnTo>
                  <a:lnTo>
                    <a:pt x="405" y="293"/>
                  </a:lnTo>
                  <a:lnTo>
                    <a:pt x="402" y="295"/>
                  </a:lnTo>
                  <a:lnTo>
                    <a:pt x="400" y="297"/>
                  </a:lnTo>
                  <a:lnTo>
                    <a:pt x="399" y="297"/>
                  </a:lnTo>
                  <a:lnTo>
                    <a:pt x="396" y="299"/>
                  </a:lnTo>
                  <a:lnTo>
                    <a:pt x="393" y="301"/>
                  </a:lnTo>
                  <a:lnTo>
                    <a:pt x="391" y="303"/>
                  </a:lnTo>
                  <a:lnTo>
                    <a:pt x="388" y="305"/>
                  </a:lnTo>
                  <a:lnTo>
                    <a:pt x="381" y="309"/>
                  </a:lnTo>
                  <a:lnTo>
                    <a:pt x="380" y="310"/>
                  </a:lnTo>
                  <a:lnTo>
                    <a:pt x="377" y="311"/>
                  </a:lnTo>
                  <a:lnTo>
                    <a:pt x="375" y="312"/>
                  </a:lnTo>
                  <a:lnTo>
                    <a:pt x="374" y="313"/>
                  </a:lnTo>
                  <a:lnTo>
                    <a:pt x="372" y="315"/>
                  </a:lnTo>
                  <a:lnTo>
                    <a:pt x="371" y="315"/>
                  </a:lnTo>
                  <a:lnTo>
                    <a:pt x="366" y="317"/>
                  </a:lnTo>
                  <a:lnTo>
                    <a:pt x="363" y="319"/>
                  </a:lnTo>
                  <a:lnTo>
                    <a:pt x="362" y="319"/>
                  </a:lnTo>
                  <a:lnTo>
                    <a:pt x="361" y="320"/>
                  </a:lnTo>
                  <a:lnTo>
                    <a:pt x="360" y="321"/>
                  </a:lnTo>
                  <a:lnTo>
                    <a:pt x="359" y="321"/>
                  </a:lnTo>
                  <a:lnTo>
                    <a:pt x="359" y="322"/>
                  </a:lnTo>
                  <a:lnTo>
                    <a:pt x="358" y="323"/>
                  </a:lnTo>
                  <a:lnTo>
                    <a:pt x="358" y="324"/>
                  </a:lnTo>
                  <a:lnTo>
                    <a:pt x="358" y="324"/>
                  </a:lnTo>
                  <a:lnTo>
                    <a:pt x="358" y="325"/>
                  </a:lnTo>
                  <a:lnTo>
                    <a:pt x="358" y="330"/>
                  </a:lnTo>
                  <a:lnTo>
                    <a:pt x="358" y="331"/>
                  </a:lnTo>
                  <a:lnTo>
                    <a:pt x="358" y="332"/>
                  </a:lnTo>
                  <a:lnTo>
                    <a:pt x="356" y="339"/>
                  </a:lnTo>
                  <a:lnTo>
                    <a:pt x="356" y="340"/>
                  </a:lnTo>
                  <a:lnTo>
                    <a:pt x="355" y="340"/>
                  </a:lnTo>
                  <a:lnTo>
                    <a:pt x="355" y="342"/>
                  </a:lnTo>
                  <a:lnTo>
                    <a:pt x="353" y="343"/>
                  </a:lnTo>
                  <a:lnTo>
                    <a:pt x="352" y="345"/>
                  </a:lnTo>
                  <a:lnTo>
                    <a:pt x="350" y="347"/>
                  </a:lnTo>
                  <a:lnTo>
                    <a:pt x="348" y="348"/>
                  </a:lnTo>
                  <a:lnTo>
                    <a:pt x="347" y="349"/>
                  </a:lnTo>
                  <a:lnTo>
                    <a:pt x="345" y="350"/>
                  </a:lnTo>
                  <a:lnTo>
                    <a:pt x="343" y="351"/>
                  </a:lnTo>
                  <a:lnTo>
                    <a:pt x="342" y="351"/>
                  </a:lnTo>
                  <a:lnTo>
                    <a:pt x="340" y="351"/>
                  </a:lnTo>
                  <a:lnTo>
                    <a:pt x="339" y="352"/>
                  </a:lnTo>
                  <a:lnTo>
                    <a:pt x="338" y="351"/>
                  </a:lnTo>
                  <a:lnTo>
                    <a:pt x="337" y="351"/>
                  </a:lnTo>
                  <a:lnTo>
                    <a:pt x="336" y="351"/>
                  </a:lnTo>
                  <a:lnTo>
                    <a:pt x="332" y="349"/>
                  </a:lnTo>
                  <a:lnTo>
                    <a:pt x="330" y="349"/>
                  </a:lnTo>
                  <a:lnTo>
                    <a:pt x="329" y="349"/>
                  </a:lnTo>
                  <a:lnTo>
                    <a:pt x="327" y="348"/>
                  </a:lnTo>
                  <a:lnTo>
                    <a:pt x="326" y="348"/>
                  </a:lnTo>
                  <a:lnTo>
                    <a:pt x="325" y="349"/>
                  </a:lnTo>
                  <a:lnTo>
                    <a:pt x="323" y="349"/>
                  </a:lnTo>
                  <a:lnTo>
                    <a:pt x="320" y="349"/>
                  </a:lnTo>
                  <a:lnTo>
                    <a:pt x="318" y="349"/>
                  </a:lnTo>
                  <a:lnTo>
                    <a:pt x="317" y="349"/>
                  </a:lnTo>
                  <a:lnTo>
                    <a:pt x="314" y="349"/>
                  </a:lnTo>
                  <a:lnTo>
                    <a:pt x="313" y="349"/>
                  </a:lnTo>
                  <a:lnTo>
                    <a:pt x="312" y="349"/>
                  </a:lnTo>
                  <a:lnTo>
                    <a:pt x="310" y="349"/>
                  </a:lnTo>
                  <a:lnTo>
                    <a:pt x="309" y="349"/>
                  </a:lnTo>
                  <a:lnTo>
                    <a:pt x="305" y="347"/>
                  </a:lnTo>
                  <a:lnTo>
                    <a:pt x="303" y="346"/>
                  </a:lnTo>
                  <a:lnTo>
                    <a:pt x="297" y="345"/>
                  </a:lnTo>
                  <a:lnTo>
                    <a:pt x="295" y="344"/>
                  </a:lnTo>
                  <a:lnTo>
                    <a:pt x="293" y="343"/>
                  </a:lnTo>
                  <a:lnTo>
                    <a:pt x="291" y="343"/>
                  </a:lnTo>
                  <a:lnTo>
                    <a:pt x="290" y="342"/>
                  </a:lnTo>
                  <a:lnTo>
                    <a:pt x="288" y="342"/>
                  </a:lnTo>
                  <a:lnTo>
                    <a:pt x="287" y="342"/>
                  </a:lnTo>
                  <a:lnTo>
                    <a:pt x="285" y="342"/>
                  </a:lnTo>
                  <a:lnTo>
                    <a:pt x="284" y="342"/>
                  </a:lnTo>
                  <a:lnTo>
                    <a:pt x="283" y="342"/>
                  </a:lnTo>
                  <a:lnTo>
                    <a:pt x="282" y="343"/>
                  </a:lnTo>
                  <a:lnTo>
                    <a:pt x="278" y="344"/>
                  </a:lnTo>
                  <a:lnTo>
                    <a:pt x="276" y="345"/>
                  </a:lnTo>
                  <a:lnTo>
                    <a:pt x="275" y="345"/>
                  </a:lnTo>
                  <a:lnTo>
                    <a:pt x="272" y="345"/>
                  </a:lnTo>
                  <a:lnTo>
                    <a:pt x="271" y="345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3" y="347"/>
                  </a:lnTo>
                  <a:lnTo>
                    <a:pt x="259" y="348"/>
                  </a:lnTo>
                  <a:lnTo>
                    <a:pt x="258" y="349"/>
                  </a:lnTo>
                  <a:lnTo>
                    <a:pt x="256" y="349"/>
                  </a:lnTo>
                  <a:lnTo>
                    <a:pt x="253" y="350"/>
                  </a:lnTo>
                  <a:lnTo>
                    <a:pt x="251" y="351"/>
                  </a:lnTo>
                  <a:lnTo>
                    <a:pt x="250" y="351"/>
                  </a:lnTo>
                  <a:lnTo>
                    <a:pt x="250" y="352"/>
                  </a:lnTo>
                  <a:lnTo>
                    <a:pt x="249" y="352"/>
                  </a:lnTo>
                  <a:lnTo>
                    <a:pt x="248" y="354"/>
                  </a:lnTo>
                  <a:lnTo>
                    <a:pt x="247" y="355"/>
                  </a:lnTo>
                  <a:lnTo>
                    <a:pt x="246" y="356"/>
                  </a:lnTo>
                  <a:lnTo>
                    <a:pt x="245" y="356"/>
                  </a:lnTo>
                  <a:lnTo>
                    <a:pt x="242" y="358"/>
                  </a:lnTo>
                  <a:lnTo>
                    <a:pt x="241" y="359"/>
                  </a:lnTo>
                  <a:lnTo>
                    <a:pt x="240" y="360"/>
                  </a:lnTo>
                  <a:lnTo>
                    <a:pt x="239" y="360"/>
                  </a:lnTo>
                  <a:lnTo>
                    <a:pt x="238" y="361"/>
                  </a:lnTo>
                  <a:lnTo>
                    <a:pt x="237" y="362"/>
                  </a:lnTo>
                  <a:lnTo>
                    <a:pt x="237" y="363"/>
                  </a:lnTo>
                  <a:lnTo>
                    <a:pt x="236" y="365"/>
                  </a:lnTo>
                  <a:lnTo>
                    <a:pt x="236" y="366"/>
                  </a:lnTo>
                  <a:lnTo>
                    <a:pt x="236" y="366"/>
                  </a:lnTo>
                  <a:lnTo>
                    <a:pt x="235" y="366"/>
                  </a:lnTo>
                  <a:lnTo>
                    <a:pt x="235" y="366"/>
                  </a:lnTo>
                  <a:lnTo>
                    <a:pt x="235" y="366"/>
                  </a:lnTo>
                  <a:lnTo>
                    <a:pt x="234" y="366"/>
                  </a:lnTo>
                  <a:lnTo>
                    <a:pt x="234" y="366"/>
                  </a:lnTo>
                  <a:lnTo>
                    <a:pt x="233" y="366"/>
                  </a:lnTo>
                  <a:lnTo>
                    <a:pt x="233" y="366"/>
                  </a:lnTo>
                  <a:lnTo>
                    <a:pt x="232" y="365"/>
                  </a:lnTo>
                  <a:lnTo>
                    <a:pt x="230" y="362"/>
                  </a:lnTo>
                  <a:lnTo>
                    <a:pt x="229" y="361"/>
                  </a:lnTo>
                  <a:lnTo>
                    <a:pt x="228" y="360"/>
                  </a:lnTo>
                  <a:lnTo>
                    <a:pt x="227" y="359"/>
                  </a:lnTo>
                  <a:lnTo>
                    <a:pt x="225" y="358"/>
                  </a:lnTo>
                  <a:lnTo>
                    <a:pt x="224" y="357"/>
                  </a:lnTo>
                  <a:lnTo>
                    <a:pt x="222" y="357"/>
                  </a:lnTo>
                  <a:lnTo>
                    <a:pt x="221" y="356"/>
                  </a:lnTo>
                  <a:lnTo>
                    <a:pt x="220" y="356"/>
                  </a:lnTo>
                  <a:lnTo>
                    <a:pt x="218" y="356"/>
                  </a:lnTo>
                  <a:lnTo>
                    <a:pt x="216" y="356"/>
                  </a:lnTo>
                  <a:lnTo>
                    <a:pt x="215" y="357"/>
                  </a:lnTo>
                  <a:lnTo>
                    <a:pt x="213" y="357"/>
                  </a:lnTo>
                  <a:lnTo>
                    <a:pt x="211" y="358"/>
                  </a:lnTo>
                  <a:lnTo>
                    <a:pt x="209" y="359"/>
                  </a:lnTo>
                  <a:lnTo>
                    <a:pt x="208" y="360"/>
                  </a:lnTo>
                  <a:lnTo>
                    <a:pt x="206" y="362"/>
                  </a:lnTo>
                  <a:lnTo>
                    <a:pt x="205" y="363"/>
                  </a:lnTo>
                  <a:lnTo>
                    <a:pt x="203" y="363"/>
                  </a:lnTo>
                  <a:lnTo>
                    <a:pt x="202" y="364"/>
                  </a:lnTo>
                  <a:lnTo>
                    <a:pt x="201" y="364"/>
                  </a:lnTo>
                  <a:lnTo>
                    <a:pt x="200" y="364"/>
                  </a:lnTo>
                  <a:lnTo>
                    <a:pt x="199" y="364"/>
                  </a:lnTo>
                  <a:lnTo>
                    <a:pt x="198" y="364"/>
                  </a:lnTo>
                  <a:lnTo>
                    <a:pt x="196" y="364"/>
                  </a:lnTo>
                  <a:lnTo>
                    <a:pt x="190" y="362"/>
                  </a:lnTo>
                  <a:lnTo>
                    <a:pt x="184" y="360"/>
                  </a:lnTo>
                  <a:lnTo>
                    <a:pt x="181" y="360"/>
                  </a:lnTo>
                  <a:lnTo>
                    <a:pt x="182" y="359"/>
                  </a:lnTo>
                  <a:lnTo>
                    <a:pt x="182" y="358"/>
                  </a:lnTo>
                  <a:lnTo>
                    <a:pt x="181" y="357"/>
                  </a:lnTo>
                  <a:lnTo>
                    <a:pt x="180" y="356"/>
                  </a:lnTo>
                  <a:lnTo>
                    <a:pt x="180" y="355"/>
                  </a:lnTo>
                  <a:lnTo>
                    <a:pt x="179" y="354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5" y="351"/>
                  </a:lnTo>
                  <a:lnTo>
                    <a:pt x="174" y="349"/>
                  </a:lnTo>
                  <a:lnTo>
                    <a:pt x="171" y="348"/>
                  </a:lnTo>
                  <a:lnTo>
                    <a:pt x="169" y="346"/>
                  </a:lnTo>
                  <a:lnTo>
                    <a:pt x="161" y="342"/>
                  </a:lnTo>
                  <a:lnTo>
                    <a:pt x="159" y="341"/>
                  </a:lnTo>
                  <a:lnTo>
                    <a:pt x="156" y="339"/>
                  </a:lnTo>
                  <a:lnTo>
                    <a:pt x="155" y="338"/>
                  </a:lnTo>
                  <a:lnTo>
                    <a:pt x="154" y="337"/>
                  </a:lnTo>
                  <a:lnTo>
                    <a:pt x="154" y="336"/>
                  </a:lnTo>
                  <a:lnTo>
                    <a:pt x="153" y="336"/>
                  </a:lnTo>
                  <a:lnTo>
                    <a:pt x="153" y="334"/>
                  </a:lnTo>
                  <a:lnTo>
                    <a:pt x="152" y="333"/>
                  </a:lnTo>
                  <a:lnTo>
                    <a:pt x="152" y="333"/>
                  </a:lnTo>
                  <a:lnTo>
                    <a:pt x="152" y="331"/>
                  </a:lnTo>
                  <a:lnTo>
                    <a:pt x="152" y="331"/>
                  </a:lnTo>
                  <a:lnTo>
                    <a:pt x="152" y="330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6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7" y="320"/>
                  </a:lnTo>
                  <a:lnTo>
                    <a:pt x="157" y="319"/>
                  </a:lnTo>
                  <a:lnTo>
                    <a:pt x="157" y="317"/>
                  </a:lnTo>
                  <a:lnTo>
                    <a:pt x="157" y="316"/>
                  </a:lnTo>
                  <a:lnTo>
                    <a:pt x="157" y="315"/>
                  </a:lnTo>
                  <a:lnTo>
                    <a:pt x="157" y="314"/>
                  </a:lnTo>
                  <a:lnTo>
                    <a:pt x="157" y="314"/>
                  </a:lnTo>
                  <a:lnTo>
                    <a:pt x="157" y="313"/>
                  </a:lnTo>
                  <a:lnTo>
                    <a:pt x="156" y="312"/>
                  </a:lnTo>
                  <a:lnTo>
                    <a:pt x="156" y="311"/>
                  </a:lnTo>
                  <a:lnTo>
                    <a:pt x="155" y="310"/>
                  </a:lnTo>
                  <a:lnTo>
                    <a:pt x="154" y="309"/>
                  </a:lnTo>
                  <a:lnTo>
                    <a:pt x="152" y="307"/>
                  </a:lnTo>
                  <a:lnTo>
                    <a:pt x="150" y="305"/>
                  </a:lnTo>
                  <a:lnTo>
                    <a:pt x="148" y="304"/>
                  </a:lnTo>
                  <a:lnTo>
                    <a:pt x="147" y="304"/>
                  </a:lnTo>
                  <a:lnTo>
                    <a:pt x="147" y="304"/>
                  </a:lnTo>
                  <a:lnTo>
                    <a:pt x="145" y="303"/>
                  </a:lnTo>
                  <a:lnTo>
                    <a:pt x="144" y="303"/>
                  </a:lnTo>
                  <a:lnTo>
                    <a:pt x="142" y="303"/>
                  </a:lnTo>
                  <a:lnTo>
                    <a:pt x="139" y="303"/>
                  </a:lnTo>
                  <a:lnTo>
                    <a:pt x="137" y="303"/>
                  </a:lnTo>
                  <a:lnTo>
                    <a:pt x="136" y="302"/>
                  </a:lnTo>
                  <a:lnTo>
                    <a:pt x="135" y="302"/>
                  </a:lnTo>
                  <a:lnTo>
                    <a:pt x="135" y="301"/>
                  </a:lnTo>
                  <a:lnTo>
                    <a:pt x="134" y="301"/>
                  </a:lnTo>
                  <a:lnTo>
                    <a:pt x="134" y="300"/>
                  </a:lnTo>
                  <a:lnTo>
                    <a:pt x="132" y="298"/>
                  </a:lnTo>
                  <a:lnTo>
                    <a:pt x="132" y="297"/>
                  </a:lnTo>
                  <a:lnTo>
                    <a:pt x="131" y="297"/>
                  </a:lnTo>
                  <a:lnTo>
                    <a:pt x="130" y="296"/>
                  </a:lnTo>
                  <a:lnTo>
                    <a:pt x="127" y="294"/>
                  </a:lnTo>
                  <a:lnTo>
                    <a:pt x="123" y="291"/>
                  </a:lnTo>
                  <a:lnTo>
                    <a:pt x="121" y="290"/>
                  </a:lnTo>
                  <a:lnTo>
                    <a:pt x="119" y="288"/>
                  </a:lnTo>
                  <a:lnTo>
                    <a:pt x="118" y="288"/>
                  </a:lnTo>
                  <a:lnTo>
                    <a:pt x="117" y="287"/>
                  </a:lnTo>
                  <a:lnTo>
                    <a:pt x="115" y="286"/>
                  </a:lnTo>
                  <a:lnTo>
                    <a:pt x="113" y="285"/>
                  </a:lnTo>
                  <a:lnTo>
                    <a:pt x="112" y="284"/>
                  </a:lnTo>
                  <a:lnTo>
                    <a:pt x="108" y="282"/>
                  </a:lnTo>
                  <a:lnTo>
                    <a:pt x="107" y="281"/>
                  </a:lnTo>
                  <a:lnTo>
                    <a:pt x="104" y="279"/>
                  </a:lnTo>
                  <a:lnTo>
                    <a:pt x="99" y="274"/>
                  </a:lnTo>
                  <a:lnTo>
                    <a:pt x="98" y="273"/>
                  </a:lnTo>
                  <a:lnTo>
                    <a:pt x="97" y="272"/>
                  </a:lnTo>
                  <a:lnTo>
                    <a:pt x="96" y="272"/>
                  </a:lnTo>
                  <a:lnTo>
                    <a:pt x="95" y="271"/>
                  </a:lnTo>
                  <a:lnTo>
                    <a:pt x="92" y="270"/>
                  </a:lnTo>
                  <a:lnTo>
                    <a:pt x="91" y="270"/>
                  </a:lnTo>
                  <a:lnTo>
                    <a:pt x="91" y="269"/>
                  </a:lnTo>
                  <a:lnTo>
                    <a:pt x="90" y="268"/>
                  </a:lnTo>
                  <a:lnTo>
                    <a:pt x="88" y="267"/>
                  </a:lnTo>
                  <a:lnTo>
                    <a:pt x="87" y="265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1"/>
                  </a:lnTo>
                  <a:lnTo>
                    <a:pt x="82" y="260"/>
                  </a:lnTo>
                  <a:lnTo>
                    <a:pt x="80" y="259"/>
                  </a:lnTo>
                  <a:lnTo>
                    <a:pt x="78" y="258"/>
                  </a:lnTo>
                  <a:lnTo>
                    <a:pt x="76" y="257"/>
                  </a:lnTo>
                  <a:lnTo>
                    <a:pt x="72" y="256"/>
                  </a:lnTo>
                  <a:lnTo>
                    <a:pt x="71" y="256"/>
                  </a:lnTo>
                  <a:lnTo>
                    <a:pt x="68" y="254"/>
                  </a:lnTo>
                  <a:lnTo>
                    <a:pt x="67" y="254"/>
                  </a:lnTo>
                  <a:lnTo>
                    <a:pt x="67" y="253"/>
                  </a:lnTo>
                  <a:lnTo>
                    <a:pt x="66" y="253"/>
                  </a:lnTo>
                  <a:lnTo>
                    <a:pt x="66" y="252"/>
                  </a:lnTo>
                  <a:lnTo>
                    <a:pt x="65" y="252"/>
                  </a:lnTo>
                  <a:lnTo>
                    <a:pt x="65" y="251"/>
                  </a:lnTo>
                  <a:lnTo>
                    <a:pt x="65" y="250"/>
                  </a:lnTo>
                  <a:lnTo>
                    <a:pt x="65" y="249"/>
                  </a:lnTo>
                  <a:lnTo>
                    <a:pt x="65" y="247"/>
                  </a:lnTo>
                  <a:lnTo>
                    <a:pt x="65" y="245"/>
                  </a:lnTo>
                  <a:lnTo>
                    <a:pt x="65" y="244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40"/>
                  </a:lnTo>
                  <a:lnTo>
                    <a:pt x="62" y="238"/>
                  </a:lnTo>
                  <a:lnTo>
                    <a:pt x="60" y="235"/>
                  </a:lnTo>
                  <a:lnTo>
                    <a:pt x="59" y="234"/>
                  </a:lnTo>
                  <a:lnTo>
                    <a:pt x="58" y="233"/>
                  </a:lnTo>
                  <a:lnTo>
                    <a:pt x="57" y="232"/>
                  </a:lnTo>
                  <a:lnTo>
                    <a:pt x="56" y="231"/>
                  </a:lnTo>
                  <a:lnTo>
                    <a:pt x="55" y="231"/>
                  </a:lnTo>
                  <a:lnTo>
                    <a:pt x="52" y="230"/>
                  </a:lnTo>
                  <a:lnTo>
                    <a:pt x="51" y="229"/>
                  </a:lnTo>
                  <a:lnTo>
                    <a:pt x="50" y="228"/>
                  </a:lnTo>
                  <a:lnTo>
                    <a:pt x="48" y="227"/>
                  </a:lnTo>
                  <a:lnTo>
                    <a:pt x="45" y="225"/>
                  </a:lnTo>
                  <a:lnTo>
                    <a:pt x="44" y="224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2" y="222"/>
                  </a:lnTo>
                  <a:lnTo>
                    <a:pt x="41" y="221"/>
                  </a:lnTo>
                  <a:lnTo>
                    <a:pt x="40" y="219"/>
                  </a:lnTo>
                  <a:lnTo>
                    <a:pt x="40" y="218"/>
                  </a:lnTo>
                  <a:lnTo>
                    <a:pt x="39" y="216"/>
                  </a:lnTo>
                  <a:lnTo>
                    <a:pt x="39" y="214"/>
                  </a:lnTo>
                  <a:lnTo>
                    <a:pt x="38" y="212"/>
                  </a:lnTo>
                  <a:lnTo>
                    <a:pt x="38" y="210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2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1" y="193"/>
                  </a:lnTo>
                  <a:lnTo>
                    <a:pt x="42" y="188"/>
                  </a:lnTo>
                  <a:lnTo>
                    <a:pt x="43" y="187"/>
                  </a:lnTo>
                  <a:lnTo>
                    <a:pt x="43" y="185"/>
                  </a:lnTo>
                  <a:lnTo>
                    <a:pt x="43" y="184"/>
                  </a:lnTo>
                  <a:lnTo>
                    <a:pt x="43" y="182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2" y="176"/>
                  </a:lnTo>
                  <a:lnTo>
                    <a:pt x="41" y="173"/>
                  </a:lnTo>
                  <a:lnTo>
                    <a:pt x="41" y="171"/>
                  </a:lnTo>
                  <a:lnTo>
                    <a:pt x="40" y="170"/>
                  </a:lnTo>
                  <a:lnTo>
                    <a:pt x="38" y="166"/>
                  </a:lnTo>
                  <a:lnTo>
                    <a:pt x="37" y="164"/>
                  </a:lnTo>
                  <a:lnTo>
                    <a:pt x="37" y="163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3" y="158"/>
                  </a:lnTo>
                  <a:lnTo>
                    <a:pt x="31" y="156"/>
                  </a:lnTo>
                  <a:lnTo>
                    <a:pt x="30" y="154"/>
                  </a:lnTo>
                  <a:lnTo>
                    <a:pt x="27" y="152"/>
                  </a:lnTo>
                  <a:lnTo>
                    <a:pt x="26" y="151"/>
                  </a:lnTo>
                  <a:lnTo>
                    <a:pt x="26" y="150"/>
                  </a:lnTo>
                  <a:lnTo>
                    <a:pt x="24" y="146"/>
                  </a:lnTo>
                  <a:lnTo>
                    <a:pt x="23" y="145"/>
                  </a:lnTo>
                  <a:lnTo>
                    <a:pt x="21" y="143"/>
                  </a:lnTo>
                  <a:lnTo>
                    <a:pt x="19" y="141"/>
                  </a:lnTo>
                  <a:lnTo>
                    <a:pt x="19" y="140"/>
                  </a:lnTo>
                  <a:lnTo>
                    <a:pt x="18" y="140"/>
                  </a:lnTo>
                  <a:lnTo>
                    <a:pt x="16" y="139"/>
                  </a:lnTo>
                  <a:lnTo>
                    <a:pt x="13" y="138"/>
                  </a:lnTo>
                  <a:lnTo>
                    <a:pt x="11" y="138"/>
                  </a:lnTo>
                  <a:lnTo>
                    <a:pt x="10" y="137"/>
                  </a:lnTo>
                  <a:lnTo>
                    <a:pt x="9" y="136"/>
                  </a:lnTo>
                  <a:lnTo>
                    <a:pt x="7" y="136"/>
                  </a:lnTo>
                  <a:lnTo>
                    <a:pt x="6" y="135"/>
                  </a:lnTo>
                  <a:lnTo>
                    <a:pt x="5" y="134"/>
                  </a:lnTo>
                  <a:lnTo>
                    <a:pt x="4" y="133"/>
                  </a:lnTo>
                  <a:lnTo>
                    <a:pt x="3" y="132"/>
                  </a:lnTo>
                  <a:lnTo>
                    <a:pt x="2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0" y="128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1" y="121"/>
                  </a:lnTo>
                  <a:lnTo>
                    <a:pt x="2" y="121"/>
                  </a:lnTo>
                  <a:lnTo>
                    <a:pt x="3" y="119"/>
                  </a:lnTo>
                  <a:lnTo>
                    <a:pt x="4" y="118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10" y="113"/>
                  </a:lnTo>
                  <a:lnTo>
                    <a:pt x="11" y="112"/>
                  </a:lnTo>
                  <a:lnTo>
                    <a:pt x="12" y="111"/>
                  </a:lnTo>
                  <a:lnTo>
                    <a:pt x="13" y="110"/>
                  </a:lnTo>
                  <a:lnTo>
                    <a:pt x="13" y="109"/>
                  </a:lnTo>
                  <a:lnTo>
                    <a:pt x="13" y="108"/>
                  </a:lnTo>
                  <a:lnTo>
                    <a:pt x="13" y="107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5"/>
                  </a:lnTo>
                  <a:lnTo>
                    <a:pt x="13" y="103"/>
                  </a:lnTo>
                  <a:lnTo>
                    <a:pt x="12" y="100"/>
                  </a:lnTo>
                  <a:lnTo>
                    <a:pt x="11" y="98"/>
                  </a:lnTo>
                  <a:lnTo>
                    <a:pt x="11" y="96"/>
                  </a:lnTo>
                  <a:lnTo>
                    <a:pt x="10" y="92"/>
                  </a:lnTo>
                  <a:lnTo>
                    <a:pt x="10" y="91"/>
                  </a:lnTo>
                  <a:lnTo>
                    <a:pt x="9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6" y="85"/>
                  </a:lnTo>
                  <a:lnTo>
                    <a:pt x="6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6" y="83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9" y="82"/>
                  </a:lnTo>
                  <a:lnTo>
                    <a:pt x="11" y="82"/>
                  </a:lnTo>
                  <a:lnTo>
                    <a:pt x="12" y="82"/>
                  </a:lnTo>
                  <a:lnTo>
                    <a:pt x="17" y="81"/>
                  </a:lnTo>
                  <a:lnTo>
                    <a:pt x="20" y="81"/>
                  </a:lnTo>
                  <a:lnTo>
                    <a:pt x="23" y="81"/>
                  </a:lnTo>
                  <a:lnTo>
                    <a:pt x="26" y="81"/>
                  </a:lnTo>
                  <a:lnTo>
                    <a:pt x="28" y="81"/>
                  </a:lnTo>
                  <a:lnTo>
                    <a:pt x="30" y="82"/>
                  </a:lnTo>
                  <a:lnTo>
                    <a:pt x="31" y="82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5" y="84"/>
                  </a:lnTo>
                  <a:lnTo>
                    <a:pt x="36" y="85"/>
                  </a:lnTo>
                  <a:lnTo>
                    <a:pt x="37" y="86"/>
                  </a:lnTo>
                  <a:lnTo>
                    <a:pt x="38" y="87"/>
                  </a:lnTo>
                  <a:lnTo>
                    <a:pt x="39" y="89"/>
                  </a:lnTo>
                  <a:lnTo>
                    <a:pt x="40" y="91"/>
                  </a:lnTo>
                  <a:lnTo>
                    <a:pt x="41" y="92"/>
                  </a:lnTo>
                  <a:lnTo>
                    <a:pt x="41" y="93"/>
                  </a:lnTo>
                  <a:lnTo>
                    <a:pt x="42" y="94"/>
                  </a:lnTo>
                  <a:lnTo>
                    <a:pt x="42" y="99"/>
                  </a:lnTo>
                  <a:lnTo>
                    <a:pt x="43" y="101"/>
                  </a:lnTo>
                  <a:lnTo>
                    <a:pt x="44" y="106"/>
                  </a:lnTo>
                  <a:lnTo>
                    <a:pt x="45" y="107"/>
                  </a:lnTo>
                  <a:lnTo>
                    <a:pt x="45" y="109"/>
                  </a:lnTo>
                  <a:lnTo>
                    <a:pt x="46" y="110"/>
                  </a:lnTo>
                  <a:lnTo>
                    <a:pt x="46" y="111"/>
                  </a:lnTo>
                  <a:lnTo>
                    <a:pt x="47" y="112"/>
                  </a:lnTo>
                  <a:lnTo>
                    <a:pt x="48" y="113"/>
                  </a:lnTo>
                  <a:lnTo>
                    <a:pt x="49" y="113"/>
                  </a:lnTo>
                  <a:lnTo>
                    <a:pt x="51" y="114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60" y="118"/>
                  </a:lnTo>
                  <a:lnTo>
                    <a:pt x="61" y="118"/>
                  </a:lnTo>
                  <a:lnTo>
                    <a:pt x="62" y="119"/>
                  </a:lnTo>
                  <a:lnTo>
                    <a:pt x="64" y="119"/>
                  </a:lnTo>
                  <a:lnTo>
                    <a:pt x="64" y="120"/>
                  </a:lnTo>
                  <a:lnTo>
                    <a:pt x="65" y="121"/>
                  </a:lnTo>
                  <a:lnTo>
                    <a:pt x="66" y="122"/>
                  </a:lnTo>
                  <a:lnTo>
                    <a:pt x="66" y="123"/>
                  </a:lnTo>
                  <a:lnTo>
                    <a:pt x="66" y="124"/>
                  </a:lnTo>
                  <a:lnTo>
                    <a:pt x="66" y="125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7"/>
                  </a:lnTo>
                  <a:lnTo>
                    <a:pt x="65" y="127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9"/>
                  </a:lnTo>
                  <a:lnTo>
                    <a:pt x="63" y="130"/>
                  </a:lnTo>
                  <a:lnTo>
                    <a:pt x="62" y="130"/>
                  </a:lnTo>
                  <a:lnTo>
                    <a:pt x="62" y="131"/>
                  </a:lnTo>
                  <a:lnTo>
                    <a:pt x="62" y="132"/>
                  </a:lnTo>
                  <a:lnTo>
                    <a:pt x="63" y="133"/>
                  </a:lnTo>
                  <a:lnTo>
                    <a:pt x="63" y="134"/>
                  </a:lnTo>
                  <a:lnTo>
                    <a:pt x="64" y="136"/>
                  </a:lnTo>
                  <a:lnTo>
                    <a:pt x="65" y="137"/>
                  </a:lnTo>
                  <a:lnTo>
                    <a:pt x="67" y="138"/>
                  </a:lnTo>
                  <a:lnTo>
                    <a:pt x="68" y="140"/>
                  </a:lnTo>
                  <a:lnTo>
                    <a:pt x="72" y="143"/>
                  </a:lnTo>
                  <a:lnTo>
                    <a:pt x="73" y="144"/>
                  </a:lnTo>
                  <a:lnTo>
                    <a:pt x="74" y="145"/>
                  </a:lnTo>
                  <a:lnTo>
                    <a:pt x="75" y="146"/>
                  </a:lnTo>
                  <a:lnTo>
                    <a:pt x="76" y="149"/>
                  </a:lnTo>
                  <a:lnTo>
                    <a:pt x="77" y="150"/>
                  </a:lnTo>
                  <a:lnTo>
                    <a:pt x="77" y="150"/>
                  </a:lnTo>
                  <a:lnTo>
                    <a:pt x="77" y="151"/>
                  </a:lnTo>
                  <a:lnTo>
                    <a:pt x="77" y="152"/>
                  </a:lnTo>
                  <a:lnTo>
                    <a:pt x="76" y="155"/>
                  </a:lnTo>
                  <a:lnTo>
                    <a:pt x="76" y="159"/>
                  </a:lnTo>
                  <a:lnTo>
                    <a:pt x="76" y="161"/>
                  </a:lnTo>
                  <a:lnTo>
                    <a:pt x="75" y="164"/>
                  </a:lnTo>
                  <a:lnTo>
                    <a:pt x="75" y="165"/>
                  </a:lnTo>
                  <a:lnTo>
                    <a:pt x="75" y="166"/>
                  </a:lnTo>
                  <a:lnTo>
                    <a:pt x="75" y="167"/>
                  </a:lnTo>
                  <a:lnTo>
                    <a:pt x="75" y="167"/>
                  </a:lnTo>
                  <a:lnTo>
                    <a:pt x="76" y="169"/>
                  </a:lnTo>
                  <a:lnTo>
                    <a:pt x="76" y="171"/>
                  </a:lnTo>
                  <a:lnTo>
                    <a:pt x="77" y="173"/>
                  </a:lnTo>
                  <a:lnTo>
                    <a:pt x="79" y="175"/>
                  </a:lnTo>
                  <a:lnTo>
                    <a:pt x="80" y="177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2" y="178"/>
                  </a:lnTo>
                  <a:lnTo>
                    <a:pt x="83" y="179"/>
                  </a:lnTo>
                  <a:lnTo>
                    <a:pt x="84" y="179"/>
                  </a:lnTo>
                  <a:lnTo>
                    <a:pt x="85" y="180"/>
                  </a:lnTo>
                  <a:lnTo>
                    <a:pt x="87" y="180"/>
                  </a:lnTo>
                  <a:lnTo>
                    <a:pt x="88" y="181"/>
                  </a:lnTo>
                  <a:lnTo>
                    <a:pt x="89" y="181"/>
                  </a:lnTo>
                  <a:lnTo>
                    <a:pt x="90" y="181"/>
                  </a:lnTo>
                  <a:lnTo>
                    <a:pt x="91" y="181"/>
                  </a:lnTo>
                  <a:lnTo>
                    <a:pt x="92" y="181"/>
                  </a:lnTo>
                  <a:lnTo>
                    <a:pt x="93" y="180"/>
                  </a:lnTo>
                  <a:lnTo>
                    <a:pt x="93" y="180"/>
                  </a:lnTo>
                  <a:lnTo>
                    <a:pt x="94" y="180"/>
                  </a:lnTo>
                  <a:lnTo>
                    <a:pt x="94" y="179"/>
                  </a:lnTo>
                  <a:lnTo>
                    <a:pt x="94" y="178"/>
                  </a:lnTo>
                  <a:lnTo>
                    <a:pt x="95" y="175"/>
                  </a:lnTo>
                  <a:lnTo>
                    <a:pt x="95" y="172"/>
                  </a:lnTo>
                  <a:lnTo>
                    <a:pt x="96" y="170"/>
                  </a:lnTo>
                  <a:lnTo>
                    <a:pt x="96" y="169"/>
                  </a:lnTo>
                  <a:lnTo>
                    <a:pt x="96" y="167"/>
                  </a:lnTo>
                  <a:lnTo>
                    <a:pt x="95" y="165"/>
                  </a:lnTo>
                  <a:lnTo>
                    <a:pt x="95" y="162"/>
                  </a:lnTo>
                  <a:lnTo>
                    <a:pt x="95" y="161"/>
                  </a:lnTo>
                  <a:lnTo>
                    <a:pt x="95" y="159"/>
                  </a:lnTo>
                  <a:lnTo>
                    <a:pt x="95" y="157"/>
                  </a:lnTo>
                  <a:lnTo>
                    <a:pt x="95" y="154"/>
                  </a:lnTo>
                  <a:lnTo>
                    <a:pt x="96" y="150"/>
                  </a:lnTo>
                  <a:lnTo>
                    <a:pt x="96" y="146"/>
                  </a:lnTo>
                  <a:lnTo>
                    <a:pt x="97" y="144"/>
                  </a:lnTo>
                  <a:lnTo>
                    <a:pt x="97" y="142"/>
                  </a:lnTo>
                  <a:lnTo>
                    <a:pt x="97" y="141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9" y="139"/>
                  </a:lnTo>
                  <a:lnTo>
                    <a:pt x="99" y="139"/>
                  </a:lnTo>
                  <a:lnTo>
                    <a:pt x="100" y="138"/>
                  </a:lnTo>
                  <a:lnTo>
                    <a:pt x="102" y="138"/>
                  </a:lnTo>
                  <a:lnTo>
                    <a:pt x="103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5" y="136"/>
                  </a:lnTo>
                  <a:lnTo>
                    <a:pt x="105" y="135"/>
                  </a:lnTo>
                  <a:lnTo>
                    <a:pt x="105" y="134"/>
                  </a:lnTo>
                  <a:lnTo>
                    <a:pt x="106" y="133"/>
                  </a:lnTo>
                  <a:lnTo>
                    <a:pt x="106" y="132"/>
                  </a:lnTo>
                  <a:lnTo>
                    <a:pt x="106" y="129"/>
                  </a:lnTo>
                  <a:lnTo>
                    <a:pt x="106" y="128"/>
                  </a:lnTo>
                  <a:lnTo>
                    <a:pt x="107" y="126"/>
                  </a:lnTo>
                  <a:lnTo>
                    <a:pt x="107" y="124"/>
                  </a:lnTo>
                  <a:lnTo>
                    <a:pt x="108" y="122"/>
                  </a:lnTo>
                  <a:lnTo>
                    <a:pt x="109" y="120"/>
                  </a:lnTo>
                  <a:lnTo>
                    <a:pt x="110" y="117"/>
                  </a:lnTo>
                  <a:lnTo>
                    <a:pt x="111" y="115"/>
                  </a:lnTo>
                  <a:lnTo>
                    <a:pt x="112" y="114"/>
                  </a:lnTo>
                  <a:lnTo>
                    <a:pt x="113" y="113"/>
                  </a:lnTo>
                  <a:lnTo>
                    <a:pt x="115" y="110"/>
                  </a:lnTo>
                  <a:lnTo>
                    <a:pt x="117" y="108"/>
                  </a:lnTo>
                  <a:lnTo>
                    <a:pt x="121" y="104"/>
                  </a:lnTo>
                  <a:lnTo>
                    <a:pt x="123" y="103"/>
                  </a:lnTo>
                  <a:lnTo>
                    <a:pt x="124" y="102"/>
                  </a:lnTo>
                  <a:lnTo>
                    <a:pt x="125" y="100"/>
                  </a:lnTo>
                  <a:lnTo>
                    <a:pt x="126" y="98"/>
                  </a:lnTo>
                  <a:lnTo>
                    <a:pt x="126" y="96"/>
                  </a:lnTo>
                  <a:lnTo>
                    <a:pt x="128" y="92"/>
                  </a:lnTo>
                  <a:lnTo>
                    <a:pt x="129" y="90"/>
                  </a:lnTo>
                  <a:lnTo>
                    <a:pt x="129" y="89"/>
                  </a:lnTo>
                  <a:lnTo>
                    <a:pt x="130" y="88"/>
                  </a:lnTo>
                  <a:lnTo>
                    <a:pt x="130" y="87"/>
                  </a:lnTo>
                  <a:lnTo>
                    <a:pt x="131" y="86"/>
                  </a:lnTo>
                  <a:lnTo>
                    <a:pt x="132" y="86"/>
                  </a:lnTo>
                  <a:lnTo>
                    <a:pt x="133" y="85"/>
                  </a:lnTo>
                  <a:lnTo>
                    <a:pt x="134" y="84"/>
                  </a:lnTo>
                  <a:lnTo>
                    <a:pt x="138" y="82"/>
                  </a:lnTo>
                  <a:lnTo>
                    <a:pt x="139" y="81"/>
                  </a:lnTo>
                  <a:lnTo>
                    <a:pt x="140" y="81"/>
                  </a:lnTo>
                  <a:lnTo>
                    <a:pt x="141" y="80"/>
                  </a:lnTo>
                  <a:lnTo>
                    <a:pt x="142" y="79"/>
                  </a:lnTo>
                  <a:lnTo>
                    <a:pt x="145" y="75"/>
                  </a:lnTo>
                  <a:lnTo>
                    <a:pt x="147" y="74"/>
                  </a:lnTo>
                  <a:lnTo>
                    <a:pt x="149" y="72"/>
                  </a:lnTo>
                  <a:lnTo>
                    <a:pt x="151" y="71"/>
                  </a:lnTo>
                  <a:lnTo>
                    <a:pt x="153" y="69"/>
                  </a:lnTo>
                  <a:lnTo>
                    <a:pt x="155" y="68"/>
                  </a:lnTo>
                  <a:lnTo>
                    <a:pt x="157" y="67"/>
                  </a:lnTo>
                  <a:lnTo>
                    <a:pt x="160" y="67"/>
                  </a:lnTo>
                  <a:lnTo>
                    <a:pt x="161" y="66"/>
                  </a:lnTo>
                  <a:lnTo>
                    <a:pt x="162" y="66"/>
                  </a:lnTo>
                  <a:lnTo>
                    <a:pt x="162" y="65"/>
                  </a:lnTo>
                  <a:lnTo>
                    <a:pt x="163" y="64"/>
                  </a:lnTo>
                  <a:lnTo>
                    <a:pt x="163" y="64"/>
                  </a:lnTo>
                  <a:lnTo>
                    <a:pt x="164" y="63"/>
                  </a:lnTo>
                  <a:lnTo>
                    <a:pt x="164" y="62"/>
                  </a:lnTo>
                  <a:lnTo>
                    <a:pt x="165" y="60"/>
                  </a:lnTo>
                  <a:lnTo>
                    <a:pt x="166" y="56"/>
                  </a:lnTo>
                  <a:lnTo>
                    <a:pt x="167" y="54"/>
                  </a:lnTo>
                  <a:lnTo>
                    <a:pt x="167" y="53"/>
                  </a:lnTo>
                  <a:lnTo>
                    <a:pt x="168" y="50"/>
                  </a:lnTo>
                  <a:lnTo>
                    <a:pt x="170" y="48"/>
                  </a:lnTo>
                  <a:lnTo>
                    <a:pt x="172" y="45"/>
                  </a:lnTo>
                  <a:lnTo>
                    <a:pt x="173" y="44"/>
                  </a:lnTo>
                  <a:lnTo>
                    <a:pt x="174" y="43"/>
                  </a:lnTo>
                  <a:lnTo>
                    <a:pt x="175" y="42"/>
                  </a:lnTo>
                  <a:lnTo>
                    <a:pt x="176" y="41"/>
                  </a:lnTo>
                  <a:lnTo>
                    <a:pt x="178" y="40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2" y="38"/>
                  </a:lnTo>
                  <a:lnTo>
                    <a:pt x="185" y="37"/>
                  </a:lnTo>
                  <a:lnTo>
                    <a:pt x="189" y="36"/>
                  </a:lnTo>
                  <a:lnTo>
                    <a:pt x="195" y="35"/>
                  </a:lnTo>
                  <a:lnTo>
                    <a:pt x="198" y="34"/>
                  </a:lnTo>
                  <a:lnTo>
                    <a:pt x="205" y="32"/>
                  </a:lnTo>
                  <a:lnTo>
                    <a:pt x="213" y="31"/>
                  </a:lnTo>
                  <a:lnTo>
                    <a:pt x="218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8"/>
                  </a:lnTo>
                  <a:lnTo>
                    <a:pt x="225" y="28"/>
                  </a:lnTo>
                  <a:lnTo>
                    <a:pt x="228" y="28"/>
                  </a:lnTo>
                  <a:lnTo>
                    <a:pt x="233" y="29"/>
                  </a:lnTo>
                  <a:lnTo>
                    <a:pt x="240" y="29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1" y="33"/>
                  </a:lnTo>
                  <a:lnTo>
                    <a:pt x="253" y="34"/>
                  </a:lnTo>
                  <a:lnTo>
                    <a:pt x="254" y="34"/>
                  </a:lnTo>
                  <a:lnTo>
                    <a:pt x="255" y="35"/>
                  </a:lnTo>
                  <a:lnTo>
                    <a:pt x="255" y="35"/>
                  </a:lnTo>
                  <a:lnTo>
                    <a:pt x="256" y="34"/>
                  </a:lnTo>
                  <a:lnTo>
                    <a:pt x="257" y="34"/>
                  </a:lnTo>
                  <a:lnTo>
                    <a:pt x="258" y="34"/>
                  </a:lnTo>
                  <a:lnTo>
                    <a:pt x="258" y="33"/>
                  </a:lnTo>
                  <a:lnTo>
                    <a:pt x="259" y="33"/>
                  </a:lnTo>
                  <a:lnTo>
                    <a:pt x="269" y="21"/>
                  </a:lnTo>
                  <a:lnTo>
                    <a:pt x="270" y="20"/>
                  </a:lnTo>
                  <a:lnTo>
                    <a:pt x="272" y="19"/>
                  </a:lnTo>
                  <a:lnTo>
                    <a:pt x="273" y="18"/>
                  </a:lnTo>
                  <a:lnTo>
                    <a:pt x="274" y="17"/>
                  </a:lnTo>
                  <a:lnTo>
                    <a:pt x="277" y="15"/>
                  </a:lnTo>
                  <a:lnTo>
                    <a:pt x="279" y="14"/>
                  </a:lnTo>
                  <a:lnTo>
                    <a:pt x="282" y="13"/>
                  </a:lnTo>
                  <a:lnTo>
                    <a:pt x="285" y="12"/>
                  </a:lnTo>
                  <a:lnTo>
                    <a:pt x="288" y="11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2" y="10"/>
                  </a:lnTo>
                  <a:lnTo>
                    <a:pt x="293" y="10"/>
                  </a:lnTo>
                  <a:lnTo>
                    <a:pt x="294" y="10"/>
                  </a:lnTo>
                  <a:lnTo>
                    <a:pt x="294" y="10"/>
                  </a:lnTo>
                  <a:lnTo>
                    <a:pt x="295" y="11"/>
                  </a:lnTo>
                  <a:lnTo>
                    <a:pt x="298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2"/>
                  </a:lnTo>
                  <a:lnTo>
                    <a:pt x="301" y="12"/>
                  </a:lnTo>
                  <a:lnTo>
                    <a:pt x="301" y="12"/>
                  </a:lnTo>
                  <a:lnTo>
                    <a:pt x="301" y="12"/>
                  </a:lnTo>
                  <a:lnTo>
                    <a:pt x="302" y="11"/>
                  </a:lnTo>
                  <a:lnTo>
                    <a:pt x="302" y="10"/>
                  </a:lnTo>
                  <a:lnTo>
                    <a:pt x="303" y="10"/>
                  </a:lnTo>
                  <a:lnTo>
                    <a:pt x="305" y="4"/>
                  </a:lnTo>
                  <a:lnTo>
                    <a:pt x="307" y="1"/>
                  </a:lnTo>
                  <a:lnTo>
                    <a:pt x="307" y="0"/>
                  </a:lnTo>
                  <a:lnTo>
                    <a:pt x="308" y="1"/>
                  </a:lnTo>
                  <a:close/>
                </a:path>
              </a:pathLst>
            </a:custGeom>
            <a:solidFill>
              <a:srgbClr val="CCCCCC"/>
            </a:solidFill>
            <a:ln w="98425">
              <a:solidFill>
                <a:srgbClr val="CCCCC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236">
              <a:extLst>
                <a:ext uri="{FF2B5EF4-FFF2-40B4-BE49-F238E27FC236}">
                  <a16:creationId xmlns:a16="http://schemas.microsoft.com/office/drawing/2014/main" id="{0928B7F5-9A1E-58B7-7366-4D32007FB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824" y="2755853"/>
              <a:ext cx="857389" cy="833001"/>
            </a:xfrm>
            <a:custGeom>
              <a:avLst/>
              <a:gdLst>
                <a:gd name="T0" fmla="*/ 616 w 715"/>
                <a:gd name="T1" fmla="*/ 21 h 633"/>
                <a:gd name="T2" fmla="*/ 651 w 715"/>
                <a:gd name="T3" fmla="*/ 12 h 633"/>
                <a:gd name="T4" fmla="*/ 670 w 715"/>
                <a:gd name="T5" fmla="*/ 31 h 633"/>
                <a:gd name="T6" fmla="*/ 689 w 715"/>
                <a:gd name="T7" fmla="*/ 67 h 633"/>
                <a:gd name="T8" fmla="*/ 693 w 715"/>
                <a:gd name="T9" fmla="*/ 90 h 633"/>
                <a:gd name="T10" fmla="*/ 706 w 715"/>
                <a:gd name="T11" fmla="*/ 120 h 633"/>
                <a:gd name="T12" fmla="*/ 680 w 715"/>
                <a:gd name="T13" fmla="*/ 154 h 633"/>
                <a:gd name="T14" fmla="*/ 650 w 715"/>
                <a:gd name="T15" fmla="*/ 162 h 633"/>
                <a:gd name="T16" fmla="*/ 632 w 715"/>
                <a:gd name="T17" fmla="*/ 180 h 633"/>
                <a:gd name="T18" fmla="*/ 618 w 715"/>
                <a:gd name="T19" fmla="*/ 210 h 633"/>
                <a:gd name="T20" fmla="*/ 591 w 715"/>
                <a:gd name="T21" fmla="*/ 249 h 633"/>
                <a:gd name="T22" fmla="*/ 603 w 715"/>
                <a:gd name="T23" fmla="*/ 296 h 633"/>
                <a:gd name="T24" fmla="*/ 638 w 715"/>
                <a:gd name="T25" fmla="*/ 350 h 633"/>
                <a:gd name="T26" fmla="*/ 637 w 715"/>
                <a:gd name="T27" fmla="*/ 367 h 633"/>
                <a:gd name="T28" fmla="*/ 631 w 715"/>
                <a:gd name="T29" fmla="*/ 397 h 633"/>
                <a:gd name="T30" fmla="*/ 601 w 715"/>
                <a:gd name="T31" fmla="*/ 410 h 633"/>
                <a:gd name="T32" fmla="*/ 598 w 715"/>
                <a:gd name="T33" fmla="*/ 437 h 633"/>
                <a:gd name="T34" fmla="*/ 578 w 715"/>
                <a:gd name="T35" fmla="*/ 459 h 633"/>
                <a:gd name="T36" fmla="*/ 526 w 715"/>
                <a:gd name="T37" fmla="*/ 469 h 633"/>
                <a:gd name="T38" fmla="*/ 457 w 715"/>
                <a:gd name="T39" fmla="*/ 465 h 633"/>
                <a:gd name="T40" fmla="*/ 435 w 715"/>
                <a:gd name="T41" fmla="*/ 486 h 633"/>
                <a:gd name="T42" fmla="*/ 415 w 715"/>
                <a:gd name="T43" fmla="*/ 503 h 633"/>
                <a:gd name="T44" fmla="*/ 379 w 715"/>
                <a:gd name="T45" fmla="*/ 527 h 633"/>
                <a:gd name="T46" fmla="*/ 353 w 715"/>
                <a:gd name="T47" fmla="*/ 524 h 633"/>
                <a:gd name="T48" fmla="*/ 310 w 715"/>
                <a:gd name="T49" fmla="*/ 541 h 633"/>
                <a:gd name="T50" fmla="*/ 276 w 715"/>
                <a:gd name="T51" fmla="*/ 557 h 633"/>
                <a:gd name="T52" fmla="*/ 233 w 715"/>
                <a:gd name="T53" fmla="*/ 574 h 633"/>
                <a:gd name="T54" fmla="*/ 220 w 715"/>
                <a:gd name="T55" fmla="*/ 602 h 633"/>
                <a:gd name="T56" fmla="*/ 195 w 715"/>
                <a:gd name="T57" fmla="*/ 619 h 633"/>
                <a:gd name="T58" fmla="*/ 174 w 715"/>
                <a:gd name="T59" fmla="*/ 632 h 633"/>
                <a:gd name="T60" fmla="*/ 155 w 715"/>
                <a:gd name="T61" fmla="*/ 624 h 633"/>
                <a:gd name="T62" fmla="*/ 144 w 715"/>
                <a:gd name="T63" fmla="*/ 619 h 633"/>
                <a:gd name="T64" fmla="*/ 118 w 715"/>
                <a:gd name="T65" fmla="*/ 597 h 633"/>
                <a:gd name="T66" fmla="*/ 135 w 715"/>
                <a:gd name="T67" fmla="*/ 590 h 633"/>
                <a:gd name="T68" fmla="*/ 127 w 715"/>
                <a:gd name="T69" fmla="*/ 551 h 633"/>
                <a:gd name="T70" fmla="*/ 117 w 715"/>
                <a:gd name="T71" fmla="*/ 519 h 633"/>
                <a:gd name="T72" fmla="*/ 118 w 715"/>
                <a:gd name="T73" fmla="*/ 471 h 633"/>
                <a:gd name="T74" fmla="*/ 98 w 715"/>
                <a:gd name="T75" fmla="*/ 451 h 633"/>
                <a:gd name="T76" fmla="*/ 64 w 715"/>
                <a:gd name="T77" fmla="*/ 448 h 633"/>
                <a:gd name="T78" fmla="*/ 39 w 715"/>
                <a:gd name="T79" fmla="*/ 427 h 633"/>
                <a:gd name="T80" fmla="*/ 9 w 715"/>
                <a:gd name="T81" fmla="*/ 409 h 633"/>
                <a:gd name="T82" fmla="*/ 37 w 715"/>
                <a:gd name="T83" fmla="*/ 354 h 633"/>
                <a:gd name="T84" fmla="*/ 77 w 715"/>
                <a:gd name="T85" fmla="*/ 348 h 633"/>
                <a:gd name="T86" fmla="*/ 111 w 715"/>
                <a:gd name="T87" fmla="*/ 341 h 633"/>
                <a:gd name="T88" fmla="*/ 133 w 715"/>
                <a:gd name="T89" fmla="*/ 297 h 633"/>
                <a:gd name="T90" fmla="*/ 158 w 715"/>
                <a:gd name="T91" fmla="*/ 301 h 633"/>
                <a:gd name="T92" fmla="*/ 184 w 715"/>
                <a:gd name="T93" fmla="*/ 264 h 633"/>
                <a:gd name="T94" fmla="*/ 212 w 715"/>
                <a:gd name="T95" fmla="*/ 287 h 633"/>
                <a:gd name="T96" fmla="*/ 244 w 715"/>
                <a:gd name="T97" fmla="*/ 260 h 633"/>
                <a:gd name="T98" fmla="*/ 252 w 715"/>
                <a:gd name="T99" fmla="*/ 225 h 633"/>
                <a:gd name="T100" fmla="*/ 295 w 715"/>
                <a:gd name="T101" fmla="*/ 212 h 633"/>
                <a:gd name="T102" fmla="*/ 328 w 715"/>
                <a:gd name="T103" fmla="*/ 212 h 633"/>
                <a:gd name="T104" fmla="*/ 383 w 715"/>
                <a:gd name="T105" fmla="*/ 211 h 633"/>
                <a:gd name="T106" fmla="*/ 401 w 715"/>
                <a:gd name="T107" fmla="*/ 180 h 633"/>
                <a:gd name="T108" fmla="*/ 435 w 715"/>
                <a:gd name="T109" fmla="*/ 158 h 633"/>
                <a:gd name="T110" fmla="*/ 485 w 715"/>
                <a:gd name="T111" fmla="*/ 150 h 633"/>
                <a:gd name="T112" fmla="*/ 549 w 715"/>
                <a:gd name="T113" fmla="*/ 110 h 633"/>
                <a:gd name="T114" fmla="*/ 599 w 715"/>
                <a:gd name="T115" fmla="*/ 103 h 633"/>
                <a:gd name="T116" fmla="*/ 606 w 715"/>
                <a:gd name="T117" fmla="*/ 78 h 633"/>
                <a:gd name="T118" fmla="*/ 577 w 715"/>
                <a:gd name="T119" fmla="*/ 56 h 633"/>
                <a:gd name="T120" fmla="*/ 557 w 715"/>
                <a:gd name="T121" fmla="*/ 43 h 633"/>
                <a:gd name="T122" fmla="*/ 566 w 715"/>
                <a:gd name="T123" fmla="*/ 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5" h="633">
                  <a:moveTo>
                    <a:pt x="573" y="0"/>
                  </a:moveTo>
                  <a:lnTo>
                    <a:pt x="574" y="0"/>
                  </a:lnTo>
                  <a:lnTo>
                    <a:pt x="575" y="1"/>
                  </a:lnTo>
                  <a:lnTo>
                    <a:pt x="577" y="2"/>
                  </a:lnTo>
                  <a:lnTo>
                    <a:pt x="582" y="5"/>
                  </a:lnTo>
                  <a:lnTo>
                    <a:pt x="584" y="6"/>
                  </a:lnTo>
                  <a:lnTo>
                    <a:pt x="586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4" y="9"/>
                  </a:lnTo>
                  <a:lnTo>
                    <a:pt x="596" y="10"/>
                  </a:lnTo>
                  <a:lnTo>
                    <a:pt x="597" y="10"/>
                  </a:lnTo>
                  <a:lnTo>
                    <a:pt x="599" y="11"/>
                  </a:lnTo>
                  <a:lnTo>
                    <a:pt x="601" y="12"/>
                  </a:lnTo>
                  <a:lnTo>
                    <a:pt x="603" y="13"/>
                  </a:lnTo>
                  <a:lnTo>
                    <a:pt x="604" y="14"/>
                  </a:lnTo>
                  <a:lnTo>
                    <a:pt x="607" y="17"/>
                  </a:lnTo>
                  <a:lnTo>
                    <a:pt x="608" y="18"/>
                  </a:lnTo>
                  <a:lnTo>
                    <a:pt x="610" y="19"/>
                  </a:lnTo>
                  <a:lnTo>
                    <a:pt x="611" y="20"/>
                  </a:lnTo>
                  <a:lnTo>
                    <a:pt x="613" y="20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21"/>
                  </a:lnTo>
                  <a:lnTo>
                    <a:pt x="619" y="21"/>
                  </a:lnTo>
                  <a:lnTo>
                    <a:pt x="620" y="21"/>
                  </a:lnTo>
                  <a:lnTo>
                    <a:pt x="622" y="21"/>
                  </a:lnTo>
                  <a:lnTo>
                    <a:pt x="623" y="20"/>
                  </a:lnTo>
                  <a:lnTo>
                    <a:pt x="625" y="20"/>
                  </a:lnTo>
                  <a:lnTo>
                    <a:pt x="630" y="18"/>
                  </a:lnTo>
                  <a:lnTo>
                    <a:pt x="631" y="17"/>
                  </a:lnTo>
                  <a:lnTo>
                    <a:pt x="633" y="17"/>
                  </a:lnTo>
                  <a:lnTo>
                    <a:pt x="635" y="16"/>
                  </a:lnTo>
                  <a:lnTo>
                    <a:pt x="637" y="16"/>
                  </a:lnTo>
                  <a:lnTo>
                    <a:pt x="639" y="16"/>
                  </a:lnTo>
                  <a:lnTo>
                    <a:pt x="640" y="17"/>
                  </a:lnTo>
                  <a:lnTo>
                    <a:pt x="643" y="17"/>
                  </a:lnTo>
                  <a:lnTo>
                    <a:pt x="644" y="17"/>
                  </a:lnTo>
                  <a:lnTo>
                    <a:pt x="646" y="17"/>
                  </a:lnTo>
                  <a:lnTo>
                    <a:pt x="647" y="17"/>
                  </a:lnTo>
                  <a:lnTo>
                    <a:pt x="647" y="17"/>
                  </a:lnTo>
                  <a:lnTo>
                    <a:pt x="648" y="17"/>
                  </a:lnTo>
                  <a:lnTo>
                    <a:pt x="649" y="16"/>
                  </a:lnTo>
                  <a:lnTo>
                    <a:pt x="649" y="16"/>
                  </a:lnTo>
                  <a:lnTo>
                    <a:pt x="650" y="15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2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4" y="11"/>
                  </a:lnTo>
                  <a:lnTo>
                    <a:pt x="654" y="12"/>
                  </a:lnTo>
                  <a:lnTo>
                    <a:pt x="654" y="12"/>
                  </a:lnTo>
                  <a:lnTo>
                    <a:pt x="655" y="12"/>
                  </a:lnTo>
                  <a:lnTo>
                    <a:pt x="655" y="13"/>
                  </a:lnTo>
                  <a:lnTo>
                    <a:pt x="655" y="16"/>
                  </a:lnTo>
                  <a:lnTo>
                    <a:pt x="656" y="17"/>
                  </a:lnTo>
                  <a:lnTo>
                    <a:pt x="656" y="18"/>
                  </a:lnTo>
                  <a:lnTo>
                    <a:pt x="656" y="19"/>
                  </a:lnTo>
                  <a:lnTo>
                    <a:pt x="657" y="20"/>
                  </a:lnTo>
                  <a:lnTo>
                    <a:pt x="658" y="21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1" y="23"/>
                  </a:lnTo>
                  <a:lnTo>
                    <a:pt x="665" y="26"/>
                  </a:lnTo>
                  <a:lnTo>
                    <a:pt x="666" y="28"/>
                  </a:lnTo>
                  <a:lnTo>
                    <a:pt x="669" y="30"/>
                  </a:lnTo>
                  <a:lnTo>
                    <a:pt x="670" y="31"/>
                  </a:lnTo>
                  <a:lnTo>
                    <a:pt x="671" y="31"/>
                  </a:lnTo>
                  <a:lnTo>
                    <a:pt x="672" y="32"/>
                  </a:lnTo>
                  <a:lnTo>
                    <a:pt x="674" y="32"/>
                  </a:lnTo>
                  <a:lnTo>
                    <a:pt x="678" y="33"/>
                  </a:lnTo>
                  <a:lnTo>
                    <a:pt x="679" y="33"/>
                  </a:lnTo>
                  <a:lnTo>
                    <a:pt x="680" y="34"/>
                  </a:lnTo>
                  <a:lnTo>
                    <a:pt x="681" y="34"/>
                  </a:lnTo>
                  <a:lnTo>
                    <a:pt x="682" y="35"/>
                  </a:lnTo>
                  <a:lnTo>
                    <a:pt x="684" y="36"/>
                  </a:lnTo>
                  <a:lnTo>
                    <a:pt x="685" y="38"/>
                  </a:lnTo>
                  <a:lnTo>
                    <a:pt x="687" y="40"/>
                  </a:lnTo>
                  <a:lnTo>
                    <a:pt x="689" y="42"/>
                  </a:lnTo>
                  <a:lnTo>
                    <a:pt x="690" y="45"/>
                  </a:lnTo>
                  <a:lnTo>
                    <a:pt x="691" y="46"/>
                  </a:lnTo>
                  <a:lnTo>
                    <a:pt x="692" y="48"/>
                  </a:lnTo>
                  <a:lnTo>
                    <a:pt x="692" y="50"/>
                  </a:lnTo>
                  <a:lnTo>
                    <a:pt x="693" y="52"/>
                  </a:lnTo>
                  <a:lnTo>
                    <a:pt x="693" y="54"/>
                  </a:lnTo>
                  <a:lnTo>
                    <a:pt x="692" y="56"/>
                  </a:lnTo>
                  <a:lnTo>
                    <a:pt x="692" y="58"/>
                  </a:lnTo>
                  <a:lnTo>
                    <a:pt x="691" y="61"/>
                  </a:lnTo>
                  <a:lnTo>
                    <a:pt x="691" y="64"/>
                  </a:lnTo>
                  <a:lnTo>
                    <a:pt x="689" y="67"/>
                  </a:lnTo>
                  <a:lnTo>
                    <a:pt x="688" y="71"/>
                  </a:lnTo>
                  <a:lnTo>
                    <a:pt x="686" y="74"/>
                  </a:lnTo>
                  <a:lnTo>
                    <a:pt x="684" y="78"/>
                  </a:lnTo>
                  <a:lnTo>
                    <a:pt x="684" y="79"/>
                  </a:lnTo>
                  <a:lnTo>
                    <a:pt x="683" y="81"/>
                  </a:lnTo>
                  <a:lnTo>
                    <a:pt x="683" y="82"/>
                  </a:lnTo>
                  <a:lnTo>
                    <a:pt x="682" y="83"/>
                  </a:lnTo>
                  <a:lnTo>
                    <a:pt x="682" y="84"/>
                  </a:lnTo>
                  <a:lnTo>
                    <a:pt x="682" y="85"/>
                  </a:lnTo>
                  <a:lnTo>
                    <a:pt x="682" y="86"/>
                  </a:lnTo>
                  <a:lnTo>
                    <a:pt x="682" y="86"/>
                  </a:lnTo>
                  <a:lnTo>
                    <a:pt x="683" y="87"/>
                  </a:lnTo>
                  <a:lnTo>
                    <a:pt x="683" y="87"/>
                  </a:lnTo>
                  <a:lnTo>
                    <a:pt x="683" y="88"/>
                  </a:lnTo>
                  <a:lnTo>
                    <a:pt x="684" y="89"/>
                  </a:lnTo>
                  <a:lnTo>
                    <a:pt x="685" y="89"/>
                  </a:lnTo>
                  <a:lnTo>
                    <a:pt x="686" y="90"/>
                  </a:lnTo>
                  <a:lnTo>
                    <a:pt x="686" y="90"/>
                  </a:lnTo>
                  <a:lnTo>
                    <a:pt x="687" y="90"/>
                  </a:lnTo>
                  <a:lnTo>
                    <a:pt x="688" y="90"/>
                  </a:lnTo>
                  <a:lnTo>
                    <a:pt x="689" y="90"/>
                  </a:lnTo>
                  <a:lnTo>
                    <a:pt x="691" y="90"/>
                  </a:lnTo>
                  <a:lnTo>
                    <a:pt x="693" y="90"/>
                  </a:lnTo>
                  <a:lnTo>
                    <a:pt x="696" y="89"/>
                  </a:lnTo>
                  <a:lnTo>
                    <a:pt x="702" y="87"/>
                  </a:lnTo>
                  <a:lnTo>
                    <a:pt x="705" y="86"/>
                  </a:lnTo>
                  <a:lnTo>
                    <a:pt x="707" y="86"/>
                  </a:lnTo>
                  <a:lnTo>
                    <a:pt x="708" y="86"/>
                  </a:lnTo>
                  <a:lnTo>
                    <a:pt x="709" y="86"/>
                  </a:lnTo>
                  <a:lnTo>
                    <a:pt x="710" y="86"/>
                  </a:lnTo>
                  <a:lnTo>
                    <a:pt x="711" y="86"/>
                  </a:lnTo>
                  <a:lnTo>
                    <a:pt x="712" y="86"/>
                  </a:lnTo>
                  <a:lnTo>
                    <a:pt x="713" y="86"/>
                  </a:lnTo>
                  <a:lnTo>
                    <a:pt x="713" y="87"/>
                  </a:lnTo>
                  <a:lnTo>
                    <a:pt x="714" y="88"/>
                  </a:lnTo>
                  <a:lnTo>
                    <a:pt x="714" y="88"/>
                  </a:lnTo>
                  <a:lnTo>
                    <a:pt x="715" y="89"/>
                  </a:lnTo>
                  <a:lnTo>
                    <a:pt x="715" y="90"/>
                  </a:lnTo>
                  <a:lnTo>
                    <a:pt x="715" y="92"/>
                  </a:lnTo>
                  <a:lnTo>
                    <a:pt x="715" y="94"/>
                  </a:lnTo>
                  <a:lnTo>
                    <a:pt x="715" y="96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2" y="104"/>
                  </a:lnTo>
                  <a:lnTo>
                    <a:pt x="711" y="107"/>
                  </a:lnTo>
                  <a:lnTo>
                    <a:pt x="706" y="120"/>
                  </a:lnTo>
                  <a:lnTo>
                    <a:pt x="703" y="128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1"/>
                  </a:lnTo>
                  <a:lnTo>
                    <a:pt x="702" y="131"/>
                  </a:lnTo>
                  <a:lnTo>
                    <a:pt x="701" y="132"/>
                  </a:lnTo>
                  <a:lnTo>
                    <a:pt x="701" y="133"/>
                  </a:lnTo>
                  <a:lnTo>
                    <a:pt x="699" y="134"/>
                  </a:lnTo>
                  <a:lnTo>
                    <a:pt x="697" y="136"/>
                  </a:lnTo>
                  <a:lnTo>
                    <a:pt x="696" y="137"/>
                  </a:lnTo>
                  <a:lnTo>
                    <a:pt x="693" y="139"/>
                  </a:lnTo>
                  <a:lnTo>
                    <a:pt x="692" y="140"/>
                  </a:lnTo>
                  <a:lnTo>
                    <a:pt x="688" y="143"/>
                  </a:lnTo>
                  <a:lnTo>
                    <a:pt x="686" y="144"/>
                  </a:lnTo>
                  <a:lnTo>
                    <a:pt x="685" y="145"/>
                  </a:lnTo>
                  <a:lnTo>
                    <a:pt x="684" y="145"/>
                  </a:lnTo>
                  <a:lnTo>
                    <a:pt x="683" y="146"/>
                  </a:lnTo>
                  <a:lnTo>
                    <a:pt x="683" y="147"/>
                  </a:lnTo>
                  <a:lnTo>
                    <a:pt x="682" y="148"/>
                  </a:lnTo>
                  <a:lnTo>
                    <a:pt x="682" y="149"/>
                  </a:lnTo>
                  <a:lnTo>
                    <a:pt x="681" y="152"/>
                  </a:lnTo>
                  <a:lnTo>
                    <a:pt x="680" y="154"/>
                  </a:lnTo>
                  <a:lnTo>
                    <a:pt x="678" y="161"/>
                  </a:lnTo>
                  <a:lnTo>
                    <a:pt x="677" y="163"/>
                  </a:lnTo>
                  <a:lnTo>
                    <a:pt x="677" y="164"/>
                  </a:lnTo>
                  <a:lnTo>
                    <a:pt x="676" y="165"/>
                  </a:lnTo>
                  <a:lnTo>
                    <a:pt x="676" y="166"/>
                  </a:lnTo>
                  <a:lnTo>
                    <a:pt x="675" y="167"/>
                  </a:lnTo>
                  <a:lnTo>
                    <a:pt x="674" y="167"/>
                  </a:lnTo>
                  <a:lnTo>
                    <a:pt x="673" y="168"/>
                  </a:lnTo>
                  <a:lnTo>
                    <a:pt x="673" y="168"/>
                  </a:lnTo>
                  <a:lnTo>
                    <a:pt x="672" y="169"/>
                  </a:lnTo>
                  <a:lnTo>
                    <a:pt x="671" y="169"/>
                  </a:lnTo>
                  <a:lnTo>
                    <a:pt x="670" y="169"/>
                  </a:lnTo>
                  <a:lnTo>
                    <a:pt x="669" y="169"/>
                  </a:lnTo>
                  <a:lnTo>
                    <a:pt x="668" y="170"/>
                  </a:lnTo>
                  <a:lnTo>
                    <a:pt x="667" y="169"/>
                  </a:lnTo>
                  <a:lnTo>
                    <a:pt x="665" y="169"/>
                  </a:lnTo>
                  <a:lnTo>
                    <a:pt x="664" y="169"/>
                  </a:lnTo>
                  <a:lnTo>
                    <a:pt x="662" y="169"/>
                  </a:lnTo>
                  <a:lnTo>
                    <a:pt x="660" y="168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3" y="164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6" y="161"/>
                  </a:lnTo>
                  <a:lnTo>
                    <a:pt x="643" y="160"/>
                  </a:lnTo>
                  <a:lnTo>
                    <a:pt x="642" y="159"/>
                  </a:lnTo>
                  <a:lnTo>
                    <a:pt x="641" y="159"/>
                  </a:lnTo>
                  <a:lnTo>
                    <a:pt x="640" y="159"/>
                  </a:lnTo>
                  <a:lnTo>
                    <a:pt x="639" y="159"/>
                  </a:lnTo>
                  <a:lnTo>
                    <a:pt x="638" y="159"/>
                  </a:lnTo>
                  <a:lnTo>
                    <a:pt x="635" y="160"/>
                  </a:lnTo>
                  <a:lnTo>
                    <a:pt x="634" y="160"/>
                  </a:lnTo>
                  <a:lnTo>
                    <a:pt x="633" y="161"/>
                  </a:lnTo>
                  <a:lnTo>
                    <a:pt x="633" y="161"/>
                  </a:lnTo>
                  <a:lnTo>
                    <a:pt x="632" y="161"/>
                  </a:lnTo>
                  <a:lnTo>
                    <a:pt x="632" y="162"/>
                  </a:lnTo>
                  <a:lnTo>
                    <a:pt x="632" y="163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70"/>
                  </a:lnTo>
                  <a:lnTo>
                    <a:pt x="633" y="172"/>
                  </a:lnTo>
                  <a:lnTo>
                    <a:pt x="633" y="174"/>
                  </a:lnTo>
                  <a:lnTo>
                    <a:pt x="633" y="175"/>
                  </a:lnTo>
                  <a:lnTo>
                    <a:pt x="632" y="179"/>
                  </a:lnTo>
                  <a:lnTo>
                    <a:pt x="632" y="180"/>
                  </a:lnTo>
                  <a:lnTo>
                    <a:pt x="631" y="181"/>
                  </a:lnTo>
                  <a:lnTo>
                    <a:pt x="631" y="182"/>
                  </a:lnTo>
                  <a:lnTo>
                    <a:pt x="630" y="183"/>
                  </a:lnTo>
                  <a:lnTo>
                    <a:pt x="629" y="184"/>
                  </a:lnTo>
                  <a:lnTo>
                    <a:pt x="627" y="187"/>
                  </a:lnTo>
                  <a:lnTo>
                    <a:pt x="626" y="188"/>
                  </a:lnTo>
                  <a:lnTo>
                    <a:pt x="625" y="189"/>
                  </a:lnTo>
                  <a:lnTo>
                    <a:pt x="624" y="190"/>
                  </a:lnTo>
                  <a:lnTo>
                    <a:pt x="624" y="191"/>
                  </a:lnTo>
                  <a:lnTo>
                    <a:pt x="623" y="193"/>
                  </a:lnTo>
                  <a:lnTo>
                    <a:pt x="622" y="194"/>
                  </a:lnTo>
                  <a:lnTo>
                    <a:pt x="622" y="196"/>
                  </a:lnTo>
                  <a:lnTo>
                    <a:pt x="621" y="198"/>
                  </a:lnTo>
                  <a:lnTo>
                    <a:pt x="620" y="200"/>
                  </a:lnTo>
                  <a:lnTo>
                    <a:pt x="620" y="202"/>
                  </a:lnTo>
                  <a:lnTo>
                    <a:pt x="620" y="203"/>
                  </a:lnTo>
                  <a:lnTo>
                    <a:pt x="620" y="204"/>
                  </a:lnTo>
                  <a:lnTo>
                    <a:pt x="620" y="207"/>
                  </a:lnTo>
                  <a:lnTo>
                    <a:pt x="620" y="208"/>
                  </a:lnTo>
                  <a:lnTo>
                    <a:pt x="619" y="208"/>
                  </a:lnTo>
                  <a:lnTo>
                    <a:pt x="619" y="209"/>
                  </a:lnTo>
                  <a:lnTo>
                    <a:pt x="618" y="209"/>
                  </a:lnTo>
                  <a:lnTo>
                    <a:pt x="618" y="210"/>
                  </a:lnTo>
                  <a:lnTo>
                    <a:pt x="618" y="210"/>
                  </a:lnTo>
                  <a:lnTo>
                    <a:pt x="616" y="211"/>
                  </a:lnTo>
                  <a:lnTo>
                    <a:pt x="615" y="211"/>
                  </a:lnTo>
                  <a:lnTo>
                    <a:pt x="614" y="212"/>
                  </a:lnTo>
                  <a:lnTo>
                    <a:pt x="611" y="215"/>
                  </a:lnTo>
                  <a:lnTo>
                    <a:pt x="606" y="219"/>
                  </a:lnTo>
                  <a:lnTo>
                    <a:pt x="605" y="220"/>
                  </a:lnTo>
                  <a:lnTo>
                    <a:pt x="604" y="221"/>
                  </a:lnTo>
                  <a:lnTo>
                    <a:pt x="603" y="222"/>
                  </a:lnTo>
                  <a:lnTo>
                    <a:pt x="602" y="223"/>
                  </a:lnTo>
                  <a:lnTo>
                    <a:pt x="601" y="224"/>
                  </a:lnTo>
                  <a:lnTo>
                    <a:pt x="601" y="225"/>
                  </a:lnTo>
                  <a:lnTo>
                    <a:pt x="600" y="227"/>
                  </a:lnTo>
                  <a:lnTo>
                    <a:pt x="599" y="229"/>
                  </a:lnTo>
                  <a:lnTo>
                    <a:pt x="599" y="231"/>
                  </a:lnTo>
                  <a:lnTo>
                    <a:pt x="598" y="232"/>
                  </a:lnTo>
                  <a:lnTo>
                    <a:pt x="598" y="237"/>
                  </a:lnTo>
                  <a:lnTo>
                    <a:pt x="597" y="238"/>
                  </a:lnTo>
                  <a:lnTo>
                    <a:pt x="597" y="239"/>
                  </a:lnTo>
                  <a:lnTo>
                    <a:pt x="597" y="241"/>
                  </a:lnTo>
                  <a:lnTo>
                    <a:pt x="596" y="242"/>
                  </a:lnTo>
                  <a:lnTo>
                    <a:pt x="592" y="247"/>
                  </a:lnTo>
                  <a:lnTo>
                    <a:pt x="591" y="249"/>
                  </a:lnTo>
                  <a:lnTo>
                    <a:pt x="591" y="250"/>
                  </a:lnTo>
                  <a:lnTo>
                    <a:pt x="590" y="251"/>
                  </a:lnTo>
                  <a:lnTo>
                    <a:pt x="590" y="252"/>
                  </a:lnTo>
                  <a:lnTo>
                    <a:pt x="590" y="253"/>
                  </a:lnTo>
                  <a:lnTo>
                    <a:pt x="589" y="255"/>
                  </a:lnTo>
                  <a:lnTo>
                    <a:pt x="589" y="256"/>
                  </a:lnTo>
                  <a:lnTo>
                    <a:pt x="589" y="257"/>
                  </a:lnTo>
                  <a:lnTo>
                    <a:pt x="589" y="258"/>
                  </a:lnTo>
                  <a:lnTo>
                    <a:pt x="590" y="259"/>
                  </a:lnTo>
                  <a:lnTo>
                    <a:pt x="590" y="260"/>
                  </a:lnTo>
                  <a:lnTo>
                    <a:pt x="591" y="263"/>
                  </a:lnTo>
                  <a:lnTo>
                    <a:pt x="592" y="263"/>
                  </a:lnTo>
                  <a:lnTo>
                    <a:pt x="593" y="265"/>
                  </a:lnTo>
                  <a:lnTo>
                    <a:pt x="594" y="269"/>
                  </a:lnTo>
                  <a:lnTo>
                    <a:pt x="594" y="271"/>
                  </a:lnTo>
                  <a:lnTo>
                    <a:pt x="595" y="273"/>
                  </a:lnTo>
                  <a:lnTo>
                    <a:pt x="595" y="277"/>
                  </a:lnTo>
                  <a:lnTo>
                    <a:pt x="596" y="279"/>
                  </a:lnTo>
                  <a:lnTo>
                    <a:pt x="596" y="280"/>
                  </a:lnTo>
                  <a:lnTo>
                    <a:pt x="597" y="283"/>
                  </a:lnTo>
                  <a:lnTo>
                    <a:pt x="598" y="285"/>
                  </a:lnTo>
                  <a:lnTo>
                    <a:pt x="601" y="290"/>
                  </a:lnTo>
                  <a:lnTo>
                    <a:pt x="603" y="296"/>
                  </a:lnTo>
                  <a:lnTo>
                    <a:pt x="604" y="298"/>
                  </a:lnTo>
                  <a:lnTo>
                    <a:pt x="605" y="300"/>
                  </a:lnTo>
                  <a:lnTo>
                    <a:pt x="607" y="302"/>
                  </a:lnTo>
                  <a:lnTo>
                    <a:pt x="608" y="304"/>
                  </a:lnTo>
                  <a:lnTo>
                    <a:pt x="610" y="306"/>
                  </a:lnTo>
                  <a:lnTo>
                    <a:pt x="610" y="307"/>
                  </a:lnTo>
                  <a:lnTo>
                    <a:pt x="612" y="310"/>
                  </a:lnTo>
                  <a:lnTo>
                    <a:pt x="613" y="313"/>
                  </a:lnTo>
                  <a:lnTo>
                    <a:pt x="614" y="315"/>
                  </a:lnTo>
                  <a:lnTo>
                    <a:pt x="615" y="317"/>
                  </a:lnTo>
                  <a:lnTo>
                    <a:pt x="618" y="325"/>
                  </a:lnTo>
                  <a:lnTo>
                    <a:pt x="619" y="327"/>
                  </a:lnTo>
                  <a:lnTo>
                    <a:pt x="619" y="328"/>
                  </a:lnTo>
                  <a:lnTo>
                    <a:pt x="623" y="335"/>
                  </a:lnTo>
                  <a:lnTo>
                    <a:pt x="626" y="340"/>
                  </a:lnTo>
                  <a:lnTo>
                    <a:pt x="627" y="341"/>
                  </a:lnTo>
                  <a:lnTo>
                    <a:pt x="627" y="342"/>
                  </a:lnTo>
                  <a:lnTo>
                    <a:pt x="628" y="344"/>
                  </a:lnTo>
                  <a:lnTo>
                    <a:pt x="629" y="344"/>
                  </a:lnTo>
                  <a:lnTo>
                    <a:pt x="631" y="345"/>
                  </a:lnTo>
                  <a:lnTo>
                    <a:pt x="634" y="347"/>
                  </a:lnTo>
                  <a:lnTo>
                    <a:pt x="636" y="348"/>
                  </a:lnTo>
                  <a:lnTo>
                    <a:pt x="638" y="350"/>
                  </a:lnTo>
                  <a:lnTo>
                    <a:pt x="639" y="351"/>
                  </a:lnTo>
                  <a:lnTo>
                    <a:pt x="640" y="352"/>
                  </a:lnTo>
                  <a:lnTo>
                    <a:pt x="641" y="354"/>
                  </a:lnTo>
                  <a:lnTo>
                    <a:pt x="642" y="355"/>
                  </a:lnTo>
                  <a:lnTo>
                    <a:pt x="643" y="356"/>
                  </a:lnTo>
                  <a:lnTo>
                    <a:pt x="644" y="358"/>
                  </a:lnTo>
                  <a:lnTo>
                    <a:pt x="645" y="360"/>
                  </a:lnTo>
                  <a:lnTo>
                    <a:pt x="645" y="360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4" y="360"/>
                  </a:lnTo>
                  <a:lnTo>
                    <a:pt x="643" y="361"/>
                  </a:lnTo>
                  <a:lnTo>
                    <a:pt x="643" y="361"/>
                  </a:lnTo>
                  <a:lnTo>
                    <a:pt x="642" y="361"/>
                  </a:lnTo>
                  <a:lnTo>
                    <a:pt x="641" y="362"/>
                  </a:lnTo>
                  <a:lnTo>
                    <a:pt x="641" y="362"/>
                  </a:lnTo>
                  <a:lnTo>
                    <a:pt x="640" y="363"/>
                  </a:lnTo>
                  <a:lnTo>
                    <a:pt x="639" y="364"/>
                  </a:lnTo>
                  <a:lnTo>
                    <a:pt x="638" y="365"/>
                  </a:lnTo>
                  <a:lnTo>
                    <a:pt x="637" y="366"/>
                  </a:lnTo>
                  <a:lnTo>
                    <a:pt x="637" y="367"/>
                  </a:lnTo>
                  <a:lnTo>
                    <a:pt x="637" y="368"/>
                  </a:lnTo>
                  <a:lnTo>
                    <a:pt x="637" y="369"/>
                  </a:lnTo>
                  <a:lnTo>
                    <a:pt x="636" y="370"/>
                  </a:lnTo>
                  <a:lnTo>
                    <a:pt x="636" y="371"/>
                  </a:lnTo>
                  <a:lnTo>
                    <a:pt x="636" y="372"/>
                  </a:lnTo>
                  <a:lnTo>
                    <a:pt x="637" y="374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9" y="387"/>
                  </a:lnTo>
                  <a:lnTo>
                    <a:pt x="639" y="388"/>
                  </a:lnTo>
                  <a:lnTo>
                    <a:pt x="639" y="389"/>
                  </a:lnTo>
                  <a:lnTo>
                    <a:pt x="638" y="390"/>
                  </a:lnTo>
                  <a:lnTo>
                    <a:pt x="638" y="391"/>
                  </a:lnTo>
                  <a:lnTo>
                    <a:pt x="638" y="392"/>
                  </a:lnTo>
                  <a:lnTo>
                    <a:pt x="637" y="393"/>
                  </a:lnTo>
                  <a:lnTo>
                    <a:pt x="637" y="394"/>
                  </a:lnTo>
                  <a:lnTo>
                    <a:pt x="637" y="394"/>
                  </a:lnTo>
                  <a:lnTo>
                    <a:pt x="636" y="395"/>
                  </a:lnTo>
                  <a:lnTo>
                    <a:pt x="636" y="395"/>
                  </a:lnTo>
                  <a:lnTo>
                    <a:pt x="635" y="395"/>
                  </a:lnTo>
                  <a:lnTo>
                    <a:pt x="634" y="396"/>
                  </a:lnTo>
                  <a:lnTo>
                    <a:pt x="631" y="397"/>
                  </a:lnTo>
                  <a:lnTo>
                    <a:pt x="627" y="398"/>
                  </a:lnTo>
                  <a:lnTo>
                    <a:pt x="623" y="399"/>
                  </a:lnTo>
                  <a:lnTo>
                    <a:pt x="622" y="399"/>
                  </a:lnTo>
                  <a:lnTo>
                    <a:pt x="621" y="400"/>
                  </a:lnTo>
                  <a:lnTo>
                    <a:pt x="621" y="400"/>
                  </a:lnTo>
                  <a:lnTo>
                    <a:pt x="620" y="401"/>
                  </a:lnTo>
                  <a:lnTo>
                    <a:pt x="618" y="405"/>
                  </a:lnTo>
                  <a:lnTo>
                    <a:pt x="616" y="409"/>
                  </a:lnTo>
                  <a:lnTo>
                    <a:pt x="616" y="409"/>
                  </a:lnTo>
                  <a:lnTo>
                    <a:pt x="616" y="411"/>
                  </a:lnTo>
                  <a:lnTo>
                    <a:pt x="616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14" y="413"/>
                  </a:lnTo>
                  <a:lnTo>
                    <a:pt x="613" y="413"/>
                  </a:lnTo>
                  <a:lnTo>
                    <a:pt x="612" y="413"/>
                  </a:lnTo>
                  <a:lnTo>
                    <a:pt x="610" y="413"/>
                  </a:lnTo>
                  <a:lnTo>
                    <a:pt x="609" y="412"/>
                  </a:lnTo>
                  <a:lnTo>
                    <a:pt x="607" y="412"/>
                  </a:lnTo>
                  <a:lnTo>
                    <a:pt x="602" y="410"/>
                  </a:lnTo>
                  <a:lnTo>
                    <a:pt x="601" y="410"/>
                  </a:lnTo>
                  <a:lnTo>
                    <a:pt x="600" y="410"/>
                  </a:lnTo>
                  <a:lnTo>
                    <a:pt x="600" y="410"/>
                  </a:lnTo>
                  <a:lnTo>
                    <a:pt x="599" y="410"/>
                  </a:lnTo>
                  <a:lnTo>
                    <a:pt x="598" y="410"/>
                  </a:lnTo>
                  <a:lnTo>
                    <a:pt x="598" y="410"/>
                  </a:lnTo>
                  <a:lnTo>
                    <a:pt x="597" y="411"/>
                  </a:lnTo>
                  <a:lnTo>
                    <a:pt x="596" y="411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2"/>
                  </a:lnTo>
                  <a:lnTo>
                    <a:pt x="596" y="413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1"/>
                  </a:lnTo>
                  <a:lnTo>
                    <a:pt x="596" y="422"/>
                  </a:lnTo>
                  <a:lnTo>
                    <a:pt x="596" y="424"/>
                  </a:lnTo>
                  <a:lnTo>
                    <a:pt x="596" y="426"/>
                  </a:lnTo>
                  <a:lnTo>
                    <a:pt x="596" y="427"/>
                  </a:lnTo>
                  <a:lnTo>
                    <a:pt x="597" y="428"/>
                  </a:lnTo>
                  <a:lnTo>
                    <a:pt x="598" y="432"/>
                  </a:lnTo>
                  <a:lnTo>
                    <a:pt x="598" y="434"/>
                  </a:lnTo>
                  <a:lnTo>
                    <a:pt x="598" y="435"/>
                  </a:lnTo>
                  <a:lnTo>
                    <a:pt x="598" y="437"/>
                  </a:lnTo>
                  <a:lnTo>
                    <a:pt x="598" y="439"/>
                  </a:lnTo>
                  <a:lnTo>
                    <a:pt x="598" y="440"/>
                  </a:lnTo>
                  <a:lnTo>
                    <a:pt x="598" y="442"/>
                  </a:lnTo>
                  <a:lnTo>
                    <a:pt x="598" y="443"/>
                  </a:lnTo>
                  <a:lnTo>
                    <a:pt x="597" y="447"/>
                  </a:lnTo>
                  <a:lnTo>
                    <a:pt x="596" y="453"/>
                  </a:lnTo>
                  <a:lnTo>
                    <a:pt x="596" y="454"/>
                  </a:lnTo>
                  <a:lnTo>
                    <a:pt x="596" y="455"/>
                  </a:lnTo>
                  <a:lnTo>
                    <a:pt x="595" y="456"/>
                  </a:lnTo>
                  <a:lnTo>
                    <a:pt x="594" y="458"/>
                  </a:lnTo>
                  <a:lnTo>
                    <a:pt x="594" y="458"/>
                  </a:lnTo>
                  <a:lnTo>
                    <a:pt x="593" y="459"/>
                  </a:lnTo>
                  <a:lnTo>
                    <a:pt x="593" y="459"/>
                  </a:lnTo>
                  <a:lnTo>
                    <a:pt x="592" y="460"/>
                  </a:lnTo>
                  <a:lnTo>
                    <a:pt x="591" y="460"/>
                  </a:lnTo>
                  <a:lnTo>
                    <a:pt x="590" y="460"/>
                  </a:lnTo>
                  <a:lnTo>
                    <a:pt x="589" y="461"/>
                  </a:lnTo>
                  <a:lnTo>
                    <a:pt x="588" y="461"/>
                  </a:lnTo>
                  <a:lnTo>
                    <a:pt x="587" y="460"/>
                  </a:lnTo>
                  <a:lnTo>
                    <a:pt x="583" y="460"/>
                  </a:lnTo>
                  <a:lnTo>
                    <a:pt x="581" y="459"/>
                  </a:lnTo>
                  <a:lnTo>
                    <a:pt x="580" y="459"/>
                  </a:lnTo>
                  <a:lnTo>
                    <a:pt x="578" y="459"/>
                  </a:lnTo>
                  <a:lnTo>
                    <a:pt x="572" y="460"/>
                  </a:lnTo>
                  <a:lnTo>
                    <a:pt x="569" y="460"/>
                  </a:lnTo>
                  <a:lnTo>
                    <a:pt x="560" y="462"/>
                  </a:lnTo>
                  <a:lnTo>
                    <a:pt x="558" y="462"/>
                  </a:lnTo>
                  <a:lnTo>
                    <a:pt x="557" y="462"/>
                  </a:lnTo>
                  <a:lnTo>
                    <a:pt x="556" y="463"/>
                  </a:lnTo>
                  <a:lnTo>
                    <a:pt x="555" y="463"/>
                  </a:lnTo>
                  <a:lnTo>
                    <a:pt x="554" y="464"/>
                  </a:lnTo>
                  <a:lnTo>
                    <a:pt x="553" y="465"/>
                  </a:lnTo>
                  <a:lnTo>
                    <a:pt x="550" y="468"/>
                  </a:lnTo>
                  <a:lnTo>
                    <a:pt x="549" y="469"/>
                  </a:lnTo>
                  <a:lnTo>
                    <a:pt x="548" y="470"/>
                  </a:lnTo>
                  <a:lnTo>
                    <a:pt x="546" y="471"/>
                  </a:lnTo>
                  <a:lnTo>
                    <a:pt x="546" y="471"/>
                  </a:lnTo>
                  <a:lnTo>
                    <a:pt x="545" y="472"/>
                  </a:lnTo>
                  <a:lnTo>
                    <a:pt x="544" y="472"/>
                  </a:lnTo>
                  <a:lnTo>
                    <a:pt x="543" y="472"/>
                  </a:lnTo>
                  <a:lnTo>
                    <a:pt x="542" y="472"/>
                  </a:lnTo>
                  <a:lnTo>
                    <a:pt x="540" y="472"/>
                  </a:lnTo>
                  <a:lnTo>
                    <a:pt x="538" y="471"/>
                  </a:lnTo>
                  <a:lnTo>
                    <a:pt x="533" y="470"/>
                  </a:lnTo>
                  <a:lnTo>
                    <a:pt x="528" y="470"/>
                  </a:lnTo>
                  <a:lnTo>
                    <a:pt x="526" y="469"/>
                  </a:lnTo>
                  <a:lnTo>
                    <a:pt x="522" y="468"/>
                  </a:lnTo>
                  <a:lnTo>
                    <a:pt x="521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8" y="468"/>
                  </a:lnTo>
                  <a:lnTo>
                    <a:pt x="517" y="469"/>
                  </a:lnTo>
                  <a:lnTo>
                    <a:pt x="515" y="470"/>
                  </a:lnTo>
                  <a:lnTo>
                    <a:pt x="513" y="470"/>
                  </a:lnTo>
                  <a:lnTo>
                    <a:pt x="510" y="471"/>
                  </a:lnTo>
                  <a:lnTo>
                    <a:pt x="507" y="472"/>
                  </a:lnTo>
                  <a:lnTo>
                    <a:pt x="504" y="472"/>
                  </a:lnTo>
                  <a:lnTo>
                    <a:pt x="501" y="472"/>
                  </a:lnTo>
                  <a:lnTo>
                    <a:pt x="498" y="472"/>
                  </a:lnTo>
                  <a:lnTo>
                    <a:pt x="494" y="472"/>
                  </a:lnTo>
                  <a:lnTo>
                    <a:pt x="491" y="472"/>
                  </a:lnTo>
                  <a:lnTo>
                    <a:pt x="482" y="471"/>
                  </a:lnTo>
                  <a:lnTo>
                    <a:pt x="479" y="470"/>
                  </a:lnTo>
                  <a:lnTo>
                    <a:pt x="477" y="470"/>
                  </a:lnTo>
                  <a:lnTo>
                    <a:pt x="473" y="469"/>
                  </a:lnTo>
                  <a:lnTo>
                    <a:pt x="467" y="467"/>
                  </a:lnTo>
                  <a:lnTo>
                    <a:pt x="462" y="466"/>
                  </a:lnTo>
                  <a:lnTo>
                    <a:pt x="459" y="465"/>
                  </a:lnTo>
                  <a:lnTo>
                    <a:pt x="457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6" y="465"/>
                  </a:lnTo>
                  <a:lnTo>
                    <a:pt x="445" y="465"/>
                  </a:lnTo>
                  <a:lnTo>
                    <a:pt x="444" y="465"/>
                  </a:lnTo>
                  <a:lnTo>
                    <a:pt x="442" y="466"/>
                  </a:lnTo>
                  <a:lnTo>
                    <a:pt x="441" y="467"/>
                  </a:lnTo>
                  <a:lnTo>
                    <a:pt x="440" y="467"/>
                  </a:lnTo>
                  <a:lnTo>
                    <a:pt x="439" y="468"/>
                  </a:lnTo>
                  <a:lnTo>
                    <a:pt x="438" y="469"/>
                  </a:lnTo>
                  <a:lnTo>
                    <a:pt x="437" y="470"/>
                  </a:lnTo>
                  <a:lnTo>
                    <a:pt x="436" y="472"/>
                  </a:lnTo>
                  <a:lnTo>
                    <a:pt x="436" y="473"/>
                  </a:lnTo>
                  <a:lnTo>
                    <a:pt x="436" y="473"/>
                  </a:lnTo>
                  <a:lnTo>
                    <a:pt x="435" y="474"/>
                  </a:lnTo>
                  <a:lnTo>
                    <a:pt x="435" y="475"/>
                  </a:lnTo>
                  <a:lnTo>
                    <a:pt x="435" y="476"/>
                  </a:lnTo>
                  <a:lnTo>
                    <a:pt x="435" y="478"/>
                  </a:lnTo>
                  <a:lnTo>
                    <a:pt x="435" y="481"/>
                  </a:lnTo>
                  <a:lnTo>
                    <a:pt x="435" y="482"/>
                  </a:lnTo>
                  <a:lnTo>
                    <a:pt x="435" y="484"/>
                  </a:lnTo>
                  <a:lnTo>
                    <a:pt x="435" y="486"/>
                  </a:lnTo>
                  <a:lnTo>
                    <a:pt x="435" y="487"/>
                  </a:lnTo>
                  <a:lnTo>
                    <a:pt x="435" y="488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3" y="489"/>
                  </a:lnTo>
                  <a:lnTo>
                    <a:pt x="433" y="490"/>
                  </a:lnTo>
                  <a:lnTo>
                    <a:pt x="432" y="490"/>
                  </a:lnTo>
                  <a:lnTo>
                    <a:pt x="431" y="490"/>
                  </a:lnTo>
                  <a:lnTo>
                    <a:pt x="429" y="491"/>
                  </a:lnTo>
                  <a:lnTo>
                    <a:pt x="427" y="491"/>
                  </a:lnTo>
                  <a:lnTo>
                    <a:pt x="425" y="491"/>
                  </a:lnTo>
                  <a:lnTo>
                    <a:pt x="424" y="491"/>
                  </a:lnTo>
                  <a:lnTo>
                    <a:pt x="423" y="491"/>
                  </a:lnTo>
                  <a:lnTo>
                    <a:pt x="422" y="492"/>
                  </a:lnTo>
                  <a:lnTo>
                    <a:pt x="422" y="493"/>
                  </a:lnTo>
                  <a:lnTo>
                    <a:pt x="422" y="493"/>
                  </a:lnTo>
                  <a:lnTo>
                    <a:pt x="421" y="495"/>
                  </a:lnTo>
                  <a:lnTo>
                    <a:pt x="421" y="496"/>
                  </a:lnTo>
                  <a:lnTo>
                    <a:pt x="420" y="498"/>
                  </a:lnTo>
                  <a:lnTo>
                    <a:pt x="419" y="499"/>
                  </a:lnTo>
                  <a:lnTo>
                    <a:pt x="418" y="500"/>
                  </a:lnTo>
                  <a:lnTo>
                    <a:pt x="417" y="501"/>
                  </a:lnTo>
                  <a:lnTo>
                    <a:pt x="415" y="503"/>
                  </a:lnTo>
                  <a:lnTo>
                    <a:pt x="414" y="505"/>
                  </a:lnTo>
                  <a:lnTo>
                    <a:pt x="413" y="505"/>
                  </a:lnTo>
                  <a:lnTo>
                    <a:pt x="411" y="506"/>
                  </a:lnTo>
                  <a:lnTo>
                    <a:pt x="409" y="508"/>
                  </a:lnTo>
                  <a:lnTo>
                    <a:pt x="407" y="508"/>
                  </a:lnTo>
                  <a:lnTo>
                    <a:pt x="406" y="509"/>
                  </a:lnTo>
                  <a:lnTo>
                    <a:pt x="405" y="509"/>
                  </a:lnTo>
                  <a:lnTo>
                    <a:pt x="400" y="511"/>
                  </a:lnTo>
                  <a:lnTo>
                    <a:pt x="399" y="511"/>
                  </a:lnTo>
                  <a:lnTo>
                    <a:pt x="397" y="512"/>
                  </a:lnTo>
                  <a:lnTo>
                    <a:pt x="395" y="512"/>
                  </a:lnTo>
                  <a:lnTo>
                    <a:pt x="394" y="513"/>
                  </a:lnTo>
                  <a:lnTo>
                    <a:pt x="393" y="514"/>
                  </a:lnTo>
                  <a:lnTo>
                    <a:pt x="392" y="514"/>
                  </a:lnTo>
                  <a:lnTo>
                    <a:pt x="390" y="516"/>
                  </a:lnTo>
                  <a:lnTo>
                    <a:pt x="389" y="517"/>
                  </a:lnTo>
                  <a:lnTo>
                    <a:pt x="388" y="517"/>
                  </a:lnTo>
                  <a:lnTo>
                    <a:pt x="386" y="520"/>
                  </a:lnTo>
                  <a:lnTo>
                    <a:pt x="383" y="523"/>
                  </a:lnTo>
                  <a:lnTo>
                    <a:pt x="382" y="525"/>
                  </a:lnTo>
                  <a:lnTo>
                    <a:pt x="380" y="526"/>
                  </a:lnTo>
                  <a:lnTo>
                    <a:pt x="380" y="526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8" y="527"/>
                  </a:lnTo>
                  <a:lnTo>
                    <a:pt x="376" y="528"/>
                  </a:lnTo>
                  <a:lnTo>
                    <a:pt x="376" y="528"/>
                  </a:lnTo>
                  <a:lnTo>
                    <a:pt x="375" y="527"/>
                  </a:lnTo>
                  <a:lnTo>
                    <a:pt x="374" y="527"/>
                  </a:lnTo>
                  <a:lnTo>
                    <a:pt x="374" y="527"/>
                  </a:lnTo>
                  <a:lnTo>
                    <a:pt x="373" y="527"/>
                  </a:lnTo>
                  <a:lnTo>
                    <a:pt x="372" y="526"/>
                  </a:lnTo>
                  <a:lnTo>
                    <a:pt x="371" y="525"/>
                  </a:lnTo>
                  <a:lnTo>
                    <a:pt x="368" y="522"/>
                  </a:lnTo>
                  <a:lnTo>
                    <a:pt x="367" y="521"/>
                  </a:lnTo>
                  <a:lnTo>
                    <a:pt x="366" y="521"/>
                  </a:lnTo>
                  <a:lnTo>
                    <a:pt x="365" y="520"/>
                  </a:lnTo>
                  <a:lnTo>
                    <a:pt x="363" y="519"/>
                  </a:lnTo>
                  <a:lnTo>
                    <a:pt x="362" y="519"/>
                  </a:lnTo>
                  <a:lnTo>
                    <a:pt x="361" y="519"/>
                  </a:lnTo>
                  <a:lnTo>
                    <a:pt x="360" y="519"/>
                  </a:lnTo>
                  <a:lnTo>
                    <a:pt x="359" y="520"/>
                  </a:lnTo>
                  <a:lnTo>
                    <a:pt x="357" y="521"/>
                  </a:lnTo>
                  <a:lnTo>
                    <a:pt x="356" y="522"/>
                  </a:lnTo>
                  <a:lnTo>
                    <a:pt x="355" y="523"/>
                  </a:lnTo>
                  <a:lnTo>
                    <a:pt x="353" y="524"/>
                  </a:lnTo>
                  <a:lnTo>
                    <a:pt x="349" y="529"/>
                  </a:lnTo>
                  <a:lnTo>
                    <a:pt x="347" y="530"/>
                  </a:lnTo>
                  <a:lnTo>
                    <a:pt x="346" y="531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0" y="534"/>
                  </a:lnTo>
                  <a:lnTo>
                    <a:pt x="339" y="535"/>
                  </a:lnTo>
                  <a:lnTo>
                    <a:pt x="338" y="536"/>
                  </a:lnTo>
                  <a:lnTo>
                    <a:pt x="335" y="538"/>
                  </a:lnTo>
                  <a:lnTo>
                    <a:pt x="334" y="539"/>
                  </a:lnTo>
                  <a:lnTo>
                    <a:pt x="332" y="539"/>
                  </a:lnTo>
                  <a:lnTo>
                    <a:pt x="331" y="540"/>
                  </a:lnTo>
                  <a:lnTo>
                    <a:pt x="329" y="540"/>
                  </a:lnTo>
                  <a:lnTo>
                    <a:pt x="328" y="541"/>
                  </a:lnTo>
                  <a:lnTo>
                    <a:pt x="326" y="541"/>
                  </a:lnTo>
                  <a:lnTo>
                    <a:pt x="324" y="541"/>
                  </a:lnTo>
                  <a:lnTo>
                    <a:pt x="317" y="541"/>
                  </a:lnTo>
                  <a:lnTo>
                    <a:pt x="315" y="541"/>
                  </a:lnTo>
                  <a:lnTo>
                    <a:pt x="313" y="541"/>
                  </a:lnTo>
                  <a:lnTo>
                    <a:pt x="312" y="541"/>
                  </a:lnTo>
                  <a:lnTo>
                    <a:pt x="310" y="541"/>
                  </a:lnTo>
                  <a:lnTo>
                    <a:pt x="308" y="540"/>
                  </a:lnTo>
                  <a:lnTo>
                    <a:pt x="306" y="540"/>
                  </a:lnTo>
                  <a:lnTo>
                    <a:pt x="305" y="539"/>
                  </a:lnTo>
                  <a:lnTo>
                    <a:pt x="304" y="539"/>
                  </a:lnTo>
                  <a:lnTo>
                    <a:pt x="303" y="538"/>
                  </a:lnTo>
                  <a:lnTo>
                    <a:pt x="301" y="537"/>
                  </a:lnTo>
                  <a:lnTo>
                    <a:pt x="301" y="537"/>
                  </a:lnTo>
                  <a:lnTo>
                    <a:pt x="300" y="537"/>
                  </a:lnTo>
                  <a:lnTo>
                    <a:pt x="300" y="537"/>
                  </a:lnTo>
                  <a:lnTo>
                    <a:pt x="299" y="537"/>
                  </a:lnTo>
                  <a:lnTo>
                    <a:pt x="299" y="537"/>
                  </a:lnTo>
                  <a:lnTo>
                    <a:pt x="298" y="537"/>
                  </a:lnTo>
                  <a:lnTo>
                    <a:pt x="297" y="538"/>
                  </a:lnTo>
                  <a:lnTo>
                    <a:pt x="296" y="539"/>
                  </a:lnTo>
                  <a:lnTo>
                    <a:pt x="294" y="540"/>
                  </a:lnTo>
                  <a:lnTo>
                    <a:pt x="288" y="545"/>
                  </a:lnTo>
                  <a:lnTo>
                    <a:pt x="285" y="548"/>
                  </a:lnTo>
                  <a:lnTo>
                    <a:pt x="282" y="551"/>
                  </a:lnTo>
                  <a:lnTo>
                    <a:pt x="281" y="551"/>
                  </a:lnTo>
                  <a:lnTo>
                    <a:pt x="280" y="552"/>
                  </a:lnTo>
                  <a:lnTo>
                    <a:pt x="279" y="554"/>
                  </a:lnTo>
                  <a:lnTo>
                    <a:pt x="277" y="556"/>
                  </a:lnTo>
                  <a:lnTo>
                    <a:pt x="276" y="557"/>
                  </a:lnTo>
                  <a:lnTo>
                    <a:pt x="274" y="558"/>
                  </a:lnTo>
                  <a:lnTo>
                    <a:pt x="273" y="559"/>
                  </a:lnTo>
                  <a:lnTo>
                    <a:pt x="272" y="560"/>
                  </a:lnTo>
                  <a:lnTo>
                    <a:pt x="270" y="561"/>
                  </a:lnTo>
                  <a:lnTo>
                    <a:pt x="267" y="562"/>
                  </a:lnTo>
                  <a:lnTo>
                    <a:pt x="265" y="562"/>
                  </a:lnTo>
                  <a:lnTo>
                    <a:pt x="263" y="563"/>
                  </a:lnTo>
                  <a:lnTo>
                    <a:pt x="261" y="563"/>
                  </a:lnTo>
                  <a:lnTo>
                    <a:pt x="259" y="563"/>
                  </a:lnTo>
                  <a:lnTo>
                    <a:pt x="257" y="563"/>
                  </a:lnTo>
                  <a:lnTo>
                    <a:pt x="254" y="563"/>
                  </a:lnTo>
                  <a:lnTo>
                    <a:pt x="252" y="563"/>
                  </a:lnTo>
                  <a:lnTo>
                    <a:pt x="251" y="563"/>
                  </a:lnTo>
                  <a:lnTo>
                    <a:pt x="249" y="563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4" y="565"/>
                  </a:lnTo>
                  <a:lnTo>
                    <a:pt x="243" y="566"/>
                  </a:lnTo>
                  <a:lnTo>
                    <a:pt x="240" y="568"/>
                  </a:lnTo>
                  <a:lnTo>
                    <a:pt x="238" y="570"/>
                  </a:lnTo>
                  <a:lnTo>
                    <a:pt x="237" y="571"/>
                  </a:lnTo>
                  <a:lnTo>
                    <a:pt x="234" y="573"/>
                  </a:lnTo>
                  <a:lnTo>
                    <a:pt x="233" y="574"/>
                  </a:lnTo>
                  <a:lnTo>
                    <a:pt x="231" y="576"/>
                  </a:lnTo>
                  <a:lnTo>
                    <a:pt x="228" y="578"/>
                  </a:lnTo>
                  <a:lnTo>
                    <a:pt x="227" y="579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5" y="581"/>
                  </a:lnTo>
                  <a:lnTo>
                    <a:pt x="225" y="583"/>
                  </a:lnTo>
                  <a:lnTo>
                    <a:pt x="225" y="584"/>
                  </a:lnTo>
                  <a:lnTo>
                    <a:pt x="224" y="587"/>
                  </a:lnTo>
                  <a:lnTo>
                    <a:pt x="224" y="589"/>
                  </a:lnTo>
                  <a:lnTo>
                    <a:pt x="224" y="590"/>
                  </a:lnTo>
                  <a:lnTo>
                    <a:pt x="223" y="592"/>
                  </a:lnTo>
                  <a:lnTo>
                    <a:pt x="223" y="593"/>
                  </a:lnTo>
                  <a:lnTo>
                    <a:pt x="223" y="594"/>
                  </a:lnTo>
                  <a:lnTo>
                    <a:pt x="223" y="596"/>
                  </a:lnTo>
                  <a:lnTo>
                    <a:pt x="223" y="597"/>
                  </a:lnTo>
                  <a:lnTo>
                    <a:pt x="222" y="599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1" y="601"/>
                  </a:lnTo>
                  <a:lnTo>
                    <a:pt x="221" y="601"/>
                  </a:lnTo>
                  <a:lnTo>
                    <a:pt x="220" y="602"/>
                  </a:lnTo>
                  <a:lnTo>
                    <a:pt x="218" y="603"/>
                  </a:lnTo>
                  <a:lnTo>
                    <a:pt x="217" y="603"/>
                  </a:lnTo>
                  <a:lnTo>
                    <a:pt x="217" y="604"/>
                  </a:lnTo>
                  <a:lnTo>
                    <a:pt x="216" y="604"/>
                  </a:lnTo>
                  <a:lnTo>
                    <a:pt x="216" y="605"/>
                  </a:lnTo>
                  <a:lnTo>
                    <a:pt x="214" y="609"/>
                  </a:lnTo>
                  <a:lnTo>
                    <a:pt x="214" y="610"/>
                  </a:lnTo>
                  <a:lnTo>
                    <a:pt x="213" y="611"/>
                  </a:lnTo>
                  <a:lnTo>
                    <a:pt x="211" y="613"/>
                  </a:lnTo>
                  <a:lnTo>
                    <a:pt x="211" y="614"/>
                  </a:lnTo>
                  <a:lnTo>
                    <a:pt x="210" y="614"/>
                  </a:lnTo>
                  <a:lnTo>
                    <a:pt x="210" y="615"/>
                  </a:lnTo>
                  <a:lnTo>
                    <a:pt x="209" y="615"/>
                  </a:lnTo>
                  <a:lnTo>
                    <a:pt x="208" y="615"/>
                  </a:lnTo>
                  <a:lnTo>
                    <a:pt x="207" y="616"/>
                  </a:lnTo>
                  <a:lnTo>
                    <a:pt x="206" y="616"/>
                  </a:lnTo>
                  <a:lnTo>
                    <a:pt x="203" y="616"/>
                  </a:lnTo>
                  <a:lnTo>
                    <a:pt x="201" y="616"/>
                  </a:lnTo>
                  <a:lnTo>
                    <a:pt x="200" y="617"/>
                  </a:lnTo>
                  <a:lnTo>
                    <a:pt x="199" y="617"/>
                  </a:lnTo>
                  <a:lnTo>
                    <a:pt x="198" y="617"/>
                  </a:lnTo>
                  <a:lnTo>
                    <a:pt x="197" y="618"/>
                  </a:lnTo>
                  <a:lnTo>
                    <a:pt x="195" y="619"/>
                  </a:lnTo>
                  <a:lnTo>
                    <a:pt x="194" y="620"/>
                  </a:lnTo>
                  <a:lnTo>
                    <a:pt x="192" y="622"/>
                  </a:lnTo>
                  <a:lnTo>
                    <a:pt x="190" y="623"/>
                  </a:lnTo>
                  <a:lnTo>
                    <a:pt x="190" y="624"/>
                  </a:lnTo>
                  <a:lnTo>
                    <a:pt x="189" y="625"/>
                  </a:lnTo>
                  <a:lnTo>
                    <a:pt x="189" y="626"/>
                  </a:lnTo>
                  <a:lnTo>
                    <a:pt x="188" y="627"/>
                  </a:lnTo>
                  <a:lnTo>
                    <a:pt x="189" y="627"/>
                  </a:lnTo>
                  <a:lnTo>
                    <a:pt x="188" y="628"/>
                  </a:lnTo>
                  <a:lnTo>
                    <a:pt x="187" y="629"/>
                  </a:lnTo>
                  <a:lnTo>
                    <a:pt x="186" y="630"/>
                  </a:lnTo>
                  <a:lnTo>
                    <a:pt x="185" y="631"/>
                  </a:lnTo>
                  <a:lnTo>
                    <a:pt x="183" y="632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78" y="633"/>
                  </a:lnTo>
                  <a:lnTo>
                    <a:pt x="177" y="633"/>
                  </a:lnTo>
                  <a:lnTo>
                    <a:pt x="176" y="633"/>
                  </a:lnTo>
                  <a:lnTo>
                    <a:pt x="176" y="633"/>
                  </a:lnTo>
                  <a:lnTo>
                    <a:pt x="175" y="633"/>
                  </a:lnTo>
                  <a:lnTo>
                    <a:pt x="174" y="633"/>
                  </a:lnTo>
                  <a:lnTo>
                    <a:pt x="174" y="632"/>
                  </a:lnTo>
                  <a:lnTo>
                    <a:pt x="174" y="632"/>
                  </a:lnTo>
                  <a:lnTo>
                    <a:pt x="173" y="631"/>
                  </a:lnTo>
                  <a:lnTo>
                    <a:pt x="172" y="628"/>
                  </a:lnTo>
                  <a:lnTo>
                    <a:pt x="172" y="627"/>
                  </a:lnTo>
                  <a:lnTo>
                    <a:pt x="171" y="625"/>
                  </a:lnTo>
                  <a:lnTo>
                    <a:pt x="169" y="623"/>
                  </a:lnTo>
                  <a:lnTo>
                    <a:pt x="167" y="621"/>
                  </a:lnTo>
                  <a:lnTo>
                    <a:pt x="167" y="619"/>
                  </a:lnTo>
                  <a:lnTo>
                    <a:pt x="166" y="619"/>
                  </a:lnTo>
                  <a:lnTo>
                    <a:pt x="166" y="619"/>
                  </a:lnTo>
                  <a:lnTo>
                    <a:pt x="165" y="619"/>
                  </a:lnTo>
                  <a:lnTo>
                    <a:pt x="164" y="619"/>
                  </a:lnTo>
                  <a:lnTo>
                    <a:pt x="163" y="620"/>
                  </a:lnTo>
                  <a:lnTo>
                    <a:pt x="163" y="620"/>
                  </a:lnTo>
                  <a:lnTo>
                    <a:pt x="162" y="621"/>
                  </a:lnTo>
                  <a:lnTo>
                    <a:pt x="160" y="623"/>
                  </a:lnTo>
                  <a:lnTo>
                    <a:pt x="159" y="624"/>
                  </a:lnTo>
                  <a:lnTo>
                    <a:pt x="159" y="625"/>
                  </a:lnTo>
                  <a:lnTo>
                    <a:pt x="158" y="625"/>
                  </a:lnTo>
                  <a:lnTo>
                    <a:pt x="158" y="625"/>
                  </a:lnTo>
                  <a:lnTo>
                    <a:pt x="157" y="625"/>
                  </a:lnTo>
                  <a:lnTo>
                    <a:pt x="156" y="625"/>
                  </a:lnTo>
                  <a:lnTo>
                    <a:pt x="156" y="625"/>
                  </a:lnTo>
                  <a:lnTo>
                    <a:pt x="155" y="624"/>
                  </a:lnTo>
                  <a:lnTo>
                    <a:pt x="155" y="624"/>
                  </a:lnTo>
                  <a:lnTo>
                    <a:pt x="154" y="622"/>
                  </a:lnTo>
                  <a:lnTo>
                    <a:pt x="154" y="621"/>
                  </a:lnTo>
                  <a:lnTo>
                    <a:pt x="154" y="620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7"/>
                  </a:lnTo>
                  <a:lnTo>
                    <a:pt x="153" y="617"/>
                  </a:lnTo>
                  <a:lnTo>
                    <a:pt x="153" y="617"/>
                  </a:lnTo>
                  <a:lnTo>
                    <a:pt x="153" y="618"/>
                  </a:lnTo>
                  <a:lnTo>
                    <a:pt x="153" y="618"/>
                  </a:lnTo>
                  <a:lnTo>
                    <a:pt x="152" y="618"/>
                  </a:lnTo>
                  <a:lnTo>
                    <a:pt x="152" y="619"/>
                  </a:lnTo>
                  <a:lnTo>
                    <a:pt x="149" y="619"/>
                  </a:lnTo>
                  <a:lnTo>
                    <a:pt x="147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5" y="619"/>
                  </a:lnTo>
                  <a:lnTo>
                    <a:pt x="145" y="619"/>
                  </a:lnTo>
                  <a:lnTo>
                    <a:pt x="144" y="620"/>
                  </a:lnTo>
                  <a:lnTo>
                    <a:pt x="144" y="619"/>
                  </a:lnTo>
                  <a:lnTo>
                    <a:pt x="144" y="619"/>
                  </a:lnTo>
                  <a:lnTo>
                    <a:pt x="143" y="617"/>
                  </a:lnTo>
                  <a:lnTo>
                    <a:pt x="142" y="615"/>
                  </a:lnTo>
                  <a:lnTo>
                    <a:pt x="142" y="614"/>
                  </a:lnTo>
                  <a:lnTo>
                    <a:pt x="141" y="613"/>
                  </a:lnTo>
                  <a:lnTo>
                    <a:pt x="140" y="611"/>
                  </a:lnTo>
                  <a:lnTo>
                    <a:pt x="137" y="607"/>
                  </a:lnTo>
                  <a:lnTo>
                    <a:pt x="136" y="606"/>
                  </a:lnTo>
                  <a:lnTo>
                    <a:pt x="135" y="605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1" y="603"/>
                  </a:lnTo>
                  <a:lnTo>
                    <a:pt x="130" y="602"/>
                  </a:lnTo>
                  <a:lnTo>
                    <a:pt x="129" y="602"/>
                  </a:lnTo>
                  <a:lnTo>
                    <a:pt x="128" y="602"/>
                  </a:lnTo>
                  <a:lnTo>
                    <a:pt x="123" y="601"/>
                  </a:lnTo>
                  <a:lnTo>
                    <a:pt x="122" y="600"/>
                  </a:lnTo>
                  <a:lnTo>
                    <a:pt x="121" y="600"/>
                  </a:lnTo>
                  <a:lnTo>
                    <a:pt x="120" y="599"/>
                  </a:lnTo>
                  <a:lnTo>
                    <a:pt x="119" y="598"/>
                  </a:lnTo>
                  <a:lnTo>
                    <a:pt x="118" y="598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6"/>
                  </a:lnTo>
                  <a:lnTo>
                    <a:pt x="118" y="595"/>
                  </a:lnTo>
                  <a:lnTo>
                    <a:pt x="119" y="594"/>
                  </a:lnTo>
                  <a:lnTo>
                    <a:pt x="119" y="593"/>
                  </a:lnTo>
                  <a:lnTo>
                    <a:pt x="120" y="593"/>
                  </a:lnTo>
                  <a:lnTo>
                    <a:pt x="120" y="592"/>
                  </a:lnTo>
                  <a:lnTo>
                    <a:pt x="121" y="592"/>
                  </a:lnTo>
                  <a:lnTo>
                    <a:pt x="122" y="592"/>
                  </a:lnTo>
                  <a:lnTo>
                    <a:pt x="123" y="591"/>
                  </a:lnTo>
                  <a:lnTo>
                    <a:pt x="124" y="591"/>
                  </a:lnTo>
                  <a:lnTo>
                    <a:pt x="125" y="591"/>
                  </a:lnTo>
                  <a:lnTo>
                    <a:pt x="126" y="591"/>
                  </a:lnTo>
                  <a:lnTo>
                    <a:pt x="129" y="591"/>
                  </a:lnTo>
                  <a:lnTo>
                    <a:pt x="132" y="592"/>
                  </a:lnTo>
                  <a:lnTo>
                    <a:pt x="133" y="592"/>
                  </a:lnTo>
                  <a:lnTo>
                    <a:pt x="133" y="592"/>
                  </a:lnTo>
                  <a:lnTo>
                    <a:pt x="134" y="592"/>
                  </a:lnTo>
                  <a:lnTo>
                    <a:pt x="134" y="591"/>
                  </a:lnTo>
                  <a:lnTo>
                    <a:pt x="134" y="591"/>
                  </a:lnTo>
                  <a:lnTo>
                    <a:pt x="135" y="591"/>
                  </a:lnTo>
                  <a:lnTo>
                    <a:pt x="135" y="590"/>
                  </a:lnTo>
                  <a:lnTo>
                    <a:pt x="135" y="590"/>
                  </a:lnTo>
                  <a:lnTo>
                    <a:pt x="135" y="589"/>
                  </a:lnTo>
                  <a:lnTo>
                    <a:pt x="135" y="587"/>
                  </a:lnTo>
                  <a:lnTo>
                    <a:pt x="134" y="585"/>
                  </a:lnTo>
                  <a:lnTo>
                    <a:pt x="134" y="584"/>
                  </a:lnTo>
                  <a:lnTo>
                    <a:pt x="134" y="583"/>
                  </a:lnTo>
                  <a:lnTo>
                    <a:pt x="134" y="582"/>
                  </a:lnTo>
                  <a:lnTo>
                    <a:pt x="134" y="582"/>
                  </a:lnTo>
                  <a:lnTo>
                    <a:pt x="135" y="580"/>
                  </a:lnTo>
                  <a:lnTo>
                    <a:pt x="136" y="579"/>
                  </a:lnTo>
                  <a:lnTo>
                    <a:pt x="136" y="578"/>
                  </a:lnTo>
                  <a:lnTo>
                    <a:pt x="136" y="577"/>
                  </a:lnTo>
                  <a:lnTo>
                    <a:pt x="136" y="577"/>
                  </a:lnTo>
                  <a:lnTo>
                    <a:pt x="136" y="576"/>
                  </a:lnTo>
                  <a:lnTo>
                    <a:pt x="136" y="575"/>
                  </a:lnTo>
                  <a:lnTo>
                    <a:pt x="136" y="574"/>
                  </a:lnTo>
                  <a:lnTo>
                    <a:pt x="136" y="572"/>
                  </a:lnTo>
                  <a:lnTo>
                    <a:pt x="135" y="568"/>
                  </a:lnTo>
                  <a:lnTo>
                    <a:pt x="134" y="566"/>
                  </a:lnTo>
                  <a:lnTo>
                    <a:pt x="133" y="563"/>
                  </a:lnTo>
                  <a:lnTo>
                    <a:pt x="131" y="558"/>
                  </a:lnTo>
                  <a:lnTo>
                    <a:pt x="130" y="556"/>
                  </a:lnTo>
                  <a:lnTo>
                    <a:pt x="128" y="553"/>
                  </a:lnTo>
                  <a:lnTo>
                    <a:pt x="127" y="551"/>
                  </a:lnTo>
                  <a:lnTo>
                    <a:pt x="125" y="547"/>
                  </a:lnTo>
                  <a:lnTo>
                    <a:pt x="124" y="547"/>
                  </a:lnTo>
                  <a:lnTo>
                    <a:pt x="124" y="546"/>
                  </a:lnTo>
                  <a:lnTo>
                    <a:pt x="123" y="545"/>
                  </a:lnTo>
                  <a:lnTo>
                    <a:pt x="123" y="544"/>
                  </a:lnTo>
                  <a:lnTo>
                    <a:pt x="123" y="540"/>
                  </a:lnTo>
                  <a:lnTo>
                    <a:pt x="123" y="539"/>
                  </a:lnTo>
                  <a:lnTo>
                    <a:pt x="123" y="536"/>
                  </a:lnTo>
                  <a:lnTo>
                    <a:pt x="123" y="535"/>
                  </a:lnTo>
                  <a:lnTo>
                    <a:pt x="122" y="534"/>
                  </a:lnTo>
                  <a:lnTo>
                    <a:pt x="122" y="533"/>
                  </a:lnTo>
                  <a:lnTo>
                    <a:pt x="121" y="532"/>
                  </a:lnTo>
                  <a:lnTo>
                    <a:pt x="119" y="530"/>
                  </a:lnTo>
                  <a:lnTo>
                    <a:pt x="118" y="529"/>
                  </a:lnTo>
                  <a:lnTo>
                    <a:pt x="117" y="529"/>
                  </a:lnTo>
                  <a:lnTo>
                    <a:pt x="117" y="528"/>
                  </a:lnTo>
                  <a:lnTo>
                    <a:pt x="116" y="527"/>
                  </a:lnTo>
                  <a:lnTo>
                    <a:pt x="116" y="526"/>
                  </a:lnTo>
                  <a:lnTo>
                    <a:pt x="116" y="525"/>
                  </a:lnTo>
                  <a:lnTo>
                    <a:pt x="116" y="524"/>
                  </a:lnTo>
                  <a:lnTo>
                    <a:pt x="116" y="523"/>
                  </a:lnTo>
                  <a:lnTo>
                    <a:pt x="117" y="520"/>
                  </a:lnTo>
                  <a:lnTo>
                    <a:pt x="117" y="519"/>
                  </a:lnTo>
                  <a:lnTo>
                    <a:pt x="117" y="517"/>
                  </a:lnTo>
                  <a:lnTo>
                    <a:pt x="117" y="515"/>
                  </a:lnTo>
                  <a:lnTo>
                    <a:pt x="117" y="513"/>
                  </a:lnTo>
                  <a:lnTo>
                    <a:pt x="116" y="509"/>
                  </a:lnTo>
                  <a:lnTo>
                    <a:pt x="115" y="507"/>
                  </a:lnTo>
                  <a:lnTo>
                    <a:pt x="114" y="504"/>
                  </a:lnTo>
                  <a:lnTo>
                    <a:pt x="114" y="503"/>
                  </a:lnTo>
                  <a:lnTo>
                    <a:pt x="113" y="502"/>
                  </a:lnTo>
                  <a:lnTo>
                    <a:pt x="113" y="501"/>
                  </a:lnTo>
                  <a:lnTo>
                    <a:pt x="114" y="499"/>
                  </a:lnTo>
                  <a:lnTo>
                    <a:pt x="114" y="497"/>
                  </a:lnTo>
                  <a:lnTo>
                    <a:pt x="115" y="492"/>
                  </a:lnTo>
                  <a:lnTo>
                    <a:pt x="116" y="489"/>
                  </a:lnTo>
                  <a:lnTo>
                    <a:pt x="116" y="488"/>
                  </a:lnTo>
                  <a:lnTo>
                    <a:pt x="116" y="487"/>
                  </a:lnTo>
                  <a:lnTo>
                    <a:pt x="116" y="486"/>
                  </a:lnTo>
                  <a:lnTo>
                    <a:pt x="116" y="481"/>
                  </a:lnTo>
                  <a:lnTo>
                    <a:pt x="116" y="480"/>
                  </a:lnTo>
                  <a:lnTo>
                    <a:pt x="116" y="479"/>
                  </a:lnTo>
                  <a:lnTo>
                    <a:pt x="117" y="478"/>
                  </a:lnTo>
                  <a:lnTo>
                    <a:pt x="117" y="477"/>
                  </a:lnTo>
                  <a:lnTo>
                    <a:pt x="118" y="473"/>
                  </a:lnTo>
                  <a:lnTo>
                    <a:pt x="118" y="471"/>
                  </a:lnTo>
                  <a:lnTo>
                    <a:pt x="119" y="469"/>
                  </a:lnTo>
                  <a:lnTo>
                    <a:pt x="119" y="468"/>
                  </a:lnTo>
                  <a:lnTo>
                    <a:pt x="118" y="466"/>
                  </a:lnTo>
                  <a:lnTo>
                    <a:pt x="118" y="465"/>
                  </a:lnTo>
                  <a:lnTo>
                    <a:pt x="118" y="463"/>
                  </a:lnTo>
                  <a:lnTo>
                    <a:pt x="118" y="462"/>
                  </a:lnTo>
                  <a:lnTo>
                    <a:pt x="117" y="460"/>
                  </a:lnTo>
                  <a:lnTo>
                    <a:pt x="116" y="458"/>
                  </a:lnTo>
                  <a:lnTo>
                    <a:pt x="115" y="457"/>
                  </a:lnTo>
                  <a:lnTo>
                    <a:pt x="114" y="455"/>
                  </a:lnTo>
                  <a:lnTo>
                    <a:pt x="114" y="454"/>
                  </a:lnTo>
                  <a:lnTo>
                    <a:pt x="113" y="453"/>
                  </a:lnTo>
                  <a:lnTo>
                    <a:pt x="112" y="453"/>
                  </a:lnTo>
                  <a:lnTo>
                    <a:pt x="111" y="452"/>
                  </a:lnTo>
                  <a:lnTo>
                    <a:pt x="110" y="451"/>
                  </a:lnTo>
                  <a:lnTo>
                    <a:pt x="109" y="451"/>
                  </a:lnTo>
                  <a:lnTo>
                    <a:pt x="108" y="451"/>
                  </a:lnTo>
                  <a:lnTo>
                    <a:pt x="108" y="451"/>
                  </a:lnTo>
                  <a:lnTo>
                    <a:pt x="107" y="450"/>
                  </a:lnTo>
                  <a:lnTo>
                    <a:pt x="106" y="451"/>
                  </a:lnTo>
                  <a:lnTo>
                    <a:pt x="100" y="451"/>
                  </a:lnTo>
                  <a:lnTo>
                    <a:pt x="99" y="451"/>
                  </a:lnTo>
                  <a:lnTo>
                    <a:pt x="98" y="451"/>
                  </a:lnTo>
                  <a:lnTo>
                    <a:pt x="93" y="451"/>
                  </a:lnTo>
                  <a:lnTo>
                    <a:pt x="91" y="451"/>
                  </a:lnTo>
                  <a:lnTo>
                    <a:pt x="88" y="451"/>
                  </a:lnTo>
                  <a:lnTo>
                    <a:pt x="83" y="450"/>
                  </a:lnTo>
                  <a:lnTo>
                    <a:pt x="81" y="450"/>
                  </a:lnTo>
                  <a:lnTo>
                    <a:pt x="79" y="450"/>
                  </a:lnTo>
                  <a:lnTo>
                    <a:pt x="78" y="450"/>
                  </a:lnTo>
                  <a:lnTo>
                    <a:pt x="77" y="450"/>
                  </a:lnTo>
                  <a:lnTo>
                    <a:pt x="75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2"/>
                  </a:lnTo>
                  <a:lnTo>
                    <a:pt x="70" y="452"/>
                  </a:lnTo>
                  <a:lnTo>
                    <a:pt x="69" y="451"/>
                  </a:lnTo>
                  <a:lnTo>
                    <a:pt x="69" y="451"/>
                  </a:lnTo>
                  <a:lnTo>
                    <a:pt x="68" y="451"/>
                  </a:lnTo>
                  <a:lnTo>
                    <a:pt x="67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5" y="449"/>
                  </a:lnTo>
                  <a:lnTo>
                    <a:pt x="65" y="449"/>
                  </a:lnTo>
                  <a:lnTo>
                    <a:pt x="64" y="448"/>
                  </a:lnTo>
                  <a:lnTo>
                    <a:pt x="64" y="448"/>
                  </a:lnTo>
                  <a:lnTo>
                    <a:pt x="64" y="447"/>
                  </a:lnTo>
                  <a:lnTo>
                    <a:pt x="64" y="446"/>
                  </a:lnTo>
                  <a:lnTo>
                    <a:pt x="64" y="444"/>
                  </a:lnTo>
                  <a:lnTo>
                    <a:pt x="64" y="441"/>
                  </a:lnTo>
                  <a:lnTo>
                    <a:pt x="64" y="440"/>
                  </a:lnTo>
                  <a:lnTo>
                    <a:pt x="63" y="439"/>
                  </a:lnTo>
                  <a:lnTo>
                    <a:pt x="63" y="438"/>
                  </a:lnTo>
                  <a:lnTo>
                    <a:pt x="63" y="437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1" y="435"/>
                  </a:lnTo>
                  <a:lnTo>
                    <a:pt x="61" y="434"/>
                  </a:lnTo>
                  <a:lnTo>
                    <a:pt x="60" y="434"/>
                  </a:lnTo>
                  <a:lnTo>
                    <a:pt x="58" y="433"/>
                  </a:lnTo>
                  <a:lnTo>
                    <a:pt x="54" y="431"/>
                  </a:lnTo>
                  <a:lnTo>
                    <a:pt x="52" y="430"/>
                  </a:lnTo>
                  <a:lnTo>
                    <a:pt x="51" y="429"/>
                  </a:lnTo>
                  <a:lnTo>
                    <a:pt x="50" y="429"/>
                  </a:lnTo>
                  <a:lnTo>
                    <a:pt x="48" y="429"/>
                  </a:lnTo>
                  <a:lnTo>
                    <a:pt x="46" y="428"/>
                  </a:lnTo>
                  <a:lnTo>
                    <a:pt x="44" y="428"/>
                  </a:lnTo>
                  <a:lnTo>
                    <a:pt x="41" y="428"/>
                  </a:lnTo>
                  <a:lnTo>
                    <a:pt x="39" y="427"/>
                  </a:lnTo>
                  <a:lnTo>
                    <a:pt x="36" y="427"/>
                  </a:lnTo>
                  <a:lnTo>
                    <a:pt x="31" y="425"/>
                  </a:lnTo>
                  <a:lnTo>
                    <a:pt x="30" y="425"/>
                  </a:lnTo>
                  <a:lnTo>
                    <a:pt x="28" y="425"/>
                  </a:lnTo>
                  <a:lnTo>
                    <a:pt x="23" y="424"/>
                  </a:lnTo>
                  <a:lnTo>
                    <a:pt x="21" y="424"/>
                  </a:lnTo>
                  <a:lnTo>
                    <a:pt x="18" y="424"/>
                  </a:lnTo>
                  <a:lnTo>
                    <a:pt x="14" y="423"/>
                  </a:lnTo>
                  <a:lnTo>
                    <a:pt x="11" y="422"/>
                  </a:lnTo>
                  <a:lnTo>
                    <a:pt x="10" y="421"/>
                  </a:lnTo>
                  <a:lnTo>
                    <a:pt x="8" y="421"/>
                  </a:lnTo>
                  <a:lnTo>
                    <a:pt x="6" y="419"/>
                  </a:lnTo>
                  <a:lnTo>
                    <a:pt x="1" y="416"/>
                  </a:lnTo>
                  <a:lnTo>
                    <a:pt x="1" y="416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1" y="415"/>
                  </a:lnTo>
                  <a:lnTo>
                    <a:pt x="1" y="414"/>
                  </a:lnTo>
                  <a:lnTo>
                    <a:pt x="1" y="414"/>
                  </a:lnTo>
                  <a:lnTo>
                    <a:pt x="2" y="413"/>
                  </a:lnTo>
                  <a:lnTo>
                    <a:pt x="3" y="412"/>
                  </a:lnTo>
                  <a:lnTo>
                    <a:pt x="4" y="412"/>
                  </a:lnTo>
                  <a:lnTo>
                    <a:pt x="9" y="409"/>
                  </a:lnTo>
                  <a:lnTo>
                    <a:pt x="12" y="407"/>
                  </a:lnTo>
                  <a:lnTo>
                    <a:pt x="15" y="405"/>
                  </a:lnTo>
                  <a:lnTo>
                    <a:pt x="16" y="404"/>
                  </a:lnTo>
                  <a:lnTo>
                    <a:pt x="17" y="403"/>
                  </a:lnTo>
                  <a:lnTo>
                    <a:pt x="19" y="401"/>
                  </a:lnTo>
                  <a:lnTo>
                    <a:pt x="26" y="394"/>
                  </a:lnTo>
                  <a:lnTo>
                    <a:pt x="27" y="392"/>
                  </a:lnTo>
                  <a:lnTo>
                    <a:pt x="29" y="390"/>
                  </a:lnTo>
                  <a:lnTo>
                    <a:pt x="30" y="388"/>
                  </a:lnTo>
                  <a:lnTo>
                    <a:pt x="30" y="387"/>
                  </a:lnTo>
                  <a:lnTo>
                    <a:pt x="31" y="385"/>
                  </a:lnTo>
                  <a:lnTo>
                    <a:pt x="31" y="384"/>
                  </a:lnTo>
                  <a:lnTo>
                    <a:pt x="32" y="381"/>
                  </a:lnTo>
                  <a:lnTo>
                    <a:pt x="32" y="374"/>
                  </a:lnTo>
                  <a:lnTo>
                    <a:pt x="33" y="370"/>
                  </a:lnTo>
                  <a:lnTo>
                    <a:pt x="33" y="366"/>
                  </a:lnTo>
                  <a:lnTo>
                    <a:pt x="34" y="364"/>
                  </a:lnTo>
                  <a:lnTo>
                    <a:pt x="34" y="362"/>
                  </a:lnTo>
                  <a:lnTo>
                    <a:pt x="35" y="360"/>
                  </a:lnTo>
                  <a:lnTo>
                    <a:pt x="35" y="359"/>
                  </a:lnTo>
                  <a:lnTo>
                    <a:pt x="36" y="357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4"/>
                  </a:lnTo>
                  <a:lnTo>
                    <a:pt x="39" y="353"/>
                  </a:lnTo>
                  <a:lnTo>
                    <a:pt x="39" y="352"/>
                  </a:lnTo>
                  <a:lnTo>
                    <a:pt x="40" y="351"/>
                  </a:lnTo>
                  <a:lnTo>
                    <a:pt x="41" y="351"/>
                  </a:lnTo>
                  <a:lnTo>
                    <a:pt x="42" y="351"/>
                  </a:lnTo>
                  <a:lnTo>
                    <a:pt x="43" y="351"/>
                  </a:lnTo>
                  <a:lnTo>
                    <a:pt x="44" y="351"/>
                  </a:lnTo>
                  <a:lnTo>
                    <a:pt x="45" y="351"/>
                  </a:lnTo>
                  <a:lnTo>
                    <a:pt x="50" y="352"/>
                  </a:lnTo>
                  <a:lnTo>
                    <a:pt x="51" y="352"/>
                  </a:lnTo>
                  <a:lnTo>
                    <a:pt x="53" y="352"/>
                  </a:lnTo>
                  <a:lnTo>
                    <a:pt x="55" y="352"/>
                  </a:lnTo>
                  <a:lnTo>
                    <a:pt x="56" y="353"/>
                  </a:lnTo>
                  <a:lnTo>
                    <a:pt x="58" y="352"/>
                  </a:lnTo>
                  <a:lnTo>
                    <a:pt x="60" y="352"/>
                  </a:lnTo>
                  <a:lnTo>
                    <a:pt x="63" y="352"/>
                  </a:lnTo>
                  <a:lnTo>
                    <a:pt x="65" y="351"/>
                  </a:lnTo>
                  <a:lnTo>
                    <a:pt x="68" y="351"/>
                  </a:lnTo>
                  <a:lnTo>
                    <a:pt x="73" y="349"/>
                  </a:lnTo>
                  <a:lnTo>
                    <a:pt x="74" y="348"/>
                  </a:lnTo>
                  <a:lnTo>
                    <a:pt x="76" y="348"/>
                  </a:lnTo>
                  <a:lnTo>
                    <a:pt x="77" y="348"/>
                  </a:lnTo>
                  <a:lnTo>
                    <a:pt x="78" y="348"/>
                  </a:lnTo>
                  <a:lnTo>
                    <a:pt x="79" y="348"/>
                  </a:lnTo>
                  <a:lnTo>
                    <a:pt x="80" y="348"/>
                  </a:lnTo>
                  <a:lnTo>
                    <a:pt x="81" y="348"/>
                  </a:lnTo>
                  <a:lnTo>
                    <a:pt x="84" y="350"/>
                  </a:lnTo>
                  <a:lnTo>
                    <a:pt x="85" y="350"/>
                  </a:lnTo>
                  <a:lnTo>
                    <a:pt x="86" y="350"/>
                  </a:lnTo>
                  <a:lnTo>
                    <a:pt x="91" y="351"/>
                  </a:lnTo>
                  <a:lnTo>
                    <a:pt x="95" y="352"/>
                  </a:lnTo>
                  <a:lnTo>
                    <a:pt x="97" y="352"/>
                  </a:lnTo>
                  <a:lnTo>
                    <a:pt x="98" y="352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1" y="352"/>
                  </a:lnTo>
                  <a:lnTo>
                    <a:pt x="102" y="351"/>
                  </a:lnTo>
                  <a:lnTo>
                    <a:pt x="103" y="351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5" y="350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10" y="343"/>
                  </a:lnTo>
                  <a:lnTo>
                    <a:pt x="111" y="341"/>
                  </a:lnTo>
                  <a:lnTo>
                    <a:pt x="111" y="340"/>
                  </a:lnTo>
                  <a:lnTo>
                    <a:pt x="115" y="333"/>
                  </a:lnTo>
                  <a:lnTo>
                    <a:pt x="116" y="331"/>
                  </a:lnTo>
                  <a:lnTo>
                    <a:pt x="117" y="329"/>
                  </a:lnTo>
                  <a:lnTo>
                    <a:pt x="118" y="325"/>
                  </a:lnTo>
                  <a:lnTo>
                    <a:pt x="119" y="324"/>
                  </a:lnTo>
                  <a:lnTo>
                    <a:pt x="119" y="321"/>
                  </a:lnTo>
                  <a:lnTo>
                    <a:pt x="120" y="318"/>
                  </a:lnTo>
                  <a:lnTo>
                    <a:pt x="120" y="316"/>
                  </a:lnTo>
                  <a:lnTo>
                    <a:pt x="120" y="315"/>
                  </a:lnTo>
                  <a:lnTo>
                    <a:pt x="121" y="313"/>
                  </a:lnTo>
                  <a:lnTo>
                    <a:pt x="123" y="307"/>
                  </a:lnTo>
                  <a:lnTo>
                    <a:pt x="124" y="305"/>
                  </a:lnTo>
                  <a:lnTo>
                    <a:pt x="125" y="304"/>
                  </a:lnTo>
                  <a:lnTo>
                    <a:pt x="125" y="303"/>
                  </a:lnTo>
                  <a:lnTo>
                    <a:pt x="126" y="302"/>
                  </a:lnTo>
                  <a:lnTo>
                    <a:pt x="127" y="301"/>
                  </a:lnTo>
                  <a:lnTo>
                    <a:pt x="128" y="300"/>
                  </a:lnTo>
                  <a:lnTo>
                    <a:pt x="129" y="299"/>
                  </a:lnTo>
                  <a:lnTo>
                    <a:pt x="130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5" y="297"/>
                  </a:lnTo>
                  <a:lnTo>
                    <a:pt x="136" y="297"/>
                  </a:lnTo>
                  <a:lnTo>
                    <a:pt x="137" y="298"/>
                  </a:lnTo>
                  <a:lnTo>
                    <a:pt x="139" y="298"/>
                  </a:lnTo>
                  <a:lnTo>
                    <a:pt x="140" y="299"/>
                  </a:lnTo>
                  <a:lnTo>
                    <a:pt x="141" y="299"/>
                  </a:lnTo>
                  <a:lnTo>
                    <a:pt x="142" y="300"/>
                  </a:lnTo>
                  <a:lnTo>
                    <a:pt x="145" y="302"/>
                  </a:lnTo>
                  <a:lnTo>
                    <a:pt x="146" y="303"/>
                  </a:lnTo>
                  <a:lnTo>
                    <a:pt x="148" y="303"/>
                  </a:lnTo>
                  <a:lnTo>
                    <a:pt x="149" y="304"/>
                  </a:lnTo>
                  <a:lnTo>
                    <a:pt x="150" y="304"/>
                  </a:lnTo>
                  <a:lnTo>
                    <a:pt x="151" y="304"/>
                  </a:lnTo>
                  <a:lnTo>
                    <a:pt x="152" y="304"/>
                  </a:lnTo>
                  <a:lnTo>
                    <a:pt x="153" y="304"/>
                  </a:lnTo>
                  <a:lnTo>
                    <a:pt x="154" y="303"/>
                  </a:lnTo>
                  <a:lnTo>
                    <a:pt x="155" y="303"/>
                  </a:lnTo>
                  <a:lnTo>
                    <a:pt x="156" y="303"/>
                  </a:lnTo>
                  <a:lnTo>
                    <a:pt x="156" y="302"/>
                  </a:lnTo>
                  <a:lnTo>
                    <a:pt x="157" y="302"/>
                  </a:lnTo>
                  <a:lnTo>
                    <a:pt x="158" y="301"/>
                  </a:lnTo>
                  <a:lnTo>
                    <a:pt x="158" y="301"/>
                  </a:lnTo>
                  <a:lnTo>
                    <a:pt x="159" y="300"/>
                  </a:lnTo>
                  <a:lnTo>
                    <a:pt x="159" y="298"/>
                  </a:lnTo>
                  <a:lnTo>
                    <a:pt x="161" y="294"/>
                  </a:lnTo>
                  <a:lnTo>
                    <a:pt x="162" y="292"/>
                  </a:lnTo>
                  <a:lnTo>
                    <a:pt x="163" y="290"/>
                  </a:lnTo>
                  <a:lnTo>
                    <a:pt x="163" y="289"/>
                  </a:lnTo>
                  <a:lnTo>
                    <a:pt x="164" y="289"/>
                  </a:lnTo>
                  <a:lnTo>
                    <a:pt x="165" y="287"/>
                  </a:lnTo>
                  <a:lnTo>
                    <a:pt x="168" y="285"/>
                  </a:lnTo>
                  <a:lnTo>
                    <a:pt x="170" y="284"/>
                  </a:lnTo>
                  <a:lnTo>
                    <a:pt x="173" y="281"/>
                  </a:lnTo>
                  <a:lnTo>
                    <a:pt x="176" y="279"/>
                  </a:lnTo>
                  <a:lnTo>
                    <a:pt x="177" y="278"/>
                  </a:lnTo>
                  <a:lnTo>
                    <a:pt x="178" y="278"/>
                  </a:lnTo>
                  <a:lnTo>
                    <a:pt x="178" y="277"/>
                  </a:lnTo>
                  <a:lnTo>
                    <a:pt x="179" y="276"/>
                  </a:lnTo>
                  <a:lnTo>
                    <a:pt x="180" y="274"/>
                  </a:lnTo>
                  <a:lnTo>
                    <a:pt x="181" y="272"/>
                  </a:lnTo>
                  <a:lnTo>
                    <a:pt x="182" y="270"/>
                  </a:lnTo>
                  <a:lnTo>
                    <a:pt x="183" y="266"/>
                  </a:lnTo>
                  <a:lnTo>
                    <a:pt x="183" y="265"/>
                  </a:lnTo>
                  <a:lnTo>
                    <a:pt x="184" y="264"/>
                  </a:lnTo>
                  <a:lnTo>
                    <a:pt x="184" y="264"/>
                  </a:lnTo>
                  <a:lnTo>
                    <a:pt x="184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6" y="263"/>
                  </a:lnTo>
                  <a:lnTo>
                    <a:pt x="186" y="263"/>
                  </a:lnTo>
                  <a:lnTo>
                    <a:pt x="187" y="263"/>
                  </a:lnTo>
                  <a:lnTo>
                    <a:pt x="188" y="264"/>
                  </a:lnTo>
                  <a:lnTo>
                    <a:pt x="189" y="264"/>
                  </a:lnTo>
                  <a:lnTo>
                    <a:pt x="189" y="265"/>
                  </a:lnTo>
                  <a:lnTo>
                    <a:pt x="190" y="265"/>
                  </a:lnTo>
                  <a:lnTo>
                    <a:pt x="192" y="267"/>
                  </a:lnTo>
                  <a:lnTo>
                    <a:pt x="194" y="269"/>
                  </a:lnTo>
                  <a:lnTo>
                    <a:pt x="195" y="271"/>
                  </a:lnTo>
                  <a:lnTo>
                    <a:pt x="198" y="276"/>
                  </a:lnTo>
                  <a:lnTo>
                    <a:pt x="199" y="278"/>
                  </a:lnTo>
                  <a:lnTo>
                    <a:pt x="200" y="279"/>
                  </a:lnTo>
                  <a:lnTo>
                    <a:pt x="201" y="281"/>
                  </a:lnTo>
                  <a:lnTo>
                    <a:pt x="203" y="282"/>
                  </a:lnTo>
                  <a:lnTo>
                    <a:pt x="205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9" y="286"/>
                  </a:lnTo>
                  <a:lnTo>
                    <a:pt x="212" y="287"/>
                  </a:lnTo>
                  <a:lnTo>
                    <a:pt x="214" y="288"/>
                  </a:lnTo>
                  <a:lnTo>
                    <a:pt x="215" y="288"/>
                  </a:lnTo>
                  <a:lnTo>
                    <a:pt x="216" y="288"/>
                  </a:lnTo>
                  <a:lnTo>
                    <a:pt x="217" y="288"/>
                  </a:lnTo>
                  <a:lnTo>
                    <a:pt x="218" y="288"/>
                  </a:lnTo>
                  <a:lnTo>
                    <a:pt x="219" y="288"/>
                  </a:lnTo>
                  <a:lnTo>
                    <a:pt x="219" y="288"/>
                  </a:lnTo>
                  <a:lnTo>
                    <a:pt x="220" y="287"/>
                  </a:lnTo>
                  <a:lnTo>
                    <a:pt x="221" y="287"/>
                  </a:lnTo>
                  <a:lnTo>
                    <a:pt x="222" y="286"/>
                  </a:lnTo>
                  <a:lnTo>
                    <a:pt x="223" y="286"/>
                  </a:lnTo>
                  <a:lnTo>
                    <a:pt x="225" y="285"/>
                  </a:lnTo>
                  <a:lnTo>
                    <a:pt x="227" y="283"/>
                  </a:lnTo>
                  <a:lnTo>
                    <a:pt x="231" y="278"/>
                  </a:lnTo>
                  <a:lnTo>
                    <a:pt x="235" y="274"/>
                  </a:lnTo>
                  <a:lnTo>
                    <a:pt x="240" y="269"/>
                  </a:lnTo>
                  <a:lnTo>
                    <a:pt x="241" y="268"/>
                  </a:lnTo>
                  <a:lnTo>
                    <a:pt x="242" y="267"/>
                  </a:lnTo>
                  <a:lnTo>
                    <a:pt x="242" y="266"/>
                  </a:lnTo>
                  <a:lnTo>
                    <a:pt x="243" y="265"/>
                  </a:lnTo>
                  <a:lnTo>
                    <a:pt x="243" y="263"/>
                  </a:lnTo>
                  <a:lnTo>
                    <a:pt x="244" y="262"/>
                  </a:lnTo>
                  <a:lnTo>
                    <a:pt x="244" y="260"/>
                  </a:lnTo>
                  <a:lnTo>
                    <a:pt x="244" y="259"/>
                  </a:lnTo>
                  <a:lnTo>
                    <a:pt x="244" y="258"/>
                  </a:lnTo>
                  <a:lnTo>
                    <a:pt x="244" y="257"/>
                  </a:lnTo>
                  <a:lnTo>
                    <a:pt x="245" y="255"/>
                  </a:lnTo>
                  <a:lnTo>
                    <a:pt x="246" y="253"/>
                  </a:lnTo>
                  <a:lnTo>
                    <a:pt x="247" y="251"/>
                  </a:lnTo>
                  <a:lnTo>
                    <a:pt x="249" y="248"/>
                  </a:lnTo>
                  <a:lnTo>
                    <a:pt x="250" y="247"/>
                  </a:lnTo>
                  <a:lnTo>
                    <a:pt x="250" y="246"/>
                  </a:lnTo>
                  <a:lnTo>
                    <a:pt x="250" y="245"/>
                  </a:lnTo>
                  <a:lnTo>
                    <a:pt x="251" y="244"/>
                  </a:lnTo>
                  <a:lnTo>
                    <a:pt x="251" y="243"/>
                  </a:lnTo>
                  <a:lnTo>
                    <a:pt x="251" y="242"/>
                  </a:lnTo>
                  <a:lnTo>
                    <a:pt x="251" y="241"/>
                  </a:lnTo>
                  <a:lnTo>
                    <a:pt x="251" y="238"/>
                  </a:lnTo>
                  <a:lnTo>
                    <a:pt x="251" y="236"/>
                  </a:lnTo>
                  <a:lnTo>
                    <a:pt x="250" y="232"/>
                  </a:lnTo>
                  <a:lnTo>
                    <a:pt x="250" y="230"/>
                  </a:lnTo>
                  <a:lnTo>
                    <a:pt x="250" y="229"/>
                  </a:lnTo>
                  <a:lnTo>
                    <a:pt x="250" y="227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5"/>
                  </a:lnTo>
                  <a:lnTo>
                    <a:pt x="252" y="224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5" y="222"/>
                  </a:lnTo>
                  <a:lnTo>
                    <a:pt x="256" y="222"/>
                  </a:lnTo>
                  <a:lnTo>
                    <a:pt x="257" y="221"/>
                  </a:lnTo>
                  <a:lnTo>
                    <a:pt x="259" y="221"/>
                  </a:lnTo>
                  <a:lnTo>
                    <a:pt x="260" y="220"/>
                  </a:lnTo>
                  <a:lnTo>
                    <a:pt x="262" y="220"/>
                  </a:lnTo>
                  <a:lnTo>
                    <a:pt x="263" y="220"/>
                  </a:lnTo>
                  <a:lnTo>
                    <a:pt x="266" y="220"/>
                  </a:lnTo>
                  <a:lnTo>
                    <a:pt x="273" y="220"/>
                  </a:lnTo>
                  <a:lnTo>
                    <a:pt x="276" y="220"/>
                  </a:lnTo>
                  <a:lnTo>
                    <a:pt x="278" y="219"/>
                  </a:lnTo>
                  <a:lnTo>
                    <a:pt x="281" y="219"/>
                  </a:lnTo>
                  <a:lnTo>
                    <a:pt x="283" y="218"/>
                  </a:lnTo>
                  <a:lnTo>
                    <a:pt x="284" y="218"/>
                  </a:lnTo>
                  <a:lnTo>
                    <a:pt x="285" y="217"/>
                  </a:lnTo>
                  <a:lnTo>
                    <a:pt x="287" y="216"/>
                  </a:lnTo>
                  <a:lnTo>
                    <a:pt x="289" y="215"/>
                  </a:lnTo>
                  <a:lnTo>
                    <a:pt x="291" y="214"/>
                  </a:lnTo>
                  <a:lnTo>
                    <a:pt x="293" y="212"/>
                  </a:lnTo>
                  <a:lnTo>
                    <a:pt x="295" y="212"/>
                  </a:lnTo>
                  <a:lnTo>
                    <a:pt x="296" y="211"/>
                  </a:lnTo>
                  <a:lnTo>
                    <a:pt x="298" y="211"/>
                  </a:lnTo>
                  <a:lnTo>
                    <a:pt x="299" y="210"/>
                  </a:lnTo>
                  <a:lnTo>
                    <a:pt x="301" y="210"/>
                  </a:lnTo>
                  <a:lnTo>
                    <a:pt x="302" y="210"/>
                  </a:lnTo>
                  <a:lnTo>
                    <a:pt x="303" y="210"/>
                  </a:lnTo>
                  <a:lnTo>
                    <a:pt x="305" y="210"/>
                  </a:lnTo>
                  <a:lnTo>
                    <a:pt x="306" y="211"/>
                  </a:lnTo>
                  <a:lnTo>
                    <a:pt x="307" y="211"/>
                  </a:lnTo>
                  <a:lnTo>
                    <a:pt x="308" y="211"/>
                  </a:lnTo>
                  <a:lnTo>
                    <a:pt x="313" y="214"/>
                  </a:lnTo>
                  <a:lnTo>
                    <a:pt x="315" y="214"/>
                  </a:lnTo>
                  <a:lnTo>
                    <a:pt x="316" y="215"/>
                  </a:lnTo>
                  <a:lnTo>
                    <a:pt x="317" y="215"/>
                  </a:lnTo>
                  <a:lnTo>
                    <a:pt x="318" y="215"/>
                  </a:lnTo>
                  <a:lnTo>
                    <a:pt x="319" y="215"/>
                  </a:lnTo>
                  <a:lnTo>
                    <a:pt x="320" y="215"/>
                  </a:lnTo>
                  <a:lnTo>
                    <a:pt x="321" y="215"/>
                  </a:lnTo>
                  <a:lnTo>
                    <a:pt x="321" y="215"/>
                  </a:lnTo>
                  <a:lnTo>
                    <a:pt x="322" y="215"/>
                  </a:lnTo>
                  <a:lnTo>
                    <a:pt x="323" y="214"/>
                  </a:lnTo>
                  <a:lnTo>
                    <a:pt x="325" y="213"/>
                  </a:lnTo>
                  <a:lnTo>
                    <a:pt x="328" y="212"/>
                  </a:lnTo>
                  <a:lnTo>
                    <a:pt x="330" y="211"/>
                  </a:lnTo>
                  <a:lnTo>
                    <a:pt x="331" y="210"/>
                  </a:lnTo>
                  <a:lnTo>
                    <a:pt x="333" y="210"/>
                  </a:lnTo>
                  <a:lnTo>
                    <a:pt x="338" y="210"/>
                  </a:lnTo>
                  <a:lnTo>
                    <a:pt x="344" y="208"/>
                  </a:lnTo>
                  <a:lnTo>
                    <a:pt x="345" y="208"/>
                  </a:lnTo>
                  <a:lnTo>
                    <a:pt x="347" y="208"/>
                  </a:lnTo>
                  <a:lnTo>
                    <a:pt x="350" y="208"/>
                  </a:lnTo>
                  <a:lnTo>
                    <a:pt x="352" y="208"/>
                  </a:lnTo>
                  <a:lnTo>
                    <a:pt x="355" y="208"/>
                  </a:lnTo>
                  <a:lnTo>
                    <a:pt x="357" y="208"/>
                  </a:lnTo>
                  <a:lnTo>
                    <a:pt x="360" y="209"/>
                  </a:lnTo>
                  <a:lnTo>
                    <a:pt x="362" y="209"/>
                  </a:lnTo>
                  <a:lnTo>
                    <a:pt x="364" y="210"/>
                  </a:lnTo>
                  <a:lnTo>
                    <a:pt x="368" y="211"/>
                  </a:lnTo>
                  <a:lnTo>
                    <a:pt x="369" y="212"/>
                  </a:lnTo>
                  <a:lnTo>
                    <a:pt x="371" y="212"/>
                  </a:lnTo>
                  <a:lnTo>
                    <a:pt x="373" y="212"/>
                  </a:lnTo>
                  <a:lnTo>
                    <a:pt x="375" y="212"/>
                  </a:lnTo>
                  <a:lnTo>
                    <a:pt x="377" y="212"/>
                  </a:lnTo>
                  <a:lnTo>
                    <a:pt x="379" y="212"/>
                  </a:lnTo>
                  <a:lnTo>
                    <a:pt x="381" y="212"/>
                  </a:lnTo>
                  <a:lnTo>
                    <a:pt x="383" y="211"/>
                  </a:lnTo>
                  <a:lnTo>
                    <a:pt x="384" y="210"/>
                  </a:lnTo>
                  <a:lnTo>
                    <a:pt x="385" y="209"/>
                  </a:lnTo>
                  <a:lnTo>
                    <a:pt x="388" y="207"/>
                  </a:lnTo>
                  <a:lnTo>
                    <a:pt x="389" y="206"/>
                  </a:lnTo>
                  <a:lnTo>
                    <a:pt x="391" y="205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6" y="203"/>
                  </a:lnTo>
                  <a:lnTo>
                    <a:pt x="397" y="202"/>
                  </a:lnTo>
                  <a:lnTo>
                    <a:pt x="398" y="202"/>
                  </a:lnTo>
                  <a:lnTo>
                    <a:pt x="399" y="201"/>
                  </a:lnTo>
                  <a:lnTo>
                    <a:pt x="399" y="200"/>
                  </a:lnTo>
                  <a:lnTo>
                    <a:pt x="400" y="199"/>
                  </a:lnTo>
                  <a:lnTo>
                    <a:pt x="400" y="198"/>
                  </a:lnTo>
                  <a:lnTo>
                    <a:pt x="400" y="197"/>
                  </a:lnTo>
                  <a:lnTo>
                    <a:pt x="401" y="195"/>
                  </a:lnTo>
                  <a:lnTo>
                    <a:pt x="401" y="193"/>
                  </a:lnTo>
                  <a:lnTo>
                    <a:pt x="400" y="189"/>
                  </a:lnTo>
                  <a:lnTo>
                    <a:pt x="400" y="187"/>
                  </a:lnTo>
                  <a:lnTo>
                    <a:pt x="400" y="185"/>
                  </a:lnTo>
                  <a:lnTo>
                    <a:pt x="401" y="183"/>
                  </a:lnTo>
                  <a:lnTo>
                    <a:pt x="401" y="182"/>
                  </a:lnTo>
                  <a:lnTo>
                    <a:pt x="401" y="180"/>
                  </a:lnTo>
                  <a:lnTo>
                    <a:pt x="402" y="179"/>
                  </a:lnTo>
                  <a:lnTo>
                    <a:pt x="402" y="178"/>
                  </a:lnTo>
                  <a:lnTo>
                    <a:pt x="403" y="176"/>
                  </a:lnTo>
                  <a:lnTo>
                    <a:pt x="403" y="175"/>
                  </a:lnTo>
                  <a:lnTo>
                    <a:pt x="404" y="175"/>
                  </a:lnTo>
                  <a:lnTo>
                    <a:pt x="405" y="174"/>
                  </a:lnTo>
                  <a:lnTo>
                    <a:pt x="405" y="173"/>
                  </a:lnTo>
                  <a:lnTo>
                    <a:pt x="406" y="173"/>
                  </a:lnTo>
                  <a:lnTo>
                    <a:pt x="407" y="173"/>
                  </a:lnTo>
                  <a:lnTo>
                    <a:pt x="407" y="172"/>
                  </a:lnTo>
                  <a:lnTo>
                    <a:pt x="409" y="172"/>
                  </a:lnTo>
                  <a:lnTo>
                    <a:pt x="413" y="171"/>
                  </a:lnTo>
                  <a:lnTo>
                    <a:pt x="415" y="171"/>
                  </a:lnTo>
                  <a:lnTo>
                    <a:pt x="417" y="170"/>
                  </a:lnTo>
                  <a:lnTo>
                    <a:pt x="419" y="169"/>
                  </a:lnTo>
                  <a:lnTo>
                    <a:pt x="421" y="168"/>
                  </a:lnTo>
                  <a:lnTo>
                    <a:pt x="423" y="166"/>
                  </a:lnTo>
                  <a:lnTo>
                    <a:pt x="425" y="165"/>
                  </a:lnTo>
                  <a:lnTo>
                    <a:pt x="427" y="162"/>
                  </a:lnTo>
                  <a:lnTo>
                    <a:pt x="429" y="161"/>
                  </a:lnTo>
                  <a:lnTo>
                    <a:pt x="430" y="160"/>
                  </a:lnTo>
                  <a:lnTo>
                    <a:pt x="432" y="159"/>
                  </a:lnTo>
                  <a:lnTo>
                    <a:pt x="435" y="158"/>
                  </a:lnTo>
                  <a:lnTo>
                    <a:pt x="437" y="157"/>
                  </a:lnTo>
                  <a:lnTo>
                    <a:pt x="439" y="156"/>
                  </a:lnTo>
                  <a:lnTo>
                    <a:pt x="440" y="156"/>
                  </a:lnTo>
                  <a:lnTo>
                    <a:pt x="441" y="156"/>
                  </a:lnTo>
                  <a:lnTo>
                    <a:pt x="442" y="156"/>
                  </a:lnTo>
                  <a:lnTo>
                    <a:pt x="444" y="157"/>
                  </a:lnTo>
                  <a:lnTo>
                    <a:pt x="445" y="157"/>
                  </a:lnTo>
                  <a:lnTo>
                    <a:pt x="449" y="158"/>
                  </a:lnTo>
                  <a:lnTo>
                    <a:pt x="453" y="159"/>
                  </a:lnTo>
                  <a:lnTo>
                    <a:pt x="456" y="160"/>
                  </a:lnTo>
                  <a:lnTo>
                    <a:pt x="458" y="160"/>
                  </a:lnTo>
                  <a:lnTo>
                    <a:pt x="459" y="160"/>
                  </a:lnTo>
                  <a:lnTo>
                    <a:pt x="460" y="160"/>
                  </a:lnTo>
                  <a:lnTo>
                    <a:pt x="465" y="159"/>
                  </a:lnTo>
                  <a:lnTo>
                    <a:pt x="469" y="159"/>
                  </a:lnTo>
                  <a:lnTo>
                    <a:pt x="470" y="158"/>
                  </a:lnTo>
                  <a:lnTo>
                    <a:pt x="472" y="158"/>
                  </a:lnTo>
                  <a:lnTo>
                    <a:pt x="474" y="157"/>
                  </a:lnTo>
                  <a:lnTo>
                    <a:pt x="475" y="156"/>
                  </a:lnTo>
                  <a:lnTo>
                    <a:pt x="477" y="155"/>
                  </a:lnTo>
                  <a:lnTo>
                    <a:pt x="481" y="152"/>
                  </a:lnTo>
                  <a:lnTo>
                    <a:pt x="483" y="151"/>
                  </a:lnTo>
                  <a:lnTo>
                    <a:pt x="485" y="150"/>
                  </a:lnTo>
                  <a:lnTo>
                    <a:pt x="489" y="148"/>
                  </a:lnTo>
                  <a:lnTo>
                    <a:pt x="500" y="143"/>
                  </a:lnTo>
                  <a:lnTo>
                    <a:pt x="507" y="140"/>
                  </a:lnTo>
                  <a:lnTo>
                    <a:pt x="511" y="138"/>
                  </a:lnTo>
                  <a:lnTo>
                    <a:pt x="514" y="137"/>
                  </a:lnTo>
                  <a:lnTo>
                    <a:pt x="521" y="134"/>
                  </a:lnTo>
                  <a:lnTo>
                    <a:pt x="524" y="133"/>
                  </a:lnTo>
                  <a:lnTo>
                    <a:pt x="528" y="132"/>
                  </a:lnTo>
                  <a:lnTo>
                    <a:pt x="529" y="131"/>
                  </a:lnTo>
                  <a:lnTo>
                    <a:pt x="530" y="130"/>
                  </a:lnTo>
                  <a:lnTo>
                    <a:pt x="533" y="129"/>
                  </a:lnTo>
                  <a:lnTo>
                    <a:pt x="535" y="127"/>
                  </a:lnTo>
                  <a:lnTo>
                    <a:pt x="537" y="126"/>
                  </a:lnTo>
                  <a:lnTo>
                    <a:pt x="538" y="124"/>
                  </a:lnTo>
                  <a:lnTo>
                    <a:pt x="539" y="123"/>
                  </a:lnTo>
                  <a:lnTo>
                    <a:pt x="540" y="121"/>
                  </a:lnTo>
                  <a:lnTo>
                    <a:pt x="541" y="119"/>
                  </a:lnTo>
                  <a:lnTo>
                    <a:pt x="544" y="115"/>
                  </a:lnTo>
                  <a:lnTo>
                    <a:pt x="545" y="114"/>
                  </a:lnTo>
                  <a:lnTo>
                    <a:pt x="546" y="112"/>
                  </a:lnTo>
                  <a:lnTo>
                    <a:pt x="546" y="112"/>
                  </a:lnTo>
                  <a:lnTo>
                    <a:pt x="548" y="111"/>
                  </a:lnTo>
                  <a:lnTo>
                    <a:pt x="549" y="110"/>
                  </a:lnTo>
                  <a:lnTo>
                    <a:pt x="550" y="109"/>
                  </a:lnTo>
                  <a:lnTo>
                    <a:pt x="553" y="109"/>
                  </a:lnTo>
                  <a:lnTo>
                    <a:pt x="555" y="108"/>
                  </a:lnTo>
                  <a:lnTo>
                    <a:pt x="556" y="108"/>
                  </a:lnTo>
                  <a:lnTo>
                    <a:pt x="558" y="108"/>
                  </a:lnTo>
                  <a:lnTo>
                    <a:pt x="559" y="108"/>
                  </a:lnTo>
                  <a:lnTo>
                    <a:pt x="561" y="108"/>
                  </a:lnTo>
                  <a:lnTo>
                    <a:pt x="563" y="108"/>
                  </a:lnTo>
                  <a:lnTo>
                    <a:pt x="567" y="109"/>
                  </a:lnTo>
                  <a:lnTo>
                    <a:pt x="568" y="109"/>
                  </a:lnTo>
                  <a:lnTo>
                    <a:pt x="570" y="109"/>
                  </a:lnTo>
                  <a:lnTo>
                    <a:pt x="572" y="109"/>
                  </a:lnTo>
                  <a:lnTo>
                    <a:pt x="573" y="109"/>
                  </a:lnTo>
                  <a:lnTo>
                    <a:pt x="575" y="109"/>
                  </a:lnTo>
                  <a:lnTo>
                    <a:pt x="577" y="109"/>
                  </a:lnTo>
                  <a:lnTo>
                    <a:pt x="581" y="108"/>
                  </a:lnTo>
                  <a:lnTo>
                    <a:pt x="583" y="108"/>
                  </a:lnTo>
                  <a:lnTo>
                    <a:pt x="585" y="107"/>
                  </a:lnTo>
                  <a:lnTo>
                    <a:pt x="588" y="106"/>
                  </a:lnTo>
                  <a:lnTo>
                    <a:pt x="591" y="105"/>
                  </a:lnTo>
                  <a:lnTo>
                    <a:pt x="592" y="104"/>
                  </a:lnTo>
                  <a:lnTo>
                    <a:pt x="594" y="104"/>
                  </a:lnTo>
                  <a:lnTo>
                    <a:pt x="599" y="103"/>
                  </a:lnTo>
                  <a:lnTo>
                    <a:pt x="600" y="102"/>
                  </a:lnTo>
                  <a:lnTo>
                    <a:pt x="602" y="102"/>
                  </a:lnTo>
                  <a:lnTo>
                    <a:pt x="603" y="101"/>
                  </a:lnTo>
                  <a:lnTo>
                    <a:pt x="603" y="101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6" y="98"/>
                  </a:lnTo>
                  <a:lnTo>
                    <a:pt x="606" y="97"/>
                  </a:lnTo>
                  <a:lnTo>
                    <a:pt x="607" y="96"/>
                  </a:lnTo>
                  <a:lnTo>
                    <a:pt x="608" y="93"/>
                  </a:lnTo>
                  <a:lnTo>
                    <a:pt x="609" y="89"/>
                  </a:lnTo>
                  <a:lnTo>
                    <a:pt x="610" y="87"/>
                  </a:lnTo>
                  <a:lnTo>
                    <a:pt x="610" y="86"/>
                  </a:lnTo>
                  <a:lnTo>
                    <a:pt x="610" y="85"/>
                  </a:lnTo>
                  <a:lnTo>
                    <a:pt x="610" y="84"/>
                  </a:lnTo>
                  <a:lnTo>
                    <a:pt x="610" y="83"/>
                  </a:lnTo>
                  <a:lnTo>
                    <a:pt x="610" y="82"/>
                  </a:lnTo>
                  <a:lnTo>
                    <a:pt x="610" y="81"/>
                  </a:lnTo>
                  <a:lnTo>
                    <a:pt x="609" y="81"/>
                  </a:lnTo>
                  <a:lnTo>
                    <a:pt x="609" y="80"/>
                  </a:lnTo>
                  <a:lnTo>
                    <a:pt x="608" y="79"/>
                  </a:lnTo>
                  <a:lnTo>
                    <a:pt x="607" y="78"/>
                  </a:lnTo>
                  <a:lnTo>
                    <a:pt x="606" y="78"/>
                  </a:lnTo>
                  <a:lnTo>
                    <a:pt x="605" y="77"/>
                  </a:lnTo>
                  <a:lnTo>
                    <a:pt x="604" y="77"/>
                  </a:lnTo>
                  <a:lnTo>
                    <a:pt x="601" y="75"/>
                  </a:lnTo>
                  <a:lnTo>
                    <a:pt x="595" y="73"/>
                  </a:lnTo>
                  <a:lnTo>
                    <a:pt x="591" y="72"/>
                  </a:lnTo>
                  <a:lnTo>
                    <a:pt x="585" y="69"/>
                  </a:lnTo>
                  <a:lnTo>
                    <a:pt x="583" y="69"/>
                  </a:lnTo>
                  <a:lnTo>
                    <a:pt x="582" y="68"/>
                  </a:lnTo>
                  <a:lnTo>
                    <a:pt x="581" y="67"/>
                  </a:lnTo>
                  <a:lnTo>
                    <a:pt x="580" y="67"/>
                  </a:lnTo>
                  <a:lnTo>
                    <a:pt x="579" y="66"/>
                  </a:lnTo>
                  <a:lnTo>
                    <a:pt x="579" y="65"/>
                  </a:lnTo>
                  <a:lnTo>
                    <a:pt x="578" y="65"/>
                  </a:lnTo>
                  <a:lnTo>
                    <a:pt x="578" y="64"/>
                  </a:lnTo>
                  <a:lnTo>
                    <a:pt x="577" y="63"/>
                  </a:lnTo>
                  <a:lnTo>
                    <a:pt x="577" y="61"/>
                  </a:lnTo>
                  <a:lnTo>
                    <a:pt x="576" y="60"/>
                  </a:lnTo>
                  <a:lnTo>
                    <a:pt x="576" y="60"/>
                  </a:lnTo>
                  <a:lnTo>
                    <a:pt x="576" y="59"/>
                  </a:lnTo>
                  <a:lnTo>
                    <a:pt x="576" y="58"/>
                  </a:lnTo>
                  <a:lnTo>
                    <a:pt x="576" y="58"/>
                  </a:lnTo>
                  <a:lnTo>
                    <a:pt x="576" y="57"/>
                  </a:lnTo>
                  <a:lnTo>
                    <a:pt x="577" y="56"/>
                  </a:lnTo>
                  <a:lnTo>
                    <a:pt x="578" y="54"/>
                  </a:lnTo>
                  <a:lnTo>
                    <a:pt x="578" y="53"/>
                  </a:lnTo>
                  <a:lnTo>
                    <a:pt x="579" y="52"/>
                  </a:lnTo>
                  <a:lnTo>
                    <a:pt x="579" y="52"/>
                  </a:lnTo>
                  <a:lnTo>
                    <a:pt x="579" y="51"/>
                  </a:lnTo>
                  <a:lnTo>
                    <a:pt x="578" y="50"/>
                  </a:lnTo>
                  <a:lnTo>
                    <a:pt x="578" y="50"/>
                  </a:lnTo>
                  <a:lnTo>
                    <a:pt x="577" y="49"/>
                  </a:lnTo>
                  <a:lnTo>
                    <a:pt x="577" y="49"/>
                  </a:lnTo>
                  <a:lnTo>
                    <a:pt x="576" y="49"/>
                  </a:lnTo>
                  <a:lnTo>
                    <a:pt x="575" y="49"/>
                  </a:lnTo>
                  <a:lnTo>
                    <a:pt x="574" y="48"/>
                  </a:lnTo>
                  <a:lnTo>
                    <a:pt x="570" y="49"/>
                  </a:lnTo>
                  <a:lnTo>
                    <a:pt x="568" y="48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4" y="48"/>
                  </a:lnTo>
                  <a:lnTo>
                    <a:pt x="562" y="47"/>
                  </a:lnTo>
                  <a:lnTo>
                    <a:pt x="561" y="46"/>
                  </a:lnTo>
                  <a:lnTo>
                    <a:pt x="560" y="46"/>
                  </a:lnTo>
                  <a:lnTo>
                    <a:pt x="559" y="45"/>
                  </a:lnTo>
                  <a:lnTo>
                    <a:pt x="558" y="44"/>
                  </a:lnTo>
                  <a:lnTo>
                    <a:pt x="557" y="43"/>
                  </a:lnTo>
                  <a:lnTo>
                    <a:pt x="557" y="42"/>
                  </a:lnTo>
                  <a:lnTo>
                    <a:pt x="556" y="41"/>
                  </a:lnTo>
                  <a:lnTo>
                    <a:pt x="556" y="41"/>
                  </a:lnTo>
                  <a:lnTo>
                    <a:pt x="556" y="40"/>
                  </a:lnTo>
                  <a:lnTo>
                    <a:pt x="556" y="38"/>
                  </a:lnTo>
                  <a:lnTo>
                    <a:pt x="556" y="35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7" y="32"/>
                  </a:lnTo>
                  <a:lnTo>
                    <a:pt x="557" y="31"/>
                  </a:lnTo>
                  <a:lnTo>
                    <a:pt x="559" y="27"/>
                  </a:lnTo>
                  <a:lnTo>
                    <a:pt x="560" y="26"/>
                  </a:lnTo>
                  <a:lnTo>
                    <a:pt x="561" y="24"/>
                  </a:lnTo>
                  <a:lnTo>
                    <a:pt x="561" y="22"/>
                  </a:lnTo>
                  <a:lnTo>
                    <a:pt x="562" y="21"/>
                  </a:lnTo>
                  <a:lnTo>
                    <a:pt x="562" y="19"/>
                  </a:lnTo>
                  <a:lnTo>
                    <a:pt x="563" y="18"/>
                  </a:lnTo>
                  <a:lnTo>
                    <a:pt x="564" y="13"/>
                  </a:lnTo>
                  <a:lnTo>
                    <a:pt x="564" y="12"/>
                  </a:lnTo>
                  <a:lnTo>
                    <a:pt x="564" y="11"/>
                  </a:lnTo>
                  <a:lnTo>
                    <a:pt x="565" y="10"/>
                  </a:lnTo>
                  <a:lnTo>
                    <a:pt x="565" y="10"/>
                  </a:lnTo>
                  <a:lnTo>
                    <a:pt x="566" y="8"/>
                  </a:lnTo>
                  <a:lnTo>
                    <a:pt x="571" y="2"/>
                  </a:lnTo>
                  <a:lnTo>
                    <a:pt x="572" y="1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237">
              <a:extLst>
                <a:ext uri="{FF2B5EF4-FFF2-40B4-BE49-F238E27FC236}">
                  <a16:creationId xmlns:a16="http://schemas.microsoft.com/office/drawing/2014/main" id="{1B8A2A32-E22F-3E27-3760-67B7D33A5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824" y="2755853"/>
              <a:ext cx="857389" cy="833001"/>
            </a:xfrm>
            <a:custGeom>
              <a:avLst/>
              <a:gdLst>
                <a:gd name="T0" fmla="*/ 607 w 715"/>
                <a:gd name="T1" fmla="*/ 17 h 633"/>
                <a:gd name="T2" fmla="*/ 637 w 715"/>
                <a:gd name="T3" fmla="*/ 16 h 633"/>
                <a:gd name="T4" fmla="*/ 653 w 715"/>
                <a:gd name="T5" fmla="*/ 11 h 633"/>
                <a:gd name="T6" fmla="*/ 669 w 715"/>
                <a:gd name="T7" fmla="*/ 30 h 633"/>
                <a:gd name="T8" fmla="*/ 692 w 715"/>
                <a:gd name="T9" fmla="*/ 50 h 633"/>
                <a:gd name="T10" fmla="*/ 682 w 715"/>
                <a:gd name="T11" fmla="*/ 86 h 633"/>
                <a:gd name="T12" fmla="*/ 707 w 715"/>
                <a:gd name="T13" fmla="*/ 86 h 633"/>
                <a:gd name="T14" fmla="*/ 712 w 715"/>
                <a:gd name="T15" fmla="*/ 104 h 633"/>
                <a:gd name="T16" fmla="*/ 686 w 715"/>
                <a:gd name="T17" fmla="*/ 144 h 633"/>
                <a:gd name="T18" fmla="*/ 673 w 715"/>
                <a:gd name="T19" fmla="*/ 168 h 633"/>
                <a:gd name="T20" fmla="*/ 643 w 715"/>
                <a:gd name="T21" fmla="*/ 160 h 633"/>
                <a:gd name="T22" fmla="*/ 633 w 715"/>
                <a:gd name="T23" fmla="*/ 174 h 633"/>
                <a:gd name="T24" fmla="*/ 620 w 715"/>
                <a:gd name="T25" fmla="*/ 200 h 633"/>
                <a:gd name="T26" fmla="*/ 604 w 715"/>
                <a:gd name="T27" fmla="*/ 221 h 633"/>
                <a:gd name="T28" fmla="*/ 590 w 715"/>
                <a:gd name="T29" fmla="*/ 251 h 633"/>
                <a:gd name="T30" fmla="*/ 596 w 715"/>
                <a:gd name="T31" fmla="*/ 280 h 633"/>
                <a:gd name="T32" fmla="*/ 619 w 715"/>
                <a:gd name="T33" fmla="*/ 328 h 633"/>
                <a:gd name="T34" fmla="*/ 645 w 715"/>
                <a:gd name="T35" fmla="*/ 360 h 633"/>
                <a:gd name="T36" fmla="*/ 637 w 715"/>
                <a:gd name="T37" fmla="*/ 368 h 633"/>
                <a:gd name="T38" fmla="*/ 637 w 715"/>
                <a:gd name="T39" fmla="*/ 394 h 633"/>
                <a:gd name="T40" fmla="*/ 616 w 715"/>
                <a:gd name="T41" fmla="*/ 412 h 633"/>
                <a:gd name="T42" fmla="*/ 597 w 715"/>
                <a:gd name="T43" fmla="*/ 411 h 633"/>
                <a:gd name="T44" fmla="*/ 598 w 715"/>
                <a:gd name="T45" fmla="*/ 437 h 633"/>
                <a:gd name="T46" fmla="*/ 589 w 715"/>
                <a:gd name="T47" fmla="*/ 461 h 633"/>
                <a:gd name="T48" fmla="*/ 549 w 715"/>
                <a:gd name="T49" fmla="*/ 469 h 633"/>
                <a:gd name="T50" fmla="*/ 518 w 715"/>
                <a:gd name="T51" fmla="*/ 468 h 633"/>
                <a:gd name="T52" fmla="*/ 459 w 715"/>
                <a:gd name="T53" fmla="*/ 465 h 633"/>
                <a:gd name="T54" fmla="*/ 435 w 715"/>
                <a:gd name="T55" fmla="*/ 474 h 633"/>
                <a:gd name="T56" fmla="*/ 427 w 715"/>
                <a:gd name="T57" fmla="*/ 491 h 633"/>
                <a:gd name="T58" fmla="*/ 409 w 715"/>
                <a:gd name="T59" fmla="*/ 508 h 633"/>
                <a:gd name="T60" fmla="*/ 380 w 715"/>
                <a:gd name="T61" fmla="*/ 526 h 633"/>
                <a:gd name="T62" fmla="*/ 363 w 715"/>
                <a:gd name="T63" fmla="*/ 519 h 633"/>
                <a:gd name="T64" fmla="*/ 339 w 715"/>
                <a:gd name="T65" fmla="*/ 535 h 633"/>
                <a:gd name="T66" fmla="*/ 305 w 715"/>
                <a:gd name="T67" fmla="*/ 539 h 633"/>
                <a:gd name="T68" fmla="*/ 280 w 715"/>
                <a:gd name="T69" fmla="*/ 552 h 633"/>
                <a:gd name="T70" fmla="*/ 249 w 715"/>
                <a:gd name="T71" fmla="*/ 563 h 633"/>
                <a:gd name="T72" fmla="*/ 225 w 715"/>
                <a:gd name="T73" fmla="*/ 584 h 633"/>
                <a:gd name="T74" fmla="*/ 217 w 715"/>
                <a:gd name="T75" fmla="*/ 603 h 633"/>
                <a:gd name="T76" fmla="*/ 200 w 715"/>
                <a:gd name="T77" fmla="*/ 617 h 633"/>
                <a:gd name="T78" fmla="*/ 183 w 715"/>
                <a:gd name="T79" fmla="*/ 632 h 633"/>
                <a:gd name="T80" fmla="*/ 167 w 715"/>
                <a:gd name="T81" fmla="*/ 619 h 633"/>
                <a:gd name="T82" fmla="*/ 155 w 715"/>
                <a:gd name="T83" fmla="*/ 624 h 633"/>
                <a:gd name="T84" fmla="*/ 146 w 715"/>
                <a:gd name="T85" fmla="*/ 619 h 633"/>
                <a:gd name="T86" fmla="*/ 131 w 715"/>
                <a:gd name="T87" fmla="*/ 603 h 633"/>
                <a:gd name="T88" fmla="*/ 120 w 715"/>
                <a:gd name="T89" fmla="*/ 593 h 633"/>
                <a:gd name="T90" fmla="*/ 135 w 715"/>
                <a:gd name="T91" fmla="*/ 590 h 633"/>
                <a:gd name="T92" fmla="*/ 135 w 715"/>
                <a:gd name="T93" fmla="*/ 568 h 633"/>
                <a:gd name="T94" fmla="*/ 122 w 715"/>
                <a:gd name="T95" fmla="*/ 533 h 633"/>
                <a:gd name="T96" fmla="*/ 115 w 715"/>
                <a:gd name="T97" fmla="*/ 507 h 633"/>
                <a:gd name="T98" fmla="*/ 118 w 715"/>
                <a:gd name="T99" fmla="*/ 473 h 633"/>
                <a:gd name="T100" fmla="*/ 109 w 715"/>
                <a:gd name="T101" fmla="*/ 451 h 633"/>
                <a:gd name="T102" fmla="*/ 72 w 715"/>
                <a:gd name="T103" fmla="*/ 451 h 633"/>
                <a:gd name="T104" fmla="*/ 64 w 715"/>
                <a:gd name="T105" fmla="*/ 441 h 633"/>
                <a:gd name="T106" fmla="*/ 44 w 715"/>
                <a:gd name="T107" fmla="*/ 428 h 633"/>
                <a:gd name="T108" fmla="*/ 0 w 715"/>
                <a:gd name="T109" fmla="*/ 415 h 633"/>
                <a:gd name="T110" fmla="*/ 30 w 715"/>
                <a:gd name="T111" fmla="*/ 388 h 633"/>
                <a:gd name="T112" fmla="*/ 39 w 715"/>
                <a:gd name="T113" fmla="*/ 352 h 633"/>
                <a:gd name="T114" fmla="*/ 73 w 715"/>
                <a:gd name="T115" fmla="*/ 349 h 633"/>
                <a:gd name="T116" fmla="*/ 101 w 715"/>
                <a:gd name="T117" fmla="*/ 352 h 633"/>
                <a:gd name="T118" fmla="*/ 120 w 715"/>
                <a:gd name="T119" fmla="*/ 31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5" h="633">
                  <a:moveTo>
                    <a:pt x="573" y="0"/>
                  </a:moveTo>
                  <a:lnTo>
                    <a:pt x="574" y="0"/>
                  </a:lnTo>
                  <a:lnTo>
                    <a:pt x="575" y="1"/>
                  </a:lnTo>
                  <a:lnTo>
                    <a:pt x="577" y="2"/>
                  </a:lnTo>
                  <a:lnTo>
                    <a:pt x="582" y="5"/>
                  </a:lnTo>
                  <a:lnTo>
                    <a:pt x="584" y="6"/>
                  </a:lnTo>
                  <a:lnTo>
                    <a:pt x="586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4" y="9"/>
                  </a:lnTo>
                  <a:lnTo>
                    <a:pt x="596" y="10"/>
                  </a:lnTo>
                  <a:lnTo>
                    <a:pt x="597" y="10"/>
                  </a:lnTo>
                  <a:lnTo>
                    <a:pt x="599" y="11"/>
                  </a:lnTo>
                  <a:lnTo>
                    <a:pt x="601" y="12"/>
                  </a:lnTo>
                  <a:lnTo>
                    <a:pt x="603" y="13"/>
                  </a:lnTo>
                  <a:lnTo>
                    <a:pt x="604" y="14"/>
                  </a:lnTo>
                  <a:lnTo>
                    <a:pt x="607" y="17"/>
                  </a:lnTo>
                  <a:lnTo>
                    <a:pt x="608" y="18"/>
                  </a:lnTo>
                  <a:lnTo>
                    <a:pt x="610" y="19"/>
                  </a:lnTo>
                  <a:lnTo>
                    <a:pt x="611" y="20"/>
                  </a:lnTo>
                  <a:lnTo>
                    <a:pt x="613" y="20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21"/>
                  </a:lnTo>
                  <a:lnTo>
                    <a:pt x="619" y="21"/>
                  </a:lnTo>
                  <a:lnTo>
                    <a:pt x="620" y="21"/>
                  </a:lnTo>
                  <a:lnTo>
                    <a:pt x="622" y="21"/>
                  </a:lnTo>
                  <a:lnTo>
                    <a:pt x="623" y="20"/>
                  </a:lnTo>
                  <a:lnTo>
                    <a:pt x="625" y="20"/>
                  </a:lnTo>
                  <a:lnTo>
                    <a:pt x="630" y="18"/>
                  </a:lnTo>
                  <a:lnTo>
                    <a:pt x="631" y="17"/>
                  </a:lnTo>
                  <a:lnTo>
                    <a:pt x="633" y="17"/>
                  </a:lnTo>
                  <a:lnTo>
                    <a:pt x="635" y="16"/>
                  </a:lnTo>
                  <a:lnTo>
                    <a:pt x="637" y="16"/>
                  </a:lnTo>
                  <a:lnTo>
                    <a:pt x="639" y="16"/>
                  </a:lnTo>
                  <a:lnTo>
                    <a:pt x="640" y="17"/>
                  </a:lnTo>
                  <a:lnTo>
                    <a:pt x="643" y="17"/>
                  </a:lnTo>
                  <a:lnTo>
                    <a:pt x="644" y="17"/>
                  </a:lnTo>
                  <a:lnTo>
                    <a:pt x="646" y="17"/>
                  </a:lnTo>
                  <a:lnTo>
                    <a:pt x="647" y="17"/>
                  </a:lnTo>
                  <a:lnTo>
                    <a:pt x="647" y="17"/>
                  </a:lnTo>
                  <a:lnTo>
                    <a:pt x="648" y="17"/>
                  </a:lnTo>
                  <a:lnTo>
                    <a:pt x="649" y="16"/>
                  </a:lnTo>
                  <a:lnTo>
                    <a:pt x="649" y="16"/>
                  </a:lnTo>
                  <a:lnTo>
                    <a:pt x="650" y="15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2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4" y="11"/>
                  </a:lnTo>
                  <a:lnTo>
                    <a:pt x="654" y="12"/>
                  </a:lnTo>
                  <a:lnTo>
                    <a:pt x="654" y="12"/>
                  </a:lnTo>
                  <a:lnTo>
                    <a:pt x="655" y="12"/>
                  </a:lnTo>
                  <a:lnTo>
                    <a:pt x="655" y="13"/>
                  </a:lnTo>
                  <a:lnTo>
                    <a:pt x="655" y="16"/>
                  </a:lnTo>
                  <a:lnTo>
                    <a:pt x="656" y="17"/>
                  </a:lnTo>
                  <a:lnTo>
                    <a:pt x="656" y="18"/>
                  </a:lnTo>
                  <a:lnTo>
                    <a:pt x="656" y="19"/>
                  </a:lnTo>
                  <a:lnTo>
                    <a:pt x="657" y="20"/>
                  </a:lnTo>
                  <a:lnTo>
                    <a:pt x="658" y="21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1" y="23"/>
                  </a:lnTo>
                  <a:lnTo>
                    <a:pt x="665" y="26"/>
                  </a:lnTo>
                  <a:lnTo>
                    <a:pt x="666" y="28"/>
                  </a:lnTo>
                  <a:lnTo>
                    <a:pt x="669" y="30"/>
                  </a:lnTo>
                  <a:lnTo>
                    <a:pt x="670" y="31"/>
                  </a:lnTo>
                  <a:lnTo>
                    <a:pt x="671" y="31"/>
                  </a:lnTo>
                  <a:lnTo>
                    <a:pt x="672" y="32"/>
                  </a:lnTo>
                  <a:lnTo>
                    <a:pt x="674" y="32"/>
                  </a:lnTo>
                  <a:lnTo>
                    <a:pt x="678" y="33"/>
                  </a:lnTo>
                  <a:lnTo>
                    <a:pt x="679" y="33"/>
                  </a:lnTo>
                  <a:lnTo>
                    <a:pt x="680" y="34"/>
                  </a:lnTo>
                  <a:lnTo>
                    <a:pt x="681" y="34"/>
                  </a:lnTo>
                  <a:lnTo>
                    <a:pt x="682" y="35"/>
                  </a:lnTo>
                  <a:lnTo>
                    <a:pt x="684" y="36"/>
                  </a:lnTo>
                  <a:lnTo>
                    <a:pt x="685" y="38"/>
                  </a:lnTo>
                  <a:lnTo>
                    <a:pt x="687" y="40"/>
                  </a:lnTo>
                  <a:lnTo>
                    <a:pt x="689" y="42"/>
                  </a:lnTo>
                  <a:lnTo>
                    <a:pt x="690" y="45"/>
                  </a:lnTo>
                  <a:lnTo>
                    <a:pt x="691" y="46"/>
                  </a:lnTo>
                  <a:lnTo>
                    <a:pt x="692" y="48"/>
                  </a:lnTo>
                  <a:lnTo>
                    <a:pt x="692" y="50"/>
                  </a:lnTo>
                  <a:lnTo>
                    <a:pt x="693" y="52"/>
                  </a:lnTo>
                  <a:lnTo>
                    <a:pt x="693" y="54"/>
                  </a:lnTo>
                  <a:lnTo>
                    <a:pt x="692" y="56"/>
                  </a:lnTo>
                  <a:lnTo>
                    <a:pt x="692" y="58"/>
                  </a:lnTo>
                  <a:lnTo>
                    <a:pt x="691" y="61"/>
                  </a:lnTo>
                  <a:lnTo>
                    <a:pt x="691" y="64"/>
                  </a:lnTo>
                  <a:lnTo>
                    <a:pt x="689" y="67"/>
                  </a:lnTo>
                  <a:lnTo>
                    <a:pt x="688" y="71"/>
                  </a:lnTo>
                  <a:lnTo>
                    <a:pt x="686" y="74"/>
                  </a:lnTo>
                  <a:lnTo>
                    <a:pt x="684" y="78"/>
                  </a:lnTo>
                  <a:lnTo>
                    <a:pt x="684" y="79"/>
                  </a:lnTo>
                  <a:lnTo>
                    <a:pt x="683" y="81"/>
                  </a:lnTo>
                  <a:lnTo>
                    <a:pt x="683" y="82"/>
                  </a:lnTo>
                  <a:lnTo>
                    <a:pt x="682" y="83"/>
                  </a:lnTo>
                  <a:lnTo>
                    <a:pt x="682" y="84"/>
                  </a:lnTo>
                  <a:lnTo>
                    <a:pt x="682" y="85"/>
                  </a:lnTo>
                  <a:lnTo>
                    <a:pt x="682" y="86"/>
                  </a:lnTo>
                  <a:lnTo>
                    <a:pt x="682" y="86"/>
                  </a:lnTo>
                  <a:lnTo>
                    <a:pt x="683" y="87"/>
                  </a:lnTo>
                  <a:lnTo>
                    <a:pt x="683" y="87"/>
                  </a:lnTo>
                  <a:lnTo>
                    <a:pt x="683" y="88"/>
                  </a:lnTo>
                  <a:lnTo>
                    <a:pt x="684" y="89"/>
                  </a:lnTo>
                  <a:lnTo>
                    <a:pt x="685" y="89"/>
                  </a:lnTo>
                  <a:lnTo>
                    <a:pt x="686" y="90"/>
                  </a:lnTo>
                  <a:lnTo>
                    <a:pt x="686" y="90"/>
                  </a:lnTo>
                  <a:lnTo>
                    <a:pt x="687" y="90"/>
                  </a:lnTo>
                  <a:lnTo>
                    <a:pt x="688" y="90"/>
                  </a:lnTo>
                  <a:lnTo>
                    <a:pt x="689" y="90"/>
                  </a:lnTo>
                  <a:lnTo>
                    <a:pt x="691" y="90"/>
                  </a:lnTo>
                  <a:lnTo>
                    <a:pt x="693" y="90"/>
                  </a:lnTo>
                  <a:lnTo>
                    <a:pt x="696" y="89"/>
                  </a:lnTo>
                  <a:lnTo>
                    <a:pt x="702" y="87"/>
                  </a:lnTo>
                  <a:lnTo>
                    <a:pt x="705" y="86"/>
                  </a:lnTo>
                  <a:lnTo>
                    <a:pt x="707" y="86"/>
                  </a:lnTo>
                  <a:lnTo>
                    <a:pt x="708" y="86"/>
                  </a:lnTo>
                  <a:lnTo>
                    <a:pt x="709" y="86"/>
                  </a:lnTo>
                  <a:lnTo>
                    <a:pt x="710" y="86"/>
                  </a:lnTo>
                  <a:lnTo>
                    <a:pt x="711" y="86"/>
                  </a:lnTo>
                  <a:lnTo>
                    <a:pt x="712" y="86"/>
                  </a:lnTo>
                  <a:lnTo>
                    <a:pt x="713" y="86"/>
                  </a:lnTo>
                  <a:lnTo>
                    <a:pt x="713" y="87"/>
                  </a:lnTo>
                  <a:lnTo>
                    <a:pt x="714" y="88"/>
                  </a:lnTo>
                  <a:lnTo>
                    <a:pt x="714" y="88"/>
                  </a:lnTo>
                  <a:lnTo>
                    <a:pt x="715" y="89"/>
                  </a:lnTo>
                  <a:lnTo>
                    <a:pt x="715" y="90"/>
                  </a:lnTo>
                  <a:lnTo>
                    <a:pt x="715" y="92"/>
                  </a:lnTo>
                  <a:lnTo>
                    <a:pt x="715" y="94"/>
                  </a:lnTo>
                  <a:lnTo>
                    <a:pt x="715" y="96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2" y="104"/>
                  </a:lnTo>
                  <a:lnTo>
                    <a:pt x="711" y="107"/>
                  </a:lnTo>
                  <a:lnTo>
                    <a:pt x="706" y="120"/>
                  </a:lnTo>
                  <a:lnTo>
                    <a:pt x="703" y="128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1"/>
                  </a:lnTo>
                  <a:lnTo>
                    <a:pt x="702" y="131"/>
                  </a:lnTo>
                  <a:lnTo>
                    <a:pt x="701" y="132"/>
                  </a:lnTo>
                  <a:lnTo>
                    <a:pt x="701" y="133"/>
                  </a:lnTo>
                  <a:lnTo>
                    <a:pt x="699" y="134"/>
                  </a:lnTo>
                  <a:lnTo>
                    <a:pt x="697" y="136"/>
                  </a:lnTo>
                  <a:lnTo>
                    <a:pt x="696" y="137"/>
                  </a:lnTo>
                  <a:lnTo>
                    <a:pt x="693" y="139"/>
                  </a:lnTo>
                  <a:lnTo>
                    <a:pt x="692" y="140"/>
                  </a:lnTo>
                  <a:lnTo>
                    <a:pt x="688" y="143"/>
                  </a:lnTo>
                  <a:lnTo>
                    <a:pt x="686" y="144"/>
                  </a:lnTo>
                  <a:lnTo>
                    <a:pt x="685" y="145"/>
                  </a:lnTo>
                  <a:lnTo>
                    <a:pt x="684" y="145"/>
                  </a:lnTo>
                  <a:lnTo>
                    <a:pt x="683" y="146"/>
                  </a:lnTo>
                  <a:lnTo>
                    <a:pt x="683" y="147"/>
                  </a:lnTo>
                  <a:lnTo>
                    <a:pt x="682" y="148"/>
                  </a:lnTo>
                  <a:lnTo>
                    <a:pt x="682" y="149"/>
                  </a:lnTo>
                  <a:lnTo>
                    <a:pt x="681" y="152"/>
                  </a:lnTo>
                  <a:lnTo>
                    <a:pt x="680" y="154"/>
                  </a:lnTo>
                  <a:lnTo>
                    <a:pt x="678" y="161"/>
                  </a:lnTo>
                  <a:lnTo>
                    <a:pt x="677" y="163"/>
                  </a:lnTo>
                  <a:lnTo>
                    <a:pt x="677" y="164"/>
                  </a:lnTo>
                  <a:lnTo>
                    <a:pt x="676" y="165"/>
                  </a:lnTo>
                  <a:lnTo>
                    <a:pt x="676" y="166"/>
                  </a:lnTo>
                  <a:lnTo>
                    <a:pt x="675" y="167"/>
                  </a:lnTo>
                  <a:lnTo>
                    <a:pt x="674" y="167"/>
                  </a:lnTo>
                  <a:lnTo>
                    <a:pt x="673" y="168"/>
                  </a:lnTo>
                  <a:lnTo>
                    <a:pt x="673" y="168"/>
                  </a:lnTo>
                  <a:lnTo>
                    <a:pt x="672" y="169"/>
                  </a:lnTo>
                  <a:lnTo>
                    <a:pt x="671" y="169"/>
                  </a:lnTo>
                  <a:lnTo>
                    <a:pt x="670" y="169"/>
                  </a:lnTo>
                  <a:lnTo>
                    <a:pt x="669" y="169"/>
                  </a:lnTo>
                  <a:lnTo>
                    <a:pt x="668" y="170"/>
                  </a:lnTo>
                  <a:lnTo>
                    <a:pt x="667" y="169"/>
                  </a:lnTo>
                  <a:lnTo>
                    <a:pt x="665" y="169"/>
                  </a:lnTo>
                  <a:lnTo>
                    <a:pt x="664" y="169"/>
                  </a:lnTo>
                  <a:lnTo>
                    <a:pt x="662" y="169"/>
                  </a:lnTo>
                  <a:lnTo>
                    <a:pt x="660" y="168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3" y="164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6" y="161"/>
                  </a:lnTo>
                  <a:lnTo>
                    <a:pt x="643" y="160"/>
                  </a:lnTo>
                  <a:lnTo>
                    <a:pt x="642" y="159"/>
                  </a:lnTo>
                  <a:lnTo>
                    <a:pt x="641" y="159"/>
                  </a:lnTo>
                  <a:lnTo>
                    <a:pt x="640" y="159"/>
                  </a:lnTo>
                  <a:lnTo>
                    <a:pt x="639" y="159"/>
                  </a:lnTo>
                  <a:lnTo>
                    <a:pt x="638" y="159"/>
                  </a:lnTo>
                  <a:lnTo>
                    <a:pt x="635" y="160"/>
                  </a:lnTo>
                  <a:lnTo>
                    <a:pt x="634" y="160"/>
                  </a:lnTo>
                  <a:lnTo>
                    <a:pt x="633" y="161"/>
                  </a:lnTo>
                  <a:lnTo>
                    <a:pt x="633" y="161"/>
                  </a:lnTo>
                  <a:lnTo>
                    <a:pt x="632" y="161"/>
                  </a:lnTo>
                  <a:lnTo>
                    <a:pt x="632" y="162"/>
                  </a:lnTo>
                  <a:lnTo>
                    <a:pt x="632" y="163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70"/>
                  </a:lnTo>
                  <a:lnTo>
                    <a:pt x="633" y="172"/>
                  </a:lnTo>
                  <a:lnTo>
                    <a:pt x="633" y="174"/>
                  </a:lnTo>
                  <a:lnTo>
                    <a:pt x="633" y="175"/>
                  </a:lnTo>
                  <a:lnTo>
                    <a:pt x="632" y="179"/>
                  </a:lnTo>
                  <a:lnTo>
                    <a:pt x="632" y="180"/>
                  </a:lnTo>
                  <a:lnTo>
                    <a:pt x="631" y="181"/>
                  </a:lnTo>
                  <a:lnTo>
                    <a:pt x="631" y="182"/>
                  </a:lnTo>
                  <a:lnTo>
                    <a:pt x="630" y="183"/>
                  </a:lnTo>
                  <a:lnTo>
                    <a:pt x="629" y="184"/>
                  </a:lnTo>
                  <a:lnTo>
                    <a:pt x="627" y="187"/>
                  </a:lnTo>
                  <a:lnTo>
                    <a:pt x="626" y="188"/>
                  </a:lnTo>
                  <a:lnTo>
                    <a:pt x="625" y="189"/>
                  </a:lnTo>
                  <a:lnTo>
                    <a:pt x="624" y="190"/>
                  </a:lnTo>
                  <a:lnTo>
                    <a:pt x="624" y="191"/>
                  </a:lnTo>
                  <a:lnTo>
                    <a:pt x="623" y="193"/>
                  </a:lnTo>
                  <a:lnTo>
                    <a:pt x="622" y="194"/>
                  </a:lnTo>
                  <a:lnTo>
                    <a:pt x="622" y="196"/>
                  </a:lnTo>
                  <a:lnTo>
                    <a:pt x="621" y="198"/>
                  </a:lnTo>
                  <a:lnTo>
                    <a:pt x="620" y="200"/>
                  </a:lnTo>
                  <a:lnTo>
                    <a:pt x="620" y="202"/>
                  </a:lnTo>
                  <a:lnTo>
                    <a:pt x="620" y="203"/>
                  </a:lnTo>
                  <a:lnTo>
                    <a:pt x="620" y="204"/>
                  </a:lnTo>
                  <a:lnTo>
                    <a:pt x="620" y="207"/>
                  </a:lnTo>
                  <a:lnTo>
                    <a:pt x="620" y="208"/>
                  </a:lnTo>
                  <a:lnTo>
                    <a:pt x="619" y="208"/>
                  </a:lnTo>
                  <a:lnTo>
                    <a:pt x="619" y="209"/>
                  </a:lnTo>
                  <a:lnTo>
                    <a:pt x="618" y="209"/>
                  </a:lnTo>
                  <a:lnTo>
                    <a:pt x="618" y="210"/>
                  </a:lnTo>
                  <a:lnTo>
                    <a:pt x="618" y="210"/>
                  </a:lnTo>
                  <a:lnTo>
                    <a:pt x="616" y="211"/>
                  </a:lnTo>
                  <a:lnTo>
                    <a:pt x="615" y="211"/>
                  </a:lnTo>
                  <a:lnTo>
                    <a:pt x="614" y="212"/>
                  </a:lnTo>
                  <a:lnTo>
                    <a:pt x="611" y="215"/>
                  </a:lnTo>
                  <a:lnTo>
                    <a:pt x="606" y="219"/>
                  </a:lnTo>
                  <a:lnTo>
                    <a:pt x="605" y="220"/>
                  </a:lnTo>
                  <a:lnTo>
                    <a:pt x="604" y="221"/>
                  </a:lnTo>
                  <a:lnTo>
                    <a:pt x="603" y="222"/>
                  </a:lnTo>
                  <a:lnTo>
                    <a:pt x="602" y="223"/>
                  </a:lnTo>
                  <a:lnTo>
                    <a:pt x="601" y="224"/>
                  </a:lnTo>
                  <a:lnTo>
                    <a:pt x="601" y="225"/>
                  </a:lnTo>
                  <a:lnTo>
                    <a:pt x="600" y="227"/>
                  </a:lnTo>
                  <a:lnTo>
                    <a:pt x="599" y="229"/>
                  </a:lnTo>
                  <a:lnTo>
                    <a:pt x="599" y="231"/>
                  </a:lnTo>
                  <a:lnTo>
                    <a:pt x="598" y="232"/>
                  </a:lnTo>
                  <a:lnTo>
                    <a:pt x="598" y="237"/>
                  </a:lnTo>
                  <a:lnTo>
                    <a:pt x="597" y="238"/>
                  </a:lnTo>
                  <a:lnTo>
                    <a:pt x="597" y="239"/>
                  </a:lnTo>
                  <a:lnTo>
                    <a:pt x="597" y="241"/>
                  </a:lnTo>
                  <a:lnTo>
                    <a:pt x="596" y="242"/>
                  </a:lnTo>
                  <a:lnTo>
                    <a:pt x="592" y="247"/>
                  </a:lnTo>
                  <a:lnTo>
                    <a:pt x="591" y="249"/>
                  </a:lnTo>
                  <a:lnTo>
                    <a:pt x="591" y="250"/>
                  </a:lnTo>
                  <a:lnTo>
                    <a:pt x="590" y="251"/>
                  </a:lnTo>
                  <a:lnTo>
                    <a:pt x="590" y="252"/>
                  </a:lnTo>
                  <a:lnTo>
                    <a:pt x="590" y="253"/>
                  </a:lnTo>
                  <a:lnTo>
                    <a:pt x="589" y="255"/>
                  </a:lnTo>
                  <a:lnTo>
                    <a:pt x="589" y="256"/>
                  </a:lnTo>
                  <a:lnTo>
                    <a:pt x="589" y="257"/>
                  </a:lnTo>
                  <a:lnTo>
                    <a:pt x="589" y="258"/>
                  </a:lnTo>
                  <a:lnTo>
                    <a:pt x="590" y="259"/>
                  </a:lnTo>
                  <a:lnTo>
                    <a:pt x="590" y="260"/>
                  </a:lnTo>
                  <a:lnTo>
                    <a:pt x="591" y="263"/>
                  </a:lnTo>
                  <a:lnTo>
                    <a:pt x="592" y="263"/>
                  </a:lnTo>
                  <a:lnTo>
                    <a:pt x="593" y="265"/>
                  </a:lnTo>
                  <a:lnTo>
                    <a:pt x="594" y="269"/>
                  </a:lnTo>
                  <a:lnTo>
                    <a:pt x="594" y="271"/>
                  </a:lnTo>
                  <a:lnTo>
                    <a:pt x="595" y="273"/>
                  </a:lnTo>
                  <a:lnTo>
                    <a:pt x="595" y="277"/>
                  </a:lnTo>
                  <a:lnTo>
                    <a:pt x="596" y="279"/>
                  </a:lnTo>
                  <a:lnTo>
                    <a:pt x="596" y="280"/>
                  </a:lnTo>
                  <a:lnTo>
                    <a:pt x="597" y="283"/>
                  </a:lnTo>
                  <a:lnTo>
                    <a:pt x="598" y="285"/>
                  </a:lnTo>
                  <a:lnTo>
                    <a:pt x="601" y="290"/>
                  </a:lnTo>
                  <a:lnTo>
                    <a:pt x="603" y="296"/>
                  </a:lnTo>
                  <a:lnTo>
                    <a:pt x="604" y="298"/>
                  </a:lnTo>
                  <a:lnTo>
                    <a:pt x="605" y="300"/>
                  </a:lnTo>
                  <a:lnTo>
                    <a:pt x="607" y="302"/>
                  </a:lnTo>
                  <a:lnTo>
                    <a:pt x="608" y="304"/>
                  </a:lnTo>
                  <a:lnTo>
                    <a:pt x="610" y="306"/>
                  </a:lnTo>
                  <a:lnTo>
                    <a:pt x="610" y="307"/>
                  </a:lnTo>
                  <a:lnTo>
                    <a:pt x="612" y="310"/>
                  </a:lnTo>
                  <a:lnTo>
                    <a:pt x="613" y="313"/>
                  </a:lnTo>
                  <a:lnTo>
                    <a:pt x="614" y="315"/>
                  </a:lnTo>
                  <a:lnTo>
                    <a:pt x="615" y="317"/>
                  </a:lnTo>
                  <a:lnTo>
                    <a:pt x="618" y="325"/>
                  </a:lnTo>
                  <a:lnTo>
                    <a:pt x="619" y="327"/>
                  </a:lnTo>
                  <a:lnTo>
                    <a:pt x="619" y="328"/>
                  </a:lnTo>
                  <a:lnTo>
                    <a:pt x="623" y="335"/>
                  </a:lnTo>
                  <a:lnTo>
                    <a:pt x="626" y="340"/>
                  </a:lnTo>
                  <a:lnTo>
                    <a:pt x="627" y="341"/>
                  </a:lnTo>
                  <a:lnTo>
                    <a:pt x="627" y="342"/>
                  </a:lnTo>
                  <a:lnTo>
                    <a:pt x="628" y="344"/>
                  </a:lnTo>
                  <a:lnTo>
                    <a:pt x="629" y="344"/>
                  </a:lnTo>
                  <a:lnTo>
                    <a:pt x="631" y="345"/>
                  </a:lnTo>
                  <a:lnTo>
                    <a:pt x="634" y="347"/>
                  </a:lnTo>
                  <a:lnTo>
                    <a:pt x="636" y="348"/>
                  </a:lnTo>
                  <a:lnTo>
                    <a:pt x="638" y="350"/>
                  </a:lnTo>
                  <a:lnTo>
                    <a:pt x="639" y="351"/>
                  </a:lnTo>
                  <a:lnTo>
                    <a:pt x="640" y="352"/>
                  </a:lnTo>
                  <a:lnTo>
                    <a:pt x="641" y="354"/>
                  </a:lnTo>
                  <a:lnTo>
                    <a:pt x="642" y="355"/>
                  </a:lnTo>
                  <a:lnTo>
                    <a:pt x="643" y="356"/>
                  </a:lnTo>
                  <a:lnTo>
                    <a:pt x="644" y="358"/>
                  </a:lnTo>
                  <a:lnTo>
                    <a:pt x="645" y="360"/>
                  </a:lnTo>
                  <a:lnTo>
                    <a:pt x="645" y="360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4" y="360"/>
                  </a:lnTo>
                  <a:lnTo>
                    <a:pt x="643" y="361"/>
                  </a:lnTo>
                  <a:lnTo>
                    <a:pt x="643" y="361"/>
                  </a:lnTo>
                  <a:lnTo>
                    <a:pt x="642" y="361"/>
                  </a:lnTo>
                  <a:lnTo>
                    <a:pt x="641" y="362"/>
                  </a:lnTo>
                  <a:lnTo>
                    <a:pt x="641" y="362"/>
                  </a:lnTo>
                  <a:lnTo>
                    <a:pt x="640" y="363"/>
                  </a:lnTo>
                  <a:lnTo>
                    <a:pt x="639" y="364"/>
                  </a:lnTo>
                  <a:lnTo>
                    <a:pt x="638" y="365"/>
                  </a:lnTo>
                  <a:lnTo>
                    <a:pt x="637" y="366"/>
                  </a:lnTo>
                  <a:lnTo>
                    <a:pt x="637" y="367"/>
                  </a:lnTo>
                  <a:lnTo>
                    <a:pt x="637" y="368"/>
                  </a:lnTo>
                  <a:lnTo>
                    <a:pt x="637" y="369"/>
                  </a:lnTo>
                  <a:lnTo>
                    <a:pt x="636" y="370"/>
                  </a:lnTo>
                  <a:lnTo>
                    <a:pt x="636" y="371"/>
                  </a:lnTo>
                  <a:lnTo>
                    <a:pt x="636" y="372"/>
                  </a:lnTo>
                  <a:lnTo>
                    <a:pt x="637" y="374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9" y="387"/>
                  </a:lnTo>
                  <a:lnTo>
                    <a:pt x="639" y="388"/>
                  </a:lnTo>
                  <a:lnTo>
                    <a:pt x="639" y="389"/>
                  </a:lnTo>
                  <a:lnTo>
                    <a:pt x="638" y="390"/>
                  </a:lnTo>
                  <a:lnTo>
                    <a:pt x="638" y="391"/>
                  </a:lnTo>
                  <a:lnTo>
                    <a:pt x="638" y="392"/>
                  </a:lnTo>
                  <a:lnTo>
                    <a:pt x="637" y="393"/>
                  </a:lnTo>
                  <a:lnTo>
                    <a:pt x="637" y="394"/>
                  </a:lnTo>
                  <a:lnTo>
                    <a:pt x="637" y="394"/>
                  </a:lnTo>
                  <a:lnTo>
                    <a:pt x="636" y="395"/>
                  </a:lnTo>
                  <a:lnTo>
                    <a:pt x="636" y="395"/>
                  </a:lnTo>
                  <a:lnTo>
                    <a:pt x="635" y="395"/>
                  </a:lnTo>
                  <a:lnTo>
                    <a:pt x="634" y="396"/>
                  </a:lnTo>
                  <a:lnTo>
                    <a:pt x="631" y="397"/>
                  </a:lnTo>
                  <a:lnTo>
                    <a:pt x="627" y="398"/>
                  </a:lnTo>
                  <a:lnTo>
                    <a:pt x="623" y="399"/>
                  </a:lnTo>
                  <a:lnTo>
                    <a:pt x="622" y="399"/>
                  </a:lnTo>
                  <a:lnTo>
                    <a:pt x="621" y="400"/>
                  </a:lnTo>
                  <a:lnTo>
                    <a:pt x="621" y="400"/>
                  </a:lnTo>
                  <a:lnTo>
                    <a:pt x="620" y="401"/>
                  </a:lnTo>
                  <a:lnTo>
                    <a:pt x="618" y="405"/>
                  </a:lnTo>
                  <a:lnTo>
                    <a:pt x="616" y="409"/>
                  </a:lnTo>
                  <a:lnTo>
                    <a:pt x="616" y="409"/>
                  </a:lnTo>
                  <a:lnTo>
                    <a:pt x="616" y="411"/>
                  </a:lnTo>
                  <a:lnTo>
                    <a:pt x="616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14" y="413"/>
                  </a:lnTo>
                  <a:lnTo>
                    <a:pt x="613" y="413"/>
                  </a:lnTo>
                  <a:lnTo>
                    <a:pt x="612" y="413"/>
                  </a:lnTo>
                  <a:lnTo>
                    <a:pt x="610" y="413"/>
                  </a:lnTo>
                  <a:lnTo>
                    <a:pt x="609" y="412"/>
                  </a:lnTo>
                  <a:lnTo>
                    <a:pt x="607" y="412"/>
                  </a:lnTo>
                  <a:lnTo>
                    <a:pt x="602" y="410"/>
                  </a:lnTo>
                  <a:lnTo>
                    <a:pt x="601" y="410"/>
                  </a:lnTo>
                  <a:lnTo>
                    <a:pt x="600" y="410"/>
                  </a:lnTo>
                  <a:lnTo>
                    <a:pt x="600" y="410"/>
                  </a:lnTo>
                  <a:lnTo>
                    <a:pt x="599" y="410"/>
                  </a:lnTo>
                  <a:lnTo>
                    <a:pt x="598" y="410"/>
                  </a:lnTo>
                  <a:lnTo>
                    <a:pt x="598" y="410"/>
                  </a:lnTo>
                  <a:lnTo>
                    <a:pt x="597" y="411"/>
                  </a:lnTo>
                  <a:lnTo>
                    <a:pt x="596" y="411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2"/>
                  </a:lnTo>
                  <a:lnTo>
                    <a:pt x="596" y="413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1"/>
                  </a:lnTo>
                  <a:lnTo>
                    <a:pt x="596" y="422"/>
                  </a:lnTo>
                  <a:lnTo>
                    <a:pt x="596" y="424"/>
                  </a:lnTo>
                  <a:lnTo>
                    <a:pt x="596" y="426"/>
                  </a:lnTo>
                  <a:lnTo>
                    <a:pt x="596" y="427"/>
                  </a:lnTo>
                  <a:lnTo>
                    <a:pt x="597" y="428"/>
                  </a:lnTo>
                  <a:lnTo>
                    <a:pt x="598" y="432"/>
                  </a:lnTo>
                  <a:lnTo>
                    <a:pt x="598" y="434"/>
                  </a:lnTo>
                  <a:lnTo>
                    <a:pt x="598" y="435"/>
                  </a:lnTo>
                  <a:lnTo>
                    <a:pt x="598" y="437"/>
                  </a:lnTo>
                  <a:lnTo>
                    <a:pt x="598" y="439"/>
                  </a:lnTo>
                  <a:lnTo>
                    <a:pt x="598" y="440"/>
                  </a:lnTo>
                  <a:lnTo>
                    <a:pt x="598" y="442"/>
                  </a:lnTo>
                  <a:lnTo>
                    <a:pt x="598" y="443"/>
                  </a:lnTo>
                  <a:lnTo>
                    <a:pt x="597" y="447"/>
                  </a:lnTo>
                  <a:lnTo>
                    <a:pt x="596" y="453"/>
                  </a:lnTo>
                  <a:lnTo>
                    <a:pt x="596" y="454"/>
                  </a:lnTo>
                  <a:lnTo>
                    <a:pt x="596" y="455"/>
                  </a:lnTo>
                  <a:lnTo>
                    <a:pt x="595" y="456"/>
                  </a:lnTo>
                  <a:lnTo>
                    <a:pt x="594" y="458"/>
                  </a:lnTo>
                  <a:lnTo>
                    <a:pt x="594" y="458"/>
                  </a:lnTo>
                  <a:lnTo>
                    <a:pt x="593" y="459"/>
                  </a:lnTo>
                  <a:lnTo>
                    <a:pt x="593" y="459"/>
                  </a:lnTo>
                  <a:lnTo>
                    <a:pt x="592" y="460"/>
                  </a:lnTo>
                  <a:lnTo>
                    <a:pt x="591" y="460"/>
                  </a:lnTo>
                  <a:lnTo>
                    <a:pt x="590" y="460"/>
                  </a:lnTo>
                  <a:lnTo>
                    <a:pt x="589" y="461"/>
                  </a:lnTo>
                  <a:lnTo>
                    <a:pt x="588" y="461"/>
                  </a:lnTo>
                  <a:lnTo>
                    <a:pt x="587" y="460"/>
                  </a:lnTo>
                  <a:lnTo>
                    <a:pt x="583" y="460"/>
                  </a:lnTo>
                  <a:lnTo>
                    <a:pt x="581" y="459"/>
                  </a:lnTo>
                  <a:lnTo>
                    <a:pt x="580" y="459"/>
                  </a:lnTo>
                  <a:lnTo>
                    <a:pt x="578" y="459"/>
                  </a:lnTo>
                  <a:lnTo>
                    <a:pt x="572" y="460"/>
                  </a:lnTo>
                  <a:lnTo>
                    <a:pt x="569" y="460"/>
                  </a:lnTo>
                  <a:lnTo>
                    <a:pt x="560" y="462"/>
                  </a:lnTo>
                  <a:lnTo>
                    <a:pt x="558" y="462"/>
                  </a:lnTo>
                  <a:lnTo>
                    <a:pt x="557" y="462"/>
                  </a:lnTo>
                  <a:lnTo>
                    <a:pt x="556" y="463"/>
                  </a:lnTo>
                  <a:lnTo>
                    <a:pt x="555" y="463"/>
                  </a:lnTo>
                  <a:lnTo>
                    <a:pt x="554" y="464"/>
                  </a:lnTo>
                  <a:lnTo>
                    <a:pt x="553" y="465"/>
                  </a:lnTo>
                  <a:lnTo>
                    <a:pt x="550" y="468"/>
                  </a:lnTo>
                  <a:lnTo>
                    <a:pt x="549" y="469"/>
                  </a:lnTo>
                  <a:lnTo>
                    <a:pt x="548" y="470"/>
                  </a:lnTo>
                  <a:lnTo>
                    <a:pt x="546" y="471"/>
                  </a:lnTo>
                  <a:lnTo>
                    <a:pt x="546" y="471"/>
                  </a:lnTo>
                  <a:lnTo>
                    <a:pt x="545" y="472"/>
                  </a:lnTo>
                  <a:lnTo>
                    <a:pt x="544" y="472"/>
                  </a:lnTo>
                  <a:lnTo>
                    <a:pt x="543" y="472"/>
                  </a:lnTo>
                  <a:lnTo>
                    <a:pt x="542" y="472"/>
                  </a:lnTo>
                  <a:lnTo>
                    <a:pt x="540" y="472"/>
                  </a:lnTo>
                  <a:lnTo>
                    <a:pt x="538" y="471"/>
                  </a:lnTo>
                  <a:lnTo>
                    <a:pt x="533" y="470"/>
                  </a:lnTo>
                  <a:lnTo>
                    <a:pt x="528" y="470"/>
                  </a:lnTo>
                  <a:lnTo>
                    <a:pt x="526" y="469"/>
                  </a:lnTo>
                  <a:lnTo>
                    <a:pt x="522" y="468"/>
                  </a:lnTo>
                  <a:lnTo>
                    <a:pt x="521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8" y="468"/>
                  </a:lnTo>
                  <a:lnTo>
                    <a:pt x="517" y="469"/>
                  </a:lnTo>
                  <a:lnTo>
                    <a:pt x="515" y="470"/>
                  </a:lnTo>
                  <a:lnTo>
                    <a:pt x="513" y="470"/>
                  </a:lnTo>
                  <a:lnTo>
                    <a:pt x="510" y="471"/>
                  </a:lnTo>
                  <a:lnTo>
                    <a:pt x="507" y="472"/>
                  </a:lnTo>
                  <a:lnTo>
                    <a:pt x="504" y="472"/>
                  </a:lnTo>
                  <a:lnTo>
                    <a:pt x="501" y="472"/>
                  </a:lnTo>
                  <a:lnTo>
                    <a:pt x="498" y="472"/>
                  </a:lnTo>
                  <a:lnTo>
                    <a:pt x="494" y="472"/>
                  </a:lnTo>
                  <a:lnTo>
                    <a:pt x="491" y="472"/>
                  </a:lnTo>
                  <a:lnTo>
                    <a:pt x="482" y="471"/>
                  </a:lnTo>
                  <a:lnTo>
                    <a:pt x="479" y="470"/>
                  </a:lnTo>
                  <a:lnTo>
                    <a:pt x="477" y="470"/>
                  </a:lnTo>
                  <a:lnTo>
                    <a:pt x="473" y="469"/>
                  </a:lnTo>
                  <a:lnTo>
                    <a:pt x="467" y="467"/>
                  </a:lnTo>
                  <a:lnTo>
                    <a:pt x="462" y="466"/>
                  </a:lnTo>
                  <a:lnTo>
                    <a:pt x="459" y="465"/>
                  </a:lnTo>
                  <a:lnTo>
                    <a:pt x="457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6" y="465"/>
                  </a:lnTo>
                  <a:lnTo>
                    <a:pt x="445" y="465"/>
                  </a:lnTo>
                  <a:lnTo>
                    <a:pt x="444" y="465"/>
                  </a:lnTo>
                  <a:lnTo>
                    <a:pt x="442" y="466"/>
                  </a:lnTo>
                  <a:lnTo>
                    <a:pt x="441" y="467"/>
                  </a:lnTo>
                  <a:lnTo>
                    <a:pt x="440" y="467"/>
                  </a:lnTo>
                  <a:lnTo>
                    <a:pt x="439" y="468"/>
                  </a:lnTo>
                  <a:lnTo>
                    <a:pt x="438" y="469"/>
                  </a:lnTo>
                  <a:lnTo>
                    <a:pt x="437" y="470"/>
                  </a:lnTo>
                  <a:lnTo>
                    <a:pt x="436" y="472"/>
                  </a:lnTo>
                  <a:lnTo>
                    <a:pt x="436" y="473"/>
                  </a:lnTo>
                  <a:lnTo>
                    <a:pt x="436" y="473"/>
                  </a:lnTo>
                  <a:lnTo>
                    <a:pt x="435" y="474"/>
                  </a:lnTo>
                  <a:lnTo>
                    <a:pt x="435" y="475"/>
                  </a:lnTo>
                  <a:lnTo>
                    <a:pt x="435" y="476"/>
                  </a:lnTo>
                  <a:lnTo>
                    <a:pt x="435" y="478"/>
                  </a:lnTo>
                  <a:lnTo>
                    <a:pt x="435" y="481"/>
                  </a:lnTo>
                  <a:lnTo>
                    <a:pt x="435" y="482"/>
                  </a:lnTo>
                  <a:lnTo>
                    <a:pt x="435" y="484"/>
                  </a:lnTo>
                  <a:lnTo>
                    <a:pt x="435" y="486"/>
                  </a:lnTo>
                  <a:lnTo>
                    <a:pt x="435" y="487"/>
                  </a:lnTo>
                  <a:lnTo>
                    <a:pt x="435" y="488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3" y="489"/>
                  </a:lnTo>
                  <a:lnTo>
                    <a:pt x="433" y="490"/>
                  </a:lnTo>
                  <a:lnTo>
                    <a:pt x="432" y="490"/>
                  </a:lnTo>
                  <a:lnTo>
                    <a:pt x="431" y="490"/>
                  </a:lnTo>
                  <a:lnTo>
                    <a:pt x="429" y="491"/>
                  </a:lnTo>
                  <a:lnTo>
                    <a:pt x="427" y="491"/>
                  </a:lnTo>
                  <a:lnTo>
                    <a:pt x="425" y="491"/>
                  </a:lnTo>
                  <a:lnTo>
                    <a:pt x="424" y="491"/>
                  </a:lnTo>
                  <a:lnTo>
                    <a:pt x="423" y="491"/>
                  </a:lnTo>
                  <a:lnTo>
                    <a:pt x="422" y="492"/>
                  </a:lnTo>
                  <a:lnTo>
                    <a:pt x="422" y="493"/>
                  </a:lnTo>
                  <a:lnTo>
                    <a:pt x="422" y="493"/>
                  </a:lnTo>
                  <a:lnTo>
                    <a:pt x="421" y="495"/>
                  </a:lnTo>
                  <a:lnTo>
                    <a:pt x="421" y="496"/>
                  </a:lnTo>
                  <a:lnTo>
                    <a:pt x="420" y="498"/>
                  </a:lnTo>
                  <a:lnTo>
                    <a:pt x="419" y="499"/>
                  </a:lnTo>
                  <a:lnTo>
                    <a:pt x="418" y="500"/>
                  </a:lnTo>
                  <a:lnTo>
                    <a:pt x="417" y="501"/>
                  </a:lnTo>
                  <a:lnTo>
                    <a:pt x="415" y="503"/>
                  </a:lnTo>
                  <a:lnTo>
                    <a:pt x="414" y="505"/>
                  </a:lnTo>
                  <a:lnTo>
                    <a:pt x="413" y="505"/>
                  </a:lnTo>
                  <a:lnTo>
                    <a:pt x="411" y="506"/>
                  </a:lnTo>
                  <a:lnTo>
                    <a:pt x="409" y="508"/>
                  </a:lnTo>
                  <a:lnTo>
                    <a:pt x="407" y="508"/>
                  </a:lnTo>
                  <a:lnTo>
                    <a:pt x="406" y="509"/>
                  </a:lnTo>
                  <a:lnTo>
                    <a:pt x="405" y="509"/>
                  </a:lnTo>
                  <a:lnTo>
                    <a:pt x="400" y="511"/>
                  </a:lnTo>
                  <a:lnTo>
                    <a:pt x="399" y="511"/>
                  </a:lnTo>
                  <a:lnTo>
                    <a:pt x="397" y="512"/>
                  </a:lnTo>
                  <a:lnTo>
                    <a:pt x="395" y="512"/>
                  </a:lnTo>
                  <a:lnTo>
                    <a:pt x="394" y="513"/>
                  </a:lnTo>
                  <a:lnTo>
                    <a:pt x="393" y="514"/>
                  </a:lnTo>
                  <a:lnTo>
                    <a:pt x="392" y="514"/>
                  </a:lnTo>
                  <a:lnTo>
                    <a:pt x="390" y="516"/>
                  </a:lnTo>
                  <a:lnTo>
                    <a:pt x="389" y="517"/>
                  </a:lnTo>
                  <a:lnTo>
                    <a:pt x="388" y="517"/>
                  </a:lnTo>
                  <a:lnTo>
                    <a:pt x="386" y="520"/>
                  </a:lnTo>
                  <a:lnTo>
                    <a:pt x="383" y="523"/>
                  </a:lnTo>
                  <a:lnTo>
                    <a:pt x="382" y="525"/>
                  </a:lnTo>
                  <a:lnTo>
                    <a:pt x="380" y="526"/>
                  </a:lnTo>
                  <a:lnTo>
                    <a:pt x="380" y="526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8" y="527"/>
                  </a:lnTo>
                  <a:lnTo>
                    <a:pt x="376" y="528"/>
                  </a:lnTo>
                  <a:lnTo>
                    <a:pt x="376" y="528"/>
                  </a:lnTo>
                  <a:lnTo>
                    <a:pt x="375" y="527"/>
                  </a:lnTo>
                  <a:lnTo>
                    <a:pt x="374" y="527"/>
                  </a:lnTo>
                  <a:lnTo>
                    <a:pt x="374" y="527"/>
                  </a:lnTo>
                  <a:lnTo>
                    <a:pt x="373" y="527"/>
                  </a:lnTo>
                  <a:lnTo>
                    <a:pt x="372" y="526"/>
                  </a:lnTo>
                  <a:lnTo>
                    <a:pt x="371" y="525"/>
                  </a:lnTo>
                  <a:lnTo>
                    <a:pt x="368" y="522"/>
                  </a:lnTo>
                  <a:lnTo>
                    <a:pt x="367" y="521"/>
                  </a:lnTo>
                  <a:lnTo>
                    <a:pt x="366" y="521"/>
                  </a:lnTo>
                  <a:lnTo>
                    <a:pt x="365" y="520"/>
                  </a:lnTo>
                  <a:lnTo>
                    <a:pt x="363" y="519"/>
                  </a:lnTo>
                  <a:lnTo>
                    <a:pt x="362" y="519"/>
                  </a:lnTo>
                  <a:lnTo>
                    <a:pt x="361" y="519"/>
                  </a:lnTo>
                  <a:lnTo>
                    <a:pt x="360" y="519"/>
                  </a:lnTo>
                  <a:lnTo>
                    <a:pt x="359" y="520"/>
                  </a:lnTo>
                  <a:lnTo>
                    <a:pt x="357" y="521"/>
                  </a:lnTo>
                  <a:lnTo>
                    <a:pt x="356" y="522"/>
                  </a:lnTo>
                  <a:lnTo>
                    <a:pt x="355" y="523"/>
                  </a:lnTo>
                  <a:lnTo>
                    <a:pt x="353" y="524"/>
                  </a:lnTo>
                  <a:lnTo>
                    <a:pt x="349" y="529"/>
                  </a:lnTo>
                  <a:lnTo>
                    <a:pt x="347" y="530"/>
                  </a:lnTo>
                  <a:lnTo>
                    <a:pt x="346" y="531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0" y="534"/>
                  </a:lnTo>
                  <a:lnTo>
                    <a:pt x="339" y="535"/>
                  </a:lnTo>
                  <a:lnTo>
                    <a:pt x="338" y="536"/>
                  </a:lnTo>
                  <a:lnTo>
                    <a:pt x="335" y="538"/>
                  </a:lnTo>
                  <a:lnTo>
                    <a:pt x="334" y="539"/>
                  </a:lnTo>
                  <a:lnTo>
                    <a:pt x="332" y="539"/>
                  </a:lnTo>
                  <a:lnTo>
                    <a:pt x="331" y="540"/>
                  </a:lnTo>
                  <a:lnTo>
                    <a:pt x="329" y="540"/>
                  </a:lnTo>
                  <a:lnTo>
                    <a:pt x="328" y="541"/>
                  </a:lnTo>
                  <a:lnTo>
                    <a:pt x="326" y="541"/>
                  </a:lnTo>
                  <a:lnTo>
                    <a:pt x="324" y="541"/>
                  </a:lnTo>
                  <a:lnTo>
                    <a:pt x="317" y="541"/>
                  </a:lnTo>
                  <a:lnTo>
                    <a:pt x="315" y="541"/>
                  </a:lnTo>
                  <a:lnTo>
                    <a:pt x="313" y="541"/>
                  </a:lnTo>
                  <a:lnTo>
                    <a:pt x="312" y="541"/>
                  </a:lnTo>
                  <a:lnTo>
                    <a:pt x="310" y="541"/>
                  </a:lnTo>
                  <a:lnTo>
                    <a:pt x="308" y="540"/>
                  </a:lnTo>
                  <a:lnTo>
                    <a:pt x="306" y="540"/>
                  </a:lnTo>
                  <a:lnTo>
                    <a:pt x="305" y="539"/>
                  </a:lnTo>
                  <a:lnTo>
                    <a:pt x="304" y="539"/>
                  </a:lnTo>
                  <a:lnTo>
                    <a:pt x="303" y="538"/>
                  </a:lnTo>
                  <a:lnTo>
                    <a:pt x="301" y="537"/>
                  </a:lnTo>
                  <a:lnTo>
                    <a:pt x="301" y="537"/>
                  </a:lnTo>
                  <a:lnTo>
                    <a:pt x="300" y="537"/>
                  </a:lnTo>
                  <a:lnTo>
                    <a:pt x="300" y="537"/>
                  </a:lnTo>
                  <a:lnTo>
                    <a:pt x="299" y="537"/>
                  </a:lnTo>
                  <a:lnTo>
                    <a:pt x="299" y="537"/>
                  </a:lnTo>
                  <a:lnTo>
                    <a:pt x="298" y="537"/>
                  </a:lnTo>
                  <a:lnTo>
                    <a:pt x="297" y="538"/>
                  </a:lnTo>
                  <a:lnTo>
                    <a:pt x="296" y="539"/>
                  </a:lnTo>
                  <a:lnTo>
                    <a:pt x="294" y="540"/>
                  </a:lnTo>
                  <a:lnTo>
                    <a:pt x="288" y="545"/>
                  </a:lnTo>
                  <a:lnTo>
                    <a:pt x="285" y="548"/>
                  </a:lnTo>
                  <a:lnTo>
                    <a:pt x="282" y="551"/>
                  </a:lnTo>
                  <a:lnTo>
                    <a:pt x="281" y="551"/>
                  </a:lnTo>
                  <a:lnTo>
                    <a:pt x="280" y="552"/>
                  </a:lnTo>
                  <a:lnTo>
                    <a:pt x="279" y="554"/>
                  </a:lnTo>
                  <a:lnTo>
                    <a:pt x="277" y="556"/>
                  </a:lnTo>
                  <a:lnTo>
                    <a:pt x="276" y="557"/>
                  </a:lnTo>
                  <a:lnTo>
                    <a:pt x="274" y="558"/>
                  </a:lnTo>
                  <a:lnTo>
                    <a:pt x="273" y="559"/>
                  </a:lnTo>
                  <a:lnTo>
                    <a:pt x="272" y="560"/>
                  </a:lnTo>
                  <a:lnTo>
                    <a:pt x="270" y="561"/>
                  </a:lnTo>
                  <a:lnTo>
                    <a:pt x="267" y="562"/>
                  </a:lnTo>
                  <a:lnTo>
                    <a:pt x="265" y="562"/>
                  </a:lnTo>
                  <a:lnTo>
                    <a:pt x="263" y="563"/>
                  </a:lnTo>
                  <a:lnTo>
                    <a:pt x="261" y="563"/>
                  </a:lnTo>
                  <a:lnTo>
                    <a:pt x="259" y="563"/>
                  </a:lnTo>
                  <a:lnTo>
                    <a:pt x="257" y="563"/>
                  </a:lnTo>
                  <a:lnTo>
                    <a:pt x="254" y="563"/>
                  </a:lnTo>
                  <a:lnTo>
                    <a:pt x="252" y="563"/>
                  </a:lnTo>
                  <a:lnTo>
                    <a:pt x="251" y="563"/>
                  </a:lnTo>
                  <a:lnTo>
                    <a:pt x="249" y="563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4" y="565"/>
                  </a:lnTo>
                  <a:lnTo>
                    <a:pt x="243" y="566"/>
                  </a:lnTo>
                  <a:lnTo>
                    <a:pt x="240" y="568"/>
                  </a:lnTo>
                  <a:lnTo>
                    <a:pt x="238" y="570"/>
                  </a:lnTo>
                  <a:lnTo>
                    <a:pt x="237" y="571"/>
                  </a:lnTo>
                  <a:lnTo>
                    <a:pt x="234" y="573"/>
                  </a:lnTo>
                  <a:lnTo>
                    <a:pt x="233" y="574"/>
                  </a:lnTo>
                  <a:lnTo>
                    <a:pt x="231" y="576"/>
                  </a:lnTo>
                  <a:lnTo>
                    <a:pt x="228" y="578"/>
                  </a:lnTo>
                  <a:lnTo>
                    <a:pt x="227" y="579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5" y="581"/>
                  </a:lnTo>
                  <a:lnTo>
                    <a:pt x="225" y="583"/>
                  </a:lnTo>
                  <a:lnTo>
                    <a:pt x="225" y="584"/>
                  </a:lnTo>
                  <a:lnTo>
                    <a:pt x="224" y="587"/>
                  </a:lnTo>
                  <a:lnTo>
                    <a:pt x="224" y="589"/>
                  </a:lnTo>
                  <a:lnTo>
                    <a:pt x="224" y="590"/>
                  </a:lnTo>
                  <a:lnTo>
                    <a:pt x="223" y="592"/>
                  </a:lnTo>
                  <a:lnTo>
                    <a:pt x="223" y="593"/>
                  </a:lnTo>
                  <a:lnTo>
                    <a:pt x="223" y="594"/>
                  </a:lnTo>
                  <a:lnTo>
                    <a:pt x="223" y="596"/>
                  </a:lnTo>
                  <a:lnTo>
                    <a:pt x="223" y="597"/>
                  </a:lnTo>
                  <a:lnTo>
                    <a:pt x="222" y="599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1" y="601"/>
                  </a:lnTo>
                  <a:lnTo>
                    <a:pt x="221" y="601"/>
                  </a:lnTo>
                  <a:lnTo>
                    <a:pt x="220" y="602"/>
                  </a:lnTo>
                  <a:lnTo>
                    <a:pt x="218" y="603"/>
                  </a:lnTo>
                  <a:lnTo>
                    <a:pt x="217" y="603"/>
                  </a:lnTo>
                  <a:lnTo>
                    <a:pt x="217" y="604"/>
                  </a:lnTo>
                  <a:lnTo>
                    <a:pt x="216" y="604"/>
                  </a:lnTo>
                  <a:lnTo>
                    <a:pt x="216" y="605"/>
                  </a:lnTo>
                  <a:lnTo>
                    <a:pt x="214" y="609"/>
                  </a:lnTo>
                  <a:lnTo>
                    <a:pt x="214" y="610"/>
                  </a:lnTo>
                  <a:lnTo>
                    <a:pt x="213" y="611"/>
                  </a:lnTo>
                  <a:lnTo>
                    <a:pt x="211" y="613"/>
                  </a:lnTo>
                  <a:lnTo>
                    <a:pt x="211" y="614"/>
                  </a:lnTo>
                  <a:lnTo>
                    <a:pt x="210" y="614"/>
                  </a:lnTo>
                  <a:lnTo>
                    <a:pt x="210" y="615"/>
                  </a:lnTo>
                  <a:lnTo>
                    <a:pt x="209" y="615"/>
                  </a:lnTo>
                  <a:lnTo>
                    <a:pt x="208" y="615"/>
                  </a:lnTo>
                  <a:lnTo>
                    <a:pt x="207" y="616"/>
                  </a:lnTo>
                  <a:lnTo>
                    <a:pt x="206" y="616"/>
                  </a:lnTo>
                  <a:lnTo>
                    <a:pt x="203" y="616"/>
                  </a:lnTo>
                  <a:lnTo>
                    <a:pt x="201" y="616"/>
                  </a:lnTo>
                  <a:lnTo>
                    <a:pt x="200" y="617"/>
                  </a:lnTo>
                  <a:lnTo>
                    <a:pt x="199" y="617"/>
                  </a:lnTo>
                  <a:lnTo>
                    <a:pt x="198" y="617"/>
                  </a:lnTo>
                  <a:lnTo>
                    <a:pt x="197" y="618"/>
                  </a:lnTo>
                  <a:lnTo>
                    <a:pt x="195" y="619"/>
                  </a:lnTo>
                  <a:lnTo>
                    <a:pt x="194" y="620"/>
                  </a:lnTo>
                  <a:lnTo>
                    <a:pt x="192" y="622"/>
                  </a:lnTo>
                  <a:lnTo>
                    <a:pt x="190" y="623"/>
                  </a:lnTo>
                  <a:lnTo>
                    <a:pt x="190" y="624"/>
                  </a:lnTo>
                  <a:lnTo>
                    <a:pt x="189" y="625"/>
                  </a:lnTo>
                  <a:lnTo>
                    <a:pt x="189" y="626"/>
                  </a:lnTo>
                  <a:lnTo>
                    <a:pt x="188" y="627"/>
                  </a:lnTo>
                  <a:lnTo>
                    <a:pt x="189" y="627"/>
                  </a:lnTo>
                  <a:lnTo>
                    <a:pt x="188" y="628"/>
                  </a:lnTo>
                  <a:lnTo>
                    <a:pt x="187" y="629"/>
                  </a:lnTo>
                  <a:lnTo>
                    <a:pt x="186" y="630"/>
                  </a:lnTo>
                  <a:lnTo>
                    <a:pt x="185" y="631"/>
                  </a:lnTo>
                  <a:lnTo>
                    <a:pt x="183" y="632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78" y="633"/>
                  </a:lnTo>
                  <a:lnTo>
                    <a:pt x="177" y="633"/>
                  </a:lnTo>
                  <a:lnTo>
                    <a:pt x="176" y="633"/>
                  </a:lnTo>
                  <a:lnTo>
                    <a:pt x="176" y="633"/>
                  </a:lnTo>
                  <a:lnTo>
                    <a:pt x="175" y="633"/>
                  </a:lnTo>
                  <a:lnTo>
                    <a:pt x="174" y="633"/>
                  </a:lnTo>
                  <a:lnTo>
                    <a:pt x="174" y="632"/>
                  </a:lnTo>
                  <a:lnTo>
                    <a:pt x="174" y="632"/>
                  </a:lnTo>
                  <a:lnTo>
                    <a:pt x="173" y="631"/>
                  </a:lnTo>
                  <a:lnTo>
                    <a:pt x="172" y="628"/>
                  </a:lnTo>
                  <a:lnTo>
                    <a:pt x="172" y="627"/>
                  </a:lnTo>
                  <a:lnTo>
                    <a:pt x="171" y="625"/>
                  </a:lnTo>
                  <a:lnTo>
                    <a:pt x="169" y="623"/>
                  </a:lnTo>
                  <a:lnTo>
                    <a:pt x="167" y="621"/>
                  </a:lnTo>
                  <a:lnTo>
                    <a:pt x="167" y="619"/>
                  </a:lnTo>
                  <a:lnTo>
                    <a:pt x="166" y="619"/>
                  </a:lnTo>
                  <a:lnTo>
                    <a:pt x="166" y="619"/>
                  </a:lnTo>
                  <a:lnTo>
                    <a:pt x="165" y="619"/>
                  </a:lnTo>
                  <a:lnTo>
                    <a:pt x="164" y="619"/>
                  </a:lnTo>
                  <a:lnTo>
                    <a:pt x="163" y="620"/>
                  </a:lnTo>
                  <a:lnTo>
                    <a:pt x="163" y="620"/>
                  </a:lnTo>
                  <a:lnTo>
                    <a:pt x="162" y="621"/>
                  </a:lnTo>
                  <a:lnTo>
                    <a:pt x="160" y="623"/>
                  </a:lnTo>
                  <a:lnTo>
                    <a:pt x="159" y="624"/>
                  </a:lnTo>
                  <a:lnTo>
                    <a:pt x="159" y="625"/>
                  </a:lnTo>
                  <a:lnTo>
                    <a:pt x="158" y="625"/>
                  </a:lnTo>
                  <a:lnTo>
                    <a:pt x="158" y="625"/>
                  </a:lnTo>
                  <a:lnTo>
                    <a:pt x="157" y="625"/>
                  </a:lnTo>
                  <a:lnTo>
                    <a:pt x="156" y="625"/>
                  </a:lnTo>
                  <a:lnTo>
                    <a:pt x="156" y="625"/>
                  </a:lnTo>
                  <a:lnTo>
                    <a:pt x="155" y="624"/>
                  </a:lnTo>
                  <a:lnTo>
                    <a:pt x="155" y="624"/>
                  </a:lnTo>
                  <a:lnTo>
                    <a:pt x="154" y="622"/>
                  </a:lnTo>
                  <a:lnTo>
                    <a:pt x="154" y="621"/>
                  </a:lnTo>
                  <a:lnTo>
                    <a:pt x="154" y="620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7"/>
                  </a:lnTo>
                  <a:lnTo>
                    <a:pt x="153" y="617"/>
                  </a:lnTo>
                  <a:lnTo>
                    <a:pt x="153" y="617"/>
                  </a:lnTo>
                  <a:lnTo>
                    <a:pt x="153" y="618"/>
                  </a:lnTo>
                  <a:lnTo>
                    <a:pt x="153" y="618"/>
                  </a:lnTo>
                  <a:lnTo>
                    <a:pt x="152" y="618"/>
                  </a:lnTo>
                  <a:lnTo>
                    <a:pt x="152" y="619"/>
                  </a:lnTo>
                  <a:lnTo>
                    <a:pt x="149" y="619"/>
                  </a:lnTo>
                  <a:lnTo>
                    <a:pt x="147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5" y="619"/>
                  </a:lnTo>
                  <a:lnTo>
                    <a:pt x="145" y="619"/>
                  </a:lnTo>
                  <a:lnTo>
                    <a:pt x="144" y="620"/>
                  </a:lnTo>
                  <a:lnTo>
                    <a:pt x="144" y="619"/>
                  </a:lnTo>
                  <a:lnTo>
                    <a:pt x="144" y="619"/>
                  </a:lnTo>
                  <a:lnTo>
                    <a:pt x="143" y="617"/>
                  </a:lnTo>
                  <a:lnTo>
                    <a:pt x="142" y="615"/>
                  </a:lnTo>
                  <a:lnTo>
                    <a:pt x="142" y="614"/>
                  </a:lnTo>
                  <a:lnTo>
                    <a:pt x="141" y="613"/>
                  </a:lnTo>
                  <a:lnTo>
                    <a:pt x="140" y="611"/>
                  </a:lnTo>
                  <a:lnTo>
                    <a:pt x="137" y="607"/>
                  </a:lnTo>
                  <a:lnTo>
                    <a:pt x="136" y="606"/>
                  </a:lnTo>
                  <a:lnTo>
                    <a:pt x="135" y="605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1" y="603"/>
                  </a:lnTo>
                  <a:lnTo>
                    <a:pt x="130" y="602"/>
                  </a:lnTo>
                  <a:lnTo>
                    <a:pt x="129" y="602"/>
                  </a:lnTo>
                  <a:lnTo>
                    <a:pt x="128" y="602"/>
                  </a:lnTo>
                  <a:lnTo>
                    <a:pt x="123" y="601"/>
                  </a:lnTo>
                  <a:lnTo>
                    <a:pt x="122" y="600"/>
                  </a:lnTo>
                  <a:lnTo>
                    <a:pt x="121" y="600"/>
                  </a:lnTo>
                  <a:lnTo>
                    <a:pt x="120" y="599"/>
                  </a:lnTo>
                  <a:lnTo>
                    <a:pt x="119" y="598"/>
                  </a:lnTo>
                  <a:lnTo>
                    <a:pt x="118" y="598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6"/>
                  </a:lnTo>
                  <a:lnTo>
                    <a:pt x="118" y="595"/>
                  </a:lnTo>
                  <a:lnTo>
                    <a:pt x="119" y="594"/>
                  </a:lnTo>
                  <a:lnTo>
                    <a:pt x="119" y="593"/>
                  </a:lnTo>
                  <a:lnTo>
                    <a:pt x="120" y="593"/>
                  </a:lnTo>
                  <a:lnTo>
                    <a:pt x="120" y="592"/>
                  </a:lnTo>
                  <a:lnTo>
                    <a:pt x="121" y="592"/>
                  </a:lnTo>
                  <a:lnTo>
                    <a:pt x="122" y="592"/>
                  </a:lnTo>
                  <a:lnTo>
                    <a:pt x="123" y="591"/>
                  </a:lnTo>
                  <a:lnTo>
                    <a:pt x="124" y="591"/>
                  </a:lnTo>
                  <a:lnTo>
                    <a:pt x="125" y="591"/>
                  </a:lnTo>
                  <a:lnTo>
                    <a:pt x="126" y="591"/>
                  </a:lnTo>
                  <a:lnTo>
                    <a:pt x="129" y="591"/>
                  </a:lnTo>
                  <a:lnTo>
                    <a:pt x="132" y="592"/>
                  </a:lnTo>
                  <a:lnTo>
                    <a:pt x="133" y="592"/>
                  </a:lnTo>
                  <a:lnTo>
                    <a:pt x="133" y="592"/>
                  </a:lnTo>
                  <a:lnTo>
                    <a:pt x="134" y="592"/>
                  </a:lnTo>
                  <a:lnTo>
                    <a:pt x="134" y="591"/>
                  </a:lnTo>
                  <a:lnTo>
                    <a:pt x="134" y="591"/>
                  </a:lnTo>
                  <a:lnTo>
                    <a:pt x="135" y="591"/>
                  </a:lnTo>
                  <a:lnTo>
                    <a:pt x="135" y="590"/>
                  </a:lnTo>
                  <a:lnTo>
                    <a:pt x="135" y="590"/>
                  </a:lnTo>
                  <a:lnTo>
                    <a:pt x="135" y="589"/>
                  </a:lnTo>
                  <a:lnTo>
                    <a:pt x="135" y="587"/>
                  </a:lnTo>
                  <a:lnTo>
                    <a:pt x="134" y="585"/>
                  </a:lnTo>
                  <a:lnTo>
                    <a:pt x="134" y="584"/>
                  </a:lnTo>
                  <a:lnTo>
                    <a:pt x="134" y="583"/>
                  </a:lnTo>
                  <a:lnTo>
                    <a:pt x="134" y="582"/>
                  </a:lnTo>
                  <a:lnTo>
                    <a:pt x="134" y="582"/>
                  </a:lnTo>
                  <a:lnTo>
                    <a:pt x="135" y="580"/>
                  </a:lnTo>
                  <a:lnTo>
                    <a:pt x="136" y="579"/>
                  </a:lnTo>
                  <a:lnTo>
                    <a:pt x="136" y="578"/>
                  </a:lnTo>
                  <a:lnTo>
                    <a:pt x="136" y="577"/>
                  </a:lnTo>
                  <a:lnTo>
                    <a:pt x="136" y="577"/>
                  </a:lnTo>
                  <a:lnTo>
                    <a:pt x="136" y="576"/>
                  </a:lnTo>
                  <a:lnTo>
                    <a:pt x="136" y="575"/>
                  </a:lnTo>
                  <a:lnTo>
                    <a:pt x="136" y="574"/>
                  </a:lnTo>
                  <a:lnTo>
                    <a:pt x="136" y="572"/>
                  </a:lnTo>
                  <a:lnTo>
                    <a:pt x="135" y="568"/>
                  </a:lnTo>
                  <a:lnTo>
                    <a:pt x="134" y="566"/>
                  </a:lnTo>
                  <a:lnTo>
                    <a:pt x="133" y="563"/>
                  </a:lnTo>
                  <a:lnTo>
                    <a:pt x="131" y="558"/>
                  </a:lnTo>
                  <a:lnTo>
                    <a:pt x="130" y="556"/>
                  </a:lnTo>
                  <a:lnTo>
                    <a:pt x="128" y="553"/>
                  </a:lnTo>
                  <a:lnTo>
                    <a:pt x="127" y="551"/>
                  </a:lnTo>
                  <a:lnTo>
                    <a:pt x="125" y="547"/>
                  </a:lnTo>
                  <a:lnTo>
                    <a:pt x="124" y="547"/>
                  </a:lnTo>
                  <a:lnTo>
                    <a:pt x="124" y="546"/>
                  </a:lnTo>
                  <a:lnTo>
                    <a:pt x="123" y="545"/>
                  </a:lnTo>
                  <a:lnTo>
                    <a:pt x="123" y="544"/>
                  </a:lnTo>
                  <a:lnTo>
                    <a:pt x="123" y="540"/>
                  </a:lnTo>
                  <a:lnTo>
                    <a:pt x="123" y="539"/>
                  </a:lnTo>
                  <a:lnTo>
                    <a:pt x="123" y="536"/>
                  </a:lnTo>
                  <a:lnTo>
                    <a:pt x="123" y="535"/>
                  </a:lnTo>
                  <a:lnTo>
                    <a:pt x="122" y="534"/>
                  </a:lnTo>
                  <a:lnTo>
                    <a:pt x="122" y="533"/>
                  </a:lnTo>
                  <a:lnTo>
                    <a:pt x="121" y="532"/>
                  </a:lnTo>
                  <a:lnTo>
                    <a:pt x="119" y="530"/>
                  </a:lnTo>
                  <a:lnTo>
                    <a:pt x="118" y="529"/>
                  </a:lnTo>
                  <a:lnTo>
                    <a:pt x="117" y="529"/>
                  </a:lnTo>
                  <a:lnTo>
                    <a:pt x="117" y="528"/>
                  </a:lnTo>
                  <a:lnTo>
                    <a:pt x="116" y="527"/>
                  </a:lnTo>
                  <a:lnTo>
                    <a:pt x="116" y="526"/>
                  </a:lnTo>
                  <a:lnTo>
                    <a:pt x="116" y="525"/>
                  </a:lnTo>
                  <a:lnTo>
                    <a:pt x="116" y="524"/>
                  </a:lnTo>
                  <a:lnTo>
                    <a:pt x="116" y="523"/>
                  </a:lnTo>
                  <a:lnTo>
                    <a:pt x="117" y="520"/>
                  </a:lnTo>
                  <a:lnTo>
                    <a:pt x="117" y="519"/>
                  </a:lnTo>
                  <a:lnTo>
                    <a:pt x="117" y="517"/>
                  </a:lnTo>
                  <a:lnTo>
                    <a:pt x="117" y="515"/>
                  </a:lnTo>
                  <a:lnTo>
                    <a:pt x="117" y="513"/>
                  </a:lnTo>
                  <a:lnTo>
                    <a:pt x="116" y="509"/>
                  </a:lnTo>
                  <a:lnTo>
                    <a:pt x="115" y="507"/>
                  </a:lnTo>
                  <a:lnTo>
                    <a:pt x="114" y="504"/>
                  </a:lnTo>
                  <a:lnTo>
                    <a:pt x="114" y="503"/>
                  </a:lnTo>
                  <a:lnTo>
                    <a:pt x="113" y="502"/>
                  </a:lnTo>
                  <a:lnTo>
                    <a:pt x="113" y="501"/>
                  </a:lnTo>
                  <a:lnTo>
                    <a:pt x="114" y="499"/>
                  </a:lnTo>
                  <a:lnTo>
                    <a:pt x="114" y="497"/>
                  </a:lnTo>
                  <a:lnTo>
                    <a:pt x="115" y="492"/>
                  </a:lnTo>
                  <a:lnTo>
                    <a:pt x="116" y="489"/>
                  </a:lnTo>
                  <a:lnTo>
                    <a:pt x="116" y="488"/>
                  </a:lnTo>
                  <a:lnTo>
                    <a:pt x="116" y="487"/>
                  </a:lnTo>
                  <a:lnTo>
                    <a:pt x="116" y="486"/>
                  </a:lnTo>
                  <a:lnTo>
                    <a:pt x="116" y="481"/>
                  </a:lnTo>
                  <a:lnTo>
                    <a:pt x="116" y="480"/>
                  </a:lnTo>
                  <a:lnTo>
                    <a:pt x="116" y="479"/>
                  </a:lnTo>
                  <a:lnTo>
                    <a:pt x="117" y="478"/>
                  </a:lnTo>
                  <a:lnTo>
                    <a:pt x="117" y="477"/>
                  </a:lnTo>
                  <a:lnTo>
                    <a:pt x="118" y="473"/>
                  </a:lnTo>
                  <a:lnTo>
                    <a:pt x="118" y="471"/>
                  </a:lnTo>
                  <a:lnTo>
                    <a:pt x="119" y="469"/>
                  </a:lnTo>
                  <a:lnTo>
                    <a:pt x="119" y="468"/>
                  </a:lnTo>
                  <a:lnTo>
                    <a:pt x="118" y="466"/>
                  </a:lnTo>
                  <a:lnTo>
                    <a:pt x="118" y="465"/>
                  </a:lnTo>
                  <a:lnTo>
                    <a:pt x="118" y="463"/>
                  </a:lnTo>
                  <a:lnTo>
                    <a:pt x="118" y="462"/>
                  </a:lnTo>
                  <a:lnTo>
                    <a:pt x="117" y="460"/>
                  </a:lnTo>
                  <a:lnTo>
                    <a:pt x="116" y="458"/>
                  </a:lnTo>
                  <a:lnTo>
                    <a:pt x="115" y="457"/>
                  </a:lnTo>
                  <a:lnTo>
                    <a:pt x="114" y="455"/>
                  </a:lnTo>
                  <a:lnTo>
                    <a:pt x="114" y="454"/>
                  </a:lnTo>
                  <a:lnTo>
                    <a:pt x="113" y="453"/>
                  </a:lnTo>
                  <a:lnTo>
                    <a:pt x="112" y="453"/>
                  </a:lnTo>
                  <a:lnTo>
                    <a:pt x="111" y="452"/>
                  </a:lnTo>
                  <a:lnTo>
                    <a:pt x="110" y="451"/>
                  </a:lnTo>
                  <a:lnTo>
                    <a:pt x="109" y="451"/>
                  </a:lnTo>
                  <a:lnTo>
                    <a:pt x="108" y="451"/>
                  </a:lnTo>
                  <a:lnTo>
                    <a:pt x="108" y="451"/>
                  </a:lnTo>
                  <a:lnTo>
                    <a:pt x="107" y="450"/>
                  </a:lnTo>
                  <a:lnTo>
                    <a:pt x="106" y="451"/>
                  </a:lnTo>
                  <a:lnTo>
                    <a:pt x="100" y="451"/>
                  </a:lnTo>
                  <a:lnTo>
                    <a:pt x="99" y="451"/>
                  </a:lnTo>
                  <a:lnTo>
                    <a:pt x="98" y="451"/>
                  </a:lnTo>
                  <a:lnTo>
                    <a:pt x="93" y="451"/>
                  </a:lnTo>
                  <a:lnTo>
                    <a:pt x="91" y="451"/>
                  </a:lnTo>
                  <a:lnTo>
                    <a:pt x="88" y="451"/>
                  </a:lnTo>
                  <a:lnTo>
                    <a:pt x="83" y="450"/>
                  </a:lnTo>
                  <a:lnTo>
                    <a:pt x="81" y="450"/>
                  </a:lnTo>
                  <a:lnTo>
                    <a:pt x="79" y="450"/>
                  </a:lnTo>
                  <a:lnTo>
                    <a:pt x="78" y="450"/>
                  </a:lnTo>
                  <a:lnTo>
                    <a:pt x="77" y="450"/>
                  </a:lnTo>
                  <a:lnTo>
                    <a:pt x="75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2"/>
                  </a:lnTo>
                  <a:lnTo>
                    <a:pt x="70" y="452"/>
                  </a:lnTo>
                  <a:lnTo>
                    <a:pt x="69" y="451"/>
                  </a:lnTo>
                  <a:lnTo>
                    <a:pt x="69" y="451"/>
                  </a:lnTo>
                  <a:lnTo>
                    <a:pt x="68" y="451"/>
                  </a:lnTo>
                  <a:lnTo>
                    <a:pt x="67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5" y="449"/>
                  </a:lnTo>
                  <a:lnTo>
                    <a:pt x="65" y="449"/>
                  </a:lnTo>
                  <a:lnTo>
                    <a:pt x="64" y="448"/>
                  </a:lnTo>
                  <a:lnTo>
                    <a:pt x="64" y="448"/>
                  </a:lnTo>
                  <a:lnTo>
                    <a:pt x="64" y="447"/>
                  </a:lnTo>
                  <a:lnTo>
                    <a:pt x="64" y="446"/>
                  </a:lnTo>
                  <a:lnTo>
                    <a:pt x="64" y="444"/>
                  </a:lnTo>
                  <a:lnTo>
                    <a:pt x="64" y="441"/>
                  </a:lnTo>
                  <a:lnTo>
                    <a:pt x="64" y="440"/>
                  </a:lnTo>
                  <a:lnTo>
                    <a:pt x="63" y="439"/>
                  </a:lnTo>
                  <a:lnTo>
                    <a:pt x="63" y="438"/>
                  </a:lnTo>
                  <a:lnTo>
                    <a:pt x="63" y="437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1" y="435"/>
                  </a:lnTo>
                  <a:lnTo>
                    <a:pt x="61" y="434"/>
                  </a:lnTo>
                  <a:lnTo>
                    <a:pt x="60" y="434"/>
                  </a:lnTo>
                  <a:lnTo>
                    <a:pt x="58" y="433"/>
                  </a:lnTo>
                  <a:lnTo>
                    <a:pt x="54" y="431"/>
                  </a:lnTo>
                  <a:lnTo>
                    <a:pt x="52" y="430"/>
                  </a:lnTo>
                  <a:lnTo>
                    <a:pt x="51" y="429"/>
                  </a:lnTo>
                  <a:lnTo>
                    <a:pt x="50" y="429"/>
                  </a:lnTo>
                  <a:lnTo>
                    <a:pt x="48" y="429"/>
                  </a:lnTo>
                  <a:lnTo>
                    <a:pt x="46" y="428"/>
                  </a:lnTo>
                  <a:lnTo>
                    <a:pt x="44" y="428"/>
                  </a:lnTo>
                  <a:lnTo>
                    <a:pt x="41" y="428"/>
                  </a:lnTo>
                  <a:lnTo>
                    <a:pt x="39" y="427"/>
                  </a:lnTo>
                  <a:lnTo>
                    <a:pt x="36" y="427"/>
                  </a:lnTo>
                  <a:lnTo>
                    <a:pt x="31" y="425"/>
                  </a:lnTo>
                  <a:lnTo>
                    <a:pt x="30" y="425"/>
                  </a:lnTo>
                  <a:lnTo>
                    <a:pt x="28" y="425"/>
                  </a:lnTo>
                  <a:lnTo>
                    <a:pt x="23" y="424"/>
                  </a:lnTo>
                  <a:lnTo>
                    <a:pt x="21" y="424"/>
                  </a:lnTo>
                  <a:lnTo>
                    <a:pt x="18" y="424"/>
                  </a:lnTo>
                  <a:lnTo>
                    <a:pt x="14" y="423"/>
                  </a:lnTo>
                  <a:lnTo>
                    <a:pt x="11" y="422"/>
                  </a:lnTo>
                  <a:lnTo>
                    <a:pt x="10" y="421"/>
                  </a:lnTo>
                  <a:lnTo>
                    <a:pt x="8" y="421"/>
                  </a:lnTo>
                  <a:lnTo>
                    <a:pt x="6" y="419"/>
                  </a:lnTo>
                  <a:lnTo>
                    <a:pt x="1" y="416"/>
                  </a:lnTo>
                  <a:lnTo>
                    <a:pt x="1" y="416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1" y="415"/>
                  </a:lnTo>
                  <a:lnTo>
                    <a:pt x="1" y="414"/>
                  </a:lnTo>
                  <a:lnTo>
                    <a:pt x="1" y="414"/>
                  </a:lnTo>
                  <a:lnTo>
                    <a:pt x="2" y="413"/>
                  </a:lnTo>
                  <a:lnTo>
                    <a:pt x="3" y="412"/>
                  </a:lnTo>
                  <a:lnTo>
                    <a:pt x="4" y="412"/>
                  </a:lnTo>
                  <a:lnTo>
                    <a:pt x="9" y="409"/>
                  </a:lnTo>
                  <a:lnTo>
                    <a:pt x="12" y="407"/>
                  </a:lnTo>
                  <a:lnTo>
                    <a:pt x="15" y="405"/>
                  </a:lnTo>
                  <a:lnTo>
                    <a:pt x="16" y="404"/>
                  </a:lnTo>
                  <a:lnTo>
                    <a:pt x="17" y="403"/>
                  </a:lnTo>
                  <a:lnTo>
                    <a:pt x="19" y="401"/>
                  </a:lnTo>
                  <a:lnTo>
                    <a:pt x="26" y="394"/>
                  </a:lnTo>
                  <a:lnTo>
                    <a:pt x="27" y="392"/>
                  </a:lnTo>
                  <a:lnTo>
                    <a:pt x="29" y="390"/>
                  </a:lnTo>
                  <a:lnTo>
                    <a:pt x="30" y="388"/>
                  </a:lnTo>
                  <a:lnTo>
                    <a:pt x="30" y="387"/>
                  </a:lnTo>
                  <a:lnTo>
                    <a:pt x="31" y="385"/>
                  </a:lnTo>
                  <a:lnTo>
                    <a:pt x="31" y="384"/>
                  </a:lnTo>
                  <a:lnTo>
                    <a:pt x="32" y="381"/>
                  </a:lnTo>
                  <a:lnTo>
                    <a:pt x="32" y="374"/>
                  </a:lnTo>
                  <a:lnTo>
                    <a:pt x="33" y="370"/>
                  </a:lnTo>
                  <a:lnTo>
                    <a:pt x="33" y="366"/>
                  </a:lnTo>
                  <a:lnTo>
                    <a:pt x="34" y="364"/>
                  </a:lnTo>
                  <a:lnTo>
                    <a:pt x="34" y="362"/>
                  </a:lnTo>
                  <a:lnTo>
                    <a:pt x="35" y="360"/>
                  </a:lnTo>
                  <a:lnTo>
                    <a:pt x="35" y="359"/>
                  </a:lnTo>
                  <a:lnTo>
                    <a:pt x="36" y="357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4"/>
                  </a:lnTo>
                  <a:lnTo>
                    <a:pt x="39" y="353"/>
                  </a:lnTo>
                  <a:lnTo>
                    <a:pt x="39" y="352"/>
                  </a:lnTo>
                  <a:lnTo>
                    <a:pt x="40" y="351"/>
                  </a:lnTo>
                  <a:lnTo>
                    <a:pt x="41" y="351"/>
                  </a:lnTo>
                  <a:lnTo>
                    <a:pt x="42" y="351"/>
                  </a:lnTo>
                  <a:lnTo>
                    <a:pt x="43" y="351"/>
                  </a:lnTo>
                  <a:lnTo>
                    <a:pt x="44" y="351"/>
                  </a:lnTo>
                  <a:lnTo>
                    <a:pt x="45" y="351"/>
                  </a:lnTo>
                  <a:lnTo>
                    <a:pt x="50" y="352"/>
                  </a:lnTo>
                  <a:lnTo>
                    <a:pt x="51" y="352"/>
                  </a:lnTo>
                  <a:lnTo>
                    <a:pt x="53" y="352"/>
                  </a:lnTo>
                  <a:lnTo>
                    <a:pt x="55" y="352"/>
                  </a:lnTo>
                  <a:lnTo>
                    <a:pt x="56" y="353"/>
                  </a:lnTo>
                  <a:lnTo>
                    <a:pt x="58" y="352"/>
                  </a:lnTo>
                  <a:lnTo>
                    <a:pt x="60" y="352"/>
                  </a:lnTo>
                  <a:lnTo>
                    <a:pt x="63" y="352"/>
                  </a:lnTo>
                  <a:lnTo>
                    <a:pt x="65" y="351"/>
                  </a:lnTo>
                  <a:lnTo>
                    <a:pt x="68" y="351"/>
                  </a:lnTo>
                  <a:lnTo>
                    <a:pt x="73" y="349"/>
                  </a:lnTo>
                  <a:lnTo>
                    <a:pt x="74" y="348"/>
                  </a:lnTo>
                  <a:lnTo>
                    <a:pt x="76" y="348"/>
                  </a:lnTo>
                  <a:lnTo>
                    <a:pt x="77" y="348"/>
                  </a:lnTo>
                  <a:lnTo>
                    <a:pt x="78" y="348"/>
                  </a:lnTo>
                  <a:lnTo>
                    <a:pt x="79" y="348"/>
                  </a:lnTo>
                  <a:lnTo>
                    <a:pt x="80" y="348"/>
                  </a:lnTo>
                  <a:lnTo>
                    <a:pt x="81" y="348"/>
                  </a:lnTo>
                  <a:lnTo>
                    <a:pt x="84" y="350"/>
                  </a:lnTo>
                  <a:lnTo>
                    <a:pt x="85" y="350"/>
                  </a:lnTo>
                  <a:lnTo>
                    <a:pt x="86" y="350"/>
                  </a:lnTo>
                  <a:lnTo>
                    <a:pt x="91" y="351"/>
                  </a:lnTo>
                  <a:lnTo>
                    <a:pt x="95" y="352"/>
                  </a:lnTo>
                  <a:lnTo>
                    <a:pt x="97" y="352"/>
                  </a:lnTo>
                  <a:lnTo>
                    <a:pt x="98" y="352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1" y="352"/>
                  </a:lnTo>
                  <a:lnTo>
                    <a:pt x="102" y="351"/>
                  </a:lnTo>
                  <a:lnTo>
                    <a:pt x="103" y="351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5" y="350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10" y="343"/>
                  </a:lnTo>
                  <a:lnTo>
                    <a:pt x="111" y="341"/>
                  </a:lnTo>
                  <a:lnTo>
                    <a:pt x="111" y="340"/>
                  </a:lnTo>
                  <a:lnTo>
                    <a:pt x="115" y="333"/>
                  </a:lnTo>
                  <a:lnTo>
                    <a:pt x="116" y="331"/>
                  </a:lnTo>
                  <a:lnTo>
                    <a:pt x="117" y="329"/>
                  </a:lnTo>
                  <a:lnTo>
                    <a:pt x="118" y="325"/>
                  </a:lnTo>
                  <a:lnTo>
                    <a:pt x="119" y="324"/>
                  </a:lnTo>
                  <a:lnTo>
                    <a:pt x="119" y="321"/>
                  </a:lnTo>
                  <a:lnTo>
                    <a:pt x="120" y="318"/>
                  </a:lnTo>
                  <a:lnTo>
                    <a:pt x="120" y="316"/>
                  </a:lnTo>
                  <a:lnTo>
                    <a:pt x="120" y="315"/>
                  </a:lnTo>
                  <a:lnTo>
                    <a:pt x="121" y="313"/>
                  </a:lnTo>
                  <a:lnTo>
                    <a:pt x="123" y="307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238">
              <a:extLst>
                <a:ext uri="{FF2B5EF4-FFF2-40B4-BE49-F238E27FC236}">
                  <a16:creationId xmlns:a16="http://schemas.microsoft.com/office/drawing/2014/main" id="{9499871E-1B09-E35D-D585-D5EEFD7E9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319" y="2755853"/>
              <a:ext cx="583984" cy="403999"/>
            </a:xfrm>
            <a:custGeom>
              <a:avLst/>
              <a:gdLst>
                <a:gd name="T0" fmla="*/ 5 w 487"/>
                <a:gd name="T1" fmla="*/ 300 h 307"/>
                <a:gd name="T2" fmla="*/ 12 w 487"/>
                <a:gd name="T3" fmla="*/ 297 h 307"/>
                <a:gd name="T4" fmla="*/ 22 w 487"/>
                <a:gd name="T5" fmla="*/ 302 h 307"/>
                <a:gd name="T6" fmla="*/ 30 w 487"/>
                <a:gd name="T7" fmla="*/ 304 h 307"/>
                <a:gd name="T8" fmla="*/ 35 w 487"/>
                <a:gd name="T9" fmla="*/ 301 h 307"/>
                <a:gd name="T10" fmla="*/ 41 w 487"/>
                <a:gd name="T11" fmla="*/ 289 h 307"/>
                <a:gd name="T12" fmla="*/ 55 w 487"/>
                <a:gd name="T13" fmla="*/ 278 h 307"/>
                <a:gd name="T14" fmla="*/ 60 w 487"/>
                <a:gd name="T15" fmla="*/ 265 h 307"/>
                <a:gd name="T16" fmla="*/ 63 w 487"/>
                <a:gd name="T17" fmla="*/ 263 h 307"/>
                <a:gd name="T18" fmla="*/ 71 w 487"/>
                <a:gd name="T19" fmla="*/ 269 h 307"/>
                <a:gd name="T20" fmla="*/ 82 w 487"/>
                <a:gd name="T21" fmla="*/ 283 h 307"/>
                <a:gd name="T22" fmla="*/ 93 w 487"/>
                <a:gd name="T23" fmla="*/ 288 h 307"/>
                <a:gd name="T24" fmla="*/ 99 w 487"/>
                <a:gd name="T25" fmla="*/ 286 h 307"/>
                <a:gd name="T26" fmla="*/ 118 w 487"/>
                <a:gd name="T27" fmla="*/ 268 h 307"/>
                <a:gd name="T28" fmla="*/ 121 w 487"/>
                <a:gd name="T29" fmla="*/ 259 h 307"/>
                <a:gd name="T30" fmla="*/ 127 w 487"/>
                <a:gd name="T31" fmla="*/ 247 h 307"/>
                <a:gd name="T32" fmla="*/ 128 w 487"/>
                <a:gd name="T33" fmla="*/ 238 h 307"/>
                <a:gd name="T34" fmla="*/ 128 w 487"/>
                <a:gd name="T35" fmla="*/ 226 h 307"/>
                <a:gd name="T36" fmla="*/ 134 w 487"/>
                <a:gd name="T37" fmla="*/ 221 h 307"/>
                <a:gd name="T38" fmla="*/ 153 w 487"/>
                <a:gd name="T39" fmla="*/ 220 h 307"/>
                <a:gd name="T40" fmla="*/ 166 w 487"/>
                <a:gd name="T41" fmla="*/ 215 h 307"/>
                <a:gd name="T42" fmla="*/ 178 w 487"/>
                <a:gd name="T43" fmla="*/ 210 h 307"/>
                <a:gd name="T44" fmla="*/ 190 w 487"/>
                <a:gd name="T45" fmla="*/ 214 h 307"/>
                <a:gd name="T46" fmla="*/ 198 w 487"/>
                <a:gd name="T47" fmla="*/ 215 h 307"/>
                <a:gd name="T48" fmla="*/ 208 w 487"/>
                <a:gd name="T49" fmla="*/ 210 h 307"/>
                <a:gd name="T50" fmla="*/ 229 w 487"/>
                <a:gd name="T51" fmla="*/ 208 h 307"/>
                <a:gd name="T52" fmla="*/ 246 w 487"/>
                <a:gd name="T53" fmla="*/ 212 h 307"/>
                <a:gd name="T54" fmla="*/ 260 w 487"/>
                <a:gd name="T55" fmla="*/ 211 h 307"/>
                <a:gd name="T56" fmla="*/ 272 w 487"/>
                <a:gd name="T57" fmla="*/ 204 h 307"/>
                <a:gd name="T58" fmla="*/ 277 w 487"/>
                <a:gd name="T59" fmla="*/ 198 h 307"/>
                <a:gd name="T60" fmla="*/ 278 w 487"/>
                <a:gd name="T61" fmla="*/ 183 h 307"/>
                <a:gd name="T62" fmla="*/ 281 w 487"/>
                <a:gd name="T63" fmla="*/ 175 h 307"/>
                <a:gd name="T64" fmla="*/ 290 w 487"/>
                <a:gd name="T65" fmla="*/ 171 h 307"/>
                <a:gd name="T66" fmla="*/ 304 w 487"/>
                <a:gd name="T67" fmla="*/ 162 h 307"/>
                <a:gd name="T68" fmla="*/ 317 w 487"/>
                <a:gd name="T69" fmla="*/ 156 h 307"/>
                <a:gd name="T70" fmla="*/ 333 w 487"/>
                <a:gd name="T71" fmla="*/ 160 h 307"/>
                <a:gd name="T72" fmla="*/ 349 w 487"/>
                <a:gd name="T73" fmla="*/ 158 h 307"/>
                <a:gd name="T74" fmla="*/ 366 w 487"/>
                <a:gd name="T75" fmla="*/ 148 h 307"/>
                <a:gd name="T76" fmla="*/ 405 w 487"/>
                <a:gd name="T77" fmla="*/ 132 h 307"/>
                <a:gd name="T78" fmla="*/ 416 w 487"/>
                <a:gd name="T79" fmla="*/ 123 h 307"/>
                <a:gd name="T80" fmla="*/ 425 w 487"/>
                <a:gd name="T81" fmla="*/ 111 h 307"/>
                <a:gd name="T82" fmla="*/ 436 w 487"/>
                <a:gd name="T83" fmla="*/ 108 h 307"/>
                <a:gd name="T84" fmla="*/ 450 w 487"/>
                <a:gd name="T85" fmla="*/ 109 h 307"/>
                <a:gd name="T86" fmla="*/ 468 w 487"/>
                <a:gd name="T87" fmla="*/ 105 h 307"/>
                <a:gd name="T88" fmla="*/ 480 w 487"/>
                <a:gd name="T89" fmla="*/ 101 h 307"/>
                <a:gd name="T90" fmla="*/ 486 w 487"/>
                <a:gd name="T91" fmla="*/ 89 h 307"/>
                <a:gd name="T92" fmla="*/ 487 w 487"/>
                <a:gd name="T93" fmla="*/ 81 h 307"/>
                <a:gd name="T94" fmla="*/ 481 w 487"/>
                <a:gd name="T95" fmla="*/ 77 h 307"/>
                <a:gd name="T96" fmla="*/ 458 w 487"/>
                <a:gd name="T97" fmla="*/ 67 h 307"/>
                <a:gd name="T98" fmla="*/ 454 w 487"/>
                <a:gd name="T99" fmla="*/ 61 h 307"/>
                <a:gd name="T100" fmla="*/ 454 w 487"/>
                <a:gd name="T101" fmla="*/ 56 h 307"/>
                <a:gd name="T102" fmla="*/ 455 w 487"/>
                <a:gd name="T103" fmla="*/ 50 h 307"/>
                <a:gd name="T104" fmla="*/ 445 w 487"/>
                <a:gd name="T105" fmla="*/ 48 h 307"/>
                <a:gd name="T106" fmla="*/ 436 w 487"/>
                <a:gd name="T107" fmla="*/ 45 h 307"/>
                <a:gd name="T108" fmla="*/ 433 w 487"/>
                <a:gd name="T109" fmla="*/ 38 h 307"/>
                <a:gd name="T110" fmla="*/ 437 w 487"/>
                <a:gd name="T111" fmla="*/ 26 h 307"/>
                <a:gd name="T112" fmla="*/ 441 w 487"/>
                <a:gd name="T113" fmla="*/ 12 h 307"/>
                <a:gd name="T114" fmla="*/ 450 w 487"/>
                <a:gd name="T11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7" h="307">
                  <a:moveTo>
                    <a:pt x="0" y="307"/>
                  </a:moveTo>
                  <a:lnTo>
                    <a:pt x="1" y="305"/>
                  </a:lnTo>
                  <a:lnTo>
                    <a:pt x="2" y="304"/>
                  </a:lnTo>
                  <a:lnTo>
                    <a:pt x="2" y="303"/>
                  </a:lnTo>
                  <a:lnTo>
                    <a:pt x="3" y="302"/>
                  </a:lnTo>
                  <a:lnTo>
                    <a:pt x="4" y="301"/>
                  </a:lnTo>
                  <a:lnTo>
                    <a:pt x="5" y="300"/>
                  </a:lnTo>
                  <a:lnTo>
                    <a:pt x="6" y="299"/>
                  </a:lnTo>
                  <a:lnTo>
                    <a:pt x="7" y="299"/>
                  </a:lnTo>
                  <a:lnTo>
                    <a:pt x="8" y="298"/>
                  </a:lnTo>
                  <a:lnTo>
                    <a:pt x="9" y="298"/>
                  </a:lnTo>
                  <a:lnTo>
                    <a:pt x="10" y="297"/>
                  </a:lnTo>
                  <a:lnTo>
                    <a:pt x="11" y="297"/>
                  </a:lnTo>
                  <a:lnTo>
                    <a:pt x="12" y="297"/>
                  </a:lnTo>
                  <a:lnTo>
                    <a:pt x="13" y="297"/>
                  </a:lnTo>
                  <a:lnTo>
                    <a:pt x="14" y="298"/>
                  </a:lnTo>
                  <a:lnTo>
                    <a:pt x="16" y="298"/>
                  </a:lnTo>
                  <a:lnTo>
                    <a:pt x="17" y="299"/>
                  </a:lnTo>
                  <a:lnTo>
                    <a:pt x="18" y="299"/>
                  </a:lnTo>
                  <a:lnTo>
                    <a:pt x="19" y="300"/>
                  </a:lnTo>
                  <a:lnTo>
                    <a:pt x="22" y="302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6" y="304"/>
                  </a:lnTo>
                  <a:lnTo>
                    <a:pt x="27" y="304"/>
                  </a:lnTo>
                  <a:lnTo>
                    <a:pt x="28" y="304"/>
                  </a:lnTo>
                  <a:lnTo>
                    <a:pt x="29" y="304"/>
                  </a:lnTo>
                  <a:lnTo>
                    <a:pt x="30" y="304"/>
                  </a:lnTo>
                  <a:lnTo>
                    <a:pt x="31" y="303"/>
                  </a:lnTo>
                  <a:lnTo>
                    <a:pt x="32" y="303"/>
                  </a:lnTo>
                  <a:lnTo>
                    <a:pt x="33" y="303"/>
                  </a:lnTo>
                  <a:lnTo>
                    <a:pt x="33" y="302"/>
                  </a:lnTo>
                  <a:lnTo>
                    <a:pt x="34" y="302"/>
                  </a:lnTo>
                  <a:lnTo>
                    <a:pt x="35" y="301"/>
                  </a:lnTo>
                  <a:lnTo>
                    <a:pt x="35" y="301"/>
                  </a:lnTo>
                  <a:lnTo>
                    <a:pt x="36" y="300"/>
                  </a:lnTo>
                  <a:lnTo>
                    <a:pt x="36" y="298"/>
                  </a:lnTo>
                  <a:lnTo>
                    <a:pt x="38" y="294"/>
                  </a:lnTo>
                  <a:lnTo>
                    <a:pt x="39" y="292"/>
                  </a:lnTo>
                  <a:lnTo>
                    <a:pt x="40" y="290"/>
                  </a:lnTo>
                  <a:lnTo>
                    <a:pt x="40" y="289"/>
                  </a:lnTo>
                  <a:lnTo>
                    <a:pt x="41" y="289"/>
                  </a:lnTo>
                  <a:lnTo>
                    <a:pt x="42" y="287"/>
                  </a:lnTo>
                  <a:lnTo>
                    <a:pt x="45" y="285"/>
                  </a:lnTo>
                  <a:lnTo>
                    <a:pt x="47" y="284"/>
                  </a:lnTo>
                  <a:lnTo>
                    <a:pt x="50" y="281"/>
                  </a:lnTo>
                  <a:lnTo>
                    <a:pt x="53" y="279"/>
                  </a:lnTo>
                  <a:lnTo>
                    <a:pt x="54" y="278"/>
                  </a:lnTo>
                  <a:lnTo>
                    <a:pt x="55" y="278"/>
                  </a:lnTo>
                  <a:lnTo>
                    <a:pt x="55" y="277"/>
                  </a:lnTo>
                  <a:lnTo>
                    <a:pt x="56" y="276"/>
                  </a:lnTo>
                  <a:lnTo>
                    <a:pt x="57" y="274"/>
                  </a:lnTo>
                  <a:lnTo>
                    <a:pt x="58" y="272"/>
                  </a:lnTo>
                  <a:lnTo>
                    <a:pt x="59" y="270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61" y="264"/>
                  </a:lnTo>
                  <a:lnTo>
                    <a:pt x="61" y="264"/>
                  </a:lnTo>
                  <a:lnTo>
                    <a:pt x="61" y="263"/>
                  </a:lnTo>
                  <a:lnTo>
                    <a:pt x="61" y="263"/>
                  </a:lnTo>
                  <a:lnTo>
                    <a:pt x="62" y="263"/>
                  </a:lnTo>
                  <a:lnTo>
                    <a:pt x="63" y="263"/>
                  </a:lnTo>
                  <a:lnTo>
                    <a:pt x="63" y="263"/>
                  </a:lnTo>
                  <a:lnTo>
                    <a:pt x="64" y="263"/>
                  </a:lnTo>
                  <a:lnTo>
                    <a:pt x="65" y="264"/>
                  </a:lnTo>
                  <a:lnTo>
                    <a:pt x="66" y="264"/>
                  </a:lnTo>
                  <a:lnTo>
                    <a:pt x="66" y="265"/>
                  </a:lnTo>
                  <a:lnTo>
                    <a:pt x="67" y="265"/>
                  </a:lnTo>
                  <a:lnTo>
                    <a:pt x="69" y="267"/>
                  </a:lnTo>
                  <a:lnTo>
                    <a:pt x="71" y="269"/>
                  </a:lnTo>
                  <a:lnTo>
                    <a:pt x="72" y="271"/>
                  </a:lnTo>
                  <a:lnTo>
                    <a:pt x="75" y="276"/>
                  </a:lnTo>
                  <a:lnTo>
                    <a:pt x="76" y="278"/>
                  </a:lnTo>
                  <a:lnTo>
                    <a:pt x="77" y="279"/>
                  </a:lnTo>
                  <a:lnTo>
                    <a:pt x="78" y="281"/>
                  </a:lnTo>
                  <a:lnTo>
                    <a:pt x="80" y="282"/>
                  </a:lnTo>
                  <a:lnTo>
                    <a:pt x="82" y="283"/>
                  </a:lnTo>
                  <a:lnTo>
                    <a:pt x="84" y="285"/>
                  </a:lnTo>
                  <a:lnTo>
                    <a:pt x="85" y="285"/>
                  </a:lnTo>
                  <a:lnTo>
                    <a:pt x="86" y="286"/>
                  </a:lnTo>
                  <a:lnTo>
                    <a:pt x="89" y="287"/>
                  </a:lnTo>
                  <a:lnTo>
                    <a:pt x="91" y="288"/>
                  </a:lnTo>
                  <a:lnTo>
                    <a:pt x="92" y="288"/>
                  </a:lnTo>
                  <a:lnTo>
                    <a:pt x="93" y="288"/>
                  </a:lnTo>
                  <a:lnTo>
                    <a:pt x="94" y="288"/>
                  </a:lnTo>
                  <a:lnTo>
                    <a:pt x="95" y="288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97" y="287"/>
                  </a:lnTo>
                  <a:lnTo>
                    <a:pt x="98" y="287"/>
                  </a:lnTo>
                  <a:lnTo>
                    <a:pt x="99" y="286"/>
                  </a:lnTo>
                  <a:lnTo>
                    <a:pt x="100" y="286"/>
                  </a:lnTo>
                  <a:lnTo>
                    <a:pt x="102" y="285"/>
                  </a:lnTo>
                  <a:lnTo>
                    <a:pt x="104" y="283"/>
                  </a:lnTo>
                  <a:lnTo>
                    <a:pt x="108" y="278"/>
                  </a:lnTo>
                  <a:lnTo>
                    <a:pt x="112" y="274"/>
                  </a:lnTo>
                  <a:lnTo>
                    <a:pt x="117" y="269"/>
                  </a:lnTo>
                  <a:lnTo>
                    <a:pt x="118" y="268"/>
                  </a:lnTo>
                  <a:lnTo>
                    <a:pt x="119" y="267"/>
                  </a:lnTo>
                  <a:lnTo>
                    <a:pt x="119" y="266"/>
                  </a:lnTo>
                  <a:lnTo>
                    <a:pt x="120" y="265"/>
                  </a:lnTo>
                  <a:lnTo>
                    <a:pt x="120" y="263"/>
                  </a:lnTo>
                  <a:lnTo>
                    <a:pt x="121" y="262"/>
                  </a:lnTo>
                  <a:lnTo>
                    <a:pt x="121" y="260"/>
                  </a:lnTo>
                  <a:lnTo>
                    <a:pt x="121" y="259"/>
                  </a:lnTo>
                  <a:lnTo>
                    <a:pt x="121" y="258"/>
                  </a:lnTo>
                  <a:lnTo>
                    <a:pt x="121" y="257"/>
                  </a:lnTo>
                  <a:lnTo>
                    <a:pt x="122" y="255"/>
                  </a:lnTo>
                  <a:lnTo>
                    <a:pt x="123" y="253"/>
                  </a:lnTo>
                  <a:lnTo>
                    <a:pt x="124" y="251"/>
                  </a:lnTo>
                  <a:lnTo>
                    <a:pt x="126" y="248"/>
                  </a:lnTo>
                  <a:lnTo>
                    <a:pt x="127" y="247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8" y="244"/>
                  </a:lnTo>
                  <a:lnTo>
                    <a:pt x="128" y="243"/>
                  </a:lnTo>
                  <a:lnTo>
                    <a:pt x="128" y="242"/>
                  </a:lnTo>
                  <a:lnTo>
                    <a:pt x="128" y="241"/>
                  </a:lnTo>
                  <a:lnTo>
                    <a:pt x="128" y="238"/>
                  </a:lnTo>
                  <a:lnTo>
                    <a:pt x="128" y="236"/>
                  </a:lnTo>
                  <a:lnTo>
                    <a:pt x="127" y="232"/>
                  </a:lnTo>
                  <a:lnTo>
                    <a:pt x="127" y="230"/>
                  </a:lnTo>
                  <a:lnTo>
                    <a:pt x="127" y="229"/>
                  </a:lnTo>
                  <a:lnTo>
                    <a:pt x="127" y="227"/>
                  </a:lnTo>
                  <a:lnTo>
                    <a:pt x="128" y="227"/>
                  </a:lnTo>
                  <a:lnTo>
                    <a:pt x="128" y="226"/>
                  </a:lnTo>
                  <a:lnTo>
                    <a:pt x="129" y="225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1" y="223"/>
                  </a:lnTo>
                  <a:lnTo>
                    <a:pt x="132" y="222"/>
                  </a:lnTo>
                  <a:lnTo>
                    <a:pt x="133" y="222"/>
                  </a:lnTo>
                  <a:lnTo>
                    <a:pt x="134" y="221"/>
                  </a:lnTo>
                  <a:lnTo>
                    <a:pt x="136" y="221"/>
                  </a:lnTo>
                  <a:lnTo>
                    <a:pt x="137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3" y="220"/>
                  </a:lnTo>
                  <a:lnTo>
                    <a:pt x="150" y="220"/>
                  </a:lnTo>
                  <a:lnTo>
                    <a:pt x="153" y="220"/>
                  </a:lnTo>
                  <a:lnTo>
                    <a:pt x="155" y="219"/>
                  </a:lnTo>
                  <a:lnTo>
                    <a:pt x="158" y="219"/>
                  </a:lnTo>
                  <a:lnTo>
                    <a:pt x="160" y="218"/>
                  </a:lnTo>
                  <a:lnTo>
                    <a:pt x="161" y="218"/>
                  </a:lnTo>
                  <a:lnTo>
                    <a:pt x="162" y="217"/>
                  </a:lnTo>
                  <a:lnTo>
                    <a:pt x="164" y="216"/>
                  </a:lnTo>
                  <a:lnTo>
                    <a:pt x="166" y="215"/>
                  </a:lnTo>
                  <a:lnTo>
                    <a:pt x="168" y="214"/>
                  </a:lnTo>
                  <a:lnTo>
                    <a:pt x="170" y="212"/>
                  </a:lnTo>
                  <a:lnTo>
                    <a:pt x="172" y="212"/>
                  </a:lnTo>
                  <a:lnTo>
                    <a:pt x="173" y="211"/>
                  </a:lnTo>
                  <a:lnTo>
                    <a:pt x="175" y="211"/>
                  </a:lnTo>
                  <a:lnTo>
                    <a:pt x="176" y="210"/>
                  </a:lnTo>
                  <a:lnTo>
                    <a:pt x="178" y="210"/>
                  </a:lnTo>
                  <a:lnTo>
                    <a:pt x="179" y="210"/>
                  </a:lnTo>
                  <a:lnTo>
                    <a:pt x="180" y="210"/>
                  </a:lnTo>
                  <a:lnTo>
                    <a:pt x="182" y="210"/>
                  </a:lnTo>
                  <a:lnTo>
                    <a:pt x="183" y="211"/>
                  </a:lnTo>
                  <a:lnTo>
                    <a:pt x="184" y="211"/>
                  </a:lnTo>
                  <a:lnTo>
                    <a:pt x="185" y="211"/>
                  </a:lnTo>
                  <a:lnTo>
                    <a:pt x="190" y="214"/>
                  </a:lnTo>
                  <a:lnTo>
                    <a:pt x="192" y="214"/>
                  </a:lnTo>
                  <a:lnTo>
                    <a:pt x="193" y="215"/>
                  </a:lnTo>
                  <a:lnTo>
                    <a:pt x="194" y="215"/>
                  </a:lnTo>
                  <a:lnTo>
                    <a:pt x="195" y="215"/>
                  </a:lnTo>
                  <a:lnTo>
                    <a:pt x="196" y="215"/>
                  </a:lnTo>
                  <a:lnTo>
                    <a:pt x="197" y="215"/>
                  </a:lnTo>
                  <a:lnTo>
                    <a:pt x="198" y="215"/>
                  </a:lnTo>
                  <a:lnTo>
                    <a:pt x="198" y="215"/>
                  </a:lnTo>
                  <a:lnTo>
                    <a:pt x="199" y="215"/>
                  </a:lnTo>
                  <a:lnTo>
                    <a:pt x="200" y="214"/>
                  </a:lnTo>
                  <a:lnTo>
                    <a:pt x="202" y="213"/>
                  </a:lnTo>
                  <a:lnTo>
                    <a:pt x="205" y="212"/>
                  </a:lnTo>
                  <a:lnTo>
                    <a:pt x="207" y="211"/>
                  </a:lnTo>
                  <a:lnTo>
                    <a:pt x="208" y="210"/>
                  </a:lnTo>
                  <a:lnTo>
                    <a:pt x="210" y="210"/>
                  </a:lnTo>
                  <a:lnTo>
                    <a:pt x="215" y="210"/>
                  </a:lnTo>
                  <a:lnTo>
                    <a:pt x="221" y="208"/>
                  </a:lnTo>
                  <a:lnTo>
                    <a:pt x="222" y="208"/>
                  </a:lnTo>
                  <a:lnTo>
                    <a:pt x="224" y="208"/>
                  </a:lnTo>
                  <a:lnTo>
                    <a:pt x="227" y="208"/>
                  </a:lnTo>
                  <a:lnTo>
                    <a:pt x="229" y="208"/>
                  </a:lnTo>
                  <a:lnTo>
                    <a:pt x="232" y="208"/>
                  </a:lnTo>
                  <a:lnTo>
                    <a:pt x="234" y="208"/>
                  </a:lnTo>
                  <a:lnTo>
                    <a:pt x="237" y="209"/>
                  </a:lnTo>
                  <a:lnTo>
                    <a:pt x="239" y="209"/>
                  </a:lnTo>
                  <a:lnTo>
                    <a:pt x="241" y="210"/>
                  </a:lnTo>
                  <a:lnTo>
                    <a:pt x="245" y="211"/>
                  </a:lnTo>
                  <a:lnTo>
                    <a:pt x="246" y="212"/>
                  </a:lnTo>
                  <a:lnTo>
                    <a:pt x="248" y="212"/>
                  </a:lnTo>
                  <a:lnTo>
                    <a:pt x="250" y="212"/>
                  </a:lnTo>
                  <a:lnTo>
                    <a:pt x="252" y="212"/>
                  </a:lnTo>
                  <a:lnTo>
                    <a:pt x="254" y="212"/>
                  </a:lnTo>
                  <a:lnTo>
                    <a:pt x="256" y="212"/>
                  </a:lnTo>
                  <a:lnTo>
                    <a:pt x="258" y="212"/>
                  </a:lnTo>
                  <a:lnTo>
                    <a:pt x="260" y="211"/>
                  </a:lnTo>
                  <a:lnTo>
                    <a:pt x="261" y="210"/>
                  </a:lnTo>
                  <a:lnTo>
                    <a:pt x="262" y="209"/>
                  </a:lnTo>
                  <a:lnTo>
                    <a:pt x="265" y="207"/>
                  </a:lnTo>
                  <a:lnTo>
                    <a:pt x="266" y="206"/>
                  </a:lnTo>
                  <a:lnTo>
                    <a:pt x="268" y="205"/>
                  </a:lnTo>
                  <a:lnTo>
                    <a:pt x="271" y="204"/>
                  </a:lnTo>
                  <a:lnTo>
                    <a:pt x="272" y="204"/>
                  </a:lnTo>
                  <a:lnTo>
                    <a:pt x="273" y="203"/>
                  </a:lnTo>
                  <a:lnTo>
                    <a:pt x="274" y="202"/>
                  </a:lnTo>
                  <a:lnTo>
                    <a:pt x="275" y="202"/>
                  </a:lnTo>
                  <a:lnTo>
                    <a:pt x="276" y="201"/>
                  </a:lnTo>
                  <a:lnTo>
                    <a:pt x="276" y="200"/>
                  </a:lnTo>
                  <a:lnTo>
                    <a:pt x="277" y="199"/>
                  </a:lnTo>
                  <a:lnTo>
                    <a:pt x="277" y="198"/>
                  </a:lnTo>
                  <a:lnTo>
                    <a:pt x="277" y="197"/>
                  </a:lnTo>
                  <a:lnTo>
                    <a:pt x="278" y="195"/>
                  </a:lnTo>
                  <a:lnTo>
                    <a:pt x="278" y="193"/>
                  </a:lnTo>
                  <a:lnTo>
                    <a:pt x="277" y="189"/>
                  </a:lnTo>
                  <a:lnTo>
                    <a:pt x="277" y="187"/>
                  </a:lnTo>
                  <a:lnTo>
                    <a:pt x="277" y="185"/>
                  </a:lnTo>
                  <a:lnTo>
                    <a:pt x="278" y="183"/>
                  </a:lnTo>
                  <a:lnTo>
                    <a:pt x="278" y="182"/>
                  </a:lnTo>
                  <a:lnTo>
                    <a:pt x="278" y="180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80" y="176"/>
                  </a:lnTo>
                  <a:lnTo>
                    <a:pt x="280" y="175"/>
                  </a:lnTo>
                  <a:lnTo>
                    <a:pt x="281" y="175"/>
                  </a:lnTo>
                  <a:lnTo>
                    <a:pt x="282" y="174"/>
                  </a:lnTo>
                  <a:lnTo>
                    <a:pt x="282" y="173"/>
                  </a:lnTo>
                  <a:lnTo>
                    <a:pt x="283" y="173"/>
                  </a:lnTo>
                  <a:lnTo>
                    <a:pt x="284" y="173"/>
                  </a:lnTo>
                  <a:lnTo>
                    <a:pt x="284" y="172"/>
                  </a:lnTo>
                  <a:lnTo>
                    <a:pt x="286" y="172"/>
                  </a:lnTo>
                  <a:lnTo>
                    <a:pt x="290" y="171"/>
                  </a:lnTo>
                  <a:lnTo>
                    <a:pt x="292" y="171"/>
                  </a:lnTo>
                  <a:lnTo>
                    <a:pt x="294" y="170"/>
                  </a:lnTo>
                  <a:lnTo>
                    <a:pt x="296" y="169"/>
                  </a:lnTo>
                  <a:lnTo>
                    <a:pt x="298" y="168"/>
                  </a:lnTo>
                  <a:lnTo>
                    <a:pt x="300" y="166"/>
                  </a:lnTo>
                  <a:lnTo>
                    <a:pt x="302" y="165"/>
                  </a:lnTo>
                  <a:lnTo>
                    <a:pt x="304" y="162"/>
                  </a:lnTo>
                  <a:lnTo>
                    <a:pt x="306" y="161"/>
                  </a:lnTo>
                  <a:lnTo>
                    <a:pt x="307" y="160"/>
                  </a:lnTo>
                  <a:lnTo>
                    <a:pt x="309" y="159"/>
                  </a:lnTo>
                  <a:lnTo>
                    <a:pt x="312" y="158"/>
                  </a:lnTo>
                  <a:lnTo>
                    <a:pt x="314" y="157"/>
                  </a:lnTo>
                  <a:lnTo>
                    <a:pt x="316" y="156"/>
                  </a:lnTo>
                  <a:lnTo>
                    <a:pt x="317" y="156"/>
                  </a:lnTo>
                  <a:lnTo>
                    <a:pt x="318" y="156"/>
                  </a:lnTo>
                  <a:lnTo>
                    <a:pt x="319" y="156"/>
                  </a:lnTo>
                  <a:lnTo>
                    <a:pt x="321" y="157"/>
                  </a:lnTo>
                  <a:lnTo>
                    <a:pt x="322" y="157"/>
                  </a:lnTo>
                  <a:lnTo>
                    <a:pt x="326" y="158"/>
                  </a:lnTo>
                  <a:lnTo>
                    <a:pt x="330" y="159"/>
                  </a:lnTo>
                  <a:lnTo>
                    <a:pt x="333" y="160"/>
                  </a:lnTo>
                  <a:lnTo>
                    <a:pt x="335" y="160"/>
                  </a:lnTo>
                  <a:lnTo>
                    <a:pt x="336" y="160"/>
                  </a:lnTo>
                  <a:lnTo>
                    <a:pt x="337" y="160"/>
                  </a:lnTo>
                  <a:lnTo>
                    <a:pt x="342" y="159"/>
                  </a:lnTo>
                  <a:lnTo>
                    <a:pt x="346" y="159"/>
                  </a:lnTo>
                  <a:lnTo>
                    <a:pt x="347" y="158"/>
                  </a:lnTo>
                  <a:lnTo>
                    <a:pt x="349" y="158"/>
                  </a:lnTo>
                  <a:lnTo>
                    <a:pt x="351" y="157"/>
                  </a:lnTo>
                  <a:lnTo>
                    <a:pt x="352" y="156"/>
                  </a:lnTo>
                  <a:lnTo>
                    <a:pt x="354" y="155"/>
                  </a:lnTo>
                  <a:lnTo>
                    <a:pt x="358" y="152"/>
                  </a:lnTo>
                  <a:lnTo>
                    <a:pt x="360" y="151"/>
                  </a:lnTo>
                  <a:lnTo>
                    <a:pt x="362" y="150"/>
                  </a:lnTo>
                  <a:lnTo>
                    <a:pt x="366" y="148"/>
                  </a:lnTo>
                  <a:lnTo>
                    <a:pt x="377" y="143"/>
                  </a:lnTo>
                  <a:lnTo>
                    <a:pt x="384" y="140"/>
                  </a:lnTo>
                  <a:lnTo>
                    <a:pt x="388" y="138"/>
                  </a:lnTo>
                  <a:lnTo>
                    <a:pt x="391" y="137"/>
                  </a:lnTo>
                  <a:lnTo>
                    <a:pt x="398" y="134"/>
                  </a:lnTo>
                  <a:lnTo>
                    <a:pt x="401" y="133"/>
                  </a:lnTo>
                  <a:lnTo>
                    <a:pt x="405" y="132"/>
                  </a:lnTo>
                  <a:lnTo>
                    <a:pt x="406" y="131"/>
                  </a:lnTo>
                  <a:lnTo>
                    <a:pt x="407" y="130"/>
                  </a:lnTo>
                  <a:lnTo>
                    <a:pt x="410" y="129"/>
                  </a:lnTo>
                  <a:lnTo>
                    <a:pt x="412" y="127"/>
                  </a:lnTo>
                  <a:lnTo>
                    <a:pt x="414" y="126"/>
                  </a:lnTo>
                  <a:lnTo>
                    <a:pt x="415" y="124"/>
                  </a:lnTo>
                  <a:lnTo>
                    <a:pt x="416" y="123"/>
                  </a:lnTo>
                  <a:lnTo>
                    <a:pt x="417" y="121"/>
                  </a:lnTo>
                  <a:lnTo>
                    <a:pt x="418" y="119"/>
                  </a:lnTo>
                  <a:lnTo>
                    <a:pt x="421" y="115"/>
                  </a:lnTo>
                  <a:lnTo>
                    <a:pt x="422" y="114"/>
                  </a:lnTo>
                  <a:lnTo>
                    <a:pt x="423" y="112"/>
                  </a:lnTo>
                  <a:lnTo>
                    <a:pt x="423" y="112"/>
                  </a:lnTo>
                  <a:lnTo>
                    <a:pt x="425" y="111"/>
                  </a:lnTo>
                  <a:lnTo>
                    <a:pt x="426" y="110"/>
                  </a:lnTo>
                  <a:lnTo>
                    <a:pt x="427" y="109"/>
                  </a:lnTo>
                  <a:lnTo>
                    <a:pt x="430" y="109"/>
                  </a:lnTo>
                  <a:lnTo>
                    <a:pt x="432" y="108"/>
                  </a:lnTo>
                  <a:lnTo>
                    <a:pt x="433" y="108"/>
                  </a:lnTo>
                  <a:lnTo>
                    <a:pt x="435" y="108"/>
                  </a:lnTo>
                  <a:lnTo>
                    <a:pt x="436" y="108"/>
                  </a:lnTo>
                  <a:lnTo>
                    <a:pt x="438" y="108"/>
                  </a:lnTo>
                  <a:lnTo>
                    <a:pt x="440" y="108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7" y="109"/>
                  </a:lnTo>
                  <a:lnTo>
                    <a:pt x="449" y="109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4" y="109"/>
                  </a:lnTo>
                  <a:lnTo>
                    <a:pt x="458" y="108"/>
                  </a:lnTo>
                  <a:lnTo>
                    <a:pt x="460" y="108"/>
                  </a:lnTo>
                  <a:lnTo>
                    <a:pt x="462" y="107"/>
                  </a:lnTo>
                  <a:lnTo>
                    <a:pt x="465" y="106"/>
                  </a:lnTo>
                  <a:lnTo>
                    <a:pt x="468" y="105"/>
                  </a:lnTo>
                  <a:lnTo>
                    <a:pt x="469" y="104"/>
                  </a:lnTo>
                  <a:lnTo>
                    <a:pt x="471" y="104"/>
                  </a:lnTo>
                  <a:lnTo>
                    <a:pt x="476" y="103"/>
                  </a:lnTo>
                  <a:lnTo>
                    <a:pt x="477" y="102"/>
                  </a:lnTo>
                  <a:lnTo>
                    <a:pt x="479" y="102"/>
                  </a:lnTo>
                  <a:lnTo>
                    <a:pt x="480" y="101"/>
                  </a:lnTo>
                  <a:lnTo>
                    <a:pt x="480" y="101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3" y="98"/>
                  </a:lnTo>
                  <a:lnTo>
                    <a:pt x="483" y="97"/>
                  </a:lnTo>
                  <a:lnTo>
                    <a:pt x="484" y="96"/>
                  </a:lnTo>
                  <a:lnTo>
                    <a:pt x="485" y="93"/>
                  </a:lnTo>
                  <a:lnTo>
                    <a:pt x="486" y="89"/>
                  </a:lnTo>
                  <a:lnTo>
                    <a:pt x="487" y="87"/>
                  </a:lnTo>
                  <a:lnTo>
                    <a:pt x="487" y="86"/>
                  </a:lnTo>
                  <a:lnTo>
                    <a:pt x="487" y="85"/>
                  </a:lnTo>
                  <a:lnTo>
                    <a:pt x="487" y="84"/>
                  </a:lnTo>
                  <a:lnTo>
                    <a:pt x="487" y="83"/>
                  </a:lnTo>
                  <a:lnTo>
                    <a:pt x="487" y="82"/>
                  </a:lnTo>
                  <a:lnTo>
                    <a:pt x="487" y="81"/>
                  </a:lnTo>
                  <a:lnTo>
                    <a:pt x="486" y="81"/>
                  </a:lnTo>
                  <a:lnTo>
                    <a:pt x="486" y="80"/>
                  </a:lnTo>
                  <a:lnTo>
                    <a:pt x="485" y="79"/>
                  </a:lnTo>
                  <a:lnTo>
                    <a:pt x="484" y="78"/>
                  </a:lnTo>
                  <a:lnTo>
                    <a:pt x="483" y="78"/>
                  </a:lnTo>
                  <a:lnTo>
                    <a:pt x="482" y="77"/>
                  </a:lnTo>
                  <a:lnTo>
                    <a:pt x="481" y="77"/>
                  </a:lnTo>
                  <a:lnTo>
                    <a:pt x="478" y="75"/>
                  </a:lnTo>
                  <a:lnTo>
                    <a:pt x="472" y="73"/>
                  </a:lnTo>
                  <a:lnTo>
                    <a:pt x="468" y="72"/>
                  </a:lnTo>
                  <a:lnTo>
                    <a:pt x="462" y="69"/>
                  </a:lnTo>
                  <a:lnTo>
                    <a:pt x="460" y="69"/>
                  </a:lnTo>
                  <a:lnTo>
                    <a:pt x="459" y="68"/>
                  </a:lnTo>
                  <a:lnTo>
                    <a:pt x="458" y="67"/>
                  </a:lnTo>
                  <a:lnTo>
                    <a:pt x="457" y="67"/>
                  </a:lnTo>
                  <a:lnTo>
                    <a:pt x="456" y="66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5" y="64"/>
                  </a:lnTo>
                  <a:lnTo>
                    <a:pt x="454" y="63"/>
                  </a:lnTo>
                  <a:lnTo>
                    <a:pt x="454" y="61"/>
                  </a:lnTo>
                  <a:lnTo>
                    <a:pt x="453" y="60"/>
                  </a:lnTo>
                  <a:lnTo>
                    <a:pt x="453" y="60"/>
                  </a:lnTo>
                  <a:lnTo>
                    <a:pt x="453" y="59"/>
                  </a:lnTo>
                  <a:lnTo>
                    <a:pt x="453" y="58"/>
                  </a:lnTo>
                  <a:lnTo>
                    <a:pt x="453" y="58"/>
                  </a:lnTo>
                  <a:lnTo>
                    <a:pt x="453" y="57"/>
                  </a:lnTo>
                  <a:lnTo>
                    <a:pt x="454" y="56"/>
                  </a:lnTo>
                  <a:lnTo>
                    <a:pt x="455" y="54"/>
                  </a:lnTo>
                  <a:lnTo>
                    <a:pt x="455" y="53"/>
                  </a:lnTo>
                  <a:lnTo>
                    <a:pt x="456" y="52"/>
                  </a:lnTo>
                  <a:lnTo>
                    <a:pt x="456" y="52"/>
                  </a:lnTo>
                  <a:lnTo>
                    <a:pt x="456" y="51"/>
                  </a:lnTo>
                  <a:lnTo>
                    <a:pt x="455" y="50"/>
                  </a:lnTo>
                  <a:lnTo>
                    <a:pt x="455" y="50"/>
                  </a:lnTo>
                  <a:lnTo>
                    <a:pt x="454" y="49"/>
                  </a:lnTo>
                  <a:lnTo>
                    <a:pt x="454" y="49"/>
                  </a:lnTo>
                  <a:lnTo>
                    <a:pt x="453" y="49"/>
                  </a:lnTo>
                  <a:lnTo>
                    <a:pt x="452" y="49"/>
                  </a:lnTo>
                  <a:lnTo>
                    <a:pt x="451" y="48"/>
                  </a:lnTo>
                  <a:lnTo>
                    <a:pt x="447" y="49"/>
                  </a:lnTo>
                  <a:lnTo>
                    <a:pt x="445" y="48"/>
                  </a:lnTo>
                  <a:lnTo>
                    <a:pt x="442" y="48"/>
                  </a:lnTo>
                  <a:lnTo>
                    <a:pt x="441" y="48"/>
                  </a:lnTo>
                  <a:lnTo>
                    <a:pt x="441" y="48"/>
                  </a:lnTo>
                  <a:lnTo>
                    <a:pt x="439" y="47"/>
                  </a:lnTo>
                  <a:lnTo>
                    <a:pt x="438" y="46"/>
                  </a:lnTo>
                  <a:lnTo>
                    <a:pt x="437" y="46"/>
                  </a:lnTo>
                  <a:lnTo>
                    <a:pt x="436" y="45"/>
                  </a:lnTo>
                  <a:lnTo>
                    <a:pt x="435" y="44"/>
                  </a:lnTo>
                  <a:lnTo>
                    <a:pt x="434" y="43"/>
                  </a:lnTo>
                  <a:lnTo>
                    <a:pt x="434" y="42"/>
                  </a:lnTo>
                  <a:lnTo>
                    <a:pt x="433" y="41"/>
                  </a:lnTo>
                  <a:lnTo>
                    <a:pt x="433" y="41"/>
                  </a:lnTo>
                  <a:lnTo>
                    <a:pt x="433" y="40"/>
                  </a:lnTo>
                  <a:lnTo>
                    <a:pt x="433" y="38"/>
                  </a:lnTo>
                  <a:lnTo>
                    <a:pt x="433" y="35"/>
                  </a:lnTo>
                  <a:lnTo>
                    <a:pt x="433" y="34"/>
                  </a:lnTo>
                  <a:lnTo>
                    <a:pt x="434" y="33"/>
                  </a:lnTo>
                  <a:lnTo>
                    <a:pt x="434" y="32"/>
                  </a:lnTo>
                  <a:lnTo>
                    <a:pt x="434" y="31"/>
                  </a:lnTo>
                  <a:lnTo>
                    <a:pt x="436" y="27"/>
                  </a:lnTo>
                  <a:lnTo>
                    <a:pt x="437" y="26"/>
                  </a:lnTo>
                  <a:lnTo>
                    <a:pt x="438" y="24"/>
                  </a:lnTo>
                  <a:lnTo>
                    <a:pt x="438" y="22"/>
                  </a:lnTo>
                  <a:lnTo>
                    <a:pt x="439" y="21"/>
                  </a:lnTo>
                  <a:lnTo>
                    <a:pt x="439" y="19"/>
                  </a:lnTo>
                  <a:lnTo>
                    <a:pt x="440" y="18"/>
                  </a:lnTo>
                  <a:lnTo>
                    <a:pt x="441" y="13"/>
                  </a:lnTo>
                  <a:lnTo>
                    <a:pt x="441" y="12"/>
                  </a:lnTo>
                  <a:lnTo>
                    <a:pt x="441" y="11"/>
                  </a:lnTo>
                  <a:lnTo>
                    <a:pt x="442" y="10"/>
                  </a:lnTo>
                  <a:lnTo>
                    <a:pt x="442" y="10"/>
                  </a:lnTo>
                  <a:lnTo>
                    <a:pt x="443" y="8"/>
                  </a:lnTo>
                  <a:lnTo>
                    <a:pt x="448" y="2"/>
                  </a:lnTo>
                  <a:lnTo>
                    <a:pt x="449" y="1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50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239">
              <a:extLst>
                <a:ext uri="{FF2B5EF4-FFF2-40B4-BE49-F238E27FC236}">
                  <a16:creationId xmlns:a16="http://schemas.microsoft.com/office/drawing/2014/main" id="{E0B0D872-E398-7A11-C5AB-577F0622D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121" y="2784804"/>
              <a:ext cx="637945" cy="471112"/>
            </a:xfrm>
            <a:custGeom>
              <a:avLst/>
              <a:gdLst>
                <a:gd name="T0" fmla="*/ 298 w 532"/>
                <a:gd name="T1" fmla="*/ 4 h 358"/>
                <a:gd name="T2" fmla="*/ 315 w 532"/>
                <a:gd name="T3" fmla="*/ 17 h 358"/>
                <a:gd name="T4" fmla="*/ 328 w 532"/>
                <a:gd name="T5" fmla="*/ 17 h 358"/>
                <a:gd name="T6" fmla="*/ 340 w 532"/>
                <a:gd name="T7" fmla="*/ 8 h 358"/>
                <a:gd name="T8" fmla="*/ 350 w 532"/>
                <a:gd name="T9" fmla="*/ 24 h 358"/>
                <a:gd name="T10" fmla="*/ 369 w 532"/>
                <a:gd name="T11" fmla="*/ 20 h 358"/>
                <a:gd name="T12" fmla="*/ 388 w 532"/>
                <a:gd name="T13" fmla="*/ 46 h 358"/>
                <a:gd name="T14" fmla="*/ 385 w 532"/>
                <a:gd name="T15" fmla="*/ 79 h 358"/>
                <a:gd name="T16" fmla="*/ 403 w 532"/>
                <a:gd name="T17" fmla="*/ 106 h 358"/>
                <a:gd name="T18" fmla="*/ 425 w 532"/>
                <a:gd name="T19" fmla="*/ 134 h 358"/>
                <a:gd name="T20" fmla="*/ 432 w 532"/>
                <a:gd name="T21" fmla="*/ 158 h 358"/>
                <a:gd name="T22" fmla="*/ 451 w 532"/>
                <a:gd name="T23" fmla="*/ 144 h 358"/>
                <a:gd name="T24" fmla="*/ 485 w 532"/>
                <a:gd name="T25" fmla="*/ 155 h 358"/>
                <a:gd name="T26" fmla="*/ 497 w 532"/>
                <a:gd name="T27" fmla="*/ 169 h 358"/>
                <a:gd name="T28" fmla="*/ 506 w 532"/>
                <a:gd name="T29" fmla="*/ 210 h 358"/>
                <a:gd name="T30" fmla="*/ 511 w 532"/>
                <a:gd name="T31" fmla="*/ 252 h 358"/>
                <a:gd name="T32" fmla="*/ 514 w 532"/>
                <a:gd name="T33" fmla="*/ 284 h 358"/>
                <a:gd name="T34" fmla="*/ 531 w 532"/>
                <a:gd name="T35" fmla="*/ 319 h 358"/>
                <a:gd name="T36" fmla="*/ 520 w 532"/>
                <a:gd name="T37" fmla="*/ 330 h 358"/>
                <a:gd name="T38" fmla="*/ 495 w 532"/>
                <a:gd name="T39" fmla="*/ 331 h 358"/>
                <a:gd name="T40" fmla="*/ 476 w 532"/>
                <a:gd name="T41" fmla="*/ 316 h 358"/>
                <a:gd name="T42" fmla="*/ 457 w 532"/>
                <a:gd name="T43" fmla="*/ 330 h 358"/>
                <a:gd name="T44" fmla="*/ 454 w 532"/>
                <a:gd name="T45" fmla="*/ 349 h 358"/>
                <a:gd name="T46" fmla="*/ 436 w 532"/>
                <a:gd name="T47" fmla="*/ 352 h 358"/>
                <a:gd name="T48" fmla="*/ 425 w 532"/>
                <a:gd name="T49" fmla="*/ 342 h 358"/>
                <a:gd name="T50" fmla="*/ 399 w 532"/>
                <a:gd name="T51" fmla="*/ 332 h 358"/>
                <a:gd name="T52" fmla="*/ 379 w 532"/>
                <a:gd name="T53" fmla="*/ 332 h 358"/>
                <a:gd name="T54" fmla="*/ 359 w 532"/>
                <a:gd name="T55" fmla="*/ 343 h 358"/>
                <a:gd name="T56" fmla="*/ 324 w 532"/>
                <a:gd name="T57" fmla="*/ 324 h 358"/>
                <a:gd name="T58" fmla="*/ 305 w 532"/>
                <a:gd name="T59" fmla="*/ 305 h 358"/>
                <a:gd name="T60" fmla="*/ 274 w 532"/>
                <a:gd name="T61" fmla="*/ 279 h 358"/>
                <a:gd name="T62" fmla="*/ 256 w 532"/>
                <a:gd name="T63" fmla="*/ 279 h 358"/>
                <a:gd name="T64" fmla="*/ 239 w 532"/>
                <a:gd name="T65" fmla="*/ 267 h 358"/>
                <a:gd name="T66" fmla="*/ 230 w 532"/>
                <a:gd name="T67" fmla="*/ 284 h 358"/>
                <a:gd name="T68" fmla="*/ 211 w 532"/>
                <a:gd name="T69" fmla="*/ 299 h 358"/>
                <a:gd name="T70" fmla="*/ 200 w 532"/>
                <a:gd name="T71" fmla="*/ 313 h 358"/>
                <a:gd name="T72" fmla="*/ 172 w 532"/>
                <a:gd name="T73" fmla="*/ 309 h 358"/>
                <a:gd name="T74" fmla="*/ 163 w 532"/>
                <a:gd name="T75" fmla="*/ 330 h 358"/>
                <a:gd name="T76" fmla="*/ 139 w 532"/>
                <a:gd name="T77" fmla="*/ 353 h 358"/>
                <a:gd name="T78" fmla="*/ 106 w 532"/>
                <a:gd name="T79" fmla="*/ 358 h 358"/>
                <a:gd name="T80" fmla="*/ 95 w 532"/>
                <a:gd name="T81" fmla="*/ 343 h 358"/>
                <a:gd name="T82" fmla="*/ 82 w 532"/>
                <a:gd name="T83" fmla="*/ 341 h 358"/>
                <a:gd name="T84" fmla="*/ 62 w 532"/>
                <a:gd name="T85" fmla="*/ 341 h 358"/>
                <a:gd name="T86" fmla="*/ 54 w 532"/>
                <a:gd name="T87" fmla="*/ 334 h 358"/>
                <a:gd name="T88" fmla="*/ 30 w 532"/>
                <a:gd name="T89" fmla="*/ 306 h 358"/>
                <a:gd name="T90" fmla="*/ 9 w 532"/>
                <a:gd name="T91" fmla="*/ 263 h 358"/>
                <a:gd name="T92" fmla="*/ 0 w 532"/>
                <a:gd name="T93" fmla="*/ 234 h 358"/>
                <a:gd name="T94" fmla="*/ 10 w 532"/>
                <a:gd name="T95" fmla="*/ 207 h 358"/>
                <a:gd name="T96" fmla="*/ 29 w 532"/>
                <a:gd name="T97" fmla="*/ 187 h 358"/>
                <a:gd name="T98" fmla="*/ 36 w 532"/>
                <a:gd name="T99" fmla="*/ 167 h 358"/>
                <a:gd name="T100" fmla="*/ 43 w 532"/>
                <a:gd name="T101" fmla="*/ 141 h 358"/>
                <a:gd name="T102" fmla="*/ 61 w 532"/>
                <a:gd name="T103" fmla="*/ 140 h 358"/>
                <a:gd name="T104" fmla="*/ 84 w 532"/>
                <a:gd name="T105" fmla="*/ 146 h 358"/>
                <a:gd name="T106" fmla="*/ 96 w 532"/>
                <a:gd name="T107" fmla="*/ 123 h 358"/>
                <a:gd name="T108" fmla="*/ 128 w 532"/>
                <a:gd name="T109" fmla="*/ 114 h 358"/>
                <a:gd name="T110" fmla="*/ 164 w 532"/>
                <a:gd name="T111" fmla="*/ 130 h 358"/>
                <a:gd name="T112" fmla="*/ 189 w 532"/>
                <a:gd name="T113" fmla="*/ 125 h 358"/>
                <a:gd name="T114" fmla="*/ 211 w 532"/>
                <a:gd name="T115" fmla="*/ 100 h 358"/>
                <a:gd name="T116" fmla="*/ 252 w 532"/>
                <a:gd name="T117" fmla="*/ 103 h 358"/>
                <a:gd name="T118" fmla="*/ 269 w 532"/>
                <a:gd name="T119" fmla="*/ 97 h 358"/>
                <a:gd name="T120" fmla="*/ 275 w 532"/>
                <a:gd name="T121" fmla="*/ 56 h 358"/>
                <a:gd name="T122" fmla="*/ 274 w 532"/>
                <a:gd name="T123" fmla="*/ 29 h 358"/>
                <a:gd name="T124" fmla="*/ 262 w 532"/>
                <a:gd name="T125" fmla="*/ 1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2" h="358">
                  <a:moveTo>
                    <a:pt x="280" y="0"/>
                  </a:moveTo>
                  <a:lnTo>
                    <a:pt x="281" y="1"/>
                  </a:lnTo>
                  <a:lnTo>
                    <a:pt x="284" y="3"/>
                  </a:lnTo>
                  <a:lnTo>
                    <a:pt x="285" y="3"/>
                  </a:lnTo>
                  <a:lnTo>
                    <a:pt x="287" y="4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5"/>
                  </a:lnTo>
                  <a:lnTo>
                    <a:pt x="292" y="5"/>
                  </a:lnTo>
                  <a:lnTo>
                    <a:pt x="293" y="5"/>
                  </a:lnTo>
                  <a:lnTo>
                    <a:pt x="293" y="5"/>
                  </a:lnTo>
                  <a:lnTo>
                    <a:pt x="296" y="4"/>
                  </a:lnTo>
                  <a:lnTo>
                    <a:pt x="297" y="4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300" y="4"/>
                  </a:lnTo>
                  <a:lnTo>
                    <a:pt x="302" y="5"/>
                  </a:lnTo>
                  <a:lnTo>
                    <a:pt x="308" y="6"/>
                  </a:lnTo>
                  <a:lnTo>
                    <a:pt x="310" y="7"/>
                  </a:lnTo>
                  <a:lnTo>
                    <a:pt x="311" y="8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3" y="10"/>
                  </a:lnTo>
                  <a:lnTo>
                    <a:pt x="313" y="11"/>
                  </a:lnTo>
                  <a:lnTo>
                    <a:pt x="313" y="11"/>
                  </a:lnTo>
                  <a:lnTo>
                    <a:pt x="313" y="14"/>
                  </a:lnTo>
                  <a:lnTo>
                    <a:pt x="314" y="15"/>
                  </a:lnTo>
                  <a:lnTo>
                    <a:pt x="314" y="16"/>
                  </a:lnTo>
                  <a:lnTo>
                    <a:pt x="315" y="17"/>
                  </a:lnTo>
                  <a:lnTo>
                    <a:pt x="315" y="18"/>
                  </a:lnTo>
                  <a:lnTo>
                    <a:pt x="316" y="19"/>
                  </a:lnTo>
                  <a:lnTo>
                    <a:pt x="317" y="19"/>
                  </a:lnTo>
                  <a:lnTo>
                    <a:pt x="319" y="20"/>
                  </a:lnTo>
                  <a:lnTo>
                    <a:pt x="320" y="20"/>
                  </a:lnTo>
                  <a:lnTo>
                    <a:pt x="321" y="20"/>
                  </a:lnTo>
                  <a:lnTo>
                    <a:pt x="322" y="20"/>
                  </a:lnTo>
                  <a:lnTo>
                    <a:pt x="323" y="20"/>
                  </a:lnTo>
                  <a:lnTo>
                    <a:pt x="324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19"/>
                  </a:lnTo>
                  <a:lnTo>
                    <a:pt x="327" y="19"/>
                  </a:lnTo>
                  <a:lnTo>
                    <a:pt x="327" y="18"/>
                  </a:lnTo>
                  <a:lnTo>
                    <a:pt x="328" y="17"/>
                  </a:lnTo>
                  <a:lnTo>
                    <a:pt x="329" y="15"/>
                  </a:lnTo>
                  <a:lnTo>
                    <a:pt x="330" y="13"/>
                  </a:lnTo>
                  <a:lnTo>
                    <a:pt x="331" y="11"/>
                  </a:lnTo>
                  <a:lnTo>
                    <a:pt x="332" y="10"/>
                  </a:lnTo>
                  <a:lnTo>
                    <a:pt x="333" y="9"/>
                  </a:lnTo>
                  <a:lnTo>
                    <a:pt x="334" y="9"/>
                  </a:lnTo>
                  <a:lnTo>
                    <a:pt x="335" y="8"/>
                  </a:lnTo>
                  <a:lnTo>
                    <a:pt x="335" y="8"/>
                  </a:lnTo>
                  <a:lnTo>
                    <a:pt x="336" y="8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39" y="8"/>
                  </a:lnTo>
                  <a:lnTo>
                    <a:pt x="340" y="8"/>
                  </a:lnTo>
                  <a:lnTo>
                    <a:pt x="340" y="8"/>
                  </a:lnTo>
                  <a:lnTo>
                    <a:pt x="340" y="8"/>
                  </a:lnTo>
                  <a:lnTo>
                    <a:pt x="341" y="9"/>
                  </a:lnTo>
                  <a:lnTo>
                    <a:pt x="342" y="10"/>
                  </a:lnTo>
                  <a:lnTo>
                    <a:pt x="342" y="12"/>
                  </a:lnTo>
                  <a:lnTo>
                    <a:pt x="343" y="13"/>
                  </a:lnTo>
                  <a:lnTo>
                    <a:pt x="344" y="18"/>
                  </a:lnTo>
                  <a:lnTo>
                    <a:pt x="345" y="20"/>
                  </a:lnTo>
                  <a:lnTo>
                    <a:pt x="345" y="21"/>
                  </a:lnTo>
                  <a:lnTo>
                    <a:pt x="346" y="22"/>
                  </a:lnTo>
                  <a:lnTo>
                    <a:pt x="346" y="23"/>
                  </a:lnTo>
                  <a:lnTo>
                    <a:pt x="347" y="23"/>
                  </a:lnTo>
                  <a:lnTo>
                    <a:pt x="348" y="24"/>
                  </a:lnTo>
                  <a:lnTo>
                    <a:pt x="349" y="24"/>
                  </a:lnTo>
                  <a:lnTo>
                    <a:pt x="350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3" y="23"/>
                  </a:lnTo>
                  <a:lnTo>
                    <a:pt x="356" y="22"/>
                  </a:lnTo>
                  <a:lnTo>
                    <a:pt x="358" y="21"/>
                  </a:lnTo>
                  <a:lnTo>
                    <a:pt x="361" y="20"/>
                  </a:lnTo>
                  <a:lnTo>
                    <a:pt x="362" y="20"/>
                  </a:lnTo>
                  <a:lnTo>
                    <a:pt x="363" y="19"/>
                  </a:lnTo>
                  <a:lnTo>
                    <a:pt x="365" y="19"/>
                  </a:lnTo>
                  <a:lnTo>
                    <a:pt x="366" y="19"/>
                  </a:lnTo>
                  <a:lnTo>
                    <a:pt x="367" y="19"/>
                  </a:lnTo>
                  <a:lnTo>
                    <a:pt x="367" y="19"/>
                  </a:lnTo>
                  <a:lnTo>
                    <a:pt x="368" y="20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70" y="21"/>
                  </a:lnTo>
                  <a:lnTo>
                    <a:pt x="373" y="24"/>
                  </a:lnTo>
                  <a:lnTo>
                    <a:pt x="374" y="25"/>
                  </a:lnTo>
                  <a:lnTo>
                    <a:pt x="376" y="26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2" y="30"/>
                  </a:lnTo>
                  <a:lnTo>
                    <a:pt x="383" y="31"/>
                  </a:lnTo>
                  <a:lnTo>
                    <a:pt x="383" y="33"/>
                  </a:lnTo>
                  <a:lnTo>
                    <a:pt x="384" y="33"/>
                  </a:lnTo>
                  <a:lnTo>
                    <a:pt x="385" y="35"/>
                  </a:lnTo>
                  <a:lnTo>
                    <a:pt x="387" y="41"/>
                  </a:lnTo>
                  <a:lnTo>
                    <a:pt x="388" y="43"/>
                  </a:lnTo>
                  <a:lnTo>
                    <a:pt x="388" y="45"/>
                  </a:lnTo>
                  <a:lnTo>
                    <a:pt x="388" y="46"/>
                  </a:lnTo>
                  <a:lnTo>
                    <a:pt x="388" y="47"/>
                  </a:lnTo>
                  <a:lnTo>
                    <a:pt x="388" y="49"/>
                  </a:lnTo>
                  <a:lnTo>
                    <a:pt x="388" y="50"/>
                  </a:lnTo>
                  <a:lnTo>
                    <a:pt x="388" y="51"/>
                  </a:lnTo>
                  <a:lnTo>
                    <a:pt x="385" y="58"/>
                  </a:lnTo>
                  <a:lnTo>
                    <a:pt x="384" y="60"/>
                  </a:lnTo>
                  <a:lnTo>
                    <a:pt x="384" y="61"/>
                  </a:lnTo>
                  <a:lnTo>
                    <a:pt x="384" y="63"/>
                  </a:lnTo>
                  <a:lnTo>
                    <a:pt x="384" y="65"/>
                  </a:lnTo>
                  <a:lnTo>
                    <a:pt x="383" y="67"/>
                  </a:lnTo>
                  <a:lnTo>
                    <a:pt x="384" y="69"/>
                  </a:lnTo>
                  <a:lnTo>
                    <a:pt x="384" y="72"/>
                  </a:lnTo>
                  <a:lnTo>
                    <a:pt x="384" y="74"/>
                  </a:lnTo>
                  <a:lnTo>
                    <a:pt x="385" y="76"/>
                  </a:lnTo>
                  <a:lnTo>
                    <a:pt x="385" y="79"/>
                  </a:lnTo>
                  <a:lnTo>
                    <a:pt x="386" y="82"/>
                  </a:lnTo>
                  <a:lnTo>
                    <a:pt x="387" y="85"/>
                  </a:lnTo>
                  <a:lnTo>
                    <a:pt x="388" y="87"/>
                  </a:lnTo>
                  <a:lnTo>
                    <a:pt x="389" y="89"/>
                  </a:lnTo>
                  <a:lnTo>
                    <a:pt x="390" y="91"/>
                  </a:lnTo>
                  <a:lnTo>
                    <a:pt x="392" y="94"/>
                  </a:lnTo>
                  <a:lnTo>
                    <a:pt x="393" y="96"/>
                  </a:lnTo>
                  <a:lnTo>
                    <a:pt x="395" y="98"/>
                  </a:lnTo>
                  <a:lnTo>
                    <a:pt x="396" y="100"/>
                  </a:lnTo>
                  <a:lnTo>
                    <a:pt x="398" y="102"/>
                  </a:lnTo>
                  <a:lnTo>
                    <a:pt x="399" y="103"/>
                  </a:lnTo>
                  <a:lnTo>
                    <a:pt x="400" y="104"/>
                  </a:lnTo>
                  <a:lnTo>
                    <a:pt x="401" y="105"/>
                  </a:lnTo>
                  <a:lnTo>
                    <a:pt x="402" y="106"/>
                  </a:lnTo>
                  <a:lnTo>
                    <a:pt x="403" y="106"/>
                  </a:lnTo>
                  <a:lnTo>
                    <a:pt x="405" y="107"/>
                  </a:lnTo>
                  <a:lnTo>
                    <a:pt x="407" y="108"/>
                  </a:lnTo>
                  <a:lnTo>
                    <a:pt x="412" y="110"/>
                  </a:lnTo>
                  <a:lnTo>
                    <a:pt x="413" y="111"/>
                  </a:lnTo>
                  <a:lnTo>
                    <a:pt x="415" y="112"/>
                  </a:lnTo>
                  <a:lnTo>
                    <a:pt x="417" y="113"/>
                  </a:lnTo>
                  <a:lnTo>
                    <a:pt x="418" y="115"/>
                  </a:lnTo>
                  <a:lnTo>
                    <a:pt x="419" y="116"/>
                  </a:lnTo>
                  <a:lnTo>
                    <a:pt x="421" y="118"/>
                  </a:lnTo>
                  <a:lnTo>
                    <a:pt x="422" y="121"/>
                  </a:lnTo>
                  <a:lnTo>
                    <a:pt x="423" y="124"/>
                  </a:lnTo>
                  <a:lnTo>
                    <a:pt x="424" y="126"/>
                  </a:lnTo>
                  <a:lnTo>
                    <a:pt x="425" y="129"/>
                  </a:lnTo>
                  <a:lnTo>
                    <a:pt x="425" y="131"/>
                  </a:lnTo>
                  <a:lnTo>
                    <a:pt x="425" y="134"/>
                  </a:lnTo>
                  <a:lnTo>
                    <a:pt x="425" y="139"/>
                  </a:lnTo>
                  <a:lnTo>
                    <a:pt x="425" y="145"/>
                  </a:lnTo>
                  <a:lnTo>
                    <a:pt x="425" y="146"/>
                  </a:lnTo>
                  <a:lnTo>
                    <a:pt x="426" y="148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7" y="154"/>
                  </a:lnTo>
                  <a:lnTo>
                    <a:pt x="427" y="155"/>
                  </a:lnTo>
                  <a:lnTo>
                    <a:pt x="428" y="156"/>
                  </a:lnTo>
                  <a:lnTo>
                    <a:pt x="428" y="156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0" y="158"/>
                  </a:lnTo>
                  <a:lnTo>
                    <a:pt x="431" y="158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33" y="158"/>
                  </a:lnTo>
                  <a:lnTo>
                    <a:pt x="434" y="158"/>
                  </a:lnTo>
                  <a:lnTo>
                    <a:pt x="435" y="158"/>
                  </a:lnTo>
                  <a:lnTo>
                    <a:pt x="436" y="157"/>
                  </a:lnTo>
                  <a:lnTo>
                    <a:pt x="437" y="156"/>
                  </a:lnTo>
                  <a:lnTo>
                    <a:pt x="438" y="156"/>
                  </a:lnTo>
                  <a:lnTo>
                    <a:pt x="439" y="155"/>
                  </a:lnTo>
                  <a:lnTo>
                    <a:pt x="441" y="153"/>
                  </a:lnTo>
                  <a:lnTo>
                    <a:pt x="445" y="148"/>
                  </a:lnTo>
                  <a:lnTo>
                    <a:pt x="447" y="147"/>
                  </a:lnTo>
                  <a:lnTo>
                    <a:pt x="448" y="146"/>
                  </a:lnTo>
                  <a:lnTo>
                    <a:pt x="449" y="145"/>
                  </a:lnTo>
                  <a:lnTo>
                    <a:pt x="450" y="145"/>
                  </a:lnTo>
                  <a:lnTo>
                    <a:pt x="451" y="144"/>
                  </a:lnTo>
                  <a:lnTo>
                    <a:pt x="452" y="144"/>
                  </a:lnTo>
                  <a:lnTo>
                    <a:pt x="453" y="144"/>
                  </a:lnTo>
                  <a:lnTo>
                    <a:pt x="453" y="144"/>
                  </a:lnTo>
                  <a:lnTo>
                    <a:pt x="454" y="144"/>
                  </a:lnTo>
                  <a:lnTo>
                    <a:pt x="455" y="144"/>
                  </a:lnTo>
                  <a:lnTo>
                    <a:pt x="457" y="144"/>
                  </a:lnTo>
                  <a:lnTo>
                    <a:pt x="459" y="144"/>
                  </a:lnTo>
                  <a:lnTo>
                    <a:pt x="461" y="145"/>
                  </a:lnTo>
                  <a:lnTo>
                    <a:pt x="463" y="146"/>
                  </a:lnTo>
                  <a:lnTo>
                    <a:pt x="466" y="147"/>
                  </a:lnTo>
                  <a:lnTo>
                    <a:pt x="471" y="149"/>
                  </a:lnTo>
                  <a:lnTo>
                    <a:pt x="473" y="151"/>
                  </a:lnTo>
                  <a:lnTo>
                    <a:pt x="477" y="152"/>
                  </a:lnTo>
                  <a:lnTo>
                    <a:pt x="482" y="154"/>
                  </a:lnTo>
                  <a:lnTo>
                    <a:pt x="485" y="155"/>
                  </a:lnTo>
                  <a:lnTo>
                    <a:pt x="487" y="156"/>
                  </a:lnTo>
                  <a:lnTo>
                    <a:pt x="491" y="158"/>
                  </a:lnTo>
                  <a:lnTo>
                    <a:pt x="492" y="159"/>
                  </a:lnTo>
                  <a:lnTo>
                    <a:pt x="493" y="159"/>
                  </a:lnTo>
                  <a:lnTo>
                    <a:pt x="493" y="159"/>
                  </a:lnTo>
                  <a:lnTo>
                    <a:pt x="493" y="159"/>
                  </a:lnTo>
                  <a:lnTo>
                    <a:pt x="494" y="159"/>
                  </a:lnTo>
                  <a:lnTo>
                    <a:pt x="493" y="159"/>
                  </a:lnTo>
                  <a:lnTo>
                    <a:pt x="493" y="160"/>
                  </a:lnTo>
                  <a:lnTo>
                    <a:pt x="494" y="161"/>
                  </a:lnTo>
                  <a:lnTo>
                    <a:pt x="494" y="162"/>
                  </a:lnTo>
                  <a:lnTo>
                    <a:pt x="494" y="163"/>
                  </a:lnTo>
                  <a:lnTo>
                    <a:pt x="495" y="165"/>
                  </a:lnTo>
                  <a:lnTo>
                    <a:pt x="496" y="167"/>
                  </a:lnTo>
                  <a:lnTo>
                    <a:pt x="497" y="169"/>
                  </a:lnTo>
                  <a:lnTo>
                    <a:pt x="498" y="172"/>
                  </a:lnTo>
                  <a:lnTo>
                    <a:pt x="500" y="174"/>
                  </a:lnTo>
                  <a:lnTo>
                    <a:pt x="503" y="179"/>
                  </a:lnTo>
                  <a:lnTo>
                    <a:pt x="505" y="182"/>
                  </a:lnTo>
                  <a:lnTo>
                    <a:pt x="505" y="183"/>
                  </a:lnTo>
                  <a:lnTo>
                    <a:pt x="506" y="185"/>
                  </a:lnTo>
                  <a:lnTo>
                    <a:pt x="506" y="186"/>
                  </a:lnTo>
                  <a:lnTo>
                    <a:pt x="507" y="187"/>
                  </a:lnTo>
                  <a:lnTo>
                    <a:pt x="507" y="189"/>
                  </a:lnTo>
                  <a:lnTo>
                    <a:pt x="507" y="191"/>
                  </a:lnTo>
                  <a:lnTo>
                    <a:pt x="507" y="193"/>
                  </a:lnTo>
                  <a:lnTo>
                    <a:pt x="506" y="199"/>
                  </a:lnTo>
                  <a:lnTo>
                    <a:pt x="506" y="201"/>
                  </a:lnTo>
                  <a:lnTo>
                    <a:pt x="506" y="203"/>
                  </a:lnTo>
                  <a:lnTo>
                    <a:pt x="506" y="210"/>
                  </a:lnTo>
                  <a:lnTo>
                    <a:pt x="506" y="220"/>
                  </a:lnTo>
                  <a:lnTo>
                    <a:pt x="507" y="222"/>
                  </a:lnTo>
                  <a:lnTo>
                    <a:pt x="507" y="224"/>
                  </a:lnTo>
                  <a:lnTo>
                    <a:pt x="507" y="227"/>
                  </a:lnTo>
                  <a:lnTo>
                    <a:pt x="508" y="231"/>
                  </a:lnTo>
                  <a:lnTo>
                    <a:pt x="509" y="234"/>
                  </a:lnTo>
                  <a:lnTo>
                    <a:pt x="510" y="239"/>
                  </a:lnTo>
                  <a:lnTo>
                    <a:pt x="511" y="241"/>
                  </a:lnTo>
                  <a:lnTo>
                    <a:pt x="511" y="242"/>
                  </a:lnTo>
                  <a:lnTo>
                    <a:pt x="511" y="244"/>
                  </a:lnTo>
                  <a:lnTo>
                    <a:pt x="511" y="247"/>
                  </a:lnTo>
                  <a:lnTo>
                    <a:pt x="511" y="249"/>
                  </a:lnTo>
                  <a:lnTo>
                    <a:pt x="511" y="250"/>
                  </a:lnTo>
                  <a:lnTo>
                    <a:pt x="511" y="251"/>
                  </a:lnTo>
                  <a:lnTo>
                    <a:pt x="511" y="252"/>
                  </a:lnTo>
                  <a:lnTo>
                    <a:pt x="512" y="254"/>
                  </a:lnTo>
                  <a:lnTo>
                    <a:pt x="515" y="259"/>
                  </a:lnTo>
                  <a:lnTo>
                    <a:pt x="516" y="263"/>
                  </a:lnTo>
                  <a:lnTo>
                    <a:pt x="517" y="264"/>
                  </a:lnTo>
                  <a:lnTo>
                    <a:pt x="517" y="265"/>
                  </a:lnTo>
                  <a:lnTo>
                    <a:pt x="518" y="266"/>
                  </a:lnTo>
                  <a:lnTo>
                    <a:pt x="518" y="267"/>
                  </a:lnTo>
                  <a:lnTo>
                    <a:pt x="518" y="268"/>
                  </a:lnTo>
                  <a:lnTo>
                    <a:pt x="518" y="269"/>
                  </a:lnTo>
                  <a:lnTo>
                    <a:pt x="517" y="270"/>
                  </a:lnTo>
                  <a:lnTo>
                    <a:pt x="517" y="272"/>
                  </a:lnTo>
                  <a:lnTo>
                    <a:pt x="515" y="277"/>
                  </a:lnTo>
                  <a:lnTo>
                    <a:pt x="514" y="280"/>
                  </a:lnTo>
                  <a:lnTo>
                    <a:pt x="514" y="283"/>
                  </a:lnTo>
                  <a:lnTo>
                    <a:pt x="514" y="284"/>
                  </a:lnTo>
                  <a:lnTo>
                    <a:pt x="514" y="286"/>
                  </a:lnTo>
                  <a:lnTo>
                    <a:pt x="514" y="287"/>
                  </a:lnTo>
                  <a:lnTo>
                    <a:pt x="514" y="288"/>
                  </a:lnTo>
                  <a:lnTo>
                    <a:pt x="514" y="290"/>
                  </a:lnTo>
                  <a:lnTo>
                    <a:pt x="515" y="291"/>
                  </a:lnTo>
                  <a:lnTo>
                    <a:pt x="517" y="295"/>
                  </a:lnTo>
                  <a:lnTo>
                    <a:pt x="518" y="298"/>
                  </a:lnTo>
                  <a:lnTo>
                    <a:pt x="521" y="304"/>
                  </a:lnTo>
                  <a:lnTo>
                    <a:pt x="522" y="305"/>
                  </a:lnTo>
                  <a:lnTo>
                    <a:pt x="524" y="308"/>
                  </a:lnTo>
                  <a:lnTo>
                    <a:pt x="528" y="312"/>
                  </a:lnTo>
                  <a:lnTo>
                    <a:pt x="530" y="316"/>
                  </a:lnTo>
                  <a:lnTo>
                    <a:pt x="531" y="317"/>
                  </a:lnTo>
                  <a:lnTo>
                    <a:pt x="531" y="318"/>
                  </a:lnTo>
                  <a:lnTo>
                    <a:pt x="531" y="319"/>
                  </a:lnTo>
                  <a:lnTo>
                    <a:pt x="532" y="320"/>
                  </a:lnTo>
                  <a:lnTo>
                    <a:pt x="532" y="321"/>
                  </a:lnTo>
                  <a:lnTo>
                    <a:pt x="532" y="322"/>
                  </a:lnTo>
                  <a:lnTo>
                    <a:pt x="532" y="323"/>
                  </a:lnTo>
                  <a:lnTo>
                    <a:pt x="532" y="324"/>
                  </a:lnTo>
                  <a:lnTo>
                    <a:pt x="531" y="325"/>
                  </a:lnTo>
                  <a:lnTo>
                    <a:pt x="531" y="326"/>
                  </a:lnTo>
                  <a:lnTo>
                    <a:pt x="530" y="326"/>
                  </a:lnTo>
                  <a:lnTo>
                    <a:pt x="529" y="327"/>
                  </a:lnTo>
                  <a:lnTo>
                    <a:pt x="528" y="327"/>
                  </a:lnTo>
                  <a:lnTo>
                    <a:pt x="527" y="328"/>
                  </a:lnTo>
                  <a:lnTo>
                    <a:pt x="525" y="329"/>
                  </a:lnTo>
                  <a:lnTo>
                    <a:pt x="523" y="330"/>
                  </a:lnTo>
                  <a:lnTo>
                    <a:pt x="521" y="330"/>
                  </a:lnTo>
                  <a:lnTo>
                    <a:pt x="520" y="330"/>
                  </a:lnTo>
                  <a:lnTo>
                    <a:pt x="518" y="330"/>
                  </a:lnTo>
                  <a:lnTo>
                    <a:pt x="517" y="330"/>
                  </a:lnTo>
                  <a:lnTo>
                    <a:pt x="516" y="330"/>
                  </a:lnTo>
                  <a:lnTo>
                    <a:pt x="515" y="330"/>
                  </a:lnTo>
                  <a:lnTo>
                    <a:pt x="513" y="329"/>
                  </a:lnTo>
                  <a:lnTo>
                    <a:pt x="511" y="328"/>
                  </a:lnTo>
                  <a:lnTo>
                    <a:pt x="509" y="328"/>
                  </a:lnTo>
                  <a:lnTo>
                    <a:pt x="507" y="328"/>
                  </a:lnTo>
                  <a:lnTo>
                    <a:pt x="506" y="328"/>
                  </a:lnTo>
                  <a:lnTo>
                    <a:pt x="505" y="328"/>
                  </a:lnTo>
                  <a:lnTo>
                    <a:pt x="502" y="329"/>
                  </a:lnTo>
                  <a:lnTo>
                    <a:pt x="498" y="330"/>
                  </a:lnTo>
                  <a:lnTo>
                    <a:pt x="497" y="331"/>
                  </a:lnTo>
                  <a:lnTo>
                    <a:pt x="496" y="331"/>
                  </a:lnTo>
                  <a:lnTo>
                    <a:pt x="495" y="331"/>
                  </a:lnTo>
                  <a:lnTo>
                    <a:pt x="494" y="331"/>
                  </a:lnTo>
                  <a:lnTo>
                    <a:pt x="493" y="331"/>
                  </a:lnTo>
                  <a:lnTo>
                    <a:pt x="491" y="330"/>
                  </a:lnTo>
                  <a:lnTo>
                    <a:pt x="490" y="330"/>
                  </a:lnTo>
                  <a:lnTo>
                    <a:pt x="488" y="329"/>
                  </a:lnTo>
                  <a:lnTo>
                    <a:pt x="487" y="328"/>
                  </a:lnTo>
                  <a:lnTo>
                    <a:pt x="485" y="327"/>
                  </a:lnTo>
                  <a:lnTo>
                    <a:pt x="484" y="326"/>
                  </a:lnTo>
                  <a:lnTo>
                    <a:pt x="483" y="325"/>
                  </a:lnTo>
                  <a:lnTo>
                    <a:pt x="482" y="324"/>
                  </a:lnTo>
                  <a:lnTo>
                    <a:pt x="480" y="321"/>
                  </a:lnTo>
                  <a:lnTo>
                    <a:pt x="478" y="318"/>
                  </a:lnTo>
                  <a:lnTo>
                    <a:pt x="477" y="317"/>
                  </a:lnTo>
                  <a:lnTo>
                    <a:pt x="477" y="317"/>
                  </a:lnTo>
                  <a:lnTo>
                    <a:pt x="476" y="316"/>
                  </a:lnTo>
                  <a:lnTo>
                    <a:pt x="475" y="316"/>
                  </a:lnTo>
                  <a:lnTo>
                    <a:pt x="474" y="315"/>
                  </a:lnTo>
                  <a:lnTo>
                    <a:pt x="473" y="315"/>
                  </a:lnTo>
                  <a:lnTo>
                    <a:pt x="473" y="316"/>
                  </a:lnTo>
                  <a:lnTo>
                    <a:pt x="472" y="316"/>
                  </a:lnTo>
                  <a:lnTo>
                    <a:pt x="472" y="316"/>
                  </a:lnTo>
                  <a:lnTo>
                    <a:pt x="471" y="317"/>
                  </a:lnTo>
                  <a:lnTo>
                    <a:pt x="470" y="318"/>
                  </a:lnTo>
                  <a:lnTo>
                    <a:pt x="469" y="319"/>
                  </a:lnTo>
                  <a:lnTo>
                    <a:pt x="466" y="321"/>
                  </a:lnTo>
                  <a:lnTo>
                    <a:pt x="463" y="324"/>
                  </a:lnTo>
                  <a:lnTo>
                    <a:pt x="460" y="327"/>
                  </a:lnTo>
                  <a:lnTo>
                    <a:pt x="459" y="328"/>
                  </a:lnTo>
                  <a:lnTo>
                    <a:pt x="458" y="329"/>
                  </a:lnTo>
                  <a:lnTo>
                    <a:pt x="457" y="330"/>
                  </a:lnTo>
                  <a:lnTo>
                    <a:pt x="457" y="331"/>
                  </a:lnTo>
                  <a:lnTo>
                    <a:pt x="456" y="332"/>
                  </a:lnTo>
                  <a:lnTo>
                    <a:pt x="456" y="333"/>
                  </a:lnTo>
                  <a:lnTo>
                    <a:pt x="456" y="334"/>
                  </a:lnTo>
                  <a:lnTo>
                    <a:pt x="456" y="335"/>
                  </a:lnTo>
                  <a:lnTo>
                    <a:pt x="456" y="337"/>
                  </a:lnTo>
                  <a:lnTo>
                    <a:pt x="457" y="341"/>
                  </a:lnTo>
                  <a:lnTo>
                    <a:pt x="457" y="342"/>
                  </a:lnTo>
                  <a:lnTo>
                    <a:pt x="457" y="343"/>
                  </a:lnTo>
                  <a:lnTo>
                    <a:pt x="457" y="344"/>
                  </a:lnTo>
                  <a:lnTo>
                    <a:pt x="456" y="345"/>
                  </a:lnTo>
                  <a:lnTo>
                    <a:pt x="456" y="347"/>
                  </a:lnTo>
                  <a:lnTo>
                    <a:pt x="455" y="348"/>
                  </a:lnTo>
                  <a:lnTo>
                    <a:pt x="454" y="348"/>
                  </a:lnTo>
                  <a:lnTo>
                    <a:pt x="454" y="349"/>
                  </a:lnTo>
                  <a:lnTo>
                    <a:pt x="451" y="350"/>
                  </a:lnTo>
                  <a:lnTo>
                    <a:pt x="450" y="351"/>
                  </a:lnTo>
                  <a:lnTo>
                    <a:pt x="449" y="352"/>
                  </a:lnTo>
                  <a:lnTo>
                    <a:pt x="448" y="353"/>
                  </a:lnTo>
                  <a:lnTo>
                    <a:pt x="446" y="353"/>
                  </a:lnTo>
                  <a:lnTo>
                    <a:pt x="445" y="354"/>
                  </a:lnTo>
                  <a:lnTo>
                    <a:pt x="443" y="354"/>
                  </a:lnTo>
                  <a:lnTo>
                    <a:pt x="441" y="354"/>
                  </a:lnTo>
                  <a:lnTo>
                    <a:pt x="440" y="354"/>
                  </a:lnTo>
                  <a:lnTo>
                    <a:pt x="439" y="354"/>
                  </a:lnTo>
                  <a:lnTo>
                    <a:pt x="438" y="354"/>
                  </a:lnTo>
                  <a:lnTo>
                    <a:pt x="437" y="354"/>
                  </a:lnTo>
                  <a:lnTo>
                    <a:pt x="437" y="353"/>
                  </a:lnTo>
                  <a:lnTo>
                    <a:pt x="436" y="353"/>
                  </a:lnTo>
                  <a:lnTo>
                    <a:pt x="436" y="352"/>
                  </a:lnTo>
                  <a:lnTo>
                    <a:pt x="435" y="352"/>
                  </a:lnTo>
                  <a:lnTo>
                    <a:pt x="434" y="351"/>
                  </a:lnTo>
                  <a:lnTo>
                    <a:pt x="433" y="350"/>
                  </a:lnTo>
                  <a:lnTo>
                    <a:pt x="433" y="349"/>
                  </a:lnTo>
                  <a:lnTo>
                    <a:pt x="433" y="348"/>
                  </a:lnTo>
                  <a:lnTo>
                    <a:pt x="433" y="347"/>
                  </a:lnTo>
                  <a:lnTo>
                    <a:pt x="432" y="345"/>
                  </a:lnTo>
                  <a:lnTo>
                    <a:pt x="431" y="344"/>
                  </a:lnTo>
                  <a:lnTo>
                    <a:pt x="431" y="343"/>
                  </a:lnTo>
                  <a:lnTo>
                    <a:pt x="430" y="342"/>
                  </a:lnTo>
                  <a:lnTo>
                    <a:pt x="430" y="342"/>
                  </a:lnTo>
                  <a:lnTo>
                    <a:pt x="429" y="342"/>
                  </a:lnTo>
                  <a:lnTo>
                    <a:pt x="429" y="341"/>
                  </a:lnTo>
                  <a:lnTo>
                    <a:pt x="428" y="341"/>
                  </a:lnTo>
                  <a:lnTo>
                    <a:pt x="425" y="342"/>
                  </a:lnTo>
                  <a:lnTo>
                    <a:pt x="424" y="342"/>
                  </a:lnTo>
                  <a:lnTo>
                    <a:pt x="423" y="342"/>
                  </a:lnTo>
                  <a:lnTo>
                    <a:pt x="422" y="341"/>
                  </a:lnTo>
                  <a:lnTo>
                    <a:pt x="420" y="340"/>
                  </a:lnTo>
                  <a:lnTo>
                    <a:pt x="417" y="339"/>
                  </a:lnTo>
                  <a:lnTo>
                    <a:pt x="415" y="338"/>
                  </a:lnTo>
                  <a:lnTo>
                    <a:pt x="412" y="337"/>
                  </a:lnTo>
                  <a:lnTo>
                    <a:pt x="411" y="336"/>
                  </a:lnTo>
                  <a:lnTo>
                    <a:pt x="410" y="336"/>
                  </a:lnTo>
                  <a:lnTo>
                    <a:pt x="409" y="335"/>
                  </a:lnTo>
                  <a:lnTo>
                    <a:pt x="406" y="335"/>
                  </a:lnTo>
                  <a:lnTo>
                    <a:pt x="405" y="334"/>
                  </a:lnTo>
                  <a:lnTo>
                    <a:pt x="403" y="334"/>
                  </a:lnTo>
                  <a:lnTo>
                    <a:pt x="401" y="333"/>
                  </a:lnTo>
                  <a:lnTo>
                    <a:pt x="399" y="332"/>
                  </a:lnTo>
                  <a:lnTo>
                    <a:pt x="395" y="331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29"/>
                  </a:lnTo>
                  <a:lnTo>
                    <a:pt x="389" y="329"/>
                  </a:lnTo>
                  <a:lnTo>
                    <a:pt x="388" y="329"/>
                  </a:lnTo>
                  <a:lnTo>
                    <a:pt x="387" y="329"/>
                  </a:lnTo>
                  <a:lnTo>
                    <a:pt x="386" y="329"/>
                  </a:lnTo>
                  <a:lnTo>
                    <a:pt x="385" y="329"/>
                  </a:lnTo>
                  <a:lnTo>
                    <a:pt x="384" y="329"/>
                  </a:lnTo>
                  <a:lnTo>
                    <a:pt x="383" y="329"/>
                  </a:lnTo>
                  <a:lnTo>
                    <a:pt x="382" y="330"/>
                  </a:lnTo>
                  <a:lnTo>
                    <a:pt x="381" y="330"/>
                  </a:lnTo>
                  <a:lnTo>
                    <a:pt x="380" y="331"/>
                  </a:lnTo>
                  <a:lnTo>
                    <a:pt x="379" y="332"/>
                  </a:lnTo>
                  <a:lnTo>
                    <a:pt x="378" y="333"/>
                  </a:lnTo>
                  <a:lnTo>
                    <a:pt x="375" y="336"/>
                  </a:lnTo>
                  <a:lnTo>
                    <a:pt x="373" y="339"/>
                  </a:lnTo>
                  <a:lnTo>
                    <a:pt x="371" y="341"/>
                  </a:lnTo>
                  <a:lnTo>
                    <a:pt x="370" y="342"/>
                  </a:lnTo>
                  <a:lnTo>
                    <a:pt x="369" y="343"/>
                  </a:lnTo>
                  <a:lnTo>
                    <a:pt x="369" y="343"/>
                  </a:lnTo>
                  <a:lnTo>
                    <a:pt x="368" y="343"/>
                  </a:lnTo>
                  <a:lnTo>
                    <a:pt x="366" y="344"/>
                  </a:lnTo>
                  <a:lnTo>
                    <a:pt x="365" y="344"/>
                  </a:lnTo>
                  <a:lnTo>
                    <a:pt x="364" y="344"/>
                  </a:lnTo>
                  <a:lnTo>
                    <a:pt x="363" y="344"/>
                  </a:lnTo>
                  <a:lnTo>
                    <a:pt x="362" y="344"/>
                  </a:lnTo>
                  <a:lnTo>
                    <a:pt x="360" y="343"/>
                  </a:lnTo>
                  <a:lnTo>
                    <a:pt x="359" y="343"/>
                  </a:lnTo>
                  <a:lnTo>
                    <a:pt x="356" y="342"/>
                  </a:lnTo>
                  <a:lnTo>
                    <a:pt x="354" y="341"/>
                  </a:lnTo>
                  <a:lnTo>
                    <a:pt x="352" y="340"/>
                  </a:lnTo>
                  <a:lnTo>
                    <a:pt x="350" y="339"/>
                  </a:lnTo>
                  <a:lnTo>
                    <a:pt x="348" y="338"/>
                  </a:lnTo>
                  <a:lnTo>
                    <a:pt x="342" y="335"/>
                  </a:lnTo>
                  <a:lnTo>
                    <a:pt x="340" y="334"/>
                  </a:lnTo>
                  <a:lnTo>
                    <a:pt x="337" y="332"/>
                  </a:lnTo>
                  <a:lnTo>
                    <a:pt x="335" y="331"/>
                  </a:lnTo>
                  <a:lnTo>
                    <a:pt x="334" y="330"/>
                  </a:lnTo>
                  <a:lnTo>
                    <a:pt x="333" y="329"/>
                  </a:lnTo>
                  <a:lnTo>
                    <a:pt x="333" y="328"/>
                  </a:lnTo>
                  <a:lnTo>
                    <a:pt x="331" y="327"/>
                  </a:lnTo>
                  <a:lnTo>
                    <a:pt x="330" y="327"/>
                  </a:lnTo>
                  <a:lnTo>
                    <a:pt x="324" y="324"/>
                  </a:lnTo>
                  <a:lnTo>
                    <a:pt x="321" y="323"/>
                  </a:lnTo>
                  <a:lnTo>
                    <a:pt x="319" y="322"/>
                  </a:lnTo>
                  <a:lnTo>
                    <a:pt x="318" y="321"/>
                  </a:lnTo>
                  <a:lnTo>
                    <a:pt x="317" y="320"/>
                  </a:lnTo>
                  <a:lnTo>
                    <a:pt x="316" y="320"/>
                  </a:lnTo>
                  <a:lnTo>
                    <a:pt x="315" y="318"/>
                  </a:lnTo>
                  <a:lnTo>
                    <a:pt x="314" y="318"/>
                  </a:lnTo>
                  <a:lnTo>
                    <a:pt x="313" y="317"/>
                  </a:lnTo>
                  <a:lnTo>
                    <a:pt x="312" y="315"/>
                  </a:lnTo>
                  <a:lnTo>
                    <a:pt x="310" y="311"/>
                  </a:lnTo>
                  <a:lnTo>
                    <a:pt x="309" y="310"/>
                  </a:lnTo>
                  <a:lnTo>
                    <a:pt x="308" y="308"/>
                  </a:lnTo>
                  <a:lnTo>
                    <a:pt x="307" y="307"/>
                  </a:lnTo>
                  <a:lnTo>
                    <a:pt x="306" y="306"/>
                  </a:lnTo>
                  <a:lnTo>
                    <a:pt x="305" y="305"/>
                  </a:lnTo>
                  <a:lnTo>
                    <a:pt x="302" y="303"/>
                  </a:lnTo>
                  <a:lnTo>
                    <a:pt x="300" y="301"/>
                  </a:lnTo>
                  <a:lnTo>
                    <a:pt x="298" y="300"/>
                  </a:lnTo>
                  <a:lnTo>
                    <a:pt x="297" y="299"/>
                  </a:lnTo>
                  <a:lnTo>
                    <a:pt x="296" y="299"/>
                  </a:lnTo>
                  <a:lnTo>
                    <a:pt x="293" y="298"/>
                  </a:lnTo>
                  <a:lnTo>
                    <a:pt x="292" y="297"/>
                  </a:lnTo>
                  <a:lnTo>
                    <a:pt x="290" y="297"/>
                  </a:lnTo>
                  <a:lnTo>
                    <a:pt x="289" y="296"/>
                  </a:lnTo>
                  <a:lnTo>
                    <a:pt x="289" y="295"/>
                  </a:lnTo>
                  <a:lnTo>
                    <a:pt x="288" y="295"/>
                  </a:lnTo>
                  <a:lnTo>
                    <a:pt x="285" y="292"/>
                  </a:lnTo>
                  <a:lnTo>
                    <a:pt x="279" y="285"/>
                  </a:lnTo>
                  <a:lnTo>
                    <a:pt x="275" y="281"/>
                  </a:lnTo>
                  <a:lnTo>
                    <a:pt x="274" y="279"/>
                  </a:lnTo>
                  <a:lnTo>
                    <a:pt x="273" y="278"/>
                  </a:lnTo>
                  <a:lnTo>
                    <a:pt x="272" y="278"/>
                  </a:lnTo>
                  <a:lnTo>
                    <a:pt x="271" y="277"/>
                  </a:lnTo>
                  <a:lnTo>
                    <a:pt x="270" y="277"/>
                  </a:lnTo>
                  <a:lnTo>
                    <a:pt x="269" y="277"/>
                  </a:lnTo>
                  <a:lnTo>
                    <a:pt x="265" y="276"/>
                  </a:lnTo>
                  <a:lnTo>
                    <a:pt x="264" y="276"/>
                  </a:lnTo>
                  <a:lnTo>
                    <a:pt x="263" y="276"/>
                  </a:lnTo>
                  <a:lnTo>
                    <a:pt x="262" y="276"/>
                  </a:lnTo>
                  <a:lnTo>
                    <a:pt x="261" y="276"/>
                  </a:lnTo>
                  <a:lnTo>
                    <a:pt x="260" y="277"/>
                  </a:lnTo>
                  <a:lnTo>
                    <a:pt x="259" y="278"/>
                  </a:lnTo>
                  <a:lnTo>
                    <a:pt x="257" y="279"/>
                  </a:lnTo>
                  <a:lnTo>
                    <a:pt x="257" y="279"/>
                  </a:lnTo>
                  <a:lnTo>
                    <a:pt x="256" y="279"/>
                  </a:lnTo>
                  <a:lnTo>
                    <a:pt x="255" y="280"/>
                  </a:lnTo>
                  <a:lnTo>
                    <a:pt x="255" y="280"/>
                  </a:lnTo>
                  <a:lnTo>
                    <a:pt x="254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1" y="278"/>
                  </a:lnTo>
                  <a:lnTo>
                    <a:pt x="251" y="278"/>
                  </a:lnTo>
                  <a:lnTo>
                    <a:pt x="250" y="276"/>
                  </a:lnTo>
                  <a:lnTo>
                    <a:pt x="249" y="275"/>
                  </a:lnTo>
                  <a:lnTo>
                    <a:pt x="248" y="274"/>
                  </a:lnTo>
                  <a:lnTo>
                    <a:pt x="245" y="272"/>
                  </a:lnTo>
                  <a:lnTo>
                    <a:pt x="243" y="271"/>
                  </a:lnTo>
                  <a:lnTo>
                    <a:pt x="242" y="270"/>
                  </a:lnTo>
                  <a:lnTo>
                    <a:pt x="239" y="267"/>
                  </a:lnTo>
                  <a:lnTo>
                    <a:pt x="239" y="267"/>
                  </a:lnTo>
                  <a:lnTo>
                    <a:pt x="238" y="266"/>
                  </a:lnTo>
                  <a:lnTo>
                    <a:pt x="237" y="266"/>
                  </a:lnTo>
                  <a:lnTo>
                    <a:pt x="236" y="265"/>
                  </a:lnTo>
                  <a:lnTo>
                    <a:pt x="236" y="265"/>
                  </a:lnTo>
                  <a:lnTo>
                    <a:pt x="235" y="265"/>
                  </a:lnTo>
                  <a:lnTo>
                    <a:pt x="235" y="266"/>
                  </a:lnTo>
                  <a:lnTo>
                    <a:pt x="235" y="268"/>
                  </a:lnTo>
                  <a:lnTo>
                    <a:pt x="234" y="270"/>
                  </a:lnTo>
                  <a:lnTo>
                    <a:pt x="234" y="271"/>
                  </a:lnTo>
                  <a:lnTo>
                    <a:pt x="233" y="274"/>
                  </a:lnTo>
                  <a:lnTo>
                    <a:pt x="232" y="276"/>
                  </a:lnTo>
                  <a:lnTo>
                    <a:pt x="231" y="278"/>
                  </a:lnTo>
                  <a:lnTo>
                    <a:pt x="231" y="282"/>
                  </a:lnTo>
                  <a:lnTo>
                    <a:pt x="231" y="283"/>
                  </a:lnTo>
                  <a:lnTo>
                    <a:pt x="230" y="284"/>
                  </a:lnTo>
                  <a:lnTo>
                    <a:pt x="230" y="285"/>
                  </a:lnTo>
                  <a:lnTo>
                    <a:pt x="229" y="286"/>
                  </a:lnTo>
                  <a:lnTo>
                    <a:pt x="228" y="287"/>
                  </a:lnTo>
                  <a:lnTo>
                    <a:pt x="228" y="288"/>
                  </a:lnTo>
                  <a:lnTo>
                    <a:pt x="227" y="288"/>
                  </a:lnTo>
                  <a:lnTo>
                    <a:pt x="225" y="289"/>
                  </a:lnTo>
                  <a:lnTo>
                    <a:pt x="220" y="292"/>
                  </a:lnTo>
                  <a:lnTo>
                    <a:pt x="217" y="293"/>
                  </a:lnTo>
                  <a:lnTo>
                    <a:pt x="216" y="294"/>
                  </a:lnTo>
                  <a:lnTo>
                    <a:pt x="214" y="295"/>
                  </a:lnTo>
                  <a:lnTo>
                    <a:pt x="213" y="296"/>
                  </a:lnTo>
                  <a:lnTo>
                    <a:pt x="212" y="297"/>
                  </a:lnTo>
                  <a:lnTo>
                    <a:pt x="212" y="297"/>
                  </a:lnTo>
                  <a:lnTo>
                    <a:pt x="211" y="298"/>
                  </a:lnTo>
                  <a:lnTo>
                    <a:pt x="211" y="299"/>
                  </a:lnTo>
                  <a:lnTo>
                    <a:pt x="211" y="299"/>
                  </a:lnTo>
                  <a:lnTo>
                    <a:pt x="210" y="301"/>
                  </a:lnTo>
                  <a:lnTo>
                    <a:pt x="210" y="304"/>
                  </a:lnTo>
                  <a:lnTo>
                    <a:pt x="209" y="305"/>
                  </a:lnTo>
                  <a:lnTo>
                    <a:pt x="209" y="306"/>
                  </a:lnTo>
                  <a:lnTo>
                    <a:pt x="208" y="307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9"/>
                  </a:lnTo>
                  <a:lnTo>
                    <a:pt x="205" y="310"/>
                  </a:lnTo>
                  <a:lnTo>
                    <a:pt x="204" y="311"/>
                  </a:lnTo>
                  <a:lnTo>
                    <a:pt x="203" y="312"/>
                  </a:lnTo>
                  <a:lnTo>
                    <a:pt x="202" y="312"/>
                  </a:lnTo>
                  <a:lnTo>
                    <a:pt x="201" y="313"/>
                  </a:lnTo>
                  <a:lnTo>
                    <a:pt x="200" y="313"/>
                  </a:lnTo>
                  <a:lnTo>
                    <a:pt x="199" y="313"/>
                  </a:lnTo>
                  <a:lnTo>
                    <a:pt x="198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5" y="313"/>
                  </a:lnTo>
                  <a:lnTo>
                    <a:pt x="193" y="312"/>
                  </a:lnTo>
                  <a:lnTo>
                    <a:pt x="188" y="311"/>
                  </a:lnTo>
                  <a:lnTo>
                    <a:pt x="185" y="310"/>
                  </a:lnTo>
                  <a:lnTo>
                    <a:pt x="182" y="309"/>
                  </a:lnTo>
                  <a:lnTo>
                    <a:pt x="179" y="309"/>
                  </a:lnTo>
                  <a:lnTo>
                    <a:pt x="177" y="309"/>
                  </a:lnTo>
                  <a:lnTo>
                    <a:pt x="176" y="309"/>
                  </a:lnTo>
                  <a:lnTo>
                    <a:pt x="174" y="309"/>
                  </a:lnTo>
                  <a:lnTo>
                    <a:pt x="173" y="309"/>
                  </a:lnTo>
                  <a:lnTo>
                    <a:pt x="172" y="309"/>
                  </a:lnTo>
                  <a:lnTo>
                    <a:pt x="171" y="310"/>
                  </a:lnTo>
                  <a:lnTo>
                    <a:pt x="170" y="310"/>
                  </a:lnTo>
                  <a:lnTo>
                    <a:pt x="170" y="311"/>
                  </a:lnTo>
                  <a:lnTo>
                    <a:pt x="169" y="313"/>
                  </a:lnTo>
                  <a:lnTo>
                    <a:pt x="169" y="314"/>
                  </a:lnTo>
                  <a:lnTo>
                    <a:pt x="168" y="315"/>
                  </a:lnTo>
                  <a:lnTo>
                    <a:pt x="168" y="321"/>
                  </a:lnTo>
                  <a:lnTo>
                    <a:pt x="167" y="323"/>
                  </a:lnTo>
                  <a:lnTo>
                    <a:pt x="167" y="325"/>
                  </a:lnTo>
                  <a:lnTo>
                    <a:pt x="167" y="326"/>
                  </a:lnTo>
                  <a:lnTo>
                    <a:pt x="166" y="327"/>
                  </a:lnTo>
                  <a:lnTo>
                    <a:pt x="165" y="328"/>
                  </a:lnTo>
                  <a:lnTo>
                    <a:pt x="165" y="329"/>
                  </a:lnTo>
                  <a:lnTo>
                    <a:pt x="164" y="330"/>
                  </a:lnTo>
                  <a:lnTo>
                    <a:pt x="163" y="330"/>
                  </a:lnTo>
                  <a:lnTo>
                    <a:pt x="160" y="333"/>
                  </a:lnTo>
                  <a:lnTo>
                    <a:pt x="159" y="333"/>
                  </a:lnTo>
                  <a:lnTo>
                    <a:pt x="158" y="334"/>
                  </a:lnTo>
                  <a:lnTo>
                    <a:pt x="157" y="335"/>
                  </a:lnTo>
                  <a:lnTo>
                    <a:pt x="157" y="336"/>
                  </a:lnTo>
                  <a:lnTo>
                    <a:pt x="154" y="339"/>
                  </a:lnTo>
                  <a:lnTo>
                    <a:pt x="153" y="341"/>
                  </a:lnTo>
                  <a:lnTo>
                    <a:pt x="152" y="342"/>
                  </a:lnTo>
                  <a:lnTo>
                    <a:pt x="151" y="343"/>
                  </a:lnTo>
                  <a:lnTo>
                    <a:pt x="149" y="345"/>
                  </a:lnTo>
                  <a:lnTo>
                    <a:pt x="144" y="348"/>
                  </a:lnTo>
                  <a:lnTo>
                    <a:pt x="141" y="351"/>
                  </a:lnTo>
                  <a:lnTo>
                    <a:pt x="140" y="352"/>
                  </a:lnTo>
                  <a:lnTo>
                    <a:pt x="139" y="352"/>
                  </a:lnTo>
                  <a:lnTo>
                    <a:pt x="139" y="353"/>
                  </a:lnTo>
                  <a:lnTo>
                    <a:pt x="137" y="353"/>
                  </a:lnTo>
                  <a:lnTo>
                    <a:pt x="128" y="353"/>
                  </a:lnTo>
                  <a:lnTo>
                    <a:pt x="127" y="354"/>
                  </a:lnTo>
                  <a:lnTo>
                    <a:pt x="124" y="354"/>
                  </a:lnTo>
                  <a:lnTo>
                    <a:pt x="123" y="354"/>
                  </a:lnTo>
                  <a:lnTo>
                    <a:pt x="120" y="354"/>
                  </a:lnTo>
                  <a:lnTo>
                    <a:pt x="118" y="354"/>
                  </a:lnTo>
                  <a:lnTo>
                    <a:pt x="117" y="355"/>
                  </a:lnTo>
                  <a:lnTo>
                    <a:pt x="112" y="356"/>
                  </a:lnTo>
                  <a:lnTo>
                    <a:pt x="111" y="357"/>
                  </a:lnTo>
                  <a:lnTo>
                    <a:pt x="109" y="357"/>
                  </a:lnTo>
                  <a:lnTo>
                    <a:pt x="108" y="358"/>
                  </a:lnTo>
                  <a:lnTo>
                    <a:pt x="107" y="358"/>
                  </a:lnTo>
                  <a:lnTo>
                    <a:pt x="107" y="358"/>
                  </a:lnTo>
                  <a:lnTo>
                    <a:pt x="106" y="358"/>
                  </a:lnTo>
                  <a:lnTo>
                    <a:pt x="105" y="358"/>
                  </a:lnTo>
                  <a:lnTo>
                    <a:pt x="104" y="358"/>
                  </a:lnTo>
                  <a:lnTo>
                    <a:pt x="103" y="357"/>
                  </a:lnTo>
                  <a:lnTo>
                    <a:pt x="102" y="357"/>
                  </a:lnTo>
                  <a:lnTo>
                    <a:pt x="101" y="356"/>
                  </a:lnTo>
                  <a:lnTo>
                    <a:pt x="100" y="356"/>
                  </a:lnTo>
                  <a:lnTo>
                    <a:pt x="99" y="356"/>
                  </a:lnTo>
                  <a:lnTo>
                    <a:pt x="99" y="355"/>
                  </a:lnTo>
                  <a:lnTo>
                    <a:pt x="98" y="354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1"/>
                  </a:lnTo>
                  <a:lnTo>
                    <a:pt x="96" y="349"/>
                  </a:lnTo>
                  <a:lnTo>
                    <a:pt x="96" y="347"/>
                  </a:lnTo>
                  <a:lnTo>
                    <a:pt x="95" y="343"/>
                  </a:lnTo>
                  <a:lnTo>
                    <a:pt x="95" y="342"/>
                  </a:lnTo>
                  <a:lnTo>
                    <a:pt x="94" y="341"/>
                  </a:lnTo>
                  <a:lnTo>
                    <a:pt x="94" y="340"/>
                  </a:lnTo>
                  <a:lnTo>
                    <a:pt x="93" y="339"/>
                  </a:lnTo>
                  <a:lnTo>
                    <a:pt x="93" y="339"/>
                  </a:lnTo>
                  <a:lnTo>
                    <a:pt x="92" y="338"/>
                  </a:lnTo>
                  <a:lnTo>
                    <a:pt x="91" y="338"/>
                  </a:lnTo>
                  <a:lnTo>
                    <a:pt x="91" y="338"/>
                  </a:lnTo>
                  <a:lnTo>
                    <a:pt x="90" y="338"/>
                  </a:lnTo>
                  <a:lnTo>
                    <a:pt x="89" y="338"/>
                  </a:lnTo>
                  <a:lnTo>
                    <a:pt x="88" y="339"/>
                  </a:lnTo>
                  <a:lnTo>
                    <a:pt x="86" y="339"/>
                  </a:lnTo>
                  <a:lnTo>
                    <a:pt x="85" y="340"/>
                  </a:lnTo>
                  <a:lnTo>
                    <a:pt x="83" y="341"/>
                  </a:lnTo>
                  <a:lnTo>
                    <a:pt x="82" y="341"/>
                  </a:lnTo>
                  <a:lnTo>
                    <a:pt x="81" y="341"/>
                  </a:lnTo>
                  <a:lnTo>
                    <a:pt x="80" y="341"/>
                  </a:lnTo>
                  <a:lnTo>
                    <a:pt x="79" y="341"/>
                  </a:lnTo>
                  <a:lnTo>
                    <a:pt x="79" y="341"/>
                  </a:lnTo>
                  <a:lnTo>
                    <a:pt x="77" y="341"/>
                  </a:lnTo>
                  <a:lnTo>
                    <a:pt x="76" y="341"/>
                  </a:lnTo>
                  <a:lnTo>
                    <a:pt x="73" y="339"/>
                  </a:lnTo>
                  <a:lnTo>
                    <a:pt x="72" y="339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8" y="339"/>
                  </a:lnTo>
                  <a:lnTo>
                    <a:pt x="67" y="339"/>
                  </a:lnTo>
                  <a:lnTo>
                    <a:pt x="66" y="340"/>
                  </a:lnTo>
                  <a:lnTo>
                    <a:pt x="63" y="341"/>
                  </a:lnTo>
                  <a:lnTo>
                    <a:pt x="62" y="341"/>
                  </a:lnTo>
                  <a:lnTo>
                    <a:pt x="61" y="342"/>
                  </a:lnTo>
                  <a:lnTo>
                    <a:pt x="61" y="342"/>
                  </a:lnTo>
                  <a:lnTo>
                    <a:pt x="60" y="342"/>
                  </a:lnTo>
                  <a:lnTo>
                    <a:pt x="59" y="342"/>
                  </a:lnTo>
                  <a:lnTo>
                    <a:pt x="59" y="341"/>
                  </a:lnTo>
                  <a:lnTo>
                    <a:pt x="58" y="341"/>
                  </a:lnTo>
                  <a:lnTo>
                    <a:pt x="57" y="340"/>
                  </a:lnTo>
                  <a:lnTo>
                    <a:pt x="57" y="340"/>
                  </a:lnTo>
                  <a:lnTo>
                    <a:pt x="56" y="339"/>
                  </a:lnTo>
                  <a:lnTo>
                    <a:pt x="56" y="339"/>
                  </a:lnTo>
                  <a:lnTo>
                    <a:pt x="56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6"/>
                  </a:lnTo>
                  <a:lnTo>
                    <a:pt x="54" y="334"/>
                  </a:lnTo>
                  <a:lnTo>
                    <a:pt x="53" y="333"/>
                  </a:lnTo>
                  <a:lnTo>
                    <a:pt x="52" y="332"/>
                  </a:lnTo>
                  <a:lnTo>
                    <a:pt x="51" y="330"/>
                  </a:lnTo>
                  <a:lnTo>
                    <a:pt x="50" y="329"/>
                  </a:lnTo>
                  <a:lnTo>
                    <a:pt x="49" y="328"/>
                  </a:lnTo>
                  <a:lnTo>
                    <a:pt x="47" y="326"/>
                  </a:lnTo>
                  <a:lnTo>
                    <a:pt x="45" y="325"/>
                  </a:lnTo>
                  <a:lnTo>
                    <a:pt x="42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8" y="320"/>
                  </a:lnTo>
                  <a:lnTo>
                    <a:pt x="38" y="319"/>
                  </a:lnTo>
                  <a:lnTo>
                    <a:pt x="37" y="318"/>
                  </a:lnTo>
                  <a:lnTo>
                    <a:pt x="34" y="313"/>
                  </a:lnTo>
                  <a:lnTo>
                    <a:pt x="30" y="306"/>
                  </a:lnTo>
                  <a:lnTo>
                    <a:pt x="30" y="305"/>
                  </a:lnTo>
                  <a:lnTo>
                    <a:pt x="29" y="303"/>
                  </a:lnTo>
                  <a:lnTo>
                    <a:pt x="26" y="295"/>
                  </a:lnTo>
                  <a:lnTo>
                    <a:pt x="25" y="293"/>
                  </a:lnTo>
                  <a:lnTo>
                    <a:pt x="24" y="291"/>
                  </a:lnTo>
                  <a:lnTo>
                    <a:pt x="23" y="288"/>
                  </a:lnTo>
                  <a:lnTo>
                    <a:pt x="21" y="285"/>
                  </a:lnTo>
                  <a:lnTo>
                    <a:pt x="21" y="284"/>
                  </a:lnTo>
                  <a:lnTo>
                    <a:pt x="19" y="282"/>
                  </a:lnTo>
                  <a:lnTo>
                    <a:pt x="18" y="280"/>
                  </a:lnTo>
                  <a:lnTo>
                    <a:pt x="16" y="278"/>
                  </a:lnTo>
                  <a:lnTo>
                    <a:pt x="15" y="276"/>
                  </a:lnTo>
                  <a:lnTo>
                    <a:pt x="14" y="274"/>
                  </a:lnTo>
                  <a:lnTo>
                    <a:pt x="12" y="268"/>
                  </a:lnTo>
                  <a:lnTo>
                    <a:pt x="9" y="263"/>
                  </a:lnTo>
                  <a:lnTo>
                    <a:pt x="8" y="261"/>
                  </a:lnTo>
                  <a:lnTo>
                    <a:pt x="7" y="258"/>
                  </a:lnTo>
                  <a:lnTo>
                    <a:pt x="7" y="257"/>
                  </a:lnTo>
                  <a:lnTo>
                    <a:pt x="6" y="255"/>
                  </a:lnTo>
                  <a:lnTo>
                    <a:pt x="6" y="251"/>
                  </a:lnTo>
                  <a:lnTo>
                    <a:pt x="5" y="249"/>
                  </a:lnTo>
                  <a:lnTo>
                    <a:pt x="5" y="247"/>
                  </a:lnTo>
                  <a:lnTo>
                    <a:pt x="4" y="243"/>
                  </a:lnTo>
                  <a:lnTo>
                    <a:pt x="3" y="241"/>
                  </a:lnTo>
                  <a:lnTo>
                    <a:pt x="2" y="241"/>
                  </a:lnTo>
                  <a:lnTo>
                    <a:pt x="1" y="238"/>
                  </a:lnTo>
                  <a:lnTo>
                    <a:pt x="1" y="237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1" y="231"/>
                  </a:lnTo>
                  <a:lnTo>
                    <a:pt x="1" y="230"/>
                  </a:lnTo>
                  <a:lnTo>
                    <a:pt x="1" y="229"/>
                  </a:lnTo>
                  <a:lnTo>
                    <a:pt x="2" y="228"/>
                  </a:lnTo>
                  <a:lnTo>
                    <a:pt x="2" y="227"/>
                  </a:lnTo>
                  <a:lnTo>
                    <a:pt x="3" y="225"/>
                  </a:lnTo>
                  <a:lnTo>
                    <a:pt x="7" y="220"/>
                  </a:lnTo>
                  <a:lnTo>
                    <a:pt x="8" y="219"/>
                  </a:lnTo>
                  <a:lnTo>
                    <a:pt x="8" y="217"/>
                  </a:lnTo>
                  <a:lnTo>
                    <a:pt x="8" y="216"/>
                  </a:lnTo>
                  <a:lnTo>
                    <a:pt x="9" y="215"/>
                  </a:lnTo>
                  <a:lnTo>
                    <a:pt x="9" y="210"/>
                  </a:lnTo>
                  <a:lnTo>
                    <a:pt x="10" y="209"/>
                  </a:lnTo>
                  <a:lnTo>
                    <a:pt x="10" y="207"/>
                  </a:lnTo>
                  <a:lnTo>
                    <a:pt x="11" y="205"/>
                  </a:lnTo>
                  <a:lnTo>
                    <a:pt x="12" y="203"/>
                  </a:lnTo>
                  <a:lnTo>
                    <a:pt x="12" y="202"/>
                  </a:lnTo>
                  <a:lnTo>
                    <a:pt x="13" y="201"/>
                  </a:lnTo>
                  <a:lnTo>
                    <a:pt x="14" y="200"/>
                  </a:lnTo>
                  <a:lnTo>
                    <a:pt x="15" y="199"/>
                  </a:lnTo>
                  <a:lnTo>
                    <a:pt x="16" y="198"/>
                  </a:lnTo>
                  <a:lnTo>
                    <a:pt x="17" y="197"/>
                  </a:lnTo>
                  <a:lnTo>
                    <a:pt x="22" y="193"/>
                  </a:lnTo>
                  <a:lnTo>
                    <a:pt x="25" y="190"/>
                  </a:lnTo>
                  <a:lnTo>
                    <a:pt x="26" y="189"/>
                  </a:lnTo>
                  <a:lnTo>
                    <a:pt x="27" y="189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7"/>
                  </a:lnTo>
                  <a:lnTo>
                    <a:pt x="30" y="187"/>
                  </a:lnTo>
                  <a:lnTo>
                    <a:pt x="30" y="186"/>
                  </a:lnTo>
                  <a:lnTo>
                    <a:pt x="31" y="186"/>
                  </a:lnTo>
                  <a:lnTo>
                    <a:pt x="31" y="185"/>
                  </a:lnTo>
                  <a:lnTo>
                    <a:pt x="31" y="182"/>
                  </a:lnTo>
                  <a:lnTo>
                    <a:pt x="31" y="181"/>
                  </a:lnTo>
                  <a:lnTo>
                    <a:pt x="31" y="180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3" y="174"/>
                  </a:lnTo>
                  <a:lnTo>
                    <a:pt x="33" y="172"/>
                  </a:lnTo>
                  <a:lnTo>
                    <a:pt x="34" y="171"/>
                  </a:lnTo>
                  <a:lnTo>
                    <a:pt x="35" y="169"/>
                  </a:lnTo>
                  <a:lnTo>
                    <a:pt x="35" y="168"/>
                  </a:lnTo>
                  <a:lnTo>
                    <a:pt x="36" y="167"/>
                  </a:lnTo>
                  <a:lnTo>
                    <a:pt x="37" y="166"/>
                  </a:lnTo>
                  <a:lnTo>
                    <a:pt x="38" y="165"/>
                  </a:lnTo>
                  <a:lnTo>
                    <a:pt x="40" y="162"/>
                  </a:lnTo>
                  <a:lnTo>
                    <a:pt x="41" y="161"/>
                  </a:lnTo>
                  <a:lnTo>
                    <a:pt x="42" y="160"/>
                  </a:lnTo>
                  <a:lnTo>
                    <a:pt x="42" y="159"/>
                  </a:lnTo>
                  <a:lnTo>
                    <a:pt x="43" y="158"/>
                  </a:lnTo>
                  <a:lnTo>
                    <a:pt x="43" y="157"/>
                  </a:lnTo>
                  <a:lnTo>
                    <a:pt x="44" y="153"/>
                  </a:lnTo>
                  <a:lnTo>
                    <a:pt x="44" y="152"/>
                  </a:lnTo>
                  <a:lnTo>
                    <a:pt x="44" y="150"/>
                  </a:lnTo>
                  <a:lnTo>
                    <a:pt x="43" y="148"/>
                  </a:lnTo>
                  <a:lnTo>
                    <a:pt x="43" y="143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3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5" y="138"/>
                  </a:lnTo>
                  <a:lnTo>
                    <a:pt x="46" y="138"/>
                  </a:lnTo>
                  <a:lnTo>
                    <a:pt x="49" y="137"/>
                  </a:lnTo>
                  <a:lnTo>
                    <a:pt x="50" y="137"/>
                  </a:lnTo>
                  <a:lnTo>
                    <a:pt x="51" y="137"/>
                  </a:lnTo>
                  <a:lnTo>
                    <a:pt x="52" y="137"/>
                  </a:lnTo>
                  <a:lnTo>
                    <a:pt x="53" y="137"/>
                  </a:lnTo>
                  <a:lnTo>
                    <a:pt x="54" y="138"/>
                  </a:lnTo>
                  <a:lnTo>
                    <a:pt x="57" y="139"/>
                  </a:lnTo>
                  <a:lnTo>
                    <a:pt x="60" y="140"/>
                  </a:lnTo>
                  <a:lnTo>
                    <a:pt x="61" y="140"/>
                  </a:lnTo>
                  <a:lnTo>
                    <a:pt x="64" y="142"/>
                  </a:lnTo>
                  <a:lnTo>
                    <a:pt x="68" y="144"/>
                  </a:lnTo>
                  <a:lnTo>
                    <a:pt x="69" y="145"/>
                  </a:lnTo>
                  <a:lnTo>
                    <a:pt x="71" y="146"/>
                  </a:lnTo>
                  <a:lnTo>
                    <a:pt x="73" y="147"/>
                  </a:lnTo>
                  <a:lnTo>
                    <a:pt x="75" y="147"/>
                  </a:lnTo>
                  <a:lnTo>
                    <a:pt x="76" y="147"/>
                  </a:lnTo>
                  <a:lnTo>
                    <a:pt x="78" y="147"/>
                  </a:lnTo>
                  <a:lnTo>
                    <a:pt x="79" y="148"/>
                  </a:lnTo>
                  <a:lnTo>
                    <a:pt x="80" y="147"/>
                  </a:lnTo>
                  <a:lnTo>
                    <a:pt x="81" y="147"/>
                  </a:lnTo>
                  <a:lnTo>
                    <a:pt x="82" y="147"/>
                  </a:lnTo>
                  <a:lnTo>
                    <a:pt x="83" y="147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5" y="145"/>
                  </a:lnTo>
                  <a:lnTo>
                    <a:pt x="86" y="145"/>
                  </a:lnTo>
                  <a:lnTo>
                    <a:pt x="87" y="144"/>
                  </a:lnTo>
                  <a:lnTo>
                    <a:pt x="87" y="143"/>
                  </a:lnTo>
                  <a:lnTo>
                    <a:pt x="88" y="142"/>
                  </a:lnTo>
                  <a:lnTo>
                    <a:pt x="88" y="141"/>
                  </a:lnTo>
                  <a:lnTo>
                    <a:pt x="89" y="139"/>
                  </a:lnTo>
                  <a:lnTo>
                    <a:pt x="91" y="132"/>
                  </a:lnTo>
                  <a:lnTo>
                    <a:pt x="92" y="130"/>
                  </a:lnTo>
                  <a:lnTo>
                    <a:pt x="93" y="127"/>
                  </a:lnTo>
                  <a:lnTo>
                    <a:pt x="93" y="126"/>
                  </a:lnTo>
                  <a:lnTo>
                    <a:pt x="94" y="125"/>
                  </a:lnTo>
                  <a:lnTo>
                    <a:pt x="94" y="124"/>
                  </a:lnTo>
                  <a:lnTo>
                    <a:pt x="95" y="123"/>
                  </a:lnTo>
                  <a:lnTo>
                    <a:pt x="96" y="123"/>
                  </a:lnTo>
                  <a:lnTo>
                    <a:pt x="97" y="122"/>
                  </a:lnTo>
                  <a:lnTo>
                    <a:pt x="99" y="121"/>
                  </a:lnTo>
                  <a:lnTo>
                    <a:pt x="103" y="118"/>
                  </a:lnTo>
                  <a:lnTo>
                    <a:pt x="104" y="117"/>
                  </a:lnTo>
                  <a:lnTo>
                    <a:pt x="107" y="115"/>
                  </a:lnTo>
                  <a:lnTo>
                    <a:pt x="108" y="114"/>
                  </a:lnTo>
                  <a:lnTo>
                    <a:pt x="110" y="112"/>
                  </a:lnTo>
                  <a:lnTo>
                    <a:pt x="112" y="111"/>
                  </a:lnTo>
                  <a:lnTo>
                    <a:pt x="112" y="110"/>
                  </a:lnTo>
                  <a:lnTo>
                    <a:pt x="113" y="109"/>
                  </a:lnTo>
                  <a:lnTo>
                    <a:pt x="113" y="109"/>
                  </a:lnTo>
                  <a:lnTo>
                    <a:pt x="113" y="108"/>
                  </a:lnTo>
                  <a:lnTo>
                    <a:pt x="114" y="109"/>
                  </a:lnTo>
                  <a:lnTo>
                    <a:pt x="121" y="111"/>
                  </a:lnTo>
                  <a:lnTo>
                    <a:pt x="128" y="114"/>
                  </a:lnTo>
                  <a:lnTo>
                    <a:pt x="131" y="115"/>
                  </a:lnTo>
                  <a:lnTo>
                    <a:pt x="134" y="116"/>
                  </a:lnTo>
                  <a:lnTo>
                    <a:pt x="141" y="120"/>
                  </a:lnTo>
                  <a:lnTo>
                    <a:pt x="146" y="121"/>
                  </a:lnTo>
                  <a:lnTo>
                    <a:pt x="148" y="122"/>
                  </a:lnTo>
                  <a:lnTo>
                    <a:pt x="149" y="123"/>
                  </a:lnTo>
                  <a:lnTo>
                    <a:pt x="150" y="124"/>
                  </a:lnTo>
                  <a:lnTo>
                    <a:pt x="152" y="125"/>
                  </a:lnTo>
                  <a:lnTo>
                    <a:pt x="154" y="127"/>
                  </a:lnTo>
                  <a:lnTo>
                    <a:pt x="155" y="128"/>
                  </a:lnTo>
                  <a:lnTo>
                    <a:pt x="156" y="128"/>
                  </a:lnTo>
                  <a:lnTo>
                    <a:pt x="157" y="129"/>
                  </a:lnTo>
                  <a:lnTo>
                    <a:pt x="158" y="129"/>
                  </a:lnTo>
                  <a:lnTo>
                    <a:pt x="160" y="130"/>
                  </a:lnTo>
                  <a:lnTo>
                    <a:pt x="164" y="130"/>
                  </a:lnTo>
                  <a:lnTo>
                    <a:pt x="165" y="130"/>
                  </a:lnTo>
                  <a:lnTo>
                    <a:pt x="172" y="131"/>
                  </a:lnTo>
                  <a:lnTo>
                    <a:pt x="174" y="132"/>
                  </a:lnTo>
                  <a:lnTo>
                    <a:pt x="176" y="132"/>
                  </a:lnTo>
                  <a:lnTo>
                    <a:pt x="178" y="132"/>
                  </a:lnTo>
                  <a:lnTo>
                    <a:pt x="179" y="132"/>
                  </a:lnTo>
                  <a:lnTo>
                    <a:pt x="181" y="132"/>
                  </a:lnTo>
                  <a:lnTo>
                    <a:pt x="182" y="131"/>
                  </a:lnTo>
                  <a:lnTo>
                    <a:pt x="183" y="131"/>
                  </a:lnTo>
                  <a:lnTo>
                    <a:pt x="184" y="130"/>
                  </a:lnTo>
                  <a:lnTo>
                    <a:pt x="185" y="130"/>
                  </a:lnTo>
                  <a:lnTo>
                    <a:pt x="186" y="129"/>
                  </a:lnTo>
                  <a:lnTo>
                    <a:pt x="187" y="128"/>
                  </a:lnTo>
                  <a:lnTo>
                    <a:pt x="188" y="127"/>
                  </a:lnTo>
                  <a:lnTo>
                    <a:pt x="189" y="125"/>
                  </a:lnTo>
                  <a:lnTo>
                    <a:pt x="190" y="123"/>
                  </a:lnTo>
                  <a:lnTo>
                    <a:pt x="192" y="116"/>
                  </a:lnTo>
                  <a:lnTo>
                    <a:pt x="193" y="114"/>
                  </a:lnTo>
                  <a:lnTo>
                    <a:pt x="195" y="111"/>
                  </a:lnTo>
                  <a:lnTo>
                    <a:pt x="197" y="107"/>
                  </a:lnTo>
                  <a:lnTo>
                    <a:pt x="198" y="105"/>
                  </a:lnTo>
                  <a:lnTo>
                    <a:pt x="199" y="104"/>
                  </a:lnTo>
                  <a:lnTo>
                    <a:pt x="200" y="103"/>
                  </a:lnTo>
                  <a:lnTo>
                    <a:pt x="201" y="103"/>
                  </a:lnTo>
                  <a:lnTo>
                    <a:pt x="201" y="102"/>
                  </a:lnTo>
                  <a:lnTo>
                    <a:pt x="202" y="102"/>
                  </a:lnTo>
                  <a:lnTo>
                    <a:pt x="203" y="101"/>
                  </a:lnTo>
                  <a:lnTo>
                    <a:pt x="204" y="101"/>
                  </a:lnTo>
                  <a:lnTo>
                    <a:pt x="205" y="101"/>
                  </a:lnTo>
                  <a:lnTo>
                    <a:pt x="211" y="100"/>
                  </a:lnTo>
                  <a:lnTo>
                    <a:pt x="217" y="98"/>
                  </a:lnTo>
                  <a:lnTo>
                    <a:pt x="219" y="98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2" y="99"/>
                  </a:lnTo>
                  <a:lnTo>
                    <a:pt x="233" y="99"/>
                  </a:lnTo>
                  <a:lnTo>
                    <a:pt x="235" y="99"/>
                  </a:lnTo>
                  <a:lnTo>
                    <a:pt x="237" y="100"/>
                  </a:lnTo>
                  <a:lnTo>
                    <a:pt x="240" y="100"/>
                  </a:lnTo>
                  <a:lnTo>
                    <a:pt x="248" y="103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3" y="103"/>
                  </a:lnTo>
                  <a:lnTo>
                    <a:pt x="255" y="104"/>
                  </a:lnTo>
                  <a:lnTo>
                    <a:pt x="256" y="103"/>
                  </a:lnTo>
                  <a:lnTo>
                    <a:pt x="258" y="103"/>
                  </a:lnTo>
                  <a:lnTo>
                    <a:pt x="259" y="103"/>
                  </a:lnTo>
                  <a:lnTo>
                    <a:pt x="261" y="103"/>
                  </a:lnTo>
                  <a:lnTo>
                    <a:pt x="263" y="102"/>
                  </a:lnTo>
                  <a:lnTo>
                    <a:pt x="264" y="102"/>
                  </a:lnTo>
                  <a:lnTo>
                    <a:pt x="266" y="101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68" y="99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9" y="97"/>
                  </a:lnTo>
                  <a:lnTo>
                    <a:pt x="270" y="96"/>
                  </a:lnTo>
                  <a:lnTo>
                    <a:pt x="270" y="95"/>
                  </a:lnTo>
                  <a:lnTo>
                    <a:pt x="270" y="94"/>
                  </a:lnTo>
                  <a:lnTo>
                    <a:pt x="270" y="93"/>
                  </a:lnTo>
                  <a:lnTo>
                    <a:pt x="271" y="91"/>
                  </a:lnTo>
                  <a:lnTo>
                    <a:pt x="271" y="85"/>
                  </a:lnTo>
                  <a:lnTo>
                    <a:pt x="271" y="78"/>
                  </a:lnTo>
                  <a:lnTo>
                    <a:pt x="271" y="77"/>
                  </a:lnTo>
                  <a:lnTo>
                    <a:pt x="271" y="73"/>
                  </a:lnTo>
                  <a:lnTo>
                    <a:pt x="271" y="70"/>
                  </a:lnTo>
                  <a:lnTo>
                    <a:pt x="270" y="69"/>
                  </a:lnTo>
                  <a:lnTo>
                    <a:pt x="271" y="67"/>
                  </a:lnTo>
                  <a:lnTo>
                    <a:pt x="271" y="65"/>
                  </a:lnTo>
                  <a:lnTo>
                    <a:pt x="271" y="64"/>
                  </a:lnTo>
                  <a:lnTo>
                    <a:pt x="275" y="56"/>
                  </a:lnTo>
                  <a:lnTo>
                    <a:pt x="275" y="54"/>
                  </a:lnTo>
                  <a:lnTo>
                    <a:pt x="276" y="52"/>
                  </a:lnTo>
                  <a:lnTo>
                    <a:pt x="276" y="49"/>
                  </a:lnTo>
                  <a:lnTo>
                    <a:pt x="277" y="46"/>
                  </a:lnTo>
                  <a:lnTo>
                    <a:pt x="277" y="39"/>
                  </a:lnTo>
                  <a:lnTo>
                    <a:pt x="277" y="37"/>
                  </a:lnTo>
                  <a:lnTo>
                    <a:pt x="277" y="36"/>
                  </a:lnTo>
                  <a:lnTo>
                    <a:pt x="277" y="35"/>
                  </a:lnTo>
                  <a:lnTo>
                    <a:pt x="277" y="34"/>
                  </a:lnTo>
                  <a:lnTo>
                    <a:pt x="276" y="33"/>
                  </a:lnTo>
                  <a:lnTo>
                    <a:pt x="276" y="32"/>
                  </a:lnTo>
                  <a:lnTo>
                    <a:pt x="275" y="31"/>
                  </a:lnTo>
                  <a:lnTo>
                    <a:pt x="275" y="30"/>
                  </a:lnTo>
                  <a:lnTo>
                    <a:pt x="274" y="29"/>
                  </a:lnTo>
                  <a:lnTo>
                    <a:pt x="274" y="29"/>
                  </a:lnTo>
                  <a:lnTo>
                    <a:pt x="273" y="28"/>
                  </a:lnTo>
                  <a:lnTo>
                    <a:pt x="272" y="28"/>
                  </a:lnTo>
                  <a:lnTo>
                    <a:pt x="271" y="27"/>
                  </a:lnTo>
                  <a:lnTo>
                    <a:pt x="268" y="26"/>
                  </a:lnTo>
                  <a:lnTo>
                    <a:pt x="267" y="26"/>
                  </a:lnTo>
                  <a:lnTo>
                    <a:pt x="266" y="25"/>
                  </a:lnTo>
                  <a:lnTo>
                    <a:pt x="265" y="25"/>
                  </a:lnTo>
                  <a:lnTo>
                    <a:pt x="264" y="24"/>
                  </a:lnTo>
                  <a:lnTo>
                    <a:pt x="263" y="23"/>
                  </a:lnTo>
                  <a:lnTo>
                    <a:pt x="263" y="22"/>
                  </a:lnTo>
                  <a:lnTo>
                    <a:pt x="262" y="22"/>
                  </a:lnTo>
                  <a:lnTo>
                    <a:pt x="262" y="21"/>
                  </a:lnTo>
                  <a:lnTo>
                    <a:pt x="262" y="20"/>
                  </a:lnTo>
                  <a:lnTo>
                    <a:pt x="262" y="19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3" y="17"/>
                  </a:lnTo>
                  <a:lnTo>
                    <a:pt x="263" y="15"/>
                  </a:lnTo>
                  <a:lnTo>
                    <a:pt x="264" y="14"/>
                  </a:lnTo>
                  <a:lnTo>
                    <a:pt x="265" y="13"/>
                  </a:lnTo>
                  <a:lnTo>
                    <a:pt x="265" y="12"/>
                  </a:lnTo>
                  <a:lnTo>
                    <a:pt x="266" y="11"/>
                  </a:lnTo>
                  <a:lnTo>
                    <a:pt x="268" y="10"/>
                  </a:lnTo>
                  <a:lnTo>
                    <a:pt x="269" y="8"/>
                  </a:lnTo>
                  <a:lnTo>
                    <a:pt x="275" y="4"/>
                  </a:lnTo>
                  <a:lnTo>
                    <a:pt x="278" y="2"/>
                  </a:lnTo>
                  <a:lnTo>
                    <a:pt x="279" y="1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CCCCCC"/>
            </a:solidFill>
            <a:ln w="98425">
              <a:solidFill>
                <a:srgbClr val="CCCCC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40">
              <a:extLst>
                <a:ext uri="{FF2B5EF4-FFF2-40B4-BE49-F238E27FC236}">
                  <a16:creationId xmlns:a16="http://schemas.microsoft.com/office/drawing/2014/main" id="{E1C5CFF0-14A3-54AD-0333-6216F169D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2648" y="2994042"/>
              <a:ext cx="741072" cy="630344"/>
            </a:xfrm>
            <a:custGeom>
              <a:avLst/>
              <a:gdLst>
                <a:gd name="T0" fmla="*/ 240 w 618"/>
                <a:gd name="T1" fmla="*/ 22 h 479"/>
                <a:gd name="T2" fmla="*/ 288 w 618"/>
                <a:gd name="T3" fmla="*/ 18 h 479"/>
                <a:gd name="T4" fmla="*/ 313 w 618"/>
                <a:gd name="T5" fmla="*/ 64 h 479"/>
                <a:gd name="T6" fmla="*/ 349 w 618"/>
                <a:gd name="T7" fmla="*/ 58 h 479"/>
                <a:gd name="T8" fmla="*/ 371 w 618"/>
                <a:gd name="T9" fmla="*/ 86 h 479"/>
                <a:gd name="T10" fmla="*/ 373 w 618"/>
                <a:gd name="T11" fmla="*/ 111 h 479"/>
                <a:gd name="T12" fmla="*/ 401 w 618"/>
                <a:gd name="T13" fmla="*/ 87 h 479"/>
                <a:gd name="T14" fmla="*/ 439 w 618"/>
                <a:gd name="T15" fmla="*/ 87 h 479"/>
                <a:gd name="T16" fmla="*/ 460 w 618"/>
                <a:gd name="T17" fmla="*/ 85 h 479"/>
                <a:gd name="T18" fmla="*/ 488 w 618"/>
                <a:gd name="T19" fmla="*/ 72 h 479"/>
                <a:gd name="T20" fmla="*/ 532 w 618"/>
                <a:gd name="T21" fmla="*/ 97 h 479"/>
                <a:gd name="T22" fmla="*/ 543 w 618"/>
                <a:gd name="T23" fmla="*/ 135 h 479"/>
                <a:gd name="T24" fmla="*/ 520 w 618"/>
                <a:gd name="T25" fmla="*/ 176 h 479"/>
                <a:gd name="T26" fmla="*/ 493 w 618"/>
                <a:gd name="T27" fmla="*/ 189 h 479"/>
                <a:gd name="T28" fmla="*/ 466 w 618"/>
                <a:gd name="T29" fmla="*/ 208 h 479"/>
                <a:gd name="T30" fmla="*/ 456 w 618"/>
                <a:gd name="T31" fmla="*/ 222 h 479"/>
                <a:gd name="T32" fmla="*/ 475 w 618"/>
                <a:gd name="T33" fmla="*/ 244 h 479"/>
                <a:gd name="T34" fmla="*/ 500 w 618"/>
                <a:gd name="T35" fmla="*/ 259 h 479"/>
                <a:gd name="T36" fmla="*/ 526 w 618"/>
                <a:gd name="T37" fmla="*/ 276 h 479"/>
                <a:gd name="T38" fmla="*/ 556 w 618"/>
                <a:gd name="T39" fmla="*/ 299 h 479"/>
                <a:gd name="T40" fmla="*/ 601 w 618"/>
                <a:gd name="T41" fmla="*/ 354 h 479"/>
                <a:gd name="T42" fmla="*/ 617 w 618"/>
                <a:gd name="T43" fmla="*/ 406 h 479"/>
                <a:gd name="T44" fmla="*/ 590 w 618"/>
                <a:gd name="T45" fmla="*/ 401 h 479"/>
                <a:gd name="T46" fmla="*/ 571 w 618"/>
                <a:gd name="T47" fmla="*/ 413 h 479"/>
                <a:gd name="T48" fmla="*/ 527 w 618"/>
                <a:gd name="T49" fmla="*/ 441 h 479"/>
                <a:gd name="T50" fmla="*/ 511 w 618"/>
                <a:gd name="T51" fmla="*/ 464 h 479"/>
                <a:gd name="T52" fmla="*/ 503 w 618"/>
                <a:gd name="T53" fmla="*/ 477 h 479"/>
                <a:gd name="T54" fmla="*/ 470 w 618"/>
                <a:gd name="T55" fmla="*/ 477 h 479"/>
                <a:gd name="T56" fmla="*/ 429 w 618"/>
                <a:gd name="T57" fmla="*/ 462 h 479"/>
                <a:gd name="T58" fmla="*/ 394 w 618"/>
                <a:gd name="T59" fmla="*/ 436 h 479"/>
                <a:gd name="T60" fmla="*/ 369 w 618"/>
                <a:gd name="T61" fmla="*/ 409 h 479"/>
                <a:gd name="T62" fmla="*/ 324 w 618"/>
                <a:gd name="T63" fmla="*/ 410 h 479"/>
                <a:gd name="T64" fmla="*/ 296 w 618"/>
                <a:gd name="T65" fmla="*/ 419 h 479"/>
                <a:gd name="T66" fmla="*/ 280 w 618"/>
                <a:gd name="T67" fmla="*/ 396 h 479"/>
                <a:gd name="T68" fmla="*/ 256 w 618"/>
                <a:gd name="T69" fmla="*/ 420 h 479"/>
                <a:gd name="T70" fmla="*/ 219 w 618"/>
                <a:gd name="T71" fmla="*/ 422 h 479"/>
                <a:gd name="T72" fmla="*/ 192 w 618"/>
                <a:gd name="T73" fmla="*/ 416 h 479"/>
                <a:gd name="T74" fmla="*/ 166 w 618"/>
                <a:gd name="T75" fmla="*/ 435 h 479"/>
                <a:gd name="T76" fmla="*/ 138 w 618"/>
                <a:gd name="T77" fmla="*/ 441 h 479"/>
                <a:gd name="T78" fmla="*/ 126 w 618"/>
                <a:gd name="T79" fmla="*/ 422 h 479"/>
                <a:gd name="T80" fmla="*/ 105 w 618"/>
                <a:gd name="T81" fmla="*/ 404 h 479"/>
                <a:gd name="T82" fmla="*/ 117 w 618"/>
                <a:gd name="T83" fmla="*/ 373 h 479"/>
                <a:gd name="T84" fmla="*/ 110 w 618"/>
                <a:gd name="T85" fmla="*/ 330 h 479"/>
                <a:gd name="T86" fmla="*/ 84 w 618"/>
                <a:gd name="T87" fmla="*/ 322 h 479"/>
                <a:gd name="T88" fmla="*/ 44 w 618"/>
                <a:gd name="T89" fmla="*/ 318 h 479"/>
                <a:gd name="T90" fmla="*/ 30 w 618"/>
                <a:gd name="T91" fmla="*/ 293 h 479"/>
                <a:gd name="T92" fmla="*/ 6 w 618"/>
                <a:gd name="T93" fmla="*/ 281 h 479"/>
                <a:gd name="T94" fmla="*/ 7 w 618"/>
                <a:gd name="T95" fmla="*/ 258 h 479"/>
                <a:gd name="T96" fmla="*/ 14 w 618"/>
                <a:gd name="T97" fmla="*/ 223 h 479"/>
                <a:gd name="T98" fmla="*/ 3 w 618"/>
                <a:gd name="T99" fmla="*/ 184 h 479"/>
                <a:gd name="T100" fmla="*/ 33 w 618"/>
                <a:gd name="T101" fmla="*/ 181 h 479"/>
                <a:gd name="T102" fmla="*/ 62 w 618"/>
                <a:gd name="T103" fmla="*/ 171 h 479"/>
                <a:gd name="T104" fmla="*/ 92 w 618"/>
                <a:gd name="T105" fmla="*/ 177 h 479"/>
                <a:gd name="T106" fmla="*/ 114 w 618"/>
                <a:gd name="T107" fmla="*/ 191 h 479"/>
                <a:gd name="T108" fmla="*/ 136 w 618"/>
                <a:gd name="T109" fmla="*/ 189 h 479"/>
                <a:gd name="T110" fmla="*/ 151 w 618"/>
                <a:gd name="T111" fmla="*/ 159 h 479"/>
                <a:gd name="T112" fmla="*/ 172 w 618"/>
                <a:gd name="T113" fmla="*/ 171 h 479"/>
                <a:gd name="T114" fmla="*/ 204 w 618"/>
                <a:gd name="T115" fmla="*/ 171 h 479"/>
                <a:gd name="T116" fmla="*/ 202 w 618"/>
                <a:gd name="T117" fmla="*/ 145 h 479"/>
                <a:gd name="T118" fmla="*/ 197 w 618"/>
                <a:gd name="T119" fmla="*/ 104 h 479"/>
                <a:gd name="T120" fmla="*/ 187 w 618"/>
                <a:gd name="T121" fmla="*/ 42 h 479"/>
                <a:gd name="T122" fmla="*/ 174 w 618"/>
                <a:gd name="T12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8" h="479">
                  <a:moveTo>
                    <a:pt x="180" y="0"/>
                  </a:moveTo>
                  <a:lnTo>
                    <a:pt x="182" y="0"/>
                  </a:lnTo>
                  <a:lnTo>
                    <a:pt x="190" y="1"/>
                  </a:lnTo>
                  <a:lnTo>
                    <a:pt x="194" y="1"/>
                  </a:lnTo>
                  <a:lnTo>
                    <a:pt x="197" y="2"/>
                  </a:lnTo>
                  <a:lnTo>
                    <a:pt x="200" y="3"/>
                  </a:lnTo>
                  <a:lnTo>
                    <a:pt x="203" y="4"/>
                  </a:lnTo>
                  <a:lnTo>
                    <a:pt x="204" y="4"/>
                  </a:lnTo>
                  <a:lnTo>
                    <a:pt x="206" y="5"/>
                  </a:lnTo>
                  <a:lnTo>
                    <a:pt x="207" y="5"/>
                  </a:lnTo>
                  <a:lnTo>
                    <a:pt x="212" y="8"/>
                  </a:lnTo>
                  <a:lnTo>
                    <a:pt x="216" y="10"/>
                  </a:lnTo>
                  <a:lnTo>
                    <a:pt x="219" y="11"/>
                  </a:lnTo>
                  <a:lnTo>
                    <a:pt x="226" y="14"/>
                  </a:lnTo>
                  <a:lnTo>
                    <a:pt x="228" y="15"/>
                  </a:lnTo>
                  <a:lnTo>
                    <a:pt x="230" y="16"/>
                  </a:lnTo>
                  <a:lnTo>
                    <a:pt x="232" y="17"/>
                  </a:lnTo>
                  <a:lnTo>
                    <a:pt x="234" y="18"/>
                  </a:lnTo>
                  <a:lnTo>
                    <a:pt x="235" y="19"/>
                  </a:lnTo>
                  <a:lnTo>
                    <a:pt x="240" y="22"/>
                  </a:lnTo>
                  <a:lnTo>
                    <a:pt x="241" y="23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5" y="25"/>
                  </a:lnTo>
                  <a:lnTo>
                    <a:pt x="247" y="25"/>
                  </a:lnTo>
                  <a:lnTo>
                    <a:pt x="248" y="25"/>
                  </a:lnTo>
                  <a:lnTo>
                    <a:pt x="250" y="26"/>
                  </a:lnTo>
                  <a:lnTo>
                    <a:pt x="251" y="26"/>
                  </a:lnTo>
                  <a:lnTo>
                    <a:pt x="256" y="26"/>
                  </a:lnTo>
                  <a:lnTo>
                    <a:pt x="258" y="26"/>
                  </a:lnTo>
                  <a:lnTo>
                    <a:pt x="260" y="26"/>
                  </a:lnTo>
                  <a:lnTo>
                    <a:pt x="261" y="25"/>
                  </a:lnTo>
                  <a:lnTo>
                    <a:pt x="264" y="25"/>
                  </a:lnTo>
                  <a:lnTo>
                    <a:pt x="274" y="22"/>
                  </a:lnTo>
                  <a:lnTo>
                    <a:pt x="277" y="21"/>
                  </a:lnTo>
                  <a:lnTo>
                    <a:pt x="282" y="19"/>
                  </a:lnTo>
                  <a:lnTo>
                    <a:pt x="284" y="19"/>
                  </a:lnTo>
                  <a:lnTo>
                    <a:pt x="285" y="18"/>
                  </a:lnTo>
                  <a:lnTo>
                    <a:pt x="287" y="18"/>
                  </a:lnTo>
                  <a:lnTo>
                    <a:pt x="288" y="18"/>
                  </a:lnTo>
                  <a:lnTo>
                    <a:pt x="289" y="18"/>
                  </a:lnTo>
                  <a:lnTo>
                    <a:pt x="290" y="19"/>
                  </a:lnTo>
                  <a:lnTo>
                    <a:pt x="291" y="19"/>
                  </a:lnTo>
                  <a:lnTo>
                    <a:pt x="292" y="20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5" y="23"/>
                  </a:lnTo>
                  <a:lnTo>
                    <a:pt x="296" y="25"/>
                  </a:lnTo>
                  <a:lnTo>
                    <a:pt x="297" y="26"/>
                  </a:lnTo>
                  <a:lnTo>
                    <a:pt x="297" y="27"/>
                  </a:lnTo>
                  <a:lnTo>
                    <a:pt x="299" y="34"/>
                  </a:lnTo>
                  <a:lnTo>
                    <a:pt x="300" y="36"/>
                  </a:lnTo>
                  <a:lnTo>
                    <a:pt x="302" y="40"/>
                  </a:lnTo>
                  <a:lnTo>
                    <a:pt x="306" y="48"/>
                  </a:lnTo>
                  <a:lnTo>
                    <a:pt x="308" y="52"/>
                  </a:lnTo>
                  <a:lnTo>
                    <a:pt x="310" y="58"/>
                  </a:lnTo>
                  <a:lnTo>
                    <a:pt x="311" y="60"/>
                  </a:lnTo>
                  <a:lnTo>
                    <a:pt x="312" y="62"/>
                  </a:lnTo>
                  <a:lnTo>
                    <a:pt x="313" y="64"/>
                  </a:lnTo>
                  <a:lnTo>
                    <a:pt x="313" y="64"/>
                  </a:lnTo>
                  <a:lnTo>
                    <a:pt x="314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6" y="66"/>
                  </a:lnTo>
                  <a:lnTo>
                    <a:pt x="317" y="66"/>
                  </a:lnTo>
                  <a:lnTo>
                    <a:pt x="317" y="67"/>
                  </a:lnTo>
                  <a:lnTo>
                    <a:pt x="318" y="67"/>
                  </a:lnTo>
                  <a:lnTo>
                    <a:pt x="319" y="67"/>
                  </a:lnTo>
                  <a:lnTo>
                    <a:pt x="320" y="67"/>
                  </a:lnTo>
                  <a:lnTo>
                    <a:pt x="321" y="67"/>
                  </a:lnTo>
                  <a:lnTo>
                    <a:pt x="322" y="67"/>
                  </a:lnTo>
                  <a:lnTo>
                    <a:pt x="324" y="66"/>
                  </a:lnTo>
                  <a:lnTo>
                    <a:pt x="327" y="65"/>
                  </a:lnTo>
                  <a:lnTo>
                    <a:pt x="334" y="63"/>
                  </a:lnTo>
                  <a:lnTo>
                    <a:pt x="337" y="62"/>
                  </a:lnTo>
                  <a:lnTo>
                    <a:pt x="341" y="60"/>
                  </a:lnTo>
                  <a:lnTo>
                    <a:pt x="343" y="60"/>
                  </a:lnTo>
                  <a:lnTo>
                    <a:pt x="345" y="59"/>
                  </a:lnTo>
                  <a:lnTo>
                    <a:pt x="347" y="58"/>
                  </a:lnTo>
                  <a:lnTo>
                    <a:pt x="349" y="58"/>
                  </a:lnTo>
                  <a:lnTo>
                    <a:pt x="350" y="58"/>
                  </a:lnTo>
                  <a:lnTo>
                    <a:pt x="352" y="58"/>
                  </a:lnTo>
                  <a:lnTo>
                    <a:pt x="354" y="58"/>
                  </a:lnTo>
                  <a:lnTo>
                    <a:pt x="355" y="58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1"/>
                  </a:lnTo>
                  <a:lnTo>
                    <a:pt x="362" y="62"/>
                  </a:lnTo>
                  <a:lnTo>
                    <a:pt x="363" y="63"/>
                  </a:lnTo>
                  <a:lnTo>
                    <a:pt x="364" y="64"/>
                  </a:lnTo>
                  <a:lnTo>
                    <a:pt x="364" y="65"/>
                  </a:lnTo>
                  <a:lnTo>
                    <a:pt x="365" y="66"/>
                  </a:lnTo>
                  <a:lnTo>
                    <a:pt x="366" y="68"/>
                  </a:lnTo>
                  <a:lnTo>
                    <a:pt x="367" y="69"/>
                  </a:lnTo>
                  <a:lnTo>
                    <a:pt x="367" y="71"/>
                  </a:lnTo>
                  <a:lnTo>
                    <a:pt x="369" y="74"/>
                  </a:lnTo>
                  <a:lnTo>
                    <a:pt x="369" y="76"/>
                  </a:lnTo>
                  <a:lnTo>
                    <a:pt x="370" y="79"/>
                  </a:lnTo>
                  <a:lnTo>
                    <a:pt x="371" y="82"/>
                  </a:lnTo>
                  <a:lnTo>
                    <a:pt x="371" y="86"/>
                  </a:lnTo>
                  <a:lnTo>
                    <a:pt x="373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3" y="96"/>
                  </a:lnTo>
                  <a:lnTo>
                    <a:pt x="373" y="96"/>
                  </a:lnTo>
                  <a:lnTo>
                    <a:pt x="372" y="97"/>
                  </a:lnTo>
                  <a:lnTo>
                    <a:pt x="372" y="98"/>
                  </a:lnTo>
                  <a:lnTo>
                    <a:pt x="370" y="102"/>
                  </a:lnTo>
                  <a:lnTo>
                    <a:pt x="369" y="104"/>
                  </a:lnTo>
                  <a:lnTo>
                    <a:pt x="369" y="105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8"/>
                  </a:lnTo>
                  <a:lnTo>
                    <a:pt x="370" y="109"/>
                  </a:lnTo>
                  <a:lnTo>
                    <a:pt x="370" y="110"/>
                  </a:lnTo>
                  <a:lnTo>
                    <a:pt x="371" y="110"/>
                  </a:lnTo>
                  <a:lnTo>
                    <a:pt x="372" y="111"/>
                  </a:lnTo>
                  <a:lnTo>
                    <a:pt x="373" y="111"/>
                  </a:lnTo>
                  <a:lnTo>
                    <a:pt x="375" y="112"/>
                  </a:lnTo>
                  <a:lnTo>
                    <a:pt x="376" y="112"/>
                  </a:lnTo>
                  <a:lnTo>
                    <a:pt x="377" y="113"/>
                  </a:lnTo>
                  <a:lnTo>
                    <a:pt x="379" y="113"/>
                  </a:lnTo>
                  <a:lnTo>
                    <a:pt x="380" y="112"/>
                  </a:lnTo>
                  <a:lnTo>
                    <a:pt x="381" y="112"/>
                  </a:lnTo>
                  <a:lnTo>
                    <a:pt x="383" y="111"/>
                  </a:lnTo>
                  <a:lnTo>
                    <a:pt x="385" y="110"/>
                  </a:lnTo>
                  <a:lnTo>
                    <a:pt x="388" y="107"/>
                  </a:lnTo>
                  <a:lnTo>
                    <a:pt x="389" y="107"/>
                  </a:lnTo>
                  <a:lnTo>
                    <a:pt x="390" y="106"/>
                  </a:lnTo>
                  <a:lnTo>
                    <a:pt x="391" y="105"/>
                  </a:lnTo>
                  <a:lnTo>
                    <a:pt x="391" y="105"/>
                  </a:lnTo>
                  <a:lnTo>
                    <a:pt x="392" y="104"/>
                  </a:lnTo>
                  <a:lnTo>
                    <a:pt x="392" y="103"/>
                  </a:lnTo>
                  <a:lnTo>
                    <a:pt x="394" y="101"/>
                  </a:lnTo>
                  <a:lnTo>
                    <a:pt x="396" y="95"/>
                  </a:lnTo>
                  <a:lnTo>
                    <a:pt x="398" y="92"/>
                  </a:lnTo>
                  <a:lnTo>
                    <a:pt x="399" y="90"/>
                  </a:lnTo>
                  <a:lnTo>
                    <a:pt x="401" y="87"/>
                  </a:lnTo>
                  <a:lnTo>
                    <a:pt x="403" y="85"/>
                  </a:lnTo>
                  <a:lnTo>
                    <a:pt x="405" y="83"/>
                  </a:lnTo>
                  <a:lnTo>
                    <a:pt x="407" y="81"/>
                  </a:lnTo>
                  <a:lnTo>
                    <a:pt x="409" y="80"/>
                  </a:lnTo>
                  <a:lnTo>
                    <a:pt x="410" y="79"/>
                  </a:lnTo>
                  <a:lnTo>
                    <a:pt x="411" y="78"/>
                  </a:lnTo>
                  <a:lnTo>
                    <a:pt x="413" y="77"/>
                  </a:lnTo>
                  <a:lnTo>
                    <a:pt x="414" y="77"/>
                  </a:lnTo>
                  <a:lnTo>
                    <a:pt x="415" y="77"/>
                  </a:lnTo>
                  <a:lnTo>
                    <a:pt x="417" y="77"/>
                  </a:lnTo>
                  <a:lnTo>
                    <a:pt x="419" y="77"/>
                  </a:lnTo>
                  <a:lnTo>
                    <a:pt x="421" y="77"/>
                  </a:lnTo>
                  <a:lnTo>
                    <a:pt x="422" y="78"/>
                  </a:lnTo>
                  <a:lnTo>
                    <a:pt x="424" y="78"/>
                  </a:lnTo>
                  <a:lnTo>
                    <a:pt x="430" y="81"/>
                  </a:lnTo>
                  <a:lnTo>
                    <a:pt x="432" y="82"/>
                  </a:lnTo>
                  <a:lnTo>
                    <a:pt x="433" y="83"/>
                  </a:lnTo>
                  <a:lnTo>
                    <a:pt x="435" y="84"/>
                  </a:lnTo>
                  <a:lnTo>
                    <a:pt x="437" y="86"/>
                  </a:lnTo>
                  <a:lnTo>
                    <a:pt x="439" y="87"/>
                  </a:lnTo>
                  <a:lnTo>
                    <a:pt x="443" y="91"/>
                  </a:lnTo>
                  <a:lnTo>
                    <a:pt x="444" y="91"/>
                  </a:lnTo>
                  <a:lnTo>
                    <a:pt x="445" y="92"/>
                  </a:lnTo>
                  <a:lnTo>
                    <a:pt x="446" y="93"/>
                  </a:lnTo>
                  <a:lnTo>
                    <a:pt x="447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1" y="93"/>
                  </a:lnTo>
                  <a:lnTo>
                    <a:pt x="452" y="93"/>
                  </a:lnTo>
                  <a:lnTo>
                    <a:pt x="453" y="92"/>
                  </a:lnTo>
                  <a:lnTo>
                    <a:pt x="454" y="92"/>
                  </a:lnTo>
                  <a:lnTo>
                    <a:pt x="455" y="91"/>
                  </a:lnTo>
                  <a:lnTo>
                    <a:pt x="456" y="91"/>
                  </a:lnTo>
                  <a:lnTo>
                    <a:pt x="457" y="90"/>
                  </a:lnTo>
                  <a:lnTo>
                    <a:pt x="458" y="89"/>
                  </a:lnTo>
                  <a:lnTo>
                    <a:pt x="458" y="89"/>
                  </a:lnTo>
                  <a:lnTo>
                    <a:pt x="459" y="88"/>
                  </a:lnTo>
                  <a:lnTo>
                    <a:pt x="459" y="87"/>
                  </a:lnTo>
                  <a:lnTo>
                    <a:pt x="460" y="85"/>
                  </a:lnTo>
                  <a:lnTo>
                    <a:pt x="462" y="81"/>
                  </a:lnTo>
                  <a:lnTo>
                    <a:pt x="463" y="78"/>
                  </a:lnTo>
                  <a:lnTo>
                    <a:pt x="464" y="76"/>
                  </a:lnTo>
                  <a:lnTo>
                    <a:pt x="465" y="75"/>
                  </a:lnTo>
                  <a:lnTo>
                    <a:pt x="466" y="74"/>
                  </a:lnTo>
                  <a:lnTo>
                    <a:pt x="466" y="73"/>
                  </a:lnTo>
                  <a:lnTo>
                    <a:pt x="467" y="72"/>
                  </a:lnTo>
                  <a:lnTo>
                    <a:pt x="468" y="72"/>
                  </a:lnTo>
                  <a:lnTo>
                    <a:pt x="469" y="71"/>
                  </a:lnTo>
                  <a:lnTo>
                    <a:pt x="469" y="71"/>
                  </a:lnTo>
                  <a:lnTo>
                    <a:pt x="470" y="71"/>
                  </a:lnTo>
                  <a:lnTo>
                    <a:pt x="471" y="70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8" y="70"/>
                  </a:lnTo>
                  <a:lnTo>
                    <a:pt x="480" y="70"/>
                  </a:lnTo>
                  <a:lnTo>
                    <a:pt x="482" y="70"/>
                  </a:lnTo>
                  <a:lnTo>
                    <a:pt x="483" y="71"/>
                  </a:lnTo>
                  <a:lnTo>
                    <a:pt x="488" y="72"/>
                  </a:lnTo>
                  <a:lnTo>
                    <a:pt x="490" y="72"/>
                  </a:lnTo>
                  <a:lnTo>
                    <a:pt x="491" y="72"/>
                  </a:lnTo>
                  <a:lnTo>
                    <a:pt x="493" y="72"/>
                  </a:lnTo>
                  <a:lnTo>
                    <a:pt x="495" y="73"/>
                  </a:lnTo>
                  <a:lnTo>
                    <a:pt x="500" y="73"/>
                  </a:lnTo>
                  <a:lnTo>
                    <a:pt x="502" y="73"/>
                  </a:lnTo>
                  <a:lnTo>
                    <a:pt x="504" y="73"/>
                  </a:lnTo>
                  <a:lnTo>
                    <a:pt x="505" y="73"/>
                  </a:lnTo>
                  <a:lnTo>
                    <a:pt x="507" y="74"/>
                  </a:lnTo>
                  <a:lnTo>
                    <a:pt x="508" y="74"/>
                  </a:lnTo>
                  <a:lnTo>
                    <a:pt x="510" y="75"/>
                  </a:lnTo>
                  <a:lnTo>
                    <a:pt x="511" y="76"/>
                  </a:lnTo>
                  <a:lnTo>
                    <a:pt x="513" y="77"/>
                  </a:lnTo>
                  <a:lnTo>
                    <a:pt x="516" y="80"/>
                  </a:lnTo>
                  <a:lnTo>
                    <a:pt x="519" y="83"/>
                  </a:lnTo>
                  <a:lnTo>
                    <a:pt x="520" y="84"/>
                  </a:lnTo>
                  <a:lnTo>
                    <a:pt x="523" y="86"/>
                  </a:lnTo>
                  <a:lnTo>
                    <a:pt x="526" y="89"/>
                  </a:lnTo>
                  <a:lnTo>
                    <a:pt x="530" y="94"/>
                  </a:lnTo>
                  <a:lnTo>
                    <a:pt x="532" y="97"/>
                  </a:lnTo>
                  <a:lnTo>
                    <a:pt x="534" y="99"/>
                  </a:lnTo>
                  <a:lnTo>
                    <a:pt x="539" y="103"/>
                  </a:lnTo>
                  <a:lnTo>
                    <a:pt x="543" y="107"/>
                  </a:lnTo>
                  <a:lnTo>
                    <a:pt x="545" y="109"/>
                  </a:lnTo>
                  <a:lnTo>
                    <a:pt x="547" y="112"/>
                  </a:lnTo>
                  <a:lnTo>
                    <a:pt x="548" y="114"/>
                  </a:lnTo>
                  <a:lnTo>
                    <a:pt x="550" y="116"/>
                  </a:lnTo>
                  <a:lnTo>
                    <a:pt x="550" y="118"/>
                  </a:lnTo>
                  <a:lnTo>
                    <a:pt x="551" y="120"/>
                  </a:lnTo>
                  <a:lnTo>
                    <a:pt x="551" y="122"/>
                  </a:lnTo>
                  <a:lnTo>
                    <a:pt x="551" y="123"/>
                  </a:lnTo>
                  <a:lnTo>
                    <a:pt x="551" y="123"/>
                  </a:lnTo>
                  <a:lnTo>
                    <a:pt x="551" y="125"/>
                  </a:lnTo>
                  <a:lnTo>
                    <a:pt x="551" y="126"/>
                  </a:lnTo>
                  <a:lnTo>
                    <a:pt x="550" y="127"/>
                  </a:lnTo>
                  <a:lnTo>
                    <a:pt x="550" y="128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4" y="134"/>
                  </a:lnTo>
                  <a:lnTo>
                    <a:pt x="543" y="135"/>
                  </a:lnTo>
                  <a:lnTo>
                    <a:pt x="543" y="136"/>
                  </a:lnTo>
                  <a:lnTo>
                    <a:pt x="542" y="137"/>
                  </a:lnTo>
                  <a:lnTo>
                    <a:pt x="541" y="139"/>
                  </a:lnTo>
                  <a:lnTo>
                    <a:pt x="540" y="143"/>
                  </a:lnTo>
                  <a:lnTo>
                    <a:pt x="539" y="145"/>
                  </a:lnTo>
                  <a:lnTo>
                    <a:pt x="538" y="147"/>
                  </a:lnTo>
                  <a:lnTo>
                    <a:pt x="536" y="150"/>
                  </a:lnTo>
                  <a:lnTo>
                    <a:pt x="536" y="152"/>
                  </a:lnTo>
                  <a:lnTo>
                    <a:pt x="535" y="153"/>
                  </a:lnTo>
                  <a:lnTo>
                    <a:pt x="535" y="157"/>
                  </a:lnTo>
                  <a:lnTo>
                    <a:pt x="534" y="158"/>
                  </a:lnTo>
                  <a:lnTo>
                    <a:pt x="534" y="160"/>
                  </a:lnTo>
                  <a:lnTo>
                    <a:pt x="533" y="162"/>
                  </a:lnTo>
                  <a:lnTo>
                    <a:pt x="532" y="164"/>
                  </a:lnTo>
                  <a:lnTo>
                    <a:pt x="530" y="166"/>
                  </a:lnTo>
                  <a:lnTo>
                    <a:pt x="529" y="167"/>
                  </a:lnTo>
                  <a:lnTo>
                    <a:pt x="524" y="173"/>
                  </a:lnTo>
                  <a:lnTo>
                    <a:pt x="522" y="175"/>
                  </a:lnTo>
                  <a:lnTo>
                    <a:pt x="521" y="176"/>
                  </a:lnTo>
                  <a:lnTo>
                    <a:pt x="520" y="176"/>
                  </a:lnTo>
                  <a:lnTo>
                    <a:pt x="519" y="177"/>
                  </a:lnTo>
                  <a:lnTo>
                    <a:pt x="518" y="178"/>
                  </a:lnTo>
                  <a:lnTo>
                    <a:pt x="517" y="178"/>
                  </a:lnTo>
                  <a:lnTo>
                    <a:pt x="516" y="178"/>
                  </a:lnTo>
                  <a:lnTo>
                    <a:pt x="514" y="179"/>
                  </a:lnTo>
                  <a:lnTo>
                    <a:pt x="513" y="179"/>
                  </a:lnTo>
                  <a:lnTo>
                    <a:pt x="511" y="179"/>
                  </a:lnTo>
                  <a:lnTo>
                    <a:pt x="508" y="178"/>
                  </a:lnTo>
                  <a:lnTo>
                    <a:pt x="506" y="178"/>
                  </a:lnTo>
                  <a:lnTo>
                    <a:pt x="505" y="178"/>
                  </a:lnTo>
                  <a:lnTo>
                    <a:pt x="505" y="178"/>
                  </a:lnTo>
                  <a:lnTo>
                    <a:pt x="504" y="179"/>
                  </a:lnTo>
                  <a:lnTo>
                    <a:pt x="503" y="179"/>
                  </a:lnTo>
                  <a:lnTo>
                    <a:pt x="502" y="179"/>
                  </a:lnTo>
                  <a:lnTo>
                    <a:pt x="501" y="180"/>
                  </a:lnTo>
                  <a:lnTo>
                    <a:pt x="501" y="181"/>
                  </a:lnTo>
                  <a:lnTo>
                    <a:pt x="499" y="183"/>
                  </a:lnTo>
                  <a:lnTo>
                    <a:pt x="495" y="187"/>
                  </a:lnTo>
                  <a:lnTo>
                    <a:pt x="494" y="188"/>
                  </a:lnTo>
                  <a:lnTo>
                    <a:pt x="493" y="189"/>
                  </a:lnTo>
                  <a:lnTo>
                    <a:pt x="491" y="190"/>
                  </a:lnTo>
                  <a:lnTo>
                    <a:pt x="490" y="190"/>
                  </a:lnTo>
                  <a:lnTo>
                    <a:pt x="489" y="191"/>
                  </a:lnTo>
                  <a:lnTo>
                    <a:pt x="486" y="192"/>
                  </a:lnTo>
                  <a:lnTo>
                    <a:pt x="485" y="192"/>
                  </a:lnTo>
                  <a:lnTo>
                    <a:pt x="484" y="192"/>
                  </a:lnTo>
                  <a:lnTo>
                    <a:pt x="482" y="194"/>
                  </a:lnTo>
                  <a:lnTo>
                    <a:pt x="479" y="195"/>
                  </a:lnTo>
                  <a:lnTo>
                    <a:pt x="478" y="196"/>
                  </a:lnTo>
                  <a:lnTo>
                    <a:pt x="477" y="197"/>
                  </a:lnTo>
                  <a:lnTo>
                    <a:pt x="477" y="197"/>
                  </a:lnTo>
                  <a:lnTo>
                    <a:pt x="475" y="199"/>
                  </a:lnTo>
                  <a:lnTo>
                    <a:pt x="474" y="200"/>
                  </a:lnTo>
                  <a:lnTo>
                    <a:pt x="473" y="201"/>
                  </a:lnTo>
                  <a:lnTo>
                    <a:pt x="470" y="203"/>
                  </a:lnTo>
                  <a:lnTo>
                    <a:pt x="470" y="203"/>
                  </a:lnTo>
                  <a:lnTo>
                    <a:pt x="469" y="204"/>
                  </a:lnTo>
                  <a:lnTo>
                    <a:pt x="467" y="206"/>
                  </a:lnTo>
                  <a:lnTo>
                    <a:pt x="466" y="207"/>
                  </a:lnTo>
                  <a:lnTo>
                    <a:pt x="466" y="208"/>
                  </a:lnTo>
                  <a:lnTo>
                    <a:pt x="466" y="209"/>
                  </a:lnTo>
                  <a:lnTo>
                    <a:pt x="466" y="211"/>
                  </a:lnTo>
                  <a:lnTo>
                    <a:pt x="465" y="212"/>
                  </a:lnTo>
                  <a:lnTo>
                    <a:pt x="465" y="213"/>
                  </a:lnTo>
                  <a:lnTo>
                    <a:pt x="465" y="213"/>
                  </a:lnTo>
                  <a:lnTo>
                    <a:pt x="464" y="214"/>
                  </a:lnTo>
                  <a:lnTo>
                    <a:pt x="463" y="214"/>
                  </a:lnTo>
                  <a:lnTo>
                    <a:pt x="463" y="214"/>
                  </a:lnTo>
                  <a:lnTo>
                    <a:pt x="461" y="215"/>
                  </a:lnTo>
                  <a:lnTo>
                    <a:pt x="460" y="215"/>
                  </a:lnTo>
                  <a:lnTo>
                    <a:pt x="460" y="215"/>
                  </a:lnTo>
                  <a:lnTo>
                    <a:pt x="459" y="215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7" y="217"/>
                  </a:lnTo>
                  <a:lnTo>
                    <a:pt x="457" y="218"/>
                  </a:lnTo>
                  <a:lnTo>
                    <a:pt x="456" y="219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6" y="222"/>
                  </a:lnTo>
                  <a:lnTo>
                    <a:pt x="456" y="223"/>
                  </a:lnTo>
                  <a:lnTo>
                    <a:pt x="456" y="224"/>
                  </a:lnTo>
                  <a:lnTo>
                    <a:pt x="456" y="225"/>
                  </a:lnTo>
                  <a:lnTo>
                    <a:pt x="456" y="226"/>
                  </a:lnTo>
                  <a:lnTo>
                    <a:pt x="457" y="228"/>
                  </a:lnTo>
                  <a:lnTo>
                    <a:pt x="459" y="232"/>
                  </a:lnTo>
                  <a:lnTo>
                    <a:pt x="460" y="234"/>
                  </a:lnTo>
                  <a:lnTo>
                    <a:pt x="461" y="236"/>
                  </a:lnTo>
                  <a:lnTo>
                    <a:pt x="462" y="236"/>
                  </a:lnTo>
                  <a:lnTo>
                    <a:pt x="463" y="237"/>
                  </a:lnTo>
                  <a:lnTo>
                    <a:pt x="463" y="237"/>
                  </a:lnTo>
                  <a:lnTo>
                    <a:pt x="464" y="238"/>
                  </a:lnTo>
                  <a:lnTo>
                    <a:pt x="465" y="238"/>
                  </a:lnTo>
                  <a:lnTo>
                    <a:pt x="468" y="239"/>
                  </a:lnTo>
                  <a:lnTo>
                    <a:pt x="469" y="239"/>
                  </a:lnTo>
                  <a:lnTo>
                    <a:pt x="470" y="240"/>
                  </a:lnTo>
                  <a:lnTo>
                    <a:pt x="471" y="241"/>
                  </a:lnTo>
                  <a:lnTo>
                    <a:pt x="473" y="242"/>
                  </a:lnTo>
                  <a:lnTo>
                    <a:pt x="474" y="243"/>
                  </a:lnTo>
                  <a:lnTo>
                    <a:pt x="475" y="244"/>
                  </a:lnTo>
                  <a:lnTo>
                    <a:pt x="477" y="248"/>
                  </a:lnTo>
                  <a:lnTo>
                    <a:pt x="478" y="249"/>
                  </a:lnTo>
                  <a:lnTo>
                    <a:pt x="480" y="251"/>
                  </a:lnTo>
                  <a:lnTo>
                    <a:pt x="481" y="252"/>
                  </a:lnTo>
                  <a:lnTo>
                    <a:pt x="482" y="254"/>
                  </a:lnTo>
                  <a:lnTo>
                    <a:pt x="484" y="257"/>
                  </a:lnTo>
                  <a:lnTo>
                    <a:pt x="485" y="258"/>
                  </a:lnTo>
                  <a:lnTo>
                    <a:pt x="486" y="259"/>
                  </a:lnTo>
                  <a:lnTo>
                    <a:pt x="487" y="260"/>
                  </a:lnTo>
                  <a:lnTo>
                    <a:pt x="488" y="261"/>
                  </a:lnTo>
                  <a:lnTo>
                    <a:pt x="489" y="262"/>
                  </a:lnTo>
                  <a:lnTo>
                    <a:pt x="489" y="262"/>
                  </a:lnTo>
                  <a:lnTo>
                    <a:pt x="490" y="262"/>
                  </a:lnTo>
                  <a:lnTo>
                    <a:pt x="491" y="262"/>
                  </a:lnTo>
                  <a:lnTo>
                    <a:pt x="492" y="262"/>
                  </a:lnTo>
                  <a:lnTo>
                    <a:pt x="493" y="262"/>
                  </a:lnTo>
                  <a:lnTo>
                    <a:pt x="494" y="262"/>
                  </a:lnTo>
                  <a:lnTo>
                    <a:pt x="498" y="260"/>
                  </a:lnTo>
                  <a:lnTo>
                    <a:pt x="499" y="259"/>
                  </a:lnTo>
                  <a:lnTo>
                    <a:pt x="500" y="259"/>
                  </a:lnTo>
                  <a:lnTo>
                    <a:pt x="502" y="259"/>
                  </a:lnTo>
                  <a:lnTo>
                    <a:pt x="503" y="258"/>
                  </a:lnTo>
                  <a:lnTo>
                    <a:pt x="505" y="258"/>
                  </a:lnTo>
                  <a:lnTo>
                    <a:pt x="507" y="258"/>
                  </a:lnTo>
                  <a:lnTo>
                    <a:pt x="509" y="258"/>
                  </a:lnTo>
                  <a:lnTo>
                    <a:pt x="511" y="258"/>
                  </a:lnTo>
                  <a:lnTo>
                    <a:pt x="513" y="258"/>
                  </a:lnTo>
                  <a:lnTo>
                    <a:pt x="515" y="259"/>
                  </a:lnTo>
                  <a:lnTo>
                    <a:pt x="516" y="259"/>
                  </a:lnTo>
                  <a:lnTo>
                    <a:pt x="517" y="260"/>
                  </a:lnTo>
                  <a:lnTo>
                    <a:pt x="519" y="260"/>
                  </a:lnTo>
                  <a:lnTo>
                    <a:pt x="520" y="261"/>
                  </a:lnTo>
                  <a:lnTo>
                    <a:pt x="520" y="261"/>
                  </a:lnTo>
                  <a:lnTo>
                    <a:pt x="521" y="262"/>
                  </a:lnTo>
                  <a:lnTo>
                    <a:pt x="522" y="263"/>
                  </a:lnTo>
                  <a:lnTo>
                    <a:pt x="523" y="265"/>
                  </a:lnTo>
                  <a:lnTo>
                    <a:pt x="524" y="267"/>
                  </a:lnTo>
                  <a:lnTo>
                    <a:pt x="524" y="269"/>
                  </a:lnTo>
                  <a:lnTo>
                    <a:pt x="525" y="274"/>
                  </a:lnTo>
                  <a:lnTo>
                    <a:pt x="526" y="276"/>
                  </a:lnTo>
                  <a:lnTo>
                    <a:pt x="527" y="278"/>
                  </a:lnTo>
                  <a:lnTo>
                    <a:pt x="528" y="280"/>
                  </a:lnTo>
                  <a:lnTo>
                    <a:pt x="529" y="282"/>
                  </a:lnTo>
                  <a:lnTo>
                    <a:pt x="530" y="284"/>
                  </a:lnTo>
                  <a:lnTo>
                    <a:pt x="531" y="286"/>
                  </a:lnTo>
                  <a:lnTo>
                    <a:pt x="532" y="287"/>
                  </a:lnTo>
                  <a:lnTo>
                    <a:pt x="533" y="289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8" y="292"/>
                  </a:lnTo>
                  <a:lnTo>
                    <a:pt x="539" y="293"/>
                  </a:lnTo>
                  <a:lnTo>
                    <a:pt x="541" y="293"/>
                  </a:lnTo>
                  <a:lnTo>
                    <a:pt x="542" y="294"/>
                  </a:lnTo>
                  <a:lnTo>
                    <a:pt x="546" y="294"/>
                  </a:lnTo>
                  <a:lnTo>
                    <a:pt x="548" y="295"/>
                  </a:lnTo>
                  <a:lnTo>
                    <a:pt x="550" y="295"/>
                  </a:lnTo>
                  <a:lnTo>
                    <a:pt x="551" y="296"/>
                  </a:lnTo>
                  <a:lnTo>
                    <a:pt x="553" y="297"/>
                  </a:lnTo>
                  <a:lnTo>
                    <a:pt x="554" y="298"/>
                  </a:lnTo>
                  <a:lnTo>
                    <a:pt x="556" y="299"/>
                  </a:lnTo>
                  <a:lnTo>
                    <a:pt x="557" y="301"/>
                  </a:lnTo>
                  <a:lnTo>
                    <a:pt x="559" y="304"/>
                  </a:lnTo>
                  <a:lnTo>
                    <a:pt x="563" y="308"/>
                  </a:lnTo>
                  <a:lnTo>
                    <a:pt x="565" y="311"/>
                  </a:lnTo>
                  <a:lnTo>
                    <a:pt x="567" y="313"/>
                  </a:lnTo>
                  <a:lnTo>
                    <a:pt x="570" y="318"/>
                  </a:lnTo>
                  <a:lnTo>
                    <a:pt x="573" y="323"/>
                  </a:lnTo>
                  <a:lnTo>
                    <a:pt x="575" y="327"/>
                  </a:lnTo>
                  <a:lnTo>
                    <a:pt x="578" y="330"/>
                  </a:lnTo>
                  <a:lnTo>
                    <a:pt x="579" y="331"/>
                  </a:lnTo>
                  <a:lnTo>
                    <a:pt x="580" y="333"/>
                  </a:lnTo>
                  <a:lnTo>
                    <a:pt x="584" y="337"/>
                  </a:lnTo>
                  <a:lnTo>
                    <a:pt x="589" y="343"/>
                  </a:lnTo>
                  <a:lnTo>
                    <a:pt x="591" y="345"/>
                  </a:lnTo>
                  <a:lnTo>
                    <a:pt x="592" y="346"/>
                  </a:lnTo>
                  <a:lnTo>
                    <a:pt x="594" y="347"/>
                  </a:lnTo>
                  <a:lnTo>
                    <a:pt x="598" y="351"/>
                  </a:lnTo>
                  <a:lnTo>
                    <a:pt x="599" y="352"/>
                  </a:lnTo>
                  <a:lnTo>
                    <a:pt x="600" y="353"/>
                  </a:lnTo>
                  <a:lnTo>
                    <a:pt x="601" y="354"/>
                  </a:lnTo>
                  <a:lnTo>
                    <a:pt x="602" y="356"/>
                  </a:lnTo>
                  <a:lnTo>
                    <a:pt x="603" y="357"/>
                  </a:lnTo>
                  <a:lnTo>
                    <a:pt x="604" y="359"/>
                  </a:lnTo>
                  <a:lnTo>
                    <a:pt x="605" y="361"/>
                  </a:lnTo>
                  <a:lnTo>
                    <a:pt x="606" y="363"/>
                  </a:lnTo>
                  <a:lnTo>
                    <a:pt x="607" y="365"/>
                  </a:lnTo>
                  <a:lnTo>
                    <a:pt x="607" y="368"/>
                  </a:lnTo>
                  <a:lnTo>
                    <a:pt x="607" y="370"/>
                  </a:lnTo>
                  <a:lnTo>
                    <a:pt x="608" y="376"/>
                  </a:lnTo>
                  <a:lnTo>
                    <a:pt x="608" y="380"/>
                  </a:lnTo>
                  <a:lnTo>
                    <a:pt x="609" y="383"/>
                  </a:lnTo>
                  <a:lnTo>
                    <a:pt x="609" y="387"/>
                  </a:lnTo>
                  <a:lnTo>
                    <a:pt x="610" y="390"/>
                  </a:lnTo>
                  <a:lnTo>
                    <a:pt x="610" y="392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2" y="397"/>
                  </a:lnTo>
                  <a:lnTo>
                    <a:pt x="613" y="400"/>
                  </a:lnTo>
                  <a:lnTo>
                    <a:pt x="616" y="405"/>
                  </a:lnTo>
                  <a:lnTo>
                    <a:pt x="617" y="406"/>
                  </a:lnTo>
                  <a:lnTo>
                    <a:pt x="617" y="407"/>
                  </a:lnTo>
                  <a:lnTo>
                    <a:pt x="618" y="409"/>
                  </a:lnTo>
                  <a:lnTo>
                    <a:pt x="618" y="410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7" y="412"/>
                  </a:lnTo>
                  <a:lnTo>
                    <a:pt x="617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3" y="411"/>
                  </a:lnTo>
                  <a:lnTo>
                    <a:pt x="611" y="411"/>
                  </a:lnTo>
                  <a:lnTo>
                    <a:pt x="609" y="410"/>
                  </a:lnTo>
                  <a:lnTo>
                    <a:pt x="602" y="407"/>
                  </a:lnTo>
                  <a:lnTo>
                    <a:pt x="599" y="406"/>
                  </a:lnTo>
                  <a:lnTo>
                    <a:pt x="597" y="405"/>
                  </a:lnTo>
                  <a:lnTo>
                    <a:pt x="594" y="403"/>
                  </a:lnTo>
                  <a:lnTo>
                    <a:pt x="591" y="401"/>
                  </a:lnTo>
                  <a:lnTo>
                    <a:pt x="590" y="401"/>
                  </a:lnTo>
                  <a:lnTo>
                    <a:pt x="588" y="400"/>
                  </a:lnTo>
                  <a:lnTo>
                    <a:pt x="587" y="399"/>
                  </a:lnTo>
                  <a:lnTo>
                    <a:pt x="586" y="399"/>
                  </a:lnTo>
                  <a:lnTo>
                    <a:pt x="585" y="398"/>
                  </a:lnTo>
                  <a:lnTo>
                    <a:pt x="584" y="398"/>
                  </a:lnTo>
                  <a:lnTo>
                    <a:pt x="583" y="398"/>
                  </a:lnTo>
                  <a:lnTo>
                    <a:pt x="582" y="398"/>
                  </a:lnTo>
                  <a:lnTo>
                    <a:pt x="581" y="398"/>
                  </a:lnTo>
                  <a:lnTo>
                    <a:pt x="581" y="399"/>
                  </a:lnTo>
                  <a:lnTo>
                    <a:pt x="580" y="399"/>
                  </a:lnTo>
                  <a:lnTo>
                    <a:pt x="579" y="399"/>
                  </a:lnTo>
                  <a:lnTo>
                    <a:pt x="578" y="400"/>
                  </a:lnTo>
                  <a:lnTo>
                    <a:pt x="578" y="401"/>
                  </a:lnTo>
                  <a:lnTo>
                    <a:pt x="577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3" y="409"/>
                  </a:lnTo>
                  <a:lnTo>
                    <a:pt x="572" y="411"/>
                  </a:lnTo>
                  <a:lnTo>
                    <a:pt x="572" y="412"/>
                  </a:lnTo>
                  <a:lnTo>
                    <a:pt x="571" y="413"/>
                  </a:lnTo>
                  <a:lnTo>
                    <a:pt x="570" y="415"/>
                  </a:lnTo>
                  <a:lnTo>
                    <a:pt x="568" y="416"/>
                  </a:lnTo>
                  <a:lnTo>
                    <a:pt x="567" y="417"/>
                  </a:lnTo>
                  <a:lnTo>
                    <a:pt x="565" y="419"/>
                  </a:lnTo>
                  <a:lnTo>
                    <a:pt x="563" y="420"/>
                  </a:lnTo>
                  <a:lnTo>
                    <a:pt x="561" y="421"/>
                  </a:lnTo>
                  <a:lnTo>
                    <a:pt x="558" y="422"/>
                  </a:lnTo>
                  <a:lnTo>
                    <a:pt x="555" y="424"/>
                  </a:lnTo>
                  <a:lnTo>
                    <a:pt x="554" y="424"/>
                  </a:lnTo>
                  <a:lnTo>
                    <a:pt x="553" y="426"/>
                  </a:lnTo>
                  <a:lnTo>
                    <a:pt x="552" y="426"/>
                  </a:lnTo>
                  <a:lnTo>
                    <a:pt x="548" y="428"/>
                  </a:lnTo>
                  <a:lnTo>
                    <a:pt x="544" y="430"/>
                  </a:lnTo>
                  <a:lnTo>
                    <a:pt x="541" y="431"/>
                  </a:lnTo>
                  <a:lnTo>
                    <a:pt x="540" y="432"/>
                  </a:lnTo>
                  <a:lnTo>
                    <a:pt x="538" y="433"/>
                  </a:lnTo>
                  <a:lnTo>
                    <a:pt x="534" y="436"/>
                  </a:lnTo>
                  <a:lnTo>
                    <a:pt x="532" y="438"/>
                  </a:lnTo>
                  <a:lnTo>
                    <a:pt x="530" y="439"/>
                  </a:lnTo>
                  <a:lnTo>
                    <a:pt x="527" y="441"/>
                  </a:lnTo>
                  <a:lnTo>
                    <a:pt x="525" y="442"/>
                  </a:lnTo>
                  <a:lnTo>
                    <a:pt x="524" y="443"/>
                  </a:lnTo>
                  <a:lnTo>
                    <a:pt x="523" y="444"/>
                  </a:lnTo>
                  <a:lnTo>
                    <a:pt x="522" y="445"/>
                  </a:lnTo>
                  <a:lnTo>
                    <a:pt x="521" y="446"/>
                  </a:lnTo>
                  <a:lnTo>
                    <a:pt x="521" y="447"/>
                  </a:lnTo>
                  <a:lnTo>
                    <a:pt x="520" y="448"/>
                  </a:lnTo>
                  <a:lnTo>
                    <a:pt x="520" y="449"/>
                  </a:lnTo>
                  <a:lnTo>
                    <a:pt x="520" y="450"/>
                  </a:lnTo>
                  <a:lnTo>
                    <a:pt x="520" y="454"/>
                  </a:lnTo>
                  <a:lnTo>
                    <a:pt x="520" y="455"/>
                  </a:lnTo>
                  <a:lnTo>
                    <a:pt x="519" y="456"/>
                  </a:lnTo>
                  <a:lnTo>
                    <a:pt x="519" y="456"/>
                  </a:lnTo>
                  <a:lnTo>
                    <a:pt x="519" y="457"/>
                  </a:lnTo>
                  <a:lnTo>
                    <a:pt x="518" y="458"/>
                  </a:lnTo>
                  <a:lnTo>
                    <a:pt x="517" y="459"/>
                  </a:lnTo>
                  <a:lnTo>
                    <a:pt x="515" y="460"/>
                  </a:lnTo>
                  <a:lnTo>
                    <a:pt x="513" y="462"/>
                  </a:lnTo>
                  <a:lnTo>
                    <a:pt x="512" y="463"/>
                  </a:lnTo>
                  <a:lnTo>
                    <a:pt x="511" y="464"/>
                  </a:lnTo>
                  <a:lnTo>
                    <a:pt x="511" y="464"/>
                  </a:lnTo>
                  <a:lnTo>
                    <a:pt x="510" y="465"/>
                  </a:lnTo>
                  <a:lnTo>
                    <a:pt x="510" y="466"/>
                  </a:lnTo>
                  <a:lnTo>
                    <a:pt x="510" y="467"/>
                  </a:lnTo>
                  <a:lnTo>
                    <a:pt x="510" y="468"/>
                  </a:lnTo>
                  <a:lnTo>
                    <a:pt x="510" y="468"/>
                  </a:lnTo>
                  <a:lnTo>
                    <a:pt x="510" y="470"/>
                  </a:lnTo>
                  <a:lnTo>
                    <a:pt x="511" y="473"/>
                  </a:lnTo>
                  <a:lnTo>
                    <a:pt x="511" y="474"/>
                  </a:lnTo>
                  <a:lnTo>
                    <a:pt x="511" y="475"/>
                  </a:lnTo>
                  <a:lnTo>
                    <a:pt x="511" y="475"/>
                  </a:lnTo>
                  <a:lnTo>
                    <a:pt x="511" y="476"/>
                  </a:lnTo>
                  <a:lnTo>
                    <a:pt x="510" y="477"/>
                  </a:lnTo>
                  <a:lnTo>
                    <a:pt x="510" y="477"/>
                  </a:lnTo>
                  <a:lnTo>
                    <a:pt x="509" y="477"/>
                  </a:lnTo>
                  <a:lnTo>
                    <a:pt x="508" y="477"/>
                  </a:lnTo>
                  <a:lnTo>
                    <a:pt x="507" y="477"/>
                  </a:lnTo>
                  <a:lnTo>
                    <a:pt x="506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6"/>
                  </a:lnTo>
                  <a:lnTo>
                    <a:pt x="498" y="476"/>
                  </a:lnTo>
                  <a:lnTo>
                    <a:pt x="496" y="476"/>
                  </a:lnTo>
                  <a:lnTo>
                    <a:pt x="495" y="475"/>
                  </a:lnTo>
                  <a:lnTo>
                    <a:pt x="494" y="476"/>
                  </a:lnTo>
                  <a:lnTo>
                    <a:pt x="491" y="476"/>
                  </a:lnTo>
                  <a:lnTo>
                    <a:pt x="487" y="476"/>
                  </a:lnTo>
                  <a:lnTo>
                    <a:pt x="485" y="477"/>
                  </a:lnTo>
                  <a:lnTo>
                    <a:pt x="483" y="477"/>
                  </a:lnTo>
                  <a:lnTo>
                    <a:pt x="482" y="476"/>
                  </a:lnTo>
                  <a:lnTo>
                    <a:pt x="482" y="476"/>
                  </a:lnTo>
                  <a:lnTo>
                    <a:pt x="481" y="476"/>
                  </a:lnTo>
                  <a:lnTo>
                    <a:pt x="479" y="475"/>
                  </a:lnTo>
                  <a:lnTo>
                    <a:pt x="478" y="475"/>
                  </a:lnTo>
                  <a:lnTo>
                    <a:pt x="477" y="475"/>
                  </a:lnTo>
                  <a:lnTo>
                    <a:pt x="477" y="475"/>
                  </a:lnTo>
                  <a:lnTo>
                    <a:pt x="476" y="475"/>
                  </a:lnTo>
                  <a:lnTo>
                    <a:pt x="473" y="477"/>
                  </a:lnTo>
                  <a:lnTo>
                    <a:pt x="471" y="477"/>
                  </a:lnTo>
                  <a:lnTo>
                    <a:pt x="470" y="477"/>
                  </a:lnTo>
                  <a:lnTo>
                    <a:pt x="466" y="478"/>
                  </a:lnTo>
                  <a:lnTo>
                    <a:pt x="464" y="479"/>
                  </a:lnTo>
                  <a:lnTo>
                    <a:pt x="462" y="479"/>
                  </a:lnTo>
                  <a:lnTo>
                    <a:pt x="460" y="479"/>
                  </a:lnTo>
                  <a:lnTo>
                    <a:pt x="459" y="479"/>
                  </a:lnTo>
                  <a:lnTo>
                    <a:pt x="458" y="479"/>
                  </a:lnTo>
                  <a:lnTo>
                    <a:pt x="457" y="478"/>
                  </a:lnTo>
                  <a:lnTo>
                    <a:pt x="456" y="478"/>
                  </a:lnTo>
                  <a:lnTo>
                    <a:pt x="455" y="477"/>
                  </a:lnTo>
                  <a:lnTo>
                    <a:pt x="453" y="476"/>
                  </a:lnTo>
                  <a:lnTo>
                    <a:pt x="448" y="472"/>
                  </a:lnTo>
                  <a:lnTo>
                    <a:pt x="446" y="470"/>
                  </a:lnTo>
                  <a:lnTo>
                    <a:pt x="445" y="470"/>
                  </a:lnTo>
                  <a:lnTo>
                    <a:pt x="443" y="469"/>
                  </a:lnTo>
                  <a:lnTo>
                    <a:pt x="440" y="467"/>
                  </a:lnTo>
                  <a:lnTo>
                    <a:pt x="437" y="466"/>
                  </a:lnTo>
                  <a:lnTo>
                    <a:pt x="434" y="465"/>
                  </a:lnTo>
                  <a:lnTo>
                    <a:pt x="432" y="464"/>
                  </a:lnTo>
                  <a:lnTo>
                    <a:pt x="431" y="463"/>
                  </a:lnTo>
                  <a:lnTo>
                    <a:pt x="429" y="462"/>
                  </a:lnTo>
                  <a:lnTo>
                    <a:pt x="428" y="461"/>
                  </a:lnTo>
                  <a:lnTo>
                    <a:pt x="424" y="458"/>
                  </a:lnTo>
                  <a:lnTo>
                    <a:pt x="423" y="457"/>
                  </a:lnTo>
                  <a:lnTo>
                    <a:pt x="422" y="456"/>
                  </a:lnTo>
                  <a:lnTo>
                    <a:pt x="420" y="456"/>
                  </a:lnTo>
                  <a:lnTo>
                    <a:pt x="419" y="455"/>
                  </a:lnTo>
                  <a:lnTo>
                    <a:pt x="415" y="453"/>
                  </a:lnTo>
                  <a:lnTo>
                    <a:pt x="412" y="452"/>
                  </a:lnTo>
                  <a:lnTo>
                    <a:pt x="410" y="451"/>
                  </a:lnTo>
                  <a:lnTo>
                    <a:pt x="409" y="450"/>
                  </a:lnTo>
                  <a:lnTo>
                    <a:pt x="407" y="449"/>
                  </a:lnTo>
                  <a:lnTo>
                    <a:pt x="406" y="447"/>
                  </a:lnTo>
                  <a:lnTo>
                    <a:pt x="405" y="446"/>
                  </a:lnTo>
                  <a:lnTo>
                    <a:pt x="402" y="442"/>
                  </a:lnTo>
                  <a:lnTo>
                    <a:pt x="400" y="440"/>
                  </a:lnTo>
                  <a:lnTo>
                    <a:pt x="399" y="439"/>
                  </a:lnTo>
                  <a:lnTo>
                    <a:pt x="398" y="438"/>
                  </a:lnTo>
                  <a:lnTo>
                    <a:pt x="397" y="438"/>
                  </a:lnTo>
                  <a:lnTo>
                    <a:pt x="396" y="437"/>
                  </a:lnTo>
                  <a:lnTo>
                    <a:pt x="394" y="436"/>
                  </a:lnTo>
                  <a:lnTo>
                    <a:pt x="392" y="436"/>
                  </a:lnTo>
                  <a:lnTo>
                    <a:pt x="387" y="434"/>
                  </a:lnTo>
                  <a:lnTo>
                    <a:pt x="385" y="434"/>
                  </a:lnTo>
                  <a:lnTo>
                    <a:pt x="384" y="433"/>
                  </a:lnTo>
                  <a:lnTo>
                    <a:pt x="383" y="432"/>
                  </a:lnTo>
                  <a:lnTo>
                    <a:pt x="382" y="432"/>
                  </a:lnTo>
                  <a:lnTo>
                    <a:pt x="381" y="431"/>
                  </a:lnTo>
                  <a:lnTo>
                    <a:pt x="380" y="430"/>
                  </a:lnTo>
                  <a:lnTo>
                    <a:pt x="380" y="429"/>
                  </a:lnTo>
                  <a:lnTo>
                    <a:pt x="379" y="428"/>
                  </a:lnTo>
                  <a:lnTo>
                    <a:pt x="378" y="425"/>
                  </a:lnTo>
                  <a:lnTo>
                    <a:pt x="377" y="421"/>
                  </a:lnTo>
                  <a:lnTo>
                    <a:pt x="376" y="419"/>
                  </a:lnTo>
                  <a:lnTo>
                    <a:pt x="375" y="417"/>
                  </a:lnTo>
                  <a:lnTo>
                    <a:pt x="375" y="416"/>
                  </a:lnTo>
                  <a:lnTo>
                    <a:pt x="374" y="415"/>
                  </a:lnTo>
                  <a:lnTo>
                    <a:pt x="374" y="415"/>
                  </a:lnTo>
                  <a:lnTo>
                    <a:pt x="373" y="413"/>
                  </a:lnTo>
                  <a:lnTo>
                    <a:pt x="370" y="410"/>
                  </a:lnTo>
                  <a:lnTo>
                    <a:pt x="369" y="409"/>
                  </a:lnTo>
                  <a:lnTo>
                    <a:pt x="368" y="408"/>
                  </a:lnTo>
                  <a:lnTo>
                    <a:pt x="367" y="408"/>
                  </a:lnTo>
                  <a:lnTo>
                    <a:pt x="365" y="407"/>
                  </a:lnTo>
                  <a:lnTo>
                    <a:pt x="363" y="406"/>
                  </a:lnTo>
                  <a:lnTo>
                    <a:pt x="361" y="405"/>
                  </a:lnTo>
                  <a:lnTo>
                    <a:pt x="356" y="404"/>
                  </a:lnTo>
                  <a:lnTo>
                    <a:pt x="351" y="402"/>
                  </a:lnTo>
                  <a:lnTo>
                    <a:pt x="348" y="402"/>
                  </a:lnTo>
                  <a:lnTo>
                    <a:pt x="344" y="401"/>
                  </a:lnTo>
                  <a:lnTo>
                    <a:pt x="343" y="401"/>
                  </a:lnTo>
                  <a:lnTo>
                    <a:pt x="341" y="401"/>
                  </a:lnTo>
                  <a:lnTo>
                    <a:pt x="340" y="401"/>
                  </a:lnTo>
                  <a:lnTo>
                    <a:pt x="339" y="401"/>
                  </a:lnTo>
                  <a:lnTo>
                    <a:pt x="337" y="401"/>
                  </a:lnTo>
                  <a:lnTo>
                    <a:pt x="333" y="403"/>
                  </a:lnTo>
                  <a:lnTo>
                    <a:pt x="331" y="403"/>
                  </a:lnTo>
                  <a:lnTo>
                    <a:pt x="330" y="404"/>
                  </a:lnTo>
                  <a:lnTo>
                    <a:pt x="328" y="405"/>
                  </a:lnTo>
                  <a:lnTo>
                    <a:pt x="327" y="406"/>
                  </a:lnTo>
                  <a:lnTo>
                    <a:pt x="324" y="410"/>
                  </a:lnTo>
                  <a:lnTo>
                    <a:pt x="323" y="410"/>
                  </a:lnTo>
                  <a:lnTo>
                    <a:pt x="322" y="411"/>
                  </a:lnTo>
                  <a:lnTo>
                    <a:pt x="321" y="412"/>
                  </a:lnTo>
                  <a:lnTo>
                    <a:pt x="320" y="412"/>
                  </a:lnTo>
                  <a:lnTo>
                    <a:pt x="316" y="414"/>
                  </a:lnTo>
                  <a:lnTo>
                    <a:pt x="314" y="415"/>
                  </a:lnTo>
                  <a:lnTo>
                    <a:pt x="313" y="416"/>
                  </a:lnTo>
                  <a:lnTo>
                    <a:pt x="310" y="418"/>
                  </a:lnTo>
                  <a:lnTo>
                    <a:pt x="307" y="419"/>
                  </a:lnTo>
                  <a:lnTo>
                    <a:pt x="306" y="420"/>
                  </a:lnTo>
                  <a:lnTo>
                    <a:pt x="305" y="420"/>
                  </a:lnTo>
                  <a:lnTo>
                    <a:pt x="304" y="420"/>
                  </a:lnTo>
                  <a:lnTo>
                    <a:pt x="304" y="421"/>
                  </a:lnTo>
                  <a:lnTo>
                    <a:pt x="303" y="421"/>
                  </a:lnTo>
                  <a:lnTo>
                    <a:pt x="301" y="420"/>
                  </a:lnTo>
                  <a:lnTo>
                    <a:pt x="300" y="420"/>
                  </a:lnTo>
                  <a:lnTo>
                    <a:pt x="299" y="420"/>
                  </a:lnTo>
                  <a:lnTo>
                    <a:pt x="298" y="420"/>
                  </a:lnTo>
                  <a:lnTo>
                    <a:pt x="297" y="419"/>
                  </a:lnTo>
                  <a:lnTo>
                    <a:pt x="296" y="419"/>
                  </a:lnTo>
                  <a:lnTo>
                    <a:pt x="295" y="418"/>
                  </a:lnTo>
                  <a:lnTo>
                    <a:pt x="294" y="417"/>
                  </a:lnTo>
                  <a:lnTo>
                    <a:pt x="294" y="416"/>
                  </a:lnTo>
                  <a:lnTo>
                    <a:pt x="293" y="415"/>
                  </a:lnTo>
                  <a:lnTo>
                    <a:pt x="292" y="414"/>
                  </a:lnTo>
                  <a:lnTo>
                    <a:pt x="291" y="412"/>
                  </a:lnTo>
                  <a:lnTo>
                    <a:pt x="290" y="408"/>
                  </a:lnTo>
                  <a:lnTo>
                    <a:pt x="289" y="406"/>
                  </a:lnTo>
                  <a:lnTo>
                    <a:pt x="288" y="404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5" y="399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3" y="397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0" y="396"/>
                  </a:lnTo>
                  <a:lnTo>
                    <a:pt x="280" y="396"/>
                  </a:lnTo>
                  <a:lnTo>
                    <a:pt x="277" y="398"/>
                  </a:lnTo>
                  <a:lnTo>
                    <a:pt x="275" y="399"/>
                  </a:lnTo>
                  <a:lnTo>
                    <a:pt x="273" y="400"/>
                  </a:lnTo>
                  <a:lnTo>
                    <a:pt x="271" y="401"/>
                  </a:lnTo>
                  <a:lnTo>
                    <a:pt x="270" y="402"/>
                  </a:lnTo>
                  <a:lnTo>
                    <a:pt x="269" y="404"/>
                  </a:lnTo>
                  <a:lnTo>
                    <a:pt x="268" y="405"/>
                  </a:lnTo>
                  <a:lnTo>
                    <a:pt x="267" y="406"/>
                  </a:lnTo>
                  <a:lnTo>
                    <a:pt x="267" y="406"/>
                  </a:lnTo>
                  <a:lnTo>
                    <a:pt x="266" y="407"/>
                  </a:lnTo>
                  <a:lnTo>
                    <a:pt x="265" y="409"/>
                  </a:lnTo>
                  <a:lnTo>
                    <a:pt x="264" y="413"/>
                  </a:lnTo>
                  <a:lnTo>
                    <a:pt x="263" y="414"/>
                  </a:lnTo>
                  <a:lnTo>
                    <a:pt x="262" y="415"/>
                  </a:lnTo>
                  <a:lnTo>
                    <a:pt x="262" y="416"/>
                  </a:lnTo>
                  <a:lnTo>
                    <a:pt x="261" y="416"/>
                  </a:lnTo>
                  <a:lnTo>
                    <a:pt x="260" y="417"/>
                  </a:lnTo>
                  <a:lnTo>
                    <a:pt x="259" y="418"/>
                  </a:lnTo>
                  <a:lnTo>
                    <a:pt x="258" y="419"/>
                  </a:lnTo>
                  <a:lnTo>
                    <a:pt x="256" y="420"/>
                  </a:lnTo>
                  <a:lnTo>
                    <a:pt x="255" y="420"/>
                  </a:lnTo>
                  <a:lnTo>
                    <a:pt x="251" y="421"/>
                  </a:lnTo>
                  <a:lnTo>
                    <a:pt x="249" y="422"/>
                  </a:lnTo>
                  <a:lnTo>
                    <a:pt x="247" y="423"/>
                  </a:lnTo>
                  <a:lnTo>
                    <a:pt x="244" y="425"/>
                  </a:lnTo>
                  <a:lnTo>
                    <a:pt x="242" y="425"/>
                  </a:lnTo>
                  <a:lnTo>
                    <a:pt x="241" y="425"/>
                  </a:lnTo>
                  <a:lnTo>
                    <a:pt x="240" y="425"/>
                  </a:lnTo>
                  <a:lnTo>
                    <a:pt x="238" y="425"/>
                  </a:lnTo>
                  <a:lnTo>
                    <a:pt x="237" y="425"/>
                  </a:lnTo>
                  <a:lnTo>
                    <a:pt x="236" y="425"/>
                  </a:lnTo>
                  <a:lnTo>
                    <a:pt x="234" y="425"/>
                  </a:lnTo>
                  <a:lnTo>
                    <a:pt x="230" y="423"/>
                  </a:lnTo>
                  <a:lnTo>
                    <a:pt x="228" y="422"/>
                  </a:lnTo>
                  <a:lnTo>
                    <a:pt x="227" y="422"/>
                  </a:lnTo>
                  <a:lnTo>
                    <a:pt x="226" y="422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2"/>
                  </a:lnTo>
                  <a:lnTo>
                    <a:pt x="217" y="421"/>
                  </a:lnTo>
                  <a:lnTo>
                    <a:pt x="215" y="421"/>
                  </a:lnTo>
                  <a:lnTo>
                    <a:pt x="213" y="421"/>
                  </a:lnTo>
                  <a:lnTo>
                    <a:pt x="209" y="421"/>
                  </a:lnTo>
                  <a:lnTo>
                    <a:pt x="208" y="421"/>
                  </a:lnTo>
                  <a:lnTo>
                    <a:pt x="206" y="421"/>
                  </a:lnTo>
                  <a:lnTo>
                    <a:pt x="204" y="421"/>
                  </a:lnTo>
                  <a:lnTo>
                    <a:pt x="203" y="421"/>
                  </a:lnTo>
                  <a:lnTo>
                    <a:pt x="202" y="421"/>
                  </a:lnTo>
                  <a:lnTo>
                    <a:pt x="201" y="421"/>
                  </a:lnTo>
                  <a:lnTo>
                    <a:pt x="200" y="420"/>
                  </a:lnTo>
                  <a:lnTo>
                    <a:pt x="198" y="419"/>
                  </a:lnTo>
                  <a:lnTo>
                    <a:pt x="196" y="417"/>
                  </a:lnTo>
                  <a:lnTo>
                    <a:pt x="195" y="417"/>
                  </a:lnTo>
                  <a:lnTo>
                    <a:pt x="195" y="416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3" y="416"/>
                  </a:lnTo>
                  <a:lnTo>
                    <a:pt x="192" y="416"/>
                  </a:lnTo>
                  <a:lnTo>
                    <a:pt x="192" y="416"/>
                  </a:lnTo>
                  <a:lnTo>
                    <a:pt x="191" y="416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4" y="420"/>
                  </a:lnTo>
                  <a:lnTo>
                    <a:pt x="181" y="420"/>
                  </a:lnTo>
                  <a:lnTo>
                    <a:pt x="180" y="421"/>
                  </a:lnTo>
                  <a:lnTo>
                    <a:pt x="178" y="421"/>
                  </a:lnTo>
                  <a:lnTo>
                    <a:pt x="177" y="422"/>
                  </a:lnTo>
                  <a:lnTo>
                    <a:pt x="176" y="423"/>
                  </a:lnTo>
                  <a:lnTo>
                    <a:pt x="175" y="423"/>
                  </a:lnTo>
                  <a:lnTo>
                    <a:pt x="175" y="424"/>
                  </a:lnTo>
                  <a:lnTo>
                    <a:pt x="174" y="425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1" y="430"/>
                  </a:lnTo>
                  <a:lnTo>
                    <a:pt x="171" y="431"/>
                  </a:lnTo>
                  <a:lnTo>
                    <a:pt x="170" y="431"/>
                  </a:lnTo>
                  <a:lnTo>
                    <a:pt x="169" y="432"/>
                  </a:lnTo>
                  <a:lnTo>
                    <a:pt x="167" y="434"/>
                  </a:lnTo>
                  <a:lnTo>
                    <a:pt x="166" y="435"/>
                  </a:lnTo>
                  <a:lnTo>
                    <a:pt x="164" y="436"/>
                  </a:lnTo>
                  <a:lnTo>
                    <a:pt x="162" y="437"/>
                  </a:lnTo>
                  <a:lnTo>
                    <a:pt x="161" y="437"/>
                  </a:lnTo>
                  <a:lnTo>
                    <a:pt x="159" y="439"/>
                  </a:lnTo>
                  <a:lnTo>
                    <a:pt x="157" y="440"/>
                  </a:lnTo>
                  <a:lnTo>
                    <a:pt x="155" y="441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51" y="443"/>
                  </a:lnTo>
                  <a:lnTo>
                    <a:pt x="150" y="443"/>
                  </a:lnTo>
                  <a:lnTo>
                    <a:pt x="148" y="443"/>
                  </a:lnTo>
                  <a:lnTo>
                    <a:pt x="147" y="444"/>
                  </a:lnTo>
                  <a:lnTo>
                    <a:pt x="146" y="444"/>
                  </a:lnTo>
                  <a:lnTo>
                    <a:pt x="145" y="444"/>
                  </a:lnTo>
                  <a:lnTo>
                    <a:pt x="143" y="444"/>
                  </a:lnTo>
                  <a:lnTo>
                    <a:pt x="142" y="443"/>
                  </a:lnTo>
                  <a:lnTo>
                    <a:pt x="141" y="443"/>
                  </a:lnTo>
                  <a:lnTo>
                    <a:pt x="140" y="443"/>
                  </a:lnTo>
                  <a:lnTo>
                    <a:pt x="139" y="442"/>
                  </a:lnTo>
                  <a:lnTo>
                    <a:pt x="138" y="441"/>
                  </a:lnTo>
                  <a:lnTo>
                    <a:pt x="137" y="441"/>
                  </a:lnTo>
                  <a:lnTo>
                    <a:pt x="137" y="440"/>
                  </a:lnTo>
                  <a:lnTo>
                    <a:pt x="136" y="439"/>
                  </a:lnTo>
                  <a:lnTo>
                    <a:pt x="137" y="439"/>
                  </a:lnTo>
                  <a:lnTo>
                    <a:pt x="137" y="437"/>
                  </a:lnTo>
                  <a:lnTo>
                    <a:pt x="137" y="435"/>
                  </a:lnTo>
                  <a:lnTo>
                    <a:pt x="138" y="433"/>
                  </a:lnTo>
                  <a:lnTo>
                    <a:pt x="137" y="433"/>
                  </a:lnTo>
                  <a:lnTo>
                    <a:pt x="137" y="432"/>
                  </a:lnTo>
                  <a:lnTo>
                    <a:pt x="137" y="431"/>
                  </a:lnTo>
                  <a:lnTo>
                    <a:pt x="137" y="430"/>
                  </a:lnTo>
                  <a:lnTo>
                    <a:pt x="136" y="430"/>
                  </a:lnTo>
                  <a:lnTo>
                    <a:pt x="136" y="429"/>
                  </a:lnTo>
                  <a:lnTo>
                    <a:pt x="135" y="428"/>
                  </a:lnTo>
                  <a:lnTo>
                    <a:pt x="135" y="428"/>
                  </a:lnTo>
                  <a:lnTo>
                    <a:pt x="133" y="426"/>
                  </a:lnTo>
                  <a:lnTo>
                    <a:pt x="132" y="425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3" y="421"/>
                  </a:lnTo>
                  <a:lnTo>
                    <a:pt x="120" y="421"/>
                  </a:lnTo>
                  <a:lnTo>
                    <a:pt x="118" y="420"/>
                  </a:lnTo>
                  <a:lnTo>
                    <a:pt x="117" y="419"/>
                  </a:lnTo>
                  <a:lnTo>
                    <a:pt x="112" y="418"/>
                  </a:lnTo>
                  <a:lnTo>
                    <a:pt x="107" y="416"/>
                  </a:lnTo>
                  <a:lnTo>
                    <a:pt x="106" y="416"/>
                  </a:lnTo>
                  <a:lnTo>
                    <a:pt x="105" y="415"/>
                  </a:lnTo>
                  <a:lnTo>
                    <a:pt x="105" y="415"/>
                  </a:lnTo>
                  <a:lnTo>
                    <a:pt x="104" y="415"/>
                  </a:lnTo>
                  <a:lnTo>
                    <a:pt x="104" y="414"/>
                  </a:lnTo>
                  <a:lnTo>
                    <a:pt x="104" y="414"/>
                  </a:lnTo>
                  <a:lnTo>
                    <a:pt x="106" y="410"/>
                  </a:lnTo>
                  <a:lnTo>
                    <a:pt x="106" y="409"/>
                  </a:lnTo>
                  <a:lnTo>
                    <a:pt x="106" y="409"/>
                  </a:lnTo>
                  <a:lnTo>
                    <a:pt x="106" y="407"/>
                  </a:lnTo>
                  <a:lnTo>
                    <a:pt x="105" y="405"/>
                  </a:lnTo>
                  <a:lnTo>
                    <a:pt x="105" y="405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6" y="402"/>
                  </a:lnTo>
                  <a:lnTo>
                    <a:pt x="107" y="400"/>
                  </a:lnTo>
                  <a:lnTo>
                    <a:pt x="109" y="398"/>
                  </a:lnTo>
                  <a:lnTo>
                    <a:pt x="111" y="396"/>
                  </a:lnTo>
                  <a:lnTo>
                    <a:pt x="112" y="395"/>
                  </a:lnTo>
                  <a:lnTo>
                    <a:pt x="114" y="392"/>
                  </a:lnTo>
                  <a:lnTo>
                    <a:pt x="115" y="390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7" y="385"/>
                  </a:lnTo>
                  <a:lnTo>
                    <a:pt x="118" y="383"/>
                  </a:lnTo>
                  <a:lnTo>
                    <a:pt x="118" y="382"/>
                  </a:lnTo>
                  <a:lnTo>
                    <a:pt x="118" y="381"/>
                  </a:lnTo>
                  <a:lnTo>
                    <a:pt x="118" y="379"/>
                  </a:lnTo>
                  <a:lnTo>
                    <a:pt x="118" y="378"/>
                  </a:lnTo>
                  <a:lnTo>
                    <a:pt x="118" y="377"/>
                  </a:lnTo>
                  <a:lnTo>
                    <a:pt x="118" y="377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1"/>
                  </a:lnTo>
                  <a:lnTo>
                    <a:pt x="115" y="369"/>
                  </a:lnTo>
                  <a:lnTo>
                    <a:pt x="113" y="366"/>
                  </a:lnTo>
                  <a:lnTo>
                    <a:pt x="112" y="364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0" y="358"/>
                  </a:lnTo>
                  <a:lnTo>
                    <a:pt x="110" y="356"/>
                  </a:lnTo>
                  <a:lnTo>
                    <a:pt x="110" y="354"/>
                  </a:lnTo>
                  <a:lnTo>
                    <a:pt x="110" y="351"/>
                  </a:lnTo>
                  <a:lnTo>
                    <a:pt x="110" y="350"/>
                  </a:lnTo>
                  <a:lnTo>
                    <a:pt x="110" y="349"/>
                  </a:lnTo>
                  <a:lnTo>
                    <a:pt x="111" y="345"/>
                  </a:lnTo>
                  <a:lnTo>
                    <a:pt x="111" y="343"/>
                  </a:lnTo>
                  <a:lnTo>
                    <a:pt x="111" y="340"/>
                  </a:lnTo>
                  <a:lnTo>
                    <a:pt x="111" y="336"/>
                  </a:lnTo>
                  <a:lnTo>
                    <a:pt x="111" y="333"/>
                  </a:lnTo>
                  <a:lnTo>
                    <a:pt x="111" y="331"/>
                  </a:lnTo>
                  <a:lnTo>
                    <a:pt x="110" y="330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8" y="325"/>
                  </a:lnTo>
                  <a:lnTo>
                    <a:pt x="107" y="324"/>
                  </a:lnTo>
                  <a:lnTo>
                    <a:pt x="107" y="323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2" y="319"/>
                  </a:lnTo>
                  <a:lnTo>
                    <a:pt x="101" y="319"/>
                  </a:lnTo>
                  <a:lnTo>
                    <a:pt x="100" y="318"/>
                  </a:lnTo>
                  <a:lnTo>
                    <a:pt x="99" y="318"/>
                  </a:lnTo>
                  <a:lnTo>
                    <a:pt x="99" y="318"/>
                  </a:lnTo>
                  <a:lnTo>
                    <a:pt x="98" y="318"/>
                  </a:lnTo>
                  <a:lnTo>
                    <a:pt x="97" y="318"/>
                  </a:lnTo>
                  <a:lnTo>
                    <a:pt x="95" y="318"/>
                  </a:lnTo>
                  <a:lnTo>
                    <a:pt x="94" y="319"/>
                  </a:lnTo>
                  <a:lnTo>
                    <a:pt x="92" y="319"/>
                  </a:lnTo>
                  <a:lnTo>
                    <a:pt x="89" y="321"/>
                  </a:lnTo>
                  <a:lnTo>
                    <a:pt x="84" y="322"/>
                  </a:lnTo>
                  <a:lnTo>
                    <a:pt x="82" y="323"/>
                  </a:lnTo>
                  <a:lnTo>
                    <a:pt x="81" y="323"/>
                  </a:lnTo>
                  <a:lnTo>
                    <a:pt x="79" y="323"/>
                  </a:lnTo>
                  <a:lnTo>
                    <a:pt x="78" y="323"/>
                  </a:lnTo>
                  <a:lnTo>
                    <a:pt x="73" y="322"/>
                  </a:lnTo>
                  <a:lnTo>
                    <a:pt x="70" y="322"/>
                  </a:lnTo>
                  <a:lnTo>
                    <a:pt x="64" y="321"/>
                  </a:lnTo>
                  <a:lnTo>
                    <a:pt x="62" y="321"/>
                  </a:lnTo>
                  <a:lnTo>
                    <a:pt x="61" y="321"/>
                  </a:lnTo>
                  <a:lnTo>
                    <a:pt x="54" y="322"/>
                  </a:lnTo>
                  <a:lnTo>
                    <a:pt x="53" y="322"/>
                  </a:lnTo>
                  <a:lnTo>
                    <a:pt x="52" y="322"/>
                  </a:lnTo>
                  <a:lnTo>
                    <a:pt x="51" y="322"/>
                  </a:lnTo>
                  <a:lnTo>
                    <a:pt x="50" y="322"/>
                  </a:lnTo>
                  <a:lnTo>
                    <a:pt x="49" y="321"/>
                  </a:lnTo>
                  <a:lnTo>
                    <a:pt x="48" y="321"/>
                  </a:lnTo>
                  <a:lnTo>
                    <a:pt x="47" y="320"/>
                  </a:lnTo>
                  <a:lnTo>
                    <a:pt x="46" y="320"/>
                  </a:lnTo>
                  <a:lnTo>
                    <a:pt x="45" y="319"/>
                  </a:lnTo>
                  <a:lnTo>
                    <a:pt x="44" y="318"/>
                  </a:lnTo>
                  <a:lnTo>
                    <a:pt x="43" y="317"/>
                  </a:lnTo>
                  <a:lnTo>
                    <a:pt x="42" y="317"/>
                  </a:lnTo>
                  <a:lnTo>
                    <a:pt x="42" y="316"/>
                  </a:lnTo>
                  <a:lnTo>
                    <a:pt x="42" y="315"/>
                  </a:lnTo>
                  <a:lnTo>
                    <a:pt x="41" y="314"/>
                  </a:lnTo>
                  <a:lnTo>
                    <a:pt x="41" y="313"/>
                  </a:lnTo>
                  <a:lnTo>
                    <a:pt x="40" y="311"/>
                  </a:lnTo>
                  <a:lnTo>
                    <a:pt x="40" y="310"/>
                  </a:lnTo>
                  <a:lnTo>
                    <a:pt x="40" y="308"/>
                  </a:lnTo>
                  <a:lnTo>
                    <a:pt x="40" y="305"/>
                  </a:lnTo>
                  <a:lnTo>
                    <a:pt x="40" y="304"/>
                  </a:lnTo>
                  <a:lnTo>
                    <a:pt x="40" y="303"/>
                  </a:lnTo>
                  <a:lnTo>
                    <a:pt x="39" y="302"/>
                  </a:lnTo>
                  <a:lnTo>
                    <a:pt x="38" y="301"/>
                  </a:lnTo>
                  <a:lnTo>
                    <a:pt x="38" y="300"/>
                  </a:lnTo>
                  <a:lnTo>
                    <a:pt x="36" y="298"/>
                  </a:lnTo>
                  <a:lnTo>
                    <a:pt x="34" y="297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3"/>
                  </a:lnTo>
                  <a:lnTo>
                    <a:pt x="29" y="291"/>
                  </a:lnTo>
                  <a:lnTo>
                    <a:pt x="28" y="290"/>
                  </a:lnTo>
                  <a:lnTo>
                    <a:pt x="27" y="290"/>
                  </a:lnTo>
                  <a:lnTo>
                    <a:pt x="26" y="289"/>
                  </a:lnTo>
                  <a:lnTo>
                    <a:pt x="25" y="288"/>
                  </a:lnTo>
                  <a:lnTo>
                    <a:pt x="23" y="288"/>
                  </a:lnTo>
                  <a:lnTo>
                    <a:pt x="22" y="287"/>
                  </a:lnTo>
                  <a:lnTo>
                    <a:pt x="21" y="287"/>
                  </a:lnTo>
                  <a:lnTo>
                    <a:pt x="17" y="287"/>
                  </a:lnTo>
                  <a:lnTo>
                    <a:pt x="16" y="287"/>
                  </a:lnTo>
                  <a:lnTo>
                    <a:pt x="15" y="286"/>
                  </a:lnTo>
                  <a:lnTo>
                    <a:pt x="14" y="286"/>
                  </a:lnTo>
                  <a:lnTo>
                    <a:pt x="13" y="286"/>
                  </a:lnTo>
                  <a:lnTo>
                    <a:pt x="12" y="285"/>
                  </a:lnTo>
                  <a:lnTo>
                    <a:pt x="11" y="285"/>
                  </a:lnTo>
                  <a:lnTo>
                    <a:pt x="10" y="284"/>
                  </a:lnTo>
                  <a:lnTo>
                    <a:pt x="9" y="283"/>
                  </a:lnTo>
                  <a:lnTo>
                    <a:pt x="8" y="283"/>
                  </a:lnTo>
                  <a:lnTo>
                    <a:pt x="7" y="282"/>
                  </a:lnTo>
                  <a:lnTo>
                    <a:pt x="6" y="281"/>
                  </a:lnTo>
                  <a:lnTo>
                    <a:pt x="6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4" y="275"/>
                  </a:lnTo>
                  <a:lnTo>
                    <a:pt x="4" y="274"/>
                  </a:lnTo>
                  <a:lnTo>
                    <a:pt x="3" y="273"/>
                  </a:lnTo>
                  <a:lnTo>
                    <a:pt x="1" y="270"/>
                  </a:lnTo>
                  <a:lnTo>
                    <a:pt x="1" y="269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6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2" y="261"/>
                  </a:lnTo>
                  <a:lnTo>
                    <a:pt x="2" y="260"/>
                  </a:lnTo>
                  <a:lnTo>
                    <a:pt x="3" y="260"/>
                  </a:lnTo>
                  <a:lnTo>
                    <a:pt x="4" y="259"/>
                  </a:lnTo>
                  <a:lnTo>
                    <a:pt x="7" y="258"/>
                  </a:lnTo>
                  <a:lnTo>
                    <a:pt x="8" y="257"/>
                  </a:lnTo>
                  <a:lnTo>
                    <a:pt x="9" y="256"/>
                  </a:lnTo>
                  <a:lnTo>
                    <a:pt x="9" y="256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8"/>
                  </a:lnTo>
                  <a:lnTo>
                    <a:pt x="15" y="244"/>
                  </a:lnTo>
                  <a:lnTo>
                    <a:pt x="16" y="243"/>
                  </a:lnTo>
                  <a:lnTo>
                    <a:pt x="16" y="242"/>
                  </a:lnTo>
                  <a:lnTo>
                    <a:pt x="17" y="240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7" y="231"/>
                  </a:lnTo>
                  <a:lnTo>
                    <a:pt x="16" y="225"/>
                  </a:lnTo>
                  <a:lnTo>
                    <a:pt x="15" y="224"/>
                  </a:lnTo>
                  <a:lnTo>
                    <a:pt x="14" y="223"/>
                  </a:lnTo>
                  <a:lnTo>
                    <a:pt x="14" y="221"/>
                  </a:lnTo>
                  <a:lnTo>
                    <a:pt x="13" y="220"/>
                  </a:lnTo>
                  <a:lnTo>
                    <a:pt x="12" y="218"/>
                  </a:lnTo>
                  <a:lnTo>
                    <a:pt x="11" y="217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10" y="213"/>
                  </a:lnTo>
                  <a:lnTo>
                    <a:pt x="10" y="211"/>
                  </a:lnTo>
                  <a:lnTo>
                    <a:pt x="10" y="205"/>
                  </a:lnTo>
                  <a:lnTo>
                    <a:pt x="10" y="202"/>
                  </a:lnTo>
                  <a:lnTo>
                    <a:pt x="10" y="201"/>
                  </a:lnTo>
                  <a:lnTo>
                    <a:pt x="10" y="200"/>
                  </a:lnTo>
                  <a:lnTo>
                    <a:pt x="9" y="199"/>
                  </a:lnTo>
                  <a:lnTo>
                    <a:pt x="8" y="196"/>
                  </a:lnTo>
                  <a:lnTo>
                    <a:pt x="7" y="193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4" y="181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8"/>
                  </a:lnTo>
                  <a:lnTo>
                    <a:pt x="6" y="177"/>
                  </a:lnTo>
                  <a:lnTo>
                    <a:pt x="8" y="175"/>
                  </a:lnTo>
                  <a:lnTo>
                    <a:pt x="11" y="172"/>
                  </a:lnTo>
                  <a:lnTo>
                    <a:pt x="13" y="170"/>
                  </a:lnTo>
                  <a:lnTo>
                    <a:pt x="14" y="169"/>
                  </a:lnTo>
                  <a:lnTo>
                    <a:pt x="14" y="170"/>
                  </a:lnTo>
                  <a:lnTo>
                    <a:pt x="15" y="171"/>
                  </a:lnTo>
                  <a:lnTo>
                    <a:pt x="16" y="172"/>
                  </a:lnTo>
                  <a:lnTo>
                    <a:pt x="18" y="173"/>
                  </a:lnTo>
                  <a:lnTo>
                    <a:pt x="21" y="175"/>
                  </a:lnTo>
                  <a:lnTo>
                    <a:pt x="23" y="176"/>
                  </a:lnTo>
                  <a:lnTo>
                    <a:pt x="29" y="179"/>
                  </a:lnTo>
                  <a:lnTo>
                    <a:pt x="31" y="180"/>
                  </a:lnTo>
                  <a:lnTo>
                    <a:pt x="33" y="181"/>
                  </a:lnTo>
                  <a:lnTo>
                    <a:pt x="35" y="182"/>
                  </a:lnTo>
                  <a:lnTo>
                    <a:pt x="37" y="183"/>
                  </a:lnTo>
                  <a:lnTo>
                    <a:pt x="40" y="184"/>
                  </a:lnTo>
                  <a:lnTo>
                    <a:pt x="41" y="184"/>
                  </a:lnTo>
                  <a:lnTo>
                    <a:pt x="43" y="185"/>
                  </a:lnTo>
                  <a:lnTo>
                    <a:pt x="44" y="185"/>
                  </a:lnTo>
                  <a:lnTo>
                    <a:pt x="45" y="185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49" y="184"/>
                  </a:lnTo>
                  <a:lnTo>
                    <a:pt x="50" y="184"/>
                  </a:lnTo>
                  <a:lnTo>
                    <a:pt x="50" y="184"/>
                  </a:lnTo>
                  <a:lnTo>
                    <a:pt x="51" y="183"/>
                  </a:lnTo>
                  <a:lnTo>
                    <a:pt x="52" y="182"/>
                  </a:lnTo>
                  <a:lnTo>
                    <a:pt x="54" y="180"/>
                  </a:lnTo>
                  <a:lnTo>
                    <a:pt x="56" y="177"/>
                  </a:lnTo>
                  <a:lnTo>
                    <a:pt x="59" y="174"/>
                  </a:lnTo>
                  <a:lnTo>
                    <a:pt x="60" y="173"/>
                  </a:lnTo>
                  <a:lnTo>
                    <a:pt x="61" y="172"/>
                  </a:lnTo>
                  <a:lnTo>
                    <a:pt x="62" y="171"/>
                  </a:lnTo>
                  <a:lnTo>
                    <a:pt x="63" y="171"/>
                  </a:lnTo>
                  <a:lnTo>
                    <a:pt x="64" y="170"/>
                  </a:lnTo>
                  <a:lnTo>
                    <a:pt x="65" y="170"/>
                  </a:lnTo>
                  <a:lnTo>
                    <a:pt x="66" y="170"/>
                  </a:lnTo>
                  <a:lnTo>
                    <a:pt x="67" y="170"/>
                  </a:lnTo>
                  <a:lnTo>
                    <a:pt x="68" y="170"/>
                  </a:lnTo>
                  <a:lnTo>
                    <a:pt x="69" y="170"/>
                  </a:lnTo>
                  <a:lnTo>
                    <a:pt x="70" y="170"/>
                  </a:lnTo>
                  <a:lnTo>
                    <a:pt x="71" y="170"/>
                  </a:lnTo>
                  <a:lnTo>
                    <a:pt x="73" y="171"/>
                  </a:lnTo>
                  <a:lnTo>
                    <a:pt x="75" y="171"/>
                  </a:lnTo>
                  <a:lnTo>
                    <a:pt x="76" y="172"/>
                  </a:lnTo>
                  <a:lnTo>
                    <a:pt x="80" y="173"/>
                  </a:lnTo>
                  <a:lnTo>
                    <a:pt x="82" y="174"/>
                  </a:lnTo>
                  <a:lnTo>
                    <a:pt x="84" y="175"/>
                  </a:lnTo>
                  <a:lnTo>
                    <a:pt x="86" y="175"/>
                  </a:lnTo>
                  <a:lnTo>
                    <a:pt x="87" y="176"/>
                  </a:lnTo>
                  <a:lnTo>
                    <a:pt x="90" y="176"/>
                  </a:lnTo>
                  <a:lnTo>
                    <a:pt x="91" y="177"/>
                  </a:lnTo>
                  <a:lnTo>
                    <a:pt x="92" y="177"/>
                  </a:lnTo>
                  <a:lnTo>
                    <a:pt x="93" y="178"/>
                  </a:lnTo>
                  <a:lnTo>
                    <a:pt x="96" y="179"/>
                  </a:lnTo>
                  <a:lnTo>
                    <a:pt x="98" y="180"/>
                  </a:lnTo>
                  <a:lnTo>
                    <a:pt x="101" y="181"/>
                  </a:lnTo>
                  <a:lnTo>
                    <a:pt x="103" y="182"/>
                  </a:lnTo>
                  <a:lnTo>
                    <a:pt x="104" y="183"/>
                  </a:lnTo>
                  <a:lnTo>
                    <a:pt x="105" y="183"/>
                  </a:lnTo>
                  <a:lnTo>
                    <a:pt x="106" y="183"/>
                  </a:lnTo>
                  <a:lnTo>
                    <a:pt x="109" y="182"/>
                  </a:lnTo>
                  <a:lnTo>
                    <a:pt x="110" y="182"/>
                  </a:lnTo>
                  <a:lnTo>
                    <a:pt x="110" y="183"/>
                  </a:lnTo>
                  <a:lnTo>
                    <a:pt x="111" y="183"/>
                  </a:lnTo>
                  <a:lnTo>
                    <a:pt x="111" y="183"/>
                  </a:lnTo>
                  <a:lnTo>
                    <a:pt x="112" y="184"/>
                  </a:lnTo>
                  <a:lnTo>
                    <a:pt x="112" y="185"/>
                  </a:lnTo>
                  <a:lnTo>
                    <a:pt x="113" y="186"/>
                  </a:lnTo>
                  <a:lnTo>
                    <a:pt x="114" y="188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91"/>
                  </a:lnTo>
                  <a:lnTo>
                    <a:pt x="115" y="192"/>
                  </a:lnTo>
                  <a:lnTo>
                    <a:pt x="116" y="193"/>
                  </a:lnTo>
                  <a:lnTo>
                    <a:pt x="117" y="193"/>
                  </a:lnTo>
                  <a:lnTo>
                    <a:pt x="117" y="194"/>
                  </a:lnTo>
                  <a:lnTo>
                    <a:pt x="118" y="194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20" y="195"/>
                  </a:lnTo>
                  <a:lnTo>
                    <a:pt x="121" y="195"/>
                  </a:lnTo>
                  <a:lnTo>
                    <a:pt x="122" y="195"/>
                  </a:lnTo>
                  <a:lnTo>
                    <a:pt x="124" y="195"/>
                  </a:lnTo>
                  <a:lnTo>
                    <a:pt x="126" y="195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30" y="193"/>
                  </a:lnTo>
                  <a:lnTo>
                    <a:pt x="131" y="192"/>
                  </a:lnTo>
                  <a:lnTo>
                    <a:pt x="132" y="191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6" y="189"/>
                  </a:lnTo>
                  <a:lnTo>
                    <a:pt x="137" y="188"/>
                  </a:lnTo>
                  <a:lnTo>
                    <a:pt x="137" y="186"/>
                  </a:lnTo>
                  <a:lnTo>
                    <a:pt x="138" y="185"/>
                  </a:lnTo>
                  <a:lnTo>
                    <a:pt x="138" y="184"/>
                  </a:lnTo>
                  <a:lnTo>
                    <a:pt x="138" y="183"/>
                  </a:lnTo>
                  <a:lnTo>
                    <a:pt x="138" y="182"/>
                  </a:lnTo>
                  <a:lnTo>
                    <a:pt x="137" y="178"/>
                  </a:lnTo>
                  <a:lnTo>
                    <a:pt x="137" y="176"/>
                  </a:lnTo>
                  <a:lnTo>
                    <a:pt x="137" y="175"/>
                  </a:lnTo>
                  <a:lnTo>
                    <a:pt x="137" y="174"/>
                  </a:lnTo>
                  <a:lnTo>
                    <a:pt x="137" y="173"/>
                  </a:lnTo>
                  <a:lnTo>
                    <a:pt x="138" y="172"/>
                  </a:lnTo>
                  <a:lnTo>
                    <a:pt x="138" y="171"/>
                  </a:lnTo>
                  <a:lnTo>
                    <a:pt x="139" y="170"/>
                  </a:lnTo>
                  <a:lnTo>
                    <a:pt x="140" y="169"/>
                  </a:lnTo>
                  <a:lnTo>
                    <a:pt x="141" y="168"/>
                  </a:lnTo>
                  <a:lnTo>
                    <a:pt x="144" y="165"/>
                  </a:lnTo>
                  <a:lnTo>
                    <a:pt x="147" y="162"/>
                  </a:lnTo>
                  <a:lnTo>
                    <a:pt x="150" y="160"/>
                  </a:lnTo>
                  <a:lnTo>
                    <a:pt x="151" y="159"/>
                  </a:lnTo>
                  <a:lnTo>
                    <a:pt x="152" y="158"/>
                  </a:lnTo>
                  <a:lnTo>
                    <a:pt x="153" y="157"/>
                  </a:lnTo>
                  <a:lnTo>
                    <a:pt x="153" y="157"/>
                  </a:lnTo>
                  <a:lnTo>
                    <a:pt x="154" y="157"/>
                  </a:lnTo>
                  <a:lnTo>
                    <a:pt x="154" y="156"/>
                  </a:lnTo>
                  <a:lnTo>
                    <a:pt x="155" y="156"/>
                  </a:lnTo>
                  <a:lnTo>
                    <a:pt x="156" y="157"/>
                  </a:lnTo>
                  <a:lnTo>
                    <a:pt x="157" y="157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9" y="159"/>
                  </a:lnTo>
                  <a:lnTo>
                    <a:pt x="161" y="162"/>
                  </a:lnTo>
                  <a:lnTo>
                    <a:pt x="163" y="165"/>
                  </a:lnTo>
                  <a:lnTo>
                    <a:pt x="164" y="166"/>
                  </a:lnTo>
                  <a:lnTo>
                    <a:pt x="165" y="167"/>
                  </a:lnTo>
                  <a:lnTo>
                    <a:pt x="166" y="168"/>
                  </a:lnTo>
                  <a:lnTo>
                    <a:pt x="168" y="169"/>
                  </a:lnTo>
                  <a:lnTo>
                    <a:pt x="169" y="170"/>
                  </a:lnTo>
                  <a:lnTo>
                    <a:pt x="171" y="171"/>
                  </a:lnTo>
                  <a:lnTo>
                    <a:pt x="172" y="171"/>
                  </a:lnTo>
                  <a:lnTo>
                    <a:pt x="174" y="172"/>
                  </a:lnTo>
                  <a:lnTo>
                    <a:pt x="175" y="172"/>
                  </a:lnTo>
                  <a:lnTo>
                    <a:pt x="176" y="172"/>
                  </a:lnTo>
                  <a:lnTo>
                    <a:pt x="177" y="172"/>
                  </a:lnTo>
                  <a:lnTo>
                    <a:pt x="178" y="172"/>
                  </a:lnTo>
                  <a:lnTo>
                    <a:pt x="179" y="171"/>
                  </a:lnTo>
                  <a:lnTo>
                    <a:pt x="183" y="170"/>
                  </a:lnTo>
                  <a:lnTo>
                    <a:pt x="186" y="169"/>
                  </a:lnTo>
                  <a:lnTo>
                    <a:pt x="187" y="169"/>
                  </a:lnTo>
                  <a:lnTo>
                    <a:pt x="188" y="169"/>
                  </a:lnTo>
                  <a:lnTo>
                    <a:pt x="190" y="169"/>
                  </a:lnTo>
                  <a:lnTo>
                    <a:pt x="192" y="169"/>
                  </a:lnTo>
                  <a:lnTo>
                    <a:pt x="194" y="170"/>
                  </a:lnTo>
                  <a:lnTo>
                    <a:pt x="196" y="171"/>
                  </a:lnTo>
                  <a:lnTo>
                    <a:pt x="197" y="171"/>
                  </a:lnTo>
                  <a:lnTo>
                    <a:pt x="198" y="171"/>
                  </a:lnTo>
                  <a:lnTo>
                    <a:pt x="199" y="171"/>
                  </a:lnTo>
                  <a:lnTo>
                    <a:pt x="201" y="171"/>
                  </a:lnTo>
                  <a:lnTo>
                    <a:pt x="202" y="171"/>
                  </a:lnTo>
                  <a:lnTo>
                    <a:pt x="204" y="171"/>
                  </a:lnTo>
                  <a:lnTo>
                    <a:pt x="206" y="170"/>
                  </a:lnTo>
                  <a:lnTo>
                    <a:pt x="208" y="169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1" y="167"/>
                  </a:lnTo>
                  <a:lnTo>
                    <a:pt x="212" y="167"/>
                  </a:lnTo>
                  <a:lnTo>
                    <a:pt x="212" y="166"/>
                  </a:lnTo>
                  <a:lnTo>
                    <a:pt x="213" y="165"/>
                  </a:lnTo>
                  <a:lnTo>
                    <a:pt x="213" y="164"/>
                  </a:lnTo>
                  <a:lnTo>
                    <a:pt x="213" y="163"/>
                  </a:lnTo>
                  <a:lnTo>
                    <a:pt x="213" y="162"/>
                  </a:lnTo>
                  <a:lnTo>
                    <a:pt x="213" y="161"/>
                  </a:lnTo>
                  <a:lnTo>
                    <a:pt x="212" y="160"/>
                  </a:lnTo>
                  <a:lnTo>
                    <a:pt x="212" y="159"/>
                  </a:lnTo>
                  <a:lnTo>
                    <a:pt x="212" y="158"/>
                  </a:lnTo>
                  <a:lnTo>
                    <a:pt x="211" y="157"/>
                  </a:lnTo>
                  <a:lnTo>
                    <a:pt x="209" y="153"/>
                  </a:lnTo>
                  <a:lnTo>
                    <a:pt x="205" y="149"/>
                  </a:lnTo>
                  <a:lnTo>
                    <a:pt x="203" y="146"/>
                  </a:lnTo>
                  <a:lnTo>
                    <a:pt x="202" y="145"/>
                  </a:lnTo>
                  <a:lnTo>
                    <a:pt x="199" y="139"/>
                  </a:lnTo>
                  <a:lnTo>
                    <a:pt x="198" y="136"/>
                  </a:lnTo>
                  <a:lnTo>
                    <a:pt x="196" y="132"/>
                  </a:lnTo>
                  <a:lnTo>
                    <a:pt x="195" y="131"/>
                  </a:lnTo>
                  <a:lnTo>
                    <a:pt x="195" y="129"/>
                  </a:lnTo>
                  <a:lnTo>
                    <a:pt x="195" y="128"/>
                  </a:lnTo>
                  <a:lnTo>
                    <a:pt x="195" y="127"/>
                  </a:lnTo>
                  <a:lnTo>
                    <a:pt x="195" y="125"/>
                  </a:lnTo>
                  <a:lnTo>
                    <a:pt x="195" y="124"/>
                  </a:lnTo>
                  <a:lnTo>
                    <a:pt x="195" y="121"/>
                  </a:lnTo>
                  <a:lnTo>
                    <a:pt x="196" y="118"/>
                  </a:lnTo>
                  <a:lnTo>
                    <a:pt x="198" y="113"/>
                  </a:lnTo>
                  <a:lnTo>
                    <a:pt x="198" y="111"/>
                  </a:lnTo>
                  <a:lnTo>
                    <a:pt x="199" y="110"/>
                  </a:lnTo>
                  <a:lnTo>
                    <a:pt x="199" y="109"/>
                  </a:lnTo>
                  <a:lnTo>
                    <a:pt x="199" y="108"/>
                  </a:lnTo>
                  <a:lnTo>
                    <a:pt x="199" y="107"/>
                  </a:lnTo>
                  <a:lnTo>
                    <a:pt x="198" y="106"/>
                  </a:lnTo>
                  <a:lnTo>
                    <a:pt x="198" y="105"/>
                  </a:lnTo>
                  <a:lnTo>
                    <a:pt x="197" y="104"/>
                  </a:lnTo>
                  <a:lnTo>
                    <a:pt x="196" y="100"/>
                  </a:lnTo>
                  <a:lnTo>
                    <a:pt x="193" y="95"/>
                  </a:lnTo>
                  <a:lnTo>
                    <a:pt x="192" y="93"/>
                  </a:lnTo>
                  <a:lnTo>
                    <a:pt x="192" y="92"/>
                  </a:lnTo>
                  <a:lnTo>
                    <a:pt x="192" y="91"/>
                  </a:lnTo>
                  <a:lnTo>
                    <a:pt x="192" y="90"/>
                  </a:lnTo>
                  <a:lnTo>
                    <a:pt x="192" y="88"/>
                  </a:lnTo>
                  <a:lnTo>
                    <a:pt x="192" y="85"/>
                  </a:lnTo>
                  <a:lnTo>
                    <a:pt x="192" y="83"/>
                  </a:lnTo>
                  <a:lnTo>
                    <a:pt x="192" y="82"/>
                  </a:lnTo>
                  <a:lnTo>
                    <a:pt x="191" y="80"/>
                  </a:lnTo>
                  <a:lnTo>
                    <a:pt x="190" y="75"/>
                  </a:lnTo>
                  <a:lnTo>
                    <a:pt x="189" y="72"/>
                  </a:lnTo>
                  <a:lnTo>
                    <a:pt x="188" y="68"/>
                  </a:lnTo>
                  <a:lnTo>
                    <a:pt x="188" y="65"/>
                  </a:lnTo>
                  <a:lnTo>
                    <a:pt x="188" y="63"/>
                  </a:lnTo>
                  <a:lnTo>
                    <a:pt x="187" y="61"/>
                  </a:lnTo>
                  <a:lnTo>
                    <a:pt x="187" y="51"/>
                  </a:lnTo>
                  <a:lnTo>
                    <a:pt x="187" y="44"/>
                  </a:lnTo>
                  <a:lnTo>
                    <a:pt x="187" y="42"/>
                  </a:lnTo>
                  <a:lnTo>
                    <a:pt x="187" y="40"/>
                  </a:lnTo>
                  <a:lnTo>
                    <a:pt x="188" y="34"/>
                  </a:lnTo>
                  <a:lnTo>
                    <a:pt x="188" y="32"/>
                  </a:lnTo>
                  <a:lnTo>
                    <a:pt x="188" y="30"/>
                  </a:lnTo>
                  <a:lnTo>
                    <a:pt x="188" y="28"/>
                  </a:lnTo>
                  <a:lnTo>
                    <a:pt x="187" y="27"/>
                  </a:lnTo>
                  <a:lnTo>
                    <a:pt x="187" y="26"/>
                  </a:lnTo>
                  <a:lnTo>
                    <a:pt x="186" y="24"/>
                  </a:lnTo>
                  <a:lnTo>
                    <a:pt x="186" y="23"/>
                  </a:lnTo>
                  <a:lnTo>
                    <a:pt x="184" y="20"/>
                  </a:lnTo>
                  <a:lnTo>
                    <a:pt x="181" y="15"/>
                  </a:lnTo>
                  <a:lnTo>
                    <a:pt x="179" y="13"/>
                  </a:lnTo>
                  <a:lnTo>
                    <a:pt x="178" y="10"/>
                  </a:lnTo>
                  <a:lnTo>
                    <a:pt x="177" y="8"/>
                  </a:lnTo>
                  <a:lnTo>
                    <a:pt x="176" y="6"/>
                  </a:lnTo>
                  <a:lnTo>
                    <a:pt x="175" y="4"/>
                  </a:lnTo>
                  <a:lnTo>
                    <a:pt x="175" y="3"/>
                  </a:lnTo>
                  <a:lnTo>
                    <a:pt x="175" y="2"/>
                  </a:lnTo>
                  <a:lnTo>
                    <a:pt x="174" y="1"/>
                  </a:lnTo>
                  <a:lnTo>
                    <a:pt x="174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7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241">
              <a:extLst>
                <a:ext uri="{FF2B5EF4-FFF2-40B4-BE49-F238E27FC236}">
                  <a16:creationId xmlns:a16="http://schemas.microsoft.com/office/drawing/2014/main" id="{E8D546F8-C229-AC50-7EEE-54D0992A0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2648" y="2994042"/>
              <a:ext cx="741072" cy="630344"/>
            </a:xfrm>
            <a:custGeom>
              <a:avLst/>
              <a:gdLst>
                <a:gd name="T0" fmla="*/ 232 w 618"/>
                <a:gd name="T1" fmla="*/ 17 h 479"/>
                <a:gd name="T2" fmla="*/ 274 w 618"/>
                <a:gd name="T3" fmla="*/ 22 h 479"/>
                <a:gd name="T4" fmla="*/ 299 w 618"/>
                <a:gd name="T5" fmla="*/ 34 h 479"/>
                <a:gd name="T6" fmla="*/ 319 w 618"/>
                <a:gd name="T7" fmla="*/ 67 h 479"/>
                <a:gd name="T8" fmla="*/ 357 w 618"/>
                <a:gd name="T9" fmla="*/ 59 h 479"/>
                <a:gd name="T10" fmla="*/ 373 w 618"/>
                <a:gd name="T11" fmla="*/ 93 h 479"/>
                <a:gd name="T12" fmla="*/ 372 w 618"/>
                <a:gd name="T13" fmla="*/ 111 h 479"/>
                <a:gd name="T14" fmla="*/ 394 w 618"/>
                <a:gd name="T15" fmla="*/ 101 h 479"/>
                <a:gd name="T16" fmla="*/ 422 w 618"/>
                <a:gd name="T17" fmla="*/ 78 h 479"/>
                <a:gd name="T18" fmla="*/ 452 w 618"/>
                <a:gd name="T19" fmla="*/ 93 h 479"/>
                <a:gd name="T20" fmla="*/ 467 w 618"/>
                <a:gd name="T21" fmla="*/ 72 h 479"/>
                <a:gd name="T22" fmla="*/ 495 w 618"/>
                <a:gd name="T23" fmla="*/ 73 h 479"/>
                <a:gd name="T24" fmla="*/ 534 w 618"/>
                <a:gd name="T25" fmla="*/ 99 h 479"/>
                <a:gd name="T26" fmla="*/ 547 w 618"/>
                <a:gd name="T27" fmla="*/ 131 h 479"/>
                <a:gd name="T28" fmla="*/ 530 w 618"/>
                <a:gd name="T29" fmla="*/ 166 h 479"/>
                <a:gd name="T30" fmla="*/ 504 w 618"/>
                <a:gd name="T31" fmla="*/ 179 h 479"/>
                <a:gd name="T32" fmla="*/ 478 w 618"/>
                <a:gd name="T33" fmla="*/ 196 h 479"/>
                <a:gd name="T34" fmla="*/ 464 w 618"/>
                <a:gd name="T35" fmla="*/ 214 h 479"/>
                <a:gd name="T36" fmla="*/ 456 w 618"/>
                <a:gd name="T37" fmla="*/ 225 h 479"/>
                <a:gd name="T38" fmla="*/ 475 w 618"/>
                <a:gd name="T39" fmla="*/ 244 h 479"/>
                <a:gd name="T40" fmla="*/ 494 w 618"/>
                <a:gd name="T41" fmla="*/ 262 h 479"/>
                <a:gd name="T42" fmla="*/ 521 w 618"/>
                <a:gd name="T43" fmla="*/ 262 h 479"/>
                <a:gd name="T44" fmla="*/ 539 w 618"/>
                <a:gd name="T45" fmla="*/ 293 h 479"/>
                <a:gd name="T46" fmla="*/ 575 w 618"/>
                <a:gd name="T47" fmla="*/ 327 h 479"/>
                <a:gd name="T48" fmla="*/ 606 w 618"/>
                <a:gd name="T49" fmla="*/ 363 h 479"/>
                <a:gd name="T50" fmla="*/ 618 w 618"/>
                <a:gd name="T51" fmla="*/ 409 h 479"/>
                <a:gd name="T52" fmla="*/ 591 w 618"/>
                <a:gd name="T53" fmla="*/ 401 h 479"/>
                <a:gd name="T54" fmla="*/ 576 w 618"/>
                <a:gd name="T55" fmla="*/ 404 h 479"/>
                <a:gd name="T56" fmla="*/ 544 w 618"/>
                <a:gd name="T57" fmla="*/ 430 h 479"/>
                <a:gd name="T58" fmla="*/ 520 w 618"/>
                <a:gd name="T59" fmla="*/ 454 h 479"/>
                <a:gd name="T60" fmla="*/ 510 w 618"/>
                <a:gd name="T61" fmla="*/ 470 h 479"/>
                <a:gd name="T62" fmla="*/ 495 w 618"/>
                <a:gd name="T63" fmla="*/ 475 h 479"/>
                <a:gd name="T64" fmla="*/ 466 w 618"/>
                <a:gd name="T65" fmla="*/ 478 h 479"/>
                <a:gd name="T66" fmla="*/ 432 w 618"/>
                <a:gd name="T67" fmla="*/ 464 h 479"/>
                <a:gd name="T68" fmla="*/ 400 w 618"/>
                <a:gd name="T69" fmla="*/ 440 h 479"/>
                <a:gd name="T70" fmla="*/ 377 w 618"/>
                <a:gd name="T71" fmla="*/ 421 h 479"/>
                <a:gd name="T72" fmla="*/ 344 w 618"/>
                <a:gd name="T73" fmla="*/ 401 h 479"/>
                <a:gd name="T74" fmla="*/ 314 w 618"/>
                <a:gd name="T75" fmla="*/ 415 h 479"/>
                <a:gd name="T76" fmla="*/ 294 w 618"/>
                <a:gd name="T77" fmla="*/ 416 h 479"/>
                <a:gd name="T78" fmla="*/ 280 w 618"/>
                <a:gd name="T79" fmla="*/ 396 h 479"/>
                <a:gd name="T80" fmla="*/ 260 w 618"/>
                <a:gd name="T81" fmla="*/ 417 h 479"/>
                <a:gd name="T82" fmla="*/ 228 w 618"/>
                <a:gd name="T83" fmla="*/ 422 h 479"/>
                <a:gd name="T84" fmla="*/ 200 w 618"/>
                <a:gd name="T85" fmla="*/ 420 h 479"/>
                <a:gd name="T86" fmla="*/ 177 w 618"/>
                <a:gd name="T87" fmla="*/ 422 h 479"/>
                <a:gd name="T88" fmla="*/ 157 w 618"/>
                <a:gd name="T89" fmla="*/ 440 h 479"/>
                <a:gd name="T90" fmla="*/ 137 w 618"/>
                <a:gd name="T91" fmla="*/ 440 h 479"/>
                <a:gd name="T92" fmla="*/ 127 w 618"/>
                <a:gd name="T93" fmla="*/ 422 h 479"/>
                <a:gd name="T94" fmla="*/ 106 w 618"/>
                <a:gd name="T95" fmla="*/ 409 h 479"/>
                <a:gd name="T96" fmla="*/ 118 w 618"/>
                <a:gd name="T97" fmla="*/ 382 h 479"/>
                <a:gd name="T98" fmla="*/ 110 w 618"/>
                <a:gd name="T99" fmla="*/ 354 h 479"/>
                <a:gd name="T100" fmla="*/ 105 w 618"/>
                <a:gd name="T101" fmla="*/ 322 h 479"/>
                <a:gd name="T102" fmla="*/ 78 w 618"/>
                <a:gd name="T103" fmla="*/ 323 h 479"/>
                <a:gd name="T104" fmla="*/ 43 w 618"/>
                <a:gd name="T105" fmla="*/ 317 h 479"/>
                <a:gd name="T106" fmla="*/ 32 w 618"/>
                <a:gd name="T107" fmla="*/ 295 h 479"/>
                <a:gd name="T108" fmla="*/ 11 w 618"/>
                <a:gd name="T109" fmla="*/ 285 h 479"/>
                <a:gd name="T110" fmla="*/ 0 w 618"/>
                <a:gd name="T111" fmla="*/ 265 h 479"/>
                <a:gd name="T112" fmla="*/ 15 w 618"/>
                <a:gd name="T113" fmla="*/ 244 h 479"/>
                <a:gd name="T114" fmla="*/ 10 w 618"/>
                <a:gd name="T115" fmla="*/ 215 h 479"/>
                <a:gd name="T116" fmla="*/ 4 w 618"/>
                <a:gd name="T117" fmla="*/ 181 h 479"/>
                <a:gd name="T118" fmla="*/ 33 w 618"/>
                <a:gd name="T119" fmla="*/ 18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8" h="479">
                  <a:moveTo>
                    <a:pt x="180" y="0"/>
                  </a:moveTo>
                  <a:lnTo>
                    <a:pt x="182" y="0"/>
                  </a:lnTo>
                  <a:lnTo>
                    <a:pt x="190" y="1"/>
                  </a:lnTo>
                  <a:lnTo>
                    <a:pt x="194" y="1"/>
                  </a:lnTo>
                  <a:lnTo>
                    <a:pt x="197" y="2"/>
                  </a:lnTo>
                  <a:lnTo>
                    <a:pt x="200" y="3"/>
                  </a:lnTo>
                  <a:lnTo>
                    <a:pt x="203" y="4"/>
                  </a:lnTo>
                  <a:lnTo>
                    <a:pt x="204" y="4"/>
                  </a:lnTo>
                  <a:lnTo>
                    <a:pt x="206" y="5"/>
                  </a:lnTo>
                  <a:lnTo>
                    <a:pt x="207" y="5"/>
                  </a:lnTo>
                  <a:lnTo>
                    <a:pt x="212" y="8"/>
                  </a:lnTo>
                  <a:lnTo>
                    <a:pt x="216" y="10"/>
                  </a:lnTo>
                  <a:lnTo>
                    <a:pt x="219" y="11"/>
                  </a:lnTo>
                  <a:lnTo>
                    <a:pt x="226" y="14"/>
                  </a:lnTo>
                  <a:lnTo>
                    <a:pt x="228" y="15"/>
                  </a:lnTo>
                  <a:lnTo>
                    <a:pt x="230" y="16"/>
                  </a:lnTo>
                  <a:lnTo>
                    <a:pt x="232" y="17"/>
                  </a:lnTo>
                  <a:lnTo>
                    <a:pt x="234" y="18"/>
                  </a:lnTo>
                  <a:lnTo>
                    <a:pt x="235" y="19"/>
                  </a:lnTo>
                  <a:lnTo>
                    <a:pt x="240" y="22"/>
                  </a:lnTo>
                  <a:lnTo>
                    <a:pt x="241" y="23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5" y="25"/>
                  </a:lnTo>
                  <a:lnTo>
                    <a:pt x="247" y="25"/>
                  </a:lnTo>
                  <a:lnTo>
                    <a:pt x="248" y="25"/>
                  </a:lnTo>
                  <a:lnTo>
                    <a:pt x="250" y="26"/>
                  </a:lnTo>
                  <a:lnTo>
                    <a:pt x="251" y="26"/>
                  </a:lnTo>
                  <a:lnTo>
                    <a:pt x="256" y="26"/>
                  </a:lnTo>
                  <a:lnTo>
                    <a:pt x="258" y="26"/>
                  </a:lnTo>
                  <a:lnTo>
                    <a:pt x="260" y="26"/>
                  </a:lnTo>
                  <a:lnTo>
                    <a:pt x="261" y="25"/>
                  </a:lnTo>
                  <a:lnTo>
                    <a:pt x="264" y="25"/>
                  </a:lnTo>
                  <a:lnTo>
                    <a:pt x="274" y="22"/>
                  </a:lnTo>
                  <a:lnTo>
                    <a:pt x="277" y="21"/>
                  </a:lnTo>
                  <a:lnTo>
                    <a:pt x="282" y="19"/>
                  </a:lnTo>
                  <a:lnTo>
                    <a:pt x="284" y="19"/>
                  </a:lnTo>
                  <a:lnTo>
                    <a:pt x="285" y="18"/>
                  </a:lnTo>
                  <a:lnTo>
                    <a:pt x="287" y="18"/>
                  </a:lnTo>
                  <a:lnTo>
                    <a:pt x="288" y="18"/>
                  </a:lnTo>
                  <a:lnTo>
                    <a:pt x="289" y="18"/>
                  </a:lnTo>
                  <a:lnTo>
                    <a:pt x="290" y="19"/>
                  </a:lnTo>
                  <a:lnTo>
                    <a:pt x="291" y="19"/>
                  </a:lnTo>
                  <a:lnTo>
                    <a:pt x="292" y="20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5" y="23"/>
                  </a:lnTo>
                  <a:lnTo>
                    <a:pt x="296" y="25"/>
                  </a:lnTo>
                  <a:lnTo>
                    <a:pt x="297" y="26"/>
                  </a:lnTo>
                  <a:lnTo>
                    <a:pt x="297" y="27"/>
                  </a:lnTo>
                  <a:lnTo>
                    <a:pt x="299" y="34"/>
                  </a:lnTo>
                  <a:lnTo>
                    <a:pt x="300" y="36"/>
                  </a:lnTo>
                  <a:lnTo>
                    <a:pt x="302" y="40"/>
                  </a:lnTo>
                  <a:lnTo>
                    <a:pt x="306" y="48"/>
                  </a:lnTo>
                  <a:lnTo>
                    <a:pt x="308" y="52"/>
                  </a:lnTo>
                  <a:lnTo>
                    <a:pt x="310" y="58"/>
                  </a:lnTo>
                  <a:lnTo>
                    <a:pt x="311" y="60"/>
                  </a:lnTo>
                  <a:lnTo>
                    <a:pt x="312" y="62"/>
                  </a:lnTo>
                  <a:lnTo>
                    <a:pt x="313" y="64"/>
                  </a:lnTo>
                  <a:lnTo>
                    <a:pt x="313" y="64"/>
                  </a:lnTo>
                  <a:lnTo>
                    <a:pt x="314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6" y="66"/>
                  </a:lnTo>
                  <a:lnTo>
                    <a:pt x="317" y="66"/>
                  </a:lnTo>
                  <a:lnTo>
                    <a:pt x="317" y="67"/>
                  </a:lnTo>
                  <a:lnTo>
                    <a:pt x="318" y="67"/>
                  </a:lnTo>
                  <a:lnTo>
                    <a:pt x="319" y="67"/>
                  </a:lnTo>
                  <a:lnTo>
                    <a:pt x="320" y="67"/>
                  </a:lnTo>
                  <a:lnTo>
                    <a:pt x="321" y="67"/>
                  </a:lnTo>
                  <a:lnTo>
                    <a:pt x="322" y="67"/>
                  </a:lnTo>
                  <a:lnTo>
                    <a:pt x="324" y="66"/>
                  </a:lnTo>
                  <a:lnTo>
                    <a:pt x="327" y="65"/>
                  </a:lnTo>
                  <a:lnTo>
                    <a:pt x="334" y="63"/>
                  </a:lnTo>
                  <a:lnTo>
                    <a:pt x="337" y="62"/>
                  </a:lnTo>
                  <a:lnTo>
                    <a:pt x="341" y="60"/>
                  </a:lnTo>
                  <a:lnTo>
                    <a:pt x="343" y="60"/>
                  </a:lnTo>
                  <a:lnTo>
                    <a:pt x="345" y="59"/>
                  </a:lnTo>
                  <a:lnTo>
                    <a:pt x="347" y="58"/>
                  </a:lnTo>
                  <a:lnTo>
                    <a:pt x="349" y="58"/>
                  </a:lnTo>
                  <a:lnTo>
                    <a:pt x="350" y="58"/>
                  </a:lnTo>
                  <a:lnTo>
                    <a:pt x="352" y="58"/>
                  </a:lnTo>
                  <a:lnTo>
                    <a:pt x="354" y="58"/>
                  </a:lnTo>
                  <a:lnTo>
                    <a:pt x="355" y="58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1"/>
                  </a:lnTo>
                  <a:lnTo>
                    <a:pt x="362" y="62"/>
                  </a:lnTo>
                  <a:lnTo>
                    <a:pt x="363" y="63"/>
                  </a:lnTo>
                  <a:lnTo>
                    <a:pt x="364" y="64"/>
                  </a:lnTo>
                  <a:lnTo>
                    <a:pt x="364" y="65"/>
                  </a:lnTo>
                  <a:lnTo>
                    <a:pt x="365" y="66"/>
                  </a:lnTo>
                  <a:lnTo>
                    <a:pt x="366" y="68"/>
                  </a:lnTo>
                  <a:lnTo>
                    <a:pt x="367" y="69"/>
                  </a:lnTo>
                  <a:lnTo>
                    <a:pt x="367" y="71"/>
                  </a:lnTo>
                  <a:lnTo>
                    <a:pt x="369" y="74"/>
                  </a:lnTo>
                  <a:lnTo>
                    <a:pt x="369" y="76"/>
                  </a:lnTo>
                  <a:lnTo>
                    <a:pt x="370" y="79"/>
                  </a:lnTo>
                  <a:lnTo>
                    <a:pt x="371" y="82"/>
                  </a:lnTo>
                  <a:lnTo>
                    <a:pt x="371" y="86"/>
                  </a:lnTo>
                  <a:lnTo>
                    <a:pt x="373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3" y="96"/>
                  </a:lnTo>
                  <a:lnTo>
                    <a:pt x="373" y="96"/>
                  </a:lnTo>
                  <a:lnTo>
                    <a:pt x="372" y="97"/>
                  </a:lnTo>
                  <a:lnTo>
                    <a:pt x="372" y="98"/>
                  </a:lnTo>
                  <a:lnTo>
                    <a:pt x="370" y="102"/>
                  </a:lnTo>
                  <a:lnTo>
                    <a:pt x="369" y="104"/>
                  </a:lnTo>
                  <a:lnTo>
                    <a:pt x="369" y="105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8"/>
                  </a:lnTo>
                  <a:lnTo>
                    <a:pt x="370" y="109"/>
                  </a:lnTo>
                  <a:lnTo>
                    <a:pt x="370" y="110"/>
                  </a:lnTo>
                  <a:lnTo>
                    <a:pt x="371" y="110"/>
                  </a:lnTo>
                  <a:lnTo>
                    <a:pt x="372" y="111"/>
                  </a:lnTo>
                  <a:lnTo>
                    <a:pt x="373" y="111"/>
                  </a:lnTo>
                  <a:lnTo>
                    <a:pt x="375" y="112"/>
                  </a:lnTo>
                  <a:lnTo>
                    <a:pt x="376" y="112"/>
                  </a:lnTo>
                  <a:lnTo>
                    <a:pt x="377" y="113"/>
                  </a:lnTo>
                  <a:lnTo>
                    <a:pt x="379" y="113"/>
                  </a:lnTo>
                  <a:lnTo>
                    <a:pt x="380" y="112"/>
                  </a:lnTo>
                  <a:lnTo>
                    <a:pt x="381" y="112"/>
                  </a:lnTo>
                  <a:lnTo>
                    <a:pt x="383" y="111"/>
                  </a:lnTo>
                  <a:lnTo>
                    <a:pt x="385" y="110"/>
                  </a:lnTo>
                  <a:lnTo>
                    <a:pt x="388" y="107"/>
                  </a:lnTo>
                  <a:lnTo>
                    <a:pt x="389" y="107"/>
                  </a:lnTo>
                  <a:lnTo>
                    <a:pt x="390" y="106"/>
                  </a:lnTo>
                  <a:lnTo>
                    <a:pt x="391" y="105"/>
                  </a:lnTo>
                  <a:lnTo>
                    <a:pt x="391" y="105"/>
                  </a:lnTo>
                  <a:lnTo>
                    <a:pt x="392" y="104"/>
                  </a:lnTo>
                  <a:lnTo>
                    <a:pt x="392" y="103"/>
                  </a:lnTo>
                  <a:lnTo>
                    <a:pt x="394" y="101"/>
                  </a:lnTo>
                  <a:lnTo>
                    <a:pt x="396" y="95"/>
                  </a:lnTo>
                  <a:lnTo>
                    <a:pt x="398" y="92"/>
                  </a:lnTo>
                  <a:lnTo>
                    <a:pt x="399" y="90"/>
                  </a:lnTo>
                  <a:lnTo>
                    <a:pt x="401" y="87"/>
                  </a:lnTo>
                  <a:lnTo>
                    <a:pt x="403" y="85"/>
                  </a:lnTo>
                  <a:lnTo>
                    <a:pt x="405" y="83"/>
                  </a:lnTo>
                  <a:lnTo>
                    <a:pt x="407" y="81"/>
                  </a:lnTo>
                  <a:lnTo>
                    <a:pt x="409" y="80"/>
                  </a:lnTo>
                  <a:lnTo>
                    <a:pt x="410" y="79"/>
                  </a:lnTo>
                  <a:lnTo>
                    <a:pt x="411" y="78"/>
                  </a:lnTo>
                  <a:lnTo>
                    <a:pt x="413" y="77"/>
                  </a:lnTo>
                  <a:lnTo>
                    <a:pt x="414" y="77"/>
                  </a:lnTo>
                  <a:lnTo>
                    <a:pt x="415" y="77"/>
                  </a:lnTo>
                  <a:lnTo>
                    <a:pt x="417" y="77"/>
                  </a:lnTo>
                  <a:lnTo>
                    <a:pt x="419" y="77"/>
                  </a:lnTo>
                  <a:lnTo>
                    <a:pt x="421" y="77"/>
                  </a:lnTo>
                  <a:lnTo>
                    <a:pt x="422" y="78"/>
                  </a:lnTo>
                  <a:lnTo>
                    <a:pt x="424" y="78"/>
                  </a:lnTo>
                  <a:lnTo>
                    <a:pt x="430" y="81"/>
                  </a:lnTo>
                  <a:lnTo>
                    <a:pt x="432" y="82"/>
                  </a:lnTo>
                  <a:lnTo>
                    <a:pt x="433" y="83"/>
                  </a:lnTo>
                  <a:lnTo>
                    <a:pt x="435" y="84"/>
                  </a:lnTo>
                  <a:lnTo>
                    <a:pt x="437" y="86"/>
                  </a:lnTo>
                  <a:lnTo>
                    <a:pt x="439" y="87"/>
                  </a:lnTo>
                  <a:lnTo>
                    <a:pt x="443" y="91"/>
                  </a:lnTo>
                  <a:lnTo>
                    <a:pt x="444" y="91"/>
                  </a:lnTo>
                  <a:lnTo>
                    <a:pt x="445" y="92"/>
                  </a:lnTo>
                  <a:lnTo>
                    <a:pt x="446" y="93"/>
                  </a:lnTo>
                  <a:lnTo>
                    <a:pt x="447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1" y="93"/>
                  </a:lnTo>
                  <a:lnTo>
                    <a:pt x="452" y="93"/>
                  </a:lnTo>
                  <a:lnTo>
                    <a:pt x="453" y="92"/>
                  </a:lnTo>
                  <a:lnTo>
                    <a:pt x="454" y="92"/>
                  </a:lnTo>
                  <a:lnTo>
                    <a:pt x="455" y="91"/>
                  </a:lnTo>
                  <a:lnTo>
                    <a:pt x="456" y="91"/>
                  </a:lnTo>
                  <a:lnTo>
                    <a:pt x="457" y="90"/>
                  </a:lnTo>
                  <a:lnTo>
                    <a:pt x="458" y="89"/>
                  </a:lnTo>
                  <a:lnTo>
                    <a:pt x="458" y="89"/>
                  </a:lnTo>
                  <a:lnTo>
                    <a:pt x="459" y="88"/>
                  </a:lnTo>
                  <a:lnTo>
                    <a:pt x="459" y="87"/>
                  </a:lnTo>
                  <a:lnTo>
                    <a:pt x="460" y="85"/>
                  </a:lnTo>
                  <a:lnTo>
                    <a:pt x="462" y="81"/>
                  </a:lnTo>
                  <a:lnTo>
                    <a:pt x="463" y="78"/>
                  </a:lnTo>
                  <a:lnTo>
                    <a:pt x="464" y="76"/>
                  </a:lnTo>
                  <a:lnTo>
                    <a:pt x="465" y="75"/>
                  </a:lnTo>
                  <a:lnTo>
                    <a:pt x="466" y="74"/>
                  </a:lnTo>
                  <a:lnTo>
                    <a:pt x="466" y="73"/>
                  </a:lnTo>
                  <a:lnTo>
                    <a:pt x="467" y="72"/>
                  </a:lnTo>
                  <a:lnTo>
                    <a:pt x="468" y="72"/>
                  </a:lnTo>
                  <a:lnTo>
                    <a:pt x="469" y="71"/>
                  </a:lnTo>
                  <a:lnTo>
                    <a:pt x="469" y="71"/>
                  </a:lnTo>
                  <a:lnTo>
                    <a:pt x="470" y="71"/>
                  </a:lnTo>
                  <a:lnTo>
                    <a:pt x="471" y="70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8" y="70"/>
                  </a:lnTo>
                  <a:lnTo>
                    <a:pt x="480" y="70"/>
                  </a:lnTo>
                  <a:lnTo>
                    <a:pt x="482" y="70"/>
                  </a:lnTo>
                  <a:lnTo>
                    <a:pt x="483" y="71"/>
                  </a:lnTo>
                  <a:lnTo>
                    <a:pt x="488" y="72"/>
                  </a:lnTo>
                  <a:lnTo>
                    <a:pt x="490" y="72"/>
                  </a:lnTo>
                  <a:lnTo>
                    <a:pt x="491" y="72"/>
                  </a:lnTo>
                  <a:lnTo>
                    <a:pt x="493" y="72"/>
                  </a:lnTo>
                  <a:lnTo>
                    <a:pt x="495" y="73"/>
                  </a:lnTo>
                  <a:lnTo>
                    <a:pt x="500" y="73"/>
                  </a:lnTo>
                  <a:lnTo>
                    <a:pt x="502" y="73"/>
                  </a:lnTo>
                  <a:lnTo>
                    <a:pt x="504" y="73"/>
                  </a:lnTo>
                  <a:lnTo>
                    <a:pt x="505" y="73"/>
                  </a:lnTo>
                  <a:lnTo>
                    <a:pt x="507" y="74"/>
                  </a:lnTo>
                  <a:lnTo>
                    <a:pt x="508" y="74"/>
                  </a:lnTo>
                  <a:lnTo>
                    <a:pt x="510" y="75"/>
                  </a:lnTo>
                  <a:lnTo>
                    <a:pt x="511" y="76"/>
                  </a:lnTo>
                  <a:lnTo>
                    <a:pt x="513" y="77"/>
                  </a:lnTo>
                  <a:lnTo>
                    <a:pt x="516" y="80"/>
                  </a:lnTo>
                  <a:lnTo>
                    <a:pt x="519" y="83"/>
                  </a:lnTo>
                  <a:lnTo>
                    <a:pt x="520" y="84"/>
                  </a:lnTo>
                  <a:lnTo>
                    <a:pt x="523" y="86"/>
                  </a:lnTo>
                  <a:lnTo>
                    <a:pt x="526" y="89"/>
                  </a:lnTo>
                  <a:lnTo>
                    <a:pt x="530" y="94"/>
                  </a:lnTo>
                  <a:lnTo>
                    <a:pt x="532" y="97"/>
                  </a:lnTo>
                  <a:lnTo>
                    <a:pt x="534" y="99"/>
                  </a:lnTo>
                  <a:lnTo>
                    <a:pt x="539" y="103"/>
                  </a:lnTo>
                  <a:lnTo>
                    <a:pt x="543" y="107"/>
                  </a:lnTo>
                  <a:lnTo>
                    <a:pt x="545" y="109"/>
                  </a:lnTo>
                  <a:lnTo>
                    <a:pt x="547" y="112"/>
                  </a:lnTo>
                  <a:lnTo>
                    <a:pt x="548" y="114"/>
                  </a:lnTo>
                  <a:lnTo>
                    <a:pt x="550" y="116"/>
                  </a:lnTo>
                  <a:lnTo>
                    <a:pt x="550" y="118"/>
                  </a:lnTo>
                  <a:lnTo>
                    <a:pt x="551" y="120"/>
                  </a:lnTo>
                  <a:lnTo>
                    <a:pt x="551" y="122"/>
                  </a:lnTo>
                  <a:lnTo>
                    <a:pt x="551" y="123"/>
                  </a:lnTo>
                  <a:lnTo>
                    <a:pt x="551" y="123"/>
                  </a:lnTo>
                  <a:lnTo>
                    <a:pt x="551" y="125"/>
                  </a:lnTo>
                  <a:lnTo>
                    <a:pt x="551" y="126"/>
                  </a:lnTo>
                  <a:lnTo>
                    <a:pt x="550" y="127"/>
                  </a:lnTo>
                  <a:lnTo>
                    <a:pt x="550" y="128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4" y="134"/>
                  </a:lnTo>
                  <a:lnTo>
                    <a:pt x="543" y="135"/>
                  </a:lnTo>
                  <a:lnTo>
                    <a:pt x="543" y="136"/>
                  </a:lnTo>
                  <a:lnTo>
                    <a:pt x="542" y="137"/>
                  </a:lnTo>
                  <a:lnTo>
                    <a:pt x="541" y="139"/>
                  </a:lnTo>
                  <a:lnTo>
                    <a:pt x="540" y="143"/>
                  </a:lnTo>
                  <a:lnTo>
                    <a:pt x="539" y="145"/>
                  </a:lnTo>
                  <a:lnTo>
                    <a:pt x="538" y="147"/>
                  </a:lnTo>
                  <a:lnTo>
                    <a:pt x="536" y="150"/>
                  </a:lnTo>
                  <a:lnTo>
                    <a:pt x="536" y="152"/>
                  </a:lnTo>
                  <a:lnTo>
                    <a:pt x="535" y="153"/>
                  </a:lnTo>
                  <a:lnTo>
                    <a:pt x="535" y="157"/>
                  </a:lnTo>
                  <a:lnTo>
                    <a:pt x="534" y="158"/>
                  </a:lnTo>
                  <a:lnTo>
                    <a:pt x="534" y="160"/>
                  </a:lnTo>
                  <a:lnTo>
                    <a:pt x="533" y="162"/>
                  </a:lnTo>
                  <a:lnTo>
                    <a:pt x="532" y="164"/>
                  </a:lnTo>
                  <a:lnTo>
                    <a:pt x="530" y="166"/>
                  </a:lnTo>
                  <a:lnTo>
                    <a:pt x="529" y="167"/>
                  </a:lnTo>
                  <a:lnTo>
                    <a:pt x="524" y="173"/>
                  </a:lnTo>
                  <a:lnTo>
                    <a:pt x="522" y="175"/>
                  </a:lnTo>
                  <a:lnTo>
                    <a:pt x="521" y="176"/>
                  </a:lnTo>
                  <a:lnTo>
                    <a:pt x="520" y="176"/>
                  </a:lnTo>
                  <a:lnTo>
                    <a:pt x="519" y="177"/>
                  </a:lnTo>
                  <a:lnTo>
                    <a:pt x="518" y="178"/>
                  </a:lnTo>
                  <a:lnTo>
                    <a:pt x="517" y="178"/>
                  </a:lnTo>
                  <a:lnTo>
                    <a:pt x="516" y="178"/>
                  </a:lnTo>
                  <a:lnTo>
                    <a:pt x="514" y="179"/>
                  </a:lnTo>
                  <a:lnTo>
                    <a:pt x="513" y="179"/>
                  </a:lnTo>
                  <a:lnTo>
                    <a:pt x="511" y="179"/>
                  </a:lnTo>
                  <a:lnTo>
                    <a:pt x="508" y="178"/>
                  </a:lnTo>
                  <a:lnTo>
                    <a:pt x="506" y="178"/>
                  </a:lnTo>
                  <a:lnTo>
                    <a:pt x="505" y="178"/>
                  </a:lnTo>
                  <a:lnTo>
                    <a:pt x="505" y="178"/>
                  </a:lnTo>
                  <a:lnTo>
                    <a:pt x="504" y="179"/>
                  </a:lnTo>
                  <a:lnTo>
                    <a:pt x="503" y="179"/>
                  </a:lnTo>
                  <a:lnTo>
                    <a:pt x="502" y="179"/>
                  </a:lnTo>
                  <a:lnTo>
                    <a:pt x="501" y="180"/>
                  </a:lnTo>
                  <a:lnTo>
                    <a:pt x="501" y="181"/>
                  </a:lnTo>
                  <a:lnTo>
                    <a:pt x="499" y="183"/>
                  </a:lnTo>
                  <a:lnTo>
                    <a:pt x="495" y="187"/>
                  </a:lnTo>
                  <a:lnTo>
                    <a:pt x="494" y="188"/>
                  </a:lnTo>
                  <a:lnTo>
                    <a:pt x="493" y="189"/>
                  </a:lnTo>
                  <a:lnTo>
                    <a:pt x="491" y="190"/>
                  </a:lnTo>
                  <a:lnTo>
                    <a:pt x="490" y="190"/>
                  </a:lnTo>
                  <a:lnTo>
                    <a:pt x="489" y="191"/>
                  </a:lnTo>
                  <a:lnTo>
                    <a:pt x="486" y="192"/>
                  </a:lnTo>
                  <a:lnTo>
                    <a:pt x="485" y="192"/>
                  </a:lnTo>
                  <a:lnTo>
                    <a:pt x="484" y="192"/>
                  </a:lnTo>
                  <a:lnTo>
                    <a:pt x="482" y="194"/>
                  </a:lnTo>
                  <a:lnTo>
                    <a:pt x="479" y="195"/>
                  </a:lnTo>
                  <a:lnTo>
                    <a:pt x="478" y="196"/>
                  </a:lnTo>
                  <a:lnTo>
                    <a:pt x="477" y="197"/>
                  </a:lnTo>
                  <a:lnTo>
                    <a:pt x="477" y="197"/>
                  </a:lnTo>
                  <a:lnTo>
                    <a:pt x="475" y="199"/>
                  </a:lnTo>
                  <a:lnTo>
                    <a:pt x="474" y="200"/>
                  </a:lnTo>
                  <a:lnTo>
                    <a:pt x="473" y="201"/>
                  </a:lnTo>
                  <a:lnTo>
                    <a:pt x="470" y="203"/>
                  </a:lnTo>
                  <a:lnTo>
                    <a:pt x="470" y="203"/>
                  </a:lnTo>
                  <a:lnTo>
                    <a:pt x="469" y="204"/>
                  </a:lnTo>
                  <a:lnTo>
                    <a:pt x="467" y="206"/>
                  </a:lnTo>
                  <a:lnTo>
                    <a:pt x="466" y="207"/>
                  </a:lnTo>
                  <a:lnTo>
                    <a:pt x="466" y="208"/>
                  </a:lnTo>
                  <a:lnTo>
                    <a:pt x="466" y="209"/>
                  </a:lnTo>
                  <a:lnTo>
                    <a:pt x="466" y="211"/>
                  </a:lnTo>
                  <a:lnTo>
                    <a:pt x="465" y="212"/>
                  </a:lnTo>
                  <a:lnTo>
                    <a:pt x="465" y="213"/>
                  </a:lnTo>
                  <a:lnTo>
                    <a:pt x="465" y="213"/>
                  </a:lnTo>
                  <a:lnTo>
                    <a:pt x="464" y="214"/>
                  </a:lnTo>
                  <a:lnTo>
                    <a:pt x="463" y="214"/>
                  </a:lnTo>
                  <a:lnTo>
                    <a:pt x="463" y="214"/>
                  </a:lnTo>
                  <a:lnTo>
                    <a:pt x="461" y="215"/>
                  </a:lnTo>
                  <a:lnTo>
                    <a:pt x="460" y="215"/>
                  </a:lnTo>
                  <a:lnTo>
                    <a:pt x="460" y="215"/>
                  </a:lnTo>
                  <a:lnTo>
                    <a:pt x="459" y="215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7" y="217"/>
                  </a:lnTo>
                  <a:lnTo>
                    <a:pt x="457" y="218"/>
                  </a:lnTo>
                  <a:lnTo>
                    <a:pt x="456" y="219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6" y="222"/>
                  </a:lnTo>
                  <a:lnTo>
                    <a:pt x="456" y="223"/>
                  </a:lnTo>
                  <a:lnTo>
                    <a:pt x="456" y="224"/>
                  </a:lnTo>
                  <a:lnTo>
                    <a:pt x="456" y="225"/>
                  </a:lnTo>
                  <a:lnTo>
                    <a:pt x="456" y="226"/>
                  </a:lnTo>
                  <a:lnTo>
                    <a:pt x="457" y="228"/>
                  </a:lnTo>
                  <a:lnTo>
                    <a:pt x="459" y="232"/>
                  </a:lnTo>
                  <a:lnTo>
                    <a:pt x="460" y="234"/>
                  </a:lnTo>
                  <a:lnTo>
                    <a:pt x="461" y="236"/>
                  </a:lnTo>
                  <a:lnTo>
                    <a:pt x="462" y="236"/>
                  </a:lnTo>
                  <a:lnTo>
                    <a:pt x="463" y="237"/>
                  </a:lnTo>
                  <a:lnTo>
                    <a:pt x="463" y="237"/>
                  </a:lnTo>
                  <a:lnTo>
                    <a:pt x="464" y="238"/>
                  </a:lnTo>
                  <a:lnTo>
                    <a:pt x="465" y="238"/>
                  </a:lnTo>
                  <a:lnTo>
                    <a:pt x="468" y="239"/>
                  </a:lnTo>
                  <a:lnTo>
                    <a:pt x="469" y="239"/>
                  </a:lnTo>
                  <a:lnTo>
                    <a:pt x="470" y="240"/>
                  </a:lnTo>
                  <a:lnTo>
                    <a:pt x="471" y="241"/>
                  </a:lnTo>
                  <a:lnTo>
                    <a:pt x="473" y="242"/>
                  </a:lnTo>
                  <a:lnTo>
                    <a:pt x="474" y="243"/>
                  </a:lnTo>
                  <a:lnTo>
                    <a:pt x="475" y="244"/>
                  </a:lnTo>
                  <a:lnTo>
                    <a:pt x="477" y="248"/>
                  </a:lnTo>
                  <a:lnTo>
                    <a:pt x="478" y="249"/>
                  </a:lnTo>
                  <a:lnTo>
                    <a:pt x="480" y="251"/>
                  </a:lnTo>
                  <a:lnTo>
                    <a:pt x="481" y="252"/>
                  </a:lnTo>
                  <a:lnTo>
                    <a:pt x="482" y="254"/>
                  </a:lnTo>
                  <a:lnTo>
                    <a:pt x="484" y="257"/>
                  </a:lnTo>
                  <a:lnTo>
                    <a:pt x="485" y="258"/>
                  </a:lnTo>
                  <a:lnTo>
                    <a:pt x="486" y="259"/>
                  </a:lnTo>
                  <a:lnTo>
                    <a:pt x="487" y="260"/>
                  </a:lnTo>
                  <a:lnTo>
                    <a:pt x="488" y="261"/>
                  </a:lnTo>
                  <a:lnTo>
                    <a:pt x="489" y="262"/>
                  </a:lnTo>
                  <a:lnTo>
                    <a:pt x="489" y="262"/>
                  </a:lnTo>
                  <a:lnTo>
                    <a:pt x="490" y="262"/>
                  </a:lnTo>
                  <a:lnTo>
                    <a:pt x="491" y="262"/>
                  </a:lnTo>
                  <a:lnTo>
                    <a:pt x="492" y="262"/>
                  </a:lnTo>
                  <a:lnTo>
                    <a:pt x="493" y="262"/>
                  </a:lnTo>
                  <a:lnTo>
                    <a:pt x="494" y="262"/>
                  </a:lnTo>
                  <a:lnTo>
                    <a:pt x="498" y="260"/>
                  </a:lnTo>
                  <a:lnTo>
                    <a:pt x="499" y="259"/>
                  </a:lnTo>
                  <a:lnTo>
                    <a:pt x="500" y="259"/>
                  </a:lnTo>
                  <a:lnTo>
                    <a:pt x="502" y="259"/>
                  </a:lnTo>
                  <a:lnTo>
                    <a:pt x="503" y="258"/>
                  </a:lnTo>
                  <a:lnTo>
                    <a:pt x="505" y="258"/>
                  </a:lnTo>
                  <a:lnTo>
                    <a:pt x="507" y="258"/>
                  </a:lnTo>
                  <a:lnTo>
                    <a:pt x="509" y="258"/>
                  </a:lnTo>
                  <a:lnTo>
                    <a:pt x="511" y="258"/>
                  </a:lnTo>
                  <a:lnTo>
                    <a:pt x="513" y="258"/>
                  </a:lnTo>
                  <a:lnTo>
                    <a:pt x="515" y="259"/>
                  </a:lnTo>
                  <a:lnTo>
                    <a:pt x="516" y="259"/>
                  </a:lnTo>
                  <a:lnTo>
                    <a:pt x="517" y="260"/>
                  </a:lnTo>
                  <a:lnTo>
                    <a:pt x="519" y="260"/>
                  </a:lnTo>
                  <a:lnTo>
                    <a:pt x="520" y="261"/>
                  </a:lnTo>
                  <a:lnTo>
                    <a:pt x="520" y="261"/>
                  </a:lnTo>
                  <a:lnTo>
                    <a:pt x="521" y="262"/>
                  </a:lnTo>
                  <a:lnTo>
                    <a:pt x="522" y="263"/>
                  </a:lnTo>
                  <a:lnTo>
                    <a:pt x="523" y="265"/>
                  </a:lnTo>
                  <a:lnTo>
                    <a:pt x="524" y="267"/>
                  </a:lnTo>
                  <a:lnTo>
                    <a:pt x="524" y="269"/>
                  </a:lnTo>
                  <a:lnTo>
                    <a:pt x="525" y="274"/>
                  </a:lnTo>
                  <a:lnTo>
                    <a:pt x="526" y="276"/>
                  </a:lnTo>
                  <a:lnTo>
                    <a:pt x="527" y="278"/>
                  </a:lnTo>
                  <a:lnTo>
                    <a:pt x="528" y="280"/>
                  </a:lnTo>
                  <a:lnTo>
                    <a:pt x="529" y="282"/>
                  </a:lnTo>
                  <a:lnTo>
                    <a:pt x="530" y="284"/>
                  </a:lnTo>
                  <a:lnTo>
                    <a:pt x="531" y="286"/>
                  </a:lnTo>
                  <a:lnTo>
                    <a:pt x="532" y="287"/>
                  </a:lnTo>
                  <a:lnTo>
                    <a:pt x="533" y="289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8" y="292"/>
                  </a:lnTo>
                  <a:lnTo>
                    <a:pt x="539" y="293"/>
                  </a:lnTo>
                  <a:lnTo>
                    <a:pt x="541" y="293"/>
                  </a:lnTo>
                  <a:lnTo>
                    <a:pt x="542" y="294"/>
                  </a:lnTo>
                  <a:lnTo>
                    <a:pt x="546" y="294"/>
                  </a:lnTo>
                  <a:lnTo>
                    <a:pt x="548" y="295"/>
                  </a:lnTo>
                  <a:lnTo>
                    <a:pt x="550" y="295"/>
                  </a:lnTo>
                  <a:lnTo>
                    <a:pt x="551" y="296"/>
                  </a:lnTo>
                  <a:lnTo>
                    <a:pt x="553" y="297"/>
                  </a:lnTo>
                  <a:lnTo>
                    <a:pt x="554" y="298"/>
                  </a:lnTo>
                  <a:lnTo>
                    <a:pt x="556" y="299"/>
                  </a:lnTo>
                  <a:lnTo>
                    <a:pt x="557" y="301"/>
                  </a:lnTo>
                  <a:lnTo>
                    <a:pt x="559" y="304"/>
                  </a:lnTo>
                  <a:lnTo>
                    <a:pt x="563" y="308"/>
                  </a:lnTo>
                  <a:lnTo>
                    <a:pt x="565" y="311"/>
                  </a:lnTo>
                  <a:lnTo>
                    <a:pt x="567" y="313"/>
                  </a:lnTo>
                  <a:lnTo>
                    <a:pt x="570" y="318"/>
                  </a:lnTo>
                  <a:lnTo>
                    <a:pt x="573" y="323"/>
                  </a:lnTo>
                  <a:lnTo>
                    <a:pt x="575" y="327"/>
                  </a:lnTo>
                  <a:lnTo>
                    <a:pt x="578" y="330"/>
                  </a:lnTo>
                  <a:lnTo>
                    <a:pt x="579" y="331"/>
                  </a:lnTo>
                  <a:lnTo>
                    <a:pt x="580" y="333"/>
                  </a:lnTo>
                  <a:lnTo>
                    <a:pt x="584" y="337"/>
                  </a:lnTo>
                  <a:lnTo>
                    <a:pt x="589" y="343"/>
                  </a:lnTo>
                  <a:lnTo>
                    <a:pt x="591" y="345"/>
                  </a:lnTo>
                  <a:lnTo>
                    <a:pt x="592" y="346"/>
                  </a:lnTo>
                  <a:lnTo>
                    <a:pt x="594" y="347"/>
                  </a:lnTo>
                  <a:lnTo>
                    <a:pt x="598" y="351"/>
                  </a:lnTo>
                  <a:lnTo>
                    <a:pt x="599" y="352"/>
                  </a:lnTo>
                  <a:lnTo>
                    <a:pt x="600" y="353"/>
                  </a:lnTo>
                  <a:lnTo>
                    <a:pt x="601" y="354"/>
                  </a:lnTo>
                  <a:lnTo>
                    <a:pt x="602" y="356"/>
                  </a:lnTo>
                  <a:lnTo>
                    <a:pt x="603" y="357"/>
                  </a:lnTo>
                  <a:lnTo>
                    <a:pt x="604" y="359"/>
                  </a:lnTo>
                  <a:lnTo>
                    <a:pt x="605" y="361"/>
                  </a:lnTo>
                  <a:lnTo>
                    <a:pt x="606" y="363"/>
                  </a:lnTo>
                  <a:lnTo>
                    <a:pt x="607" y="365"/>
                  </a:lnTo>
                  <a:lnTo>
                    <a:pt x="607" y="368"/>
                  </a:lnTo>
                  <a:lnTo>
                    <a:pt x="607" y="370"/>
                  </a:lnTo>
                  <a:lnTo>
                    <a:pt x="608" y="376"/>
                  </a:lnTo>
                  <a:lnTo>
                    <a:pt x="608" y="380"/>
                  </a:lnTo>
                  <a:lnTo>
                    <a:pt x="609" y="383"/>
                  </a:lnTo>
                  <a:lnTo>
                    <a:pt x="609" y="387"/>
                  </a:lnTo>
                  <a:lnTo>
                    <a:pt x="610" y="390"/>
                  </a:lnTo>
                  <a:lnTo>
                    <a:pt x="610" y="392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2" y="397"/>
                  </a:lnTo>
                  <a:lnTo>
                    <a:pt x="613" y="400"/>
                  </a:lnTo>
                  <a:lnTo>
                    <a:pt x="616" y="405"/>
                  </a:lnTo>
                  <a:lnTo>
                    <a:pt x="617" y="406"/>
                  </a:lnTo>
                  <a:lnTo>
                    <a:pt x="617" y="407"/>
                  </a:lnTo>
                  <a:lnTo>
                    <a:pt x="618" y="409"/>
                  </a:lnTo>
                  <a:lnTo>
                    <a:pt x="618" y="410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7" y="412"/>
                  </a:lnTo>
                  <a:lnTo>
                    <a:pt x="617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3" y="411"/>
                  </a:lnTo>
                  <a:lnTo>
                    <a:pt x="611" y="411"/>
                  </a:lnTo>
                  <a:lnTo>
                    <a:pt x="609" y="410"/>
                  </a:lnTo>
                  <a:lnTo>
                    <a:pt x="602" y="407"/>
                  </a:lnTo>
                  <a:lnTo>
                    <a:pt x="599" y="406"/>
                  </a:lnTo>
                  <a:lnTo>
                    <a:pt x="597" y="405"/>
                  </a:lnTo>
                  <a:lnTo>
                    <a:pt x="594" y="403"/>
                  </a:lnTo>
                  <a:lnTo>
                    <a:pt x="591" y="401"/>
                  </a:lnTo>
                  <a:lnTo>
                    <a:pt x="590" y="401"/>
                  </a:lnTo>
                  <a:lnTo>
                    <a:pt x="588" y="400"/>
                  </a:lnTo>
                  <a:lnTo>
                    <a:pt x="587" y="399"/>
                  </a:lnTo>
                  <a:lnTo>
                    <a:pt x="586" y="399"/>
                  </a:lnTo>
                  <a:lnTo>
                    <a:pt x="585" y="398"/>
                  </a:lnTo>
                  <a:lnTo>
                    <a:pt x="584" y="398"/>
                  </a:lnTo>
                  <a:lnTo>
                    <a:pt x="583" y="398"/>
                  </a:lnTo>
                  <a:lnTo>
                    <a:pt x="582" y="398"/>
                  </a:lnTo>
                  <a:lnTo>
                    <a:pt x="581" y="398"/>
                  </a:lnTo>
                  <a:lnTo>
                    <a:pt x="581" y="399"/>
                  </a:lnTo>
                  <a:lnTo>
                    <a:pt x="580" y="399"/>
                  </a:lnTo>
                  <a:lnTo>
                    <a:pt x="579" y="399"/>
                  </a:lnTo>
                  <a:lnTo>
                    <a:pt x="578" y="400"/>
                  </a:lnTo>
                  <a:lnTo>
                    <a:pt x="578" y="401"/>
                  </a:lnTo>
                  <a:lnTo>
                    <a:pt x="577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3" y="409"/>
                  </a:lnTo>
                  <a:lnTo>
                    <a:pt x="572" y="411"/>
                  </a:lnTo>
                  <a:lnTo>
                    <a:pt x="572" y="412"/>
                  </a:lnTo>
                  <a:lnTo>
                    <a:pt x="571" y="413"/>
                  </a:lnTo>
                  <a:lnTo>
                    <a:pt x="570" y="415"/>
                  </a:lnTo>
                  <a:lnTo>
                    <a:pt x="568" y="416"/>
                  </a:lnTo>
                  <a:lnTo>
                    <a:pt x="567" y="417"/>
                  </a:lnTo>
                  <a:lnTo>
                    <a:pt x="565" y="419"/>
                  </a:lnTo>
                  <a:lnTo>
                    <a:pt x="563" y="420"/>
                  </a:lnTo>
                  <a:lnTo>
                    <a:pt x="561" y="421"/>
                  </a:lnTo>
                  <a:lnTo>
                    <a:pt x="558" y="422"/>
                  </a:lnTo>
                  <a:lnTo>
                    <a:pt x="555" y="424"/>
                  </a:lnTo>
                  <a:lnTo>
                    <a:pt x="554" y="424"/>
                  </a:lnTo>
                  <a:lnTo>
                    <a:pt x="553" y="426"/>
                  </a:lnTo>
                  <a:lnTo>
                    <a:pt x="552" y="426"/>
                  </a:lnTo>
                  <a:lnTo>
                    <a:pt x="548" y="428"/>
                  </a:lnTo>
                  <a:lnTo>
                    <a:pt x="544" y="430"/>
                  </a:lnTo>
                  <a:lnTo>
                    <a:pt x="541" y="431"/>
                  </a:lnTo>
                  <a:lnTo>
                    <a:pt x="540" y="432"/>
                  </a:lnTo>
                  <a:lnTo>
                    <a:pt x="538" y="433"/>
                  </a:lnTo>
                  <a:lnTo>
                    <a:pt x="534" y="436"/>
                  </a:lnTo>
                  <a:lnTo>
                    <a:pt x="532" y="438"/>
                  </a:lnTo>
                  <a:lnTo>
                    <a:pt x="530" y="439"/>
                  </a:lnTo>
                  <a:lnTo>
                    <a:pt x="527" y="441"/>
                  </a:lnTo>
                  <a:lnTo>
                    <a:pt x="525" y="442"/>
                  </a:lnTo>
                  <a:lnTo>
                    <a:pt x="524" y="443"/>
                  </a:lnTo>
                  <a:lnTo>
                    <a:pt x="523" y="444"/>
                  </a:lnTo>
                  <a:lnTo>
                    <a:pt x="522" y="445"/>
                  </a:lnTo>
                  <a:lnTo>
                    <a:pt x="521" y="446"/>
                  </a:lnTo>
                  <a:lnTo>
                    <a:pt x="521" y="447"/>
                  </a:lnTo>
                  <a:lnTo>
                    <a:pt x="520" y="448"/>
                  </a:lnTo>
                  <a:lnTo>
                    <a:pt x="520" y="449"/>
                  </a:lnTo>
                  <a:lnTo>
                    <a:pt x="520" y="450"/>
                  </a:lnTo>
                  <a:lnTo>
                    <a:pt x="520" y="454"/>
                  </a:lnTo>
                  <a:lnTo>
                    <a:pt x="520" y="455"/>
                  </a:lnTo>
                  <a:lnTo>
                    <a:pt x="519" y="456"/>
                  </a:lnTo>
                  <a:lnTo>
                    <a:pt x="519" y="456"/>
                  </a:lnTo>
                  <a:lnTo>
                    <a:pt x="519" y="457"/>
                  </a:lnTo>
                  <a:lnTo>
                    <a:pt x="518" y="458"/>
                  </a:lnTo>
                  <a:lnTo>
                    <a:pt x="517" y="459"/>
                  </a:lnTo>
                  <a:lnTo>
                    <a:pt x="515" y="460"/>
                  </a:lnTo>
                  <a:lnTo>
                    <a:pt x="513" y="462"/>
                  </a:lnTo>
                  <a:lnTo>
                    <a:pt x="512" y="463"/>
                  </a:lnTo>
                  <a:lnTo>
                    <a:pt x="511" y="464"/>
                  </a:lnTo>
                  <a:lnTo>
                    <a:pt x="511" y="464"/>
                  </a:lnTo>
                  <a:lnTo>
                    <a:pt x="510" y="465"/>
                  </a:lnTo>
                  <a:lnTo>
                    <a:pt x="510" y="466"/>
                  </a:lnTo>
                  <a:lnTo>
                    <a:pt x="510" y="467"/>
                  </a:lnTo>
                  <a:lnTo>
                    <a:pt x="510" y="468"/>
                  </a:lnTo>
                  <a:lnTo>
                    <a:pt x="510" y="468"/>
                  </a:lnTo>
                  <a:lnTo>
                    <a:pt x="510" y="470"/>
                  </a:lnTo>
                  <a:lnTo>
                    <a:pt x="511" y="473"/>
                  </a:lnTo>
                  <a:lnTo>
                    <a:pt x="511" y="474"/>
                  </a:lnTo>
                  <a:lnTo>
                    <a:pt x="511" y="475"/>
                  </a:lnTo>
                  <a:lnTo>
                    <a:pt x="511" y="475"/>
                  </a:lnTo>
                  <a:lnTo>
                    <a:pt x="511" y="476"/>
                  </a:lnTo>
                  <a:lnTo>
                    <a:pt x="510" y="477"/>
                  </a:lnTo>
                  <a:lnTo>
                    <a:pt x="510" y="477"/>
                  </a:lnTo>
                  <a:lnTo>
                    <a:pt x="509" y="477"/>
                  </a:lnTo>
                  <a:lnTo>
                    <a:pt x="508" y="477"/>
                  </a:lnTo>
                  <a:lnTo>
                    <a:pt x="507" y="477"/>
                  </a:lnTo>
                  <a:lnTo>
                    <a:pt x="506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6"/>
                  </a:lnTo>
                  <a:lnTo>
                    <a:pt x="498" y="476"/>
                  </a:lnTo>
                  <a:lnTo>
                    <a:pt x="496" y="476"/>
                  </a:lnTo>
                  <a:lnTo>
                    <a:pt x="495" y="475"/>
                  </a:lnTo>
                  <a:lnTo>
                    <a:pt x="494" y="476"/>
                  </a:lnTo>
                  <a:lnTo>
                    <a:pt x="491" y="476"/>
                  </a:lnTo>
                  <a:lnTo>
                    <a:pt x="487" y="476"/>
                  </a:lnTo>
                  <a:lnTo>
                    <a:pt x="485" y="477"/>
                  </a:lnTo>
                  <a:lnTo>
                    <a:pt x="483" y="477"/>
                  </a:lnTo>
                  <a:lnTo>
                    <a:pt x="482" y="476"/>
                  </a:lnTo>
                  <a:lnTo>
                    <a:pt x="482" y="476"/>
                  </a:lnTo>
                  <a:lnTo>
                    <a:pt x="481" y="476"/>
                  </a:lnTo>
                  <a:lnTo>
                    <a:pt x="479" y="475"/>
                  </a:lnTo>
                  <a:lnTo>
                    <a:pt x="478" y="475"/>
                  </a:lnTo>
                  <a:lnTo>
                    <a:pt x="477" y="475"/>
                  </a:lnTo>
                  <a:lnTo>
                    <a:pt x="477" y="475"/>
                  </a:lnTo>
                  <a:lnTo>
                    <a:pt x="476" y="475"/>
                  </a:lnTo>
                  <a:lnTo>
                    <a:pt x="473" y="477"/>
                  </a:lnTo>
                  <a:lnTo>
                    <a:pt x="471" y="477"/>
                  </a:lnTo>
                  <a:lnTo>
                    <a:pt x="470" y="477"/>
                  </a:lnTo>
                  <a:lnTo>
                    <a:pt x="466" y="478"/>
                  </a:lnTo>
                  <a:lnTo>
                    <a:pt x="464" y="479"/>
                  </a:lnTo>
                  <a:lnTo>
                    <a:pt x="462" y="479"/>
                  </a:lnTo>
                  <a:lnTo>
                    <a:pt x="460" y="479"/>
                  </a:lnTo>
                  <a:lnTo>
                    <a:pt x="459" y="479"/>
                  </a:lnTo>
                  <a:lnTo>
                    <a:pt x="458" y="479"/>
                  </a:lnTo>
                  <a:lnTo>
                    <a:pt x="457" y="478"/>
                  </a:lnTo>
                  <a:lnTo>
                    <a:pt x="456" y="478"/>
                  </a:lnTo>
                  <a:lnTo>
                    <a:pt x="455" y="477"/>
                  </a:lnTo>
                  <a:lnTo>
                    <a:pt x="453" y="476"/>
                  </a:lnTo>
                  <a:lnTo>
                    <a:pt x="448" y="472"/>
                  </a:lnTo>
                  <a:lnTo>
                    <a:pt x="446" y="470"/>
                  </a:lnTo>
                  <a:lnTo>
                    <a:pt x="445" y="470"/>
                  </a:lnTo>
                  <a:lnTo>
                    <a:pt x="443" y="469"/>
                  </a:lnTo>
                  <a:lnTo>
                    <a:pt x="440" y="467"/>
                  </a:lnTo>
                  <a:lnTo>
                    <a:pt x="437" y="466"/>
                  </a:lnTo>
                  <a:lnTo>
                    <a:pt x="434" y="465"/>
                  </a:lnTo>
                  <a:lnTo>
                    <a:pt x="432" y="464"/>
                  </a:lnTo>
                  <a:lnTo>
                    <a:pt x="431" y="463"/>
                  </a:lnTo>
                  <a:lnTo>
                    <a:pt x="429" y="462"/>
                  </a:lnTo>
                  <a:lnTo>
                    <a:pt x="428" y="461"/>
                  </a:lnTo>
                  <a:lnTo>
                    <a:pt x="424" y="458"/>
                  </a:lnTo>
                  <a:lnTo>
                    <a:pt x="423" y="457"/>
                  </a:lnTo>
                  <a:lnTo>
                    <a:pt x="422" y="456"/>
                  </a:lnTo>
                  <a:lnTo>
                    <a:pt x="420" y="456"/>
                  </a:lnTo>
                  <a:lnTo>
                    <a:pt x="419" y="455"/>
                  </a:lnTo>
                  <a:lnTo>
                    <a:pt x="415" y="453"/>
                  </a:lnTo>
                  <a:lnTo>
                    <a:pt x="412" y="452"/>
                  </a:lnTo>
                  <a:lnTo>
                    <a:pt x="410" y="451"/>
                  </a:lnTo>
                  <a:lnTo>
                    <a:pt x="409" y="450"/>
                  </a:lnTo>
                  <a:lnTo>
                    <a:pt x="407" y="449"/>
                  </a:lnTo>
                  <a:lnTo>
                    <a:pt x="406" y="447"/>
                  </a:lnTo>
                  <a:lnTo>
                    <a:pt x="405" y="446"/>
                  </a:lnTo>
                  <a:lnTo>
                    <a:pt x="402" y="442"/>
                  </a:lnTo>
                  <a:lnTo>
                    <a:pt x="400" y="440"/>
                  </a:lnTo>
                  <a:lnTo>
                    <a:pt x="399" y="439"/>
                  </a:lnTo>
                  <a:lnTo>
                    <a:pt x="398" y="438"/>
                  </a:lnTo>
                  <a:lnTo>
                    <a:pt x="397" y="438"/>
                  </a:lnTo>
                  <a:lnTo>
                    <a:pt x="396" y="437"/>
                  </a:lnTo>
                  <a:lnTo>
                    <a:pt x="394" y="436"/>
                  </a:lnTo>
                  <a:lnTo>
                    <a:pt x="392" y="436"/>
                  </a:lnTo>
                  <a:lnTo>
                    <a:pt x="387" y="434"/>
                  </a:lnTo>
                  <a:lnTo>
                    <a:pt x="385" y="434"/>
                  </a:lnTo>
                  <a:lnTo>
                    <a:pt x="384" y="433"/>
                  </a:lnTo>
                  <a:lnTo>
                    <a:pt x="383" y="432"/>
                  </a:lnTo>
                  <a:lnTo>
                    <a:pt x="382" y="432"/>
                  </a:lnTo>
                  <a:lnTo>
                    <a:pt x="381" y="431"/>
                  </a:lnTo>
                  <a:lnTo>
                    <a:pt x="380" y="430"/>
                  </a:lnTo>
                  <a:lnTo>
                    <a:pt x="380" y="429"/>
                  </a:lnTo>
                  <a:lnTo>
                    <a:pt x="379" y="428"/>
                  </a:lnTo>
                  <a:lnTo>
                    <a:pt x="378" y="425"/>
                  </a:lnTo>
                  <a:lnTo>
                    <a:pt x="377" y="421"/>
                  </a:lnTo>
                  <a:lnTo>
                    <a:pt x="376" y="419"/>
                  </a:lnTo>
                  <a:lnTo>
                    <a:pt x="375" y="417"/>
                  </a:lnTo>
                  <a:lnTo>
                    <a:pt x="375" y="416"/>
                  </a:lnTo>
                  <a:lnTo>
                    <a:pt x="374" y="415"/>
                  </a:lnTo>
                  <a:lnTo>
                    <a:pt x="374" y="415"/>
                  </a:lnTo>
                  <a:lnTo>
                    <a:pt x="373" y="413"/>
                  </a:lnTo>
                  <a:lnTo>
                    <a:pt x="370" y="410"/>
                  </a:lnTo>
                  <a:lnTo>
                    <a:pt x="369" y="409"/>
                  </a:lnTo>
                  <a:lnTo>
                    <a:pt x="368" y="408"/>
                  </a:lnTo>
                  <a:lnTo>
                    <a:pt x="367" y="408"/>
                  </a:lnTo>
                  <a:lnTo>
                    <a:pt x="365" y="407"/>
                  </a:lnTo>
                  <a:lnTo>
                    <a:pt x="363" y="406"/>
                  </a:lnTo>
                  <a:lnTo>
                    <a:pt x="361" y="405"/>
                  </a:lnTo>
                  <a:lnTo>
                    <a:pt x="356" y="404"/>
                  </a:lnTo>
                  <a:lnTo>
                    <a:pt x="351" y="402"/>
                  </a:lnTo>
                  <a:lnTo>
                    <a:pt x="348" y="402"/>
                  </a:lnTo>
                  <a:lnTo>
                    <a:pt x="344" y="401"/>
                  </a:lnTo>
                  <a:lnTo>
                    <a:pt x="343" y="401"/>
                  </a:lnTo>
                  <a:lnTo>
                    <a:pt x="341" y="401"/>
                  </a:lnTo>
                  <a:lnTo>
                    <a:pt x="340" y="401"/>
                  </a:lnTo>
                  <a:lnTo>
                    <a:pt x="339" y="401"/>
                  </a:lnTo>
                  <a:lnTo>
                    <a:pt x="337" y="401"/>
                  </a:lnTo>
                  <a:lnTo>
                    <a:pt x="333" y="403"/>
                  </a:lnTo>
                  <a:lnTo>
                    <a:pt x="331" y="403"/>
                  </a:lnTo>
                  <a:lnTo>
                    <a:pt x="330" y="404"/>
                  </a:lnTo>
                  <a:lnTo>
                    <a:pt x="328" y="405"/>
                  </a:lnTo>
                  <a:lnTo>
                    <a:pt x="327" y="406"/>
                  </a:lnTo>
                  <a:lnTo>
                    <a:pt x="324" y="410"/>
                  </a:lnTo>
                  <a:lnTo>
                    <a:pt x="323" y="410"/>
                  </a:lnTo>
                  <a:lnTo>
                    <a:pt x="322" y="411"/>
                  </a:lnTo>
                  <a:lnTo>
                    <a:pt x="321" y="412"/>
                  </a:lnTo>
                  <a:lnTo>
                    <a:pt x="320" y="412"/>
                  </a:lnTo>
                  <a:lnTo>
                    <a:pt x="316" y="414"/>
                  </a:lnTo>
                  <a:lnTo>
                    <a:pt x="314" y="415"/>
                  </a:lnTo>
                  <a:lnTo>
                    <a:pt x="313" y="416"/>
                  </a:lnTo>
                  <a:lnTo>
                    <a:pt x="310" y="418"/>
                  </a:lnTo>
                  <a:lnTo>
                    <a:pt x="307" y="419"/>
                  </a:lnTo>
                  <a:lnTo>
                    <a:pt x="306" y="420"/>
                  </a:lnTo>
                  <a:lnTo>
                    <a:pt x="305" y="420"/>
                  </a:lnTo>
                  <a:lnTo>
                    <a:pt x="304" y="420"/>
                  </a:lnTo>
                  <a:lnTo>
                    <a:pt x="304" y="421"/>
                  </a:lnTo>
                  <a:lnTo>
                    <a:pt x="303" y="421"/>
                  </a:lnTo>
                  <a:lnTo>
                    <a:pt x="301" y="420"/>
                  </a:lnTo>
                  <a:lnTo>
                    <a:pt x="300" y="420"/>
                  </a:lnTo>
                  <a:lnTo>
                    <a:pt x="299" y="420"/>
                  </a:lnTo>
                  <a:lnTo>
                    <a:pt x="298" y="420"/>
                  </a:lnTo>
                  <a:lnTo>
                    <a:pt x="297" y="419"/>
                  </a:lnTo>
                  <a:lnTo>
                    <a:pt x="296" y="419"/>
                  </a:lnTo>
                  <a:lnTo>
                    <a:pt x="295" y="418"/>
                  </a:lnTo>
                  <a:lnTo>
                    <a:pt x="294" y="417"/>
                  </a:lnTo>
                  <a:lnTo>
                    <a:pt x="294" y="416"/>
                  </a:lnTo>
                  <a:lnTo>
                    <a:pt x="293" y="415"/>
                  </a:lnTo>
                  <a:lnTo>
                    <a:pt x="292" y="414"/>
                  </a:lnTo>
                  <a:lnTo>
                    <a:pt x="291" y="412"/>
                  </a:lnTo>
                  <a:lnTo>
                    <a:pt x="290" y="408"/>
                  </a:lnTo>
                  <a:lnTo>
                    <a:pt x="289" y="406"/>
                  </a:lnTo>
                  <a:lnTo>
                    <a:pt x="288" y="404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5" y="399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3" y="397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0" y="396"/>
                  </a:lnTo>
                  <a:lnTo>
                    <a:pt x="280" y="396"/>
                  </a:lnTo>
                  <a:lnTo>
                    <a:pt x="277" y="398"/>
                  </a:lnTo>
                  <a:lnTo>
                    <a:pt x="275" y="399"/>
                  </a:lnTo>
                  <a:lnTo>
                    <a:pt x="273" y="400"/>
                  </a:lnTo>
                  <a:lnTo>
                    <a:pt x="271" y="401"/>
                  </a:lnTo>
                  <a:lnTo>
                    <a:pt x="270" y="402"/>
                  </a:lnTo>
                  <a:lnTo>
                    <a:pt x="269" y="404"/>
                  </a:lnTo>
                  <a:lnTo>
                    <a:pt x="268" y="405"/>
                  </a:lnTo>
                  <a:lnTo>
                    <a:pt x="267" y="406"/>
                  </a:lnTo>
                  <a:lnTo>
                    <a:pt x="267" y="406"/>
                  </a:lnTo>
                  <a:lnTo>
                    <a:pt x="266" y="407"/>
                  </a:lnTo>
                  <a:lnTo>
                    <a:pt x="265" y="409"/>
                  </a:lnTo>
                  <a:lnTo>
                    <a:pt x="264" y="413"/>
                  </a:lnTo>
                  <a:lnTo>
                    <a:pt x="263" y="414"/>
                  </a:lnTo>
                  <a:lnTo>
                    <a:pt x="262" y="415"/>
                  </a:lnTo>
                  <a:lnTo>
                    <a:pt x="262" y="416"/>
                  </a:lnTo>
                  <a:lnTo>
                    <a:pt x="261" y="416"/>
                  </a:lnTo>
                  <a:lnTo>
                    <a:pt x="260" y="417"/>
                  </a:lnTo>
                  <a:lnTo>
                    <a:pt x="259" y="418"/>
                  </a:lnTo>
                  <a:lnTo>
                    <a:pt x="258" y="419"/>
                  </a:lnTo>
                  <a:lnTo>
                    <a:pt x="256" y="420"/>
                  </a:lnTo>
                  <a:lnTo>
                    <a:pt x="255" y="420"/>
                  </a:lnTo>
                  <a:lnTo>
                    <a:pt x="251" y="421"/>
                  </a:lnTo>
                  <a:lnTo>
                    <a:pt x="249" y="422"/>
                  </a:lnTo>
                  <a:lnTo>
                    <a:pt x="247" y="423"/>
                  </a:lnTo>
                  <a:lnTo>
                    <a:pt x="244" y="425"/>
                  </a:lnTo>
                  <a:lnTo>
                    <a:pt x="242" y="425"/>
                  </a:lnTo>
                  <a:lnTo>
                    <a:pt x="241" y="425"/>
                  </a:lnTo>
                  <a:lnTo>
                    <a:pt x="240" y="425"/>
                  </a:lnTo>
                  <a:lnTo>
                    <a:pt x="238" y="425"/>
                  </a:lnTo>
                  <a:lnTo>
                    <a:pt x="237" y="425"/>
                  </a:lnTo>
                  <a:lnTo>
                    <a:pt x="236" y="425"/>
                  </a:lnTo>
                  <a:lnTo>
                    <a:pt x="234" y="425"/>
                  </a:lnTo>
                  <a:lnTo>
                    <a:pt x="230" y="423"/>
                  </a:lnTo>
                  <a:lnTo>
                    <a:pt x="228" y="422"/>
                  </a:lnTo>
                  <a:lnTo>
                    <a:pt x="227" y="422"/>
                  </a:lnTo>
                  <a:lnTo>
                    <a:pt x="226" y="422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2"/>
                  </a:lnTo>
                  <a:lnTo>
                    <a:pt x="217" y="421"/>
                  </a:lnTo>
                  <a:lnTo>
                    <a:pt x="215" y="421"/>
                  </a:lnTo>
                  <a:lnTo>
                    <a:pt x="213" y="421"/>
                  </a:lnTo>
                  <a:lnTo>
                    <a:pt x="209" y="421"/>
                  </a:lnTo>
                  <a:lnTo>
                    <a:pt x="208" y="421"/>
                  </a:lnTo>
                  <a:lnTo>
                    <a:pt x="206" y="421"/>
                  </a:lnTo>
                  <a:lnTo>
                    <a:pt x="204" y="421"/>
                  </a:lnTo>
                  <a:lnTo>
                    <a:pt x="203" y="421"/>
                  </a:lnTo>
                  <a:lnTo>
                    <a:pt x="202" y="421"/>
                  </a:lnTo>
                  <a:lnTo>
                    <a:pt x="201" y="421"/>
                  </a:lnTo>
                  <a:lnTo>
                    <a:pt x="200" y="420"/>
                  </a:lnTo>
                  <a:lnTo>
                    <a:pt x="198" y="419"/>
                  </a:lnTo>
                  <a:lnTo>
                    <a:pt x="196" y="417"/>
                  </a:lnTo>
                  <a:lnTo>
                    <a:pt x="195" y="417"/>
                  </a:lnTo>
                  <a:lnTo>
                    <a:pt x="195" y="416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3" y="416"/>
                  </a:lnTo>
                  <a:lnTo>
                    <a:pt x="192" y="416"/>
                  </a:lnTo>
                  <a:lnTo>
                    <a:pt x="192" y="416"/>
                  </a:lnTo>
                  <a:lnTo>
                    <a:pt x="191" y="416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4" y="420"/>
                  </a:lnTo>
                  <a:lnTo>
                    <a:pt x="181" y="420"/>
                  </a:lnTo>
                  <a:lnTo>
                    <a:pt x="180" y="421"/>
                  </a:lnTo>
                  <a:lnTo>
                    <a:pt x="178" y="421"/>
                  </a:lnTo>
                  <a:lnTo>
                    <a:pt x="177" y="422"/>
                  </a:lnTo>
                  <a:lnTo>
                    <a:pt x="176" y="423"/>
                  </a:lnTo>
                  <a:lnTo>
                    <a:pt x="175" y="423"/>
                  </a:lnTo>
                  <a:lnTo>
                    <a:pt x="175" y="424"/>
                  </a:lnTo>
                  <a:lnTo>
                    <a:pt x="174" y="425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1" y="430"/>
                  </a:lnTo>
                  <a:lnTo>
                    <a:pt x="171" y="431"/>
                  </a:lnTo>
                  <a:lnTo>
                    <a:pt x="170" y="431"/>
                  </a:lnTo>
                  <a:lnTo>
                    <a:pt x="169" y="432"/>
                  </a:lnTo>
                  <a:lnTo>
                    <a:pt x="167" y="434"/>
                  </a:lnTo>
                  <a:lnTo>
                    <a:pt x="166" y="435"/>
                  </a:lnTo>
                  <a:lnTo>
                    <a:pt x="164" y="436"/>
                  </a:lnTo>
                  <a:lnTo>
                    <a:pt x="162" y="437"/>
                  </a:lnTo>
                  <a:lnTo>
                    <a:pt x="161" y="437"/>
                  </a:lnTo>
                  <a:lnTo>
                    <a:pt x="159" y="439"/>
                  </a:lnTo>
                  <a:lnTo>
                    <a:pt x="157" y="440"/>
                  </a:lnTo>
                  <a:lnTo>
                    <a:pt x="155" y="441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51" y="443"/>
                  </a:lnTo>
                  <a:lnTo>
                    <a:pt x="150" y="443"/>
                  </a:lnTo>
                  <a:lnTo>
                    <a:pt x="148" y="443"/>
                  </a:lnTo>
                  <a:lnTo>
                    <a:pt x="147" y="444"/>
                  </a:lnTo>
                  <a:lnTo>
                    <a:pt x="146" y="444"/>
                  </a:lnTo>
                  <a:lnTo>
                    <a:pt x="145" y="444"/>
                  </a:lnTo>
                  <a:lnTo>
                    <a:pt x="143" y="444"/>
                  </a:lnTo>
                  <a:lnTo>
                    <a:pt x="142" y="443"/>
                  </a:lnTo>
                  <a:lnTo>
                    <a:pt x="141" y="443"/>
                  </a:lnTo>
                  <a:lnTo>
                    <a:pt x="140" y="443"/>
                  </a:lnTo>
                  <a:lnTo>
                    <a:pt x="139" y="442"/>
                  </a:lnTo>
                  <a:lnTo>
                    <a:pt x="138" y="441"/>
                  </a:lnTo>
                  <a:lnTo>
                    <a:pt x="137" y="441"/>
                  </a:lnTo>
                  <a:lnTo>
                    <a:pt x="137" y="440"/>
                  </a:lnTo>
                  <a:lnTo>
                    <a:pt x="136" y="439"/>
                  </a:lnTo>
                  <a:lnTo>
                    <a:pt x="137" y="439"/>
                  </a:lnTo>
                  <a:lnTo>
                    <a:pt x="137" y="437"/>
                  </a:lnTo>
                  <a:lnTo>
                    <a:pt x="137" y="435"/>
                  </a:lnTo>
                  <a:lnTo>
                    <a:pt x="138" y="433"/>
                  </a:lnTo>
                  <a:lnTo>
                    <a:pt x="137" y="433"/>
                  </a:lnTo>
                  <a:lnTo>
                    <a:pt x="137" y="432"/>
                  </a:lnTo>
                  <a:lnTo>
                    <a:pt x="137" y="431"/>
                  </a:lnTo>
                  <a:lnTo>
                    <a:pt x="137" y="430"/>
                  </a:lnTo>
                  <a:lnTo>
                    <a:pt x="136" y="430"/>
                  </a:lnTo>
                  <a:lnTo>
                    <a:pt x="136" y="429"/>
                  </a:lnTo>
                  <a:lnTo>
                    <a:pt x="135" y="428"/>
                  </a:lnTo>
                  <a:lnTo>
                    <a:pt x="135" y="428"/>
                  </a:lnTo>
                  <a:lnTo>
                    <a:pt x="133" y="426"/>
                  </a:lnTo>
                  <a:lnTo>
                    <a:pt x="132" y="425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3" y="421"/>
                  </a:lnTo>
                  <a:lnTo>
                    <a:pt x="120" y="421"/>
                  </a:lnTo>
                  <a:lnTo>
                    <a:pt x="118" y="420"/>
                  </a:lnTo>
                  <a:lnTo>
                    <a:pt x="117" y="419"/>
                  </a:lnTo>
                  <a:lnTo>
                    <a:pt x="112" y="418"/>
                  </a:lnTo>
                  <a:lnTo>
                    <a:pt x="107" y="416"/>
                  </a:lnTo>
                  <a:lnTo>
                    <a:pt x="106" y="416"/>
                  </a:lnTo>
                  <a:lnTo>
                    <a:pt x="105" y="415"/>
                  </a:lnTo>
                  <a:lnTo>
                    <a:pt x="105" y="415"/>
                  </a:lnTo>
                  <a:lnTo>
                    <a:pt x="104" y="415"/>
                  </a:lnTo>
                  <a:lnTo>
                    <a:pt x="104" y="414"/>
                  </a:lnTo>
                  <a:lnTo>
                    <a:pt x="104" y="414"/>
                  </a:lnTo>
                  <a:lnTo>
                    <a:pt x="106" y="410"/>
                  </a:lnTo>
                  <a:lnTo>
                    <a:pt x="106" y="409"/>
                  </a:lnTo>
                  <a:lnTo>
                    <a:pt x="106" y="409"/>
                  </a:lnTo>
                  <a:lnTo>
                    <a:pt x="106" y="407"/>
                  </a:lnTo>
                  <a:lnTo>
                    <a:pt x="105" y="405"/>
                  </a:lnTo>
                  <a:lnTo>
                    <a:pt x="105" y="405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6" y="402"/>
                  </a:lnTo>
                  <a:lnTo>
                    <a:pt x="107" y="400"/>
                  </a:lnTo>
                  <a:lnTo>
                    <a:pt x="109" y="398"/>
                  </a:lnTo>
                  <a:lnTo>
                    <a:pt x="111" y="396"/>
                  </a:lnTo>
                  <a:lnTo>
                    <a:pt x="112" y="395"/>
                  </a:lnTo>
                  <a:lnTo>
                    <a:pt x="114" y="392"/>
                  </a:lnTo>
                  <a:lnTo>
                    <a:pt x="115" y="390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7" y="385"/>
                  </a:lnTo>
                  <a:lnTo>
                    <a:pt x="118" y="383"/>
                  </a:lnTo>
                  <a:lnTo>
                    <a:pt x="118" y="382"/>
                  </a:lnTo>
                  <a:lnTo>
                    <a:pt x="118" y="381"/>
                  </a:lnTo>
                  <a:lnTo>
                    <a:pt x="118" y="379"/>
                  </a:lnTo>
                  <a:lnTo>
                    <a:pt x="118" y="378"/>
                  </a:lnTo>
                  <a:lnTo>
                    <a:pt x="118" y="377"/>
                  </a:lnTo>
                  <a:lnTo>
                    <a:pt x="118" y="377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1"/>
                  </a:lnTo>
                  <a:lnTo>
                    <a:pt x="115" y="369"/>
                  </a:lnTo>
                  <a:lnTo>
                    <a:pt x="113" y="366"/>
                  </a:lnTo>
                  <a:lnTo>
                    <a:pt x="112" y="364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0" y="358"/>
                  </a:lnTo>
                  <a:lnTo>
                    <a:pt x="110" y="356"/>
                  </a:lnTo>
                  <a:lnTo>
                    <a:pt x="110" y="354"/>
                  </a:lnTo>
                  <a:lnTo>
                    <a:pt x="110" y="351"/>
                  </a:lnTo>
                  <a:lnTo>
                    <a:pt x="110" y="350"/>
                  </a:lnTo>
                  <a:lnTo>
                    <a:pt x="110" y="349"/>
                  </a:lnTo>
                  <a:lnTo>
                    <a:pt x="111" y="345"/>
                  </a:lnTo>
                  <a:lnTo>
                    <a:pt x="111" y="343"/>
                  </a:lnTo>
                  <a:lnTo>
                    <a:pt x="111" y="340"/>
                  </a:lnTo>
                  <a:lnTo>
                    <a:pt x="111" y="336"/>
                  </a:lnTo>
                  <a:lnTo>
                    <a:pt x="111" y="333"/>
                  </a:lnTo>
                  <a:lnTo>
                    <a:pt x="111" y="331"/>
                  </a:lnTo>
                  <a:lnTo>
                    <a:pt x="110" y="330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8" y="325"/>
                  </a:lnTo>
                  <a:lnTo>
                    <a:pt x="107" y="324"/>
                  </a:lnTo>
                  <a:lnTo>
                    <a:pt x="107" y="323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2" y="319"/>
                  </a:lnTo>
                  <a:lnTo>
                    <a:pt x="101" y="319"/>
                  </a:lnTo>
                  <a:lnTo>
                    <a:pt x="100" y="318"/>
                  </a:lnTo>
                  <a:lnTo>
                    <a:pt x="99" y="318"/>
                  </a:lnTo>
                  <a:lnTo>
                    <a:pt x="99" y="318"/>
                  </a:lnTo>
                  <a:lnTo>
                    <a:pt x="98" y="318"/>
                  </a:lnTo>
                  <a:lnTo>
                    <a:pt x="97" y="318"/>
                  </a:lnTo>
                  <a:lnTo>
                    <a:pt x="95" y="318"/>
                  </a:lnTo>
                  <a:lnTo>
                    <a:pt x="94" y="319"/>
                  </a:lnTo>
                  <a:lnTo>
                    <a:pt x="92" y="319"/>
                  </a:lnTo>
                  <a:lnTo>
                    <a:pt x="89" y="321"/>
                  </a:lnTo>
                  <a:lnTo>
                    <a:pt x="84" y="322"/>
                  </a:lnTo>
                  <a:lnTo>
                    <a:pt x="82" y="323"/>
                  </a:lnTo>
                  <a:lnTo>
                    <a:pt x="81" y="323"/>
                  </a:lnTo>
                  <a:lnTo>
                    <a:pt x="79" y="323"/>
                  </a:lnTo>
                  <a:lnTo>
                    <a:pt x="78" y="323"/>
                  </a:lnTo>
                  <a:lnTo>
                    <a:pt x="73" y="322"/>
                  </a:lnTo>
                  <a:lnTo>
                    <a:pt x="70" y="322"/>
                  </a:lnTo>
                  <a:lnTo>
                    <a:pt x="64" y="321"/>
                  </a:lnTo>
                  <a:lnTo>
                    <a:pt x="62" y="321"/>
                  </a:lnTo>
                  <a:lnTo>
                    <a:pt x="61" y="321"/>
                  </a:lnTo>
                  <a:lnTo>
                    <a:pt x="54" y="322"/>
                  </a:lnTo>
                  <a:lnTo>
                    <a:pt x="53" y="322"/>
                  </a:lnTo>
                  <a:lnTo>
                    <a:pt x="52" y="322"/>
                  </a:lnTo>
                  <a:lnTo>
                    <a:pt x="51" y="322"/>
                  </a:lnTo>
                  <a:lnTo>
                    <a:pt x="50" y="322"/>
                  </a:lnTo>
                  <a:lnTo>
                    <a:pt x="49" y="321"/>
                  </a:lnTo>
                  <a:lnTo>
                    <a:pt x="48" y="321"/>
                  </a:lnTo>
                  <a:lnTo>
                    <a:pt x="47" y="320"/>
                  </a:lnTo>
                  <a:lnTo>
                    <a:pt x="46" y="320"/>
                  </a:lnTo>
                  <a:lnTo>
                    <a:pt x="45" y="319"/>
                  </a:lnTo>
                  <a:lnTo>
                    <a:pt x="44" y="318"/>
                  </a:lnTo>
                  <a:lnTo>
                    <a:pt x="43" y="317"/>
                  </a:lnTo>
                  <a:lnTo>
                    <a:pt x="42" y="317"/>
                  </a:lnTo>
                  <a:lnTo>
                    <a:pt x="42" y="316"/>
                  </a:lnTo>
                  <a:lnTo>
                    <a:pt x="42" y="315"/>
                  </a:lnTo>
                  <a:lnTo>
                    <a:pt x="41" y="314"/>
                  </a:lnTo>
                  <a:lnTo>
                    <a:pt x="41" y="313"/>
                  </a:lnTo>
                  <a:lnTo>
                    <a:pt x="40" y="311"/>
                  </a:lnTo>
                  <a:lnTo>
                    <a:pt x="40" y="310"/>
                  </a:lnTo>
                  <a:lnTo>
                    <a:pt x="40" y="308"/>
                  </a:lnTo>
                  <a:lnTo>
                    <a:pt x="40" y="305"/>
                  </a:lnTo>
                  <a:lnTo>
                    <a:pt x="40" y="304"/>
                  </a:lnTo>
                  <a:lnTo>
                    <a:pt x="40" y="303"/>
                  </a:lnTo>
                  <a:lnTo>
                    <a:pt x="39" y="302"/>
                  </a:lnTo>
                  <a:lnTo>
                    <a:pt x="38" y="301"/>
                  </a:lnTo>
                  <a:lnTo>
                    <a:pt x="38" y="300"/>
                  </a:lnTo>
                  <a:lnTo>
                    <a:pt x="36" y="298"/>
                  </a:lnTo>
                  <a:lnTo>
                    <a:pt x="34" y="297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3"/>
                  </a:lnTo>
                  <a:lnTo>
                    <a:pt x="29" y="291"/>
                  </a:lnTo>
                  <a:lnTo>
                    <a:pt x="28" y="290"/>
                  </a:lnTo>
                  <a:lnTo>
                    <a:pt x="27" y="290"/>
                  </a:lnTo>
                  <a:lnTo>
                    <a:pt x="26" y="289"/>
                  </a:lnTo>
                  <a:lnTo>
                    <a:pt x="25" y="288"/>
                  </a:lnTo>
                  <a:lnTo>
                    <a:pt x="23" y="288"/>
                  </a:lnTo>
                  <a:lnTo>
                    <a:pt x="22" y="287"/>
                  </a:lnTo>
                  <a:lnTo>
                    <a:pt x="21" y="287"/>
                  </a:lnTo>
                  <a:lnTo>
                    <a:pt x="17" y="287"/>
                  </a:lnTo>
                  <a:lnTo>
                    <a:pt x="16" y="287"/>
                  </a:lnTo>
                  <a:lnTo>
                    <a:pt x="15" y="286"/>
                  </a:lnTo>
                  <a:lnTo>
                    <a:pt x="14" y="286"/>
                  </a:lnTo>
                  <a:lnTo>
                    <a:pt x="13" y="286"/>
                  </a:lnTo>
                  <a:lnTo>
                    <a:pt x="12" y="285"/>
                  </a:lnTo>
                  <a:lnTo>
                    <a:pt x="11" y="285"/>
                  </a:lnTo>
                  <a:lnTo>
                    <a:pt x="10" y="284"/>
                  </a:lnTo>
                  <a:lnTo>
                    <a:pt x="9" y="283"/>
                  </a:lnTo>
                  <a:lnTo>
                    <a:pt x="8" y="283"/>
                  </a:lnTo>
                  <a:lnTo>
                    <a:pt x="7" y="282"/>
                  </a:lnTo>
                  <a:lnTo>
                    <a:pt x="6" y="281"/>
                  </a:lnTo>
                  <a:lnTo>
                    <a:pt x="6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4" y="275"/>
                  </a:lnTo>
                  <a:lnTo>
                    <a:pt x="4" y="274"/>
                  </a:lnTo>
                  <a:lnTo>
                    <a:pt x="3" y="273"/>
                  </a:lnTo>
                  <a:lnTo>
                    <a:pt x="1" y="270"/>
                  </a:lnTo>
                  <a:lnTo>
                    <a:pt x="1" y="269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6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2" y="261"/>
                  </a:lnTo>
                  <a:lnTo>
                    <a:pt x="2" y="260"/>
                  </a:lnTo>
                  <a:lnTo>
                    <a:pt x="3" y="260"/>
                  </a:lnTo>
                  <a:lnTo>
                    <a:pt x="4" y="259"/>
                  </a:lnTo>
                  <a:lnTo>
                    <a:pt x="7" y="258"/>
                  </a:lnTo>
                  <a:lnTo>
                    <a:pt x="8" y="257"/>
                  </a:lnTo>
                  <a:lnTo>
                    <a:pt x="9" y="256"/>
                  </a:lnTo>
                  <a:lnTo>
                    <a:pt x="9" y="256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8"/>
                  </a:lnTo>
                  <a:lnTo>
                    <a:pt x="15" y="244"/>
                  </a:lnTo>
                  <a:lnTo>
                    <a:pt x="16" y="243"/>
                  </a:lnTo>
                  <a:lnTo>
                    <a:pt x="16" y="242"/>
                  </a:lnTo>
                  <a:lnTo>
                    <a:pt x="17" y="240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7" y="231"/>
                  </a:lnTo>
                  <a:lnTo>
                    <a:pt x="16" y="225"/>
                  </a:lnTo>
                  <a:lnTo>
                    <a:pt x="15" y="224"/>
                  </a:lnTo>
                  <a:lnTo>
                    <a:pt x="14" y="223"/>
                  </a:lnTo>
                  <a:lnTo>
                    <a:pt x="14" y="221"/>
                  </a:lnTo>
                  <a:lnTo>
                    <a:pt x="13" y="220"/>
                  </a:lnTo>
                  <a:lnTo>
                    <a:pt x="12" y="218"/>
                  </a:lnTo>
                  <a:lnTo>
                    <a:pt x="11" y="217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10" y="213"/>
                  </a:lnTo>
                  <a:lnTo>
                    <a:pt x="10" y="211"/>
                  </a:lnTo>
                  <a:lnTo>
                    <a:pt x="10" y="205"/>
                  </a:lnTo>
                  <a:lnTo>
                    <a:pt x="10" y="202"/>
                  </a:lnTo>
                  <a:lnTo>
                    <a:pt x="10" y="201"/>
                  </a:lnTo>
                  <a:lnTo>
                    <a:pt x="10" y="200"/>
                  </a:lnTo>
                  <a:lnTo>
                    <a:pt x="9" y="199"/>
                  </a:lnTo>
                  <a:lnTo>
                    <a:pt x="8" y="196"/>
                  </a:lnTo>
                  <a:lnTo>
                    <a:pt x="7" y="193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4" y="181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8"/>
                  </a:lnTo>
                  <a:lnTo>
                    <a:pt x="6" y="177"/>
                  </a:lnTo>
                  <a:lnTo>
                    <a:pt x="8" y="175"/>
                  </a:lnTo>
                  <a:lnTo>
                    <a:pt x="11" y="172"/>
                  </a:lnTo>
                  <a:lnTo>
                    <a:pt x="13" y="170"/>
                  </a:lnTo>
                  <a:lnTo>
                    <a:pt x="14" y="169"/>
                  </a:lnTo>
                  <a:lnTo>
                    <a:pt x="14" y="170"/>
                  </a:lnTo>
                  <a:lnTo>
                    <a:pt x="15" y="171"/>
                  </a:lnTo>
                  <a:lnTo>
                    <a:pt x="16" y="172"/>
                  </a:lnTo>
                  <a:lnTo>
                    <a:pt x="18" y="173"/>
                  </a:lnTo>
                  <a:lnTo>
                    <a:pt x="21" y="175"/>
                  </a:lnTo>
                  <a:lnTo>
                    <a:pt x="23" y="176"/>
                  </a:lnTo>
                  <a:lnTo>
                    <a:pt x="29" y="179"/>
                  </a:lnTo>
                  <a:lnTo>
                    <a:pt x="31" y="180"/>
                  </a:lnTo>
                  <a:lnTo>
                    <a:pt x="33" y="181"/>
                  </a:lnTo>
                  <a:lnTo>
                    <a:pt x="35" y="182"/>
                  </a:lnTo>
                  <a:lnTo>
                    <a:pt x="37" y="183"/>
                  </a:lnTo>
                  <a:lnTo>
                    <a:pt x="40" y="184"/>
                  </a:lnTo>
                  <a:lnTo>
                    <a:pt x="41" y="184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242">
              <a:extLst>
                <a:ext uri="{FF2B5EF4-FFF2-40B4-BE49-F238E27FC236}">
                  <a16:creationId xmlns:a16="http://schemas.microsoft.com/office/drawing/2014/main" id="{7B13E4C2-A10F-3BF4-ADEB-A2CC450D7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1814" y="2994042"/>
              <a:ext cx="206253" cy="256612"/>
            </a:xfrm>
            <a:custGeom>
              <a:avLst/>
              <a:gdLst>
                <a:gd name="T0" fmla="*/ 4 w 172"/>
                <a:gd name="T1" fmla="*/ 185 h 195"/>
                <a:gd name="T2" fmla="*/ 9 w 172"/>
                <a:gd name="T3" fmla="*/ 184 h 195"/>
                <a:gd name="T4" fmla="*/ 13 w 172"/>
                <a:gd name="T5" fmla="*/ 180 h 195"/>
                <a:gd name="T6" fmla="*/ 20 w 172"/>
                <a:gd name="T7" fmla="*/ 172 h 195"/>
                <a:gd name="T8" fmla="*/ 24 w 172"/>
                <a:gd name="T9" fmla="*/ 170 h 195"/>
                <a:gd name="T10" fmla="*/ 28 w 172"/>
                <a:gd name="T11" fmla="*/ 170 h 195"/>
                <a:gd name="T12" fmla="*/ 34 w 172"/>
                <a:gd name="T13" fmla="*/ 171 h 195"/>
                <a:gd name="T14" fmla="*/ 43 w 172"/>
                <a:gd name="T15" fmla="*/ 175 h 195"/>
                <a:gd name="T16" fmla="*/ 50 w 172"/>
                <a:gd name="T17" fmla="*/ 177 h 195"/>
                <a:gd name="T18" fmla="*/ 57 w 172"/>
                <a:gd name="T19" fmla="*/ 180 h 195"/>
                <a:gd name="T20" fmla="*/ 64 w 172"/>
                <a:gd name="T21" fmla="*/ 183 h 195"/>
                <a:gd name="T22" fmla="*/ 69 w 172"/>
                <a:gd name="T23" fmla="*/ 183 h 195"/>
                <a:gd name="T24" fmla="*/ 71 w 172"/>
                <a:gd name="T25" fmla="*/ 185 h 195"/>
                <a:gd name="T26" fmla="*/ 73 w 172"/>
                <a:gd name="T27" fmla="*/ 190 h 195"/>
                <a:gd name="T28" fmla="*/ 76 w 172"/>
                <a:gd name="T29" fmla="*/ 193 h 195"/>
                <a:gd name="T30" fmla="*/ 78 w 172"/>
                <a:gd name="T31" fmla="*/ 195 h 195"/>
                <a:gd name="T32" fmla="*/ 83 w 172"/>
                <a:gd name="T33" fmla="*/ 195 h 195"/>
                <a:gd name="T34" fmla="*/ 89 w 172"/>
                <a:gd name="T35" fmla="*/ 193 h 195"/>
                <a:gd name="T36" fmla="*/ 94 w 172"/>
                <a:gd name="T37" fmla="*/ 189 h 195"/>
                <a:gd name="T38" fmla="*/ 97 w 172"/>
                <a:gd name="T39" fmla="*/ 185 h 195"/>
                <a:gd name="T40" fmla="*/ 96 w 172"/>
                <a:gd name="T41" fmla="*/ 178 h 195"/>
                <a:gd name="T42" fmla="*/ 96 w 172"/>
                <a:gd name="T43" fmla="*/ 173 h 195"/>
                <a:gd name="T44" fmla="*/ 99 w 172"/>
                <a:gd name="T45" fmla="*/ 169 h 195"/>
                <a:gd name="T46" fmla="*/ 109 w 172"/>
                <a:gd name="T47" fmla="*/ 160 h 195"/>
                <a:gd name="T48" fmla="*/ 112 w 172"/>
                <a:gd name="T49" fmla="*/ 157 h 195"/>
                <a:gd name="T50" fmla="*/ 115 w 172"/>
                <a:gd name="T51" fmla="*/ 157 h 195"/>
                <a:gd name="T52" fmla="*/ 118 w 172"/>
                <a:gd name="T53" fmla="*/ 159 h 195"/>
                <a:gd name="T54" fmla="*/ 124 w 172"/>
                <a:gd name="T55" fmla="*/ 167 h 195"/>
                <a:gd name="T56" fmla="*/ 130 w 172"/>
                <a:gd name="T57" fmla="*/ 171 h 195"/>
                <a:gd name="T58" fmla="*/ 135 w 172"/>
                <a:gd name="T59" fmla="*/ 172 h 195"/>
                <a:gd name="T60" fmla="*/ 142 w 172"/>
                <a:gd name="T61" fmla="*/ 170 h 195"/>
                <a:gd name="T62" fmla="*/ 149 w 172"/>
                <a:gd name="T63" fmla="*/ 169 h 195"/>
                <a:gd name="T64" fmla="*/ 156 w 172"/>
                <a:gd name="T65" fmla="*/ 171 h 195"/>
                <a:gd name="T66" fmla="*/ 161 w 172"/>
                <a:gd name="T67" fmla="*/ 171 h 195"/>
                <a:gd name="T68" fmla="*/ 168 w 172"/>
                <a:gd name="T69" fmla="*/ 168 h 195"/>
                <a:gd name="T70" fmla="*/ 171 w 172"/>
                <a:gd name="T71" fmla="*/ 166 h 195"/>
                <a:gd name="T72" fmla="*/ 172 w 172"/>
                <a:gd name="T73" fmla="*/ 162 h 195"/>
                <a:gd name="T74" fmla="*/ 171 w 172"/>
                <a:gd name="T75" fmla="*/ 158 h 195"/>
                <a:gd name="T76" fmla="*/ 162 w 172"/>
                <a:gd name="T77" fmla="*/ 146 h 195"/>
                <a:gd name="T78" fmla="*/ 155 w 172"/>
                <a:gd name="T79" fmla="*/ 132 h 195"/>
                <a:gd name="T80" fmla="*/ 154 w 172"/>
                <a:gd name="T81" fmla="*/ 127 h 195"/>
                <a:gd name="T82" fmla="*/ 155 w 172"/>
                <a:gd name="T83" fmla="*/ 118 h 195"/>
                <a:gd name="T84" fmla="*/ 158 w 172"/>
                <a:gd name="T85" fmla="*/ 109 h 195"/>
                <a:gd name="T86" fmla="*/ 157 w 172"/>
                <a:gd name="T87" fmla="*/ 105 h 195"/>
                <a:gd name="T88" fmla="*/ 151 w 172"/>
                <a:gd name="T89" fmla="*/ 93 h 195"/>
                <a:gd name="T90" fmla="*/ 151 w 172"/>
                <a:gd name="T91" fmla="*/ 88 h 195"/>
                <a:gd name="T92" fmla="*/ 150 w 172"/>
                <a:gd name="T93" fmla="*/ 80 h 195"/>
                <a:gd name="T94" fmla="*/ 147 w 172"/>
                <a:gd name="T95" fmla="*/ 65 h 195"/>
                <a:gd name="T96" fmla="*/ 146 w 172"/>
                <a:gd name="T97" fmla="*/ 44 h 195"/>
                <a:gd name="T98" fmla="*/ 147 w 172"/>
                <a:gd name="T99" fmla="*/ 32 h 195"/>
                <a:gd name="T100" fmla="*/ 146 w 172"/>
                <a:gd name="T101" fmla="*/ 26 h 195"/>
                <a:gd name="T102" fmla="*/ 140 w 172"/>
                <a:gd name="T103" fmla="*/ 15 h 195"/>
                <a:gd name="T104" fmla="*/ 135 w 172"/>
                <a:gd name="T105" fmla="*/ 6 h 195"/>
                <a:gd name="T106" fmla="*/ 133 w 172"/>
                <a:gd name="T107" fmla="*/ 1 h 195"/>
                <a:gd name="T108" fmla="*/ 136 w 172"/>
                <a:gd name="T10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2" h="195">
                  <a:moveTo>
                    <a:pt x="0" y="184"/>
                  </a:moveTo>
                  <a:lnTo>
                    <a:pt x="2" y="185"/>
                  </a:lnTo>
                  <a:lnTo>
                    <a:pt x="3" y="185"/>
                  </a:lnTo>
                  <a:lnTo>
                    <a:pt x="4" y="185"/>
                  </a:lnTo>
                  <a:lnTo>
                    <a:pt x="5" y="185"/>
                  </a:lnTo>
                  <a:lnTo>
                    <a:pt x="6" y="185"/>
                  </a:lnTo>
                  <a:lnTo>
                    <a:pt x="8" y="184"/>
                  </a:lnTo>
                  <a:lnTo>
                    <a:pt x="9" y="184"/>
                  </a:lnTo>
                  <a:lnTo>
                    <a:pt x="9" y="184"/>
                  </a:lnTo>
                  <a:lnTo>
                    <a:pt x="10" y="183"/>
                  </a:lnTo>
                  <a:lnTo>
                    <a:pt x="11" y="182"/>
                  </a:lnTo>
                  <a:lnTo>
                    <a:pt x="13" y="180"/>
                  </a:lnTo>
                  <a:lnTo>
                    <a:pt x="15" y="177"/>
                  </a:lnTo>
                  <a:lnTo>
                    <a:pt x="18" y="174"/>
                  </a:lnTo>
                  <a:lnTo>
                    <a:pt x="19" y="173"/>
                  </a:lnTo>
                  <a:lnTo>
                    <a:pt x="20" y="172"/>
                  </a:lnTo>
                  <a:lnTo>
                    <a:pt x="21" y="171"/>
                  </a:lnTo>
                  <a:lnTo>
                    <a:pt x="22" y="171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9" y="170"/>
                  </a:lnTo>
                  <a:lnTo>
                    <a:pt x="30" y="170"/>
                  </a:lnTo>
                  <a:lnTo>
                    <a:pt x="32" y="171"/>
                  </a:lnTo>
                  <a:lnTo>
                    <a:pt x="34" y="171"/>
                  </a:lnTo>
                  <a:lnTo>
                    <a:pt x="35" y="172"/>
                  </a:lnTo>
                  <a:lnTo>
                    <a:pt x="39" y="173"/>
                  </a:lnTo>
                  <a:lnTo>
                    <a:pt x="41" y="174"/>
                  </a:lnTo>
                  <a:lnTo>
                    <a:pt x="43" y="175"/>
                  </a:lnTo>
                  <a:lnTo>
                    <a:pt x="45" y="175"/>
                  </a:lnTo>
                  <a:lnTo>
                    <a:pt x="46" y="176"/>
                  </a:lnTo>
                  <a:lnTo>
                    <a:pt x="49" y="176"/>
                  </a:lnTo>
                  <a:lnTo>
                    <a:pt x="50" y="177"/>
                  </a:lnTo>
                  <a:lnTo>
                    <a:pt x="51" y="177"/>
                  </a:lnTo>
                  <a:lnTo>
                    <a:pt x="52" y="178"/>
                  </a:lnTo>
                  <a:lnTo>
                    <a:pt x="55" y="179"/>
                  </a:lnTo>
                  <a:lnTo>
                    <a:pt x="57" y="180"/>
                  </a:lnTo>
                  <a:lnTo>
                    <a:pt x="60" y="181"/>
                  </a:lnTo>
                  <a:lnTo>
                    <a:pt x="62" y="182"/>
                  </a:lnTo>
                  <a:lnTo>
                    <a:pt x="63" y="183"/>
                  </a:lnTo>
                  <a:lnTo>
                    <a:pt x="64" y="183"/>
                  </a:lnTo>
                  <a:lnTo>
                    <a:pt x="65" y="183"/>
                  </a:lnTo>
                  <a:lnTo>
                    <a:pt x="68" y="182"/>
                  </a:lnTo>
                  <a:lnTo>
                    <a:pt x="69" y="182"/>
                  </a:lnTo>
                  <a:lnTo>
                    <a:pt x="69" y="183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71" y="184"/>
                  </a:lnTo>
                  <a:lnTo>
                    <a:pt x="71" y="185"/>
                  </a:lnTo>
                  <a:lnTo>
                    <a:pt x="72" y="186"/>
                  </a:lnTo>
                  <a:lnTo>
                    <a:pt x="73" y="188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3" y="191"/>
                  </a:lnTo>
                  <a:lnTo>
                    <a:pt x="74" y="192"/>
                  </a:lnTo>
                  <a:lnTo>
                    <a:pt x="75" y="193"/>
                  </a:lnTo>
                  <a:lnTo>
                    <a:pt x="76" y="193"/>
                  </a:lnTo>
                  <a:lnTo>
                    <a:pt x="76" y="194"/>
                  </a:lnTo>
                  <a:lnTo>
                    <a:pt x="77" y="194"/>
                  </a:lnTo>
                  <a:lnTo>
                    <a:pt x="77" y="195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80" y="195"/>
                  </a:lnTo>
                  <a:lnTo>
                    <a:pt x="81" y="195"/>
                  </a:lnTo>
                  <a:lnTo>
                    <a:pt x="83" y="195"/>
                  </a:lnTo>
                  <a:lnTo>
                    <a:pt x="85" y="195"/>
                  </a:lnTo>
                  <a:lnTo>
                    <a:pt x="86" y="194"/>
                  </a:lnTo>
                  <a:lnTo>
                    <a:pt x="88" y="194"/>
                  </a:lnTo>
                  <a:lnTo>
                    <a:pt x="89" y="193"/>
                  </a:lnTo>
                  <a:lnTo>
                    <a:pt x="90" y="192"/>
                  </a:lnTo>
                  <a:lnTo>
                    <a:pt x="91" y="191"/>
                  </a:lnTo>
                  <a:lnTo>
                    <a:pt x="94" y="190"/>
                  </a:lnTo>
                  <a:lnTo>
                    <a:pt x="94" y="189"/>
                  </a:lnTo>
                  <a:lnTo>
                    <a:pt x="95" y="189"/>
                  </a:lnTo>
                  <a:lnTo>
                    <a:pt x="96" y="188"/>
                  </a:lnTo>
                  <a:lnTo>
                    <a:pt x="96" y="186"/>
                  </a:lnTo>
                  <a:lnTo>
                    <a:pt x="97" y="185"/>
                  </a:lnTo>
                  <a:lnTo>
                    <a:pt x="97" y="184"/>
                  </a:lnTo>
                  <a:lnTo>
                    <a:pt x="97" y="183"/>
                  </a:lnTo>
                  <a:lnTo>
                    <a:pt x="97" y="182"/>
                  </a:lnTo>
                  <a:lnTo>
                    <a:pt x="96" y="178"/>
                  </a:lnTo>
                  <a:lnTo>
                    <a:pt x="96" y="176"/>
                  </a:lnTo>
                  <a:lnTo>
                    <a:pt x="96" y="175"/>
                  </a:lnTo>
                  <a:lnTo>
                    <a:pt x="96" y="174"/>
                  </a:lnTo>
                  <a:lnTo>
                    <a:pt x="96" y="173"/>
                  </a:lnTo>
                  <a:lnTo>
                    <a:pt x="97" y="172"/>
                  </a:lnTo>
                  <a:lnTo>
                    <a:pt x="97" y="171"/>
                  </a:lnTo>
                  <a:lnTo>
                    <a:pt x="98" y="170"/>
                  </a:lnTo>
                  <a:lnTo>
                    <a:pt x="99" y="169"/>
                  </a:lnTo>
                  <a:lnTo>
                    <a:pt x="100" y="168"/>
                  </a:lnTo>
                  <a:lnTo>
                    <a:pt x="103" y="165"/>
                  </a:lnTo>
                  <a:lnTo>
                    <a:pt x="106" y="162"/>
                  </a:lnTo>
                  <a:lnTo>
                    <a:pt x="109" y="160"/>
                  </a:lnTo>
                  <a:lnTo>
                    <a:pt x="110" y="159"/>
                  </a:lnTo>
                  <a:lnTo>
                    <a:pt x="111" y="158"/>
                  </a:lnTo>
                  <a:lnTo>
                    <a:pt x="112" y="157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4" y="156"/>
                  </a:lnTo>
                  <a:lnTo>
                    <a:pt x="115" y="157"/>
                  </a:lnTo>
                  <a:lnTo>
                    <a:pt x="116" y="157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8" y="159"/>
                  </a:lnTo>
                  <a:lnTo>
                    <a:pt x="120" y="162"/>
                  </a:lnTo>
                  <a:lnTo>
                    <a:pt x="122" y="165"/>
                  </a:lnTo>
                  <a:lnTo>
                    <a:pt x="123" y="166"/>
                  </a:lnTo>
                  <a:lnTo>
                    <a:pt x="124" y="167"/>
                  </a:lnTo>
                  <a:lnTo>
                    <a:pt x="125" y="168"/>
                  </a:lnTo>
                  <a:lnTo>
                    <a:pt x="127" y="169"/>
                  </a:lnTo>
                  <a:lnTo>
                    <a:pt x="128" y="170"/>
                  </a:lnTo>
                  <a:lnTo>
                    <a:pt x="130" y="171"/>
                  </a:lnTo>
                  <a:lnTo>
                    <a:pt x="131" y="171"/>
                  </a:lnTo>
                  <a:lnTo>
                    <a:pt x="133" y="172"/>
                  </a:lnTo>
                  <a:lnTo>
                    <a:pt x="134" y="172"/>
                  </a:lnTo>
                  <a:lnTo>
                    <a:pt x="135" y="172"/>
                  </a:lnTo>
                  <a:lnTo>
                    <a:pt x="136" y="172"/>
                  </a:lnTo>
                  <a:lnTo>
                    <a:pt x="137" y="172"/>
                  </a:lnTo>
                  <a:lnTo>
                    <a:pt x="138" y="171"/>
                  </a:lnTo>
                  <a:lnTo>
                    <a:pt x="142" y="170"/>
                  </a:lnTo>
                  <a:lnTo>
                    <a:pt x="145" y="169"/>
                  </a:lnTo>
                  <a:lnTo>
                    <a:pt x="146" y="169"/>
                  </a:lnTo>
                  <a:lnTo>
                    <a:pt x="147" y="169"/>
                  </a:lnTo>
                  <a:lnTo>
                    <a:pt x="149" y="169"/>
                  </a:lnTo>
                  <a:lnTo>
                    <a:pt x="151" y="169"/>
                  </a:lnTo>
                  <a:lnTo>
                    <a:pt x="153" y="170"/>
                  </a:lnTo>
                  <a:lnTo>
                    <a:pt x="155" y="171"/>
                  </a:lnTo>
                  <a:lnTo>
                    <a:pt x="156" y="171"/>
                  </a:lnTo>
                  <a:lnTo>
                    <a:pt x="157" y="171"/>
                  </a:lnTo>
                  <a:lnTo>
                    <a:pt x="158" y="171"/>
                  </a:lnTo>
                  <a:lnTo>
                    <a:pt x="160" y="171"/>
                  </a:lnTo>
                  <a:lnTo>
                    <a:pt x="161" y="171"/>
                  </a:lnTo>
                  <a:lnTo>
                    <a:pt x="163" y="171"/>
                  </a:lnTo>
                  <a:lnTo>
                    <a:pt x="165" y="170"/>
                  </a:lnTo>
                  <a:lnTo>
                    <a:pt x="167" y="169"/>
                  </a:lnTo>
                  <a:lnTo>
                    <a:pt x="168" y="168"/>
                  </a:lnTo>
                  <a:lnTo>
                    <a:pt x="169" y="168"/>
                  </a:lnTo>
                  <a:lnTo>
                    <a:pt x="170" y="167"/>
                  </a:lnTo>
                  <a:lnTo>
                    <a:pt x="171" y="167"/>
                  </a:lnTo>
                  <a:lnTo>
                    <a:pt x="171" y="166"/>
                  </a:lnTo>
                  <a:lnTo>
                    <a:pt x="172" y="165"/>
                  </a:lnTo>
                  <a:lnTo>
                    <a:pt x="172" y="164"/>
                  </a:lnTo>
                  <a:lnTo>
                    <a:pt x="172" y="163"/>
                  </a:lnTo>
                  <a:lnTo>
                    <a:pt x="172" y="162"/>
                  </a:lnTo>
                  <a:lnTo>
                    <a:pt x="172" y="161"/>
                  </a:lnTo>
                  <a:lnTo>
                    <a:pt x="171" y="160"/>
                  </a:lnTo>
                  <a:lnTo>
                    <a:pt x="171" y="159"/>
                  </a:lnTo>
                  <a:lnTo>
                    <a:pt x="171" y="158"/>
                  </a:lnTo>
                  <a:lnTo>
                    <a:pt x="170" y="157"/>
                  </a:lnTo>
                  <a:lnTo>
                    <a:pt x="168" y="153"/>
                  </a:lnTo>
                  <a:lnTo>
                    <a:pt x="164" y="149"/>
                  </a:lnTo>
                  <a:lnTo>
                    <a:pt x="162" y="146"/>
                  </a:lnTo>
                  <a:lnTo>
                    <a:pt x="161" y="145"/>
                  </a:lnTo>
                  <a:lnTo>
                    <a:pt x="158" y="139"/>
                  </a:lnTo>
                  <a:lnTo>
                    <a:pt x="157" y="136"/>
                  </a:lnTo>
                  <a:lnTo>
                    <a:pt x="155" y="132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4" y="128"/>
                  </a:lnTo>
                  <a:lnTo>
                    <a:pt x="154" y="127"/>
                  </a:lnTo>
                  <a:lnTo>
                    <a:pt x="154" y="125"/>
                  </a:lnTo>
                  <a:lnTo>
                    <a:pt x="154" y="124"/>
                  </a:lnTo>
                  <a:lnTo>
                    <a:pt x="154" y="121"/>
                  </a:lnTo>
                  <a:lnTo>
                    <a:pt x="155" y="118"/>
                  </a:lnTo>
                  <a:lnTo>
                    <a:pt x="157" y="113"/>
                  </a:lnTo>
                  <a:lnTo>
                    <a:pt x="157" y="111"/>
                  </a:lnTo>
                  <a:lnTo>
                    <a:pt x="158" y="110"/>
                  </a:lnTo>
                  <a:lnTo>
                    <a:pt x="158" y="109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7" y="106"/>
                  </a:lnTo>
                  <a:lnTo>
                    <a:pt x="157" y="105"/>
                  </a:lnTo>
                  <a:lnTo>
                    <a:pt x="156" y="104"/>
                  </a:lnTo>
                  <a:lnTo>
                    <a:pt x="155" y="100"/>
                  </a:lnTo>
                  <a:lnTo>
                    <a:pt x="152" y="95"/>
                  </a:lnTo>
                  <a:lnTo>
                    <a:pt x="151" y="93"/>
                  </a:lnTo>
                  <a:lnTo>
                    <a:pt x="151" y="92"/>
                  </a:lnTo>
                  <a:lnTo>
                    <a:pt x="151" y="91"/>
                  </a:lnTo>
                  <a:lnTo>
                    <a:pt x="151" y="90"/>
                  </a:lnTo>
                  <a:lnTo>
                    <a:pt x="151" y="88"/>
                  </a:lnTo>
                  <a:lnTo>
                    <a:pt x="151" y="85"/>
                  </a:lnTo>
                  <a:lnTo>
                    <a:pt x="151" y="83"/>
                  </a:lnTo>
                  <a:lnTo>
                    <a:pt x="151" y="82"/>
                  </a:lnTo>
                  <a:lnTo>
                    <a:pt x="150" y="80"/>
                  </a:lnTo>
                  <a:lnTo>
                    <a:pt x="149" y="75"/>
                  </a:lnTo>
                  <a:lnTo>
                    <a:pt x="148" y="72"/>
                  </a:lnTo>
                  <a:lnTo>
                    <a:pt x="147" y="68"/>
                  </a:lnTo>
                  <a:lnTo>
                    <a:pt x="147" y="65"/>
                  </a:lnTo>
                  <a:lnTo>
                    <a:pt x="147" y="63"/>
                  </a:lnTo>
                  <a:lnTo>
                    <a:pt x="146" y="61"/>
                  </a:lnTo>
                  <a:lnTo>
                    <a:pt x="146" y="51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6" y="40"/>
                  </a:lnTo>
                  <a:lnTo>
                    <a:pt x="147" y="34"/>
                  </a:lnTo>
                  <a:lnTo>
                    <a:pt x="147" y="32"/>
                  </a:lnTo>
                  <a:lnTo>
                    <a:pt x="147" y="30"/>
                  </a:lnTo>
                  <a:lnTo>
                    <a:pt x="147" y="28"/>
                  </a:lnTo>
                  <a:lnTo>
                    <a:pt x="146" y="27"/>
                  </a:lnTo>
                  <a:lnTo>
                    <a:pt x="146" y="26"/>
                  </a:lnTo>
                  <a:lnTo>
                    <a:pt x="145" y="24"/>
                  </a:lnTo>
                  <a:lnTo>
                    <a:pt x="145" y="23"/>
                  </a:lnTo>
                  <a:lnTo>
                    <a:pt x="143" y="20"/>
                  </a:lnTo>
                  <a:lnTo>
                    <a:pt x="140" y="15"/>
                  </a:lnTo>
                  <a:lnTo>
                    <a:pt x="138" y="13"/>
                  </a:lnTo>
                  <a:lnTo>
                    <a:pt x="137" y="10"/>
                  </a:lnTo>
                  <a:lnTo>
                    <a:pt x="136" y="8"/>
                  </a:lnTo>
                  <a:lnTo>
                    <a:pt x="135" y="6"/>
                  </a:lnTo>
                  <a:lnTo>
                    <a:pt x="134" y="4"/>
                  </a:lnTo>
                  <a:lnTo>
                    <a:pt x="134" y="3"/>
                  </a:lnTo>
                  <a:lnTo>
                    <a:pt x="134" y="2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9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243">
              <a:extLst>
                <a:ext uri="{FF2B5EF4-FFF2-40B4-BE49-F238E27FC236}">
                  <a16:creationId xmlns:a16="http://schemas.microsoft.com/office/drawing/2014/main" id="{371E19F2-D14E-75FB-CC45-A0178430A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4554" y="3480946"/>
              <a:ext cx="750665" cy="542174"/>
            </a:xfrm>
            <a:custGeom>
              <a:avLst/>
              <a:gdLst>
                <a:gd name="T0" fmla="*/ 186 w 626"/>
                <a:gd name="T1" fmla="*/ 49 h 412"/>
                <a:gd name="T2" fmla="*/ 212 w 626"/>
                <a:gd name="T3" fmla="*/ 41 h 412"/>
                <a:gd name="T4" fmla="*/ 253 w 626"/>
                <a:gd name="T5" fmla="*/ 36 h 412"/>
                <a:gd name="T6" fmla="*/ 272 w 626"/>
                <a:gd name="T7" fmla="*/ 62 h 412"/>
                <a:gd name="T8" fmla="*/ 302 w 626"/>
                <a:gd name="T9" fmla="*/ 82 h 412"/>
                <a:gd name="T10" fmla="*/ 343 w 626"/>
                <a:gd name="T11" fmla="*/ 106 h 412"/>
                <a:gd name="T12" fmla="*/ 371 w 626"/>
                <a:gd name="T13" fmla="*/ 106 h 412"/>
                <a:gd name="T14" fmla="*/ 400 w 626"/>
                <a:gd name="T15" fmla="*/ 107 h 412"/>
                <a:gd name="T16" fmla="*/ 407 w 626"/>
                <a:gd name="T17" fmla="*/ 89 h 412"/>
                <a:gd name="T18" fmla="*/ 422 w 626"/>
                <a:gd name="T19" fmla="*/ 68 h 412"/>
                <a:gd name="T20" fmla="*/ 461 w 626"/>
                <a:gd name="T21" fmla="*/ 43 h 412"/>
                <a:gd name="T22" fmla="*/ 477 w 626"/>
                <a:gd name="T23" fmla="*/ 29 h 412"/>
                <a:gd name="T24" fmla="*/ 510 w 626"/>
                <a:gd name="T25" fmla="*/ 42 h 412"/>
                <a:gd name="T26" fmla="*/ 552 w 626"/>
                <a:gd name="T27" fmla="*/ 67 h 412"/>
                <a:gd name="T28" fmla="*/ 578 w 626"/>
                <a:gd name="T29" fmla="*/ 49 h 412"/>
                <a:gd name="T30" fmla="*/ 605 w 626"/>
                <a:gd name="T31" fmla="*/ 10 h 412"/>
                <a:gd name="T32" fmla="*/ 626 w 626"/>
                <a:gd name="T33" fmla="*/ 2 h 412"/>
                <a:gd name="T34" fmla="*/ 607 w 626"/>
                <a:gd name="T35" fmla="*/ 60 h 412"/>
                <a:gd name="T36" fmla="*/ 605 w 626"/>
                <a:gd name="T37" fmla="*/ 90 h 412"/>
                <a:gd name="T38" fmla="*/ 589 w 626"/>
                <a:gd name="T39" fmla="*/ 124 h 412"/>
                <a:gd name="T40" fmla="*/ 570 w 626"/>
                <a:gd name="T41" fmla="*/ 137 h 412"/>
                <a:gd name="T42" fmla="*/ 585 w 626"/>
                <a:gd name="T43" fmla="*/ 191 h 412"/>
                <a:gd name="T44" fmla="*/ 580 w 626"/>
                <a:gd name="T45" fmla="*/ 230 h 412"/>
                <a:gd name="T46" fmla="*/ 590 w 626"/>
                <a:gd name="T47" fmla="*/ 265 h 412"/>
                <a:gd name="T48" fmla="*/ 608 w 626"/>
                <a:gd name="T49" fmla="*/ 299 h 412"/>
                <a:gd name="T50" fmla="*/ 619 w 626"/>
                <a:gd name="T51" fmla="*/ 312 h 412"/>
                <a:gd name="T52" fmla="*/ 624 w 626"/>
                <a:gd name="T53" fmla="*/ 342 h 412"/>
                <a:gd name="T54" fmla="*/ 614 w 626"/>
                <a:gd name="T55" fmla="*/ 377 h 412"/>
                <a:gd name="T56" fmla="*/ 598 w 626"/>
                <a:gd name="T57" fmla="*/ 394 h 412"/>
                <a:gd name="T58" fmla="*/ 550 w 626"/>
                <a:gd name="T59" fmla="*/ 379 h 412"/>
                <a:gd name="T60" fmla="*/ 513 w 626"/>
                <a:gd name="T61" fmla="*/ 379 h 412"/>
                <a:gd name="T62" fmla="*/ 496 w 626"/>
                <a:gd name="T63" fmla="*/ 402 h 412"/>
                <a:gd name="T64" fmla="*/ 459 w 626"/>
                <a:gd name="T65" fmla="*/ 402 h 412"/>
                <a:gd name="T66" fmla="*/ 439 w 626"/>
                <a:gd name="T67" fmla="*/ 412 h 412"/>
                <a:gd name="T68" fmla="*/ 404 w 626"/>
                <a:gd name="T69" fmla="*/ 387 h 412"/>
                <a:gd name="T70" fmla="*/ 366 w 626"/>
                <a:gd name="T71" fmla="*/ 359 h 412"/>
                <a:gd name="T72" fmla="*/ 314 w 626"/>
                <a:gd name="T73" fmla="*/ 342 h 412"/>
                <a:gd name="T74" fmla="*/ 287 w 626"/>
                <a:gd name="T75" fmla="*/ 325 h 412"/>
                <a:gd name="T76" fmla="*/ 265 w 626"/>
                <a:gd name="T77" fmla="*/ 314 h 412"/>
                <a:gd name="T78" fmla="*/ 243 w 626"/>
                <a:gd name="T79" fmla="*/ 343 h 412"/>
                <a:gd name="T80" fmla="*/ 208 w 626"/>
                <a:gd name="T81" fmla="*/ 327 h 412"/>
                <a:gd name="T82" fmla="*/ 200 w 626"/>
                <a:gd name="T83" fmla="*/ 308 h 412"/>
                <a:gd name="T84" fmla="*/ 173 w 626"/>
                <a:gd name="T85" fmla="*/ 295 h 412"/>
                <a:gd name="T86" fmla="*/ 152 w 626"/>
                <a:gd name="T87" fmla="*/ 280 h 412"/>
                <a:gd name="T88" fmla="*/ 124 w 626"/>
                <a:gd name="T89" fmla="*/ 264 h 412"/>
                <a:gd name="T90" fmla="*/ 95 w 626"/>
                <a:gd name="T91" fmla="*/ 263 h 412"/>
                <a:gd name="T92" fmla="*/ 55 w 626"/>
                <a:gd name="T93" fmla="*/ 213 h 412"/>
                <a:gd name="T94" fmla="*/ 64 w 626"/>
                <a:gd name="T95" fmla="*/ 181 h 412"/>
                <a:gd name="T96" fmla="*/ 53 w 626"/>
                <a:gd name="T97" fmla="*/ 160 h 412"/>
                <a:gd name="T98" fmla="*/ 39 w 626"/>
                <a:gd name="T99" fmla="*/ 140 h 412"/>
                <a:gd name="T100" fmla="*/ 19 w 626"/>
                <a:gd name="T101" fmla="*/ 130 h 412"/>
                <a:gd name="T102" fmla="*/ 0 w 626"/>
                <a:gd name="T103" fmla="*/ 115 h 412"/>
                <a:gd name="T104" fmla="*/ 6 w 626"/>
                <a:gd name="T105" fmla="*/ 105 h 412"/>
                <a:gd name="T106" fmla="*/ 16 w 626"/>
                <a:gd name="T107" fmla="*/ 86 h 412"/>
                <a:gd name="T108" fmla="*/ 17 w 626"/>
                <a:gd name="T109" fmla="*/ 74 h 412"/>
                <a:gd name="T110" fmla="*/ 35 w 626"/>
                <a:gd name="T111" fmla="*/ 74 h 412"/>
                <a:gd name="T112" fmla="*/ 61 w 626"/>
                <a:gd name="T113" fmla="*/ 61 h 412"/>
                <a:gd name="T114" fmla="*/ 83 w 626"/>
                <a:gd name="T115" fmla="*/ 46 h 412"/>
                <a:gd name="T116" fmla="*/ 109 w 626"/>
                <a:gd name="T117" fmla="*/ 52 h 412"/>
                <a:gd name="T118" fmla="*/ 141 w 626"/>
                <a:gd name="T119" fmla="*/ 51 h 412"/>
                <a:gd name="T120" fmla="*/ 161 w 626"/>
                <a:gd name="T121" fmla="*/ 31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6" h="412">
                  <a:moveTo>
                    <a:pt x="171" y="26"/>
                  </a:moveTo>
                  <a:lnTo>
                    <a:pt x="171" y="26"/>
                  </a:lnTo>
                  <a:lnTo>
                    <a:pt x="173" y="27"/>
                  </a:lnTo>
                  <a:lnTo>
                    <a:pt x="174" y="28"/>
                  </a:lnTo>
                  <a:lnTo>
                    <a:pt x="174" y="29"/>
                  </a:lnTo>
                  <a:lnTo>
                    <a:pt x="175" y="29"/>
                  </a:lnTo>
                  <a:lnTo>
                    <a:pt x="176" y="30"/>
                  </a:lnTo>
                  <a:lnTo>
                    <a:pt x="177" y="32"/>
                  </a:lnTo>
                  <a:lnTo>
                    <a:pt x="178" y="34"/>
                  </a:lnTo>
                  <a:lnTo>
                    <a:pt x="179" y="36"/>
                  </a:lnTo>
                  <a:lnTo>
                    <a:pt x="180" y="38"/>
                  </a:lnTo>
                  <a:lnTo>
                    <a:pt x="181" y="42"/>
                  </a:lnTo>
                  <a:lnTo>
                    <a:pt x="182" y="44"/>
                  </a:lnTo>
                  <a:lnTo>
                    <a:pt x="183" y="45"/>
                  </a:lnTo>
                  <a:lnTo>
                    <a:pt x="184" y="46"/>
                  </a:lnTo>
                  <a:lnTo>
                    <a:pt x="184" y="47"/>
                  </a:lnTo>
                  <a:lnTo>
                    <a:pt x="185" y="48"/>
                  </a:lnTo>
                  <a:lnTo>
                    <a:pt x="186" y="49"/>
                  </a:lnTo>
                  <a:lnTo>
                    <a:pt x="187" y="49"/>
                  </a:lnTo>
                  <a:lnTo>
                    <a:pt x="188" y="50"/>
                  </a:lnTo>
                  <a:lnTo>
                    <a:pt x="189" y="50"/>
                  </a:lnTo>
                  <a:lnTo>
                    <a:pt x="190" y="50"/>
                  </a:lnTo>
                  <a:lnTo>
                    <a:pt x="191" y="50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6" y="50"/>
                  </a:lnTo>
                  <a:lnTo>
                    <a:pt x="197" y="49"/>
                  </a:lnTo>
                  <a:lnTo>
                    <a:pt x="200" y="48"/>
                  </a:lnTo>
                  <a:lnTo>
                    <a:pt x="203" y="46"/>
                  </a:lnTo>
                  <a:lnTo>
                    <a:pt x="204" y="45"/>
                  </a:lnTo>
                  <a:lnTo>
                    <a:pt x="206" y="44"/>
                  </a:lnTo>
                  <a:lnTo>
                    <a:pt x="210" y="42"/>
                  </a:lnTo>
                  <a:lnTo>
                    <a:pt x="211" y="42"/>
                  </a:lnTo>
                  <a:lnTo>
                    <a:pt x="212" y="41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7" y="36"/>
                  </a:lnTo>
                  <a:lnTo>
                    <a:pt x="218" y="35"/>
                  </a:lnTo>
                  <a:lnTo>
                    <a:pt x="220" y="34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7" y="31"/>
                  </a:lnTo>
                  <a:lnTo>
                    <a:pt x="229" y="31"/>
                  </a:lnTo>
                  <a:lnTo>
                    <a:pt x="230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4" y="31"/>
                  </a:lnTo>
                  <a:lnTo>
                    <a:pt x="238" y="32"/>
                  </a:lnTo>
                  <a:lnTo>
                    <a:pt x="241" y="32"/>
                  </a:lnTo>
                  <a:lnTo>
                    <a:pt x="246" y="34"/>
                  </a:lnTo>
                  <a:lnTo>
                    <a:pt x="251" y="35"/>
                  </a:lnTo>
                  <a:lnTo>
                    <a:pt x="253" y="36"/>
                  </a:lnTo>
                  <a:lnTo>
                    <a:pt x="255" y="37"/>
                  </a:lnTo>
                  <a:lnTo>
                    <a:pt x="257" y="38"/>
                  </a:lnTo>
                  <a:lnTo>
                    <a:pt x="258" y="38"/>
                  </a:lnTo>
                  <a:lnTo>
                    <a:pt x="259" y="39"/>
                  </a:lnTo>
                  <a:lnTo>
                    <a:pt x="260" y="40"/>
                  </a:lnTo>
                  <a:lnTo>
                    <a:pt x="263" y="43"/>
                  </a:lnTo>
                  <a:lnTo>
                    <a:pt x="264" y="45"/>
                  </a:lnTo>
                  <a:lnTo>
                    <a:pt x="264" y="45"/>
                  </a:lnTo>
                  <a:lnTo>
                    <a:pt x="265" y="46"/>
                  </a:lnTo>
                  <a:lnTo>
                    <a:pt x="265" y="47"/>
                  </a:lnTo>
                  <a:lnTo>
                    <a:pt x="266" y="49"/>
                  </a:lnTo>
                  <a:lnTo>
                    <a:pt x="267" y="51"/>
                  </a:lnTo>
                  <a:lnTo>
                    <a:pt x="268" y="55"/>
                  </a:lnTo>
                  <a:lnTo>
                    <a:pt x="269" y="58"/>
                  </a:lnTo>
                  <a:lnTo>
                    <a:pt x="270" y="59"/>
                  </a:lnTo>
                  <a:lnTo>
                    <a:pt x="270" y="60"/>
                  </a:lnTo>
                  <a:lnTo>
                    <a:pt x="271" y="61"/>
                  </a:lnTo>
                  <a:lnTo>
                    <a:pt x="272" y="62"/>
                  </a:lnTo>
                  <a:lnTo>
                    <a:pt x="273" y="62"/>
                  </a:lnTo>
                  <a:lnTo>
                    <a:pt x="274" y="63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82" y="66"/>
                  </a:lnTo>
                  <a:lnTo>
                    <a:pt x="284" y="66"/>
                  </a:lnTo>
                  <a:lnTo>
                    <a:pt x="286" y="67"/>
                  </a:lnTo>
                  <a:lnTo>
                    <a:pt x="287" y="68"/>
                  </a:lnTo>
                  <a:lnTo>
                    <a:pt x="288" y="68"/>
                  </a:lnTo>
                  <a:lnTo>
                    <a:pt x="289" y="69"/>
                  </a:lnTo>
                  <a:lnTo>
                    <a:pt x="290" y="70"/>
                  </a:lnTo>
                  <a:lnTo>
                    <a:pt x="292" y="72"/>
                  </a:lnTo>
                  <a:lnTo>
                    <a:pt x="295" y="76"/>
                  </a:lnTo>
                  <a:lnTo>
                    <a:pt x="296" y="77"/>
                  </a:lnTo>
                  <a:lnTo>
                    <a:pt x="297" y="79"/>
                  </a:lnTo>
                  <a:lnTo>
                    <a:pt x="299" y="80"/>
                  </a:lnTo>
                  <a:lnTo>
                    <a:pt x="300" y="81"/>
                  </a:lnTo>
                  <a:lnTo>
                    <a:pt x="302" y="82"/>
                  </a:lnTo>
                  <a:lnTo>
                    <a:pt x="305" y="83"/>
                  </a:lnTo>
                  <a:lnTo>
                    <a:pt x="309" y="85"/>
                  </a:lnTo>
                  <a:lnTo>
                    <a:pt x="310" y="86"/>
                  </a:lnTo>
                  <a:lnTo>
                    <a:pt x="312" y="86"/>
                  </a:lnTo>
                  <a:lnTo>
                    <a:pt x="313" y="87"/>
                  </a:lnTo>
                  <a:lnTo>
                    <a:pt x="314" y="88"/>
                  </a:lnTo>
                  <a:lnTo>
                    <a:pt x="318" y="91"/>
                  </a:lnTo>
                  <a:lnTo>
                    <a:pt x="319" y="92"/>
                  </a:lnTo>
                  <a:lnTo>
                    <a:pt x="321" y="93"/>
                  </a:lnTo>
                  <a:lnTo>
                    <a:pt x="322" y="94"/>
                  </a:lnTo>
                  <a:lnTo>
                    <a:pt x="324" y="95"/>
                  </a:lnTo>
                  <a:lnTo>
                    <a:pt x="327" y="96"/>
                  </a:lnTo>
                  <a:lnTo>
                    <a:pt x="330" y="97"/>
                  </a:lnTo>
                  <a:lnTo>
                    <a:pt x="333" y="99"/>
                  </a:lnTo>
                  <a:lnTo>
                    <a:pt x="335" y="100"/>
                  </a:lnTo>
                  <a:lnTo>
                    <a:pt x="336" y="100"/>
                  </a:lnTo>
                  <a:lnTo>
                    <a:pt x="338" y="102"/>
                  </a:lnTo>
                  <a:lnTo>
                    <a:pt x="343" y="106"/>
                  </a:lnTo>
                  <a:lnTo>
                    <a:pt x="345" y="107"/>
                  </a:lnTo>
                  <a:lnTo>
                    <a:pt x="346" y="108"/>
                  </a:lnTo>
                  <a:lnTo>
                    <a:pt x="347" y="108"/>
                  </a:lnTo>
                  <a:lnTo>
                    <a:pt x="348" y="109"/>
                  </a:lnTo>
                  <a:lnTo>
                    <a:pt x="349" y="109"/>
                  </a:lnTo>
                  <a:lnTo>
                    <a:pt x="350" y="109"/>
                  </a:lnTo>
                  <a:lnTo>
                    <a:pt x="352" y="109"/>
                  </a:lnTo>
                  <a:lnTo>
                    <a:pt x="354" y="109"/>
                  </a:lnTo>
                  <a:lnTo>
                    <a:pt x="356" y="108"/>
                  </a:lnTo>
                  <a:lnTo>
                    <a:pt x="360" y="107"/>
                  </a:lnTo>
                  <a:lnTo>
                    <a:pt x="361" y="107"/>
                  </a:lnTo>
                  <a:lnTo>
                    <a:pt x="363" y="107"/>
                  </a:lnTo>
                  <a:lnTo>
                    <a:pt x="366" y="105"/>
                  </a:lnTo>
                  <a:lnTo>
                    <a:pt x="367" y="105"/>
                  </a:lnTo>
                  <a:lnTo>
                    <a:pt x="367" y="105"/>
                  </a:lnTo>
                  <a:lnTo>
                    <a:pt x="368" y="105"/>
                  </a:lnTo>
                  <a:lnTo>
                    <a:pt x="369" y="105"/>
                  </a:lnTo>
                  <a:lnTo>
                    <a:pt x="371" y="106"/>
                  </a:lnTo>
                  <a:lnTo>
                    <a:pt x="372" y="106"/>
                  </a:lnTo>
                  <a:lnTo>
                    <a:pt x="372" y="106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4" y="106"/>
                  </a:lnTo>
                  <a:lnTo>
                    <a:pt x="385" y="105"/>
                  </a:lnTo>
                  <a:lnTo>
                    <a:pt x="386" y="106"/>
                  </a:lnTo>
                  <a:lnTo>
                    <a:pt x="388" y="106"/>
                  </a:lnTo>
                  <a:lnTo>
                    <a:pt x="390" y="106"/>
                  </a:lnTo>
                  <a:lnTo>
                    <a:pt x="393" y="107"/>
                  </a:lnTo>
                  <a:lnTo>
                    <a:pt x="395" y="107"/>
                  </a:lnTo>
                  <a:lnTo>
                    <a:pt x="396" y="107"/>
                  </a:lnTo>
                  <a:lnTo>
                    <a:pt x="397" y="107"/>
                  </a:lnTo>
                  <a:lnTo>
                    <a:pt x="398" y="107"/>
                  </a:lnTo>
                  <a:lnTo>
                    <a:pt x="399" y="107"/>
                  </a:lnTo>
                  <a:lnTo>
                    <a:pt x="400" y="107"/>
                  </a:lnTo>
                  <a:lnTo>
                    <a:pt x="400" y="107"/>
                  </a:lnTo>
                  <a:lnTo>
                    <a:pt x="401" y="106"/>
                  </a:lnTo>
                  <a:lnTo>
                    <a:pt x="401" y="105"/>
                  </a:lnTo>
                  <a:lnTo>
                    <a:pt x="401" y="105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0" y="97"/>
                  </a:lnTo>
                  <a:lnTo>
                    <a:pt x="400" y="96"/>
                  </a:lnTo>
                  <a:lnTo>
                    <a:pt x="400" y="95"/>
                  </a:lnTo>
                  <a:lnTo>
                    <a:pt x="401" y="94"/>
                  </a:lnTo>
                  <a:lnTo>
                    <a:pt x="401" y="94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5" y="90"/>
                  </a:lnTo>
                  <a:lnTo>
                    <a:pt x="407" y="89"/>
                  </a:lnTo>
                  <a:lnTo>
                    <a:pt x="408" y="88"/>
                  </a:lnTo>
                  <a:lnTo>
                    <a:pt x="409" y="87"/>
                  </a:lnTo>
                  <a:lnTo>
                    <a:pt x="409" y="86"/>
                  </a:lnTo>
                  <a:lnTo>
                    <a:pt x="409" y="86"/>
                  </a:lnTo>
                  <a:lnTo>
                    <a:pt x="410" y="85"/>
                  </a:lnTo>
                  <a:lnTo>
                    <a:pt x="410" y="84"/>
                  </a:lnTo>
                  <a:lnTo>
                    <a:pt x="410" y="80"/>
                  </a:lnTo>
                  <a:lnTo>
                    <a:pt x="410" y="79"/>
                  </a:lnTo>
                  <a:lnTo>
                    <a:pt x="410" y="78"/>
                  </a:lnTo>
                  <a:lnTo>
                    <a:pt x="411" y="77"/>
                  </a:lnTo>
                  <a:lnTo>
                    <a:pt x="411" y="76"/>
                  </a:lnTo>
                  <a:lnTo>
                    <a:pt x="412" y="75"/>
                  </a:lnTo>
                  <a:lnTo>
                    <a:pt x="413" y="74"/>
                  </a:lnTo>
                  <a:lnTo>
                    <a:pt x="414" y="73"/>
                  </a:lnTo>
                  <a:lnTo>
                    <a:pt x="415" y="72"/>
                  </a:lnTo>
                  <a:lnTo>
                    <a:pt x="417" y="71"/>
                  </a:lnTo>
                  <a:lnTo>
                    <a:pt x="420" y="69"/>
                  </a:lnTo>
                  <a:lnTo>
                    <a:pt x="422" y="68"/>
                  </a:lnTo>
                  <a:lnTo>
                    <a:pt x="424" y="66"/>
                  </a:lnTo>
                  <a:lnTo>
                    <a:pt x="428" y="63"/>
                  </a:lnTo>
                  <a:lnTo>
                    <a:pt x="430" y="62"/>
                  </a:lnTo>
                  <a:lnTo>
                    <a:pt x="431" y="61"/>
                  </a:lnTo>
                  <a:lnTo>
                    <a:pt x="434" y="60"/>
                  </a:lnTo>
                  <a:lnTo>
                    <a:pt x="438" y="58"/>
                  </a:lnTo>
                  <a:lnTo>
                    <a:pt x="442" y="56"/>
                  </a:lnTo>
                  <a:lnTo>
                    <a:pt x="443" y="56"/>
                  </a:lnTo>
                  <a:lnTo>
                    <a:pt x="444" y="54"/>
                  </a:lnTo>
                  <a:lnTo>
                    <a:pt x="445" y="54"/>
                  </a:lnTo>
                  <a:lnTo>
                    <a:pt x="448" y="52"/>
                  </a:lnTo>
                  <a:lnTo>
                    <a:pt x="451" y="51"/>
                  </a:lnTo>
                  <a:lnTo>
                    <a:pt x="453" y="50"/>
                  </a:lnTo>
                  <a:lnTo>
                    <a:pt x="455" y="49"/>
                  </a:lnTo>
                  <a:lnTo>
                    <a:pt x="457" y="47"/>
                  </a:lnTo>
                  <a:lnTo>
                    <a:pt x="458" y="46"/>
                  </a:lnTo>
                  <a:lnTo>
                    <a:pt x="460" y="45"/>
                  </a:lnTo>
                  <a:lnTo>
                    <a:pt x="461" y="43"/>
                  </a:lnTo>
                  <a:lnTo>
                    <a:pt x="462" y="42"/>
                  </a:lnTo>
                  <a:lnTo>
                    <a:pt x="462" y="41"/>
                  </a:lnTo>
                  <a:lnTo>
                    <a:pt x="463" y="39"/>
                  </a:lnTo>
                  <a:lnTo>
                    <a:pt x="466" y="34"/>
                  </a:lnTo>
                  <a:lnTo>
                    <a:pt x="466" y="32"/>
                  </a:lnTo>
                  <a:lnTo>
                    <a:pt x="467" y="32"/>
                  </a:lnTo>
                  <a:lnTo>
                    <a:pt x="468" y="31"/>
                  </a:lnTo>
                  <a:lnTo>
                    <a:pt x="468" y="30"/>
                  </a:lnTo>
                  <a:lnTo>
                    <a:pt x="469" y="29"/>
                  </a:lnTo>
                  <a:lnTo>
                    <a:pt x="470" y="29"/>
                  </a:lnTo>
                  <a:lnTo>
                    <a:pt x="471" y="29"/>
                  </a:lnTo>
                  <a:lnTo>
                    <a:pt x="471" y="28"/>
                  </a:lnTo>
                  <a:lnTo>
                    <a:pt x="472" y="28"/>
                  </a:lnTo>
                  <a:lnTo>
                    <a:pt x="473" y="28"/>
                  </a:lnTo>
                  <a:lnTo>
                    <a:pt x="474" y="28"/>
                  </a:lnTo>
                  <a:lnTo>
                    <a:pt x="475" y="28"/>
                  </a:lnTo>
                  <a:lnTo>
                    <a:pt x="476" y="29"/>
                  </a:lnTo>
                  <a:lnTo>
                    <a:pt x="477" y="29"/>
                  </a:lnTo>
                  <a:lnTo>
                    <a:pt x="478" y="30"/>
                  </a:lnTo>
                  <a:lnTo>
                    <a:pt x="480" y="31"/>
                  </a:lnTo>
                  <a:lnTo>
                    <a:pt x="481" y="31"/>
                  </a:lnTo>
                  <a:lnTo>
                    <a:pt x="484" y="33"/>
                  </a:lnTo>
                  <a:lnTo>
                    <a:pt x="487" y="35"/>
                  </a:lnTo>
                  <a:lnTo>
                    <a:pt x="489" y="36"/>
                  </a:lnTo>
                  <a:lnTo>
                    <a:pt x="492" y="37"/>
                  </a:lnTo>
                  <a:lnTo>
                    <a:pt x="499" y="40"/>
                  </a:lnTo>
                  <a:lnTo>
                    <a:pt x="501" y="41"/>
                  </a:lnTo>
                  <a:lnTo>
                    <a:pt x="503" y="41"/>
                  </a:lnTo>
                  <a:lnTo>
                    <a:pt x="505" y="42"/>
                  </a:lnTo>
                  <a:lnTo>
                    <a:pt x="506" y="42"/>
                  </a:lnTo>
                  <a:lnTo>
                    <a:pt x="507" y="42"/>
                  </a:lnTo>
                  <a:lnTo>
                    <a:pt x="507" y="42"/>
                  </a:lnTo>
                  <a:lnTo>
                    <a:pt x="508" y="41"/>
                  </a:lnTo>
                  <a:lnTo>
                    <a:pt x="508" y="41"/>
                  </a:lnTo>
                  <a:lnTo>
                    <a:pt x="509" y="41"/>
                  </a:lnTo>
                  <a:lnTo>
                    <a:pt x="510" y="42"/>
                  </a:lnTo>
                  <a:lnTo>
                    <a:pt x="511" y="42"/>
                  </a:lnTo>
                  <a:lnTo>
                    <a:pt x="512" y="43"/>
                  </a:lnTo>
                  <a:lnTo>
                    <a:pt x="515" y="45"/>
                  </a:lnTo>
                  <a:lnTo>
                    <a:pt x="517" y="47"/>
                  </a:lnTo>
                  <a:lnTo>
                    <a:pt x="518" y="48"/>
                  </a:lnTo>
                  <a:lnTo>
                    <a:pt x="520" y="49"/>
                  </a:lnTo>
                  <a:lnTo>
                    <a:pt x="524" y="54"/>
                  </a:lnTo>
                  <a:lnTo>
                    <a:pt x="526" y="55"/>
                  </a:lnTo>
                  <a:lnTo>
                    <a:pt x="528" y="57"/>
                  </a:lnTo>
                  <a:lnTo>
                    <a:pt x="530" y="58"/>
                  </a:lnTo>
                  <a:lnTo>
                    <a:pt x="531" y="59"/>
                  </a:lnTo>
                  <a:lnTo>
                    <a:pt x="532" y="60"/>
                  </a:lnTo>
                  <a:lnTo>
                    <a:pt x="534" y="61"/>
                  </a:lnTo>
                  <a:lnTo>
                    <a:pt x="536" y="62"/>
                  </a:lnTo>
                  <a:lnTo>
                    <a:pt x="538" y="63"/>
                  </a:lnTo>
                  <a:lnTo>
                    <a:pt x="543" y="65"/>
                  </a:lnTo>
                  <a:lnTo>
                    <a:pt x="548" y="66"/>
                  </a:lnTo>
                  <a:lnTo>
                    <a:pt x="552" y="67"/>
                  </a:lnTo>
                  <a:lnTo>
                    <a:pt x="553" y="68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7" y="68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60" y="68"/>
                  </a:lnTo>
                  <a:lnTo>
                    <a:pt x="561" y="67"/>
                  </a:lnTo>
                  <a:lnTo>
                    <a:pt x="562" y="67"/>
                  </a:lnTo>
                  <a:lnTo>
                    <a:pt x="563" y="67"/>
                  </a:lnTo>
                  <a:lnTo>
                    <a:pt x="564" y="66"/>
                  </a:lnTo>
                  <a:lnTo>
                    <a:pt x="566" y="65"/>
                  </a:lnTo>
                  <a:lnTo>
                    <a:pt x="567" y="63"/>
                  </a:lnTo>
                  <a:lnTo>
                    <a:pt x="568" y="62"/>
                  </a:lnTo>
                  <a:lnTo>
                    <a:pt x="570" y="60"/>
                  </a:lnTo>
                  <a:lnTo>
                    <a:pt x="575" y="52"/>
                  </a:lnTo>
                  <a:lnTo>
                    <a:pt x="576" y="50"/>
                  </a:lnTo>
                  <a:lnTo>
                    <a:pt x="578" y="49"/>
                  </a:lnTo>
                  <a:lnTo>
                    <a:pt x="579" y="48"/>
                  </a:lnTo>
                  <a:lnTo>
                    <a:pt x="580" y="46"/>
                  </a:lnTo>
                  <a:lnTo>
                    <a:pt x="585" y="43"/>
                  </a:lnTo>
                  <a:lnTo>
                    <a:pt x="587" y="40"/>
                  </a:lnTo>
                  <a:lnTo>
                    <a:pt x="589" y="38"/>
                  </a:lnTo>
                  <a:lnTo>
                    <a:pt x="591" y="36"/>
                  </a:lnTo>
                  <a:lnTo>
                    <a:pt x="592" y="35"/>
                  </a:lnTo>
                  <a:lnTo>
                    <a:pt x="594" y="32"/>
                  </a:lnTo>
                  <a:lnTo>
                    <a:pt x="595" y="30"/>
                  </a:lnTo>
                  <a:lnTo>
                    <a:pt x="596" y="28"/>
                  </a:lnTo>
                  <a:lnTo>
                    <a:pt x="597" y="26"/>
                  </a:lnTo>
                  <a:lnTo>
                    <a:pt x="598" y="24"/>
                  </a:lnTo>
                  <a:lnTo>
                    <a:pt x="601" y="17"/>
                  </a:lnTo>
                  <a:lnTo>
                    <a:pt x="601" y="16"/>
                  </a:lnTo>
                  <a:lnTo>
                    <a:pt x="602" y="14"/>
                  </a:lnTo>
                  <a:lnTo>
                    <a:pt x="603" y="12"/>
                  </a:lnTo>
                  <a:lnTo>
                    <a:pt x="604" y="11"/>
                  </a:lnTo>
                  <a:lnTo>
                    <a:pt x="605" y="10"/>
                  </a:lnTo>
                  <a:lnTo>
                    <a:pt x="606" y="8"/>
                  </a:lnTo>
                  <a:lnTo>
                    <a:pt x="608" y="7"/>
                  </a:lnTo>
                  <a:lnTo>
                    <a:pt x="609" y="6"/>
                  </a:lnTo>
                  <a:lnTo>
                    <a:pt x="611" y="5"/>
                  </a:lnTo>
                  <a:lnTo>
                    <a:pt x="613" y="4"/>
                  </a:lnTo>
                  <a:lnTo>
                    <a:pt x="614" y="3"/>
                  </a:lnTo>
                  <a:lnTo>
                    <a:pt x="616" y="2"/>
                  </a:lnTo>
                  <a:lnTo>
                    <a:pt x="617" y="1"/>
                  </a:lnTo>
                  <a:lnTo>
                    <a:pt x="618" y="1"/>
                  </a:lnTo>
                  <a:lnTo>
                    <a:pt x="619" y="0"/>
                  </a:lnTo>
                  <a:lnTo>
                    <a:pt x="621" y="0"/>
                  </a:lnTo>
                  <a:lnTo>
                    <a:pt x="622" y="0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5" y="1"/>
                  </a:lnTo>
                  <a:lnTo>
                    <a:pt x="625" y="1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4"/>
                  </a:lnTo>
                  <a:lnTo>
                    <a:pt x="626" y="6"/>
                  </a:lnTo>
                  <a:lnTo>
                    <a:pt x="626" y="8"/>
                  </a:lnTo>
                  <a:lnTo>
                    <a:pt x="626" y="10"/>
                  </a:lnTo>
                  <a:lnTo>
                    <a:pt x="625" y="12"/>
                  </a:lnTo>
                  <a:lnTo>
                    <a:pt x="625" y="14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1" y="24"/>
                  </a:lnTo>
                  <a:lnTo>
                    <a:pt x="620" y="29"/>
                  </a:lnTo>
                  <a:lnTo>
                    <a:pt x="616" y="40"/>
                  </a:lnTo>
                  <a:lnTo>
                    <a:pt x="614" y="45"/>
                  </a:lnTo>
                  <a:lnTo>
                    <a:pt x="613" y="47"/>
                  </a:lnTo>
                  <a:lnTo>
                    <a:pt x="612" y="51"/>
                  </a:lnTo>
                  <a:lnTo>
                    <a:pt x="610" y="56"/>
                  </a:lnTo>
                  <a:lnTo>
                    <a:pt x="609" y="57"/>
                  </a:lnTo>
                  <a:lnTo>
                    <a:pt x="607" y="60"/>
                  </a:lnTo>
                  <a:lnTo>
                    <a:pt x="607" y="61"/>
                  </a:lnTo>
                  <a:lnTo>
                    <a:pt x="607" y="62"/>
                  </a:lnTo>
                  <a:lnTo>
                    <a:pt x="606" y="63"/>
                  </a:lnTo>
                  <a:lnTo>
                    <a:pt x="606" y="64"/>
                  </a:lnTo>
                  <a:lnTo>
                    <a:pt x="606" y="66"/>
                  </a:lnTo>
                  <a:lnTo>
                    <a:pt x="606" y="68"/>
                  </a:lnTo>
                  <a:lnTo>
                    <a:pt x="607" y="73"/>
                  </a:lnTo>
                  <a:lnTo>
                    <a:pt x="607" y="74"/>
                  </a:lnTo>
                  <a:lnTo>
                    <a:pt x="607" y="76"/>
                  </a:lnTo>
                  <a:lnTo>
                    <a:pt x="607" y="77"/>
                  </a:lnTo>
                  <a:lnTo>
                    <a:pt x="607" y="78"/>
                  </a:lnTo>
                  <a:lnTo>
                    <a:pt x="605" y="82"/>
                  </a:lnTo>
                  <a:lnTo>
                    <a:pt x="605" y="84"/>
                  </a:lnTo>
                  <a:lnTo>
                    <a:pt x="605" y="85"/>
                  </a:lnTo>
                  <a:lnTo>
                    <a:pt x="605" y="86"/>
                  </a:lnTo>
                  <a:lnTo>
                    <a:pt x="604" y="87"/>
                  </a:lnTo>
                  <a:lnTo>
                    <a:pt x="605" y="89"/>
                  </a:lnTo>
                  <a:lnTo>
                    <a:pt x="605" y="90"/>
                  </a:lnTo>
                  <a:lnTo>
                    <a:pt x="605" y="93"/>
                  </a:lnTo>
                  <a:lnTo>
                    <a:pt x="606" y="95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6" y="103"/>
                  </a:lnTo>
                  <a:lnTo>
                    <a:pt x="606" y="104"/>
                  </a:lnTo>
                  <a:lnTo>
                    <a:pt x="606" y="106"/>
                  </a:lnTo>
                  <a:lnTo>
                    <a:pt x="605" y="108"/>
                  </a:lnTo>
                  <a:lnTo>
                    <a:pt x="604" y="109"/>
                  </a:lnTo>
                  <a:lnTo>
                    <a:pt x="604" y="110"/>
                  </a:lnTo>
                  <a:lnTo>
                    <a:pt x="603" y="111"/>
                  </a:lnTo>
                  <a:lnTo>
                    <a:pt x="602" y="112"/>
                  </a:lnTo>
                  <a:lnTo>
                    <a:pt x="601" y="113"/>
                  </a:lnTo>
                  <a:lnTo>
                    <a:pt x="600" y="115"/>
                  </a:lnTo>
                  <a:lnTo>
                    <a:pt x="595" y="118"/>
                  </a:lnTo>
                  <a:lnTo>
                    <a:pt x="594" y="120"/>
                  </a:lnTo>
                  <a:lnTo>
                    <a:pt x="590" y="123"/>
                  </a:lnTo>
                  <a:lnTo>
                    <a:pt x="589" y="124"/>
                  </a:lnTo>
                  <a:lnTo>
                    <a:pt x="588" y="126"/>
                  </a:lnTo>
                  <a:lnTo>
                    <a:pt x="587" y="127"/>
                  </a:lnTo>
                  <a:lnTo>
                    <a:pt x="586" y="129"/>
                  </a:lnTo>
                  <a:lnTo>
                    <a:pt x="584" y="130"/>
                  </a:lnTo>
                  <a:lnTo>
                    <a:pt x="584" y="131"/>
                  </a:lnTo>
                  <a:lnTo>
                    <a:pt x="583" y="131"/>
                  </a:lnTo>
                  <a:lnTo>
                    <a:pt x="582" y="132"/>
                  </a:lnTo>
                  <a:lnTo>
                    <a:pt x="581" y="132"/>
                  </a:lnTo>
                  <a:lnTo>
                    <a:pt x="579" y="133"/>
                  </a:lnTo>
                  <a:lnTo>
                    <a:pt x="576" y="133"/>
                  </a:lnTo>
                  <a:lnTo>
                    <a:pt x="574" y="133"/>
                  </a:lnTo>
                  <a:lnTo>
                    <a:pt x="573" y="134"/>
                  </a:lnTo>
                  <a:lnTo>
                    <a:pt x="572" y="134"/>
                  </a:lnTo>
                  <a:lnTo>
                    <a:pt x="571" y="135"/>
                  </a:lnTo>
                  <a:lnTo>
                    <a:pt x="571" y="135"/>
                  </a:lnTo>
                  <a:lnTo>
                    <a:pt x="570" y="136"/>
                  </a:lnTo>
                  <a:lnTo>
                    <a:pt x="570" y="136"/>
                  </a:lnTo>
                  <a:lnTo>
                    <a:pt x="570" y="137"/>
                  </a:lnTo>
                  <a:lnTo>
                    <a:pt x="569" y="137"/>
                  </a:lnTo>
                  <a:lnTo>
                    <a:pt x="569" y="138"/>
                  </a:lnTo>
                  <a:lnTo>
                    <a:pt x="569" y="139"/>
                  </a:lnTo>
                  <a:lnTo>
                    <a:pt x="569" y="140"/>
                  </a:lnTo>
                  <a:lnTo>
                    <a:pt x="570" y="142"/>
                  </a:lnTo>
                  <a:lnTo>
                    <a:pt x="570" y="144"/>
                  </a:lnTo>
                  <a:lnTo>
                    <a:pt x="572" y="149"/>
                  </a:lnTo>
                  <a:lnTo>
                    <a:pt x="573" y="153"/>
                  </a:lnTo>
                  <a:lnTo>
                    <a:pt x="574" y="156"/>
                  </a:lnTo>
                  <a:lnTo>
                    <a:pt x="576" y="163"/>
                  </a:lnTo>
                  <a:lnTo>
                    <a:pt x="576" y="166"/>
                  </a:lnTo>
                  <a:lnTo>
                    <a:pt x="577" y="168"/>
                  </a:lnTo>
                  <a:lnTo>
                    <a:pt x="578" y="172"/>
                  </a:lnTo>
                  <a:lnTo>
                    <a:pt x="581" y="179"/>
                  </a:lnTo>
                  <a:lnTo>
                    <a:pt x="583" y="185"/>
                  </a:lnTo>
                  <a:lnTo>
                    <a:pt x="584" y="187"/>
                  </a:lnTo>
                  <a:lnTo>
                    <a:pt x="584" y="189"/>
                  </a:lnTo>
                  <a:lnTo>
                    <a:pt x="585" y="191"/>
                  </a:lnTo>
                  <a:lnTo>
                    <a:pt x="585" y="197"/>
                  </a:lnTo>
                  <a:lnTo>
                    <a:pt x="585" y="201"/>
                  </a:lnTo>
                  <a:lnTo>
                    <a:pt x="586" y="203"/>
                  </a:lnTo>
                  <a:lnTo>
                    <a:pt x="586" y="205"/>
                  </a:lnTo>
                  <a:lnTo>
                    <a:pt x="587" y="210"/>
                  </a:lnTo>
                  <a:lnTo>
                    <a:pt x="587" y="212"/>
                  </a:lnTo>
                  <a:lnTo>
                    <a:pt x="587" y="213"/>
                  </a:lnTo>
                  <a:lnTo>
                    <a:pt x="587" y="215"/>
                  </a:lnTo>
                  <a:lnTo>
                    <a:pt x="587" y="216"/>
                  </a:lnTo>
                  <a:lnTo>
                    <a:pt x="586" y="217"/>
                  </a:lnTo>
                  <a:lnTo>
                    <a:pt x="586" y="218"/>
                  </a:lnTo>
                  <a:lnTo>
                    <a:pt x="585" y="219"/>
                  </a:lnTo>
                  <a:lnTo>
                    <a:pt x="583" y="223"/>
                  </a:lnTo>
                  <a:lnTo>
                    <a:pt x="581" y="224"/>
                  </a:lnTo>
                  <a:lnTo>
                    <a:pt x="581" y="226"/>
                  </a:lnTo>
                  <a:lnTo>
                    <a:pt x="580" y="227"/>
                  </a:lnTo>
                  <a:lnTo>
                    <a:pt x="580" y="228"/>
                  </a:lnTo>
                  <a:lnTo>
                    <a:pt x="580" y="230"/>
                  </a:lnTo>
                  <a:lnTo>
                    <a:pt x="579" y="231"/>
                  </a:lnTo>
                  <a:lnTo>
                    <a:pt x="579" y="233"/>
                  </a:lnTo>
                  <a:lnTo>
                    <a:pt x="579" y="234"/>
                  </a:lnTo>
                  <a:lnTo>
                    <a:pt x="579" y="235"/>
                  </a:lnTo>
                  <a:lnTo>
                    <a:pt x="579" y="238"/>
                  </a:lnTo>
                  <a:lnTo>
                    <a:pt x="579" y="239"/>
                  </a:lnTo>
                  <a:lnTo>
                    <a:pt x="579" y="241"/>
                  </a:lnTo>
                  <a:lnTo>
                    <a:pt x="580" y="242"/>
                  </a:lnTo>
                  <a:lnTo>
                    <a:pt x="580" y="244"/>
                  </a:lnTo>
                  <a:lnTo>
                    <a:pt x="581" y="245"/>
                  </a:lnTo>
                  <a:lnTo>
                    <a:pt x="584" y="250"/>
                  </a:lnTo>
                  <a:lnTo>
                    <a:pt x="585" y="252"/>
                  </a:lnTo>
                  <a:lnTo>
                    <a:pt x="586" y="253"/>
                  </a:lnTo>
                  <a:lnTo>
                    <a:pt x="586" y="254"/>
                  </a:lnTo>
                  <a:lnTo>
                    <a:pt x="587" y="256"/>
                  </a:lnTo>
                  <a:lnTo>
                    <a:pt x="588" y="260"/>
                  </a:lnTo>
                  <a:lnTo>
                    <a:pt x="589" y="262"/>
                  </a:lnTo>
                  <a:lnTo>
                    <a:pt x="590" y="265"/>
                  </a:lnTo>
                  <a:lnTo>
                    <a:pt x="592" y="268"/>
                  </a:lnTo>
                  <a:lnTo>
                    <a:pt x="593" y="269"/>
                  </a:lnTo>
                  <a:lnTo>
                    <a:pt x="594" y="271"/>
                  </a:lnTo>
                  <a:lnTo>
                    <a:pt x="596" y="274"/>
                  </a:lnTo>
                  <a:lnTo>
                    <a:pt x="599" y="277"/>
                  </a:lnTo>
                  <a:lnTo>
                    <a:pt x="602" y="280"/>
                  </a:lnTo>
                  <a:lnTo>
                    <a:pt x="603" y="281"/>
                  </a:lnTo>
                  <a:lnTo>
                    <a:pt x="604" y="283"/>
                  </a:lnTo>
                  <a:lnTo>
                    <a:pt x="605" y="284"/>
                  </a:lnTo>
                  <a:lnTo>
                    <a:pt x="605" y="285"/>
                  </a:lnTo>
                  <a:lnTo>
                    <a:pt x="605" y="286"/>
                  </a:lnTo>
                  <a:lnTo>
                    <a:pt x="606" y="290"/>
                  </a:lnTo>
                  <a:lnTo>
                    <a:pt x="606" y="291"/>
                  </a:lnTo>
                  <a:lnTo>
                    <a:pt x="606" y="292"/>
                  </a:lnTo>
                  <a:lnTo>
                    <a:pt x="608" y="296"/>
                  </a:lnTo>
                  <a:lnTo>
                    <a:pt x="608" y="297"/>
                  </a:lnTo>
                  <a:lnTo>
                    <a:pt x="608" y="298"/>
                  </a:lnTo>
                  <a:lnTo>
                    <a:pt x="608" y="299"/>
                  </a:lnTo>
                  <a:lnTo>
                    <a:pt x="608" y="301"/>
                  </a:lnTo>
                  <a:lnTo>
                    <a:pt x="608" y="302"/>
                  </a:lnTo>
                  <a:lnTo>
                    <a:pt x="607" y="305"/>
                  </a:lnTo>
                  <a:lnTo>
                    <a:pt x="606" y="306"/>
                  </a:lnTo>
                  <a:lnTo>
                    <a:pt x="606" y="307"/>
                  </a:lnTo>
                  <a:lnTo>
                    <a:pt x="606" y="308"/>
                  </a:lnTo>
                  <a:lnTo>
                    <a:pt x="607" y="308"/>
                  </a:lnTo>
                  <a:lnTo>
                    <a:pt x="607" y="308"/>
                  </a:lnTo>
                  <a:lnTo>
                    <a:pt x="607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9" y="309"/>
                  </a:lnTo>
                  <a:lnTo>
                    <a:pt x="611" y="310"/>
                  </a:lnTo>
                  <a:lnTo>
                    <a:pt x="612" y="310"/>
                  </a:lnTo>
                  <a:lnTo>
                    <a:pt x="616" y="311"/>
                  </a:lnTo>
                  <a:lnTo>
                    <a:pt x="618" y="311"/>
                  </a:lnTo>
                  <a:lnTo>
                    <a:pt x="618" y="312"/>
                  </a:lnTo>
                  <a:lnTo>
                    <a:pt x="619" y="312"/>
                  </a:lnTo>
                  <a:lnTo>
                    <a:pt x="620" y="313"/>
                  </a:lnTo>
                  <a:lnTo>
                    <a:pt x="621" y="314"/>
                  </a:lnTo>
                  <a:lnTo>
                    <a:pt x="622" y="315"/>
                  </a:lnTo>
                  <a:lnTo>
                    <a:pt x="623" y="315"/>
                  </a:lnTo>
                  <a:lnTo>
                    <a:pt x="624" y="316"/>
                  </a:lnTo>
                  <a:lnTo>
                    <a:pt x="624" y="318"/>
                  </a:lnTo>
                  <a:lnTo>
                    <a:pt x="625" y="319"/>
                  </a:lnTo>
                  <a:lnTo>
                    <a:pt x="625" y="320"/>
                  </a:lnTo>
                  <a:lnTo>
                    <a:pt x="626" y="322"/>
                  </a:lnTo>
                  <a:lnTo>
                    <a:pt x="626" y="327"/>
                  </a:lnTo>
                  <a:lnTo>
                    <a:pt x="626" y="329"/>
                  </a:lnTo>
                  <a:lnTo>
                    <a:pt x="626" y="330"/>
                  </a:lnTo>
                  <a:lnTo>
                    <a:pt x="626" y="333"/>
                  </a:lnTo>
                  <a:lnTo>
                    <a:pt x="626" y="335"/>
                  </a:lnTo>
                  <a:lnTo>
                    <a:pt x="625" y="338"/>
                  </a:lnTo>
                  <a:lnTo>
                    <a:pt x="625" y="340"/>
                  </a:lnTo>
                  <a:lnTo>
                    <a:pt x="624" y="341"/>
                  </a:lnTo>
                  <a:lnTo>
                    <a:pt x="624" y="342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619" y="349"/>
                  </a:lnTo>
                  <a:lnTo>
                    <a:pt x="615" y="354"/>
                  </a:lnTo>
                  <a:lnTo>
                    <a:pt x="615" y="355"/>
                  </a:lnTo>
                  <a:lnTo>
                    <a:pt x="614" y="356"/>
                  </a:lnTo>
                  <a:lnTo>
                    <a:pt x="613" y="357"/>
                  </a:lnTo>
                  <a:lnTo>
                    <a:pt x="612" y="359"/>
                  </a:lnTo>
                  <a:lnTo>
                    <a:pt x="612" y="360"/>
                  </a:lnTo>
                  <a:lnTo>
                    <a:pt x="611" y="362"/>
                  </a:lnTo>
                  <a:lnTo>
                    <a:pt x="611" y="363"/>
                  </a:lnTo>
                  <a:lnTo>
                    <a:pt x="611" y="365"/>
                  </a:lnTo>
                  <a:lnTo>
                    <a:pt x="611" y="366"/>
                  </a:lnTo>
                  <a:lnTo>
                    <a:pt x="611" y="368"/>
                  </a:lnTo>
                  <a:lnTo>
                    <a:pt x="611" y="369"/>
                  </a:lnTo>
                  <a:lnTo>
                    <a:pt x="612" y="371"/>
                  </a:lnTo>
                  <a:lnTo>
                    <a:pt x="614" y="376"/>
                  </a:lnTo>
                  <a:lnTo>
                    <a:pt x="614" y="377"/>
                  </a:lnTo>
                  <a:lnTo>
                    <a:pt x="614" y="377"/>
                  </a:lnTo>
                  <a:lnTo>
                    <a:pt x="614" y="379"/>
                  </a:lnTo>
                  <a:lnTo>
                    <a:pt x="613" y="381"/>
                  </a:lnTo>
                  <a:lnTo>
                    <a:pt x="612" y="385"/>
                  </a:lnTo>
                  <a:lnTo>
                    <a:pt x="611" y="388"/>
                  </a:lnTo>
                  <a:lnTo>
                    <a:pt x="611" y="391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0" y="395"/>
                  </a:lnTo>
                  <a:lnTo>
                    <a:pt x="610" y="395"/>
                  </a:lnTo>
                  <a:lnTo>
                    <a:pt x="608" y="396"/>
                  </a:lnTo>
                  <a:lnTo>
                    <a:pt x="606" y="396"/>
                  </a:lnTo>
                  <a:lnTo>
                    <a:pt x="604" y="395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8" y="394"/>
                  </a:lnTo>
                  <a:lnTo>
                    <a:pt x="595" y="393"/>
                  </a:lnTo>
                  <a:lnTo>
                    <a:pt x="593" y="392"/>
                  </a:lnTo>
                  <a:lnTo>
                    <a:pt x="590" y="391"/>
                  </a:lnTo>
                  <a:lnTo>
                    <a:pt x="588" y="390"/>
                  </a:lnTo>
                  <a:lnTo>
                    <a:pt x="586" y="389"/>
                  </a:lnTo>
                  <a:lnTo>
                    <a:pt x="576" y="385"/>
                  </a:lnTo>
                  <a:lnTo>
                    <a:pt x="572" y="383"/>
                  </a:lnTo>
                  <a:lnTo>
                    <a:pt x="571" y="382"/>
                  </a:lnTo>
                  <a:lnTo>
                    <a:pt x="569" y="381"/>
                  </a:lnTo>
                  <a:lnTo>
                    <a:pt x="567" y="381"/>
                  </a:lnTo>
                  <a:lnTo>
                    <a:pt x="565" y="380"/>
                  </a:lnTo>
                  <a:lnTo>
                    <a:pt x="563" y="380"/>
                  </a:lnTo>
                  <a:lnTo>
                    <a:pt x="562" y="380"/>
                  </a:lnTo>
                  <a:lnTo>
                    <a:pt x="558" y="379"/>
                  </a:lnTo>
                  <a:lnTo>
                    <a:pt x="555" y="379"/>
                  </a:lnTo>
                  <a:lnTo>
                    <a:pt x="553" y="379"/>
                  </a:lnTo>
                  <a:lnTo>
                    <a:pt x="552" y="379"/>
                  </a:lnTo>
                  <a:lnTo>
                    <a:pt x="550" y="379"/>
                  </a:lnTo>
                  <a:lnTo>
                    <a:pt x="546" y="380"/>
                  </a:lnTo>
                  <a:lnTo>
                    <a:pt x="545" y="380"/>
                  </a:lnTo>
                  <a:lnTo>
                    <a:pt x="544" y="380"/>
                  </a:lnTo>
                  <a:lnTo>
                    <a:pt x="543" y="380"/>
                  </a:lnTo>
                  <a:lnTo>
                    <a:pt x="542" y="380"/>
                  </a:lnTo>
                  <a:lnTo>
                    <a:pt x="539" y="378"/>
                  </a:lnTo>
                  <a:lnTo>
                    <a:pt x="537" y="378"/>
                  </a:lnTo>
                  <a:lnTo>
                    <a:pt x="535" y="378"/>
                  </a:lnTo>
                  <a:lnTo>
                    <a:pt x="534" y="378"/>
                  </a:lnTo>
                  <a:lnTo>
                    <a:pt x="533" y="378"/>
                  </a:lnTo>
                  <a:lnTo>
                    <a:pt x="532" y="378"/>
                  </a:lnTo>
                  <a:lnTo>
                    <a:pt x="528" y="379"/>
                  </a:lnTo>
                  <a:lnTo>
                    <a:pt x="526" y="380"/>
                  </a:lnTo>
                  <a:lnTo>
                    <a:pt x="524" y="380"/>
                  </a:lnTo>
                  <a:lnTo>
                    <a:pt x="522" y="380"/>
                  </a:lnTo>
                  <a:lnTo>
                    <a:pt x="518" y="380"/>
                  </a:lnTo>
                  <a:lnTo>
                    <a:pt x="515" y="379"/>
                  </a:lnTo>
                  <a:lnTo>
                    <a:pt x="513" y="379"/>
                  </a:lnTo>
                  <a:lnTo>
                    <a:pt x="509" y="378"/>
                  </a:lnTo>
                  <a:lnTo>
                    <a:pt x="507" y="377"/>
                  </a:lnTo>
                  <a:lnTo>
                    <a:pt x="507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5" y="378"/>
                  </a:lnTo>
                  <a:lnTo>
                    <a:pt x="504" y="379"/>
                  </a:lnTo>
                  <a:lnTo>
                    <a:pt x="504" y="381"/>
                  </a:lnTo>
                  <a:lnTo>
                    <a:pt x="503" y="384"/>
                  </a:lnTo>
                  <a:lnTo>
                    <a:pt x="500" y="395"/>
                  </a:lnTo>
                  <a:lnTo>
                    <a:pt x="500" y="397"/>
                  </a:lnTo>
                  <a:lnTo>
                    <a:pt x="499" y="398"/>
                  </a:lnTo>
                  <a:lnTo>
                    <a:pt x="498" y="400"/>
                  </a:lnTo>
                  <a:lnTo>
                    <a:pt x="498" y="400"/>
                  </a:lnTo>
                  <a:lnTo>
                    <a:pt x="497" y="401"/>
                  </a:lnTo>
                  <a:lnTo>
                    <a:pt x="496" y="402"/>
                  </a:lnTo>
                  <a:lnTo>
                    <a:pt x="496" y="402"/>
                  </a:lnTo>
                  <a:lnTo>
                    <a:pt x="495" y="402"/>
                  </a:lnTo>
                  <a:lnTo>
                    <a:pt x="493" y="402"/>
                  </a:lnTo>
                  <a:lnTo>
                    <a:pt x="491" y="403"/>
                  </a:lnTo>
                  <a:lnTo>
                    <a:pt x="488" y="403"/>
                  </a:lnTo>
                  <a:lnTo>
                    <a:pt x="486" y="402"/>
                  </a:lnTo>
                  <a:lnTo>
                    <a:pt x="484" y="402"/>
                  </a:lnTo>
                  <a:lnTo>
                    <a:pt x="478" y="401"/>
                  </a:lnTo>
                  <a:lnTo>
                    <a:pt x="477" y="401"/>
                  </a:lnTo>
                  <a:lnTo>
                    <a:pt x="476" y="401"/>
                  </a:lnTo>
                  <a:lnTo>
                    <a:pt x="475" y="401"/>
                  </a:lnTo>
                  <a:lnTo>
                    <a:pt x="473" y="401"/>
                  </a:lnTo>
                  <a:lnTo>
                    <a:pt x="469" y="402"/>
                  </a:lnTo>
                  <a:lnTo>
                    <a:pt x="467" y="402"/>
                  </a:lnTo>
                  <a:lnTo>
                    <a:pt x="464" y="403"/>
                  </a:lnTo>
                  <a:lnTo>
                    <a:pt x="462" y="403"/>
                  </a:lnTo>
                  <a:lnTo>
                    <a:pt x="461" y="403"/>
                  </a:lnTo>
                  <a:lnTo>
                    <a:pt x="460" y="403"/>
                  </a:lnTo>
                  <a:lnTo>
                    <a:pt x="459" y="402"/>
                  </a:lnTo>
                  <a:lnTo>
                    <a:pt x="458" y="401"/>
                  </a:lnTo>
                  <a:lnTo>
                    <a:pt x="456" y="401"/>
                  </a:lnTo>
                  <a:lnTo>
                    <a:pt x="456" y="401"/>
                  </a:lnTo>
                  <a:lnTo>
                    <a:pt x="455" y="401"/>
                  </a:lnTo>
                  <a:lnTo>
                    <a:pt x="454" y="401"/>
                  </a:lnTo>
                  <a:lnTo>
                    <a:pt x="453" y="401"/>
                  </a:lnTo>
                  <a:lnTo>
                    <a:pt x="452" y="401"/>
                  </a:lnTo>
                  <a:lnTo>
                    <a:pt x="451" y="402"/>
                  </a:lnTo>
                  <a:lnTo>
                    <a:pt x="449" y="402"/>
                  </a:lnTo>
                  <a:lnTo>
                    <a:pt x="448" y="403"/>
                  </a:lnTo>
                  <a:lnTo>
                    <a:pt x="447" y="404"/>
                  </a:lnTo>
                  <a:lnTo>
                    <a:pt x="447" y="404"/>
                  </a:lnTo>
                  <a:lnTo>
                    <a:pt x="444" y="407"/>
                  </a:lnTo>
                  <a:lnTo>
                    <a:pt x="443" y="409"/>
                  </a:lnTo>
                  <a:lnTo>
                    <a:pt x="441" y="410"/>
                  </a:lnTo>
                  <a:lnTo>
                    <a:pt x="440" y="411"/>
                  </a:lnTo>
                  <a:lnTo>
                    <a:pt x="439" y="412"/>
                  </a:lnTo>
                  <a:lnTo>
                    <a:pt x="439" y="412"/>
                  </a:lnTo>
                  <a:lnTo>
                    <a:pt x="438" y="412"/>
                  </a:lnTo>
                  <a:lnTo>
                    <a:pt x="437" y="412"/>
                  </a:lnTo>
                  <a:lnTo>
                    <a:pt x="437" y="412"/>
                  </a:lnTo>
                  <a:lnTo>
                    <a:pt x="436" y="412"/>
                  </a:lnTo>
                  <a:lnTo>
                    <a:pt x="436" y="412"/>
                  </a:lnTo>
                  <a:lnTo>
                    <a:pt x="435" y="412"/>
                  </a:lnTo>
                  <a:lnTo>
                    <a:pt x="435" y="411"/>
                  </a:lnTo>
                  <a:lnTo>
                    <a:pt x="429" y="403"/>
                  </a:lnTo>
                  <a:lnTo>
                    <a:pt x="428" y="401"/>
                  </a:lnTo>
                  <a:lnTo>
                    <a:pt x="426" y="400"/>
                  </a:lnTo>
                  <a:lnTo>
                    <a:pt x="425" y="399"/>
                  </a:lnTo>
                  <a:lnTo>
                    <a:pt x="424" y="398"/>
                  </a:lnTo>
                  <a:lnTo>
                    <a:pt x="420" y="395"/>
                  </a:lnTo>
                  <a:lnTo>
                    <a:pt x="415" y="392"/>
                  </a:lnTo>
                  <a:lnTo>
                    <a:pt x="413" y="391"/>
                  </a:lnTo>
                  <a:lnTo>
                    <a:pt x="411" y="390"/>
                  </a:lnTo>
                  <a:lnTo>
                    <a:pt x="409" y="389"/>
                  </a:lnTo>
                  <a:lnTo>
                    <a:pt x="404" y="387"/>
                  </a:lnTo>
                  <a:lnTo>
                    <a:pt x="398" y="386"/>
                  </a:lnTo>
                  <a:lnTo>
                    <a:pt x="397" y="385"/>
                  </a:lnTo>
                  <a:lnTo>
                    <a:pt x="394" y="385"/>
                  </a:lnTo>
                  <a:lnTo>
                    <a:pt x="393" y="384"/>
                  </a:lnTo>
                  <a:lnTo>
                    <a:pt x="392" y="384"/>
                  </a:lnTo>
                  <a:lnTo>
                    <a:pt x="391" y="384"/>
                  </a:lnTo>
                  <a:lnTo>
                    <a:pt x="389" y="382"/>
                  </a:lnTo>
                  <a:lnTo>
                    <a:pt x="387" y="381"/>
                  </a:lnTo>
                  <a:lnTo>
                    <a:pt x="386" y="379"/>
                  </a:lnTo>
                  <a:lnTo>
                    <a:pt x="384" y="378"/>
                  </a:lnTo>
                  <a:lnTo>
                    <a:pt x="382" y="375"/>
                  </a:lnTo>
                  <a:lnTo>
                    <a:pt x="381" y="373"/>
                  </a:lnTo>
                  <a:lnTo>
                    <a:pt x="379" y="371"/>
                  </a:lnTo>
                  <a:lnTo>
                    <a:pt x="374" y="365"/>
                  </a:lnTo>
                  <a:lnTo>
                    <a:pt x="372" y="364"/>
                  </a:lnTo>
                  <a:lnTo>
                    <a:pt x="370" y="362"/>
                  </a:lnTo>
                  <a:lnTo>
                    <a:pt x="368" y="361"/>
                  </a:lnTo>
                  <a:lnTo>
                    <a:pt x="366" y="359"/>
                  </a:lnTo>
                  <a:lnTo>
                    <a:pt x="364" y="358"/>
                  </a:lnTo>
                  <a:lnTo>
                    <a:pt x="362" y="357"/>
                  </a:lnTo>
                  <a:lnTo>
                    <a:pt x="356" y="355"/>
                  </a:lnTo>
                  <a:lnTo>
                    <a:pt x="351" y="351"/>
                  </a:lnTo>
                  <a:lnTo>
                    <a:pt x="349" y="351"/>
                  </a:lnTo>
                  <a:lnTo>
                    <a:pt x="348" y="351"/>
                  </a:lnTo>
                  <a:lnTo>
                    <a:pt x="344" y="349"/>
                  </a:lnTo>
                  <a:lnTo>
                    <a:pt x="339" y="348"/>
                  </a:lnTo>
                  <a:lnTo>
                    <a:pt x="333" y="346"/>
                  </a:lnTo>
                  <a:lnTo>
                    <a:pt x="332" y="346"/>
                  </a:lnTo>
                  <a:lnTo>
                    <a:pt x="328" y="344"/>
                  </a:lnTo>
                  <a:lnTo>
                    <a:pt x="327" y="344"/>
                  </a:lnTo>
                  <a:lnTo>
                    <a:pt x="326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17" y="343"/>
                  </a:lnTo>
                  <a:lnTo>
                    <a:pt x="315" y="343"/>
                  </a:lnTo>
                  <a:lnTo>
                    <a:pt x="314" y="342"/>
                  </a:lnTo>
                  <a:lnTo>
                    <a:pt x="313" y="342"/>
                  </a:lnTo>
                  <a:lnTo>
                    <a:pt x="312" y="342"/>
                  </a:lnTo>
                  <a:lnTo>
                    <a:pt x="312" y="342"/>
                  </a:lnTo>
                  <a:lnTo>
                    <a:pt x="311" y="341"/>
                  </a:lnTo>
                  <a:lnTo>
                    <a:pt x="310" y="341"/>
                  </a:lnTo>
                  <a:lnTo>
                    <a:pt x="309" y="340"/>
                  </a:lnTo>
                  <a:lnTo>
                    <a:pt x="307" y="338"/>
                  </a:lnTo>
                  <a:lnTo>
                    <a:pt x="304" y="334"/>
                  </a:lnTo>
                  <a:lnTo>
                    <a:pt x="302" y="333"/>
                  </a:lnTo>
                  <a:lnTo>
                    <a:pt x="300" y="331"/>
                  </a:lnTo>
                  <a:lnTo>
                    <a:pt x="299" y="330"/>
                  </a:lnTo>
                  <a:lnTo>
                    <a:pt x="298" y="329"/>
                  </a:lnTo>
                  <a:lnTo>
                    <a:pt x="297" y="329"/>
                  </a:lnTo>
                  <a:lnTo>
                    <a:pt x="296" y="328"/>
                  </a:lnTo>
                  <a:lnTo>
                    <a:pt x="295" y="327"/>
                  </a:lnTo>
                  <a:lnTo>
                    <a:pt x="293" y="327"/>
                  </a:lnTo>
                  <a:lnTo>
                    <a:pt x="291" y="326"/>
                  </a:lnTo>
                  <a:lnTo>
                    <a:pt x="287" y="325"/>
                  </a:lnTo>
                  <a:lnTo>
                    <a:pt x="284" y="325"/>
                  </a:lnTo>
                  <a:lnTo>
                    <a:pt x="282" y="324"/>
                  </a:lnTo>
                  <a:lnTo>
                    <a:pt x="280" y="323"/>
                  </a:lnTo>
                  <a:lnTo>
                    <a:pt x="279" y="323"/>
                  </a:lnTo>
                  <a:lnTo>
                    <a:pt x="278" y="322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0"/>
                  </a:lnTo>
                  <a:lnTo>
                    <a:pt x="274" y="319"/>
                  </a:lnTo>
                  <a:lnTo>
                    <a:pt x="273" y="318"/>
                  </a:lnTo>
                  <a:lnTo>
                    <a:pt x="271" y="315"/>
                  </a:lnTo>
                  <a:lnTo>
                    <a:pt x="270" y="314"/>
                  </a:lnTo>
                  <a:lnTo>
                    <a:pt x="269" y="314"/>
                  </a:lnTo>
                  <a:lnTo>
                    <a:pt x="268" y="313"/>
                  </a:lnTo>
                  <a:lnTo>
                    <a:pt x="268" y="313"/>
                  </a:lnTo>
                  <a:lnTo>
                    <a:pt x="267" y="313"/>
                  </a:lnTo>
                  <a:lnTo>
                    <a:pt x="266" y="313"/>
                  </a:lnTo>
                  <a:lnTo>
                    <a:pt x="265" y="314"/>
                  </a:lnTo>
                  <a:lnTo>
                    <a:pt x="264" y="315"/>
                  </a:lnTo>
                  <a:lnTo>
                    <a:pt x="263" y="316"/>
                  </a:lnTo>
                  <a:lnTo>
                    <a:pt x="261" y="318"/>
                  </a:lnTo>
                  <a:lnTo>
                    <a:pt x="260" y="319"/>
                  </a:lnTo>
                  <a:lnTo>
                    <a:pt x="259" y="321"/>
                  </a:lnTo>
                  <a:lnTo>
                    <a:pt x="257" y="323"/>
                  </a:lnTo>
                  <a:lnTo>
                    <a:pt x="256" y="326"/>
                  </a:lnTo>
                  <a:lnTo>
                    <a:pt x="254" y="330"/>
                  </a:lnTo>
                  <a:lnTo>
                    <a:pt x="254" y="331"/>
                  </a:lnTo>
                  <a:lnTo>
                    <a:pt x="253" y="332"/>
                  </a:lnTo>
                  <a:lnTo>
                    <a:pt x="252" y="334"/>
                  </a:lnTo>
                  <a:lnTo>
                    <a:pt x="250" y="336"/>
                  </a:lnTo>
                  <a:lnTo>
                    <a:pt x="248" y="340"/>
                  </a:lnTo>
                  <a:lnTo>
                    <a:pt x="247" y="340"/>
                  </a:lnTo>
                  <a:lnTo>
                    <a:pt x="246" y="341"/>
                  </a:lnTo>
                  <a:lnTo>
                    <a:pt x="245" y="342"/>
                  </a:lnTo>
                  <a:lnTo>
                    <a:pt x="245" y="342"/>
                  </a:lnTo>
                  <a:lnTo>
                    <a:pt x="243" y="343"/>
                  </a:lnTo>
                  <a:lnTo>
                    <a:pt x="242" y="343"/>
                  </a:lnTo>
                  <a:lnTo>
                    <a:pt x="241" y="343"/>
                  </a:lnTo>
                  <a:lnTo>
                    <a:pt x="239" y="343"/>
                  </a:lnTo>
                  <a:lnTo>
                    <a:pt x="237" y="343"/>
                  </a:lnTo>
                  <a:lnTo>
                    <a:pt x="235" y="343"/>
                  </a:lnTo>
                  <a:lnTo>
                    <a:pt x="234" y="343"/>
                  </a:lnTo>
                  <a:lnTo>
                    <a:pt x="233" y="343"/>
                  </a:lnTo>
                  <a:lnTo>
                    <a:pt x="232" y="342"/>
                  </a:lnTo>
                  <a:lnTo>
                    <a:pt x="231" y="342"/>
                  </a:lnTo>
                  <a:lnTo>
                    <a:pt x="229" y="341"/>
                  </a:lnTo>
                  <a:lnTo>
                    <a:pt x="224" y="339"/>
                  </a:lnTo>
                  <a:lnTo>
                    <a:pt x="216" y="334"/>
                  </a:lnTo>
                  <a:lnTo>
                    <a:pt x="213" y="333"/>
                  </a:lnTo>
                  <a:lnTo>
                    <a:pt x="212" y="332"/>
                  </a:lnTo>
                  <a:lnTo>
                    <a:pt x="211" y="331"/>
                  </a:lnTo>
                  <a:lnTo>
                    <a:pt x="210" y="330"/>
                  </a:lnTo>
                  <a:lnTo>
                    <a:pt x="209" y="329"/>
                  </a:lnTo>
                  <a:lnTo>
                    <a:pt x="208" y="327"/>
                  </a:lnTo>
                  <a:lnTo>
                    <a:pt x="207" y="326"/>
                  </a:lnTo>
                  <a:lnTo>
                    <a:pt x="207" y="325"/>
                  </a:lnTo>
                  <a:lnTo>
                    <a:pt x="207" y="323"/>
                  </a:lnTo>
                  <a:lnTo>
                    <a:pt x="207" y="322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8" y="315"/>
                  </a:lnTo>
                  <a:lnTo>
                    <a:pt x="208" y="314"/>
                  </a:lnTo>
                  <a:lnTo>
                    <a:pt x="208" y="314"/>
                  </a:lnTo>
                  <a:lnTo>
                    <a:pt x="208" y="313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7" y="310"/>
                  </a:lnTo>
                  <a:lnTo>
                    <a:pt x="207" y="310"/>
                  </a:lnTo>
                  <a:lnTo>
                    <a:pt x="206" y="310"/>
                  </a:lnTo>
                  <a:lnTo>
                    <a:pt x="203" y="309"/>
                  </a:lnTo>
                  <a:lnTo>
                    <a:pt x="202" y="309"/>
                  </a:lnTo>
                  <a:lnTo>
                    <a:pt x="200" y="308"/>
                  </a:lnTo>
                  <a:lnTo>
                    <a:pt x="199" y="308"/>
                  </a:lnTo>
                  <a:lnTo>
                    <a:pt x="197" y="307"/>
                  </a:lnTo>
                  <a:lnTo>
                    <a:pt x="196" y="306"/>
                  </a:lnTo>
                  <a:lnTo>
                    <a:pt x="194" y="305"/>
                  </a:lnTo>
                  <a:lnTo>
                    <a:pt x="191" y="303"/>
                  </a:lnTo>
                  <a:lnTo>
                    <a:pt x="190" y="302"/>
                  </a:lnTo>
                  <a:lnTo>
                    <a:pt x="188" y="301"/>
                  </a:lnTo>
                  <a:lnTo>
                    <a:pt x="186" y="301"/>
                  </a:lnTo>
                  <a:lnTo>
                    <a:pt x="184" y="300"/>
                  </a:lnTo>
                  <a:lnTo>
                    <a:pt x="182" y="299"/>
                  </a:lnTo>
                  <a:lnTo>
                    <a:pt x="180" y="299"/>
                  </a:lnTo>
                  <a:lnTo>
                    <a:pt x="178" y="298"/>
                  </a:lnTo>
                  <a:lnTo>
                    <a:pt x="177" y="298"/>
                  </a:lnTo>
                  <a:lnTo>
                    <a:pt x="176" y="297"/>
                  </a:lnTo>
                  <a:lnTo>
                    <a:pt x="175" y="297"/>
                  </a:lnTo>
                  <a:lnTo>
                    <a:pt x="174" y="296"/>
                  </a:lnTo>
                  <a:lnTo>
                    <a:pt x="174" y="296"/>
                  </a:lnTo>
                  <a:lnTo>
                    <a:pt x="173" y="295"/>
                  </a:lnTo>
                  <a:lnTo>
                    <a:pt x="173" y="294"/>
                  </a:lnTo>
                  <a:lnTo>
                    <a:pt x="172" y="293"/>
                  </a:lnTo>
                  <a:lnTo>
                    <a:pt x="171" y="289"/>
                  </a:lnTo>
                  <a:lnTo>
                    <a:pt x="171" y="288"/>
                  </a:lnTo>
                  <a:lnTo>
                    <a:pt x="171" y="288"/>
                  </a:lnTo>
                  <a:lnTo>
                    <a:pt x="170" y="287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7" y="285"/>
                  </a:lnTo>
                  <a:lnTo>
                    <a:pt x="164" y="284"/>
                  </a:lnTo>
                  <a:lnTo>
                    <a:pt x="162" y="283"/>
                  </a:lnTo>
                  <a:lnTo>
                    <a:pt x="158" y="283"/>
                  </a:lnTo>
                  <a:lnTo>
                    <a:pt x="157" y="282"/>
                  </a:lnTo>
                  <a:lnTo>
                    <a:pt x="155" y="282"/>
                  </a:lnTo>
                  <a:lnTo>
                    <a:pt x="154" y="281"/>
                  </a:lnTo>
                  <a:lnTo>
                    <a:pt x="152" y="280"/>
                  </a:lnTo>
                  <a:lnTo>
                    <a:pt x="150" y="279"/>
                  </a:lnTo>
                  <a:lnTo>
                    <a:pt x="149" y="278"/>
                  </a:lnTo>
                  <a:lnTo>
                    <a:pt x="148" y="277"/>
                  </a:lnTo>
                  <a:lnTo>
                    <a:pt x="147" y="276"/>
                  </a:lnTo>
                  <a:lnTo>
                    <a:pt x="143" y="272"/>
                  </a:lnTo>
                  <a:lnTo>
                    <a:pt x="143" y="272"/>
                  </a:lnTo>
                  <a:lnTo>
                    <a:pt x="142" y="272"/>
                  </a:lnTo>
                  <a:lnTo>
                    <a:pt x="141" y="271"/>
                  </a:lnTo>
                  <a:lnTo>
                    <a:pt x="139" y="270"/>
                  </a:lnTo>
                  <a:lnTo>
                    <a:pt x="135" y="268"/>
                  </a:lnTo>
                  <a:lnTo>
                    <a:pt x="134" y="268"/>
                  </a:lnTo>
                  <a:lnTo>
                    <a:pt x="132" y="267"/>
                  </a:lnTo>
                  <a:lnTo>
                    <a:pt x="131" y="266"/>
                  </a:lnTo>
                  <a:lnTo>
                    <a:pt x="130" y="266"/>
                  </a:lnTo>
                  <a:lnTo>
                    <a:pt x="129" y="265"/>
                  </a:lnTo>
                  <a:lnTo>
                    <a:pt x="126" y="264"/>
                  </a:lnTo>
                  <a:lnTo>
                    <a:pt x="125" y="264"/>
                  </a:lnTo>
                  <a:lnTo>
                    <a:pt x="124" y="264"/>
                  </a:lnTo>
                  <a:lnTo>
                    <a:pt x="123" y="264"/>
                  </a:lnTo>
                  <a:lnTo>
                    <a:pt x="122" y="264"/>
                  </a:lnTo>
                  <a:lnTo>
                    <a:pt x="120" y="265"/>
                  </a:lnTo>
                  <a:lnTo>
                    <a:pt x="119" y="265"/>
                  </a:lnTo>
                  <a:lnTo>
                    <a:pt x="118" y="265"/>
                  </a:lnTo>
                  <a:lnTo>
                    <a:pt x="117" y="265"/>
                  </a:lnTo>
                  <a:lnTo>
                    <a:pt x="115" y="265"/>
                  </a:lnTo>
                  <a:lnTo>
                    <a:pt x="112" y="264"/>
                  </a:lnTo>
                  <a:lnTo>
                    <a:pt x="111" y="264"/>
                  </a:lnTo>
                  <a:lnTo>
                    <a:pt x="110" y="264"/>
                  </a:lnTo>
                  <a:lnTo>
                    <a:pt x="109" y="264"/>
                  </a:lnTo>
                  <a:lnTo>
                    <a:pt x="104" y="265"/>
                  </a:lnTo>
                  <a:lnTo>
                    <a:pt x="102" y="265"/>
                  </a:lnTo>
                  <a:lnTo>
                    <a:pt x="101" y="265"/>
                  </a:lnTo>
                  <a:lnTo>
                    <a:pt x="99" y="264"/>
                  </a:lnTo>
                  <a:lnTo>
                    <a:pt x="97" y="264"/>
                  </a:lnTo>
                  <a:lnTo>
                    <a:pt x="96" y="264"/>
                  </a:lnTo>
                  <a:lnTo>
                    <a:pt x="95" y="263"/>
                  </a:lnTo>
                  <a:lnTo>
                    <a:pt x="94" y="263"/>
                  </a:lnTo>
                  <a:lnTo>
                    <a:pt x="93" y="263"/>
                  </a:lnTo>
                  <a:lnTo>
                    <a:pt x="92" y="261"/>
                  </a:lnTo>
                  <a:lnTo>
                    <a:pt x="89" y="259"/>
                  </a:lnTo>
                  <a:lnTo>
                    <a:pt x="88" y="258"/>
                  </a:lnTo>
                  <a:lnTo>
                    <a:pt x="85" y="255"/>
                  </a:lnTo>
                  <a:lnTo>
                    <a:pt x="84" y="254"/>
                  </a:lnTo>
                  <a:lnTo>
                    <a:pt x="74" y="247"/>
                  </a:lnTo>
                  <a:lnTo>
                    <a:pt x="69" y="244"/>
                  </a:lnTo>
                  <a:lnTo>
                    <a:pt x="67" y="242"/>
                  </a:lnTo>
                  <a:lnTo>
                    <a:pt x="59" y="236"/>
                  </a:lnTo>
                  <a:lnTo>
                    <a:pt x="53" y="232"/>
                  </a:lnTo>
                  <a:lnTo>
                    <a:pt x="53" y="232"/>
                  </a:lnTo>
                  <a:lnTo>
                    <a:pt x="53" y="231"/>
                  </a:lnTo>
                  <a:lnTo>
                    <a:pt x="53" y="228"/>
                  </a:lnTo>
                  <a:lnTo>
                    <a:pt x="54" y="223"/>
                  </a:lnTo>
                  <a:lnTo>
                    <a:pt x="55" y="218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6" y="211"/>
                  </a:lnTo>
                  <a:lnTo>
                    <a:pt x="56" y="210"/>
                  </a:lnTo>
                  <a:lnTo>
                    <a:pt x="56" y="209"/>
                  </a:lnTo>
                  <a:lnTo>
                    <a:pt x="57" y="208"/>
                  </a:lnTo>
                  <a:lnTo>
                    <a:pt x="59" y="205"/>
                  </a:lnTo>
                  <a:lnTo>
                    <a:pt x="60" y="204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5"/>
                  </a:lnTo>
                  <a:lnTo>
                    <a:pt x="65" y="193"/>
                  </a:lnTo>
                  <a:lnTo>
                    <a:pt x="65" y="191"/>
                  </a:lnTo>
                  <a:lnTo>
                    <a:pt x="66" y="190"/>
                  </a:lnTo>
                  <a:lnTo>
                    <a:pt x="66" y="189"/>
                  </a:lnTo>
                  <a:lnTo>
                    <a:pt x="66" y="187"/>
                  </a:lnTo>
                  <a:lnTo>
                    <a:pt x="65" y="186"/>
                  </a:lnTo>
                  <a:lnTo>
                    <a:pt x="65" y="182"/>
                  </a:lnTo>
                  <a:lnTo>
                    <a:pt x="64" y="181"/>
                  </a:lnTo>
                  <a:lnTo>
                    <a:pt x="64" y="180"/>
                  </a:lnTo>
                  <a:lnTo>
                    <a:pt x="64" y="179"/>
                  </a:lnTo>
                  <a:lnTo>
                    <a:pt x="64" y="178"/>
                  </a:lnTo>
                  <a:lnTo>
                    <a:pt x="65" y="177"/>
                  </a:lnTo>
                  <a:lnTo>
                    <a:pt x="65" y="174"/>
                  </a:lnTo>
                  <a:lnTo>
                    <a:pt x="65" y="172"/>
                  </a:lnTo>
                  <a:lnTo>
                    <a:pt x="65" y="171"/>
                  </a:lnTo>
                  <a:lnTo>
                    <a:pt x="65" y="170"/>
                  </a:lnTo>
                  <a:lnTo>
                    <a:pt x="65" y="169"/>
                  </a:lnTo>
                  <a:lnTo>
                    <a:pt x="65" y="168"/>
                  </a:lnTo>
                  <a:lnTo>
                    <a:pt x="64" y="167"/>
                  </a:lnTo>
                  <a:lnTo>
                    <a:pt x="63" y="166"/>
                  </a:lnTo>
                  <a:lnTo>
                    <a:pt x="62" y="165"/>
                  </a:lnTo>
                  <a:lnTo>
                    <a:pt x="61" y="164"/>
                  </a:lnTo>
                  <a:lnTo>
                    <a:pt x="59" y="163"/>
                  </a:lnTo>
                  <a:lnTo>
                    <a:pt x="58" y="162"/>
                  </a:lnTo>
                  <a:lnTo>
                    <a:pt x="54" y="160"/>
                  </a:lnTo>
                  <a:lnTo>
                    <a:pt x="53" y="160"/>
                  </a:lnTo>
                  <a:lnTo>
                    <a:pt x="50" y="158"/>
                  </a:lnTo>
                  <a:lnTo>
                    <a:pt x="48" y="156"/>
                  </a:lnTo>
                  <a:lnTo>
                    <a:pt x="46" y="155"/>
                  </a:lnTo>
                  <a:lnTo>
                    <a:pt x="45" y="154"/>
                  </a:lnTo>
                  <a:lnTo>
                    <a:pt x="43" y="152"/>
                  </a:lnTo>
                  <a:lnTo>
                    <a:pt x="43" y="151"/>
                  </a:lnTo>
                  <a:lnTo>
                    <a:pt x="42" y="151"/>
                  </a:lnTo>
                  <a:lnTo>
                    <a:pt x="42" y="150"/>
                  </a:lnTo>
                  <a:lnTo>
                    <a:pt x="41" y="149"/>
                  </a:lnTo>
                  <a:lnTo>
                    <a:pt x="41" y="148"/>
                  </a:lnTo>
                  <a:lnTo>
                    <a:pt x="41" y="147"/>
                  </a:lnTo>
                  <a:lnTo>
                    <a:pt x="41" y="144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0" y="141"/>
                  </a:lnTo>
                  <a:lnTo>
                    <a:pt x="40" y="14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6" y="138"/>
                  </a:lnTo>
                  <a:lnTo>
                    <a:pt x="35" y="137"/>
                  </a:lnTo>
                  <a:lnTo>
                    <a:pt x="34" y="137"/>
                  </a:lnTo>
                  <a:lnTo>
                    <a:pt x="34" y="136"/>
                  </a:lnTo>
                  <a:lnTo>
                    <a:pt x="33" y="136"/>
                  </a:lnTo>
                  <a:lnTo>
                    <a:pt x="32" y="136"/>
                  </a:lnTo>
                  <a:lnTo>
                    <a:pt x="30" y="136"/>
                  </a:lnTo>
                  <a:lnTo>
                    <a:pt x="29" y="135"/>
                  </a:lnTo>
                  <a:lnTo>
                    <a:pt x="26" y="135"/>
                  </a:lnTo>
                  <a:lnTo>
                    <a:pt x="24" y="134"/>
                  </a:lnTo>
                  <a:lnTo>
                    <a:pt x="23" y="134"/>
                  </a:lnTo>
                  <a:lnTo>
                    <a:pt x="23" y="133"/>
                  </a:lnTo>
                  <a:lnTo>
                    <a:pt x="22" y="133"/>
                  </a:lnTo>
                  <a:lnTo>
                    <a:pt x="21" y="131"/>
                  </a:lnTo>
                  <a:lnTo>
                    <a:pt x="20" y="131"/>
                  </a:lnTo>
                  <a:lnTo>
                    <a:pt x="19" y="130"/>
                  </a:lnTo>
                  <a:lnTo>
                    <a:pt x="17" y="129"/>
                  </a:lnTo>
                  <a:lnTo>
                    <a:pt x="16" y="129"/>
                  </a:lnTo>
                  <a:lnTo>
                    <a:pt x="15" y="128"/>
                  </a:lnTo>
                  <a:lnTo>
                    <a:pt x="12" y="127"/>
                  </a:lnTo>
                  <a:lnTo>
                    <a:pt x="10" y="127"/>
                  </a:lnTo>
                  <a:lnTo>
                    <a:pt x="8" y="126"/>
                  </a:lnTo>
                  <a:lnTo>
                    <a:pt x="7" y="125"/>
                  </a:lnTo>
                  <a:lnTo>
                    <a:pt x="5" y="124"/>
                  </a:lnTo>
                  <a:lnTo>
                    <a:pt x="4" y="124"/>
                  </a:lnTo>
                  <a:lnTo>
                    <a:pt x="3" y="123"/>
                  </a:lnTo>
                  <a:lnTo>
                    <a:pt x="2" y="122"/>
                  </a:lnTo>
                  <a:lnTo>
                    <a:pt x="1" y="121"/>
                  </a:lnTo>
                  <a:lnTo>
                    <a:pt x="1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3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8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10" y="100"/>
                  </a:lnTo>
                  <a:lnTo>
                    <a:pt x="11" y="99"/>
                  </a:lnTo>
                  <a:lnTo>
                    <a:pt x="12" y="98"/>
                  </a:lnTo>
                  <a:lnTo>
                    <a:pt x="13" y="98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5"/>
                  </a:lnTo>
                  <a:lnTo>
                    <a:pt x="14" y="94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8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5" y="76"/>
                  </a:lnTo>
                  <a:lnTo>
                    <a:pt x="15" y="75"/>
                  </a:lnTo>
                  <a:lnTo>
                    <a:pt x="16" y="75"/>
                  </a:lnTo>
                  <a:lnTo>
                    <a:pt x="16" y="74"/>
                  </a:lnTo>
                  <a:lnTo>
                    <a:pt x="17" y="74"/>
                  </a:lnTo>
                  <a:lnTo>
                    <a:pt x="19" y="73"/>
                  </a:lnTo>
                  <a:lnTo>
                    <a:pt x="21" y="73"/>
                  </a:lnTo>
                  <a:lnTo>
                    <a:pt x="22" y="72"/>
                  </a:lnTo>
                  <a:lnTo>
                    <a:pt x="23" y="72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5" y="70"/>
                  </a:lnTo>
                  <a:lnTo>
                    <a:pt x="26" y="70"/>
                  </a:lnTo>
                  <a:lnTo>
                    <a:pt x="26" y="69"/>
                  </a:lnTo>
                  <a:lnTo>
                    <a:pt x="27" y="70"/>
                  </a:lnTo>
                  <a:lnTo>
                    <a:pt x="27" y="71"/>
                  </a:lnTo>
                  <a:lnTo>
                    <a:pt x="28" y="71"/>
                  </a:lnTo>
                  <a:lnTo>
                    <a:pt x="29" y="72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3" y="74"/>
                  </a:lnTo>
                  <a:lnTo>
                    <a:pt x="35" y="74"/>
                  </a:lnTo>
                  <a:lnTo>
                    <a:pt x="36" y="74"/>
                  </a:lnTo>
                  <a:lnTo>
                    <a:pt x="37" y="74"/>
                  </a:lnTo>
                  <a:lnTo>
                    <a:pt x="38" y="73"/>
                  </a:lnTo>
                  <a:lnTo>
                    <a:pt x="40" y="73"/>
                  </a:lnTo>
                  <a:lnTo>
                    <a:pt x="41" y="73"/>
                  </a:lnTo>
                  <a:lnTo>
                    <a:pt x="43" y="72"/>
                  </a:lnTo>
                  <a:lnTo>
                    <a:pt x="44" y="72"/>
                  </a:lnTo>
                  <a:lnTo>
                    <a:pt x="45" y="71"/>
                  </a:lnTo>
                  <a:lnTo>
                    <a:pt x="47" y="70"/>
                  </a:lnTo>
                  <a:lnTo>
                    <a:pt x="49" y="69"/>
                  </a:lnTo>
                  <a:lnTo>
                    <a:pt x="51" y="67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6" y="65"/>
                  </a:lnTo>
                  <a:lnTo>
                    <a:pt x="57" y="64"/>
                  </a:lnTo>
                  <a:lnTo>
                    <a:pt x="59" y="62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0"/>
                  </a:lnTo>
                  <a:lnTo>
                    <a:pt x="63" y="57"/>
                  </a:lnTo>
                  <a:lnTo>
                    <a:pt x="63" y="56"/>
                  </a:lnTo>
                  <a:lnTo>
                    <a:pt x="64" y="55"/>
                  </a:lnTo>
                  <a:lnTo>
                    <a:pt x="65" y="54"/>
                  </a:lnTo>
                  <a:lnTo>
                    <a:pt x="65" y="53"/>
                  </a:lnTo>
                  <a:lnTo>
                    <a:pt x="66" y="53"/>
                  </a:lnTo>
                  <a:lnTo>
                    <a:pt x="67" y="52"/>
                  </a:lnTo>
                  <a:lnTo>
                    <a:pt x="68" y="51"/>
                  </a:lnTo>
                  <a:lnTo>
                    <a:pt x="70" y="51"/>
                  </a:lnTo>
                  <a:lnTo>
                    <a:pt x="71" y="50"/>
                  </a:lnTo>
                  <a:lnTo>
                    <a:pt x="74" y="50"/>
                  </a:lnTo>
                  <a:lnTo>
                    <a:pt x="75" y="49"/>
                  </a:lnTo>
                  <a:lnTo>
                    <a:pt x="76" y="49"/>
                  </a:lnTo>
                  <a:lnTo>
                    <a:pt x="81" y="46"/>
                  </a:lnTo>
                  <a:lnTo>
                    <a:pt x="82" y="46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4" y="46"/>
                  </a:lnTo>
                  <a:lnTo>
                    <a:pt x="85" y="46"/>
                  </a:lnTo>
                  <a:lnTo>
                    <a:pt x="85" y="47"/>
                  </a:lnTo>
                  <a:lnTo>
                    <a:pt x="86" y="47"/>
                  </a:lnTo>
                  <a:lnTo>
                    <a:pt x="88" y="49"/>
                  </a:lnTo>
                  <a:lnTo>
                    <a:pt x="90" y="50"/>
                  </a:lnTo>
                  <a:lnTo>
                    <a:pt x="91" y="51"/>
                  </a:lnTo>
                  <a:lnTo>
                    <a:pt x="92" y="51"/>
                  </a:lnTo>
                  <a:lnTo>
                    <a:pt x="93" y="51"/>
                  </a:lnTo>
                  <a:lnTo>
                    <a:pt x="94" y="51"/>
                  </a:lnTo>
                  <a:lnTo>
                    <a:pt x="96" y="51"/>
                  </a:lnTo>
                  <a:lnTo>
                    <a:pt x="98" y="51"/>
                  </a:lnTo>
                  <a:lnTo>
                    <a:pt x="99" y="51"/>
                  </a:lnTo>
                  <a:lnTo>
                    <a:pt x="103" y="51"/>
                  </a:lnTo>
                  <a:lnTo>
                    <a:pt x="105" y="51"/>
                  </a:lnTo>
                  <a:lnTo>
                    <a:pt x="107" y="51"/>
                  </a:lnTo>
                  <a:lnTo>
                    <a:pt x="109" y="52"/>
                  </a:lnTo>
                  <a:lnTo>
                    <a:pt x="111" y="52"/>
                  </a:lnTo>
                  <a:lnTo>
                    <a:pt x="113" y="52"/>
                  </a:lnTo>
                  <a:lnTo>
                    <a:pt x="115" y="52"/>
                  </a:lnTo>
                  <a:lnTo>
                    <a:pt x="116" y="52"/>
                  </a:lnTo>
                  <a:lnTo>
                    <a:pt x="117" y="52"/>
                  </a:lnTo>
                  <a:lnTo>
                    <a:pt x="118" y="52"/>
                  </a:lnTo>
                  <a:lnTo>
                    <a:pt x="120" y="53"/>
                  </a:lnTo>
                  <a:lnTo>
                    <a:pt x="124" y="55"/>
                  </a:lnTo>
                  <a:lnTo>
                    <a:pt x="126" y="55"/>
                  </a:lnTo>
                  <a:lnTo>
                    <a:pt x="127" y="55"/>
                  </a:lnTo>
                  <a:lnTo>
                    <a:pt x="128" y="55"/>
                  </a:lnTo>
                  <a:lnTo>
                    <a:pt x="130" y="55"/>
                  </a:lnTo>
                  <a:lnTo>
                    <a:pt x="131" y="55"/>
                  </a:lnTo>
                  <a:lnTo>
                    <a:pt x="132" y="55"/>
                  </a:lnTo>
                  <a:lnTo>
                    <a:pt x="134" y="55"/>
                  </a:lnTo>
                  <a:lnTo>
                    <a:pt x="137" y="53"/>
                  </a:lnTo>
                  <a:lnTo>
                    <a:pt x="139" y="52"/>
                  </a:lnTo>
                  <a:lnTo>
                    <a:pt x="141" y="51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8" y="49"/>
                  </a:lnTo>
                  <a:lnTo>
                    <a:pt x="149" y="48"/>
                  </a:lnTo>
                  <a:lnTo>
                    <a:pt x="150" y="47"/>
                  </a:lnTo>
                  <a:lnTo>
                    <a:pt x="151" y="46"/>
                  </a:lnTo>
                  <a:lnTo>
                    <a:pt x="152" y="46"/>
                  </a:lnTo>
                  <a:lnTo>
                    <a:pt x="152" y="45"/>
                  </a:lnTo>
                  <a:lnTo>
                    <a:pt x="153" y="44"/>
                  </a:lnTo>
                  <a:lnTo>
                    <a:pt x="154" y="43"/>
                  </a:lnTo>
                  <a:lnTo>
                    <a:pt x="155" y="39"/>
                  </a:lnTo>
                  <a:lnTo>
                    <a:pt x="156" y="37"/>
                  </a:lnTo>
                  <a:lnTo>
                    <a:pt x="157" y="36"/>
                  </a:lnTo>
                  <a:lnTo>
                    <a:pt x="157" y="36"/>
                  </a:lnTo>
                  <a:lnTo>
                    <a:pt x="158" y="35"/>
                  </a:lnTo>
                  <a:lnTo>
                    <a:pt x="159" y="34"/>
                  </a:lnTo>
                  <a:lnTo>
                    <a:pt x="160" y="32"/>
                  </a:lnTo>
                  <a:lnTo>
                    <a:pt x="161" y="31"/>
                  </a:lnTo>
                  <a:lnTo>
                    <a:pt x="163" y="30"/>
                  </a:lnTo>
                  <a:lnTo>
                    <a:pt x="165" y="29"/>
                  </a:lnTo>
                  <a:lnTo>
                    <a:pt x="167" y="28"/>
                  </a:lnTo>
                  <a:lnTo>
                    <a:pt x="170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244">
              <a:extLst>
                <a:ext uri="{FF2B5EF4-FFF2-40B4-BE49-F238E27FC236}">
                  <a16:creationId xmlns:a16="http://schemas.microsoft.com/office/drawing/2014/main" id="{4E5C3624-A9CA-73B0-AF09-272508FF3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4554" y="3480946"/>
              <a:ext cx="750665" cy="542174"/>
            </a:xfrm>
            <a:custGeom>
              <a:avLst/>
              <a:gdLst>
                <a:gd name="T0" fmla="*/ 185 w 626"/>
                <a:gd name="T1" fmla="*/ 48 h 412"/>
                <a:gd name="T2" fmla="*/ 210 w 626"/>
                <a:gd name="T3" fmla="*/ 42 h 412"/>
                <a:gd name="T4" fmla="*/ 241 w 626"/>
                <a:gd name="T5" fmla="*/ 32 h 412"/>
                <a:gd name="T6" fmla="*/ 269 w 626"/>
                <a:gd name="T7" fmla="*/ 58 h 412"/>
                <a:gd name="T8" fmla="*/ 295 w 626"/>
                <a:gd name="T9" fmla="*/ 76 h 412"/>
                <a:gd name="T10" fmla="*/ 327 w 626"/>
                <a:gd name="T11" fmla="*/ 96 h 412"/>
                <a:gd name="T12" fmla="*/ 361 w 626"/>
                <a:gd name="T13" fmla="*/ 107 h 412"/>
                <a:gd name="T14" fmla="*/ 388 w 626"/>
                <a:gd name="T15" fmla="*/ 106 h 412"/>
                <a:gd name="T16" fmla="*/ 400 w 626"/>
                <a:gd name="T17" fmla="*/ 98 h 412"/>
                <a:gd name="T18" fmla="*/ 410 w 626"/>
                <a:gd name="T19" fmla="*/ 79 h 412"/>
                <a:gd name="T20" fmla="*/ 442 w 626"/>
                <a:gd name="T21" fmla="*/ 56 h 412"/>
                <a:gd name="T22" fmla="*/ 467 w 626"/>
                <a:gd name="T23" fmla="*/ 32 h 412"/>
                <a:gd name="T24" fmla="*/ 487 w 626"/>
                <a:gd name="T25" fmla="*/ 35 h 412"/>
                <a:gd name="T26" fmla="*/ 517 w 626"/>
                <a:gd name="T27" fmla="*/ 47 h 412"/>
                <a:gd name="T28" fmla="*/ 556 w 626"/>
                <a:gd name="T29" fmla="*/ 68 h 412"/>
                <a:gd name="T30" fmla="*/ 580 w 626"/>
                <a:gd name="T31" fmla="*/ 46 h 412"/>
                <a:gd name="T32" fmla="*/ 606 w 626"/>
                <a:gd name="T33" fmla="*/ 8 h 412"/>
                <a:gd name="T34" fmla="*/ 626 w 626"/>
                <a:gd name="T35" fmla="*/ 2 h 412"/>
                <a:gd name="T36" fmla="*/ 609 w 626"/>
                <a:gd name="T37" fmla="*/ 57 h 412"/>
                <a:gd name="T38" fmla="*/ 604 w 626"/>
                <a:gd name="T39" fmla="*/ 87 h 412"/>
                <a:gd name="T40" fmla="*/ 595 w 626"/>
                <a:gd name="T41" fmla="*/ 118 h 412"/>
                <a:gd name="T42" fmla="*/ 571 w 626"/>
                <a:gd name="T43" fmla="*/ 135 h 412"/>
                <a:gd name="T44" fmla="*/ 578 w 626"/>
                <a:gd name="T45" fmla="*/ 172 h 412"/>
                <a:gd name="T46" fmla="*/ 585 w 626"/>
                <a:gd name="T47" fmla="*/ 219 h 412"/>
                <a:gd name="T48" fmla="*/ 584 w 626"/>
                <a:gd name="T49" fmla="*/ 250 h 412"/>
                <a:gd name="T50" fmla="*/ 605 w 626"/>
                <a:gd name="T51" fmla="*/ 285 h 412"/>
                <a:gd name="T52" fmla="*/ 607 w 626"/>
                <a:gd name="T53" fmla="*/ 309 h 412"/>
                <a:gd name="T54" fmla="*/ 625 w 626"/>
                <a:gd name="T55" fmla="*/ 320 h 412"/>
                <a:gd name="T56" fmla="*/ 613 w 626"/>
                <a:gd name="T57" fmla="*/ 357 h 412"/>
                <a:gd name="T58" fmla="*/ 611 w 626"/>
                <a:gd name="T59" fmla="*/ 391 h 412"/>
                <a:gd name="T60" fmla="*/ 586 w 626"/>
                <a:gd name="T61" fmla="*/ 389 h 412"/>
                <a:gd name="T62" fmla="*/ 543 w 626"/>
                <a:gd name="T63" fmla="*/ 380 h 412"/>
                <a:gd name="T64" fmla="*/ 507 w 626"/>
                <a:gd name="T65" fmla="*/ 377 h 412"/>
                <a:gd name="T66" fmla="*/ 493 w 626"/>
                <a:gd name="T67" fmla="*/ 402 h 412"/>
                <a:gd name="T68" fmla="*/ 458 w 626"/>
                <a:gd name="T69" fmla="*/ 401 h 412"/>
                <a:gd name="T70" fmla="*/ 439 w 626"/>
                <a:gd name="T71" fmla="*/ 412 h 412"/>
                <a:gd name="T72" fmla="*/ 409 w 626"/>
                <a:gd name="T73" fmla="*/ 389 h 412"/>
                <a:gd name="T74" fmla="*/ 370 w 626"/>
                <a:gd name="T75" fmla="*/ 362 h 412"/>
                <a:gd name="T76" fmla="*/ 323 w 626"/>
                <a:gd name="T77" fmla="*/ 343 h 412"/>
                <a:gd name="T78" fmla="*/ 296 w 626"/>
                <a:gd name="T79" fmla="*/ 328 h 412"/>
                <a:gd name="T80" fmla="*/ 269 w 626"/>
                <a:gd name="T81" fmla="*/ 314 h 412"/>
                <a:gd name="T82" fmla="*/ 250 w 626"/>
                <a:gd name="T83" fmla="*/ 336 h 412"/>
                <a:gd name="T84" fmla="*/ 224 w 626"/>
                <a:gd name="T85" fmla="*/ 339 h 412"/>
                <a:gd name="T86" fmla="*/ 208 w 626"/>
                <a:gd name="T87" fmla="*/ 313 h 412"/>
                <a:gd name="T88" fmla="*/ 184 w 626"/>
                <a:gd name="T89" fmla="*/ 300 h 412"/>
                <a:gd name="T90" fmla="*/ 170 w 626"/>
                <a:gd name="T91" fmla="*/ 286 h 412"/>
                <a:gd name="T92" fmla="*/ 142 w 626"/>
                <a:gd name="T93" fmla="*/ 272 h 412"/>
                <a:gd name="T94" fmla="*/ 117 w 626"/>
                <a:gd name="T95" fmla="*/ 265 h 412"/>
                <a:gd name="T96" fmla="*/ 88 w 626"/>
                <a:gd name="T97" fmla="*/ 258 h 412"/>
                <a:gd name="T98" fmla="*/ 56 w 626"/>
                <a:gd name="T99" fmla="*/ 209 h 412"/>
                <a:gd name="T100" fmla="*/ 64 w 626"/>
                <a:gd name="T101" fmla="*/ 178 h 412"/>
                <a:gd name="T102" fmla="*/ 48 w 626"/>
                <a:gd name="T103" fmla="*/ 156 h 412"/>
                <a:gd name="T104" fmla="*/ 37 w 626"/>
                <a:gd name="T105" fmla="*/ 139 h 412"/>
                <a:gd name="T106" fmla="*/ 19 w 626"/>
                <a:gd name="T107" fmla="*/ 130 h 412"/>
                <a:gd name="T108" fmla="*/ 0 w 626"/>
                <a:gd name="T109" fmla="*/ 116 h 412"/>
                <a:gd name="T110" fmla="*/ 6 w 626"/>
                <a:gd name="T111" fmla="*/ 106 h 412"/>
                <a:gd name="T112" fmla="*/ 15 w 626"/>
                <a:gd name="T113" fmla="*/ 89 h 412"/>
                <a:gd name="T114" fmla="*/ 15 w 626"/>
                <a:gd name="T115" fmla="*/ 76 h 412"/>
                <a:gd name="T116" fmla="*/ 29 w 626"/>
                <a:gd name="T117" fmla="*/ 72 h 412"/>
                <a:gd name="T118" fmla="*/ 52 w 626"/>
                <a:gd name="T119" fmla="*/ 6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6" h="412">
                  <a:moveTo>
                    <a:pt x="171" y="26"/>
                  </a:moveTo>
                  <a:lnTo>
                    <a:pt x="171" y="26"/>
                  </a:lnTo>
                  <a:lnTo>
                    <a:pt x="173" y="27"/>
                  </a:lnTo>
                  <a:lnTo>
                    <a:pt x="174" y="28"/>
                  </a:lnTo>
                  <a:lnTo>
                    <a:pt x="174" y="29"/>
                  </a:lnTo>
                  <a:lnTo>
                    <a:pt x="175" y="29"/>
                  </a:lnTo>
                  <a:lnTo>
                    <a:pt x="176" y="30"/>
                  </a:lnTo>
                  <a:lnTo>
                    <a:pt x="177" y="32"/>
                  </a:lnTo>
                  <a:lnTo>
                    <a:pt x="178" y="34"/>
                  </a:lnTo>
                  <a:lnTo>
                    <a:pt x="179" y="36"/>
                  </a:lnTo>
                  <a:lnTo>
                    <a:pt x="180" y="38"/>
                  </a:lnTo>
                  <a:lnTo>
                    <a:pt x="181" y="42"/>
                  </a:lnTo>
                  <a:lnTo>
                    <a:pt x="182" y="44"/>
                  </a:lnTo>
                  <a:lnTo>
                    <a:pt x="183" y="45"/>
                  </a:lnTo>
                  <a:lnTo>
                    <a:pt x="184" y="46"/>
                  </a:lnTo>
                  <a:lnTo>
                    <a:pt x="184" y="47"/>
                  </a:lnTo>
                  <a:lnTo>
                    <a:pt x="185" y="48"/>
                  </a:lnTo>
                  <a:lnTo>
                    <a:pt x="186" y="49"/>
                  </a:lnTo>
                  <a:lnTo>
                    <a:pt x="187" y="49"/>
                  </a:lnTo>
                  <a:lnTo>
                    <a:pt x="188" y="50"/>
                  </a:lnTo>
                  <a:lnTo>
                    <a:pt x="189" y="50"/>
                  </a:lnTo>
                  <a:lnTo>
                    <a:pt x="190" y="50"/>
                  </a:lnTo>
                  <a:lnTo>
                    <a:pt x="191" y="50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6" y="50"/>
                  </a:lnTo>
                  <a:lnTo>
                    <a:pt x="197" y="49"/>
                  </a:lnTo>
                  <a:lnTo>
                    <a:pt x="200" y="48"/>
                  </a:lnTo>
                  <a:lnTo>
                    <a:pt x="203" y="46"/>
                  </a:lnTo>
                  <a:lnTo>
                    <a:pt x="204" y="45"/>
                  </a:lnTo>
                  <a:lnTo>
                    <a:pt x="206" y="44"/>
                  </a:lnTo>
                  <a:lnTo>
                    <a:pt x="210" y="42"/>
                  </a:lnTo>
                  <a:lnTo>
                    <a:pt x="211" y="42"/>
                  </a:lnTo>
                  <a:lnTo>
                    <a:pt x="212" y="41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7" y="36"/>
                  </a:lnTo>
                  <a:lnTo>
                    <a:pt x="218" y="35"/>
                  </a:lnTo>
                  <a:lnTo>
                    <a:pt x="220" y="34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7" y="31"/>
                  </a:lnTo>
                  <a:lnTo>
                    <a:pt x="229" y="31"/>
                  </a:lnTo>
                  <a:lnTo>
                    <a:pt x="230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4" y="31"/>
                  </a:lnTo>
                  <a:lnTo>
                    <a:pt x="238" y="32"/>
                  </a:lnTo>
                  <a:lnTo>
                    <a:pt x="241" y="32"/>
                  </a:lnTo>
                  <a:lnTo>
                    <a:pt x="246" y="34"/>
                  </a:lnTo>
                  <a:lnTo>
                    <a:pt x="251" y="35"/>
                  </a:lnTo>
                  <a:lnTo>
                    <a:pt x="253" y="36"/>
                  </a:lnTo>
                  <a:lnTo>
                    <a:pt x="255" y="37"/>
                  </a:lnTo>
                  <a:lnTo>
                    <a:pt x="257" y="38"/>
                  </a:lnTo>
                  <a:lnTo>
                    <a:pt x="258" y="38"/>
                  </a:lnTo>
                  <a:lnTo>
                    <a:pt x="259" y="39"/>
                  </a:lnTo>
                  <a:lnTo>
                    <a:pt x="260" y="40"/>
                  </a:lnTo>
                  <a:lnTo>
                    <a:pt x="263" y="43"/>
                  </a:lnTo>
                  <a:lnTo>
                    <a:pt x="264" y="45"/>
                  </a:lnTo>
                  <a:lnTo>
                    <a:pt x="264" y="45"/>
                  </a:lnTo>
                  <a:lnTo>
                    <a:pt x="265" y="46"/>
                  </a:lnTo>
                  <a:lnTo>
                    <a:pt x="265" y="47"/>
                  </a:lnTo>
                  <a:lnTo>
                    <a:pt x="266" y="49"/>
                  </a:lnTo>
                  <a:lnTo>
                    <a:pt x="267" y="51"/>
                  </a:lnTo>
                  <a:lnTo>
                    <a:pt x="268" y="55"/>
                  </a:lnTo>
                  <a:lnTo>
                    <a:pt x="269" y="58"/>
                  </a:lnTo>
                  <a:lnTo>
                    <a:pt x="270" y="59"/>
                  </a:lnTo>
                  <a:lnTo>
                    <a:pt x="270" y="60"/>
                  </a:lnTo>
                  <a:lnTo>
                    <a:pt x="271" y="61"/>
                  </a:lnTo>
                  <a:lnTo>
                    <a:pt x="272" y="62"/>
                  </a:lnTo>
                  <a:lnTo>
                    <a:pt x="273" y="62"/>
                  </a:lnTo>
                  <a:lnTo>
                    <a:pt x="274" y="63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82" y="66"/>
                  </a:lnTo>
                  <a:lnTo>
                    <a:pt x="284" y="66"/>
                  </a:lnTo>
                  <a:lnTo>
                    <a:pt x="286" y="67"/>
                  </a:lnTo>
                  <a:lnTo>
                    <a:pt x="287" y="68"/>
                  </a:lnTo>
                  <a:lnTo>
                    <a:pt x="288" y="68"/>
                  </a:lnTo>
                  <a:lnTo>
                    <a:pt x="289" y="69"/>
                  </a:lnTo>
                  <a:lnTo>
                    <a:pt x="290" y="70"/>
                  </a:lnTo>
                  <a:lnTo>
                    <a:pt x="292" y="72"/>
                  </a:lnTo>
                  <a:lnTo>
                    <a:pt x="295" y="76"/>
                  </a:lnTo>
                  <a:lnTo>
                    <a:pt x="296" y="77"/>
                  </a:lnTo>
                  <a:lnTo>
                    <a:pt x="297" y="79"/>
                  </a:lnTo>
                  <a:lnTo>
                    <a:pt x="299" y="80"/>
                  </a:lnTo>
                  <a:lnTo>
                    <a:pt x="300" y="81"/>
                  </a:lnTo>
                  <a:lnTo>
                    <a:pt x="302" y="82"/>
                  </a:lnTo>
                  <a:lnTo>
                    <a:pt x="305" y="83"/>
                  </a:lnTo>
                  <a:lnTo>
                    <a:pt x="309" y="85"/>
                  </a:lnTo>
                  <a:lnTo>
                    <a:pt x="310" y="86"/>
                  </a:lnTo>
                  <a:lnTo>
                    <a:pt x="312" y="86"/>
                  </a:lnTo>
                  <a:lnTo>
                    <a:pt x="313" y="87"/>
                  </a:lnTo>
                  <a:lnTo>
                    <a:pt x="314" y="88"/>
                  </a:lnTo>
                  <a:lnTo>
                    <a:pt x="318" y="91"/>
                  </a:lnTo>
                  <a:lnTo>
                    <a:pt x="319" y="92"/>
                  </a:lnTo>
                  <a:lnTo>
                    <a:pt x="321" y="93"/>
                  </a:lnTo>
                  <a:lnTo>
                    <a:pt x="322" y="94"/>
                  </a:lnTo>
                  <a:lnTo>
                    <a:pt x="324" y="95"/>
                  </a:lnTo>
                  <a:lnTo>
                    <a:pt x="327" y="96"/>
                  </a:lnTo>
                  <a:lnTo>
                    <a:pt x="330" y="97"/>
                  </a:lnTo>
                  <a:lnTo>
                    <a:pt x="333" y="99"/>
                  </a:lnTo>
                  <a:lnTo>
                    <a:pt x="335" y="100"/>
                  </a:lnTo>
                  <a:lnTo>
                    <a:pt x="336" y="100"/>
                  </a:lnTo>
                  <a:lnTo>
                    <a:pt x="338" y="102"/>
                  </a:lnTo>
                  <a:lnTo>
                    <a:pt x="343" y="106"/>
                  </a:lnTo>
                  <a:lnTo>
                    <a:pt x="345" y="107"/>
                  </a:lnTo>
                  <a:lnTo>
                    <a:pt x="346" y="108"/>
                  </a:lnTo>
                  <a:lnTo>
                    <a:pt x="347" y="108"/>
                  </a:lnTo>
                  <a:lnTo>
                    <a:pt x="348" y="109"/>
                  </a:lnTo>
                  <a:lnTo>
                    <a:pt x="349" y="109"/>
                  </a:lnTo>
                  <a:lnTo>
                    <a:pt x="350" y="109"/>
                  </a:lnTo>
                  <a:lnTo>
                    <a:pt x="352" y="109"/>
                  </a:lnTo>
                  <a:lnTo>
                    <a:pt x="354" y="109"/>
                  </a:lnTo>
                  <a:lnTo>
                    <a:pt x="356" y="108"/>
                  </a:lnTo>
                  <a:lnTo>
                    <a:pt x="360" y="107"/>
                  </a:lnTo>
                  <a:lnTo>
                    <a:pt x="361" y="107"/>
                  </a:lnTo>
                  <a:lnTo>
                    <a:pt x="363" y="107"/>
                  </a:lnTo>
                  <a:lnTo>
                    <a:pt x="366" y="105"/>
                  </a:lnTo>
                  <a:lnTo>
                    <a:pt x="367" y="105"/>
                  </a:lnTo>
                  <a:lnTo>
                    <a:pt x="367" y="105"/>
                  </a:lnTo>
                  <a:lnTo>
                    <a:pt x="368" y="105"/>
                  </a:lnTo>
                  <a:lnTo>
                    <a:pt x="369" y="105"/>
                  </a:lnTo>
                  <a:lnTo>
                    <a:pt x="371" y="106"/>
                  </a:lnTo>
                  <a:lnTo>
                    <a:pt x="372" y="106"/>
                  </a:lnTo>
                  <a:lnTo>
                    <a:pt x="372" y="106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4" y="106"/>
                  </a:lnTo>
                  <a:lnTo>
                    <a:pt x="385" y="105"/>
                  </a:lnTo>
                  <a:lnTo>
                    <a:pt x="386" y="106"/>
                  </a:lnTo>
                  <a:lnTo>
                    <a:pt x="388" y="106"/>
                  </a:lnTo>
                  <a:lnTo>
                    <a:pt x="390" y="106"/>
                  </a:lnTo>
                  <a:lnTo>
                    <a:pt x="393" y="107"/>
                  </a:lnTo>
                  <a:lnTo>
                    <a:pt x="395" y="107"/>
                  </a:lnTo>
                  <a:lnTo>
                    <a:pt x="396" y="107"/>
                  </a:lnTo>
                  <a:lnTo>
                    <a:pt x="397" y="107"/>
                  </a:lnTo>
                  <a:lnTo>
                    <a:pt x="398" y="107"/>
                  </a:lnTo>
                  <a:lnTo>
                    <a:pt x="399" y="107"/>
                  </a:lnTo>
                  <a:lnTo>
                    <a:pt x="400" y="107"/>
                  </a:lnTo>
                  <a:lnTo>
                    <a:pt x="400" y="107"/>
                  </a:lnTo>
                  <a:lnTo>
                    <a:pt x="401" y="106"/>
                  </a:lnTo>
                  <a:lnTo>
                    <a:pt x="401" y="105"/>
                  </a:lnTo>
                  <a:lnTo>
                    <a:pt x="401" y="105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0" y="97"/>
                  </a:lnTo>
                  <a:lnTo>
                    <a:pt x="400" y="96"/>
                  </a:lnTo>
                  <a:lnTo>
                    <a:pt x="400" y="95"/>
                  </a:lnTo>
                  <a:lnTo>
                    <a:pt x="401" y="94"/>
                  </a:lnTo>
                  <a:lnTo>
                    <a:pt x="401" y="94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5" y="90"/>
                  </a:lnTo>
                  <a:lnTo>
                    <a:pt x="407" y="89"/>
                  </a:lnTo>
                  <a:lnTo>
                    <a:pt x="408" y="88"/>
                  </a:lnTo>
                  <a:lnTo>
                    <a:pt x="409" y="87"/>
                  </a:lnTo>
                  <a:lnTo>
                    <a:pt x="409" y="86"/>
                  </a:lnTo>
                  <a:lnTo>
                    <a:pt x="409" y="86"/>
                  </a:lnTo>
                  <a:lnTo>
                    <a:pt x="410" y="85"/>
                  </a:lnTo>
                  <a:lnTo>
                    <a:pt x="410" y="84"/>
                  </a:lnTo>
                  <a:lnTo>
                    <a:pt x="410" y="80"/>
                  </a:lnTo>
                  <a:lnTo>
                    <a:pt x="410" y="79"/>
                  </a:lnTo>
                  <a:lnTo>
                    <a:pt x="410" y="78"/>
                  </a:lnTo>
                  <a:lnTo>
                    <a:pt x="411" y="77"/>
                  </a:lnTo>
                  <a:lnTo>
                    <a:pt x="411" y="76"/>
                  </a:lnTo>
                  <a:lnTo>
                    <a:pt x="412" y="75"/>
                  </a:lnTo>
                  <a:lnTo>
                    <a:pt x="413" y="74"/>
                  </a:lnTo>
                  <a:lnTo>
                    <a:pt x="414" y="73"/>
                  </a:lnTo>
                  <a:lnTo>
                    <a:pt x="415" y="72"/>
                  </a:lnTo>
                  <a:lnTo>
                    <a:pt x="417" y="71"/>
                  </a:lnTo>
                  <a:lnTo>
                    <a:pt x="420" y="69"/>
                  </a:lnTo>
                  <a:lnTo>
                    <a:pt x="422" y="68"/>
                  </a:lnTo>
                  <a:lnTo>
                    <a:pt x="424" y="66"/>
                  </a:lnTo>
                  <a:lnTo>
                    <a:pt x="428" y="63"/>
                  </a:lnTo>
                  <a:lnTo>
                    <a:pt x="430" y="62"/>
                  </a:lnTo>
                  <a:lnTo>
                    <a:pt x="431" y="61"/>
                  </a:lnTo>
                  <a:lnTo>
                    <a:pt x="434" y="60"/>
                  </a:lnTo>
                  <a:lnTo>
                    <a:pt x="438" y="58"/>
                  </a:lnTo>
                  <a:lnTo>
                    <a:pt x="442" y="56"/>
                  </a:lnTo>
                  <a:lnTo>
                    <a:pt x="443" y="56"/>
                  </a:lnTo>
                  <a:lnTo>
                    <a:pt x="444" y="54"/>
                  </a:lnTo>
                  <a:lnTo>
                    <a:pt x="445" y="54"/>
                  </a:lnTo>
                  <a:lnTo>
                    <a:pt x="448" y="52"/>
                  </a:lnTo>
                  <a:lnTo>
                    <a:pt x="451" y="51"/>
                  </a:lnTo>
                  <a:lnTo>
                    <a:pt x="453" y="50"/>
                  </a:lnTo>
                  <a:lnTo>
                    <a:pt x="455" y="49"/>
                  </a:lnTo>
                  <a:lnTo>
                    <a:pt x="457" y="47"/>
                  </a:lnTo>
                  <a:lnTo>
                    <a:pt x="458" y="46"/>
                  </a:lnTo>
                  <a:lnTo>
                    <a:pt x="460" y="45"/>
                  </a:lnTo>
                  <a:lnTo>
                    <a:pt x="461" y="43"/>
                  </a:lnTo>
                  <a:lnTo>
                    <a:pt x="462" y="42"/>
                  </a:lnTo>
                  <a:lnTo>
                    <a:pt x="462" y="41"/>
                  </a:lnTo>
                  <a:lnTo>
                    <a:pt x="463" y="39"/>
                  </a:lnTo>
                  <a:lnTo>
                    <a:pt x="466" y="34"/>
                  </a:lnTo>
                  <a:lnTo>
                    <a:pt x="466" y="32"/>
                  </a:lnTo>
                  <a:lnTo>
                    <a:pt x="467" y="32"/>
                  </a:lnTo>
                  <a:lnTo>
                    <a:pt x="468" y="31"/>
                  </a:lnTo>
                  <a:lnTo>
                    <a:pt x="468" y="30"/>
                  </a:lnTo>
                  <a:lnTo>
                    <a:pt x="469" y="29"/>
                  </a:lnTo>
                  <a:lnTo>
                    <a:pt x="470" y="29"/>
                  </a:lnTo>
                  <a:lnTo>
                    <a:pt x="471" y="29"/>
                  </a:lnTo>
                  <a:lnTo>
                    <a:pt x="471" y="28"/>
                  </a:lnTo>
                  <a:lnTo>
                    <a:pt x="472" y="28"/>
                  </a:lnTo>
                  <a:lnTo>
                    <a:pt x="473" y="28"/>
                  </a:lnTo>
                  <a:lnTo>
                    <a:pt x="474" y="28"/>
                  </a:lnTo>
                  <a:lnTo>
                    <a:pt x="475" y="28"/>
                  </a:lnTo>
                  <a:lnTo>
                    <a:pt x="476" y="29"/>
                  </a:lnTo>
                  <a:lnTo>
                    <a:pt x="477" y="29"/>
                  </a:lnTo>
                  <a:lnTo>
                    <a:pt x="478" y="30"/>
                  </a:lnTo>
                  <a:lnTo>
                    <a:pt x="480" y="31"/>
                  </a:lnTo>
                  <a:lnTo>
                    <a:pt x="481" y="31"/>
                  </a:lnTo>
                  <a:lnTo>
                    <a:pt x="484" y="33"/>
                  </a:lnTo>
                  <a:lnTo>
                    <a:pt x="487" y="35"/>
                  </a:lnTo>
                  <a:lnTo>
                    <a:pt x="489" y="36"/>
                  </a:lnTo>
                  <a:lnTo>
                    <a:pt x="492" y="37"/>
                  </a:lnTo>
                  <a:lnTo>
                    <a:pt x="499" y="40"/>
                  </a:lnTo>
                  <a:lnTo>
                    <a:pt x="501" y="41"/>
                  </a:lnTo>
                  <a:lnTo>
                    <a:pt x="503" y="41"/>
                  </a:lnTo>
                  <a:lnTo>
                    <a:pt x="505" y="42"/>
                  </a:lnTo>
                  <a:lnTo>
                    <a:pt x="506" y="42"/>
                  </a:lnTo>
                  <a:lnTo>
                    <a:pt x="507" y="42"/>
                  </a:lnTo>
                  <a:lnTo>
                    <a:pt x="507" y="42"/>
                  </a:lnTo>
                  <a:lnTo>
                    <a:pt x="508" y="41"/>
                  </a:lnTo>
                  <a:lnTo>
                    <a:pt x="508" y="41"/>
                  </a:lnTo>
                  <a:lnTo>
                    <a:pt x="509" y="41"/>
                  </a:lnTo>
                  <a:lnTo>
                    <a:pt x="510" y="42"/>
                  </a:lnTo>
                  <a:lnTo>
                    <a:pt x="511" y="42"/>
                  </a:lnTo>
                  <a:lnTo>
                    <a:pt x="512" y="43"/>
                  </a:lnTo>
                  <a:lnTo>
                    <a:pt x="515" y="45"/>
                  </a:lnTo>
                  <a:lnTo>
                    <a:pt x="517" y="47"/>
                  </a:lnTo>
                  <a:lnTo>
                    <a:pt x="518" y="48"/>
                  </a:lnTo>
                  <a:lnTo>
                    <a:pt x="520" y="49"/>
                  </a:lnTo>
                  <a:lnTo>
                    <a:pt x="524" y="54"/>
                  </a:lnTo>
                  <a:lnTo>
                    <a:pt x="526" y="55"/>
                  </a:lnTo>
                  <a:lnTo>
                    <a:pt x="528" y="57"/>
                  </a:lnTo>
                  <a:lnTo>
                    <a:pt x="530" y="58"/>
                  </a:lnTo>
                  <a:lnTo>
                    <a:pt x="531" y="59"/>
                  </a:lnTo>
                  <a:lnTo>
                    <a:pt x="532" y="60"/>
                  </a:lnTo>
                  <a:lnTo>
                    <a:pt x="534" y="61"/>
                  </a:lnTo>
                  <a:lnTo>
                    <a:pt x="536" y="62"/>
                  </a:lnTo>
                  <a:lnTo>
                    <a:pt x="538" y="63"/>
                  </a:lnTo>
                  <a:lnTo>
                    <a:pt x="543" y="65"/>
                  </a:lnTo>
                  <a:lnTo>
                    <a:pt x="548" y="66"/>
                  </a:lnTo>
                  <a:lnTo>
                    <a:pt x="552" y="67"/>
                  </a:lnTo>
                  <a:lnTo>
                    <a:pt x="553" y="68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7" y="68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60" y="68"/>
                  </a:lnTo>
                  <a:lnTo>
                    <a:pt x="561" y="67"/>
                  </a:lnTo>
                  <a:lnTo>
                    <a:pt x="562" y="67"/>
                  </a:lnTo>
                  <a:lnTo>
                    <a:pt x="563" y="67"/>
                  </a:lnTo>
                  <a:lnTo>
                    <a:pt x="564" y="66"/>
                  </a:lnTo>
                  <a:lnTo>
                    <a:pt x="566" y="65"/>
                  </a:lnTo>
                  <a:lnTo>
                    <a:pt x="567" y="63"/>
                  </a:lnTo>
                  <a:lnTo>
                    <a:pt x="568" y="62"/>
                  </a:lnTo>
                  <a:lnTo>
                    <a:pt x="570" y="60"/>
                  </a:lnTo>
                  <a:lnTo>
                    <a:pt x="575" y="52"/>
                  </a:lnTo>
                  <a:lnTo>
                    <a:pt x="576" y="50"/>
                  </a:lnTo>
                  <a:lnTo>
                    <a:pt x="578" y="49"/>
                  </a:lnTo>
                  <a:lnTo>
                    <a:pt x="579" y="48"/>
                  </a:lnTo>
                  <a:lnTo>
                    <a:pt x="580" y="46"/>
                  </a:lnTo>
                  <a:lnTo>
                    <a:pt x="585" y="43"/>
                  </a:lnTo>
                  <a:lnTo>
                    <a:pt x="587" y="40"/>
                  </a:lnTo>
                  <a:lnTo>
                    <a:pt x="589" y="38"/>
                  </a:lnTo>
                  <a:lnTo>
                    <a:pt x="591" y="36"/>
                  </a:lnTo>
                  <a:lnTo>
                    <a:pt x="592" y="35"/>
                  </a:lnTo>
                  <a:lnTo>
                    <a:pt x="594" y="32"/>
                  </a:lnTo>
                  <a:lnTo>
                    <a:pt x="595" y="30"/>
                  </a:lnTo>
                  <a:lnTo>
                    <a:pt x="596" y="28"/>
                  </a:lnTo>
                  <a:lnTo>
                    <a:pt x="597" y="26"/>
                  </a:lnTo>
                  <a:lnTo>
                    <a:pt x="598" y="24"/>
                  </a:lnTo>
                  <a:lnTo>
                    <a:pt x="601" y="17"/>
                  </a:lnTo>
                  <a:lnTo>
                    <a:pt x="601" y="16"/>
                  </a:lnTo>
                  <a:lnTo>
                    <a:pt x="602" y="14"/>
                  </a:lnTo>
                  <a:lnTo>
                    <a:pt x="603" y="12"/>
                  </a:lnTo>
                  <a:lnTo>
                    <a:pt x="604" y="11"/>
                  </a:lnTo>
                  <a:lnTo>
                    <a:pt x="605" y="10"/>
                  </a:lnTo>
                  <a:lnTo>
                    <a:pt x="606" y="8"/>
                  </a:lnTo>
                  <a:lnTo>
                    <a:pt x="608" y="7"/>
                  </a:lnTo>
                  <a:lnTo>
                    <a:pt x="609" y="6"/>
                  </a:lnTo>
                  <a:lnTo>
                    <a:pt x="611" y="5"/>
                  </a:lnTo>
                  <a:lnTo>
                    <a:pt x="613" y="4"/>
                  </a:lnTo>
                  <a:lnTo>
                    <a:pt x="614" y="3"/>
                  </a:lnTo>
                  <a:lnTo>
                    <a:pt x="616" y="2"/>
                  </a:lnTo>
                  <a:lnTo>
                    <a:pt x="617" y="1"/>
                  </a:lnTo>
                  <a:lnTo>
                    <a:pt x="618" y="1"/>
                  </a:lnTo>
                  <a:lnTo>
                    <a:pt x="619" y="0"/>
                  </a:lnTo>
                  <a:lnTo>
                    <a:pt x="621" y="0"/>
                  </a:lnTo>
                  <a:lnTo>
                    <a:pt x="622" y="0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5" y="1"/>
                  </a:lnTo>
                  <a:lnTo>
                    <a:pt x="625" y="1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4"/>
                  </a:lnTo>
                  <a:lnTo>
                    <a:pt x="626" y="6"/>
                  </a:lnTo>
                  <a:lnTo>
                    <a:pt x="626" y="8"/>
                  </a:lnTo>
                  <a:lnTo>
                    <a:pt x="626" y="10"/>
                  </a:lnTo>
                  <a:lnTo>
                    <a:pt x="625" y="12"/>
                  </a:lnTo>
                  <a:lnTo>
                    <a:pt x="625" y="14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1" y="24"/>
                  </a:lnTo>
                  <a:lnTo>
                    <a:pt x="620" y="29"/>
                  </a:lnTo>
                  <a:lnTo>
                    <a:pt x="616" y="40"/>
                  </a:lnTo>
                  <a:lnTo>
                    <a:pt x="614" y="45"/>
                  </a:lnTo>
                  <a:lnTo>
                    <a:pt x="613" y="47"/>
                  </a:lnTo>
                  <a:lnTo>
                    <a:pt x="612" y="51"/>
                  </a:lnTo>
                  <a:lnTo>
                    <a:pt x="610" y="56"/>
                  </a:lnTo>
                  <a:lnTo>
                    <a:pt x="609" y="57"/>
                  </a:lnTo>
                  <a:lnTo>
                    <a:pt x="607" y="60"/>
                  </a:lnTo>
                  <a:lnTo>
                    <a:pt x="607" y="61"/>
                  </a:lnTo>
                  <a:lnTo>
                    <a:pt x="607" y="62"/>
                  </a:lnTo>
                  <a:lnTo>
                    <a:pt x="606" y="63"/>
                  </a:lnTo>
                  <a:lnTo>
                    <a:pt x="606" y="64"/>
                  </a:lnTo>
                  <a:lnTo>
                    <a:pt x="606" y="66"/>
                  </a:lnTo>
                  <a:lnTo>
                    <a:pt x="606" y="68"/>
                  </a:lnTo>
                  <a:lnTo>
                    <a:pt x="607" y="73"/>
                  </a:lnTo>
                  <a:lnTo>
                    <a:pt x="607" y="74"/>
                  </a:lnTo>
                  <a:lnTo>
                    <a:pt x="607" y="76"/>
                  </a:lnTo>
                  <a:lnTo>
                    <a:pt x="607" y="77"/>
                  </a:lnTo>
                  <a:lnTo>
                    <a:pt x="607" y="78"/>
                  </a:lnTo>
                  <a:lnTo>
                    <a:pt x="605" y="82"/>
                  </a:lnTo>
                  <a:lnTo>
                    <a:pt x="605" y="84"/>
                  </a:lnTo>
                  <a:lnTo>
                    <a:pt x="605" y="85"/>
                  </a:lnTo>
                  <a:lnTo>
                    <a:pt x="605" y="86"/>
                  </a:lnTo>
                  <a:lnTo>
                    <a:pt x="604" y="87"/>
                  </a:lnTo>
                  <a:lnTo>
                    <a:pt x="605" y="89"/>
                  </a:lnTo>
                  <a:lnTo>
                    <a:pt x="605" y="90"/>
                  </a:lnTo>
                  <a:lnTo>
                    <a:pt x="605" y="93"/>
                  </a:lnTo>
                  <a:lnTo>
                    <a:pt x="606" y="95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6" y="103"/>
                  </a:lnTo>
                  <a:lnTo>
                    <a:pt x="606" y="104"/>
                  </a:lnTo>
                  <a:lnTo>
                    <a:pt x="606" y="106"/>
                  </a:lnTo>
                  <a:lnTo>
                    <a:pt x="605" y="108"/>
                  </a:lnTo>
                  <a:lnTo>
                    <a:pt x="604" y="109"/>
                  </a:lnTo>
                  <a:lnTo>
                    <a:pt x="604" y="110"/>
                  </a:lnTo>
                  <a:lnTo>
                    <a:pt x="603" y="111"/>
                  </a:lnTo>
                  <a:lnTo>
                    <a:pt x="602" y="112"/>
                  </a:lnTo>
                  <a:lnTo>
                    <a:pt x="601" y="113"/>
                  </a:lnTo>
                  <a:lnTo>
                    <a:pt x="600" y="115"/>
                  </a:lnTo>
                  <a:lnTo>
                    <a:pt x="595" y="118"/>
                  </a:lnTo>
                  <a:lnTo>
                    <a:pt x="594" y="120"/>
                  </a:lnTo>
                  <a:lnTo>
                    <a:pt x="590" y="123"/>
                  </a:lnTo>
                  <a:lnTo>
                    <a:pt x="589" y="124"/>
                  </a:lnTo>
                  <a:lnTo>
                    <a:pt x="588" y="126"/>
                  </a:lnTo>
                  <a:lnTo>
                    <a:pt x="587" y="127"/>
                  </a:lnTo>
                  <a:lnTo>
                    <a:pt x="586" y="129"/>
                  </a:lnTo>
                  <a:lnTo>
                    <a:pt x="584" y="130"/>
                  </a:lnTo>
                  <a:lnTo>
                    <a:pt x="584" y="131"/>
                  </a:lnTo>
                  <a:lnTo>
                    <a:pt x="583" y="131"/>
                  </a:lnTo>
                  <a:lnTo>
                    <a:pt x="582" y="132"/>
                  </a:lnTo>
                  <a:lnTo>
                    <a:pt x="581" y="132"/>
                  </a:lnTo>
                  <a:lnTo>
                    <a:pt x="579" y="133"/>
                  </a:lnTo>
                  <a:lnTo>
                    <a:pt x="576" y="133"/>
                  </a:lnTo>
                  <a:lnTo>
                    <a:pt x="574" y="133"/>
                  </a:lnTo>
                  <a:lnTo>
                    <a:pt x="573" y="134"/>
                  </a:lnTo>
                  <a:lnTo>
                    <a:pt x="572" y="134"/>
                  </a:lnTo>
                  <a:lnTo>
                    <a:pt x="571" y="135"/>
                  </a:lnTo>
                  <a:lnTo>
                    <a:pt x="571" y="135"/>
                  </a:lnTo>
                  <a:lnTo>
                    <a:pt x="570" y="136"/>
                  </a:lnTo>
                  <a:lnTo>
                    <a:pt x="570" y="136"/>
                  </a:lnTo>
                  <a:lnTo>
                    <a:pt x="570" y="137"/>
                  </a:lnTo>
                  <a:lnTo>
                    <a:pt x="569" y="137"/>
                  </a:lnTo>
                  <a:lnTo>
                    <a:pt x="569" y="138"/>
                  </a:lnTo>
                  <a:lnTo>
                    <a:pt x="569" y="139"/>
                  </a:lnTo>
                  <a:lnTo>
                    <a:pt x="569" y="140"/>
                  </a:lnTo>
                  <a:lnTo>
                    <a:pt x="570" y="142"/>
                  </a:lnTo>
                  <a:lnTo>
                    <a:pt x="570" y="144"/>
                  </a:lnTo>
                  <a:lnTo>
                    <a:pt x="572" y="149"/>
                  </a:lnTo>
                  <a:lnTo>
                    <a:pt x="573" y="153"/>
                  </a:lnTo>
                  <a:lnTo>
                    <a:pt x="574" y="156"/>
                  </a:lnTo>
                  <a:lnTo>
                    <a:pt x="576" y="163"/>
                  </a:lnTo>
                  <a:lnTo>
                    <a:pt x="576" y="166"/>
                  </a:lnTo>
                  <a:lnTo>
                    <a:pt x="577" y="168"/>
                  </a:lnTo>
                  <a:lnTo>
                    <a:pt x="578" y="172"/>
                  </a:lnTo>
                  <a:lnTo>
                    <a:pt x="581" y="179"/>
                  </a:lnTo>
                  <a:lnTo>
                    <a:pt x="583" y="185"/>
                  </a:lnTo>
                  <a:lnTo>
                    <a:pt x="584" y="187"/>
                  </a:lnTo>
                  <a:lnTo>
                    <a:pt x="584" y="189"/>
                  </a:lnTo>
                  <a:lnTo>
                    <a:pt x="585" y="191"/>
                  </a:lnTo>
                  <a:lnTo>
                    <a:pt x="585" y="197"/>
                  </a:lnTo>
                  <a:lnTo>
                    <a:pt x="585" y="201"/>
                  </a:lnTo>
                  <a:lnTo>
                    <a:pt x="586" y="203"/>
                  </a:lnTo>
                  <a:lnTo>
                    <a:pt x="586" y="205"/>
                  </a:lnTo>
                  <a:lnTo>
                    <a:pt x="587" y="210"/>
                  </a:lnTo>
                  <a:lnTo>
                    <a:pt x="587" y="212"/>
                  </a:lnTo>
                  <a:lnTo>
                    <a:pt x="587" y="213"/>
                  </a:lnTo>
                  <a:lnTo>
                    <a:pt x="587" y="215"/>
                  </a:lnTo>
                  <a:lnTo>
                    <a:pt x="587" y="216"/>
                  </a:lnTo>
                  <a:lnTo>
                    <a:pt x="586" y="217"/>
                  </a:lnTo>
                  <a:lnTo>
                    <a:pt x="586" y="218"/>
                  </a:lnTo>
                  <a:lnTo>
                    <a:pt x="585" y="219"/>
                  </a:lnTo>
                  <a:lnTo>
                    <a:pt x="583" y="223"/>
                  </a:lnTo>
                  <a:lnTo>
                    <a:pt x="581" y="224"/>
                  </a:lnTo>
                  <a:lnTo>
                    <a:pt x="581" y="226"/>
                  </a:lnTo>
                  <a:lnTo>
                    <a:pt x="580" y="227"/>
                  </a:lnTo>
                  <a:lnTo>
                    <a:pt x="580" y="228"/>
                  </a:lnTo>
                  <a:lnTo>
                    <a:pt x="580" y="230"/>
                  </a:lnTo>
                  <a:lnTo>
                    <a:pt x="579" y="231"/>
                  </a:lnTo>
                  <a:lnTo>
                    <a:pt x="579" y="233"/>
                  </a:lnTo>
                  <a:lnTo>
                    <a:pt x="579" y="234"/>
                  </a:lnTo>
                  <a:lnTo>
                    <a:pt x="579" y="235"/>
                  </a:lnTo>
                  <a:lnTo>
                    <a:pt x="579" y="238"/>
                  </a:lnTo>
                  <a:lnTo>
                    <a:pt x="579" y="239"/>
                  </a:lnTo>
                  <a:lnTo>
                    <a:pt x="579" y="241"/>
                  </a:lnTo>
                  <a:lnTo>
                    <a:pt x="580" y="242"/>
                  </a:lnTo>
                  <a:lnTo>
                    <a:pt x="580" y="244"/>
                  </a:lnTo>
                  <a:lnTo>
                    <a:pt x="581" y="245"/>
                  </a:lnTo>
                  <a:lnTo>
                    <a:pt x="584" y="250"/>
                  </a:lnTo>
                  <a:lnTo>
                    <a:pt x="585" y="252"/>
                  </a:lnTo>
                  <a:lnTo>
                    <a:pt x="586" y="253"/>
                  </a:lnTo>
                  <a:lnTo>
                    <a:pt x="586" y="254"/>
                  </a:lnTo>
                  <a:lnTo>
                    <a:pt x="587" y="256"/>
                  </a:lnTo>
                  <a:lnTo>
                    <a:pt x="588" y="260"/>
                  </a:lnTo>
                  <a:lnTo>
                    <a:pt x="589" y="262"/>
                  </a:lnTo>
                  <a:lnTo>
                    <a:pt x="590" y="265"/>
                  </a:lnTo>
                  <a:lnTo>
                    <a:pt x="592" y="268"/>
                  </a:lnTo>
                  <a:lnTo>
                    <a:pt x="593" y="269"/>
                  </a:lnTo>
                  <a:lnTo>
                    <a:pt x="594" y="271"/>
                  </a:lnTo>
                  <a:lnTo>
                    <a:pt x="596" y="274"/>
                  </a:lnTo>
                  <a:lnTo>
                    <a:pt x="599" y="277"/>
                  </a:lnTo>
                  <a:lnTo>
                    <a:pt x="602" y="280"/>
                  </a:lnTo>
                  <a:lnTo>
                    <a:pt x="603" y="281"/>
                  </a:lnTo>
                  <a:lnTo>
                    <a:pt x="604" y="283"/>
                  </a:lnTo>
                  <a:lnTo>
                    <a:pt x="605" y="284"/>
                  </a:lnTo>
                  <a:lnTo>
                    <a:pt x="605" y="285"/>
                  </a:lnTo>
                  <a:lnTo>
                    <a:pt x="605" y="286"/>
                  </a:lnTo>
                  <a:lnTo>
                    <a:pt x="606" y="290"/>
                  </a:lnTo>
                  <a:lnTo>
                    <a:pt x="606" y="291"/>
                  </a:lnTo>
                  <a:lnTo>
                    <a:pt x="606" y="292"/>
                  </a:lnTo>
                  <a:lnTo>
                    <a:pt x="608" y="296"/>
                  </a:lnTo>
                  <a:lnTo>
                    <a:pt x="608" y="297"/>
                  </a:lnTo>
                  <a:lnTo>
                    <a:pt x="608" y="298"/>
                  </a:lnTo>
                  <a:lnTo>
                    <a:pt x="608" y="299"/>
                  </a:lnTo>
                  <a:lnTo>
                    <a:pt x="608" y="301"/>
                  </a:lnTo>
                  <a:lnTo>
                    <a:pt x="608" y="302"/>
                  </a:lnTo>
                  <a:lnTo>
                    <a:pt x="607" y="305"/>
                  </a:lnTo>
                  <a:lnTo>
                    <a:pt x="606" y="306"/>
                  </a:lnTo>
                  <a:lnTo>
                    <a:pt x="606" y="307"/>
                  </a:lnTo>
                  <a:lnTo>
                    <a:pt x="606" y="308"/>
                  </a:lnTo>
                  <a:lnTo>
                    <a:pt x="607" y="308"/>
                  </a:lnTo>
                  <a:lnTo>
                    <a:pt x="607" y="308"/>
                  </a:lnTo>
                  <a:lnTo>
                    <a:pt x="607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9" y="309"/>
                  </a:lnTo>
                  <a:lnTo>
                    <a:pt x="611" y="310"/>
                  </a:lnTo>
                  <a:lnTo>
                    <a:pt x="612" y="310"/>
                  </a:lnTo>
                  <a:lnTo>
                    <a:pt x="616" y="311"/>
                  </a:lnTo>
                  <a:lnTo>
                    <a:pt x="618" y="311"/>
                  </a:lnTo>
                  <a:lnTo>
                    <a:pt x="618" y="312"/>
                  </a:lnTo>
                  <a:lnTo>
                    <a:pt x="619" y="312"/>
                  </a:lnTo>
                  <a:lnTo>
                    <a:pt x="620" y="313"/>
                  </a:lnTo>
                  <a:lnTo>
                    <a:pt x="621" y="314"/>
                  </a:lnTo>
                  <a:lnTo>
                    <a:pt x="622" y="315"/>
                  </a:lnTo>
                  <a:lnTo>
                    <a:pt x="623" y="315"/>
                  </a:lnTo>
                  <a:lnTo>
                    <a:pt x="624" y="316"/>
                  </a:lnTo>
                  <a:lnTo>
                    <a:pt x="624" y="318"/>
                  </a:lnTo>
                  <a:lnTo>
                    <a:pt x="625" y="319"/>
                  </a:lnTo>
                  <a:lnTo>
                    <a:pt x="625" y="320"/>
                  </a:lnTo>
                  <a:lnTo>
                    <a:pt x="626" y="322"/>
                  </a:lnTo>
                  <a:lnTo>
                    <a:pt x="626" y="327"/>
                  </a:lnTo>
                  <a:lnTo>
                    <a:pt x="626" y="329"/>
                  </a:lnTo>
                  <a:lnTo>
                    <a:pt x="626" y="330"/>
                  </a:lnTo>
                  <a:lnTo>
                    <a:pt x="626" y="333"/>
                  </a:lnTo>
                  <a:lnTo>
                    <a:pt x="626" y="335"/>
                  </a:lnTo>
                  <a:lnTo>
                    <a:pt x="625" y="338"/>
                  </a:lnTo>
                  <a:lnTo>
                    <a:pt x="625" y="340"/>
                  </a:lnTo>
                  <a:lnTo>
                    <a:pt x="624" y="341"/>
                  </a:lnTo>
                  <a:lnTo>
                    <a:pt x="624" y="342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619" y="349"/>
                  </a:lnTo>
                  <a:lnTo>
                    <a:pt x="615" y="354"/>
                  </a:lnTo>
                  <a:lnTo>
                    <a:pt x="615" y="355"/>
                  </a:lnTo>
                  <a:lnTo>
                    <a:pt x="614" y="356"/>
                  </a:lnTo>
                  <a:lnTo>
                    <a:pt x="613" y="357"/>
                  </a:lnTo>
                  <a:lnTo>
                    <a:pt x="612" y="359"/>
                  </a:lnTo>
                  <a:lnTo>
                    <a:pt x="612" y="360"/>
                  </a:lnTo>
                  <a:lnTo>
                    <a:pt x="611" y="362"/>
                  </a:lnTo>
                  <a:lnTo>
                    <a:pt x="611" y="363"/>
                  </a:lnTo>
                  <a:lnTo>
                    <a:pt x="611" y="365"/>
                  </a:lnTo>
                  <a:lnTo>
                    <a:pt x="611" y="366"/>
                  </a:lnTo>
                  <a:lnTo>
                    <a:pt x="611" y="368"/>
                  </a:lnTo>
                  <a:lnTo>
                    <a:pt x="611" y="369"/>
                  </a:lnTo>
                  <a:lnTo>
                    <a:pt x="612" y="371"/>
                  </a:lnTo>
                  <a:lnTo>
                    <a:pt x="614" y="376"/>
                  </a:lnTo>
                  <a:lnTo>
                    <a:pt x="614" y="377"/>
                  </a:lnTo>
                  <a:lnTo>
                    <a:pt x="614" y="377"/>
                  </a:lnTo>
                  <a:lnTo>
                    <a:pt x="614" y="379"/>
                  </a:lnTo>
                  <a:lnTo>
                    <a:pt x="613" y="381"/>
                  </a:lnTo>
                  <a:lnTo>
                    <a:pt x="612" y="385"/>
                  </a:lnTo>
                  <a:lnTo>
                    <a:pt x="611" y="388"/>
                  </a:lnTo>
                  <a:lnTo>
                    <a:pt x="611" y="391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0" y="395"/>
                  </a:lnTo>
                  <a:lnTo>
                    <a:pt x="610" y="395"/>
                  </a:lnTo>
                  <a:lnTo>
                    <a:pt x="608" y="396"/>
                  </a:lnTo>
                  <a:lnTo>
                    <a:pt x="606" y="396"/>
                  </a:lnTo>
                  <a:lnTo>
                    <a:pt x="604" y="395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8" y="394"/>
                  </a:lnTo>
                  <a:lnTo>
                    <a:pt x="595" y="393"/>
                  </a:lnTo>
                  <a:lnTo>
                    <a:pt x="593" y="392"/>
                  </a:lnTo>
                  <a:lnTo>
                    <a:pt x="590" y="391"/>
                  </a:lnTo>
                  <a:lnTo>
                    <a:pt x="588" y="390"/>
                  </a:lnTo>
                  <a:lnTo>
                    <a:pt x="586" y="389"/>
                  </a:lnTo>
                  <a:lnTo>
                    <a:pt x="576" y="385"/>
                  </a:lnTo>
                  <a:lnTo>
                    <a:pt x="572" y="383"/>
                  </a:lnTo>
                  <a:lnTo>
                    <a:pt x="571" y="382"/>
                  </a:lnTo>
                  <a:lnTo>
                    <a:pt x="569" y="381"/>
                  </a:lnTo>
                  <a:lnTo>
                    <a:pt x="567" y="381"/>
                  </a:lnTo>
                  <a:lnTo>
                    <a:pt x="565" y="380"/>
                  </a:lnTo>
                  <a:lnTo>
                    <a:pt x="563" y="380"/>
                  </a:lnTo>
                  <a:lnTo>
                    <a:pt x="562" y="380"/>
                  </a:lnTo>
                  <a:lnTo>
                    <a:pt x="558" y="379"/>
                  </a:lnTo>
                  <a:lnTo>
                    <a:pt x="555" y="379"/>
                  </a:lnTo>
                  <a:lnTo>
                    <a:pt x="553" y="379"/>
                  </a:lnTo>
                  <a:lnTo>
                    <a:pt x="552" y="379"/>
                  </a:lnTo>
                  <a:lnTo>
                    <a:pt x="550" y="379"/>
                  </a:lnTo>
                  <a:lnTo>
                    <a:pt x="546" y="380"/>
                  </a:lnTo>
                  <a:lnTo>
                    <a:pt x="545" y="380"/>
                  </a:lnTo>
                  <a:lnTo>
                    <a:pt x="544" y="380"/>
                  </a:lnTo>
                  <a:lnTo>
                    <a:pt x="543" y="380"/>
                  </a:lnTo>
                  <a:lnTo>
                    <a:pt x="542" y="380"/>
                  </a:lnTo>
                  <a:lnTo>
                    <a:pt x="539" y="378"/>
                  </a:lnTo>
                  <a:lnTo>
                    <a:pt x="537" y="378"/>
                  </a:lnTo>
                  <a:lnTo>
                    <a:pt x="535" y="378"/>
                  </a:lnTo>
                  <a:lnTo>
                    <a:pt x="534" y="378"/>
                  </a:lnTo>
                  <a:lnTo>
                    <a:pt x="533" y="378"/>
                  </a:lnTo>
                  <a:lnTo>
                    <a:pt x="532" y="378"/>
                  </a:lnTo>
                  <a:lnTo>
                    <a:pt x="528" y="379"/>
                  </a:lnTo>
                  <a:lnTo>
                    <a:pt x="526" y="380"/>
                  </a:lnTo>
                  <a:lnTo>
                    <a:pt x="524" y="380"/>
                  </a:lnTo>
                  <a:lnTo>
                    <a:pt x="522" y="380"/>
                  </a:lnTo>
                  <a:lnTo>
                    <a:pt x="518" y="380"/>
                  </a:lnTo>
                  <a:lnTo>
                    <a:pt x="515" y="379"/>
                  </a:lnTo>
                  <a:lnTo>
                    <a:pt x="513" y="379"/>
                  </a:lnTo>
                  <a:lnTo>
                    <a:pt x="509" y="378"/>
                  </a:lnTo>
                  <a:lnTo>
                    <a:pt x="507" y="377"/>
                  </a:lnTo>
                  <a:lnTo>
                    <a:pt x="507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5" y="378"/>
                  </a:lnTo>
                  <a:lnTo>
                    <a:pt x="504" y="379"/>
                  </a:lnTo>
                  <a:lnTo>
                    <a:pt x="504" y="381"/>
                  </a:lnTo>
                  <a:lnTo>
                    <a:pt x="503" y="384"/>
                  </a:lnTo>
                  <a:lnTo>
                    <a:pt x="500" y="395"/>
                  </a:lnTo>
                  <a:lnTo>
                    <a:pt x="500" y="397"/>
                  </a:lnTo>
                  <a:lnTo>
                    <a:pt x="499" y="398"/>
                  </a:lnTo>
                  <a:lnTo>
                    <a:pt x="498" y="400"/>
                  </a:lnTo>
                  <a:lnTo>
                    <a:pt x="498" y="400"/>
                  </a:lnTo>
                  <a:lnTo>
                    <a:pt x="497" y="401"/>
                  </a:lnTo>
                  <a:lnTo>
                    <a:pt x="496" y="402"/>
                  </a:lnTo>
                  <a:lnTo>
                    <a:pt x="496" y="402"/>
                  </a:lnTo>
                  <a:lnTo>
                    <a:pt x="495" y="402"/>
                  </a:lnTo>
                  <a:lnTo>
                    <a:pt x="493" y="402"/>
                  </a:lnTo>
                  <a:lnTo>
                    <a:pt x="491" y="403"/>
                  </a:lnTo>
                  <a:lnTo>
                    <a:pt x="488" y="403"/>
                  </a:lnTo>
                  <a:lnTo>
                    <a:pt x="486" y="402"/>
                  </a:lnTo>
                  <a:lnTo>
                    <a:pt x="484" y="402"/>
                  </a:lnTo>
                  <a:lnTo>
                    <a:pt x="478" y="401"/>
                  </a:lnTo>
                  <a:lnTo>
                    <a:pt x="477" y="401"/>
                  </a:lnTo>
                  <a:lnTo>
                    <a:pt x="476" y="401"/>
                  </a:lnTo>
                  <a:lnTo>
                    <a:pt x="475" y="401"/>
                  </a:lnTo>
                  <a:lnTo>
                    <a:pt x="473" y="401"/>
                  </a:lnTo>
                  <a:lnTo>
                    <a:pt x="469" y="402"/>
                  </a:lnTo>
                  <a:lnTo>
                    <a:pt x="467" y="402"/>
                  </a:lnTo>
                  <a:lnTo>
                    <a:pt x="464" y="403"/>
                  </a:lnTo>
                  <a:lnTo>
                    <a:pt x="462" y="403"/>
                  </a:lnTo>
                  <a:lnTo>
                    <a:pt x="461" y="403"/>
                  </a:lnTo>
                  <a:lnTo>
                    <a:pt x="460" y="403"/>
                  </a:lnTo>
                  <a:lnTo>
                    <a:pt x="459" y="402"/>
                  </a:lnTo>
                  <a:lnTo>
                    <a:pt x="458" y="401"/>
                  </a:lnTo>
                  <a:lnTo>
                    <a:pt x="456" y="401"/>
                  </a:lnTo>
                  <a:lnTo>
                    <a:pt x="456" y="401"/>
                  </a:lnTo>
                  <a:lnTo>
                    <a:pt x="455" y="401"/>
                  </a:lnTo>
                  <a:lnTo>
                    <a:pt x="454" y="401"/>
                  </a:lnTo>
                  <a:lnTo>
                    <a:pt x="453" y="401"/>
                  </a:lnTo>
                  <a:lnTo>
                    <a:pt x="452" y="401"/>
                  </a:lnTo>
                  <a:lnTo>
                    <a:pt x="451" y="402"/>
                  </a:lnTo>
                  <a:lnTo>
                    <a:pt x="449" y="402"/>
                  </a:lnTo>
                  <a:lnTo>
                    <a:pt x="448" y="403"/>
                  </a:lnTo>
                  <a:lnTo>
                    <a:pt x="447" y="404"/>
                  </a:lnTo>
                  <a:lnTo>
                    <a:pt x="447" y="404"/>
                  </a:lnTo>
                  <a:lnTo>
                    <a:pt x="444" y="407"/>
                  </a:lnTo>
                  <a:lnTo>
                    <a:pt x="443" y="409"/>
                  </a:lnTo>
                  <a:lnTo>
                    <a:pt x="441" y="410"/>
                  </a:lnTo>
                  <a:lnTo>
                    <a:pt x="440" y="411"/>
                  </a:lnTo>
                  <a:lnTo>
                    <a:pt x="439" y="412"/>
                  </a:lnTo>
                  <a:lnTo>
                    <a:pt x="439" y="412"/>
                  </a:lnTo>
                  <a:lnTo>
                    <a:pt x="438" y="412"/>
                  </a:lnTo>
                  <a:lnTo>
                    <a:pt x="437" y="412"/>
                  </a:lnTo>
                  <a:lnTo>
                    <a:pt x="437" y="412"/>
                  </a:lnTo>
                  <a:lnTo>
                    <a:pt x="436" y="412"/>
                  </a:lnTo>
                  <a:lnTo>
                    <a:pt x="436" y="412"/>
                  </a:lnTo>
                  <a:lnTo>
                    <a:pt x="435" y="412"/>
                  </a:lnTo>
                  <a:lnTo>
                    <a:pt x="435" y="411"/>
                  </a:lnTo>
                  <a:lnTo>
                    <a:pt x="429" y="403"/>
                  </a:lnTo>
                  <a:lnTo>
                    <a:pt x="428" y="401"/>
                  </a:lnTo>
                  <a:lnTo>
                    <a:pt x="426" y="400"/>
                  </a:lnTo>
                  <a:lnTo>
                    <a:pt x="425" y="399"/>
                  </a:lnTo>
                  <a:lnTo>
                    <a:pt x="424" y="398"/>
                  </a:lnTo>
                  <a:lnTo>
                    <a:pt x="420" y="395"/>
                  </a:lnTo>
                  <a:lnTo>
                    <a:pt x="415" y="392"/>
                  </a:lnTo>
                  <a:lnTo>
                    <a:pt x="413" y="391"/>
                  </a:lnTo>
                  <a:lnTo>
                    <a:pt x="411" y="390"/>
                  </a:lnTo>
                  <a:lnTo>
                    <a:pt x="409" y="389"/>
                  </a:lnTo>
                  <a:lnTo>
                    <a:pt x="404" y="387"/>
                  </a:lnTo>
                  <a:lnTo>
                    <a:pt x="398" y="386"/>
                  </a:lnTo>
                  <a:lnTo>
                    <a:pt x="397" y="385"/>
                  </a:lnTo>
                  <a:lnTo>
                    <a:pt x="394" y="385"/>
                  </a:lnTo>
                  <a:lnTo>
                    <a:pt x="393" y="384"/>
                  </a:lnTo>
                  <a:lnTo>
                    <a:pt x="392" y="384"/>
                  </a:lnTo>
                  <a:lnTo>
                    <a:pt x="391" y="384"/>
                  </a:lnTo>
                  <a:lnTo>
                    <a:pt x="389" y="382"/>
                  </a:lnTo>
                  <a:lnTo>
                    <a:pt x="387" y="381"/>
                  </a:lnTo>
                  <a:lnTo>
                    <a:pt x="386" y="379"/>
                  </a:lnTo>
                  <a:lnTo>
                    <a:pt x="384" y="378"/>
                  </a:lnTo>
                  <a:lnTo>
                    <a:pt x="382" y="375"/>
                  </a:lnTo>
                  <a:lnTo>
                    <a:pt x="381" y="373"/>
                  </a:lnTo>
                  <a:lnTo>
                    <a:pt x="379" y="371"/>
                  </a:lnTo>
                  <a:lnTo>
                    <a:pt x="374" y="365"/>
                  </a:lnTo>
                  <a:lnTo>
                    <a:pt x="372" y="364"/>
                  </a:lnTo>
                  <a:lnTo>
                    <a:pt x="370" y="362"/>
                  </a:lnTo>
                  <a:lnTo>
                    <a:pt x="368" y="361"/>
                  </a:lnTo>
                  <a:lnTo>
                    <a:pt x="366" y="359"/>
                  </a:lnTo>
                  <a:lnTo>
                    <a:pt x="364" y="358"/>
                  </a:lnTo>
                  <a:lnTo>
                    <a:pt x="362" y="357"/>
                  </a:lnTo>
                  <a:lnTo>
                    <a:pt x="356" y="355"/>
                  </a:lnTo>
                  <a:lnTo>
                    <a:pt x="351" y="351"/>
                  </a:lnTo>
                  <a:lnTo>
                    <a:pt x="349" y="351"/>
                  </a:lnTo>
                  <a:lnTo>
                    <a:pt x="348" y="351"/>
                  </a:lnTo>
                  <a:lnTo>
                    <a:pt x="344" y="349"/>
                  </a:lnTo>
                  <a:lnTo>
                    <a:pt x="339" y="348"/>
                  </a:lnTo>
                  <a:lnTo>
                    <a:pt x="333" y="346"/>
                  </a:lnTo>
                  <a:lnTo>
                    <a:pt x="332" y="346"/>
                  </a:lnTo>
                  <a:lnTo>
                    <a:pt x="328" y="344"/>
                  </a:lnTo>
                  <a:lnTo>
                    <a:pt x="327" y="344"/>
                  </a:lnTo>
                  <a:lnTo>
                    <a:pt x="326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17" y="343"/>
                  </a:lnTo>
                  <a:lnTo>
                    <a:pt x="315" y="343"/>
                  </a:lnTo>
                  <a:lnTo>
                    <a:pt x="314" y="342"/>
                  </a:lnTo>
                  <a:lnTo>
                    <a:pt x="313" y="342"/>
                  </a:lnTo>
                  <a:lnTo>
                    <a:pt x="312" y="342"/>
                  </a:lnTo>
                  <a:lnTo>
                    <a:pt x="312" y="342"/>
                  </a:lnTo>
                  <a:lnTo>
                    <a:pt x="311" y="341"/>
                  </a:lnTo>
                  <a:lnTo>
                    <a:pt x="310" y="341"/>
                  </a:lnTo>
                  <a:lnTo>
                    <a:pt x="309" y="340"/>
                  </a:lnTo>
                  <a:lnTo>
                    <a:pt x="307" y="338"/>
                  </a:lnTo>
                  <a:lnTo>
                    <a:pt x="304" y="334"/>
                  </a:lnTo>
                  <a:lnTo>
                    <a:pt x="302" y="333"/>
                  </a:lnTo>
                  <a:lnTo>
                    <a:pt x="300" y="331"/>
                  </a:lnTo>
                  <a:lnTo>
                    <a:pt x="299" y="330"/>
                  </a:lnTo>
                  <a:lnTo>
                    <a:pt x="298" y="329"/>
                  </a:lnTo>
                  <a:lnTo>
                    <a:pt x="297" y="329"/>
                  </a:lnTo>
                  <a:lnTo>
                    <a:pt x="296" y="328"/>
                  </a:lnTo>
                  <a:lnTo>
                    <a:pt x="295" y="327"/>
                  </a:lnTo>
                  <a:lnTo>
                    <a:pt x="293" y="327"/>
                  </a:lnTo>
                  <a:lnTo>
                    <a:pt x="291" y="326"/>
                  </a:lnTo>
                  <a:lnTo>
                    <a:pt x="287" y="325"/>
                  </a:lnTo>
                  <a:lnTo>
                    <a:pt x="284" y="325"/>
                  </a:lnTo>
                  <a:lnTo>
                    <a:pt x="282" y="324"/>
                  </a:lnTo>
                  <a:lnTo>
                    <a:pt x="280" y="323"/>
                  </a:lnTo>
                  <a:lnTo>
                    <a:pt x="279" y="323"/>
                  </a:lnTo>
                  <a:lnTo>
                    <a:pt x="278" y="322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0"/>
                  </a:lnTo>
                  <a:lnTo>
                    <a:pt x="274" y="319"/>
                  </a:lnTo>
                  <a:lnTo>
                    <a:pt x="273" y="318"/>
                  </a:lnTo>
                  <a:lnTo>
                    <a:pt x="271" y="315"/>
                  </a:lnTo>
                  <a:lnTo>
                    <a:pt x="270" y="314"/>
                  </a:lnTo>
                  <a:lnTo>
                    <a:pt x="269" y="314"/>
                  </a:lnTo>
                  <a:lnTo>
                    <a:pt x="268" y="313"/>
                  </a:lnTo>
                  <a:lnTo>
                    <a:pt x="268" y="313"/>
                  </a:lnTo>
                  <a:lnTo>
                    <a:pt x="267" y="313"/>
                  </a:lnTo>
                  <a:lnTo>
                    <a:pt x="266" y="313"/>
                  </a:lnTo>
                  <a:lnTo>
                    <a:pt x="265" y="314"/>
                  </a:lnTo>
                  <a:lnTo>
                    <a:pt x="264" y="315"/>
                  </a:lnTo>
                  <a:lnTo>
                    <a:pt x="263" y="316"/>
                  </a:lnTo>
                  <a:lnTo>
                    <a:pt x="261" y="318"/>
                  </a:lnTo>
                  <a:lnTo>
                    <a:pt x="260" y="319"/>
                  </a:lnTo>
                  <a:lnTo>
                    <a:pt x="259" y="321"/>
                  </a:lnTo>
                  <a:lnTo>
                    <a:pt x="257" y="323"/>
                  </a:lnTo>
                  <a:lnTo>
                    <a:pt x="256" y="326"/>
                  </a:lnTo>
                  <a:lnTo>
                    <a:pt x="254" y="330"/>
                  </a:lnTo>
                  <a:lnTo>
                    <a:pt x="254" y="331"/>
                  </a:lnTo>
                  <a:lnTo>
                    <a:pt x="253" y="332"/>
                  </a:lnTo>
                  <a:lnTo>
                    <a:pt x="252" y="334"/>
                  </a:lnTo>
                  <a:lnTo>
                    <a:pt x="250" y="336"/>
                  </a:lnTo>
                  <a:lnTo>
                    <a:pt x="248" y="340"/>
                  </a:lnTo>
                  <a:lnTo>
                    <a:pt x="247" y="340"/>
                  </a:lnTo>
                  <a:lnTo>
                    <a:pt x="246" y="341"/>
                  </a:lnTo>
                  <a:lnTo>
                    <a:pt x="245" y="342"/>
                  </a:lnTo>
                  <a:lnTo>
                    <a:pt x="245" y="342"/>
                  </a:lnTo>
                  <a:lnTo>
                    <a:pt x="243" y="343"/>
                  </a:lnTo>
                  <a:lnTo>
                    <a:pt x="242" y="343"/>
                  </a:lnTo>
                  <a:lnTo>
                    <a:pt x="241" y="343"/>
                  </a:lnTo>
                  <a:lnTo>
                    <a:pt x="239" y="343"/>
                  </a:lnTo>
                  <a:lnTo>
                    <a:pt x="237" y="343"/>
                  </a:lnTo>
                  <a:lnTo>
                    <a:pt x="235" y="343"/>
                  </a:lnTo>
                  <a:lnTo>
                    <a:pt x="234" y="343"/>
                  </a:lnTo>
                  <a:lnTo>
                    <a:pt x="233" y="343"/>
                  </a:lnTo>
                  <a:lnTo>
                    <a:pt x="232" y="342"/>
                  </a:lnTo>
                  <a:lnTo>
                    <a:pt x="231" y="342"/>
                  </a:lnTo>
                  <a:lnTo>
                    <a:pt x="229" y="341"/>
                  </a:lnTo>
                  <a:lnTo>
                    <a:pt x="224" y="339"/>
                  </a:lnTo>
                  <a:lnTo>
                    <a:pt x="216" y="334"/>
                  </a:lnTo>
                  <a:lnTo>
                    <a:pt x="213" y="333"/>
                  </a:lnTo>
                  <a:lnTo>
                    <a:pt x="212" y="332"/>
                  </a:lnTo>
                  <a:lnTo>
                    <a:pt x="211" y="331"/>
                  </a:lnTo>
                  <a:lnTo>
                    <a:pt x="210" y="330"/>
                  </a:lnTo>
                  <a:lnTo>
                    <a:pt x="209" y="329"/>
                  </a:lnTo>
                  <a:lnTo>
                    <a:pt x="208" y="327"/>
                  </a:lnTo>
                  <a:lnTo>
                    <a:pt x="207" y="326"/>
                  </a:lnTo>
                  <a:lnTo>
                    <a:pt x="207" y="325"/>
                  </a:lnTo>
                  <a:lnTo>
                    <a:pt x="207" y="323"/>
                  </a:lnTo>
                  <a:lnTo>
                    <a:pt x="207" y="322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8" y="315"/>
                  </a:lnTo>
                  <a:lnTo>
                    <a:pt x="208" y="314"/>
                  </a:lnTo>
                  <a:lnTo>
                    <a:pt x="208" y="314"/>
                  </a:lnTo>
                  <a:lnTo>
                    <a:pt x="208" y="313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7" y="310"/>
                  </a:lnTo>
                  <a:lnTo>
                    <a:pt x="207" y="310"/>
                  </a:lnTo>
                  <a:lnTo>
                    <a:pt x="206" y="310"/>
                  </a:lnTo>
                  <a:lnTo>
                    <a:pt x="203" y="309"/>
                  </a:lnTo>
                  <a:lnTo>
                    <a:pt x="202" y="309"/>
                  </a:lnTo>
                  <a:lnTo>
                    <a:pt x="200" y="308"/>
                  </a:lnTo>
                  <a:lnTo>
                    <a:pt x="199" y="308"/>
                  </a:lnTo>
                  <a:lnTo>
                    <a:pt x="197" y="307"/>
                  </a:lnTo>
                  <a:lnTo>
                    <a:pt x="196" y="306"/>
                  </a:lnTo>
                  <a:lnTo>
                    <a:pt x="194" y="305"/>
                  </a:lnTo>
                  <a:lnTo>
                    <a:pt x="191" y="303"/>
                  </a:lnTo>
                  <a:lnTo>
                    <a:pt x="190" y="302"/>
                  </a:lnTo>
                  <a:lnTo>
                    <a:pt x="188" y="301"/>
                  </a:lnTo>
                  <a:lnTo>
                    <a:pt x="186" y="301"/>
                  </a:lnTo>
                  <a:lnTo>
                    <a:pt x="184" y="300"/>
                  </a:lnTo>
                  <a:lnTo>
                    <a:pt x="182" y="299"/>
                  </a:lnTo>
                  <a:lnTo>
                    <a:pt x="180" y="299"/>
                  </a:lnTo>
                  <a:lnTo>
                    <a:pt x="178" y="298"/>
                  </a:lnTo>
                  <a:lnTo>
                    <a:pt x="177" y="298"/>
                  </a:lnTo>
                  <a:lnTo>
                    <a:pt x="176" y="297"/>
                  </a:lnTo>
                  <a:lnTo>
                    <a:pt x="175" y="297"/>
                  </a:lnTo>
                  <a:lnTo>
                    <a:pt x="174" y="296"/>
                  </a:lnTo>
                  <a:lnTo>
                    <a:pt x="174" y="296"/>
                  </a:lnTo>
                  <a:lnTo>
                    <a:pt x="173" y="295"/>
                  </a:lnTo>
                  <a:lnTo>
                    <a:pt x="173" y="294"/>
                  </a:lnTo>
                  <a:lnTo>
                    <a:pt x="172" y="293"/>
                  </a:lnTo>
                  <a:lnTo>
                    <a:pt x="171" y="289"/>
                  </a:lnTo>
                  <a:lnTo>
                    <a:pt x="171" y="288"/>
                  </a:lnTo>
                  <a:lnTo>
                    <a:pt x="171" y="288"/>
                  </a:lnTo>
                  <a:lnTo>
                    <a:pt x="170" y="287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7" y="285"/>
                  </a:lnTo>
                  <a:lnTo>
                    <a:pt x="164" y="284"/>
                  </a:lnTo>
                  <a:lnTo>
                    <a:pt x="162" y="283"/>
                  </a:lnTo>
                  <a:lnTo>
                    <a:pt x="158" y="283"/>
                  </a:lnTo>
                  <a:lnTo>
                    <a:pt x="157" y="282"/>
                  </a:lnTo>
                  <a:lnTo>
                    <a:pt x="155" y="282"/>
                  </a:lnTo>
                  <a:lnTo>
                    <a:pt x="154" y="281"/>
                  </a:lnTo>
                  <a:lnTo>
                    <a:pt x="152" y="280"/>
                  </a:lnTo>
                  <a:lnTo>
                    <a:pt x="150" y="279"/>
                  </a:lnTo>
                  <a:lnTo>
                    <a:pt x="149" y="278"/>
                  </a:lnTo>
                  <a:lnTo>
                    <a:pt x="148" y="277"/>
                  </a:lnTo>
                  <a:lnTo>
                    <a:pt x="147" y="276"/>
                  </a:lnTo>
                  <a:lnTo>
                    <a:pt x="143" y="272"/>
                  </a:lnTo>
                  <a:lnTo>
                    <a:pt x="143" y="272"/>
                  </a:lnTo>
                  <a:lnTo>
                    <a:pt x="142" y="272"/>
                  </a:lnTo>
                  <a:lnTo>
                    <a:pt x="141" y="271"/>
                  </a:lnTo>
                  <a:lnTo>
                    <a:pt x="139" y="270"/>
                  </a:lnTo>
                  <a:lnTo>
                    <a:pt x="135" y="268"/>
                  </a:lnTo>
                  <a:lnTo>
                    <a:pt x="134" y="268"/>
                  </a:lnTo>
                  <a:lnTo>
                    <a:pt x="132" y="267"/>
                  </a:lnTo>
                  <a:lnTo>
                    <a:pt x="131" y="266"/>
                  </a:lnTo>
                  <a:lnTo>
                    <a:pt x="130" y="266"/>
                  </a:lnTo>
                  <a:lnTo>
                    <a:pt x="129" y="265"/>
                  </a:lnTo>
                  <a:lnTo>
                    <a:pt x="126" y="264"/>
                  </a:lnTo>
                  <a:lnTo>
                    <a:pt x="125" y="264"/>
                  </a:lnTo>
                  <a:lnTo>
                    <a:pt x="124" y="264"/>
                  </a:lnTo>
                  <a:lnTo>
                    <a:pt x="123" y="264"/>
                  </a:lnTo>
                  <a:lnTo>
                    <a:pt x="122" y="264"/>
                  </a:lnTo>
                  <a:lnTo>
                    <a:pt x="120" y="265"/>
                  </a:lnTo>
                  <a:lnTo>
                    <a:pt x="119" y="265"/>
                  </a:lnTo>
                  <a:lnTo>
                    <a:pt x="118" y="265"/>
                  </a:lnTo>
                  <a:lnTo>
                    <a:pt x="117" y="265"/>
                  </a:lnTo>
                  <a:lnTo>
                    <a:pt x="115" y="265"/>
                  </a:lnTo>
                  <a:lnTo>
                    <a:pt x="112" y="264"/>
                  </a:lnTo>
                  <a:lnTo>
                    <a:pt x="111" y="264"/>
                  </a:lnTo>
                  <a:lnTo>
                    <a:pt x="110" y="264"/>
                  </a:lnTo>
                  <a:lnTo>
                    <a:pt x="109" y="264"/>
                  </a:lnTo>
                  <a:lnTo>
                    <a:pt x="104" y="265"/>
                  </a:lnTo>
                  <a:lnTo>
                    <a:pt x="102" y="265"/>
                  </a:lnTo>
                  <a:lnTo>
                    <a:pt x="101" y="265"/>
                  </a:lnTo>
                  <a:lnTo>
                    <a:pt x="99" y="264"/>
                  </a:lnTo>
                  <a:lnTo>
                    <a:pt x="97" y="264"/>
                  </a:lnTo>
                  <a:lnTo>
                    <a:pt x="96" y="264"/>
                  </a:lnTo>
                  <a:lnTo>
                    <a:pt x="95" y="263"/>
                  </a:lnTo>
                  <a:lnTo>
                    <a:pt x="94" y="263"/>
                  </a:lnTo>
                  <a:lnTo>
                    <a:pt x="93" y="263"/>
                  </a:lnTo>
                  <a:lnTo>
                    <a:pt x="92" y="261"/>
                  </a:lnTo>
                  <a:lnTo>
                    <a:pt x="89" y="259"/>
                  </a:lnTo>
                  <a:lnTo>
                    <a:pt x="88" y="258"/>
                  </a:lnTo>
                  <a:lnTo>
                    <a:pt x="85" y="255"/>
                  </a:lnTo>
                  <a:lnTo>
                    <a:pt x="84" y="254"/>
                  </a:lnTo>
                  <a:lnTo>
                    <a:pt x="74" y="247"/>
                  </a:lnTo>
                  <a:lnTo>
                    <a:pt x="69" y="244"/>
                  </a:lnTo>
                  <a:lnTo>
                    <a:pt x="67" y="242"/>
                  </a:lnTo>
                  <a:lnTo>
                    <a:pt x="59" y="236"/>
                  </a:lnTo>
                  <a:lnTo>
                    <a:pt x="53" y="232"/>
                  </a:lnTo>
                  <a:lnTo>
                    <a:pt x="53" y="232"/>
                  </a:lnTo>
                  <a:lnTo>
                    <a:pt x="53" y="231"/>
                  </a:lnTo>
                  <a:lnTo>
                    <a:pt x="53" y="228"/>
                  </a:lnTo>
                  <a:lnTo>
                    <a:pt x="54" y="223"/>
                  </a:lnTo>
                  <a:lnTo>
                    <a:pt x="55" y="218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6" y="211"/>
                  </a:lnTo>
                  <a:lnTo>
                    <a:pt x="56" y="210"/>
                  </a:lnTo>
                  <a:lnTo>
                    <a:pt x="56" y="209"/>
                  </a:lnTo>
                  <a:lnTo>
                    <a:pt x="57" y="208"/>
                  </a:lnTo>
                  <a:lnTo>
                    <a:pt x="59" y="205"/>
                  </a:lnTo>
                  <a:lnTo>
                    <a:pt x="60" y="204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5"/>
                  </a:lnTo>
                  <a:lnTo>
                    <a:pt x="65" y="193"/>
                  </a:lnTo>
                  <a:lnTo>
                    <a:pt x="65" y="191"/>
                  </a:lnTo>
                  <a:lnTo>
                    <a:pt x="66" y="190"/>
                  </a:lnTo>
                  <a:lnTo>
                    <a:pt x="66" y="189"/>
                  </a:lnTo>
                  <a:lnTo>
                    <a:pt x="66" y="187"/>
                  </a:lnTo>
                  <a:lnTo>
                    <a:pt x="65" y="186"/>
                  </a:lnTo>
                  <a:lnTo>
                    <a:pt x="65" y="182"/>
                  </a:lnTo>
                  <a:lnTo>
                    <a:pt x="64" y="181"/>
                  </a:lnTo>
                  <a:lnTo>
                    <a:pt x="64" y="180"/>
                  </a:lnTo>
                  <a:lnTo>
                    <a:pt x="64" y="179"/>
                  </a:lnTo>
                  <a:lnTo>
                    <a:pt x="64" y="178"/>
                  </a:lnTo>
                  <a:lnTo>
                    <a:pt x="65" y="177"/>
                  </a:lnTo>
                  <a:lnTo>
                    <a:pt x="65" y="174"/>
                  </a:lnTo>
                  <a:lnTo>
                    <a:pt x="65" y="172"/>
                  </a:lnTo>
                  <a:lnTo>
                    <a:pt x="65" y="171"/>
                  </a:lnTo>
                  <a:lnTo>
                    <a:pt x="65" y="170"/>
                  </a:lnTo>
                  <a:lnTo>
                    <a:pt x="65" y="169"/>
                  </a:lnTo>
                  <a:lnTo>
                    <a:pt x="65" y="168"/>
                  </a:lnTo>
                  <a:lnTo>
                    <a:pt x="64" y="167"/>
                  </a:lnTo>
                  <a:lnTo>
                    <a:pt x="63" y="166"/>
                  </a:lnTo>
                  <a:lnTo>
                    <a:pt x="62" y="165"/>
                  </a:lnTo>
                  <a:lnTo>
                    <a:pt x="61" y="164"/>
                  </a:lnTo>
                  <a:lnTo>
                    <a:pt x="59" y="163"/>
                  </a:lnTo>
                  <a:lnTo>
                    <a:pt x="58" y="162"/>
                  </a:lnTo>
                  <a:lnTo>
                    <a:pt x="54" y="160"/>
                  </a:lnTo>
                  <a:lnTo>
                    <a:pt x="53" y="160"/>
                  </a:lnTo>
                  <a:lnTo>
                    <a:pt x="50" y="158"/>
                  </a:lnTo>
                  <a:lnTo>
                    <a:pt x="48" y="156"/>
                  </a:lnTo>
                  <a:lnTo>
                    <a:pt x="46" y="155"/>
                  </a:lnTo>
                  <a:lnTo>
                    <a:pt x="45" y="154"/>
                  </a:lnTo>
                  <a:lnTo>
                    <a:pt x="43" y="152"/>
                  </a:lnTo>
                  <a:lnTo>
                    <a:pt x="43" y="151"/>
                  </a:lnTo>
                  <a:lnTo>
                    <a:pt x="42" y="151"/>
                  </a:lnTo>
                  <a:lnTo>
                    <a:pt x="42" y="150"/>
                  </a:lnTo>
                  <a:lnTo>
                    <a:pt x="41" y="149"/>
                  </a:lnTo>
                  <a:lnTo>
                    <a:pt x="41" y="148"/>
                  </a:lnTo>
                  <a:lnTo>
                    <a:pt x="41" y="147"/>
                  </a:lnTo>
                  <a:lnTo>
                    <a:pt x="41" y="144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0" y="141"/>
                  </a:lnTo>
                  <a:lnTo>
                    <a:pt x="40" y="14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6" y="138"/>
                  </a:lnTo>
                  <a:lnTo>
                    <a:pt x="35" y="137"/>
                  </a:lnTo>
                  <a:lnTo>
                    <a:pt x="34" y="137"/>
                  </a:lnTo>
                  <a:lnTo>
                    <a:pt x="34" y="136"/>
                  </a:lnTo>
                  <a:lnTo>
                    <a:pt x="33" y="136"/>
                  </a:lnTo>
                  <a:lnTo>
                    <a:pt x="32" y="136"/>
                  </a:lnTo>
                  <a:lnTo>
                    <a:pt x="30" y="136"/>
                  </a:lnTo>
                  <a:lnTo>
                    <a:pt x="29" y="135"/>
                  </a:lnTo>
                  <a:lnTo>
                    <a:pt x="26" y="135"/>
                  </a:lnTo>
                  <a:lnTo>
                    <a:pt x="24" y="134"/>
                  </a:lnTo>
                  <a:lnTo>
                    <a:pt x="23" y="134"/>
                  </a:lnTo>
                  <a:lnTo>
                    <a:pt x="23" y="133"/>
                  </a:lnTo>
                  <a:lnTo>
                    <a:pt x="22" y="133"/>
                  </a:lnTo>
                  <a:lnTo>
                    <a:pt x="21" y="131"/>
                  </a:lnTo>
                  <a:lnTo>
                    <a:pt x="20" y="131"/>
                  </a:lnTo>
                  <a:lnTo>
                    <a:pt x="19" y="130"/>
                  </a:lnTo>
                  <a:lnTo>
                    <a:pt x="17" y="129"/>
                  </a:lnTo>
                  <a:lnTo>
                    <a:pt x="16" y="129"/>
                  </a:lnTo>
                  <a:lnTo>
                    <a:pt x="15" y="128"/>
                  </a:lnTo>
                  <a:lnTo>
                    <a:pt x="12" y="127"/>
                  </a:lnTo>
                  <a:lnTo>
                    <a:pt x="10" y="127"/>
                  </a:lnTo>
                  <a:lnTo>
                    <a:pt x="8" y="126"/>
                  </a:lnTo>
                  <a:lnTo>
                    <a:pt x="7" y="125"/>
                  </a:lnTo>
                  <a:lnTo>
                    <a:pt x="5" y="124"/>
                  </a:lnTo>
                  <a:lnTo>
                    <a:pt x="4" y="124"/>
                  </a:lnTo>
                  <a:lnTo>
                    <a:pt x="3" y="123"/>
                  </a:lnTo>
                  <a:lnTo>
                    <a:pt x="2" y="122"/>
                  </a:lnTo>
                  <a:lnTo>
                    <a:pt x="1" y="121"/>
                  </a:lnTo>
                  <a:lnTo>
                    <a:pt x="1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3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8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10" y="100"/>
                  </a:lnTo>
                  <a:lnTo>
                    <a:pt x="11" y="99"/>
                  </a:lnTo>
                  <a:lnTo>
                    <a:pt x="12" y="98"/>
                  </a:lnTo>
                  <a:lnTo>
                    <a:pt x="13" y="98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5"/>
                  </a:lnTo>
                  <a:lnTo>
                    <a:pt x="14" y="94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8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5" y="76"/>
                  </a:lnTo>
                  <a:lnTo>
                    <a:pt x="15" y="75"/>
                  </a:lnTo>
                  <a:lnTo>
                    <a:pt x="16" y="75"/>
                  </a:lnTo>
                  <a:lnTo>
                    <a:pt x="16" y="74"/>
                  </a:lnTo>
                  <a:lnTo>
                    <a:pt x="17" y="74"/>
                  </a:lnTo>
                  <a:lnTo>
                    <a:pt x="19" y="73"/>
                  </a:lnTo>
                  <a:lnTo>
                    <a:pt x="21" y="73"/>
                  </a:lnTo>
                  <a:lnTo>
                    <a:pt x="22" y="72"/>
                  </a:lnTo>
                  <a:lnTo>
                    <a:pt x="23" y="72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5" y="70"/>
                  </a:lnTo>
                  <a:lnTo>
                    <a:pt x="26" y="70"/>
                  </a:lnTo>
                  <a:lnTo>
                    <a:pt x="26" y="69"/>
                  </a:lnTo>
                  <a:lnTo>
                    <a:pt x="27" y="70"/>
                  </a:lnTo>
                  <a:lnTo>
                    <a:pt x="27" y="71"/>
                  </a:lnTo>
                  <a:lnTo>
                    <a:pt x="28" y="71"/>
                  </a:lnTo>
                  <a:lnTo>
                    <a:pt x="29" y="72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3" y="74"/>
                  </a:lnTo>
                  <a:lnTo>
                    <a:pt x="35" y="74"/>
                  </a:lnTo>
                  <a:lnTo>
                    <a:pt x="36" y="74"/>
                  </a:lnTo>
                  <a:lnTo>
                    <a:pt x="37" y="74"/>
                  </a:lnTo>
                  <a:lnTo>
                    <a:pt x="38" y="73"/>
                  </a:lnTo>
                  <a:lnTo>
                    <a:pt x="40" y="73"/>
                  </a:lnTo>
                  <a:lnTo>
                    <a:pt x="41" y="73"/>
                  </a:lnTo>
                  <a:lnTo>
                    <a:pt x="43" y="72"/>
                  </a:lnTo>
                  <a:lnTo>
                    <a:pt x="44" y="72"/>
                  </a:lnTo>
                  <a:lnTo>
                    <a:pt x="45" y="71"/>
                  </a:lnTo>
                  <a:lnTo>
                    <a:pt x="47" y="70"/>
                  </a:lnTo>
                  <a:lnTo>
                    <a:pt x="49" y="69"/>
                  </a:lnTo>
                  <a:lnTo>
                    <a:pt x="51" y="67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6" y="65"/>
                  </a:lnTo>
                  <a:lnTo>
                    <a:pt x="57" y="64"/>
                  </a:lnTo>
                  <a:lnTo>
                    <a:pt x="59" y="62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245">
              <a:extLst>
                <a:ext uri="{FF2B5EF4-FFF2-40B4-BE49-F238E27FC236}">
                  <a16:creationId xmlns:a16="http://schemas.microsoft.com/office/drawing/2014/main" id="{EEA85EC9-6EA4-0E27-2B72-4705B2BF8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5304" y="3515161"/>
              <a:ext cx="134304" cy="47374"/>
            </a:xfrm>
            <a:custGeom>
              <a:avLst/>
              <a:gdLst>
                <a:gd name="T0" fmla="*/ 1 w 112"/>
                <a:gd name="T1" fmla="*/ 35 h 36"/>
                <a:gd name="T2" fmla="*/ 2 w 112"/>
                <a:gd name="T3" fmla="*/ 34 h 36"/>
                <a:gd name="T4" fmla="*/ 4 w 112"/>
                <a:gd name="T5" fmla="*/ 30 h 36"/>
                <a:gd name="T6" fmla="*/ 6 w 112"/>
                <a:gd name="T7" fmla="*/ 28 h 36"/>
                <a:gd name="T8" fmla="*/ 7 w 112"/>
                <a:gd name="T9" fmla="*/ 27 h 36"/>
                <a:gd name="T10" fmla="*/ 9 w 112"/>
                <a:gd name="T11" fmla="*/ 25 h 36"/>
                <a:gd name="T12" fmla="*/ 12 w 112"/>
                <a:gd name="T13" fmla="*/ 24 h 36"/>
                <a:gd name="T14" fmla="*/ 16 w 112"/>
                <a:gd name="T15" fmla="*/ 23 h 36"/>
                <a:gd name="T16" fmla="*/ 22 w 112"/>
                <a:gd name="T17" fmla="*/ 20 h 36"/>
                <a:gd name="T18" fmla="*/ 23 w 112"/>
                <a:gd name="T19" fmla="*/ 20 h 36"/>
                <a:gd name="T20" fmla="*/ 25 w 112"/>
                <a:gd name="T21" fmla="*/ 20 h 36"/>
                <a:gd name="T22" fmla="*/ 26 w 112"/>
                <a:gd name="T23" fmla="*/ 20 h 36"/>
                <a:gd name="T24" fmla="*/ 27 w 112"/>
                <a:gd name="T25" fmla="*/ 21 h 36"/>
                <a:gd name="T26" fmla="*/ 31 w 112"/>
                <a:gd name="T27" fmla="*/ 24 h 36"/>
                <a:gd name="T28" fmla="*/ 33 w 112"/>
                <a:gd name="T29" fmla="*/ 25 h 36"/>
                <a:gd name="T30" fmla="*/ 35 w 112"/>
                <a:gd name="T31" fmla="*/ 25 h 36"/>
                <a:gd name="T32" fmla="*/ 39 w 112"/>
                <a:gd name="T33" fmla="*/ 25 h 36"/>
                <a:gd name="T34" fmla="*/ 44 w 112"/>
                <a:gd name="T35" fmla="*/ 25 h 36"/>
                <a:gd name="T36" fmla="*/ 48 w 112"/>
                <a:gd name="T37" fmla="*/ 25 h 36"/>
                <a:gd name="T38" fmla="*/ 52 w 112"/>
                <a:gd name="T39" fmla="*/ 26 h 36"/>
                <a:gd name="T40" fmla="*/ 56 w 112"/>
                <a:gd name="T41" fmla="*/ 26 h 36"/>
                <a:gd name="T42" fmla="*/ 58 w 112"/>
                <a:gd name="T43" fmla="*/ 26 h 36"/>
                <a:gd name="T44" fmla="*/ 61 w 112"/>
                <a:gd name="T45" fmla="*/ 27 h 36"/>
                <a:gd name="T46" fmla="*/ 67 w 112"/>
                <a:gd name="T47" fmla="*/ 29 h 36"/>
                <a:gd name="T48" fmla="*/ 69 w 112"/>
                <a:gd name="T49" fmla="*/ 29 h 36"/>
                <a:gd name="T50" fmla="*/ 72 w 112"/>
                <a:gd name="T51" fmla="*/ 29 h 36"/>
                <a:gd name="T52" fmla="*/ 75 w 112"/>
                <a:gd name="T53" fmla="*/ 29 h 36"/>
                <a:gd name="T54" fmla="*/ 80 w 112"/>
                <a:gd name="T55" fmla="*/ 26 h 36"/>
                <a:gd name="T56" fmla="*/ 86 w 112"/>
                <a:gd name="T57" fmla="*/ 24 h 36"/>
                <a:gd name="T58" fmla="*/ 89 w 112"/>
                <a:gd name="T59" fmla="*/ 23 h 36"/>
                <a:gd name="T60" fmla="*/ 91 w 112"/>
                <a:gd name="T61" fmla="*/ 21 h 36"/>
                <a:gd name="T62" fmla="*/ 93 w 112"/>
                <a:gd name="T63" fmla="*/ 20 h 36"/>
                <a:gd name="T64" fmla="*/ 94 w 112"/>
                <a:gd name="T65" fmla="*/ 18 h 36"/>
                <a:gd name="T66" fmla="*/ 96 w 112"/>
                <a:gd name="T67" fmla="*/ 13 h 36"/>
                <a:gd name="T68" fmla="*/ 98 w 112"/>
                <a:gd name="T69" fmla="*/ 10 h 36"/>
                <a:gd name="T70" fmla="*/ 99 w 112"/>
                <a:gd name="T71" fmla="*/ 9 h 36"/>
                <a:gd name="T72" fmla="*/ 101 w 112"/>
                <a:gd name="T73" fmla="*/ 6 h 36"/>
                <a:gd name="T74" fmla="*/ 104 w 112"/>
                <a:gd name="T75" fmla="*/ 4 h 36"/>
                <a:gd name="T76" fmla="*/ 108 w 112"/>
                <a:gd name="T77" fmla="*/ 2 h 36"/>
                <a:gd name="T78" fmla="*/ 111 w 112"/>
                <a:gd name="T79" fmla="*/ 0 h 36"/>
                <a:gd name="T80" fmla="*/ 112 w 112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36">
                  <a:moveTo>
                    <a:pt x="0" y="36"/>
                  </a:moveTo>
                  <a:lnTo>
                    <a:pt x="1" y="35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4" y="31"/>
                  </a:lnTo>
                  <a:lnTo>
                    <a:pt x="4" y="30"/>
                  </a:lnTo>
                  <a:lnTo>
                    <a:pt x="5" y="29"/>
                  </a:lnTo>
                  <a:lnTo>
                    <a:pt x="6" y="28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8" y="26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6" y="23"/>
                  </a:lnTo>
                  <a:lnTo>
                    <a:pt x="17" y="23"/>
                  </a:lnTo>
                  <a:lnTo>
                    <a:pt x="22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4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20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5"/>
                  </a:lnTo>
                  <a:lnTo>
                    <a:pt x="33" y="25"/>
                  </a:lnTo>
                  <a:lnTo>
                    <a:pt x="34" y="25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4" y="25"/>
                  </a:lnTo>
                  <a:lnTo>
                    <a:pt x="46" y="25"/>
                  </a:lnTo>
                  <a:lnTo>
                    <a:pt x="48" y="25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7" y="26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61" y="27"/>
                  </a:lnTo>
                  <a:lnTo>
                    <a:pt x="65" y="29"/>
                  </a:lnTo>
                  <a:lnTo>
                    <a:pt x="67" y="29"/>
                  </a:lnTo>
                  <a:lnTo>
                    <a:pt x="68" y="29"/>
                  </a:lnTo>
                  <a:lnTo>
                    <a:pt x="69" y="29"/>
                  </a:lnTo>
                  <a:lnTo>
                    <a:pt x="71" y="29"/>
                  </a:lnTo>
                  <a:lnTo>
                    <a:pt x="72" y="29"/>
                  </a:lnTo>
                  <a:lnTo>
                    <a:pt x="73" y="29"/>
                  </a:lnTo>
                  <a:lnTo>
                    <a:pt x="75" y="29"/>
                  </a:lnTo>
                  <a:lnTo>
                    <a:pt x="78" y="27"/>
                  </a:lnTo>
                  <a:lnTo>
                    <a:pt x="80" y="26"/>
                  </a:lnTo>
                  <a:lnTo>
                    <a:pt x="82" y="25"/>
                  </a:lnTo>
                  <a:lnTo>
                    <a:pt x="86" y="24"/>
                  </a:lnTo>
                  <a:lnTo>
                    <a:pt x="87" y="24"/>
                  </a:lnTo>
                  <a:lnTo>
                    <a:pt x="89" y="23"/>
                  </a:lnTo>
                  <a:lnTo>
                    <a:pt x="90" y="22"/>
                  </a:lnTo>
                  <a:lnTo>
                    <a:pt x="91" y="21"/>
                  </a:lnTo>
                  <a:lnTo>
                    <a:pt x="92" y="20"/>
                  </a:lnTo>
                  <a:lnTo>
                    <a:pt x="93" y="20"/>
                  </a:lnTo>
                  <a:lnTo>
                    <a:pt x="93" y="19"/>
                  </a:lnTo>
                  <a:lnTo>
                    <a:pt x="94" y="18"/>
                  </a:lnTo>
                  <a:lnTo>
                    <a:pt x="95" y="17"/>
                  </a:lnTo>
                  <a:lnTo>
                    <a:pt x="96" y="13"/>
                  </a:lnTo>
                  <a:lnTo>
                    <a:pt x="97" y="11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99" y="9"/>
                  </a:lnTo>
                  <a:lnTo>
                    <a:pt x="100" y="8"/>
                  </a:lnTo>
                  <a:lnTo>
                    <a:pt x="101" y="6"/>
                  </a:lnTo>
                  <a:lnTo>
                    <a:pt x="102" y="5"/>
                  </a:lnTo>
                  <a:lnTo>
                    <a:pt x="104" y="4"/>
                  </a:lnTo>
                  <a:lnTo>
                    <a:pt x="106" y="3"/>
                  </a:lnTo>
                  <a:lnTo>
                    <a:pt x="108" y="2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2" y="0"/>
                  </a:lnTo>
                  <a:lnTo>
                    <a:pt x="112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246">
              <a:extLst>
                <a:ext uri="{FF2B5EF4-FFF2-40B4-BE49-F238E27FC236}">
                  <a16:creationId xmlns:a16="http://schemas.microsoft.com/office/drawing/2014/main" id="{14E41293-AB97-433A-9D30-D9EE2EBA3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1128" y="3786248"/>
              <a:ext cx="775848" cy="790890"/>
            </a:xfrm>
            <a:custGeom>
              <a:avLst/>
              <a:gdLst>
                <a:gd name="T0" fmla="*/ 318 w 647"/>
                <a:gd name="T1" fmla="*/ 33 h 601"/>
                <a:gd name="T2" fmla="*/ 352 w 647"/>
                <a:gd name="T3" fmla="*/ 46 h 601"/>
                <a:gd name="T4" fmla="*/ 378 w 647"/>
                <a:gd name="T5" fmla="*/ 65 h 601"/>
                <a:gd name="T6" fmla="*/ 411 w 647"/>
                <a:gd name="T7" fmla="*/ 81 h 601"/>
                <a:gd name="T8" fmla="*/ 438 w 647"/>
                <a:gd name="T9" fmla="*/ 111 h 601"/>
                <a:gd name="T10" fmla="*/ 468 w 647"/>
                <a:gd name="T11" fmla="*/ 82 h 601"/>
                <a:gd name="T12" fmla="*/ 500 w 647"/>
                <a:gd name="T13" fmla="*/ 97 h 601"/>
                <a:gd name="T14" fmla="*/ 542 w 647"/>
                <a:gd name="T15" fmla="*/ 116 h 601"/>
                <a:gd name="T16" fmla="*/ 597 w 647"/>
                <a:gd name="T17" fmla="*/ 153 h 601"/>
                <a:gd name="T18" fmla="*/ 633 w 647"/>
                <a:gd name="T19" fmla="*/ 197 h 601"/>
                <a:gd name="T20" fmla="*/ 647 w 647"/>
                <a:gd name="T21" fmla="*/ 219 h 601"/>
                <a:gd name="T22" fmla="*/ 627 w 647"/>
                <a:gd name="T23" fmla="*/ 237 h 601"/>
                <a:gd name="T24" fmla="*/ 630 w 647"/>
                <a:gd name="T25" fmla="*/ 262 h 601"/>
                <a:gd name="T26" fmla="*/ 609 w 647"/>
                <a:gd name="T27" fmla="*/ 255 h 601"/>
                <a:gd name="T28" fmla="*/ 613 w 647"/>
                <a:gd name="T29" fmla="*/ 271 h 601"/>
                <a:gd name="T30" fmla="*/ 584 w 647"/>
                <a:gd name="T31" fmla="*/ 286 h 601"/>
                <a:gd name="T32" fmla="*/ 571 w 647"/>
                <a:gd name="T33" fmla="*/ 330 h 601"/>
                <a:gd name="T34" fmla="*/ 586 w 647"/>
                <a:gd name="T35" fmla="*/ 349 h 601"/>
                <a:gd name="T36" fmla="*/ 587 w 647"/>
                <a:gd name="T37" fmla="*/ 374 h 601"/>
                <a:gd name="T38" fmla="*/ 583 w 647"/>
                <a:gd name="T39" fmla="*/ 400 h 601"/>
                <a:gd name="T40" fmla="*/ 588 w 647"/>
                <a:gd name="T41" fmla="*/ 427 h 601"/>
                <a:gd name="T42" fmla="*/ 576 w 647"/>
                <a:gd name="T43" fmla="*/ 450 h 601"/>
                <a:gd name="T44" fmla="*/ 567 w 647"/>
                <a:gd name="T45" fmla="*/ 472 h 601"/>
                <a:gd name="T46" fmla="*/ 577 w 647"/>
                <a:gd name="T47" fmla="*/ 495 h 601"/>
                <a:gd name="T48" fmla="*/ 543 w 647"/>
                <a:gd name="T49" fmla="*/ 515 h 601"/>
                <a:gd name="T50" fmla="*/ 521 w 647"/>
                <a:gd name="T51" fmla="*/ 536 h 601"/>
                <a:gd name="T52" fmla="*/ 476 w 647"/>
                <a:gd name="T53" fmla="*/ 541 h 601"/>
                <a:gd name="T54" fmla="*/ 449 w 647"/>
                <a:gd name="T55" fmla="*/ 532 h 601"/>
                <a:gd name="T56" fmla="*/ 427 w 647"/>
                <a:gd name="T57" fmla="*/ 543 h 601"/>
                <a:gd name="T58" fmla="*/ 393 w 647"/>
                <a:gd name="T59" fmla="*/ 563 h 601"/>
                <a:gd name="T60" fmla="*/ 360 w 647"/>
                <a:gd name="T61" fmla="*/ 593 h 601"/>
                <a:gd name="T62" fmla="*/ 327 w 647"/>
                <a:gd name="T63" fmla="*/ 597 h 601"/>
                <a:gd name="T64" fmla="*/ 301 w 647"/>
                <a:gd name="T65" fmla="*/ 596 h 601"/>
                <a:gd name="T66" fmla="*/ 276 w 647"/>
                <a:gd name="T67" fmla="*/ 579 h 601"/>
                <a:gd name="T68" fmla="*/ 259 w 647"/>
                <a:gd name="T69" fmla="*/ 563 h 601"/>
                <a:gd name="T70" fmla="*/ 281 w 647"/>
                <a:gd name="T71" fmla="*/ 525 h 601"/>
                <a:gd name="T72" fmla="*/ 301 w 647"/>
                <a:gd name="T73" fmla="*/ 504 h 601"/>
                <a:gd name="T74" fmla="*/ 286 w 647"/>
                <a:gd name="T75" fmla="*/ 481 h 601"/>
                <a:gd name="T76" fmla="*/ 251 w 647"/>
                <a:gd name="T77" fmla="*/ 484 h 601"/>
                <a:gd name="T78" fmla="*/ 210 w 647"/>
                <a:gd name="T79" fmla="*/ 473 h 601"/>
                <a:gd name="T80" fmla="*/ 192 w 647"/>
                <a:gd name="T81" fmla="*/ 428 h 601"/>
                <a:gd name="T82" fmla="*/ 155 w 647"/>
                <a:gd name="T83" fmla="*/ 425 h 601"/>
                <a:gd name="T84" fmla="*/ 112 w 647"/>
                <a:gd name="T85" fmla="*/ 419 h 601"/>
                <a:gd name="T86" fmla="*/ 83 w 647"/>
                <a:gd name="T87" fmla="*/ 402 h 601"/>
                <a:gd name="T88" fmla="*/ 82 w 647"/>
                <a:gd name="T89" fmla="*/ 387 h 601"/>
                <a:gd name="T90" fmla="*/ 40 w 647"/>
                <a:gd name="T91" fmla="*/ 381 h 601"/>
                <a:gd name="T92" fmla="*/ 7 w 647"/>
                <a:gd name="T93" fmla="*/ 344 h 601"/>
                <a:gd name="T94" fmla="*/ 1 w 647"/>
                <a:gd name="T95" fmla="*/ 316 h 601"/>
                <a:gd name="T96" fmla="*/ 11 w 647"/>
                <a:gd name="T97" fmla="*/ 270 h 601"/>
                <a:gd name="T98" fmla="*/ 7 w 647"/>
                <a:gd name="T99" fmla="*/ 227 h 601"/>
                <a:gd name="T100" fmla="*/ 16 w 647"/>
                <a:gd name="T101" fmla="*/ 205 h 601"/>
                <a:gd name="T102" fmla="*/ 37 w 647"/>
                <a:gd name="T103" fmla="*/ 182 h 601"/>
                <a:gd name="T104" fmla="*/ 53 w 647"/>
                <a:gd name="T105" fmla="*/ 171 h 601"/>
                <a:gd name="T106" fmla="*/ 101 w 647"/>
                <a:gd name="T107" fmla="*/ 170 h 601"/>
                <a:gd name="T108" fmla="*/ 123 w 647"/>
                <a:gd name="T109" fmla="*/ 162 h 601"/>
                <a:gd name="T110" fmla="*/ 150 w 647"/>
                <a:gd name="T111" fmla="*/ 150 h 601"/>
                <a:gd name="T112" fmla="*/ 124 w 647"/>
                <a:gd name="T113" fmla="*/ 123 h 601"/>
                <a:gd name="T114" fmla="*/ 139 w 647"/>
                <a:gd name="T115" fmla="*/ 78 h 601"/>
                <a:gd name="T116" fmla="*/ 158 w 647"/>
                <a:gd name="T117" fmla="*/ 70 h 601"/>
                <a:gd name="T118" fmla="*/ 205 w 647"/>
                <a:gd name="T119" fmla="*/ 46 h 601"/>
                <a:gd name="T120" fmla="*/ 228 w 647"/>
                <a:gd name="T121" fmla="*/ 37 h 601"/>
                <a:gd name="T122" fmla="*/ 236 w 647"/>
                <a:gd name="T123" fmla="*/ 1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01">
                  <a:moveTo>
                    <a:pt x="262" y="4"/>
                  </a:moveTo>
                  <a:lnTo>
                    <a:pt x="270" y="10"/>
                  </a:lnTo>
                  <a:lnTo>
                    <a:pt x="272" y="12"/>
                  </a:lnTo>
                  <a:lnTo>
                    <a:pt x="277" y="15"/>
                  </a:lnTo>
                  <a:lnTo>
                    <a:pt x="287" y="22"/>
                  </a:lnTo>
                  <a:lnTo>
                    <a:pt x="288" y="23"/>
                  </a:lnTo>
                  <a:lnTo>
                    <a:pt x="291" y="26"/>
                  </a:lnTo>
                  <a:lnTo>
                    <a:pt x="292" y="27"/>
                  </a:lnTo>
                  <a:lnTo>
                    <a:pt x="295" y="29"/>
                  </a:lnTo>
                  <a:lnTo>
                    <a:pt x="296" y="31"/>
                  </a:lnTo>
                  <a:lnTo>
                    <a:pt x="297" y="31"/>
                  </a:lnTo>
                  <a:lnTo>
                    <a:pt x="298" y="31"/>
                  </a:lnTo>
                  <a:lnTo>
                    <a:pt x="299" y="32"/>
                  </a:lnTo>
                  <a:lnTo>
                    <a:pt x="300" y="32"/>
                  </a:lnTo>
                  <a:lnTo>
                    <a:pt x="302" y="32"/>
                  </a:lnTo>
                  <a:lnTo>
                    <a:pt x="304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12" y="32"/>
                  </a:lnTo>
                  <a:lnTo>
                    <a:pt x="313" y="32"/>
                  </a:lnTo>
                  <a:lnTo>
                    <a:pt x="314" y="32"/>
                  </a:lnTo>
                  <a:lnTo>
                    <a:pt x="315" y="32"/>
                  </a:lnTo>
                  <a:lnTo>
                    <a:pt x="318" y="33"/>
                  </a:lnTo>
                  <a:lnTo>
                    <a:pt x="320" y="33"/>
                  </a:lnTo>
                  <a:lnTo>
                    <a:pt x="321" y="33"/>
                  </a:lnTo>
                  <a:lnTo>
                    <a:pt x="322" y="33"/>
                  </a:lnTo>
                  <a:lnTo>
                    <a:pt x="323" y="33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2"/>
                  </a:lnTo>
                  <a:lnTo>
                    <a:pt x="332" y="33"/>
                  </a:lnTo>
                  <a:lnTo>
                    <a:pt x="333" y="34"/>
                  </a:lnTo>
                  <a:lnTo>
                    <a:pt x="334" y="34"/>
                  </a:lnTo>
                  <a:lnTo>
                    <a:pt x="335" y="35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42" y="38"/>
                  </a:lnTo>
                  <a:lnTo>
                    <a:pt x="344" y="39"/>
                  </a:lnTo>
                  <a:lnTo>
                    <a:pt x="345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50" y="44"/>
                  </a:lnTo>
                  <a:lnTo>
                    <a:pt x="351" y="45"/>
                  </a:lnTo>
                  <a:lnTo>
                    <a:pt x="352" y="46"/>
                  </a:lnTo>
                  <a:lnTo>
                    <a:pt x="353" y="47"/>
                  </a:lnTo>
                  <a:lnTo>
                    <a:pt x="355" y="48"/>
                  </a:lnTo>
                  <a:lnTo>
                    <a:pt x="357" y="49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1" y="51"/>
                  </a:lnTo>
                  <a:lnTo>
                    <a:pt x="365" y="51"/>
                  </a:lnTo>
                  <a:lnTo>
                    <a:pt x="367" y="52"/>
                  </a:lnTo>
                  <a:lnTo>
                    <a:pt x="370" y="53"/>
                  </a:lnTo>
                  <a:lnTo>
                    <a:pt x="371" y="54"/>
                  </a:lnTo>
                  <a:lnTo>
                    <a:pt x="372" y="54"/>
                  </a:lnTo>
                  <a:lnTo>
                    <a:pt x="373" y="54"/>
                  </a:lnTo>
                  <a:lnTo>
                    <a:pt x="373" y="55"/>
                  </a:lnTo>
                  <a:lnTo>
                    <a:pt x="373" y="55"/>
                  </a:lnTo>
                  <a:lnTo>
                    <a:pt x="374" y="56"/>
                  </a:lnTo>
                  <a:lnTo>
                    <a:pt x="374" y="56"/>
                  </a:lnTo>
                  <a:lnTo>
                    <a:pt x="374" y="57"/>
                  </a:lnTo>
                  <a:lnTo>
                    <a:pt x="375" y="61"/>
                  </a:lnTo>
                  <a:lnTo>
                    <a:pt x="376" y="62"/>
                  </a:lnTo>
                  <a:lnTo>
                    <a:pt x="376" y="63"/>
                  </a:lnTo>
                  <a:lnTo>
                    <a:pt x="377" y="64"/>
                  </a:lnTo>
                  <a:lnTo>
                    <a:pt x="377" y="64"/>
                  </a:lnTo>
                  <a:lnTo>
                    <a:pt x="378" y="65"/>
                  </a:lnTo>
                  <a:lnTo>
                    <a:pt x="379" y="65"/>
                  </a:lnTo>
                  <a:lnTo>
                    <a:pt x="380" y="66"/>
                  </a:lnTo>
                  <a:lnTo>
                    <a:pt x="381" y="66"/>
                  </a:lnTo>
                  <a:lnTo>
                    <a:pt x="383" y="67"/>
                  </a:lnTo>
                  <a:lnTo>
                    <a:pt x="385" y="67"/>
                  </a:lnTo>
                  <a:lnTo>
                    <a:pt x="387" y="68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3" y="70"/>
                  </a:lnTo>
                  <a:lnTo>
                    <a:pt x="394" y="71"/>
                  </a:lnTo>
                  <a:lnTo>
                    <a:pt x="397" y="73"/>
                  </a:lnTo>
                  <a:lnTo>
                    <a:pt x="399" y="74"/>
                  </a:lnTo>
                  <a:lnTo>
                    <a:pt x="400" y="75"/>
                  </a:lnTo>
                  <a:lnTo>
                    <a:pt x="402" y="76"/>
                  </a:lnTo>
                  <a:lnTo>
                    <a:pt x="403" y="76"/>
                  </a:lnTo>
                  <a:lnTo>
                    <a:pt x="405" y="77"/>
                  </a:lnTo>
                  <a:lnTo>
                    <a:pt x="406" y="77"/>
                  </a:lnTo>
                  <a:lnTo>
                    <a:pt x="409" y="78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11" y="79"/>
                  </a:lnTo>
                  <a:lnTo>
                    <a:pt x="411" y="80"/>
                  </a:lnTo>
                  <a:lnTo>
                    <a:pt x="411" y="81"/>
                  </a:lnTo>
                  <a:lnTo>
                    <a:pt x="411" y="82"/>
                  </a:lnTo>
                  <a:lnTo>
                    <a:pt x="411" y="82"/>
                  </a:lnTo>
                  <a:lnTo>
                    <a:pt x="411" y="83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10" y="90"/>
                  </a:lnTo>
                  <a:lnTo>
                    <a:pt x="410" y="91"/>
                  </a:lnTo>
                  <a:lnTo>
                    <a:pt x="410" y="93"/>
                  </a:lnTo>
                  <a:lnTo>
                    <a:pt x="410" y="94"/>
                  </a:lnTo>
                  <a:lnTo>
                    <a:pt x="411" y="95"/>
                  </a:lnTo>
                  <a:lnTo>
                    <a:pt x="412" y="97"/>
                  </a:lnTo>
                  <a:lnTo>
                    <a:pt x="413" y="98"/>
                  </a:lnTo>
                  <a:lnTo>
                    <a:pt x="414" y="99"/>
                  </a:lnTo>
                  <a:lnTo>
                    <a:pt x="415" y="100"/>
                  </a:lnTo>
                  <a:lnTo>
                    <a:pt x="416" y="101"/>
                  </a:lnTo>
                  <a:lnTo>
                    <a:pt x="419" y="102"/>
                  </a:lnTo>
                  <a:lnTo>
                    <a:pt x="427" y="107"/>
                  </a:lnTo>
                  <a:lnTo>
                    <a:pt x="432" y="109"/>
                  </a:lnTo>
                  <a:lnTo>
                    <a:pt x="434" y="110"/>
                  </a:lnTo>
                  <a:lnTo>
                    <a:pt x="435" y="110"/>
                  </a:lnTo>
                  <a:lnTo>
                    <a:pt x="436" y="111"/>
                  </a:lnTo>
                  <a:lnTo>
                    <a:pt x="437" y="111"/>
                  </a:lnTo>
                  <a:lnTo>
                    <a:pt x="438" y="111"/>
                  </a:lnTo>
                  <a:lnTo>
                    <a:pt x="440" y="111"/>
                  </a:lnTo>
                  <a:lnTo>
                    <a:pt x="442" y="111"/>
                  </a:lnTo>
                  <a:lnTo>
                    <a:pt x="444" y="111"/>
                  </a:lnTo>
                  <a:lnTo>
                    <a:pt x="445" y="111"/>
                  </a:lnTo>
                  <a:lnTo>
                    <a:pt x="446" y="111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9" y="109"/>
                  </a:lnTo>
                  <a:lnTo>
                    <a:pt x="450" y="108"/>
                  </a:lnTo>
                  <a:lnTo>
                    <a:pt x="451" y="108"/>
                  </a:lnTo>
                  <a:lnTo>
                    <a:pt x="453" y="104"/>
                  </a:lnTo>
                  <a:lnTo>
                    <a:pt x="455" y="102"/>
                  </a:lnTo>
                  <a:lnTo>
                    <a:pt x="456" y="100"/>
                  </a:lnTo>
                  <a:lnTo>
                    <a:pt x="457" y="99"/>
                  </a:lnTo>
                  <a:lnTo>
                    <a:pt x="457" y="98"/>
                  </a:lnTo>
                  <a:lnTo>
                    <a:pt x="459" y="94"/>
                  </a:lnTo>
                  <a:lnTo>
                    <a:pt x="460" y="91"/>
                  </a:lnTo>
                  <a:lnTo>
                    <a:pt x="462" y="89"/>
                  </a:lnTo>
                  <a:lnTo>
                    <a:pt x="463" y="87"/>
                  </a:lnTo>
                  <a:lnTo>
                    <a:pt x="464" y="86"/>
                  </a:lnTo>
                  <a:lnTo>
                    <a:pt x="466" y="84"/>
                  </a:lnTo>
                  <a:lnTo>
                    <a:pt x="467" y="83"/>
                  </a:lnTo>
                  <a:lnTo>
                    <a:pt x="468" y="82"/>
                  </a:lnTo>
                  <a:lnTo>
                    <a:pt x="469" y="81"/>
                  </a:lnTo>
                  <a:lnTo>
                    <a:pt x="470" y="81"/>
                  </a:lnTo>
                  <a:lnTo>
                    <a:pt x="471" y="81"/>
                  </a:lnTo>
                  <a:lnTo>
                    <a:pt x="471" y="81"/>
                  </a:lnTo>
                  <a:lnTo>
                    <a:pt x="472" y="82"/>
                  </a:lnTo>
                  <a:lnTo>
                    <a:pt x="473" y="82"/>
                  </a:lnTo>
                  <a:lnTo>
                    <a:pt x="474" y="83"/>
                  </a:lnTo>
                  <a:lnTo>
                    <a:pt x="476" y="86"/>
                  </a:lnTo>
                  <a:lnTo>
                    <a:pt x="477" y="87"/>
                  </a:lnTo>
                  <a:lnTo>
                    <a:pt x="478" y="88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1" y="90"/>
                  </a:lnTo>
                  <a:lnTo>
                    <a:pt x="482" y="91"/>
                  </a:lnTo>
                  <a:lnTo>
                    <a:pt x="483" y="91"/>
                  </a:lnTo>
                  <a:lnTo>
                    <a:pt x="485" y="92"/>
                  </a:lnTo>
                  <a:lnTo>
                    <a:pt x="487" y="93"/>
                  </a:lnTo>
                  <a:lnTo>
                    <a:pt x="490" y="93"/>
                  </a:lnTo>
                  <a:lnTo>
                    <a:pt x="494" y="94"/>
                  </a:lnTo>
                  <a:lnTo>
                    <a:pt x="496" y="95"/>
                  </a:lnTo>
                  <a:lnTo>
                    <a:pt x="498" y="95"/>
                  </a:lnTo>
                  <a:lnTo>
                    <a:pt x="499" y="96"/>
                  </a:lnTo>
                  <a:lnTo>
                    <a:pt x="500" y="97"/>
                  </a:lnTo>
                  <a:lnTo>
                    <a:pt x="501" y="97"/>
                  </a:lnTo>
                  <a:lnTo>
                    <a:pt x="502" y="98"/>
                  </a:lnTo>
                  <a:lnTo>
                    <a:pt x="503" y="99"/>
                  </a:lnTo>
                  <a:lnTo>
                    <a:pt x="505" y="101"/>
                  </a:lnTo>
                  <a:lnTo>
                    <a:pt x="507" y="102"/>
                  </a:lnTo>
                  <a:lnTo>
                    <a:pt x="510" y="106"/>
                  </a:lnTo>
                  <a:lnTo>
                    <a:pt x="512" y="108"/>
                  </a:lnTo>
                  <a:lnTo>
                    <a:pt x="513" y="109"/>
                  </a:lnTo>
                  <a:lnTo>
                    <a:pt x="514" y="109"/>
                  </a:lnTo>
                  <a:lnTo>
                    <a:pt x="515" y="110"/>
                  </a:lnTo>
                  <a:lnTo>
                    <a:pt x="515" y="110"/>
                  </a:lnTo>
                  <a:lnTo>
                    <a:pt x="516" y="110"/>
                  </a:lnTo>
                  <a:lnTo>
                    <a:pt x="517" y="110"/>
                  </a:lnTo>
                  <a:lnTo>
                    <a:pt x="518" y="111"/>
                  </a:lnTo>
                  <a:lnTo>
                    <a:pt x="520" y="111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9" y="111"/>
                  </a:lnTo>
                  <a:lnTo>
                    <a:pt x="530" y="112"/>
                  </a:lnTo>
                  <a:lnTo>
                    <a:pt x="531" y="112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42" y="116"/>
                  </a:lnTo>
                  <a:lnTo>
                    <a:pt x="547" y="117"/>
                  </a:lnTo>
                  <a:lnTo>
                    <a:pt x="551" y="119"/>
                  </a:lnTo>
                  <a:lnTo>
                    <a:pt x="552" y="119"/>
                  </a:lnTo>
                  <a:lnTo>
                    <a:pt x="554" y="119"/>
                  </a:lnTo>
                  <a:lnTo>
                    <a:pt x="559" y="123"/>
                  </a:lnTo>
                  <a:lnTo>
                    <a:pt x="565" y="125"/>
                  </a:lnTo>
                  <a:lnTo>
                    <a:pt x="567" y="126"/>
                  </a:lnTo>
                  <a:lnTo>
                    <a:pt x="569" y="127"/>
                  </a:lnTo>
                  <a:lnTo>
                    <a:pt x="571" y="129"/>
                  </a:lnTo>
                  <a:lnTo>
                    <a:pt x="573" y="130"/>
                  </a:lnTo>
                  <a:lnTo>
                    <a:pt x="575" y="132"/>
                  </a:lnTo>
                  <a:lnTo>
                    <a:pt x="577" y="133"/>
                  </a:lnTo>
                  <a:lnTo>
                    <a:pt x="582" y="139"/>
                  </a:lnTo>
                  <a:lnTo>
                    <a:pt x="584" y="141"/>
                  </a:lnTo>
                  <a:lnTo>
                    <a:pt x="585" y="143"/>
                  </a:lnTo>
                  <a:lnTo>
                    <a:pt x="587" y="146"/>
                  </a:lnTo>
                  <a:lnTo>
                    <a:pt x="589" y="147"/>
                  </a:lnTo>
                  <a:lnTo>
                    <a:pt x="590" y="149"/>
                  </a:lnTo>
                  <a:lnTo>
                    <a:pt x="592" y="150"/>
                  </a:lnTo>
                  <a:lnTo>
                    <a:pt x="594" y="152"/>
                  </a:lnTo>
                  <a:lnTo>
                    <a:pt x="595" y="152"/>
                  </a:lnTo>
                  <a:lnTo>
                    <a:pt x="596" y="152"/>
                  </a:lnTo>
                  <a:lnTo>
                    <a:pt x="597" y="153"/>
                  </a:lnTo>
                  <a:lnTo>
                    <a:pt x="600" y="153"/>
                  </a:lnTo>
                  <a:lnTo>
                    <a:pt x="601" y="154"/>
                  </a:lnTo>
                  <a:lnTo>
                    <a:pt x="607" y="155"/>
                  </a:lnTo>
                  <a:lnTo>
                    <a:pt x="612" y="157"/>
                  </a:lnTo>
                  <a:lnTo>
                    <a:pt x="614" y="158"/>
                  </a:lnTo>
                  <a:lnTo>
                    <a:pt x="616" y="159"/>
                  </a:lnTo>
                  <a:lnTo>
                    <a:pt x="618" y="160"/>
                  </a:lnTo>
                  <a:lnTo>
                    <a:pt x="623" y="163"/>
                  </a:lnTo>
                  <a:lnTo>
                    <a:pt x="627" y="166"/>
                  </a:lnTo>
                  <a:lnTo>
                    <a:pt x="628" y="167"/>
                  </a:lnTo>
                  <a:lnTo>
                    <a:pt x="629" y="168"/>
                  </a:lnTo>
                  <a:lnTo>
                    <a:pt x="631" y="169"/>
                  </a:lnTo>
                  <a:lnTo>
                    <a:pt x="632" y="171"/>
                  </a:lnTo>
                  <a:lnTo>
                    <a:pt x="638" y="179"/>
                  </a:lnTo>
                  <a:lnTo>
                    <a:pt x="638" y="180"/>
                  </a:lnTo>
                  <a:lnTo>
                    <a:pt x="638" y="181"/>
                  </a:lnTo>
                  <a:lnTo>
                    <a:pt x="638" y="182"/>
                  </a:lnTo>
                  <a:lnTo>
                    <a:pt x="638" y="184"/>
                  </a:lnTo>
                  <a:lnTo>
                    <a:pt x="637" y="186"/>
                  </a:lnTo>
                  <a:lnTo>
                    <a:pt x="636" y="189"/>
                  </a:lnTo>
                  <a:lnTo>
                    <a:pt x="634" y="195"/>
                  </a:lnTo>
                  <a:lnTo>
                    <a:pt x="634" y="196"/>
                  </a:lnTo>
                  <a:lnTo>
                    <a:pt x="633" y="197"/>
                  </a:lnTo>
                  <a:lnTo>
                    <a:pt x="633" y="198"/>
                  </a:lnTo>
                  <a:lnTo>
                    <a:pt x="633" y="199"/>
                  </a:lnTo>
                  <a:lnTo>
                    <a:pt x="633" y="199"/>
                  </a:lnTo>
                  <a:lnTo>
                    <a:pt x="634" y="200"/>
                  </a:lnTo>
                  <a:lnTo>
                    <a:pt x="634" y="201"/>
                  </a:lnTo>
                  <a:lnTo>
                    <a:pt x="635" y="202"/>
                  </a:lnTo>
                  <a:lnTo>
                    <a:pt x="636" y="204"/>
                  </a:lnTo>
                  <a:lnTo>
                    <a:pt x="637" y="204"/>
                  </a:lnTo>
                  <a:lnTo>
                    <a:pt x="639" y="205"/>
                  </a:lnTo>
                  <a:lnTo>
                    <a:pt x="642" y="207"/>
                  </a:lnTo>
                  <a:lnTo>
                    <a:pt x="643" y="208"/>
                  </a:lnTo>
                  <a:lnTo>
                    <a:pt x="644" y="209"/>
                  </a:lnTo>
                  <a:lnTo>
                    <a:pt x="645" y="210"/>
                  </a:lnTo>
                  <a:lnTo>
                    <a:pt x="646" y="210"/>
                  </a:lnTo>
                  <a:lnTo>
                    <a:pt x="646" y="211"/>
                  </a:lnTo>
                  <a:lnTo>
                    <a:pt x="647" y="212"/>
                  </a:lnTo>
                  <a:lnTo>
                    <a:pt x="647" y="213"/>
                  </a:lnTo>
                  <a:lnTo>
                    <a:pt x="647" y="214"/>
                  </a:lnTo>
                  <a:lnTo>
                    <a:pt x="647" y="215"/>
                  </a:lnTo>
                  <a:lnTo>
                    <a:pt x="647" y="216"/>
                  </a:lnTo>
                  <a:lnTo>
                    <a:pt x="647" y="217"/>
                  </a:lnTo>
                  <a:lnTo>
                    <a:pt x="647" y="218"/>
                  </a:lnTo>
                  <a:lnTo>
                    <a:pt x="647" y="219"/>
                  </a:lnTo>
                  <a:lnTo>
                    <a:pt x="647" y="220"/>
                  </a:lnTo>
                  <a:lnTo>
                    <a:pt x="646" y="222"/>
                  </a:lnTo>
                  <a:lnTo>
                    <a:pt x="645" y="224"/>
                  </a:lnTo>
                  <a:lnTo>
                    <a:pt x="644" y="225"/>
                  </a:lnTo>
                  <a:lnTo>
                    <a:pt x="642" y="227"/>
                  </a:lnTo>
                  <a:lnTo>
                    <a:pt x="640" y="229"/>
                  </a:lnTo>
                  <a:lnTo>
                    <a:pt x="639" y="231"/>
                  </a:lnTo>
                  <a:lnTo>
                    <a:pt x="637" y="232"/>
                  </a:lnTo>
                  <a:lnTo>
                    <a:pt x="636" y="232"/>
                  </a:lnTo>
                  <a:lnTo>
                    <a:pt x="635" y="233"/>
                  </a:lnTo>
                  <a:lnTo>
                    <a:pt x="634" y="233"/>
                  </a:lnTo>
                  <a:lnTo>
                    <a:pt x="633" y="234"/>
                  </a:lnTo>
                  <a:lnTo>
                    <a:pt x="632" y="234"/>
                  </a:lnTo>
                  <a:lnTo>
                    <a:pt x="631" y="234"/>
                  </a:lnTo>
                  <a:lnTo>
                    <a:pt x="629" y="234"/>
                  </a:lnTo>
                  <a:lnTo>
                    <a:pt x="628" y="234"/>
                  </a:lnTo>
                  <a:lnTo>
                    <a:pt x="627" y="234"/>
                  </a:lnTo>
                  <a:lnTo>
                    <a:pt x="627" y="234"/>
                  </a:lnTo>
                  <a:lnTo>
                    <a:pt x="627" y="234"/>
                  </a:lnTo>
                  <a:lnTo>
                    <a:pt x="627" y="234"/>
                  </a:lnTo>
                  <a:lnTo>
                    <a:pt x="627" y="235"/>
                  </a:lnTo>
                  <a:lnTo>
                    <a:pt x="627" y="236"/>
                  </a:lnTo>
                  <a:lnTo>
                    <a:pt x="627" y="237"/>
                  </a:lnTo>
                  <a:lnTo>
                    <a:pt x="628" y="238"/>
                  </a:lnTo>
                  <a:lnTo>
                    <a:pt x="628" y="239"/>
                  </a:lnTo>
                  <a:lnTo>
                    <a:pt x="629" y="240"/>
                  </a:lnTo>
                  <a:lnTo>
                    <a:pt x="630" y="241"/>
                  </a:lnTo>
                  <a:lnTo>
                    <a:pt x="632" y="243"/>
                  </a:lnTo>
                  <a:lnTo>
                    <a:pt x="633" y="244"/>
                  </a:lnTo>
                  <a:lnTo>
                    <a:pt x="634" y="245"/>
                  </a:lnTo>
                  <a:lnTo>
                    <a:pt x="635" y="247"/>
                  </a:lnTo>
                  <a:lnTo>
                    <a:pt x="635" y="248"/>
                  </a:lnTo>
                  <a:lnTo>
                    <a:pt x="635" y="249"/>
                  </a:lnTo>
                  <a:lnTo>
                    <a:pt x="635" y="250"/>
                  </a:lnTo>
                  <a:lnTo>
                    <a:pt x="635" y="251"/>
                  </a:lnTo>
                  <a:lnTo>
                    <a:pt x="635" y="251"/>
                  </a:lnTo>
                  <a:lnTo>
                    <a:pt x="635" y="252"/>
                  </a:lnTo>
                  <a:lnTo>
                    <a:pt x="635" y="253"/>
                  </a:lnTo>
                  <a:lnTo>
                    <a:pt x="634" y="256"/>
                  </a:lnTo>
                  <a:lnTo>
                    <a:pt x="633" y="259"/>
                  </a:lnTo>
                  <a:lnTo>
                    <a:pt x="633" y="260"/>
                  </a:lnTo>
                  <a:lnTo>
                    <a:pt x="632" y="261"/>
                  </a:lnTo>
                  <a:lnTo>
                    <a:pt x="632" y="261"/>
                  </a:lnTo>
                  <a:lnTo>
                    <a:pt x="631" y="262"/>
                  </a:lnTo>
                  <a:lnTo>
                    <a:pt x="630" y="262"/>
                  </a:lnTo>
                  <a:lnTo>
                    <a:pt x="630" y="262"/>
                  </a:lnTo>
                  <a:lnTo>
                    <a:pt x="629" y="263"/>
                  </a:lnTo>
                  <a:lnTo>
                    <a:pt x="627" y="263"/>
                  </a:lnTo>
                  <a:lnTo>
                    <a:pt x="626" y="263"/>
                  </a:lnTo>
                  <a:lnTo>
                    <a:pt x="626" y="262"/>
                  </a:lnTo>
                  <a:lnTo>
                    <a:pt x="625" y="262"/>
                  </a:lnTo>
                  <a:lnTo>
                    <a:pt x="624" y="262"/>
                  </a:lnTo>
                  <a:lnTo>
                    <a:pt x="624" y="261"/>
                  </a:lnTo>
                  <a:lnTo>
                    <a:pt x="623" y="260"/>
                  </a:lnTo>
                  <a:lnTo>
                    <a:pt x="622" y="259"/>
                  </a:lnTo>
                  <a:lnTo>
                    <a:pt x="622" y="259"/>
                  </a:lnTo>
                  <a:lnTo>
                    <a:pt x="621" y="257"/>
                  </a:lnTo>
                  <a:lnTo>
                    <a:pt x="620" y="255"/>
                  </a:lnTo>
                  <a:lnTo>
                    <a:pt x="620" y="255"/>
                  </a:lnTo>
                  <a:lnTo>
                    <a:pt x="619" y="255"/>
                  </a:lnTo>
                  <a:lnTo>
                    <a:pt x="619" y="254"/>
                  </a:lnTo>
                  <a:lnTo>
                    <a:pt x="618" y="254"/>
                  </a:lnTo>
                  <a:lnTo>
                    <a:pt x="617" y="254"/>
                  </a:lnTo>
                  <a:lnTo>
                    <a:pt x="616" y="253"/>
                  </a:lnTo>
                  <a:lnTo>
                    <a:pt x="615" y="253"/>
                  </a:lnTo>
                  <a:lnTo>
                    <a:pt x="613" y="254"/>
                  </a:lnTo>
                  <a:lnTo>
                    <a:pt x="612" y="254"/>
                  </a:lnTo>
                  <a:lnTo>
                    <a:pt x="611" y="255"/>
                  </a:lnTo>
                  <a:lnTo>
                    <a:pt x="609" y="255"/>
                  </a:lnTo>
                  <a:lnTo>
                    <a:pt x="608" y="256"/>
                  </a:lnTo>
                  <a:lnTo>
                    <a:pt x="607" y="257"/>
                  </a:lnTo>
                  <a:lnTo>
                    <a:pt x="606" y="258"/>
                  </a:lnTo>
                  <a:lnTo>
                    <a:pt x="604" y="260"/>
                  </a:lnTo>
                  <a:lnTo>
                    <a:pt x="603" y="261"/>
                  </a:lnTo>
                  <a:lnTo>
                    <a:pt x="603" y="262"/>
                  </a:lnTo>
                  <a:lnTo>
                    <a:pt x="602" y="263"/>
                  </a:lnTo>
                  <a:lnTo>
                    <a:pt x="602" y="263"/>
                  </a:lnTo>
                  <a:lnTo>
                    <a:pt x="602" y="264"/>
                  </a:lnTo>
                  <a:lnTo>
                    <a:pt x="602" y="264"/>
                  </a:lnTo>
                  <a:lnTo>
                    <a:pt x="602" y="265"/>
                  </a:lnTo>
                  <a:lnTo>
                    <a:pt x="602" y="265"/>
                  </a:lnTo>
                  <a:lnTo>
                    <a:pt x="603" y="265"/>
                  </a:lnTo>
                  <a:lnTo>
                    <a:pt x="604" y="265"/>
                  </a:lnTo>
                  <a:lnTo>
                    <a:pt x="608" y="266"/>
                  </a:lnTo>
                  <a:lnTo>
                    <a:pt x="609" y="267"/>
                  </a:lnTo>
                  <a:lnTo>
                    <a:pt x="610" y="267"/>
                  </a:lnTo>
                  <a:lnTo>
                    <a:pt x="611" y="268"/>
                  </a:lnTo>
                  <a:lnTo>
                    <a:pt x="611" y="268"/>
                  </a:lnTo>
                  <a:lnTo>
                    <a:pt x="612" y="269"/>
                  </a:lnTo>
                  <a:lnTo>
                    <a:pt x="612" y="269"/>
                  </a:lnTo>
                  <a:lnTo>
                    <a:pt x="613" y="270"/>
                  </a:lnTo>
                  <a:lnTo>
                    <a:pt x="613" y="271"/>
                  </a:lnTo>
                  <a:lnTo>
                    <a:pt x="613" y="271"/>
                  </a:lnTo>
                  <a:lnTo>
                    <a:pt x="613" y="272"/>
                  </a:lnTo>
                  <a:lnTo>
                    <a:pt x="612" y="273"/>
                  </a:lnTo>
                  <a:lnTo>
                    <a:pt x="612" y="273"/>
                  </a:lnTo>
                  <a:lnTo>
                    <a:pt x="612" y="274"/>
                  </a:lnTo>
                  <a:lnTo>
                    <a:pt x="611" y="275"/>
                  </a:lnTo>
                  <a:lnTo>
                    <a:pt x="610" y="276"/>
                  </a:lnTo>
                  <a:lnTo>
                    <a:pt x="609" y="276"/>
                  </a:lnTo>
                  <a:lnTo>
                    <a:pt x="608" y="277"/>
                  </a:lnTo>
                  <a:lnTo>
                    <a:pt x="606" y="277"/>
                  </a:lnTo>
                  <a:lnTo>
                    <a:pt x="603" y="278"/>
                  </a:lnTo>
                  <a:lnTo>
                    <a:pt x="600" y="278"/>
                  </a:lnTo>
                  <a:lnTo>
                    <a:pt x="596" y="278"/>
                  </a:lnTo>
                  <a:lnTo>
                    <a:pt x="594" y="279"/>
                  </a:lnTo>
                  <a:lnTo>
                    <a:pt x="592" y="279"/>
                  </a:lnTo>
                  <a:lnTo>
                    <a:pt x="591" y="280"/>
                  </a:lnTo>
                  <a:lnTo>
                    <a:pt x="589" y="281"/>
                  </a:lnTo>
                  <a:lnTo>
                    <a:pt x="588" y="282"/>
                  </a:lnTo>
                  <a:lnTo>
                    <a:pt x="587" y="282"/>
                  </a:lnTo>
                  <a:lnTo>
                    <a:pt x="587" y="283"/>
                  </a:lnTo>
                  <a:lnTo>
                    <a:pt x="586" y="284"/>
                  </a:lnTo>
                  <a:lnTo>
                    <a:pt x="585" y="285"/>
                  </a:lnTo>
                  <a:lnTo>
                    <a:pt x="584" y="286"/>
                  </a:lnTo>
                  <a:lnTo>
                    <a:pt x="583" y="288"/>
                  </a:lnTo>
                  <a:lnTo>
                    <a:pt x="581" y="292"/>
                  </a:lnTo>
                  <a:lnTo>
                    <a:pt x="580" y="293"/>
                  </a:lnTo>
                  <a:lnTo>
                    <a:pt x="579" y="295"/>
                  </a:lnTo>
                  <a:lnTo>
                    <a:pt x="577" y="298"/>
                  </a:lnTo>
                  <a:lnTo>
                    <a:pt x="575" y="299"/>
                  </a:lnTo>
                  <a:lnTo>
                    <a:pt x="574" y="301"/>
                  </a:lnTo>
                  <a:lnTo>
                    <a:pt x="573" y="303"/>
                  </a:lnTo>
                  <a:lnTo>
                    <a:pt x="573" y="304"/>
                  </a:lnTo>
                  <a:lnTo>
                    <a:pt x="573" y="305"/>
                  </a:lnTo>
                  <a:lnTo>
                    <a:pt x="572" y="307"/>
                  </a:lnTo>
                  <a:lnTo>
                    <a:pt x="572" y="311"/>
                  </a:lnTo>
                  <a:lnTo>
                    <a:pt x="572" y="314"/>
                  </a:lnTo>
                  <a:lnTo>
                    <a:pt x="572" y="316"/>
                  </a:lnTo>
                  <a:lnTo>
                    <a:pt x="571" y="319"/>
                  </a:lnTo>
                  <a:lnTo>
                    <a:pt x="570" y="323"/>
                  </a:lnTo>
                  <a:lnTo>
                    <a:pt x="570" y="325"/>
                  </a:lnTo>
                  <a:lnTo>
                    <a:pt x="570" y="326"/>
                  </a:lnTo>
                  <a:lnTo>
                    <a:pt x="570" y="327"/>
                  </a:lnTo>
                  <a:lnTo>
                    <a:pt x="570" y="328"/>
                  </a:lnTo>
                  <a:lnTo>
                    <a:pt x="570" y="329"/>
                  </a:lnTo>
                  <a:lnTo>
                    <a:pt x="571" y="329"/>
                  </a:lnTo>
                  <a:lnTo>
                    <a:pt x="571" y="330"/>
                  </a:lnTo>
                  <a:lnTo>
                    <a:pt x="572" y="331"/>
                  </a:lnTo>
                  <a:lnTo>
                    <a:pt x="573" y="331"/>
                  </a:lnTo>
                  <a:lnTo>
                    <a:pt x="577" y="335"/>
                  </a:lnTo>
                  <a:lnTo>
                    <a:pt x="584" y="340"/>
                  </a:lnTo>
                  <a:lnTo>
                    <a:pt x="585" y="340"/>
                  </a:lnTo>
                  <a:lnTo>
                    <a:pt x="585" y="341"/>
                  </a:lnTo>
                  <a:lnTo>
                    <a:pt x="585" y="341"/>
                  </a:lnTo>
                  <a:lnTo>
                    <a:pt x="586" y="342"/>
                  </a:lnTo>
                  <a:lnTo>
                    <a:pt x="585" y="342"/>
                  </a:lnTo>
                  <a:lnTo>
                    <a:pt x="585" y="342"/>
                  </a:lnTo>
                  <a:lnTo>
                    <a:pt x="585" y="343"/>
                  </a:lnTo>
                  <a:lnTo>
                    <a:pt x="583" y="344"/>
                  </a:lnTo>
                  <a:lnTo>
                    <a:pt x="583" y="344"/>
                  </a:lnTo>
                  <a:lnTo>
                    <a:pt x="582" y="345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2" y="346"/>
                  </a:lnTo>
                  <a:lnTo>
                    <a:pt x="582" y="347"/>
                  </a:lnTo>
                  <a:lnTo>
                    <a:pt x="583" y="347"/>
                  </a:lnTo>
                  <a:lnTo>
                    <a:pt x="583" y="348"/>
                  </a:lnTo>
                  <a:lnTo>
                    <a:pt x="584" y="348"/>
                  </a:lnTo>
                  <a:lnTo>
                    <a:pt x="585" y="349"/>
                  </a:lnTo>
                  <a:lnTo>
                    <a:pt x="586" y="349"/>
                  </a:lnTo>
                  <a:lnTo>
                    <a:pt x="588" y="350"/>
                  </a:lnTo>
                  <a:lnTo>
                    <a:pt x="589" y="350"/>
                  </a:lnTo>
                  <a:lnTo>
                    <a:pt x="593" y="351"/>
                  </a:lnTo>
                  <a:lnTo>
                    <a:pt x="594" y="352"/>
                  </a:lnTo>
                  <a:lnTo>
                    <a:pt x="594" y="352"/>
                  </a:lnTo>
                  <a:lnTo>
                    <a:pt x="595" y="353"/>
                  </a:lnTo>
                  <a:lnTo>
                    <a:pt x="595" y="353"/>
                  </a:lnTo>
                  <a:lnTo>
                    <a:pt x="596" y="354"/>
                  </a:lnTo>
                  <a:lnTo>
                    <a:pt x="596" y="355"/>
                  </a:lnTo>
                  <a:lnTo>
                    <a:pt x="596" y="355"/>
                  </a:lnTo>
                  <a:lnTo>
                    <a:pt x="596" y="356"/>
                  </a:lnTo>
                  <a:lnTo>
                    <a:pt x="596" y="357"/>
                  </a:lnTo>
                  <a:lnTo>
                    <a:pt x="596" y="358"/>
                  </a:lnTo>
                  <a:lnTo>
                    <a:pt x="595" y="359"/>
                  </a:lnTo>
                  <a:lnTo>
                    <a:pt x="595" y="360"/>
                  </a:lnTo>
                  <a:lnTo>
                    <a:pt x="594" y="362"/>
                  </a:lnTo>
                  <a:lnTo>
                    <a:pt x="593" y="364"/>
                  </a:lnTo>
                  <a:lnTo>
                    <a:pt x="589" y="369"/>
                  </a:lnTo>
                  <a:lnTo>
                    <a:pt x="588" y="370"/>
                  </a:lnTo>
                  <a:lnTo>
                    <a:pt x="588" y="371"/>
                  </a:lnTo>
                  <a:lnTo>
                    <a:pt x="587" y="372"/>
                  </a:lnTo>
                  <a:lnTo>
                    <a:pt x="587" y="373"/>
                  </a:lnTo>
                  <a:lnTo>
                    <a:pt x="587" y="374"/>
                  </a:lnTo>
                  <a:lnTo>
                    <a:pt x="587" y="375"/>
                  </a:lnTo>
                  <a:lnTo>
                    <a:pt x="587" y="376"/>
                  </a:lnTo>
                  <a:lnTo>
                    <a:pt x="588" y="378"/>
                  </a:lnTo>
                  <a:lnTo>
                    <a:pt x="588" y="379"/>
                  </a:lnTo>
                  <a:lnTo>
                    <a:pt x="589" y="380"/>
                  </a:lnTo>
                  <a:lnTo>
                    <a:pt x="589" y="381"/>
                  </a:lnTo>
                  <a:lnTo>
                    <a:pt x="591" y="383"/>
                  </a:lnTo>
                  <a:lnTo>
                    <a:pt x="592" y="385"/>
                  </a:lnTo>
                  <a:lnTo>
                    <a:pt x="593" y="386"/>
                  </a:lnTo>
                  <a:lnTo>
                    <a:pt x="593" y="387"/>
                  </a:lnTo>
                  <a:lnTo>
                    <a:pt x="594" y="388"/>
                  </a:lnTo>
                  <a:lnTo>
                    <a:pt x="594" y="388"/>
                  </a:lnTo>
                  <a:lnTo>
                    <a:pt x="594" y="389"/>
                  </a:lnTo>
                  <a:lnTo>
                    <a:pt x="594" y="390"/>
                  </a:lnTo>
                  <a:lnTo>
                    <a:pt x="593" y="391"/>
                  </a:lnTo>
                  <a:lnTo>
                    <a:pt x="593" y="391"/>
                  </a:lnTo>
                  <a:lnTo>
                    <a:pt x="592" y="392"/>
                  </a:lnTo>
                  <a:lnTo>
                    <a:pt x="592" y="392"/>
                  </a:lnTo>
                  <a:lnTo>
                    <a:pt x="590" y="394"/>
                  </a:lnTo>
                  <a:lnTo>
                    <a:pt x="587" y="396"/>
                  </a:lnTo>
                  <a:lnTo>
                    <a:pt x="585" y="397"/>
                  </a:lnTo>
                  <a:lnTo>
                    <a:pt x="584" y="398"/>
                  </a:lnTo>
                  <a:lnTo>
                    <a:pt x="583" y="400"/>
                  </a:lnTo>
                  <a:lnTo>
                    <a:pt x="582" y="401"/>
                  </a:lnTo>
                  <a:lnTo>
                    <a:pt x="581" y="403"/>
                  </a:lnTo>
                  <a:lnTo>
                    <a:pt x="580" y="404"/>
                  </a:lnTo>
                  <a:lnTo>
                    <a:pt x="579" y="406"/>
                  </a:lnTo>
                  <a:lnTo>
                    <a:pt x="579" y="407"/>
                  </a:lnTo>
                  <a:lnTo>
                    <a:pt x="578" y="409"/>
                  </a:lnTo>
                  <a:lnTo>
                    <a:pt x="578" y="410"/>
                  </a:lnTo>
                  <a:lnTo>
                    <a:pt x="577" y="412"/>
                  </a:lnTo>
                  <a:lnTo>
                    <a:pt x="577" y="413"/>
                  </a:lnTo>
                  <a:lnTo>
                    <a:pt x="577" y="414"/>
                  </a:lnTo>
                  <a:lnTo>
                    <a:pt x="577" y="415"/>
                  </a:lnTo>
                  <a:lnTo>
                    <a:pt x="577" y="416"/>
                  </a:lnTo>
                  <a:lnTo>
                    <a:pt x="577" y="417"/>
                  </a:lnTo>
                  <a:lnTo>
                    <a:pt x="578" y="418"/>
                  </a:lnTo>
                  <a:lnTo>
                    <a:pt x="578" y="419"/>
                  </a:lnTo>
                  <a:lnTo>
                    <a:pt x="578" y="419"/>
                  </a:lnTo>
                  <a:lnTo>
                    <a:pt x="579" y="420"/>
                  </a:lnTo>
                  <a:lnTo>
                    <a:pt x="580" y="421"/>
                  </a:lnTo>
                  <a:lnTo>
                    <a:pt x="582" y="422"/>
                  </a:lnTo>
                  <a:lnTo>
                    <a:pt x="585" y="425"/>
                  </a:lnTo>
                  <a:lnTo>
                    <a:pt x="586" y="426"/>
                  </a:lnTo>
                  <a:lnTo>
                    <a:pt x="587" y="427"/>
                  </a:lnTo>
                  <a:lnTo>
                    <a:pt x="588" y="427"/>
                  </a:lnTo>
                  <a:lnTo>
                    <a:pt x="588" y="428"/>
                  </a:lnTo>
                  <a:lnTo>
                    <a:pt x="589" y="429"/>
                  </a:lnTo>
                  <a:lnTo>
                    <a:pt x="589" y="430"/>
                  </a:lnTo>
                  <a:lnTo>
                    <a:pt x="590" y="431"/>
                  </a:lnTo>
                  <a:lnTo>
                    <a:pt x="590" y="432"/>
                  </a:lnTo>
                  <a:lnTo>
                    <a:pt x="590" y="433"/>
                  </a:lnTo>
                  <a:lnTo>
                    <a:pt x="590" y="435"/>
                  </a:lnTo>
                  <a:lnTo>
                    <a:pt x="590" y="437"/>
                  </a:lnTo>
                  <a:lnTo>
                    <a:pt x="590" y="438"/>
                  </a:lnTo>
                  <a:lnTo>
                    <a:pt x="590" y="439"/>
                  </a:lnTo>
                  <a:lnTo>
                    <a:pt x="589" y="440"/>
                  </a:lnTo>
                  <a:lnTo>
                    <a:pt x="589" y="441"/>
                  </a:lnTo>
                  <a:lnTo>
                    <a:pt x="588" y="442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5"/>
                  </a:lnTo>
                  <a:lnTo>
                    <a:pt x="580" y="446"/>
                  </a:lnTo>
                  <a:lnTo>
                    <a:pt x="579" y="447"/>
                  </a:lnTo>
                  <a:lnTo>
                    <a:pt x="578" y="448"/>
                  </a:lnTo>
                  <a:lnTo>
                    <a:pt x="577" y="448"/>
                  </a:lnTo>
                  <a:lnTo>
                    <a:pt x="577" y="449"/>
                  </a:lnTo>
                  <a:lnTo>
                    <a:pt x="576" y="450"/>
                  </a:lnTo>
                  <a:lnTo>
                    <a:pt x="576" y="450"/>
                  </a:lnTo>
                  <a:lnTo>
                    <a:pt x="575" y="452"/>
                  </a:lnTo>
                  <a:lnTo>
                    <a:pt x="575" y="453"/>
                  </a:lnTo>
                  <a:lnTo>
                    <a:pt x="575" y="454"/>
                  </a:lnTo>
                  <a:lnTo>
                    <a:pt x="575" y="455"/>
                  </a:lnTo>
                  <a:lnTo>
                    <a:pt x="575" y="456"/>
                  </a:lnTo>
                  <a:lnTo>
                    <a:pt x="576" y="459"/>
                  </a:lnTo>
                  <a:lnTo>
                    <a:pt x="576" y="461"/>
                  </a:lnTo>
                  <a:lnTo>
                    <a:pt x="577" y="462"/>
                  </a:lnTo>
                  <a:lnTo>
                    <a:pt x="577" y="463"/>
                  </a:lnTo>
                  <a:lnTo>
                    <a:pt x="577" y="464"/>
                  </a:lnTo>
                  <a:lnTo>
                    <a:pt x="577" y="464"/>
                  </a:lnTo>
                  <a:lnTo>
                    <a:pt x="576" y="465"/>
                  </a:lnTo>
                  <a:lnTo>
                    <a:pt x="576" y="466"/>
                  </a:lnTo>
                  <a:lnTo>
                    <a:pt x="575" y="467"/>
                  </a:lnTo>
                  <a:lnTo>
                    <a:pt x="574" y="468"/>
                  </a:lnTo>
                  <a:lnTo>
                    <a:pt x="574" y="469"/>
                  </a:lnTo>
                  <a:lnTo>
                    <a:pt x="573" y="469"/>
                  </a:lnTo>
                  <a:lnTo>
                    <a:pt x="571" y="470"/>
                  </a:lnTo>
                  <a:lnTo>
                    <a:pt x="570" y="470"/>
                  </a:lnTo>
                  <a:lnTo>
                    <a:pt x="569" y="471"/>
                  </a:lnTo>
                  <a:lnTo>
                    <a:pt x="568" y="471"/>
                  </a:lnTo>
                  <a:lnTo>
                    <a:pt x="567" y="471"/>
                  </a:lnTo>
                  <a:lnTo>
                    <a:pt x="567" y="472"/>
                  </a:lnTo>
                  <a:lnTo>
                    <a:pt x="567" y="472"/>
                  </a:lnTo>
                  <a:lnTo>
                    <a:pt x="567" y="472"/>
                  </a:lnTo>
                  <a:lnTo>
                    <a:pt x="567" y="473"/>
                  </a:lnTo>
                  <a:lnTo>
                    <a:pt x="567" y="474"/>
                  </a:lnTo>
                  <a:lnTo>
                    <a:pt x="567" y="475"/>
                  </a:lnTo>
                  <a:lnTo>
                    <a:pt x="568" y="476"/>
                  </a:lnTo>
                  <a:lnTo>
                    <a:pt x="569" y="477"/>
                  </a:lnTo>
                  <a:lnTo>
                    <a:pt x="571" y="479"/>
                  </a:lnTo>
                  <a:lnTo>
                    <a:pt x="572" y="480"/>
                  </a:lnTo>
                  <a:lnTo>
                    <a:pt x="576" y="484"/>
                  </a:lnTo>
                  <a:lnTo>
                    <a:pt x="578" y="485"/>
                  </a:lnTo>
                  <a:lnTo>
                    <a:pt x="578" y="486"/>
                  </a:lnTo>
                  <a:lnTo>
                    <a:pt x="579" y="487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1" y="490"/>
                  </a:lnTo>
                  <a:lnTo>
                    <a:pt x="581" y="491"/>
                  </a:lnTo>
                  <a:lnTo>
                    <a:pt x="580" y="491"/>
                  </a:lnTo>
                  <a:lnTo>
                    <a:pt x="580" y="492"/>
                  </a:lnTo>
                  <a:lnTo>
                    <a:pt x="580" y="493"/>
                  </a:lnTo>
                  <a:lnTo>
                    <a:pt x="579" y="494"/>
                  </a:lnTo>
                  <a:lnTo>
                    <a:pt x="578" y="495"/>
                  </a:lnTo>
                  <a:lnTo>
                    <a:pt x="577" y="495"/>
                  </a:lnTo>
                  <a:lnTo>
                    <a:pt x="575" y="498"/>
                  </a:lnTo>
                  <a:lnTo>
                    <a:pt x="574" y="499"/>
                  </a:lnTo>
                  <a:lnTo>
                    <a:pt x="573" y="499"/>
                  </a:lnTo>
                  <a:lnTo>
                    <a:pt x="573" y="500"/>
                  </a:lnTo>
                  <a:lnTo>
                    <a:pt x="572" y="501"/>
                  </a:lnTo>
                  <a:lnTo>
                    <a:pt x="571" y="504"/>
                  </a:lnTo>
                  <a:lnTo>
                    <a:pt x="571" y="505"/>
                  </a:lnTo>
                  <a:lnTo>
                    <a:pt x="570" y="506"/>
                  </a:lnTo>
                  <a:lnTo>
                    <a:pt x="569" y="507"/>
                  </a:lnTo>
                  <a:lnTo>
                    <a:pt x="568" y="508"/>
                  </a:lnTo>
                  <a:lnTo>
                    <a:pt x="568" y="509"/>
                  </a:lnTo>
                  <a:lnTo>
                    <a:pt x="567" y="509"/>
                  </a:lnTo>
                  <a:lnTo>
                    <a:pt x="566" y="510"/>
                  </a:lnTo>
                  <a:lnTo>
                    <a:pt x="565" y="511"/>
                  </a:lnTo>
                  <a:lnTo>
                    <a:pt x="565" y="511"/>
                  </a:lnTo>
                  <a:lnTo>
                    <a:pt x="564" y="511"/>
                  </a:lnTo>
                  <a:lnTo>
                    <a:pt x="563" y="512"/>
                  </a:lnTo>
                  <a:lnTo>
                    <a:pt x="560" y="512"/>
                  </a:lnTo>
                  <a:lnTo>
                    <a:pt x="557" y="513"/>
                  </a:lnTo>
                  <a:lnTo>
                    <a:pt x="553" y="514"/>
                  </a:lnTo>
                  <a:lnTo>
                    <a:pt x="548" y="514"/>
                  </a:lnTo>
                  <a:lnTo>
                    <a:pt x="545" y="514"/>
                  </a:lnTo>
                  <a:lnTo>
                    <a:pt x="543" y="515"/>
                  </a:lnTo>
                  <a:lnTo>
                    <a:pt x="541" y="516"/>
                  </a:lnTo>
                  <a:lnTo>
                    <a:pt x="540" y="516"/>
                  </a:lnTo>
                  <a:lnTo>
                    <a:pt x="539" y="517"/>
                  </a:lnTo>
                  <a:lnTo>
                    <a:pt x="538" y="518"/>
                  </a:lnTo>
                  <a:lnTo>
                    <a:pt x="537" y="518"/>
                  </a:lnTo>
                  <a:lnTo>
                    <a:pt x="536" y="520"/>
                  </a:lnTo>
                  <a:lnTo>
                    <a:pt x="535" y="521"/>
                  </a:lnTo>
                  <a:lnTo>
                    <a:pt x="535" y="522"/>
                  </a:lnTo>
                  <a:lnTo>
                    <a:pt x="534" y="523"/>
                  </a:lnTo>
                  <a:lnTo>
                    <a:pt x="535" y="524"/>
                  </a:lnTo>
                  <a:lnTo>
                    <a:pt x="535" y="527"/>
                  </a:lnTo>
                  <a:lnTo>
                    <a:pt x="535" y="528"/>
                  </a:lnTo>
                  <a:lnTo>
                    <a:pt x="535" y="528"/>
                  </a:lnTo>
                  <a:lnTo>
                    <a:pt x="534" y="529"/>
                  </a:lnTo>
                  <a:lnTo>
                    <a:pt x="534" y="530"/>
                  </a:lnTo>
                  <a:lnTo>
                    <a:pt x="533" y="530"/>
                  </a:lnTo>
                  <a:lnTo>
                    <a:pt x="533" y="531"/>
                  </a:lnTo>
                  <a:lnTo>
                    <a:pt x="532" y="532"/>
                  </a:lnTo>
                  <a:lnTo>
                    <a:pt x="528" y="534"/>
                  </a:lnTo>
                  <a:lnTo>
                    <a:pt x="527" y="535"/>
                  </a:lnTo>
                  <a:lnTo>
                    <a:pt x="526" y="535"/>
                  </a:lnTo>
                  <a:lnTo>
                    <a:pt x="524" y="535"/>
                  </a:lnTo>
                  <a:lnTo>
                    <a:pt x="521" y="536"/>
                  </a:lnTo>
                  <a:lnTo>
                    <a:pt x="516" y="537"/>
                  </a:lnTo>
                  <a:lnTo>
                    <a:pt x="513" y="538"/>
                  </a:lnTo>
                  <a:lnTo>
                    <a:pt x="512" y="538"/>
                  </a:lnTo>
                  <a:lnTo>
                    <a:pt x="511" y="538"/>
                  </a:lnTo>
                  <a:lnTo>
                    <a:pt x="507" y="537"/>
                  </a:lnTo>
                  <a:lnTo>
                    <a:pt x="504" y="537"/>
                  </a:lnTo>
                  <a:lnTo>
                    <a:pt x="503" y="536"/>
                  </a:lnTo>
                  <a:lnTo>
                    <a:pt x="500" y="536"/>
                  </a:lnTo>
                  <a:lnTo>
                    <a:pt x="498" y="535"/>
                  </a:lnTo>
                  <a:lnTo>
                    <a:pt x="495" y="535"/>
                  </a:lnTo>
                  <a:lnTo>
                    <a:pt x="494" y="535"/>
                  </a:lnTo>
                  <a:lnTo>
                    <a:pt x="493" y="535"/>
                  </a:lnTo>
                  <a:lnTo>
                    <a:pt x="492" y="535"/>
                  </a:lnTo>
                  <a:lnTo>
                    <a:pt x="491" y="535"/>
                  </a:lnTo>
                  <a:lnTo>
                    <a:pt x="490" y="536"/>
                  </a:lnTo>
                  <a:lnTo>
                    <a:pt x="488" y="537"/>
                  </a:lnTo>
                  <a:lnTo>
                    <a:pt x="487" y="538"/>
                  </a:lnTo>
                  <a:lnTo>
                    <a:pt x="485" y="540"/>
                  </a:lnTo>
                  <a:lnTo>
                    <a:pt x="483" y="540"/>
                  </a:lnTo>
                  <a:lnTo>
                    <a:pt x="481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6" y="541"/>
                  </a:lnTo>
                  <a:lnTo>
                    <a:pt x="475" y="541"/>
                  </a:lnTo>
                  <a:lnTo>
                    <a:pt x="474" y="541"/>
                  </a:lnTo>
                  <a:lnTo>
                    <a:pt x="472" y="540"/>
                  </a:lnTo>
                  <a:lnTo>
                    <a:pt x="471" y="540"/>
                  </a:lnTo>
                  <a:lnTo>
                    <a:pt x="470" y="539"/>
                  </a:lnTo>
                  <a:lnTo>
                    <a:pt x="466" y="537"/>
                  </a:lnTo>
                  <a:lnTo>
                    <a:pt x="465" y="536"/>
                  </a:lnTo>
                  <a:lnTo>
                    <a:pt x="464" y="535"/>
                  </a:lnTo>
                  <a:lnTo>
                    <a:pt x="464" y="534"/>
                  </a:lnTo>
                  <a:lnTo>
                    <a:pt x="462" y="532"/>
                  </a:lnTo>
                  <a:lnTo>
                    <a:pt x="461" y="531"/>
                  </a:lnTo>
                  <a:lnTo>
                    <a:pt x="460" y="530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9" y="529"/>
                  </a:lnTo>
                  <a:lnTo>
                    <a:pt x="458" y="529"/>
                  </a:lnTo>
                  <a:lnTo>
                    <a:pt x="457" y="529"/>
                  </a:lnTo>
                  <a:lnTo>
                    <a:pt x="456" y="529"/>
                  </a:lnTo>
                  <a:lnTo>
                    <a:pt x="455" y="529"/>
                  </a:lnTo>
                  <a:lnTo>
                    <a:pt x="453" y="530"/>
                  </a:lnTo>
                  <a:lnTo>
                    <a:pt x="451" y="531"/>
                  </a:lnTo>
                  <a:lnTo>
                    <a:pt x="450" y="531"/>
                  </a:lnTo>
                  <a:lnTo>
                    <a:pt x="449" y="532"/>
                  </a:lnTo>
                  <a:lnTo>
                    <a:pt x="449" y="532"/>
                  </a:lnTo>
                  <a:lnTo>
                    <a:pt x="448" y="533"/>
                  </a:lnTo>
                  <a:lnTo>
                    <a:pt x="445" y="536"/>
                  </a:lnTo>
                  <a:lnTo>
                    <a:pt x="444" y="537"/>
                  </a:lnTo>
                  <a:lnTo>
                    <a:pt x="443" y="538"/>
                  </a:lnTo>
                  <a:lnTo>
                    <a:pt x="442" y="539"/>
                  </a:lnTo>
                  <a:lnTo>
                    <a:pt x="441" y="539"/>
                  </a:lnTo>
                  <a:lnTo>
                    <a:pt x="440" y="540"/>
                  </a:lnTo>
                  <a:lnTo>
                    <a:pt x="440" y="540"/>
                  </a:lnTo>
                  <a:lnTo>
                    <a:pt x="439" y="540"/>
                  </a:lnTo>
                  <a:lnTo>
                    <a:pt x="438" y="540"/>
                  </a:lnTo>
                  <a:lnTo>
                    <a:pt x="437" y="541"/>
                  </a:lnTo>
                  <a:lnTo>
                    <a:pt x="436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1" y="540"/>
                  </a:lnTo>
                  <a:lnTo>
                    <a:pt x="430" y="540"/>
                  </a:lnTo>
                  <a:lnTo>
                    <a:pt x="430" y="540"/>
                  </a:lnTo>
                  <a:lnTo>
                    <a:pt x="429" y="540"/>
                  </a:lnTo>
                  <a:lnTo>
                    <a:pt x="429" y="541"/>
                  </a:lnTo>
                  <a:lnTo>
                    <a:pt x="428" y="541"/>
                  </a:lnTo>
                  <a:lnTo>
                    <a:pt x="427" y="542"/>
                  </a:lnTo>
                  <a:lnTo>
                    <a:pt x="427" y="543"/>
                  </a:lnTo>
                  <a:lnTo>
                    <a:pt x="426" y="544"/>
                  </a:lnTo>
                  <a:lnTo>
                    <a:pt x="425" y="546"/>
                  </a:lnTo>
                  <a:lnTo>
                    <a:pt x="424" y="550"/>
                  </a:lnTo>
                  <a:lnTo>
                    <a:pt x="423" y="551"/>
                  </a:lnTo>
                  <a:lnTo>
                    <a:pt x="423" y="552"/>
                  </a:lnTo>
                  <a:lnTo>
                    <a:pt x="422" y="553"/>
                  </a:lnTo>
                  <a:lnTo>
                    <a:pt x="421" y="554"/>
                  </a:lnTo>
                  <a:lnTo>
                    <a:pt x="421" y="554"/>
                  </a:lnTo>
                  <a:lnTo>
                    <a:pt x="420" y="554"/>
                  </a:lnTo>
                  <a:lnTo>
                    <a:pt x="419" y="555"/>
                  </a:lnTo>
                  <a:lnTo>
                    <a:pt x="418" y="555"/>
                  </a:lnTo>
                  <a:lnTo>
                    <a:pt x="416" y="555"/>
                  </a:lnTo>
                  <a:lnTo>
                    <a:pt x="413" y="555"/>
                  </a:lnTo>
                  <a:lnTo>
                    <a:pt x="412" y="555"/>
                  </a:lnTo>
                  <a:lnTo>
                    <a:pt x="409" y="555"/>
                  </a:lnTo>
                  <a:lnTo>
                    <a:pt x="406" y="556"/>
                  </a:lnTo>
                  <a:lnTo>
                    <a:pt x="404" y="557"/>
                  </a:lnTo>
                  <a:lnTo>
                    <a:pt x="400" y="558"/>
                  </a:lnTo>
                  <a:lnTo>
                    <a:pt x="398" y="559"/>
                  </a:lnTo>
                  <a:lnTo>
                    <a:pt x="396" y="560"/>
                  </a:lnTo>
                  <a:lnTo>
                    <a:pt x="394" y="561"/>
                  </a:lnTo>
                  <a:lnTo>
                    <a:pt x="394" y="562"/>
                  </a:lnTo>
                  <a:lnTo>
                    <a:pt x="393" y="563"/>
                  </a:lnTo>
                  <a:lnTo>
                    <a:pt x="392" y="564"/>
                  </a:lnTo>
                  <a:lnTo>
                    <a:pt x="390" y="566"/>
                  </a:lnTo>
                  <a:lnTo>
                    <a:pt x="389" y="568"/>
                  </a:lnTo>
                  <a:lnTo>
                    <a:pt x="387" y="571"/>
                  </a:lnTo>
                  <a:lnTo>
                    <a:pt x="385" y="572"/>
                  </a:lnTo>
                  <a:lnTo>
                    <a:pt x="383" y="573"/>
                  </a:lnTo>
                  <a:lnTo>
                    <a:pt x="382" y="574"/>
                  </a:lnTo>
                  <a:lnTo>
                    <a:pt x="381" y="575"/>
                  </a:lnTo>
                  <a:lnTo>
                    <a:pt x="377" y="577"/>
                  </a:lnTo>
                  <a:lnTo>
                    <a:pt x="376" y="578"/>
                  </a:lnTo>
                  <a:lnTo>
                    <a:pt x="375" y="579"/>
                  </a:lnTo>
                  <a:lnTo>
                    <a:pt x="374" y="579"/>
                  </a:lnTo>
                  <a:lnTo>
                    <a:pt x="372" y="581"/>
                  </a:lnTo>
                  <a:lnTo>
                    <a:pt x="370" y="583"/>
                  </a:lnTo>
                  <a:lnTo>
                    <a:pt x="368" y="585"/>
                  </a:lnTo>
                  <a:lnTo>
                    <a:pt x="367" y="586"/>
                  </a:lnTo>
                  <a:lnTo>
                    <a:pt x="366" y="588"/>
                  </a:lnTo>
                  <a:lnTo>
                    <a:pt x="364" y="591"/>
                  </a:lnTo>
                  <a:lnTo>
                    <a:pt x="363" y="592"/>
                  </a:lnTo>
                  <a:lnTo>
                    <a:pt x="362" y="593"/>
                  </a:lnTo>
                  <a:lnTo>
                    <a:pt x="361" y="593"/>
                  </a:lnTo>
                  <a:lnTo>
                    <a:pt x="361" y="593"/>
                  </a:lnTo>
                  <a:lnTo>
                    <a:pt x="360" y="593"/>
                  </a:lnTo>
                  <a:lnTo>
                    <a:pt x="359" y="593"/>
                  </a:lnTo>
                  <a:lnTo>
                    <a:pt x="358" y="593"/>
                  </a:lnTo>
                  <a:lnTo>
                    <a:pt x="358" y="593"/>
                  </a:lnTo>
                  <a:lnTo>
                    <a:pt x="357" y="592"/>
                  </a:lnTo>
                  <a:lnTo>
                    <a:pt x="354" y="590"/>
                  </a:lnTo>
                  <a:lnTo>
                    <a:pt x="352" y="589"/>
                  </a:lnTo>
                  <a:lnTo>
                    <a:pt x="351" y="588"/>
                  </a:lnTo>
                  <a:lnTo>
                    <a:pt x="349" y="588"/>
                  </a:lnTo>
                  <a:lnTo>
                    <a:pt x="348" y="587"/>
                  </a:lnTo>
                  <a:lnTo>
                    <a:pt x="346" y="587"/>
                  </a:lnTo>
                  <a:lnTo>
                    <a:pt x="345" y="587"/>
                  </a:lnTo>
                  <a:lnTo>
                    <a:pt x="343" y="587"/>
                  </a:lnTo>
                  <a:lnTo>
                    <a:pt x="338" y="588"/>
                  </a:lnTo>
                  <a:lnTo>
                    <a:pt x="336" y="588"/>
                  </a:lnTo>
                  <a:lnTo>
                    <a:pt x="335" y="588"/>
                  </a:lnTo>
                  <a:lnTo>
                    <a:pt x="335" y="589"/>
                  </a:lnTo>
                  <a:lnTo>
                    <a:pt x="334" y="589"/>
                  </a:lnTo>
                  <a:lnTo>
                    <a:pt x="333" y="589"/>
                  </a:lnTo>
                  <a:lnTo>
                    <a:pt x="333" y="590"/>
                  </a:lnTo>
                  <a:lnTo>
                    <a:pt x="332" y="591"/>
                  </a:lnTo>
                  <a:lnTo>
                    <a:pt x="330" y="594"/>
                  </a:lnTo>
                  <a:lnTo>
                    <a:pt x="328" y="596"/>
                  </a:lnTo>
                  <a:lnTo>
                    <a:pt x="327" y="597"/>
                  </a:lnTo>
                  <a:lnTo>
                    <a:pt x="326" y="598"/>
                  </a:lnTo>
                  <a:lnTo>
                    <a:pt x="325" y="599"/>
                  </a:lnTo>
                  <a:lnTo>
                    <a:pt x="325" y="600"/>
                  </a:lnTo>
                  <a:lnTo>
                    <a:pt x="324" y="600"/>
                  </a:lnTo>
                  <a:lnTo>
                    <a:pt x="323" y="601"/>
                  </a:lnTo>
                  <a:lnTo>
                    <a:pt x="322" y="601"/>
                  </a:lnTo>
                  <a:lnTo>
                    <a:pt x="322" y="601"/>
                  </a:lnTo>
                  <a:lnTo>
                    <a:pt x="320" y="601"/>
                  </a:lnTo>
                  <a:lnTo>
                    <a:pt x="319" y="600"/>
                  </a:lnTo>
                  <a:lnTo>
                    <a:pt x="317" y="600"/>
                  </a:lnTo>
                  <a:lnTo>
                    <a:pt x="316" y="600"/>
                  </a:lnTo>
                  <a:lnTo>
                    <a:pt x="315" y="599"/>
                  </a:lnTo>
                  <a:lnTo>
                    <a:pt x="314" y="599"/>
                  </a:lnTo>
                  <a:lnTo>
                    <a:pt x="312" y="597"/>
                  </a:lnTo>
                  <a:lnTo>
                    <a:pt x="311" y="596"/>
                  </a:lnTo>
                  <a:lnTo>
                    <a:pt x="310" y="595"/>
                  </a:lnTo>
                  <a:lnTo>
                    <a:pt x="309" y="595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5" y="595"/>
                  </a:lnTo>
                  <a:lnTo>
                    <a:pt x="304" y="595"/>
                  </a:lnTo>
                  <a:lnTo>
                    <a:pt x="302" y="595"/>
                  </a:lnTo>
                  <a:lnTo>
                    <a:pt x="301" y="596"/>
                  </a:lnTo>
                  <a:lnTo>
                    <a:pt x="300" y="596"/>
                  </a:lnTo>
                  <a:lnTo>
                    <a:pt x="299" y="597"/>
                  </a:lnTo>
                  <a:lnTo>
                    <a:pt x="299" y="597"/>
                  </a:lnTo>
                  <a:lnTo>
                    <a:pt x="299" y="598"/>
                  </a:lnTo>
                  <a:lnTo>
                    <a:pt x="298" y="598"/>
                  </a:lnTo>
                  <a:lnTo>
                    <a:pt x="298" y="598"/>
                  </a:lnTo>
                  <a:lnTo>
                    <a:pt x="298" y="598"/>
                  </a:lnTo>
                  <a:lnTo>
                    <a:pt x="297" y="597"/>
                  </a:lnTo>
                  <a:lnTo>
                    <a:pt x="297" y="596"/>
                  </a:lnTo>
                  <a:lnTo>
                    <a:pt x="295" y="593"/>
                  </a:lnTo>
                  <a:lnTo>
                    <a:pt x="295" y="592"/>
                  </a:lnTo>
                  <a:lnTo>
                    <a:pt x="294" y="591"/>
                  </a:lnTo>
                  <a:lnTo>
                    <a:pt x="293" y="590"/>
                  </a:lnTo>
                  <a:lnTo>
                    <a:pt x="293" y="589"/>
                  </a:lnTo>
                  <a:lnTo>
                    <a:pt x="292" y="588"/>
                  </a:lnTo>
                  <a:lnTo>
                    <a:pt x="291" y="587"/>
                  </a:lnTo>
                  <a:lnTo>
                    <a:pt x="288" y="585"/>
                  </a:lnTo>
                  <a:lnTo>
                    <a:pt x="287" y="584"/>
                  </a:lnTo>
                  <a:lnTo>
                    <a:pt x="285" y="584"/>
                  </a:lnTo>
                  <a:lnTo>
                    <a:pt x="283" y="582"/>
                  </a:lnTo>
                  <a:lnTo>
                    <a:pt x="280" y="581"/>
                  </a:lnTo>
                  <a:lnTo>
                    <a:pt x="278" y="580"/>
                  </a:lnTo>
                  <a:lnTo>
                    <a:pt x="276" y="579"/>
                  </a:lnTo>
                  <a:lnTo>
                    <a:pt x="275" y="578"/>
                  </a:lnTo>
                  <a:lnTo>
                    <a:pt x="274" y="577"/>
                  </a:lnTo>
                  <a:lnTo>
                    <a:pt x="273" y="576"/>
                  </a:lnTo>
                  <a:lnTo>
                    <a:pt x="272" y="575"/>
                  </a:lnTo>
                  <a:lnTo>
                    <a:pt x="271" y="572"/>
                  </a:lnTo>
                  <a:lnTo>
                    <a:pt x="270" y="571"/>
                  </a:lnTo>
                  <a:lnTo>
                    <a:pt x="269" y="570"/>
                  </a:lnTo>
                  <a:lnTo>
                    <a:pt x="268" y="569"/>
                  </a:lnTo>
                  <a:lnTo>
                    <a:pt x="268" y="569"/>
                  </a:lnTo>
                  <a:lnTo>
                    <a:pt x="267" y="569"/>
                  </a:lnTo>
                  <a:lnTo>
                    <a:pt x="266" y="568"/>
                  </a:lnTo>
                  <a:lnTo>
                    <a:pt x="265" y="568"/>
                  </a:lnTo>
                  <a:lnTo>
                    <a:pt x="264" y="568"/>
                  </a:lnTo>
                  <a:lnTo>
                    <a:pt x="261" y="568"/>
                  </a:lnTo>
                  <a:lnTo>
                    <a:pt x="261" y="568"/>
                  </a:lnTo>
                  <a:lnTo>
                    <a:pt x="260" y="567"/>
                  </a:lnTo>
                  <a:lnTo>
                    <a:pt x="259" y="567"/>
                  </a:lnTo>
                  <a:lnTo>
                    <a:pt x="259" y="567"/>
                  </a:lnTo>
                  <a:lnTo>
                    <a:pt x="259" y="566"/>
                  </a:lnTo>
                  <a:lnTo>
                    <a:pt x="259" y="565"/>
                  </a:lnTo>
                  <a:lnTo>
                    <a:pt x="259" y="565"/>
                  </a:lnTo>
                  <a:lnTo>
                    <a:pt x="259" y="564"/>
                  </a:lnTo>
                  <a:lnTo>
                    <a:pt x="259" y="563"/>
                  </a:lnTo>
                  <a:lnTo>
                    <a:pt x="259" y="563"/>
                  </a:lnTo>
                  <a:lnTo>
                    <a:pt x="260" y="561"/>
                  </a:lnTo>
                  <a:lnTo>
                    <a:pt x="261" y="560"/>
                  </a:lnTo>
                  <a:lnTo>
                    <a:pt x="262" y="558"/>
                  </a:lnTo>
                  <a:lnTo>
                    <a:pt x="264" y="555"/>
                  </a:lnTo>
                  <a:lnTo>
                    <a:pt x="265" y="555"/>
                  </a:lnTo>
                  <a:lnTo>
                    <a:pt x="267" y="553"/>
                  </a:lnTo>
                  <a:lnTo>
                    <a:pt x="270" y="549"/>
                  </a:lnTo>
                  <a:lnTo>
                    <a:pt x="271" y="548"/>
                  </a:lnTo>
                  <a:lnTo>
                    <a:pt x="272" y="547"/>
                  </a:lnTo>
                  <a:lnTo>
                    <a:pt x="272" y="546"/>
                  </a:lnTo>
                  <a:lnTo>
                    <a:pt x="273" y="545"/>
                  </a:lnTo>
                  <a:lnTo>
                    <a:pt x="274" y="541"/>
                  </a:lnTo>
                  <a:lnTo>
                    <a:pt x="275" y="540"/>
                  </a:lnTo>
                  <a:lnTo>
                    <a:pt x="275" y="539"/>
                  </a:lnTo>
                  <a:lnTo>
                    <a:pt x="277" y="535"/>
                  </a:lnTo>
                  <a:lnTo>
                    <a:pt x="278" y="534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80" y="528"/>
                  </a:lnTo>
                  <a:lnTo>
                    <a:pt x="280" y="527"/>
                  </a:lnTo>
                  <a:lnTo>
                    <a:pt x="281" y="525"/>
                  </a:lnTo>
                  <a:lnTo>
                    <a:pt x="282" y="524"/>
                  </a:lnTo>
                  <a:lnTo>
                    <a:pt x="283" y="522"/>
                  </a:lnTo>
                  <a:lnTo>
                    <a:pt x="284" y="519"/>
                  </a:lnTo>
                  <a:lnTo>
                    <a:pt x="285" y="518"/>
                  </a:lnTo>
                  <a:lnTo>
                    <a:pt x="286" y="518"/>
                  </a:lnTo>
                  <a:lnTo>
                    <a:pt x="286" y="517"/>
                  </a:lnTo>
                  <a:lnTo>
                    <a:pt x="287" y="517"/>
                  </a:lnTo>
                  <a:lnTo>
                    <a:pt x="288" y="517"/>
                  </a:lnTo>
                  <a:lnTo>
                    <a:pt x="289" y="516"/>
                  </a:lnTo>
                  <a:lnTo>
                    <a:pt x="292" y="516"/>
                  </a:lnTo>
                  <a:lnTo>
                    <a:pt x="295" y="515"/>
                  </a:lnTo>
                  <a:lnTo>
                    <a:pt x="296" y="514"/>
                  </a:lnTo>
                  <a:lnTo>
                    <a:pt x="298" y="514"/>
                  </a:lnTo>
                  <a:lnTo>
                    <a:pt x="298" y="513"/>
                  </a:lnTo>
                  <a:lnTo>
                    <a:pt x="299" y="513"/>
                  </a:lnTo>
                  <a:lnTo>
                    <a:pt x="300" y="512"/>
                  </a:lnTo>
                  <a:lnTo>
                    <a:pt x="300" y="512"/>
                  </a:lnTo>
                  <a:lnTo>
                    <a:pt x="301" y="510"/>
                  </a:lnTo>
                  <a:lnTo>
                    <a:pt x="301" y="508"/>
                  </a:lnTo>
                  <a:lnTo>
                    <a:pt x="302" y="507"/>
                  </a:lnTo>
                  <a:lnTo>
                    <a:pt x="302" y="506"/>
                  </a:lnTo>
                  <a:lnTo>
                    <a:pt x="302" y="505"/>
                  </a:lnTo>
                  <a:lnTo>
                    <a:pt x="301" y="504"/>
                  </a:lnTo>
                  <a:lnTo>
                    <a:pt x="301" y="503"/>
                  </a:lnTo>
                  <a:lnTo>
                    <a:pt x="300" y="502"/>
                  </a:lnTo>
                  <a:lnTo>
                    <a:pt x="297" y="498"/>
                  </a:lnTo>
                  <a:lnTo>
                    <a:pt x="296" y="497"/>
                  </a:lnTo>
                  <a:lnTo>
                    <a:pt x="296" y="496"/>
                  </a:lnTo>
                  <a:lnTo>
                    <a:pt x="294" y="496"/>
                  </a:lnTo>
                  <a:lnTo>
                    <a:pt x="292" y="494"/>
                  </a:lnTo>
                  <a:lnTo>
                    <a:pt x="290" y="493"/>
                  </a:lnTo>
                  <a:lnTo>
                    <a:pt x="289" y="492"/>
                  </a:lnTo>
                  <a:lnTo>
                    <a:pt x="288" y="491"/>
                  </a:lnTo>
                  <a:lnTo>
                    <a:pt x="288" y="490"/>
                  </a:lnTo>
                  <a:lnTo>
                    <a:pt x="287" y="490"/>
                  </a:lnTo>
                  <a:lnTo>
                    <a:pt x="287" y="489"/>
                  </a:lnTo>
                  <a:lnTo>
                    <a:pt x="287" y="488"/>
                  </a:lnTo>
                  <a:lnTo>
                    <a:pt x="287" y="487"/>
                  </a:lnTo>
                  <a:lnTo>
                    <a:pt x="287" y="486"/>
                  </a:lnTo>
                  <a:lnTo>
                    <a:pt x="288" y="485"/>
                  </a:lnTo>
                  <a:lnTo>
                    <a:pt x="288" y="485"/>
                  </a:lnTo>
                  <a:lnTo>
                    <a:pt x="288" y="484"/>
                  </a:lnTo>
                  <a:lnTo>
                    <a:pt x="287" y="483"/>
                  </a:lnTo>
                  <a:lnTo>
                    <a:pt x="287" y="482"/>
                  </a:lnTo>
                  <a:lnTo>
                    <a:pt x="287" y="481"/>
                  </a:lnTo>
                  <a:lnTo>
                    <a:pt x="286" y="481"/>
                  </a:lnTo>
                  <a:lnTo>
                    <a:pt x="285" y="480"/>
                  </a:lnTo>
                  <a:lnTo>
                    <a:pt x="284" y="479"/>
                  </a:lnTo>
                  <a:lnTo>
                    <a:pt x="283" y="479"/>
                  </a:lnTo>
                  <a:lnTo>
                    <a:pt x="282" y="478"/>
                  </a:lnTo>
                  <a:lnTo>
                    <a:pt x="281" y="478"/>
                  </a:lnTo>
                  <a:lnTo>
                    <a:pt x="280" y="478"/>
                  </a:lnTo>
                  <a:lnTo>
                    <a:pt x="280" y="478"/>
                  </a:lnTo>
                  <a:lnTo>
                    <a:pt x="279" y="478"/>
                  </a:lnTo>
                  <a:lnTo>
                    <a:pt x="278" y="478"/>
                  </a:lnTo>
                  <a:lnTo>
                    <a:pt x="277" y="478"/>
                  </a:lnTo>
                  <a:lnTo>
                    <a:pt x="277" y="478"/>
                  </a:lnTo>
                  <a:lnTo>
                    <a:pt x="275" y="479"/>
                  </a:lnTo>
                  <a:lnTo>
                    <a:pt x="273" y="480"/>
                  </a:lnTo>
                  <a:lnTo>
                    <a:pt x="273" y="480"/>
                  </a:lnTo>
                  <a:lnTo>
                    <a:pt x="269" y="480"/>
                  </a:lnTo>
                  <a:lnTo>
                    <a:pt x="267" y="481"/>
                  </a:lnTo>
                  <a:lnTo>
                    <a:pt x="265" y="481"/>
                  </a:lnTo>
                  <a:lnTo>
                    <a:pt x="262" y="483"/>
                  </a:lnTo>
                  <a:lnTo>
                    <a:pt x="260" y="483"/>
                  </a:lnTo>
                  <a:lnTo>
                    <a:pt x="259" y="484"/>
                  </a:lnTo>
                  <a:lnTo>
                    <a:pt x="257" y="484"/>
                  </a:lnTo>
                  <a:lnTo>
                    <a:pt x="255" y="484"/>
                  </a:lnTo>
                  <a:lnTo>
                    <a:pt x="251" y="484"/>
                  </a:lnTo>
                  <a:lnTo>
                    <a:pt x="248" y="484"/>
                  </a:lnTo>
                  <a:lnTo>
                    <a:pt x="246" y="484"/>
                  </a:lnTo>
                  <a:lnTo>
                    <a:pt x="244" y="484"/>
                  </a:lnTo>
                  <a:lnTo>
                    <a:pt x="243" y="483"/>
                  </a:lnTo>
                  <a:lnTo>
                    <a:pt x="238" y="482"/>
                  </a:lnTo>
                  <a:lnTo>
                    <a:pt x="237" y="482"/>
                  </a:lnTo>
                  <a:lnTo>
                    <a:pt x="236" y="482"/>
                  </a:lnTo>
                  <a:lnTo>
                    <a:pt x="235" y="481"/>
                  </a:lnTo>
                  <a:lnTo>
                    <a:pt x="234" y="481"/>
                  </a:lnTo>
                  <a:lnTo>
                    <a:pt x="232" y="482"/>
                  </a:lnTo>
                  <a:lnTo>
                    <a:pt x="231" y="482"/>
                  </a:lnTo>
                  <a:lnTo>
                    <a:pt x="229" y="483"/>
                  </a:lnTo>
                  <a:lnTo>
                    <a:pt x="228" y="483"/>
                  </a:lnTo>
                  <a:lnTo>
                    <a:pt x="228" y="483"/>
                  </a:lnTo>
                  <a:lnTo>
                    <a:pt x="227" y="483"/>
                  </a:lnTo>
                  <a:lnTo>
                    <a:pt x="227" y="483"/>
                  </a:lnTo>
                  <a:lnTo>
                    <a:pt x="226" y="483"/>
                  </a:lnTo>
                  <a:lnTo>
                    <a:pt x="225" y="483"/>
                  </a:lnTo>
                  <a:lnTo>
                    <a:pt x="222" y="481"/>
                  </a:lnTo>
                  <a:lnTo>
                    <a:pt x="215" y="477"/>
                  </a:lnTo>
                  <a:lnTo>
                    <a:pt x="213" y="475"/>
                  </a:lnTo>
                  <a:lnTo>
                    <a:pt x="211" y="474"/>
                  </a:lnTo>
                  <a:lnTo>
                    <a:pt x="210" y="473"/>
                  </a:lnTo>
                  <a:lnTo>
                    <a:pt x="206" y="469"/>
                  </a:lnTo>
                  <a:lnTo>
                    <a:pt x="202" y="467"/>
                  </a:lnTo>
                  <a:lnTo>
                    <a:pt x="201" y="465"/>
                  </a:lnTo>
                  <a:lnTo>
                    <a:pt x="198" y="463"/>
                  </a:lnTo>
                  <a:lnTo>
                    <a:pt x="197" y="462"/>
                  </a:lnTo>
                  <a:lnTo>
                    <a:pt x="196" y="461"/>
                  </a:lnTo>
                  <a:lnTo>
                    <a:pt x="196" y="460"/>
                  </a:lnTo>
                  <a:lnTo>
                    <a:pt x="195" y="458"/>
                  </a:lnTo>
                  <a:lnTo>
                    <a:pt x="194" y="456"/>
                  </a:lnTo>
                  <a:lnTo>
                    <a:pt x="193" y="454"/>
                  </a:lnTo>
                  <a:lnTo>
                    <a:pt x="193" y="453"/>
                  </a:lnTo>
                  <a:lnTo>
                    <a:pt x="193" y="451"/>
                  </a:lnTo>
                  <a:lnTo>
                    <a:pt x="193" y="449"/>
                  </a:lnTo>
                  <a:lnTo>
                    <a:pt x="193" y="446"/>
                  </a:lnTo>
                  <a:lnTo>
                    <a:pt x="194" y="442"/>
                  </a:lnTo>
                  <a:lnTo>
                    <a:pt x="194" y="439"/>
                  </a:lnTo>
                  <a:lnTo>
                    <a:pt x="194" y="438"/>
                  </a:lnTo>
                  <a:lnTo>
                    <a:pt x="194" y="437"/>
                  </a:lnTo>
                  <a:lnTo>
                    <a:pt x="194" y="435"/>
                  </a:lnTo>
                  <a:lnTo>
                    <a:pt x="194" y="434"/>
                  </a:lnTo>
                  <a:lnTo>
                    <a:pt x="193" y="432"/>
                  </a:lnTo>
                  <a:lnTo>
                    <a:pt x="193" y="429"/>
                  </a:lnTo>
                  <a:lnTo>
                    <a:pt x="192" y="428"/>
                  </a:lnTo>
                  <a:lnTo>
                    <a:pt x="192" y="427"/>
                  </a:lnTo>
                  <a:lnTo>
                    <a:pt x="191" y="426"/>
                  </a:lnTo>
                  <a:lnTo>
                    <a:pt x="190" y="425"/>
                  </a:lnTo>
                  <a:lnTo>
                    <a:pt x="190" y="424"/>
                  </a:lnTo>
                  <a:lnTo>
                    <a:pt x="189" y="423"/>
                  </a:lnTo>
                  <a:lnTo>
                    <a:pt x="188" y="423"/>
                  </a:lnTo>
                  <a:lnTo>
                    <a:pt x="187" y="423"/>
                  </a:lnTo>
                  <a:lnTo>
                    <a:pt x="186" y="422"/>
                  </a:lnTo>
                  <a:lnTo>
                    <a:pt x="185" y="422"/>
                  </a:lnTo>
                  <a:lnTo>
                    <a:pt x="183" y="422"/>
                  </a:lnTo>
                  <a:lnTo>
                    <a:pt x="181" y="422"/>
                  </a:lnTo>
                  <a:lnTo>
                    <a:pt x="180" y="422"/>
                  </a:lnTo>
                  <a:lnTo>
                    <a:pt x="176" y="423"/>
                  </a:lnTo>
                  <a:lnTo>
                    <a:pt x="172" y="423"/>
                  </a:lnTo>
                  <a:lnTo>
                    <a:pt x="171" y="423"/>
                  </a:lnTo>
                  <a:lnTo>
                    <a:pt x="169" y="424"/>
                  </a:lnTo>
                  <a:lnTo>
                    <a:pt x="165" y="425"/>
                  </a:lnTo>
                  <a:lnTo>
                    <a:pt x="163" y="425"/>
                  </a:lnTo>
                  <a:lnTo>
                    <a:pt x="158" y="426"/>
                  </a:lnTo>
                  <a:lnTo>
                    <a:pt x="157" y="426"/>
                  </a:lnTo>
                  <a:lnTo>
                    <a:pt x="157" y="426"/>
                  </a:lnTo>
                  <a:lnTo>
                    <a:pt x="156" y="425"/>
                  </a:lnTo>
                  <a:lnTo>
                    <a:pt x="155" y="425"/>
                  </a:lnTo>
                  <a:lnTo>
                    <a:pt x="154" y="424"/>
                  </a:lnTo>
                  <a:lnTo>
                    <a:pt x="153" y="422"/>
                  </a:lnTo>
                  <a:lnTo>
                    <a:pt x="152" y="422"/>
                  </a:lnTo>
                  <a:lnTo>
                    <a:pt x="151" y="421"/>
                  </a:lnTo>
                  <a:lnTo>
                    <a:pt x="149" y="420"/>
                  </a:lnTo>
                  <a:lnTo>
                    <a:pt x="147" y="419"/>
                  </a:lnTo>
                  <a:lnTo>
                    <a:pt x="144" y="418"/>
                  </a:lnTo>
                  <a:lnTo>
                    <a:pt x="139" y="416"/>
                  </a:lnTo>
                  <a:lnTo>
                    <a:pt x="132" y="415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29" y="414"/>
                  </a:lnTo>
                  <a:lnTo>
                    <a:pt x="128" y="414"/>
                  </a:lnTo>
                  <a:lnTo>
                    <a:pt x="128" y="414"/>
                  </a:lnTo>
                  <a:lnTo>
                    <a:pt x="127" y="415"/>
                  </a:lnTo>
                  <a:lnTo>
                    <a:pt x="125" y="415"/>
                  </a:lnTo>
                  <a:lnTo>
                    <a:pt x="121" y="417"/>
                  </a:lnTo>
                  <a:lnTo>
                    <a:pt x="120" y="418"/>
                  </a:lnTo>
                  <a:lnTo>
                    <a:pt x="118" y="419"/>
                  </a:lnTo>
                  <a:lnTo>
                    <a:pt x="117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0" y="418"/>
                  </a:lnTo>
                  <a:lnTo>
                    <a:pt x="109" y="418"/>
                  </a:lnTo>
                  <a:lnTo>
                    <a:pt x="109" y="417"/>
                  </a:lnTo>
                  <a:lnTo>
                    <a:pt x="108" y="417"/>
                  </a:lnTo>
                  <a:lnTo>
                    <a:pt x="107" y="416"/>
                  </a:lnTo>
                  <a:lnTo>
                    <a:pt x="106" y="415"/>
                  </a:lnTo>
                  <a:lnTo>
                    <a:pt x="105" y="415"/>
                  </a:lnTo>
                  <a:lnTo>
                    <a:pt x="102" y="411"/>
                  </a:lnTo>
                  <a:lnTo>
                    <a:pt x="101" y="409"/>
                  </a:lnTo>
                  <a:lnTo>
                    <a:pt x="99" y="408"/>
                  </a:lnTo>
                  <a:lnTo>
                    <a:pt x="98" y="407"/>
                  </a:lnTo>
                  <a:lnTo>
                    <a:pt x="97" y="406"/>
                  </a:lnTo>
                  <a:lnTo>
                    <a:pt x="96" y="406"/>
                  </a:lnTo>
                  <a:lnTo>
                    <a:pt x="96" y="406"/>
                  </a:lnTo>
                  <a:lnTo>
                    <a:pt x="95" y="405"/>
                  </a:lnTo>
                  <a:lnTo>
                    <a:pt x="94" y="405"/>
                  </a:lnTo>
                  <a:lnTo>
                    <a:pt x="92" y="405"/>
                  </a:lnTo>
                  <a:lnTo>
                    <a:pt x="88" y="404"/>
                  </a:lnTo>
                  <a:lnTo>
                    <a:pt x="87" y="404"/>
                  </a:lnTo>
                  <a:lnTo>
                    <a:pt x="86" y="404"/>
                  </a:lnTo>
                  <a:lnTo>
                    <a:pt x="85" y="403"/>
                  </a:lnTo>
                  <a:lnTo>
                    <a:pt x="84" y="403"/>
                  </a:lnTo>
                  <a:lnTo>
                    <a:pt x="83" y="402"/>
                  </a:lnTo>
                  <a:lnTo>
                    <a:pt x="82" y="402"/>
                  </a:lnTo>
                  <a:lnTo>
                    <a:pt x="82" y="402"/>
                  </a:lnTo>
                  <a:lnTo>
                    <a:pt x="82" y="401"/>
                  </a:lnTo>
                  <a:lnTo>
                    <a:pt x="82" y="401"/>
                  </a:lnTo>
                  <a:lnTo>
                    <a:pt x="83" y="401"/>
                  </a:lnTo>
                  <a:lnTo>
                    <a:pt x="84" y="400"/>
                  </a:lnTo>
                  <a:lnTo>
                    <a:pt x="85" y="399"/>
                  </a:lnTo>
                  <a:lnTo>
                    <a:pt x="86" y="399"/>
                  </a:lnTo>
                  <a:lnTo>
                    <a:pt x="86" y="398"/>
                  </a:lnTo>
                  <a:lnTo>
                    <a:pt x="87" y="397"/>
                  </a:lnTo>
                  <a:lnTo>
                    <a:pt x="87" y="397"/>
                  </a:lnTo>
                  <a:lnTo>
                    <a:pt x="87" y="396"/>
                  </a:lnTo>
                  <a:lnTo>
                    <a:pt x="88" y="394"/>
                  </a:lnTo>
                  <a:lnTo>
                    <a:pt x="88" y="393"/>
                  </a:lnTo>
                  <a:lnTo>
                    <a:pt x="88" y="393"/>
                  </a:lnTo>
                  <a:lnTo>
                    <a:pt x="88" y="392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6" y="390"/>
                  </a:lnTo>
                  <a:lnTo>
                    <a:pt x="86" y="389"/>
                  </a:lnTo>
                  <a:lnTo>
                    <a:pt x="85" y="389"/>
                  </a:lnTo>
                  <a:lnTo>
                    <a:pt x="84" y="388"/>
                  </a:lnTo>
                  <a:lnTo>
                    <a:pt x="82" y="387"/>
                  </a:lnTo>
                  <a:lnTo>
                    <a:pt x="80" y="387"/>
                  </a:lnTo>
                  <a:lnTo>
                    <a:pt x="75" y="385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70" y="383"/>
                  </a:lnTo>
                  <a:lnTo>
                    <a:pt x="68" y="381"/>
                  </a:lnTo>
                  <a:lnTo>
                    <a:pt x="66" y="380"/>
                  </a:lnTo>
                  <a:lnTo>
                    <a:pt x="63" y="377"/>
                  </a:lnTo>
                  <a:lnTo>
                    <a:pt x="62" y="376"/>
                  </a:lnTo>
                  <a:lnTo>
                    <a:pt x="61" y="376"/>
                  </a:lnTo>
                  <a:lnTo>
                    <a:pt x="60" y="375"/>
                  </a:lnTo>
                  <a:lnTo>
                    <a:pt x="59" y="375"/>
                  </a:lnTo>
                  <a:lnTo>
                    <a:pt x="58" y="375"/>
                  </a:lnTo>
                  <a:lnTo>
                    <a:pt x="57" y="375"/>
                  </a:lnTo>
                  <a:lnTo>
                    <a:pt x="56" y="375"/>
                  </a:lnTo>
                  <a:lnTo>
                    <a:pt x="54" y="375"/>
                  </a:lnTo>
                  <a:lnTo>
                    <a:pt x="53" y="376"/>
                  </a:lnTo>
                  <a:lnTo>
                    <a:pt x="51" y="376"/>
                  </a:lnTo>
                  <a:lnTo>
                    <a:pt x="49" y="377"/>
                  </a:lnTo>
                  <a:lnTo>
                    <a:pt x="44" y="380"/>
                  </a:lnTo>
                  <a:lnTo>
                    <a:pt x="42" y="380"/>
                  </a:lnTo>
                  <a:lnTo>
                    <a:pt x="41" y="381"/>
                  </a:lnTo>
                  <a:lnTo>
                    <a:pt x="40" y="381"/>
                  </a:lnTo>
                  <a:lnTo>
                    <a:pt x="39" y="381"/>
                  </a:lnTo>
                  <a:lnTo>
                    <a:pt x="38" y="381"/>
                  </a:lnTo>
                  <a:lnTo>
                    <a:pt x="36" y="380"/>
                  </a:lnTo>
                  <a:lnTo>
                    <a:pt x="36" y="380"/>
                  </a:lnTo>
                  <a:lnTo>
                    <a:pt x="35" y="380"/>
                  </a:lnTo>
                  <a:lnTo>
                    <a:pt x="33" y="378"/>
                  </a:lnTo>
                  <a:lnTo>
                    <a:pt x="30" y="376"/>
                  </a:lnTo>
                  <a:lnTo>
                    <a:pt x="27" y="373"/>
                  </a:lnTo>
                  <a:lnTo>
                    <a:pt x="25" y="371"/>
                  </a:lnTo>
                  <a:lnTo>
                    <a:pt x="22" y="368"/>
                  </a:lnTo>
                  <a:lnTo>
                    <a:pt x="21" y="367"/>
                  </a:lnTo>
                  <a:lnTo>
                    <a:pt x="16" y="362"/>
                  </a:lnTo>
                  <a:lnTo>
                    <a:pt x="15" y="361"/>
                  </a:lnTo>
                  <a:lnTo>
                    <a:pt x="15" y="360"/>
                  </a:lnTo>
                  <a:lnTo>
                    <a:pt x="12" y="356"/>
                  </a:lnTo>
                  <a:lnTo>
                    <a:pt x="9" y="352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8"/>
                  </a:lnTo>
                  <a:lnTo>
                    <a:pt x="7" y="347"/>
                  </a:lnTo>
                  <a:lnTo>
                    <a:pt x="7" y="346"/>
                  </a:lnTo>
                  <a:lnTo>
                    <a:pt x="7" y="345"/>
                  </a:lnTo>
                  <a:lnTo>
                    <a:pt x="7" y="344"/>
                  </a:lnTo>
                  <a:lnTo>
                    <a:pt x="7" y="343"/>
                  </a:lnTo>
                  <a:lnTo>
                    <a:pt x="8" y="342"/>
                  </a:lnTo>
                  <a:lnTo>
                    <a:pt x="9" y="341"/>
                  </a:lnTo>
                  <a:lnTo>
                    <a:pt x="10" y="339"/>
                  </a:lnTo>
                  <a:lnTo>
                    <a:pt x="11" y="337"/>
                  </a:lnTo>
                  <a:lnTo>
                    <a:pt x="13" y="335"/>
                  </a:lnTo>
                  <a:lnTo>
                    <a:pt x="13" y="334"/>
                  </a:lnTo>
                  <a:lnTo>
                    <a:pt x="14" y="333"/>
                  </a:lnTo>
                  <a:lnTo>
                    <a:pt x="14" y="333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3" y="331"/>
                  </a:lnTo>
                  <a:lnTo>
                    <a:pt x="12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9" y="325"/>
                  </a:lnTo>
                  <a:lnTo>
                    <a:pt x="6" y="323"/>
                  </a:lnTo>
                  <a:lnTo>
                    <a:pt x="4" y="321"/>
                  </a:lnTo>
                  <a:lnTo>
                    <a:pt x="3" y="320"/>
                  </a:lnTo>
                  <a:lnTo>
                    <a:pt x="2" y="319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0" y="314"/>
                  </a:lnTo>
                  <a:lnTo>
                    <a:pt x="0" y="313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2" y="303"/>
                  </a:lnTo>
                  <a:lnTo>
                    <a:pt x="3" y="301"/>
                  </a:lnTo>
                  <a:lnTo>
                    <a:pt x="4" y="299"/>
                  </a:lnTo>
                  <a:lnTo>
                    <a:pt x="5" y="295"/>
                  </a:lnTo>
                  <a:lnTo>
                    <a:pt x="6" y="290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6" y="288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5" y="285"/>
                  </a:lnTo>
                  <a:lnTo>
                    <a:pt x="6" y="284"/>
                  </a:lnTo>
                  <a:lnTo>
                    <a:pt x="6" y="283"/>
                  </a:lnTo>
                  <a:lnTo>
                    <a:pt x="7" y="279"/>
                  </a:lnTo>
                  <a:lnTo>
                    <a:pt x="9" y="275"/>
                  </a:lnTo>
                  <a:lnTo>
                    <a:pt x="11" y="270"/>
                  </a:lnTo>
                  <a:lnTo>
                    <a:pt x="11" y="268"/>
                  </a:lnTo>
                  <a:lnTo>
                    <a:pt x="12" y="266"/>
                  </a:lnTo>
                  <a:lnTo>
                    <a:pt x="12" y="265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3" y="259"/>
                  </a:lnTo>
                  <a:lnTo>
                    <a:pt x="13" y="255"/>
                  </a:lnTo>
                  <a:lnTo>
                    <a:pt x="13" y="254"/>
                  </a:lnTo>
                  <a:lnTo>
                    <a:pt x="13" y="252"/>
                  </a:lnTo>
                  <a:lnTo>
                    <a:pt x="14" y="248"/>
                  </a:lnTo>
                  <a:lnTo>
                    <a:pt x="14" y="247"/>
                  </a:lnTo>
                  <a:lnTo>
                    <a:pt x="14" y="245"/>
                  </a:lnTo>
                  <a:lnTo>
                    <a:pt x="13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8"/>
                  </a:lnTo>
                  <a:lnTo>
                    <a:pt x="12" y="237"/>
                  </a:lnTo>
                  <a:lnTo>
                    <a:pt x="11" y="235"/>
                  </a:lnTo>
                  <a:lnTo>
                    <a:pt x="11" y="234"/>
                  </a:lnTo>
                  <a:lnTo>
                    <a:pt x="8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7" y="225"/>
                  </a:lnTo>
                  <a:lnTo>
                    <a:pt x="7" y="225"/>
                  </a:lnTo>
                  <a:lnTo>
                    <a:pt x="8" y="225"/>
                  </a:lnTo>
                  <a:lnTo>
                    <a:pt x="8" y="224"/>
                  </a:lnTo>
                  <a:lnTo>
                    <a:pt x="9" y="223"/>
                  </a:lnTo>
                  <a:lnTo>
                    <a:pt x="10" y="223"/>
                  </a:lnTo>
                  <a:lnTo>
                    <a:pt x="11" y="222"/>
                  </a:lnTo>
                  <a:lnTo>
                    <a:pt x="13" y="222"/>
                  </a:lnTo>
                  <a:lnTo>
                    <a:pt x="14" y="221"/>
                  </a:lnTo>
                  <a:lnTo>
                    <a:pt x="15" y="221"/>
                  </a:lnTo>
                  <a:lnTo>
                    <a:pt x="16" y="220"/>
                  </a:lnTo>
                  <a:lnTo>
                    <a:pt x="16" y="219"/>
                  </a:lnTo>
                  <a:lnTo>
                    <a:pt x="17" y="218"/>
                  </a:lnTo>
                  <a:lnTo>
                    <a:pt x="17" y="217"/>
                  </a:lnTo>
                  <a:lnTo>
                    <a:pt x="17" y="217"/>
                  </a:lnTo>
                  <a:lnTo>
                    <a:pt x="17" y="216"/>
                  </a:lnTo>
                  <a:lnTo>
                    <a:pt x="17" y="215"/>
                  </a:lnTo>
                  <a:lnTo>
                    <a:pt x="17" y="213"/>
                  </a:lnTo>
                  <a:lnTo>
                    <a:pt x="17" y="212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6" y="204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9" y="198"/>
                  </a:lnTo>
                  <a:lnTo>
                    <a:pt x="19" y="194"/>
                  </a:lnTo>
                  <a:lnTo>
                    <a:pt x="20" y="193"/>
                  </a:lnTo>
                  <a:lnTo>
                    <a:pt x="20" y="192"/>
                  </a:lnTo>
                  <a:lnTo>
                    <a:pt x="20" y="191"/>
                  </a:lnTo>
                  <a:lnTo>
                    <a:pt x="21" y="190"/>
                  </a:lnTo>
                  <a:lnTo>
                    <a:pt x="21" y="189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5" y="187"/>
                  </a:lnTo>
                  <a:lnTo>
                    <a:pt x="31" y="185"/>
                  </a:lnTo>
                  <a:lnTo>
                    <a:pt x="33" y="185"/>
                  </a:lnTo>
                  <a:lnTo>
                    <a:pt x="34" y="184"/>
                  </a:lnTo>
                  <a:lnTo>
                    <a:pt x="35" y="184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7" y="182"/>
                  </a:lnTo>
                  <a:lnTo>
                    <a:pt x="37" y="182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36" y="176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8" y="171"/>
                  </a:lnTo>
                  <a:lnTo>
                    <a:pt x="39" y="170"/>
                  </a:lnTo>
                  <a:lnTo>
                    <a:pt x="39" y="170"/>
                  </a:lnTo>
                  <a:lnTo>
                    <a:pt x="40" y="170"/>
                  </a:lnTo>
                  <a:lnTo>
                    <a:pt x="41" y="169"/>
                  </a:lnTo>
                  <a:lnTo>
                    <a:pt x="42" y="169"/>
                  </a:lnTo>
                  <a:lnTo>
                    <a:pt x="43" y="169"/>
                  </a:lnTo>
                  <a:lnTo>
                    <a:pt x="45" y="169"/>
                  </a:lnTo>
                  <a:lnTo>
                    <a:pt x="46" y="169"/>
                  </a:lnTo>
                  <a:lnTo>
                    <a:pt x="51" y="171"/>
                  </a:lnTo>
                  <a:lnTo>
                    <a:pt x="53" y="171"/>
                  </a:lnTo>
                  <a:lnTo>
                    <a:pt x="55" y="171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8" y="173"/>
                  </a:lnTo>
                  <a:lnTo>
                    <a:pt x="69" y="173"/>
                  </a:lnTo>
                  <a:lnTo>
                    <a:pt x="71" y="173"/>
                  </a:lnTo>
                  <a:lnTo>
                    <a:pt x="73" y="173"/>
                  </a:lnTo>
                  <a:lnTo>
                    <a:pt x="75" y="173"/>
                  </a:lnTo>
                  <a:lnTo>
                    <a:pt x="77" y="173"/>
                  </a:lnTo>
                  <a:lnTo>
                    <a:pt x="79" y="172"/>
                  </a:lnTo>
                  <a:lnTo>
                    <a:pt x="80" y="172"/>
                  </a:lnTo>
                  <a:lnTo>
                    <a:pt x="83" y="171"/>
                  </a:lnTo>
                  <a:lnTo>
                    <a:pt x="88" y="169"/>
                  </a:lnTo>
                  <a:lnTo>
                    <a:pt x="90" y="168"/>
                  </a:lnTo>
                  <a:lnTo>
                    <a:pt x="92" y="167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4" y="167"/>
                  </a:lnTo>
                  <a:lnTo>
                    <a:pt x="94" y="168"/>
                  </a:lnTo>
                  <a:lnTo>
                    <a:pt x="98" y="169"/>
                  </a:lnTo>
                  <a:lnTo>
                    <a:pt x="100" y="170"/>
                  </a:lnTo>
                  <a:lnTo>
                    <a:pt x="101" y="170"/>
                  </a:lnTo>
                  <a:lnTo>
                    <a:pt x="104" y="171"/>
                  </a:lnTo>
                  <a:lnTo>
                    <a:pt x="106" y="171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10" y="174"/>
                  </a:lnTo>
                  <a:lnTo>
                    <a:pt x="111" y="175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13" y="175"/>
                  </a:lnTo>
                  <a:lnTo>
                    <a:pt x="113" y="175"/>
                  </a:lnTo>
                  <a:lnTo>
                    <a:pt x="114" y="175"/>
                  </a:lnTo>
                  <a:lnTo>
                    <a:pt x="114" y="174"/>
                  </a:lnTo>
                  <a:lnTo>
                    <a:pt x="115" y="174"/>
                  </a:lnTo>
                  <a:lnTo>
                    <a:pt x="116" y="172"/>
                  </a:lnTo>
                  <a:lnTo>
                    <a:pt x="117" y="171"/>
                  </a:lnTo>
                  <a:lnTo>
                    <a:pt x="117" y="169"/>
                  </a:lnTo>
                  <a:lnTo>
                    <a:pt x="118" y="166"/>
                  </a:lnTo>
                  <a:lnTo>
                    <a:pt x="119" y="166"/>
                  </a:lnTo>
                  <a:lnTo>
                    <a:pt x="119" y="165"/>
                  </a:lnTo>
                  <a:lnTo>
                    <a:pt x="120" y="165"/>
                  </a:lnTo>
                  <a:lnTo>
                    <a:pt x="120" y="164"/>
                  </a:lnTo>
                  <a:lnTo>
                    <a:pt x="122" y="163"/>
                  </a:lnTo>
                  <a:lnTo>
                    <a:pt x="123" y="162"/>
                  </a:lnTo>
                  <a:lnTo>
                    <a:pt x="124" y="162"/>
                  </a:lnTo>
                  <a:lnTo>
                    <a:pt x="125" y="162"/>
                  </a:lnTo>
                  <a:lnTo>
                    <a:pt x="125" y="161"/>
                  </a:lnTo>
                  <a:lnTo>
                    <a:pt x="126" y="161"/>
                  </a:lnTo>
                  <a:lnTo>
                    <a:pt x="128" y="162"/>
                  </a:lnTo>
                  <a:lnTo>
                    <a:pt x="131" y="162"/>
                  </a:lnTo>
                  <a:lnTo>
                    <a:pt x="132" y="162"/>
                  </a:lnTo>
                  <a:lnTo>
                    <a:pt x="135" y="162"/>
                  </a:lnTo>
                  <a:lnTo>
                    <a:pt x="136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0" y="161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5" y="158"/>
                  </a:lnTo>
                  <a:lnTo>
                    <a:pt x="146" y="157"/>
                  </a:lnTo>
                  <a:lnTo>
                    <a:pt x="147" y="156"/>
                  </a:lnTo>
                  <a:lnTo>
                    <a:pt x="147" y="155"/>
                  </a:lnTo>
                  <a:lnTo>
                    <a:pt x="148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49" y="151"/>
                  </a:lnTo>
                  <a:lnTo>
                    <a:pt x="150" y="150"/>
                  </a:lnTo>
                  <a:lnTo>
                    <a:pt x="150" y="149"/>
                  </a:lnTo>
                  <a:lnTo>
                    <a:pt x="150" y="147"/>
                  </a:lnTo>
                  <a:lnTo>
                    <a:pt x="150" y="146"/>
                  </a:lnTo>
                  <a:lnTo>
                    <a:pt x="150" y="144"/>
                  </a:lnTo>
                  <a:lnTo>
                    <a:pt x="149" y="143"/>
                  </a:lnTo>
                  <a:lnTo>
                    <a:pt x="149" y="142"/>
                  </a:lnTo>
                  <a:lnTo>
                    <a:pt x="148" y="140"/>
                  </a:lnTo>
                  <a:lnTo>
                    <a:pt x="148" y="139"/>
                  </a:lnTo>
                  <a:lnTo>
                    <a:pt x="146" y="137"/>
                  </a:lnTo>
                  <a:lnTo>
                    <a:pt x="145" y="134"/>
                  </a:lnTo>
                  <a:lnTo>
                    <a:pt x="144" y="134"/>
                  </a:lnTo>
                  <a:lnTo>
                    <a:pt x="143" y="133"/>
                  </a:lnTo>
                  <a:lnTo>
                    <a:pt x="143" y="132"/>
                  </a:lnTo>
                  <a:lnTo>
                    <a:pt x="142" y="132"/>
                  </a:lnTo>
                  <a:lnTo>
                    <a:pt x="141" y="131"/>
                  </a:lnTo>
                  <a:lnTo>
                    <a:pt x="139" y="130"/>
                  </a:lnTo>
                  <a:lnTo>
                    <a:pt x="138" y="130"/>
                  </a:lnTo>
                  <a:lnTo>
                    <a:pt x="134" y="129"/>
                  </a:lnTo>
                  <a:lnTo>
                    <a:pt x="132" y="128"/>
                  </a:lnTo>
                  <a:lnTo>
                    <a:pt x="127" y="125"/>
                  </a:lnTo>
                  <a:lnTo>
                    <a:pt x="126" y="125"/>
                  </a:lnTo>
                  <a:lnTo>
                    <a:pt x="125" y="124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23" y="121"/>
                  </a:lnTo>
                  <a:lnTo>
                    <a:pt x="123" y="119"/>
                  </a:lnTo>
                  <a:lnTo>
                    <a:pt x="122" y="118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2" y="113"/>
                  </a:lnTo>
                  <a:lnTo>
                    <a:pt x="121" y="111"/>
                  </a:lnTo>
                  <a:lnTo>
                    <a:pt x="122" y="110"/>
                  </a:lnTo>
                  <a:lnTo>
                    <a:pt x="122" y="108"/>
                  </a:lnTo>
                  <a:lnTo>
                    <a:pt x="122" y="107"/>
                  </a:lnTo>
                  <a:lnTo>
                    <a:pt x="122" y="106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4" y="101"/>
                  </a:lnTo>
                  <a:lnTo>
                    <a:pt x="124" y="100"/>
                  </a:lnTo>
                  <a:lnTo>
                    <a:pt x="125" y="99"/>
                  </a:lnTo>
                  <a:lnTo>
                    <a:pt x="133" y="89"/>
                  </a:lnTo>
                  <a:lnTo>
                    <a:pt x="134" y="88"/>
                  </a:lnTo>
                  <a:lnTo>
                    <a:pt x="135" y="87"/>
                  </a:lnTo>
                  <a:lnTo>
                    <a:pt x="136" y="85"/>
                  </a:lnTo>
                  <a:lnTo>
                    <a:pt x="137" y="81"/>
                  </a:lnTo>
                  <a:lnTo>
                    <a:pt x="139" y="78"/>
                  </a:lnTo>
                  <a:lnTo>
                    <a:pt x="139" y="77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3"/>
                  </a:lnTo>
                  <a:lnTo>
                    <a:pt x="142" y="72"/>
                  </a:lnTo>
                  <a:lnTo>
                    <a:pt x="142" y="71"/>
                  </a:lnTo>
                  <a:lnTo>
                    <a:pt x="143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7" y="68"/>
                  </a:lnTo>
                  <a:lnTo>
                    <a:pt x="148" y="68"/>
                  </a:lnTo>
                  <a:lnTo>
                    <a:pt x="149" y="68"/>
                  </a:lnTo>
                  <a:lnTo>
                    <a:pt x="150" y="67"/>
                  </a:lnTo>
                  <a:lnTo>
                    <a:pt x="151" y="68"/>
                  </a:lnTo>
                  <a:lnTo>
                    <a:pt x="151" y="68"/>
                  </a:lnTo>
                  <a:lnTo>
                    <a:pt x="153" y="69"/>
                  </a:lnTo>
                  <a:lnTo>
                    <a:pt x="154" y="69"/>
                  </a:lnTo>
                  <a:lnTo>
                    <a:pt x="154" y="69"/>
                  </a:lnTo>
                  <a:lnTo>
                    <a:pt x="155" y="69"/>
                  </a:lnTo>
                  <a:lnTo>
                    <a:pt x="156" y="70"/>
                  </a:lnTo>
                  <a:lnTo>
                    <a:pt x="157" y="70"/>
                  </a:lnTo>
                  <a:lnTo>
                    <a:pt x="158" y="70"/>
                  </a:lnTo>
                  <a:lnTo>
                    <a:pt x="159" y="69"/>
                  </a:lnTo>
                  <a:lnTo>
                    <a:pt x="161" y="69"/>
                  </a:lnTo>
                  <a:lnTo>
                    <a:pt x="162" y="68"/>
                  </a:lnTo>
                  <a:lnTo>
                    <a:pt x="163" y="68"/>
                  </a:lnTo>
                  <a:lnTo>
                    <a:pt x="168" y="65"/>
                  </a:lnTo>
                  <a:lnTo>
                    <a:pt x="170" y="64"/>
                  </a:lnTo>
                  <a:lnTo>
                    <a:pt x="172" y="63"/>
                  </a:lnTo>
                  <a:lnTo>
                    <a:pt x="174" y="63"/>
                  </a:lnTo>
                  <a:lnTo>
                    <a:pt x="177" y="62"/>
                  </a:lnTo>
                  <a:lnTo>
                    <a:pt x="179" y="61"/>
                  </a:lnTo>
                  <a:lnTo>
                    <a:pt x="184" y="60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1" y="58"/>
                  </a:lnTo>
                  <a:lnTo>
                    <a:pt x="193" y="57"/>
                  </a:lnTo>
                  <a:lnTo>
                    <a:pt x="194" y="57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200" y="53"/>
                  </a:lnTo>
                  <a:lnTo>
                    <a:pt x="200" y="52"/>
                  </a:lnTo>
                  <a:lnTo>
                    <a:pt x="201" y="51"/>
                  </a:lnTo>
                  <a:lnTo>
                    <a:pt x="204" y="48"/>
                  </a:lnTo>
                  <a:lnTo>
                    <a:pt x="205" y="46"/>
                  </a:lnTo>
                  <a:lnTo>
                    <a:pt x="206" y="45"/>
                  </a:lnTo>
                  <a:lnTo>
                    <a:pt x="207" y="44"/>
                  </a:lnTo>
                  <a:lnTo>
                    <a:pt x="208" y="44"/>
                  </a:lnTo>
                  <a:lnTo>
                    <a:pt x="209" y="43"/>
                  </a:lnTo>
                  <a:lnTo>
                    <a:pt x="210" y="43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7" y="43"/>
                  </a:lnTo>
                  <a:lnTo>
                    <a:pt x="219" y="43"/>
                  </a:lnTo>
                  <a:lnTo>
                    <a:pt x="220" y="43"/>
                  </a:lnTo>
                  <a:lnTo>
                    <a:pt x="221" y="43"/>
                  </a:lnTo>
                  <a:lnTo>
                    <a:pt x="223" y="43"/>
                  </a:lnTo>
                  <a:lnTo>
                    <a:pt x="224" y="43"/>
                  </a:lnTo>
                  <a:lnTo>
                    <a:pt x="225" y="42"/>
                  </a:lnTo>
                  <a:lnTo>
                    <a:pt x="225" y="42"/>
                  </a:lnTo>
                  <a:lnTo>
                    <a:pt x="226" y="41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27" y="39"/>
                  </a:lnTo>
                  <a:lnTo>
                    <a:pt x="228" y="38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27" y="36"/>
                  </a:lnTo>
                  <a:lnTo>
                    <a:pt x="227" y="35"/>
                  </a:lnTo>
                  <a:lnTo>
                    <a:pt x="227" y="34"/>
                  </a:lnTo>
                  <a:lnTo>
                    <a:pt x="226" y="32"/>
                  </a:lnTo>
                  <a:lnTo>
                    <a:pt x="225" y="28"/>
                  </a:lnTo>
                  <a:lnTo>
                    <a:pt x="224" y="27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5" y="22"/>
                  </a:lnTo>
                  <a:lnTo>
                    <a:pt x="225" y="22"/>
                  </a:lnTo>
                  <a:lnTo>
                    <a:pt x="225" y="21"/>
                  </a:lnTo>
                  <a:lnTo>
                    <a:pt x="226" y="20"/>
                  </a:lnTo>
                  <a:lnTo>
                    <a:pt x="226" y="19"/>
                  </a:lnTo>
                  <a:lnTo>
                    <a:pt x="228" y="18"/>
                  </a:lnTo>
                  <a:lnTo>
                    <a:pt x="229" y="16"/>
                  </a:lnTo>
                  <a:lnTo>
                    <a:pt x="230" y="15"/>
                  </a:lnTo>
                  <a:lnTo>
                    <a:pt x="231" y="15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3"/>
                  </a:lnTo>
                  <a:lnTo>
                    <a:pt x="236" y="12"/>
                  </a:lnTo>
                  <a:lnTo>
                    <a:pt x="237" y="12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2" y="11"/>
                  </a:lnTo>
                  <a:lnTo>
                    <a:pt x="243" y="11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6" y="9"/>
                  </a:lnTo>
                  <a:lnTo>
                    <a:pt x="249" y="7"/>
                  </a:lnTo>
                  <a:lnTo>
                    <a:pt x="252" y="4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5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62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247">
              <a:extLst>
                <a:ext uri="{FF2B5EF4-FFF2-40B4-BE49-F238E27FC236}">
                  <a16:creationId xmlns:a16="http://schemas.microsoft.com/office/drawing/2014/main" id="{96237AAC-63C9-B90D-2967-0E034E527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9458" y="3791511"/>
              <a:ext cx="677518" cy="785626"/>
            </a:xfrm>
            <a:custGeom>
              <a:avLst/>
              <a:gdLst>
                <a:gd name="T0" fmla="*/ 223 w 565"/>
                <a:gd name="T1" fmla="*/ 29 h 597"/>
                <a:gd name="T2" fmla="*/ 251 w 565"/>
                <a:gd name="T3" fmla="*/ 30 h 597"/>
                <a:gd name="T4" fmla="*/ 278 w 565"/>
                <a:gd name="T5" fmla="*/ 46 h 597"/>
                <a:gd name="T6" fmla="*/ 295 w 565"/>
                <a:gd name="T7" fmla="*/ 60 h 597"/>
                <a:gd name="T8" fmla="*/ 323 w 565"/>
                <a:gd name="T9" fmla="*/ 73 h 597"/>
                <a:gd name="T10" fmla="*/ 329 w 565"/>
                <a:gd name="T11" fmla="*/ 91 h 597"/>
                <a:gd name="T12" fmla="*/ 363 w 565"/>
                <a:gd name="T13" fmla="*/ 107 h 597"/>
                <a:gd name="T14" fmla="*/ 384 w 565"/>
                <a:gd name="T15" fmla="*/ 80 h 597"/>
                <a:gd name="T16" fmla="*/ 401 w 565"/>
                <a:gd name="T17" fmla="*/ 87 h 597"/>
                <a:gd name="T18" fmla="*/ 432 w 565"/>
                <a:gd name="T19" fmla="*/ 105 h 597"/>
                <a:gd name="T20" fmla="*/ 470 w 565"/>
                <a:gd name="T21" fmla="*/ 115 h 597"/>
                <a:gd name="T22" fmla="*/ 512 w 565"/>
                <a:gd name="T23" fmla="*/ 148 h 597"/>
                <a:gd name="T24" fmla="*/ 556 w 565"/>
                <a:gd name="T25" fmla="*/ 175 h 597"/>
                <a:gd name="T26" fmla="*/ 555 w 565"/>
                <a:gd name="T27" fmla="*/ 200 h 597"/>
                <a:gd name="T28" fmla="*/ 564 w 565"/>
                <a:gd name="T29" fmla="*/ 218 h 597"/>
                <a:gd name="T30" fmla="*/ 545 w 565"/>
                <a:gd name="T31" fmla="*/ 230 h 597"/>
                <a:gd name="T32" fmla="*/ 553 w 565"/>
                <a:gd name="T33" fmla="*/ 247 h 597"/>
                <a:gd name="T34" fmla="*/ 542 w 565"/>
                <a:gd name="T35" fmla="*/ 257 h 597"/>
                <a:gd name="T36" fmla="*/ 526 w 565"/>
                <a:gd name="T37" fmla="*/ 252 h 597"/>
                <a:gd name="T38" fmla="*/ 529 w 565"/>
                <a:gd name="T39" fmla="*/ 264 h 597"/>
                <a:gd name="T40" fmla="*/ 518 w 565"/>
                <a:gd name="T41" fmla="*/ 274 h 597"/>
                <a:gd name="T42" fmla="*/ 493 w 565"/>
                <a:gd name="T43" fmla="*/ 295 h 597"/>
                <a:gd name="T44" fmla="*/ 489 w 565"/>
                <a:gd name="T45" fmla="*/ 326 h 597"/>
                <a:gd name="T46" fmla="*/ 500 w 565"/>
                <a:gd name="T47" fmla="*/ 342 h 597"/>
                <a:gd name="T48" fmla="*/ 514 w 565"/>
                <a:gd name="T49" fmla="*/ 352 h 597"/>
                <a:gd name="T50" fmla="*/ 507 w 565"/>
                <a:gd name="T51" fmla="*/ 376 h 597"/>
                <a:gd name="T52" fmla="*/ 502 w 565"/>
                <a:gd name="T53" fmla="*/ 394 h 597"/>
                <a:gd name="T54" fmla="*/ 496 w 565"/>
                <a:gd name="T55" fmla="*/ 415 h 597"/>
                <a:gd name="T56" fmla="*/ 508 w 565"/>
                <a:gd name="T57" fmla="*/ 435 h 597"/>
                <a:gd name="T58" fmla="*/ 493 w 565"/>
                <a:gd name="T59" fmla="*/ 451 h 597"/>
                <a:gd name="T60" fmla="*/ 486 w 565"/>
                <a:gd name="T61" fmla="*/ 467 h 597"/>
                <a:gd name="T62" fmla="*/ 498 w 565"/>
                <a:gd name="T63" fmla="*/ 485 h 597"/>
                <a:gd name="T64" fmla="*/ 487 w 565"/>
                <a:gd name="T65" fmla="*/ 503 h 597"/>
                <a:gd name="T66" fmla="*/ 457 w 565"/>
                <a:gd name="T67" fmla="*/ 513 h 597"/>
                <a:gd name="T68" fmla="*/ 445 w 565"/>
                <a:gd name="T69" fmla="*/ 531 h 597"/>
                <a:gd name="T70" fmla="*/ 409 w 565"/>
                <a:gd name="T71" fmla="*/ 531 h 597"/>
                <a:gd name="T72" fmla="*/ 382 w 565"/>
                <a:gd name="T73" fmla="*/ 531 h 597"/>
                <a:gd name="T74" fmla="*/ 366 w 565"/>
                <a:gd name="T75" fmla="*/ 529 h 597"/>
                <a:gd name="T76" fmla="*/ 347 w 565"/>
                <a:gd name="T77" fmla="*/ 536 h 597"/>
                <a:gd name="T78" fmla="*/ 331 w 565"/>
                <a:gd name="T79" fmla="*/ 551 h 597"/>
                <a:gd name="T80" fmla="*/ 300 w 565"/>
                <a:gd name="T81" fmla="*/ 570 h 597"/>
                <a:gd name="T82" fmla="*/ 277 w 565"/>
                <a:gd name="T83" fmla="*/ 589 h 597"/>
                <a:gd name="T84" fmla="*/ 251 w 565"/>
                <a:gd name="T85" fmla="*/ 585 h 597"/>
                <a:gd name="T86" fmla="*/ 233 w 565"/>
                <a:gd name="T87" fmla="*/ 595 h 597"/>
                <a:gd name="T88" fmla="*/ 216 w 565"/>
                <a:gd name="T89" fmla="*/ 594 h 597"/>
                <a:gd name="T90" fmla="*/ 194 w 565"/>
                <a:gd name="T91" fmla="*/ 575 h 597"/>
                <a:gd name="T92" fmla="*/ 177 w 565"/>
                <a:gd name="T93" fmla="*/ 563 h 597"/>
                <a:gd name="T94" fmla="*/ 190 w 565"/>
                <a:gd name="T95" fmla="*/ 542 h 597"/>
                <a:gd name="T96" fmla="*/ 204 w 565"/>
                <a:gd name="T97" fmla="*/ 514 h 597"/>
                <a:gd name="T98" fmla="*/ 220 w 565"/>
                <a:gd name="T99" fmla="*/ 501 h 597"/>
                <a:gd name="T100" fmla="*/ 205 w 565"/>
                <a:gd name="T101" fmla="*/ 482 h 597"/>
                <a:gd name="T102" fmla="*/ 195 w 565"/>
                <a:gd name="T103" fmla="*/ 474 h 597"/>
                <a:gd name="T104" fmla="*/ 161 w 565"/>
                <a:gd name="T105" fmla="*/ 479 h 597"/>
                <a:gd name="T106" fmla="*/ 131 w 565"/>
                <a:gd name="T107" fmla="*/ 471 h 597"/>
                <a:gd name="T108" fmla="*/ 112 w 565"/>
                <a:gd name="T109" fmla="*/ 438 h 597"/>
                <a:gd name="T110" fmla="*/ 103 w 565"/>
                <a:gd name="T111" fmla="*/ 418 h 597"/>
                <a:gd name="T112" fmla="*/ 70 w 565"/>
                <a:gd name="T113" fmla="*/ 418 h 597"/>
                <a:gd name="T114" fmla="*/ 35 w 565"/>
                <a:gd name="T115" fmla="*/ 415 h 597"/>
                <a:gd name="T116" fmla="*/ 14 w 565"/>
                <a:gd name="T117" fmla="*/ 402 h 597"/>
                <a:gd name="T118" fmla="*/ 4 w 565"/>
                <a:gd name="T119" fmla="*/ 39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597">
                  <a:moveTo>
                    <a:pt x="180" y="0"/>
                  </a:moveTo>
                  <a:lnTo>
                    <a:pt x="188" y="6"/>
                  </a:lnTo>
                  <a:lnTo>
                    <a:pt x="190" y="8"/>
                  </a:lnTo>
                  <a:lnTo>
                    <a:pt x="195" y="11"/>
                  </a:lnTo>
                  <a:lnTo>
                    <a:pt x="205" y="18"/>
                  </a:lnTo>
                  <a:lnTo>
                    <a:pt x="206" y="19"/>
                  </a:lnTo>
                  <a:lnTo>
                    <a:pt x="209" y="22"/>
                  </a:lnTo>
                  <a:lnTo>
                    <a:pt x="210" y="23"/>
                  </a:lnTo>
                  <a:lnTo>
                    <a:pt x="213" y="25"/>
                  </a:lnTo>
                  <a:lnTo>
                    <a:pt x="214" y="27"/>
                  </a:lnTo>
                  <a:lnTo>
                    <a:pt x="215" y="27"/>
                  </a:lnTo>
                  <a:lnTo>
                    <a:pt x="216" y="27"/>
                  </a:lnTo>
                  <a:lnTo>
                    <a:pt x="217" y="28"/>
                  </a:lnTo>
                  <a:lnTo>
                    <a:pt x="218" y="28"/>
                  </a:lnTo>
                  <a:lnTo>
                    <a:pt x="220" y="28"/>
                  </a:lnTo>
                  <a:lnTo>
                    <a:pt x="222" y="29"/>
                  </a:lnTo>
                  <a:lnTo>
                    <a:pt x="223" y="29"/>
                  </a:lnTo>
                  <a:lnTo>
                    <a:pt x="225" y="29"/>
                  </a:lnTo>
                  <a:lnTo>
                    <a:pt x="230" y="28"/>
                  </a:lnTo>
                  <a:lnTo>
                    <a:pt x="231" y="28"/>
                  </a:lnTo>
                  <a:lnTo>
                    <a:pt x="232" y="28"/>
                  </a:lnTo>
                  <a:lnTo>
                    <a:pt x="233" y="28"/>
                  </a:lnTo>
                  <a:lnTo>
                    <a:pt x="236" y="29"/>
                  </a:lnTo>
                  <a:lnTo>
                    <a:pt x="238" y="29"/>
                  </a:lnTo>
                  <a:lnTo>
                    <a:pt x="239" y="29"/>
                  </a:lnTo>
                  <a:lnTo>
                    <a:pt x="240" y="29"/>
                  </a:lnTo>
                  <a:lnTo>
                    <a:pt x="241" y="29"/>
                  </a:lnTo>
                  <a:lnTo>
                    <a:pt x="243" y="28"/>
                  </a:lnTo>
                  <a:lnTo>
                    <a:pt x="244" y="28"/>
                  </a:lnTo>
                  <a:lnTo>
                    <a:pt x="245" y="28"/>
                  </a:lnTo>
                  <a:lnTo>
                    <a:pt x="246" y="28"/>
                  </a:lnTo>
                  <a:lnTo>
                    <a:pt x="247" y="28"/>
                  </a:lnTo>
                  <a:lnTo>
                    <a:pt x="250" y="29"/>
                  </a:lnTo>
                  <a:lnTo>
                    <a:pt x="251" y="30"/>
                  </a:lnTo>
                  <a:lnTo>
                    <a:pt x="252" y="30"/>
                  </a:lnTo>
                  <a:lnTo>
                    <a:pt x="253" y="31"/>
                  </a:lnTo>
                  <a:lnTo>
                    <a:pt x="255" y="32"/>
                  </a:lnTo>
                  <a:lnTo>
                    <a:pt x="256" y="32"/>
                  </a:lnTo>
                  <a:lnTo>
                    <a:pt x="260" y="34"/>
                  </a:lnTo>
                  <a:lnTo>
                    <a:pt x="262" y="35"/>
                  </a:lnTo>
                  <a:lnTo>
                    <a:pt x="263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8" y="40"/>
                  </a:lnTo>
                  <a:lnTo>
                    <a:pt x="269" y="41"/>
                  </a:lnTo>
                  <a:lnTo>
                    <a:pt x="270" y="42"/>
                  </a:lnTo>
                  <a:lnTo>
                    <a:pt x="271" y="43"/>
                  </a:lnTo>
                  <a:lnTo>
                    <a:pt x="273" y="44"/>
                  </a:lnTo>
                  <a:lnTo>
                    <a:pt x="275" y="45"/>
                  </a:lnTo>
                  <a:lnTo>
                    <a:pt x="276" y="46"/>
                  </a:lnTo>
                  <a:lnTo>
                    <a:pt x="278" y="46"/>
                  </a:lnTo>
                  <a:lnTo>
                    <a:pt x="279" y="47"/>
                  </a:lnTo>
                  <a:lnTo>
                    <a:pt x="283" y="47"/>
                  </a:lnTo>
                  <a:lnTo>
                    <a:pt x="285" y="48"/>
                  </a:lnTo>
                  <a:lnTo>
                    <a:pt x="288" y="49"/>
                  </a:lnTo>
                  <a:lnTo>
                    <a:pt x="289" y="50"/>
                  </a:lnTo>
                  <a:lnTo>
                    <a:pt x="290" y="50"/>
                  </a:lnTo>
                  <a:lnTo>
                    <a:pt x="291" y="50"/>
                  </a:lnTo>
                  <a:lnTo>
                    <a:pt x="291" y="51"/>
                  </a:lnTo>
                  <a:lnTo>
                    <a:pt x="291" y="51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2" y="53"/>
                  </a:lnTo>
                  <a:lnTo>
                    <a:pt x="293" y="57"/>
                  </a:lnTo>
                  <a:lnTo>
                    <a:pt x="294" y="58"/>
                  </a:lnTo>
                  <a:lnTo>
                    <a:pt x="294" y="59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6" y="61"/>
                  </a:lnTo>
                  <a:lnTo>
                    <a:pt x="297" y="61"/>
                  </a:lnTo>
                  <a:lnTo>
                    <a:pt x="298" y="62"/>
                  </a:lnTo>
                  <a:lnTo>
                    <a:pt x="299" y="62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5" y="64"/>
                  </a:lnTo>
                  <a:lnTo>
                    <a:pt x="307" y="65"/>
                  </a:lnTo>
                  <a:lnTo>
                    <a:pt x="309" y="65"/>
                  </a:lnTo>
                  <a:lnTo>
                    <a:pt x="311" y="66"/>
                  </a:lnTo>
                  <a:lnTo>
                    <a:pt x="312" y="67"/>
                  </a:lnTo>
                  <a:lnTo>
                    <a:pt x="315" y="69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20" y="72"/>
                  </a:lnTo>
                  <a:lnTo>
                    <a:pt x="321" y="72"/>
                  </a:lnTo>
                  <a:lnTo>
                    <a:pt x="323" y="73"/>
                  </a:lnTo>
                  <a:lnTo>
                    <a:pt x="324" y="73"/>
                  </a:lnTo>
                  <a:lnTo>
                    <a:pt x="327" y="74"/>
                  </a:lnTo>
                  <a:lnTo>
                    <a:pt x="328" y="74"/>
                  </a:lnTo>
                  <a:lnTo>
                    <a:pt x="328" y="74"/>
                  </a:lnTo>
                  <a:lnTo>
                    <a:pt x="329" y="75"/>
                  </a:lnTo>
                  <a:lnTo>
                    <a:pt x="329" y="76"/>
                  </a:lnTo>
                  <a:lnTo>
                    <a:pt x="329" y="77"/>
                  </a:lnTo>
                  <a:lnTo>
                    <a:pt x="329" y="78"/>
                  </a:lnTo>
                  <a:lnTo>
                    <a:pt x="329" y="78"/>
                  </a:lnTo>
                  <a:lnTo>
                    <a:pt x="329" y="79"/>
                  </a:lnTo>
                  <a:lnTo>
                    <a:pt x="328" y="82"/>
                  </a:lnTo>
                  <a:lnTo>
                    <a:pt x="328" y="84"/>
                  </a:lnTo>
                  <a:lnTo>
                    <a:pt x="328" y="86"/>
                  </a:lnTo>
                  <a:lnTo>
                    <a:pt x="328" y="87"/>
                  </a:lnTo>
                  <a:lnTo>
                    <a:pt x="328" y="89"/>
                  </a:lnTo>
                  <a:lnTo>
                    <a:pt x="328" y="90"/>
                  </a:lnTo>
                  <a:lnTo>
                    <a:pt x="329" y="91"/>
                  </a:lnTo>
                  <a:lnTo>
                    <a:pt x="330" y="93"/>
                  </a:lnTo>
                  <a:lnTo>
                    <a:pt x="331" y="94"/>
                  </a:lnTo>
                  <a:lnTo>
                    <a:pt x="332" y="95"/>
                  </a:lnTo>
                  <a:lnTo>
                    <a:pt x="333" y="96"/>
                  </a:lnTo>
                  <a:lnTo>
                    <a:pt x="334" y="97"/>
                  </a:lnTo>
                  <a:lnTo>
                    <a:pt x="337" y="98"/>
                  </a:lnTo>
                  <a:lnTo>
                    <a:pt x="345" y="103"/>
                  </a:lnTo>
                  <a:lnTo>
                    <a:pt x="350" y="105"/>
                  </a:lnTo>
                  <a:lnTo>
                    <a:pt x="352" y="106"/>
                  </a:lnTo>
                  <a:lnTo>
                    <a:pt x="353" y="106"/>
                  </a:lnTo>
                  <a:lnTo>
                    <a:pt x="354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60" y="107"/>
                  </a:lnTo>
                  <a:lnTo>
                    <a:pt x="362" y="107"/>
                  </a:lnTo>
                  <a:lnTo>
                    <a:pt x="363" y="107"/>
                  </a:lnTo>
                  <a:lnTo>
                    <a:pt x="364" y="107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7" y="105"/>
                  </a:lnTo>
                  <a:lnTo>
                    <a:pt x="368" y="104"/>
                  </a:lnTo>
                  <a:lnTo>
                    <a:pt x="369" y="104"/>
                  </a:lnTo>
                  <a:lnTo>
                    <a:pt x="371" y="100"/>
                  </a:lnTo>
                  <a:lnTo>
                    <a:pt x="373" y="98"/>
                  </a:lnTo>
                  <a:lnTo>
                    <a:pt x="374" y="96"/>
                  </a:lnTo>
                  <a:lnTo>
                    <a:pt x="375" y="95"/>
                  </a:lnTo>
                  <a:lnTo>
                    <a:pt x="375" y="94"/>
                  </a:lnTo>
                  <a:lnTo>
                    <a:pt x="377" y="90"/>
                  </a:lnTo>
                  <a:lnTo>
                    <a:pt x="378" y="87"/>
                  </a:lnTo>
                  <a:lnTo>
                    <a:pt x="380" y="85"/>
                  </a:lnTo>
                  <a:lnTo>
                    <a:pt x="381" y="83"/>
                  </a:lnTo>
                  <a:lnTo>
                    <a:pt x="382" y="82"/>
                  </a:lnTo>
                  <a:lnTo>
                    <a:pt x="384" y="80"/>
                  </a:lnTo>
                  <a:lnTo>
                    <a:pt x="385" y="79"/>
                  </a:lnTo>
                  <a:lnTo>
                    <a:pt x="386" y="78"/>
                  </a:lnTo>
                  <a:lnTo>
                    <a:pt x="387" y="77"/>
                  </a:lnTo>
                  <a:lnTo>
                    <a:pt x="388" y="77"/>
                  </a:lnTo>
                  <a:lnTo>
                    <a:pt x="389" y="77"/>
                  </a:lnTo>
                  <a:lnTo>
                    <a:pt x="389" y="77"/>
                  </a:lnTo>
                  <a:lnTo>
                    <a:pt x="390" y="78"/>
                  </a:lnTo>
                  <a:lnTo>
                    <a:pt x="391" y="78"/>
                  </a:lnTo>
                  <a:lnTo>
                    <a:pt x="392" y="79"/>
                  </a:lnTo>
                  <a:lnTo>
                    <a:pt x="394" y="82"/>
                  </a:lnTo>
                  <a:lnTo>
                    <a:pt x="395" y="83"/>
                  </a:lnTo>
                  <a:lnTo>
                    <a:pt x="396" y="84"/>
                  </a:lnTo>
                  <a:lnTo>
                    <a:pt x="397" y="85"/>
                  </a:lnTo>
                  <a:lnTo>
                    <a:pt x="398" y="85"/>
                  </a:lnTo>
                  <a:lnTo>
                    <a:pt x="399" y="86"/>
                  </a:lnTo>
                  <a:lnTo>
                    <a:pt x="400" y="87"/>
                  </a:lnTo>
                  <a:lnTo>
                    <a:pt x="401" y="87"/>
                  </a:lnTo>
                  <a:lnTo>
                    <a:pt x="403" y="88"/>
                  </a:lnTo>
                  <a:lnTo>
                    <a:pt x="405" y="89"/>
                  </a:lnTo>
                  <a:lnTo>
                    <a:pt x="408" y="89"/>
                  </a:lnTo>
                  <a:lnTo>
                    <a:pt x="412" y="90"/>
                  </a:lnTo>
                  <a:lnTo>
                    <a:pt x="414" y="91"/>
                  </a:lnTo>
                  <a:lnTo>
                    <a:pt x="416" y="91"/>
                  </a:lnTo>
                  <a:lnTo>
                    <a:pt x="417" y="92"/>
                  </a:lnTo>
                  <a:lnTo>
                    <a:pt x="418" y="93"/>
                  </a:lnTo>
                  <a:lnTo>
                    <a:pt x="419" y="93"/>
                  </a:lnTo>
                  <a:lnTo>
                    <a:pt x="420" y="94"/>
                  </a:lnTo>
                  <a:lnTo>
                    <a:pt x="421" y="95"/>
                  </a:lnTo>
                  <a:lnTo>
                    <a:pt x="423" y="97"/>
                  </a:lnTo>
                  <a:lnTo>
                    <a:pt x="425" y="98"/>
                  </a:lnTo>
                  <a:lnTo>
                    <a:pt x="428" y="102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2" y="105"/>
                  </a:lnTo>
                  <a:lnTo>
                    <a:pt x="433" y="106"/>
                  </a:lnTo>
                  <a:lnTo>
                    <a:pt x="433" y="106"/>
                  </a:lnTo>
                  <a:lnTo>
                    <a:pt x="434" y="106"/>
                  </a:lnTo>
                  <a:lnTo>
                    <a:pt x="435" y="106"/>
                  </a:lnTo>
                  <a:lnTo>
                    <a:pt x="436" y="107"/>
                  </a:lnTo>
                  <a:lnTo>
                    <a:pt x="438" y="107"/>
                  </a:lnTo>
                  <a:lnTo>
                    <a:pt x="444" y="107"/>
                  </a:lnTo>
                  <a:lnTo>
                    <a:pt x="446" y="107"/>
                  </a:lnTo>
                  <a:lnTo>
                    <a:pt x="447" y="107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3" y="110"/>
                  </a:lnTo>
                  <a:lnTo>
                    <a:pt x="454" y="110"/>
                  </a:lnTo>
                  <a:lnTo>
                    <a:pt x="460" y="112"/>
                  </a:lnTo>
                  <a:lnTo>
                    <a:pt x="465" y="113"/>
                  </a:lnTo>
                  <a:lnTo>
                    <a:pt x="469" y="115"/>
                  </a:lnTo>
                  <a:lnTo>
                    <a:pt x="470" y="115"/>
                  </a:lnTo>
                  <a:lnTo>
                    <a:pt x="472" y="115"/>
                  </a:lnTo>
                  <a:lnTo>
                    <a:pt x="477" y="119"/>
                  </a:lnTo>
                  <a:lnTo>
                    <a:pt x="483" y="121"/>
                  </a:lnTo>
                  <a:lnTo>
                    <a:pt x="485" y="122"/>
                  </a:lnTo>
                  <a:lnTo>
                    <a:pt x="487" y="123"/>
                  </a:lnTo>
                  <a:lnTo>
                    <a:pt x="489" y="125"/>
                  </a:lnTo>
                  <a:lnTo>
                    <a:pt x="491" y="126"/>
                  </a:lnTo>
                  <a:lnTo>
                    <a:pt x="493" y="128"/>
                  </a:lnTo>
                  <a:lnTo>
                    <a:pt x="495" y="129"/>
                  </a:lnTo>
                  <a:lnTo>
                    <a:pt x="500" y="135"/>
                  </a:lnTo>
                  <a:lnTo>
                    <a:pt x="502" y="137"/>
                  </a:lnTo>
                  <a:lnTo>
                    <a:pt x="503" y="139"/>
                  </a:lnTo>
                  <a:lnTo>
                    <a:pt x="505" y="142"/>
                  </a:lnTo>
                  <a:lnTo>
                    <a:pt x="507" y="143"/>
                  </a:lnTo>
                  <a:lnTo>
                    <a:pt x="508" y="145"/>
                  </a:lnTo>
                  <a:lnTo>
                    <a:pt x="510" y="146"/>
                  </a:lnTo>
                  <a:lnTo>
                    <a:pt x="512" y="148"/>
                  </a:lnTo>
                  <a:lnTo>
                    <a:pt x="513" y="148"/>
                  </a:lnTo>
                  <a:lnTo>
                    <a:pt x="514" y="148"/>
                  </a:lnTo>
                  <a:lnTo>
                    <a:pt x="515" y="149"/>
                  </a:lnTo>
                  <a:lnTo>
                    <a:pt x="518" y="149"/>
                  </a:lnTo>
                  <a:lnTo>
                    <a:pt x="519" y="150"/>
                  </a:lnTo>
                  <a:lnTo>
                    <a:pt x="525" y="151"/>
                  </a:lnTo>
                  <a:lnTo>
                    <a:pt x="530" y="153"/>
                  </a:lnTo>
                  <a:lnTo>
                    <a:pt x="532" y="154"/>
                  </a:lnTo>
                  <a:lnTo>
                    <a:pt x="534" y="155"/>
                  </a:lnTo>
                  <a:lnTo>
                    <a:pt x="536" y="156"/>
                  </a:lnTo>
                  <a:lnTo>
                    <a:pt x="541" y="159"/>
                  </a:lnTo>
                  <a:lnTo>
                    <a:pt x="545" y="162"/>
                  </a:lnTo>
                  <a:lnTo>
                    <a:pt x="546" y="163"/>
                  </a:lnTo>
                  <a:lnTo>
                    <a:pt x="547" y="164"/>
                  </a:lnTo>
                  <a:lnTo>
                    <a:pt x="549" y="165"/>
                  </a:lnTo>
                  <a:lnTo>
                    <a:pt x="550" y="167"/>
                  </a:lnTo>
                  <a:lnTo>
                    <a:pt x="556" y="175"/>
                  </a:lnTo>
                  <a:lnTo>
                    <a:pt x="556" y="176"/>
                  </a:lnTo>
                  <a:lnTo>
                    <a:pt x="556" y="177"/>
                  </a:lnTo>
                  <a:lnTo>
                    <a:pt x="556" y="178"/>
                  </a:lnTo>
                  <a:lnTo>
                    <a:pt x="556" y="180"/>
                  </a:lnTo>
                  <a:lnTo>
                    <a:pt x="555" y="182"/>
                  </a:lnTo>
                  <a:lnTo>
                    <a:pt x="554" y="185"/>
                  </a:lnTo>
                  <a:lnTo>
                    <a:pt x="552" y="191"/>
                  </a:lnTo>
                  <a:lnTo>
                    <a:pt x="552" y="192"/>
                  </a:lnTo>
                  <a:lnTo>
                    <a:pt x="551" y="193"/>
                  </a:lnTo>
                  <a:lnTo>
                    <a:pt x="551" y="194"/>
                  </a:lnTo>
                  <a:lnTo>
                    <a:pt x="551" y="195"/>
                  </a:lnTo>
                  <a:lnTo>
                    <a:pt x="551" y="195"/>
                  </a:lnTo>
                  <a:lnTo>
                    <a:pt x="552" y="196"/>
                  </a:lnTo>
                  <a:lnTo>
                    <a:pt x="552" y="197"/>
                  </a:lnTo>
                  <a:lnTo>
                    <a:pt x="553" y="198"/>
                  </a:lnTo>
                  <a:lnTo>
                    <a:pt x="554" y="200"/>
                  </a:lnTo>
                  <a:lnTo>
                    <a:pt x="555" y="200"/>
                  </a:lnTo>
                  <a:lnTo>
                    <a:pt x="557" y="201"/>
                  </a:lnTo>
                  <a:lnTo>
                    <a:pt x="560" y="203"/>
                  </a:lnTo>
                  <a:lnTo>
                    <a:pt x="561" y="204"/>
                  </a:lnTo>
                  <a:lnTo>
                    <a:pt x="562" y="205"/>
                  </a:lnTo>
                  <a:lnTo>
                    <a:pt x="563" y="206"/>
                  </a:lnTo>
                  <a:lnTo>
                    <a:pt x="564" y="206"/>
                  </a:lnTo>
                  <a:lnTo>
                    <a:pt x="564" y="207"/>
                  </a:lnTo>
                  <a:lnTo>
                    <a:pt x="565" y="208"/>
                  </a:lnTo>
                  <a:lnTo>
                    <a:pt x="565" y="209"/>
                  </a:lnTo>
                  <a:lnTo>
                    <a:pt x="565" y="210"/>
                  </a:lnTo>
                  <a:lnTo>
                    <a:pt x="565" y="211"/>
                  </a:lnTo>
                  <a:lnTo>
                    <a:pt x="565" y="212"/>
                  </a:lnTo>
                  <a:lnTo>
                    <a:pt x="565" y="213"/>
                  </a:lnTo>
                  <a:lnTo>
                    <a:pt x="565" y="214"/>
                  </a:lnTo>
                  <a:lnTo>
                    <a:pt x="565" y="215"/>
                  </a:lnTo>
                  <a:lnTo>
                    <a:pt x="565" y="216"/>
                  </a:lnTo>
                  <a:lnTo>
                    <a:pt x="564" y="218"/>
                  </a:lnTo>
                  <a:lnTo>
                    <a:pt x="563" y="220"/>
                  </a:lnTo>
                  <a:lnTo>
                    <a:pt x="562" y="221"/>
                  </a:lnTo>
                  <a:lnTo>
                    <a:pt x="560" y="223"/>
                  </a:lnTo>
                  <a:lnTo>
                    <a:pt x="558" y="225"/>
                  </a:lnTo>
                  <a:lnTo>
                    <a:pt x="557" y="227"/>
                  </a:lnTo>
                  <a:lnTo>
                    <a:pt x="555" y="228"/>
                  </a:lnTo>
                  <a:lnTo>
                    <a:pt x="554" y="228"/>
                  </a:lnTo>
                  <a:lnTo>
                    <a:pt x="553" y="229"/>
                  </a:lnTo>
                  <a:lnTo>
                    <a:pt x="552" y="229"/>
                  </a:lnTo>
                  <a:lnTo>
                    <a:pt x="551" y="230"/>
                  </a:lnTo>
                  <a:lnTo>
                    <a:pt x="550" y="230"/>
                  </a:lnTo>
                  <a:lnTo>
                    <a:pt x="549" y="230"/>
                  </a:lnTo>
                  <a:lnTo>
                    <a:pt x="547" y="230"/>
                  </a:lnTo>
                  <a:lnTo>
                    <a:pt x="546" y="230"/>
                  </a:lnTo>
                  <a:lnTo>
                    <a:pt x="545" y="230"/>
                  </a:lnTo>
                  <a:lnTo>
                    <a:pt x="545" y="230"/>
                  </a:lnTo>
                  <a:lnTo>
                    <a:pt x="545" y="230"/>
                  </a:lnTo>
                  <a:lnTo>
                    <a:pt x="545" y="230"/>
                  </a:lnTo>
                  <a:lnTo>
                    <a:pt x="545" y="231"/>
                  </a:lnTo>
                  <a:lnTo>
                    <a:pt x="545" y="232"/>
                  </a:lnTo>
                  <a:lnTo>
                    <a:pt x="545" y="233"/>
                  </a:lnTo>
                  <a:lnTo>
                    <a:pt x="546" y="234"/>
                  </a:lnTo>
                  <a:lnTo>
                    <a:pt x="546" y="235"/>
                  </a:lnTo>
                  <a:lnTo>
                    <a:pt x="547" y="236"/>
                  </a:lnTo>
                  <a:lnTo>
                    <a:pt x="548" y="237"/>
                  </a:lnTo>
                  <a:lnTo>
                    <a:pt x="550" y="239"/>
                  </a:lnTo>
                  <a:lnTo>
                    <a:pt x="551" y="240"/>
                  </a:lnTo>
                  <a:lnTo>
                    <a:pt x="552" y="241"/>
                  </a:lnTo>
                  <a:lnTo>
                    <a:pt x="553" y="243"/>
                  </a:lnTo>
                  <a:lnTo>
                    <a:pt x="553" y="244"/>
                  </a:lnTo>
                  <a:lnTo>
                    <a:pt x="553" y="245"/>
                  </a:lnTo>
                  <a:lnTo>
                    <a:pt x="553" y="246"/>
                  </a:lnTo>
                  <a:lnTo>
                    <a:pt x="553" y="247"/>
                  </a:lnTo>
                  <a:lnTo>
                    <a:pt x="553" y="247"/>
                  </a:lnTo>
                  <a:lnTo>
                    <a:pt x="553" y="248"/>
                  </a:lnTo>
                  <a:lnTo>
                    <a:pt x="553" y="249"/>
                  </a:lnTo>
                  <a:lnTo>
                    <a:pt x="552" y="252"/>
                  </a:lnTo>
                  <a:lnTo>
                    <a:pt x="551" y="255"/>
                  </a:lnTo>
                  <a:lnTo>
                    <a:pt x="551" y="256"/>
                  </a:lnTo>
                  <a:lnTo>
                    <a:pt x="550" y="257"/>
                  </a:lnTo>
                  <a:lnTo>
                    <a:pt x="550" y="257"/>
                  </a:lnTo>
                  <a:lnTo>
                    <a:pt x="549" y="258"/>
                  </a:lnTo>
                  <a:lnTo>
                    <a:pt x="548" y="258"/>
                  </a:lnTo>
                  <a:lnTo>
                    <a:pt x="548" y="258"/>
                  </a:lnTo>
                  <a:lnTo>
                    <a:pt x="547" y="259"/>
                  </a:lnTo>
                  <a:lnTo>
                    <a:pt x="545" y="259"/>
                  </a:lnTo>
                  <a:lnTo>
                    <a:pt x="544" y="259"/>
                  </a:lnTo>
                  <a:lnTo>
                    <a:pt x="544" y="258"/>
                  </a:lnTo>
                  <a:lnTo>
                    <a:pt x="543" y="258"/>
                  </a:lnTo>
                  <a:lnTo>
                    <a:pt x="542" y="258"/>
                  </a:lnTo>
                  <a:lnTo>
                    <a:pt x="542" y="257"/>
                  </a:lnTo>
                  <a:lnTo>
                    <a:pt x="541" y="256"/>
                  </a:lnTo>
                  <a:lnTo>
                    <a:pt x="540" y="255"/>
                  </a:lnTo>
                  <a:lnTo>
                    <a:pt x="540" y="255"/>
                  </a:lnTo>
                  <a:lnTo>
                    <a:pt x="539" y="253"/>
                  </a:lnTo>
                  <a:lnTo>
                    <a:pt x="538" y="251"/>
                  </a:lnTo>
                  <a:lnTo>
                    <a:pt x="538" y="251"/>
                  </a:lnTo>
                  <a:lnTo>
                    <a:pt x="537" y="251"/>
                  </a:lnTo>
                  <a:lnTo>
                    <a:pt x="537" y="250"/>
                  </a:lnTo>
                  <a:lnTo>
                    <a:pt x="536" y="250"/>
                  </a:lnTo>
                  <a:lnTo>
                    <a:pt x="535" y="250"/>
                  </a:lnTo>
                  <a:lnTo>
                    <a:pt x="534" y="249"/>
                  </a:lnTo>
                  <a:lnTo>
                    <a:pt x="533" y="249"/>
                  </a:lnTo>
                  <a:lnTo>
                    <a:pt x="531" y="250"/>
                  </a:lnTo>
                  <a:lnTo>
                    <a:pt x="530" y="250"/>
                  </a:lnTo>
                  <a:lnTo>
                    <a:pt x="529" y="251"/>
                  </a:lnTo>
                  <a:lnTo>
                    <a:pt x="527" y="251"/>
                  </a:lnTo>
                  <a:lnTo>
                    <a:pt x="526" y="252"/>
                  </a:lnTo>
                  <a:lnTo>
                    <a:pt x="525" y="253"/>
                  </a:lnTo>
                  <a:lnTo>
                    <a:pt x="524" y="254"/>
                  </a:lnTo>
                  <a:lnTo>
                    <a:pt x="522" y="256"/>
                  </a:lnTo>
                  <a:lnTo>
                    <a:pt x="521" y="257"/>
                  </a:lnTo>
                  <a:lnTo>
                    <a:pt x="521" y="258"/>
                  </a:lnTo>
                  <a:lnTo>
                    <a:pt x="520" y="259"/>
                  </a:lnTo>
                  <a:lnTo>
                    <a:pt x="520" y="259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20" y="261"/>
                  </a:lnTo>
                  <a:lnTo>
                    <a:pt x="520" y="261"/>
                  </a:lnTo>
                  <a:lnTo>
                    <a:pt x="521" y="261"/>
                  </a:lnTo>
                  <a:lnTo>
                    <a:pt x="522" y="261"/>
                  </a:lnTo>
                  <a:lnTo>
                    <a:pt x="526" y="262"/>
                  </a:lnTo>
                  <a:lnTo>
                    <a:pt x="527" y="263"/>
                  </a:lnTo>
                  <a:lnTo>
                    <a:pt x="528" y="263"/>
                  </a:lnTo>
                  <a:lnTo>
                    <a:pt x="529" y="264"/>
                  </a:lnTo>
                  <a:lnTo>
                    <a:pt x="529" y="264"/>
                  </a:lnTo>
                  <a:lnTo>
                    <a:pt x="530" y="265"/>
                  </a:lnTo>
                  <a:lnTo>
                    <a:pt x="530" y="265"/>
                  </a:lnTo>
                  <a:lnTo>
                    <a:pt x="531" y="266"/>
                  </a:lnTo>
                  <a:lnTo>
                    <a:pt x="531" y="267"/>
                  </a:lnTo>
                  <a:lnTo>
                    <a:pt x="531" y="267"/>
                  </a:lnTo>
                  <a:lnTo>
                    <a:pt x="531" y="268"/>
                  </a:lnTo>
                  <a:lnTo>
                    <a:pt x="530" y="269"/>
                  </a:lnTo>
                  <a:lnTo>
                    <a:pt x="530" y="269"/>
                  </a:lnTo>
                  <a:lnTo>
                    <a:pt x="530" y="270"/>
                  </a:lnTo>
                  <a:lnTo>
                    <a:pt x="529" y="271"/>
                  </a:lnTo>
                  <a:lnTo>
                    <a:pt x="528" y="272"/>
                  </a:lnTo>
                  <a:lnTo>
                    <a:pt x="527" y="272"/>
                  </a:lnTo>
                  <a:lnTo>
                    <a:pt x="526" y="273"/>
                  </a:lnTo>
                  <a:lnTo>
                    <a:pt x="524" y="273"/>
                  </a:lnTo>
                  <a:lnTo>
                    <a:pt x="521" y="274"/>
                  </a:lnTo>
                  <a:lnTo>
                    <a:pt x="518" y="274"/>
                  </a:lnTo>
                  <a:lnTo>
                    <a:pt x="514" y="274"/>
                  </a:lnTo>
                  <a:lnTo>
                    <a:pt x="512" y="275"/>
                  </a:lnTo>
                  <a:lnTo>
                    <a:pt x="510" y="275"/>
                  </a:lnTo>
                  <a:lnTo>
                    <a:pt x="509" y="276"/>
                  </a:lnTo>
                  <a:lnTo>
                    <a:pt x="507" y="277"/>
                  </a:lnTo>
                  <a:lnTo>
                    <a:pt x="506" y="278"/>
                  </a:lnTo>
                  <a:lnTo>
                    <a:pt x="505" y="278"/>
                  </a:lnTo>
                  <a:lnTo>
                    <a:pt x="505" y="279"/>
                  </a:lnTo>
                  <a:lnTo>
                    <a:pt x="504" y="280"/>
                  </a:lnTo>
                  <a:lnTo>
                    <a:pt x="503" y="281"/>
                  </a:lnTo>
                  <a:lnTo>
                    <a:pt x="502" y="282"/>
                  </a:lnTo>
                  <a:lnTo>
                    <a:pt x="501" y="284"/>
                  </a:lnTo>
                  <a:lnTo>
                    <a:pt x="499" y="288"/>
                  </a:lnTo>
                  <a:lnTo>
                    <a:pt x="498" y="289"/>
                  </a:lnTo>
                  <a:lnTo>
                    <a:pt x="497" y="291"/>
                  </a:lnTo>
                  <a:lnTo>
                    <a:pt x="495" y="294"/>
                  </a:lnTo>
                  <a:lnTo>
                    <a:pt x="493" y="295"/>
                  </a:lnTo>
                  <a:lnTo>
                    <a:pt x="492" y="297"/>
                  </a:lnTo>
                  <a:lnTo>
                    <a:pt x="491" y="299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90" y="303"/>
                  </a:lnTo>
                  <a:lnTo>
                    <a:pt x="490" y="307"/>
                  </a:lnTo>
                  <a:lnTo>
                    <a:pt x="490" y="310"/>
                  </a:lnTo>
                  <a:lnTo>
                    <a:pt x="490" y="312"/>
                  </a:lnTo>
                  <a:lnTo>
                    <a:pt x="489" y="315"/>
                  </a:lnTo>
                  <a:lnTo>
                    <a:pt x="488" y="319"/>
                  </a:lnTo>
                  <a:lnTo>
                    <a:pt x="488" y="321"/>
                  </a:lnTo>
                  <a:lnTo>
                    <a:pt x="488" y="322"/>
                  </a:lnTo>
                  <a:lnTo>
                    <a:pt x="488" y="323"/>
                  </a:lnTo>
                  <a:lnTo>
                    <a:pt x="488" y="324"/>
                  </a:lnTo>
                  <a:lnTo>
                    <a:pt x="488" y="325"/>
                  </a:lnTo>
                  <a:lnTo>
                    <a:pt x="489" y="325"/>
                  </a:lnTo>
                  <a:lnTo>
                    <a:pt x="489" y="326"/>
                  </a:lnTo>
                  <a:lnTo>
                    <a:pt x="490" y="327"/>
                  </a:lnTo>
                  <a:lnTo>
                    <a:pt x="491" y="327"/>
                  </a:lnTo>
                  <a:lnTo>
                    <a:pt x="495" y="331"/>
                  </a:lnTo>
                  <a:lnTo>
                    <a:pt x="502" y="336"/>
                  </a:lnTo>
                  <a:lnTo>
                    <a:pt x="503" y="336"/>
                  </a:lnTo>
                  <a:lnTo>
                    <a:pt x="503" y="337"/>
                  </a:lnTo>
                  <a:lnTo>
                    <a:pt x="503" y="337"/>
                  </a:lnTo>
                  <a:lnTo>
                    <a:pt x="504" y="338"/>
                  </a:lnTo>
                  <a:lnTo>
                    <a:pt x="503" y="338"/>
                  </a:lnTo>
                  <a:lnTo>
                    <a:pt x="503" y="338"/>
                  </a:lnTo>
                  <a:lnTo>
                    <a:pt x="503" y="339"/>
                  </a:lnTo>
                  <a:lnTo>
                    <a:pt x="501" y="340"/>
                  </a:lnTo>
                  <a:lnTo>
                    <a:pt x="501" y="340"/>
                  </a:lnTo>
                  <a:lnTo>
                    <a:pt x="500" y="341"/>
                  </a:lnTo>
                  <a:lnTo>
                    <a:pt x="500" y="341"/>
                  </a:lnTo>
                  <a:lnTo>
                    <a:pt x="500" y="342"/>
                  </a:lnTo>
                  <a:lnTo>
                    <a:pt x="500" y="342"/>
                  </a:lnTo>
                  <a:lnTo>
                    <a:pt x="500" y="343"/>
                  </a:lnTo>
                  <a:lnTo>
                    <a:pt x="501" y="343"/>
                  </a:lnTo>
                  <a:lnTo>
                    <a:pt x="501" y="344"/>
                  </a:lnTo>
                  <a:lnTo>
                    <a:pt x="502" y="344"/>
                  </a:lnTo>
                  <a:lnTo>
                    <a:pt x="503" y="345"/>
                  </a:lnTo>
                  <a:lnTo>
                    <a:pt x="504" y="345"/>
                  </a:lnTo>
                  <a:lnTo>
                    <a:pt x="506" y="346"/>
                  </a:lnTo>
                  <a:lnTo>
                    <a:pt x="507" y="346"/>
                  </a:lnTo>
                  <a:lnTo>
                    <a:pt x="511" y="347"/>
                  </a:lnTo>
                  <a:lnTo>
                    <a:pt x="512" y="348"/>
                  </a:lnTo>
                  <a:lnTo>
                    <a:pt x="512" y="348"/>
                  </a:lnTo>
                  <a:lnTo>
                    <a:pt x="513" y="349"/>
                  </a:lnTo>
                  <a:lnTo>
                    <a:pt x="513" y="349"/>
                  </a:lnTo>
                  <a:lnTo>
                    <a:pt x="514" y="350"/>
                  </a:lnTo>
                  <a:lnTo>
                    <a:pt x="514" y="351"/>
                  </a:lnTo>
                  <a:lnTo>
                    <a:pt x="514" y="351"/>
                  </a:lnTo>
                  <a:lnTo>
                    <a:pt x="514" y="352"/>
                  </a:lnTo>
                  <a:lnTo>
                    <a:pt x="514" y="353"/>
                  </a:lnTo>
                  <a:lnTo>
                    <a:pt x="514" y="354"/>
                  </a:lnTo>
                  <a:lnTo>
                    <a:pt x="513" y="355"/>
                  </a:lnTo>
                  <a:lnTo>
                    <a:pt x="513" y="356"/>
                  </a:lnTo>
                  <a:lnTo>
                    <a:pt x="512" y="358"/>
                  </a:lnTo>
                  <a:lnTo>
                    <a:pt x="511" y="360"/>
                  </a:lnTo>
                  <a:lnTo>
                    <a:pt x="507" y="365"/>
                  </a:lnTo>
                  <a:lnTo>
                    <a:pt x="506" y="366"/>
                  </a:lnTo>
                  <a:lnTo>
                    <a:pt x="506" y="367"/>
                  </a:lnTo>
                  <a:lnTo>
                    <a:pt x="505" y="368"/>
                  </a:lnTo>
                  <a:lnTo>
                    <a:pt x="505" y="369"/>
                  </a:lnTo>
                  <a:lnTo>
                    <a:pt x="505" y="370"/>
                  </a:lnTo>
                  <a:lnTo>
                    <a:pt x="505" y="371"/>
                  </a:lnTo>
                  <a:lnTo>
                    <a:pt x="505" y="372"/>
                  </a:lnTo>
                  <a:lnTo>
                    <a:pt x="506" y="374"/>
                  </a:lnTo>
                  <a:lnTo>
                    <a:pt x="506" y="375"/>
                  </a:lnTo>
                  <a:lnTo>
                    <a:pt x="507" y="376"/>
                  </a:lnTo>
                  <a:lnTo>
                    <a:pt x="507" y="377"/>
                  </a:lnTo>
                  <a:lnTo>
                    <a:pt x="509" y="379"/>
                  </a:lnTo>
                  <a:lnTo>
                    <a:pt x="510" y="381"/>
                  </a:lnTo>
                  <a:lnTo>
                    <a:pt x="511" y="382"/>
                  </a:lnTo>
                  <a:lnTo>
                    <a:pt x="511" y="383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5"/>
                  </a:lnTo>
                  <a:lnTo>
                    <a:pt x="512" y="386"/>
                  </a:lnTo>
                  <a:lnTo>
                    <a:pt x="511" y="387"/>
                  </a:lnTo>
                  <a:lnTo>
                    <a:pt x="511" y="387"/>
                  </a:lnTo>
                  <a:lnTo>
                    <a:pt x="510" y="388"/>
                  </a:lnTo>
                  <a:lnTo>
                    <a:pt x="510" y="388"/>
                  </a:lnTo>
                  <a:lnTo>
                    <a:pt x="508" y="390"/>
                  </a:lnTo>
                  <a:lnTo>
                    <a:pt x="505" y="392"/>
                  </a:lnTo>
                  <a:lnTo>
                    <a:pt x="503" y="393"/>
                  </a:lnTo>
                  <a:lnTo>
                    <a:pt x="502" y="394"/>
                  </a:lnTo>
                  <a:lnTo>
                    <a:pt x="501" y="396"/>
                  </a:lnTo>
                  <a:lnTo>
                    <a:pt x="500" y="397"/>
                  </a:lnTo>
                  <a:lnTo>
                    <a:pt x="499" y="399"/>
                  </a:lnTo>
                  <a:lnTo>
                    <a:pt x="498" y="400"/>
                  </a:lnTo>
                  <a:lnTo>
                    <a:pt x="497" y="402"/>
                  </a:lnTo>
                  <a:lnTo>
                    <a:pt x="497" y="403"/>
                  </a:lnTo>
                  <a:lnTo>
                    <a:pt x="496" y="405"/>
                  </a:lnTo>
                  <a:lnTo>
                    <a:pt x="496" y="406"/>
                  </a:lnTo>
                  <a:lnTo>
                    <a:pt x="495" y="408"/>
                  </a:lnTo>
                  <a:lnTo>
                    <a:pt x="495" y="409"/>
                  </a:lnTo>
                  <a:lnTo>
                    <a:pt x="495" y="410"/>
                  </a:lnTo>
                  <a:lnTo>
                    <a:pt x="495" y="411"/>
                  </a:lnTo>
                  <a:lnTo>
                    <a:pt x="495" y="412"/>
                  </a:lnTo>
                  <a:lnTo>
                    <a:pt x="495" y="413"/>
                  </a:lnTo>
                  <a:lnTo>
                    <a:pt x="496" y="414"/>
                  </a:lnTo>
                  <a:lnTo>
                    <a:pt x="496" y="415"/>
                  </a:lnTo>
                  <a:lnTo>
                    <a:pt x="496" y="415"/>
                  </a:lnTo>
                  <a:lnTo>
                    <a:pt x="497" y="416"/>
                  </a:lnTo>
                  <a:lnTo>
                    <a:pt x="498" y="417"/>
                  </a:lnTo>
                  <a:lnTo>
                    <a:pt x="500" y="418"/>
                  </a:lnTo>
                  <a:lnTo>
                    <a:pt x="503" y="421"/>
                  </a:lnTo>
                  <a:lnTo>
                    <a:pt x="504" y="422"/>
                  </a:lnTo>
                  <a:lnTo>
                    <a:pt x="505" y="423"/>
                  </a:lnTo>
                  <a:lnTo>
                    <a:pt x="506" y="423"/>
                  </a:lnTo>
                  <a:lnTo>
                    <a:pt x="506" y="424"/>
                  </a:lnTo>
                  <a:lnTo>
                    <a:pt x="507" y="425"/>
                  </a:lnTo>
                  <a:lnTo>
                    <a:pt x="507" y="426"/>
                  </a:lnTo>
                  <a:lnTo>
                    <a:pt x="508" y="427"/>
                  </a:lnTo>
                  <a:lnTo>
                    <a:pt x="508" y="428"/>
                  </a:lnTo>
                  <a:lnTo>
                    <a:pt x="508" y="429"/>
                  </a:lnTo>
                  <a:lnTo>
                    <a:pt x="508" y="431"/>
                  </a:lnTo>
                  <a:lnTo>
                    <a:pt x="508" y="433"/>
                  </a:lnTo>
                  <a:lnTo>
                    <a:pt x="508" y="434"/>
                  </a:lnTo>
                  <a:lnTo>
                    <a:pt x="508" y="435"/>
                  </a:lnTo>
                  <a:lnTo>
                    <a:pt x="507" y="436"/>
                  </a:lnTo>
                  <a:lnTo>
                    <a:pt x="507" y="437"/>
                  </a:lnTo>
                  <a:lnTo>
                    <a:pt x="506" y="438"/>
                  </a:lnTo>
                  <a:lnTo>
                    <a:pt x="504" y="439"/>
                  </a:lnTo>
                  <a:lnTo>
                    <a:pt x="502" y="440"/>
                  </a:lnTo>
                  <a:lnTo>
                    <a:pt x="501" y="441"/>
                  </a:lnTo>
                  <a:lnTo>
                    <a:pt x="498" y="442"/>
                  </a:lnTo>
                  <a:lnTo>
                    <a:pt x="497" y="443"/>
                  </a:lnTo>
                  <a:lnTo>
                    <a:pt x="496" y="444"/>
                  </a:lnTo>
                  <a:lnTo>
                    <a:pt x="495" y="444"/>
                  </a:lnTo>
                  <a:lnTo>
                    <a:pt x="495" y="445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3" y="448"/>
                  </a:lnTo>
                  <a:lnTo>
                    <a:pt x="493" y="449"/>
                  </a:lnTo>
                  <a:lnTo>
                    <a:pt x="493" y="450"/>
                  </a:lnTo>
                  <a:lnTo>
                    <a:pt x="493" y="451"/>
                  </a:lnTo>
                  <a:lnTo>
                    <a:pt x="493" y="452"/>
                  </a:lnTo>
                  <a:lnTo>
                    <a:pt x="494" y="455"/>
                  </a:lnTo>
                  <a:lnTo>
                    <a:pt x="494" y="457"/>
                  </a:lnTo>
                  <a:lnTo>
                    <a:pt x="495" y="458"/>
                  </a:lnTo>
                  <a:lnTo>
                    <a:pt x="495" y="459"/>
                  </a:lnTo>
                  <a:lnTo>
                    <a:pt x="495" y="460"/>
                  </a:lnTo>
                  <a:lnTo>
                    <a:pt x="495" y="460"/>
                  </a:lnTo>
                  <a:lnTo>
                    <a:pt x="494" y="461"/>
                  </a:lnTo>
                  <a:lnTo>
                    <a:pt x="494" y="462"/>
                  </a:lnTo>
                  <a:lnTo>
                    <a:pt x="493" y="463"/>
                  </a:lnTo>
                  <a:lnTo>
                    <a:pt x="492" y="464"/>
                  </a:lnTo>
                  <a:lnTo>
                    <a:pt x="492" y="465"/>
                  </a:lnTo>
                  <a:lnTo>
                    <a:pt x="491" y="465"/>
                  </a:lnTo>
                  <a:lnTo>
                    <a:pt x="489" y="466"/>
                  </a:lnTo>
                  <a:lnTo>
                    <a:pt x="488" y="466"/>
                  </a:lnTo>
                  <a:lnTo>
                    <a:pt x="487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5" y="468"/>
                  </a:lnTo>
                  <a:lnTo>
                    <a:pt x="485" y="468"/>
                  </a:lnTo>
                  <a:lnTo>
                    <a:pt x="485" y="468"/>
                  </a:lnTo>
                  <a:lnTo>
                    <a:pt x="485" y="469"/>
                  </a:lnTo>
                  <a:lnTo>
                    <a:pt x="485" y="470"/>
                  </a:lnTo>
                  <a:lnTo>
                    <a:pt x="485" y="471"/>
                  </a:lnTo>
                  <a:lnTo>
                    <a:pt x="486" y="472"/>
                  </a:lnTo>
                  <a:lnTo>
                    <a:pt x="487" y="473"/>
                  </a:lnTo>
                  <a:lnTo>
                    <a:pt x="489" y="475"/>
                  </a:lnTo>
                  <a:lnTo>
                    <a:pt x="490" y="476"/>
                  </a:lnTo>
                  <a:lnTo>
                    <a:pt x="494" y="480"/>
                  </a:lnTo>
                  <a:lnTo>
                    <a:pt x="496" y="481"/>
                  </a:lnTo>
                  <a:lnTo>
                    <a:pt x="496" y="482"/>
                  </a:lnTo>
                  <a:lnTo>
                    <a:pt x="497" y="483"/>
                  </a:lnTo>
                  <a:lnTo>
                    <a:pt x="498" y="484"/>
                  </a:lnTo>
                  <a:lnTo>
                    <a:pt x="498" y="485"/>
                  </a:lnTo>
                  <a:lnTo>
                    <a:pt x="499" y="486"/>
                  </a:lnTo>
                  <a:lnTo>
                    <a:pt x="499" y="487"/>
                  </a:lnTo>
                  <a:lnTo>
                    <a:pt x="498" y="487"/>
                  </a:lnTo>
                  <a:lnTo>
                    <a:pt x="498" y="488"/>
                  </a:lnTo>
                  <a:lnTo>
                    <a:pt x="498" y="489"/>
                  </a:lnTo>
                  <a:lnTo>
                    <a:pt x="497" y="490"/>
                  </a:lnTo>
                  <a:lnTo>
                    <a:pt x="496" y="491"/>
                  </a:lnTo>
                  <a:lnTo>
                    <a:pt x="495" y="491"/>
                  </a:lnTo>
                  <a:lnTo>
                    <a:pt x="493" y="494"/>
                  </a:lnTo>
                  <a:lnTo>
                    <a:pt x="492" y="495"/>
                  </a:lnTo>
                  <a:lnTo>
                    <a:pt x="491" y="495"/>
                  </a:lnTo>
                  <a:lnTo>
                    <a:pt x="491" y="496"/>
                  </a:lnTo>
                  <a:lnTo>
                    <a:pt x="490" y="497"/>
                  </a:lnTo>
                  <a:lnTo>
                    <a:pt x="489" y="500"/>
                  </a:lnTo>
                  <a:lnTo>
                    <a:pt x="489" y="501"/>
                  </a:lnTo>
                  <a:lnTo>
                    <a:pt x="488" y="502"/>
                  </a:lnTo>
                  <a:lnTo>
                    <a:pt x="487" y="503"/>
                  </a:lnTo>
                  <a:lnTo>
                    <a:pt x="486" y="504"/>
                  </a:lnTo>
                  <a:lnTo>
                    <a:pt x="486" y="505"/>
                  </a:lnTo>
                  <a:lnTo>
                    <a:pt x="485" y="505"/>
                  </a:lnTo>
                  <a:lnTo>
                    <a:pt x="484" y="506"/>
                  </a:lnTo>
                  <a:lnTo>
                    <a:pt x="483" y="507"/>
                  </a:lnTo>
                  <a:lnTo>
                    <a:pt x="483" y="507"/>
                  </a:lnTo>
                  <a:lnTo>
                    <a:pt x="482" y="507"/>
                  </a:lnTo>
                  <a:lnTo>
                    <a:pt x="481" y="508"/>
                  </a:lnTo>
                  <a:lnTo>
                    <a:pt x="478" y="508"/>
                  </a:lnTo>
                  <a:lnTo>
                    <a:pt x="475" y="509"/>
                  </a:lnTo>
                  <a:lnTo>
                    <a:pt x="471" y="510"/>
                  </a:lnTo>
                  <a:lnTo>
                    <a:pt x="466" y="510"/>
                  </a:lnTo>
                  <a:lnTo>
                    <a:pt x="463" y="510"/>
                  </a:lnTo>
                  <a:lnTo>
                    <a:pt x="461" y="511"/>
                  </a:lnTo>
                  <a:lnTo>
                    <a:pt x="459" y="512"/>
                  </a:lnTo>
                  <a:lnTo>
                    <a:pt x="458" y="512"/>
                  </a:lnTo>
                  <a:lnTo>
                    <a:pt x="457" y="513"/>
                  </a:lnTo>
                  <a:lnTo>
                    <a:pt x="456" y="514"/>
                  </a:lnTo>
                  <a:lnTo>
                    <a:pt x="455" y="514"/>
                  </a:lnTo>
                  <a:lnTo>
                    <a:pt x="454" y="516"/>
                  </a:lnTo>
                  <a:lnTo>
                    <a:pt x="453" y="517"/>
                  </a:lnTo>
                  <a:lnTo>
                    <a:pt x="453" y="518"/>
                  </a:lnTo>
                  <a:lnTo>
                    <a:pt x="452" y="519"/>
                  </a:lnTo>
                  <a:lnTo>
                    <a:pt x="453" y="520"/>
                  </a:lnTo>
                  <a:lnTo>
                    <a:pt x="453" y="523"/>
                  </a:lnTo>
                  <a:lnTo>
                    <a:pt x="453" y="524"/>
                  </a:lnTo>
                  <a:lnTo>
                    <a:pt x="453" y="524"/>
                  </a:lnTo>
                  <a:lnTo>
                    <a:pt x="452" y="525"/>
                  </a:lnTo>
                  <a:lnTo>
                    <a:pt x="452" y="526"/>
                  </a:lnTo>
                  <a:lnTo>
                    <a:pt x="451" y="526"/>
                  </a:lnTo>
                  <a:lnTo>
                    <a:pt x="451" y="527"/>
                  </a:lnTo>
                  <a:lnTo>
                    <a:pt x="450" y="528"/>
                  </a:lnTo>
                  <a:lnTo>
                    <a:pt x="446" y="530"/>
                  </a:lnTo>
                  <a:lnTo>
                    <a:pt x="445" y="531"/>
                  </a:lnTo>
                  <a:lnTo>
                    <a:pt x="444" y="531"/>
                  </a:lnTo>
                  <a:lnTo>
                    <a:pt x="442" y="531"/>
                  </a:lnTo>
                  <a:lnTo>
                    <a:pt x="439" y="532"/>
                  </a:lnTo>
                  <a:lnTo>
                    <a:pt x="434" y="533"/>
                  </a:lnTo>
                  <a:lnTo>
                    <a:pt x="431" y="534"/>
                  </a:lnTo>
                  <a:lnTo>
                    <a:pt x="430" y="534"/>
                  </a:lnTo>
                  <a:lnTo>
                    <a:pt x="429" y="534"/>
                  </a:lnTo>
                  <a:lnTo>
                    <a:pt x="425" y="533"/>
                  </a:lnTo>
                  <a:lnTo>
                    <a:pt x="422" y="533"/>
                  </a:lnTo>
                  <a:lnTo>
                    <a:pt x="421" y="532"/>
                  </a:lnTo>
                  <a:lnTo>
                    <a:pt x="418" y="532"/>
                  </a:lnTo>
                  <a:lnTo>
                    <a:pt x="416" y="531"/>
                  </a:lnTo>
                  <a:lnTo>
                    <a:pt x="413" y="531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0" y="531"/>
                  </a:lnTo>
                  <a:lnTo>
                    <a:pt x="409" y="531"/>
                  </a:lnTo>
                  <a:lnTo>
                    <a:pt x="408" y="532"/>
                  </a:lnTo>
                  <a:lnTo>
                    <a:pt x="406" y="533"/>
                  </a:lnTo>
                  <a:lnTo>
                    <a:pt x="405" y="534"/>
                  </a:lnTo>
                  <a:lnTo>
                    <a:pt x="403" y="536"/>
                  </a:lnTo>
                  <a:lnTo>
                    <a:pt x="401" y="536"/>
                  </a:lnTo>
                  <a:lnTo>
                    <a:pt x="399" y="537"/>
                  </a:lnTo>
                  <a:lnTo>
                    <a:pt x="397" y="537"/>
                  </a:lnTo>
                  <a:lnTo>
                    <a:pt x="395" y="537"/>
                  </a:lnTo>
                  <a:lnTo>
                    <a:pt x="394" y="537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0" y="536"/>
                  </a:lnTo>
                  <a:lnTo>
                    <a:pt x="389" y="536"/>
                  </a:lnTo>
                  <a:lnTo>
                    <a:pt x="388" y="535"/>
                  </a:lnTo>
                  <a:lnTo>
                    <a:pt x="384" y="533"/>
                  </a:lnTo>
                  <a:lnTo>
                    <a:pt x="383" y="532"/>
                  </a:lnTo>
                  <a:lnTo>
                    <a:pt x="382" y="531"/>
                  </a:lnTo>
                  <a:lnTo>
                    <a:pt x="382" y="530"/>
                  </a:lnTo>
                  <a:lnTo>
                    <a:pt x="380" y="528"/>
                  </a:lnTo>
                  <a:lnTo>
                    <a:pt x="379" y="527"/>
                  </a:lnTo>
                  <a:lnTo>
                    <a:pt x="378" y="526"/>
                  </a:lnTo>
                  <a:lnTo>
                    <a:pt x="378" y="525"/>
                  </a:lnTo>
                  <a:lnTo>
                    <a:pt x="377" y="525"/>
                  </a:lnTo>
                  <a:lnTo>
                    <a:pt x="377" y="525"/>
                  </a:lnTo>
                  <a:lnTo>
                    <a:pt x="376" y="525"/>
                  </a:lnTo>
                  <a:lnTo>
                    <a:pt x="375" y="525"/>
                  </a:lnTo>
                  <a:lnTo>
                    <a:pt x="374" y="525"/>
                  </a:lnTo>
                  <a:lnTo>
                    <a:pt x="373" y="525"/>
                  </a:lnTo>
                  <a:lnTo>
                    <a:pt x="371" y="526"/>
                  </a:lnTo>
                  <a:lnTo>
                    <a:pt x="369" y="527"/>
                  </a:lnTo>
                  <a:lnTo>
                    <a:pt x="368" y="527"/>
                  </a:lnTo>
                  <a:lnTo>
                    <a:pt x="367" y="528"/>
                  </a:lnTo>
                  <a:lnTo>
                    <a:pt x="367" y="528"/>
                  </a:lnTo>
                  <a:lnTo>
                    <a:pt x="366" y="529"/>
                  </a:lnTo>
                  <a:lnTo>
                    <a:pt x="363" y="532"/>
                  </a:lnTo>
                  <a:lnTo>
                    <a:pt x="362" y="533"/>
                  </a:lnTo>
                  <a:lnTo>
                    <a:pt x="361" y="534"/>
                  </a:lnTo>
                  <a:lnTo>
                    <a:pt x="360" y="535"/>
                  </a:lnTo>
                  <a:lnTo>
                    <a:pt x="359" y="535"/>
                  </a:lnTo>
                  <a:lnTo>
                    <a:pt x="358" y="536"/>
                  </a:lnTo>
                  <a:lnTo>
                    <a:pt x="358" y="536"/>
                  </a:lnTo>
                  <a:lnTo>
                    <a:pt x="357" y="536"/>
                  </a:lnTo>
                  <a:lnTo>
                    <a:pt x="356" y="536"/>
                  </a:lnTo>
                  <a:lnTo>
                    <a:pt x="355" y="537"/>
                  </a:lnTo>
                  <a:lnTo>
                    <a:pt x="354" y="536"/>
                  </a:lnTo>
                  <a:lnTo>
                    <a:pt x="351" y="536"/>
                  </a:lnTo>
                  <a:lnTo>
                    <a:pt x="350" y="536"/>
                  </a:lnTo>
                  <a:lnTo>
                    <a:pt x="349" y="536"/>
                  </a:lnTo>
                  <a:lnTo>
                    <a:pt x="348" y="536"/>
                  </a:lnTo>
                  <a:lnTo>
                    <a:pt x="348" y="536"/>
                  </a:lnTo>
                  <a:lnTo>
                    <a:pt x="347" y="536"/>
                  </a:lnTo>
                  <a:lnTo>
                    <a:pt x="347" y="537"/>
                  </a:lnTo>
                  <a:lnTo>
                    <a:pt x="346" y="537"/>
                  </a:lnTo>
                  <a:lnTo>
                    <a:pt x="345" y="538"/>
                  </a:lnTo>
                  <a:lnTo>
                    <a:pt x="345" y="539"/>
                  </a:lnTo>
                  <a:lnTo>
                    <a:pt x="344" y="540"/>
                  </a:lnTo>
                  <a:lnTo>
                    <a:pt x="343" y="542"/>
                  </a:lnTo>
                  <a:lnTo>
                    <a:pt x="342" y="546"/>
                  </a:lnTo>
                  <a:lnTo>
                    <a:pt x="341" y="547"/>
                  </a:lnTo>
                  <a:lnTo>
                    <a:pt x="341" y="548"/>
                  </a:lnTo>
                  <a:lnTo>
                    <a:pt x="340" y="549"/>
                  </a:lnTo>
                  <a:lnTo>
                    <a:pt x="339" y="550"/>
                  </a:lnTo>
                  <a:lnTo>
                    <a:pt x="339" y="550"/>
                  </a:lnTo>
                  <a:lnTo>
                    <a:pt x="338" y="550"/>
                  </a:lnTo>
                  <a:lnTo>
                    <a:pt x="337" y="551"/>
                  </a:lnTo>
                  <a:lnTo>
                    <a:pt x="336" y="551"/>
                  </a:lnTo>
                  <a:lnTo>
                    <a:pt x="334" y="551"/>
                  </a:lnTo>
                  <a:lnTo>
                    <a:pt x="331" y="551"/>
                  </a:lnTo>
                  <a:lnTo>
                    <a:pt x="330" y="551"/>
                  </a:lnTo>
                  <a:lnTo>
                    <a:pt x="327" y="551"/>
                  </a:lnTo>
                  <a:lnTo>
                    <a:pt x="324" y="552"/>
                  </a:lnTo>
                  <a:lnTo>
                    <a:pt x="322" y="553"/>
                  </a:lnTo>
                  <a:lnTo>
                    <a:pt x="318" y="554"/>
                  </a:lnTo>
                  <a:lnTo>
                    <a:pt x="316" y="555"/>
                  </a:lnTo>
                  <a:lnTo>
                    <a:pt x="314" y="556"/>
                  </a:lnTo>
                  <a:lnTo>
                    <a:pt x="312" y="557"/>
                  </a:lnTo>
                  <a:lnTo>
                    <a:pt x="312" y="558"/>
                  </a:lnTo>
                  <a:lnTo>
                    <a:pt x="311" y="559"/>
                  </a:lnTo>
                  <a:lnTo>
                    <a:pt x="310" y="560"/>
                  </a:lnTo>
                  <a:lnTo>
                    <a:pt x="308" y="562"/>
                  </a:lnTo>
                  <a:lnTo>
                    <a:pt x="307" y="564"/>
                  </a:lnTo>
                  <a:lnTo>
                    <a:pt x="305" y="567"/>
                  </a:lnTo>
                  <a:lnTo>
                    <a:pt x="303" y="568"/>
                  </a:lnTo>
                  <a:lnTo>
                    <a:pt x="301" y="569"/>
                  </a:lnTo>
                  <a:lnTo>
                    <a:pt x="300" y="570"/>
                  </a:lnTo>
                  <a:lnTo>
                    <a:pt x="299" y="571"/>
                  </a:lnTo>
                  <a:lnTo>
                    <a:pt x="295" y="573"/>
                  </a:lnTo>
                  <a:lnTo>
                    <a:pt x="294" y="574"/>
                  </a:lnTo>
                  <a:lnTo>
                    <a:pt x="293" y="575"/>
                  </a:lnTo>
                  <a:lnTo>
                    <a:pt x="292" y="575"/>
                  </a:lnTo>
                  <a:lnTo>
                    <a:pt x="290" y="577"/>
                  </a:lnTo>
                  <a:lnTo>
                    <a:pt x="288" y="579"/>
                  </a:lnTo>
                  <a:lnTo>
                    <a:pt x="286" y="581"/>
                  </a:lnTo>
                  <a:lnTo>
                    <a:pt x="285" y="582"/>
                  </a:lnTo>
                  <a:lnTo>
                    <a:pt x="284" y="584"/>
                  </a:lnTo>
                  <a:lnTo>
                    <a:pt x="282" y="587"/>
                  </a:lnTo>
                  <a:lnTo>
                    <a:pt x="281" y="588"/>
                  </a:lnTo>
                  <a:lnTo>
                    <a:pt x="280" y="589"/>
                  </a:lnTo>
                  <a:lnTo>
                    <a:pt x="279" y="589"/>
                  </a:lnTo>
                  <a:lnTo>
                    <a:pt x="279" y="589"/>
                  </a:lnTo>
                  <a:lnTo>
                    <a:pt x="278" y="589"/>
                  </a:lnTo>
                  <a:lnTo>
                    <a:pt x="277" y="589"/>
                  </a:lnTo>
                  <a:lnTo>
                    <a:pt x="276" y="589"/>
                  </a:lnTo>
                  <a:lnTo>
                    <a:pt x="276" y="589"/>
                  </a:lnTo>
                  <a:lnTo>
                    <a:pt x="275" y="588"/>
                  </a:lnTo>
                  <a:lnTo>
                    <a:pt x="272" y="586"/>
                  </a:lnTo>
                  <a:lnTo>
                    <a:pt x="270" y="585"/>
                  </a:lnTo>
                  <a:lnTo>
                    <a:pt x="269" y="584"/>
                  </a:lnTo>
                  <a:lnTo>
                    <a:pt x="267" y="584"/>
                  </a:lnTo>
                  <a:lnTo>
                    <a:pt x="266" y="583"/>
                  </a:lnTo>
                  <a:lnTo>
                    <a:pt x="264" y="583"/>
                  </a:lnTo>
                  <a:lnTo>
                    <a:pt x="263" y="583"/>
                  </a:lnTo>
                  <a:lnTo>
                    <a:pt x="261" y="583"/>
                  </a:lnTo>
                  <a:lnTo>
                    <a:pt x="256" y="584"/>
                  </a:lnTo>
                  <a:lnTo>
                    <a:pt x="254" y="584"/>
                  </a:lnTo>
                  <a:lnTo>
                    <a:pt x="253" y="584"/>
                  </a:lnTo>
                  <a:lnTo>
                    <a:pt x="253" y="585"/>
                  </a:lnTo>
                  <a:lnTo>
                    <a:pt x="252" y="585"/>
                  </a:lnTo>
                  <a:lnTo>
                    <a:pt x="251" y="585"/>
                  </a:lnTo>
                  <a:lnTo>
                    <a:pt x="251" y="586"/>
                  </a:lnTo>
                  <a:lnTo>
                    <a:pt x="250" y="587"/>
                  </a:lnTo>
                  <a:lnTo>
                    <a:pt x="248" y="590"/>
                  </a:lnTo>
                  <a:lnTo>
                    <a:pt x="246" y="592"/>
                  </a:lnTo>
                  <a:lnTo>
                    <a:pt x="245" y="593"/>
                  </a:lnTo>
                  <a:lnTo>
                    <a:pt x="244" y="594"/>
                  </a:lnTo>
                  <a:lnTo>
                    <a:pt x="243" y="595"/>
                  </a:lnTo>
                  <a:lnTo>
                    <a:pt x="243" y="596"/>
                  </a:lnTo>
                  <a:lnTo>
                    <a:pt x="242" y="596"/>
                  </a:lnTo>
                  <a:lnTo>
                    <a:pt x="241" y="597"/>
                  </a:lnTo>
                  <a:lnTo>
                    <a:pt x="240" y="597"/>
                  </a:lnTo>
                  <a:lnTo>
                    <a:pt x="240" y="597"/>
                  </a:lnTo>
                  <a:lnTo>
                    <a:pt x="238" y="597"/>
                  </a:lnTo>
                  <a:lnTo>
                    <a:pt x="237" y="596"/>
                  </a:lnTo>
                  <a:lnTo>
                    <a:pt x="235" y="596"/>
                  </a:lnTo>
                  <a:lnTo>
                    <a:pt x="234" y="596"/>
                  </a:lnTo>
                  <a:lnTo>
                    <a:pt x="233" y="595"/>
                  </a:lnTo>
                  <a:lnTo>
                    <a:pt x="232" y="595"/>
                  </a:lnTo>
                  <a:lnTo>
                    <a:pt x="230" y="593"/>
                  </a:lnTo>
                  <a:lnTo>
                    <a:pt x="229" y="592"/>
                  </a:lnTo>
                  <a:lnTo>
                    <a:pt x="228" y="591"/>
                  </a:lnTo>
                  <a:lnTo>
                    <a:pt x="227" y="591"/>
                  </a:lnTo>
                  <a:lnTo>
                    <a:pt x="226" y="591"/>
                  </a:lnTo>
                  <a:lnTo>
                    <a:pt x="225" y="591"/>
                  </a:lnTo>
                  <a:lnTo>
                    <a:pt x="223" y="591"/>
                  </a:lnTo>
                  <a:lnTo>
                    <a:pt x="222" y="591"/>
                  </a:lnTo>
                  <a:lnTo>
                    <a:pt x="220" y="591"/>
                  </a:lnTo>
                  <a:lnTo>
                    <a:pt x="219" y="592"/>
                  </a:lnTo>
                  <a:lnTo>
                    <a:pt x="218" y="592"/>
                  </a:lnTo>
                  <a:lnTo>
                    <a:pt x="217" y="593"/>
                  </a:lnTo>
                  <a:lnTo>
                    <a:pt x="217" y="593"/>
                  </a:lnTo>
                  <a:lnTo>
                    <a:pt x="217" y="594"/>
                  </a:lnTo>
                  <a:lnTo>
                    <a:pt x="216" y="594"/>
                  </a:lnTo>
                  <a:lnTo>
                    <a:pt x="216" y="594"/>
                  </a:lnTo>
                  <a:lnTo>
                    <a:pt x="216" y="594"/>
                  </a:lnTo>
                  <a:lnTo>
                    <a:pt x="215" y="593"/>
                  </a:lnTo>
                  <a:lnTo>
                    <a:pt x="215" y="592"/>
                  </a:lnTo>
                  <a:lnTo>
                    <a:pt x="213" y="589"/>
                  </a:lnTo>
                  <a:lnTo>
                    <a:pt x="213" y="588"/>
                  </a:lnTo>
                  <a:lnTo>
                    <a:pt x="212" y="587"/>
                  </a:lnTo>
                  <a:lnTo>
                    <a:pt x="211" y="586"/>
                  </a:lnTo>
                  <a:lnTo>
                    <a:pt x="211" y="585"/>
                  </a:lnTo>
                  <a:lnTo>
                    <a:pt x="210" y="584"/>
                  </a:lnTo>
                  <a:lnTo>
                    <a:pt x="209" y="583"/>
                  </a:lnTo>
                  <a:lnTo>
                    <a:pt x="206" y="581"/>
                  </a:lnTo>
                  <a:lnTo>
                    <a:pt x="205" y="580"/>
                  </a:lnTo>
                  <a:lnTo>
                    <a:pt x="203" y="580"/>
                  </a:lnTo>
                  <a:lnTo>
                    <a:pt x="201" y="578"/>
                  </a:lnTo>
                  <a:lnTo>
                    <a:pt x="198" y="577"/>
                  </a:lnTo>
                  <a:lnTo>
                    <a:pt x="196" y="576"/>
                  </a:lnTo>
                  <a:lnTo>
                    <a:pt x="194" y="575"/>
                  </a:lnTo>
                  <a:lnTo>
                    <a:pt x="193" y="574"/>
                  </a:lnTo>
                  <a:lnTo>
                    <a:pt x="192" y="573"/>
                  </a:lnTo>
                  <a:lnTo>
                    <a:pt x="191" y="572"/>
                  </a:lnTo>
                  <a:lnTo>
                    <a:pt x="190" y="571"/>
                  </a:lnTo>
                  <a:lnTo>
                    <a:pt x="189" y="568"/>
                  </a:lnTo>
                  <a:lnTo>
                    <a:pt x="188" y="567"/>
                  </a:lnTo>
                  <a:lnTo>
                    <a:pt x="187" y="566"/>
                  </a:lnTo>
                  <a:lnTo>
                    <a:pt x="186" y="565"/>
                  </a:lnTo>
                  <a:lnTo>
                    <a:pt x="186" y="565"/>
                  </a:lnTo>
                  <a:lnTo>
                    <a:pt x="185" y="565"/>
                  </a:lnTo>
                  <a:lnTo>
                    <a:pt x="184" y="564"/>
                  </a:lnTo>
                  <a:lnTo>
                    <a:pt x="183" y="564"/>
                  </a:lnTo>
                  <a:lnTo>
                    <a:pt x="182" y="564"/>
                  </a:lnTo>
                  <a:lnTo>
                    <a:pt x="179" y="564"/>
                  </a:lnTo>
                  <a:lnTo>
                    <a:pt x="179" y="564"/>
                  </a:lnTo>
                  <a:lnTo>
                    <a:pt x="178" y="563"/>
                  </a:lnTo>
                  <a:lnTo>
                    <a:pt x="177" y="563"/>
                  </a:lnTo>
                  <a:lnTo>
                    <a:pt x="177" y="563"/>
                  </a:lnTo>
                  <a:lnTo>
                    <a:pt x="177" y="562"/>
                  </a:lnTo>
                  <a:lnTo>
                    <a:pt x="177" y="561"/>
                  </a:lnTo>
                  <a:lnTo>
                    <a:pt x="177" y="561"/>
                  </a:lnTo>
                  <a:lnTo>
                    <a:pt x="177" y="560"/>
                  </a:lnTo>
                  <a:lnTo>
                    <a:pt x="177" y="559"/>
                  </a:lnTo>
                  <a:lnTo>
                    <a:pt x="177" y="559"/>
                  </a:lnTo>
                  <a:lnTo>
                    <a:pt x="178" y="557"/>
                  </a:lnTo>
                  <a:lnTo>
                    <a:pt x="179" y="556"/>
                  </a:lnTo>
                  <a:lnTo>
                    <a:pt x="180" y="554"/>
                  </a:lnTo>
                  <a:lnTo>
                    <a:pt x="182" y="551"/>
                  </a:lnTo>
                  <a:lnTo>
                    <a:pt x="183" y="551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89" y="544"/>
                  </a:lnTo>
                  <a:lnTo>
                    <a:pt x="190" y="543"/>
                  </a:lnTo>
                  <a:lnTo>
                    <a:pt x="190" y="542"/>
                  </a:lnTo>
                  <a:lnTo>
                    <a:pt x="191" y="541"/>
                  </a:lnTo>
                  <a:lnTo>
                    <a:pt x="192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5" y="531"/>
                  </a:lnTo>
                  <a:lnTo>
                    <a:pt x="196" y="530"/>
                  </a:lnTo>
                  <a:lnTo>
                    <a:pt x="197" y="529"/>
                  </a:lnTo>
                  <a:lnTo>
                    <a:pt x="197" y="528"/>
                  </a:lnTo>
                  <a:lnTo>
                    <a:pt x="197" y="527"/>
                  </a:lnTo>
                  <a:lnTo>
                    <a:pt x="198" y="524"/>
                  </a:lnTo>
                  <a:lnTo>
                    <a:pt x="198" y="523"/>
                  </a:lnTo>
                  <a:lnTo>
                    <a:pt x="199" y="521"/>
                  </a:lnTo>
                  <a:lnTo>
                    <a:pt x="200" y="520"/>
                  </a:lnTo>
                  <a:lnTo>
                    <a:pt x="201" y="518"/>
                  </a:lnTo>
                  <a:lnTo>
                    <a:pt x="202" y="515"/>
                  </a:lnTo>
                  <a:lnTo>
                    <a:pt x="203" y="514"/>
                  </a:lnTo>
                  <a:lnTo>
                    <a:pt x="204" y="514"/>
                  </a:lnTo>
                  <a:lnTo>
                    <a:pt x="204" y="513"/>
                  </a:lnTo>
                  <a:lnTo>
                    <a:pt x="205" y="513"/>
                  </a:lnTo>
                  <a:lnTo>
                    <a:pt x="206" y="513"/>
                  </a:lnTo>
                  <a:lnTo>
                    <a:pt x="207" y="512"/>
                  </a:lnTo>
                  <a:lnTo>
                    <a:pt x="210" y="512"/>
                  </a:lnTo>
                  <a:lnTo>
                    <a:pt x="213" y="511"/>
                  </a:lnTo>
                  <a:lnTo>
                    <a:pt x="214" y="510"/>
                  </a:lnTo>
                  <a:lnTo>
                    <a:pt x="216" y="510"/>
                  </a:lnTo>
                  <a:lnTo>
                    <a:pt x="216" y="509"/>
                  </a:lnTo>
                  <a:lnTo>
                    <a:pt x="217" y="509"/>
                  </a:lnTo>
                  <a:lnTo>
                    <a:pt x="218" y="508"/>
                  </a:lnTo>
                  <a:lnTo>
                    <a:pt x="218" y="508"/>
                  </a:lnTo>
                  <a:lnTo>
                    <a:pt x="219" y="506"/>
                  </a:lnTo>
                  <a:lnTo>
                    <a:pt x="219" y="504"/>
                  </a:lnTo>
                  <a:lnTo>
                    <a:pt x="220" y="503"/>
                  </a:lnTo>
                  <a:lnTo>
                    <a:pt x="220" y="502"/>
                  </a:lnTo>
                  <a:lnTo>
                    <a:pt x="220" y="501"/>
                  </a:lnTo>
                  <a:lnTo>
                    <a:pt x="219" y="500"/>
                  </a:lnTo>
                  <a:lnTo>
                    <a:pt x="219" y="499"/>
                  </a:lnTo>
                  <a:lnTo>
                    <a:pt x="218" y="498"/>
                  </a:lnTo>
                  <a:lnTo>
                    <a:pt x="215" y="494"/>
                  </a:lnTo>
                  <a:lnTo>
                    <a:pt x="214" y="493"/>
                  </a:lnTo>
                  <a:lnTo>
                    <a:pt x="214" y="492"/>
                  </a:lnTo>
                  <a:lnTo>
                    <a:pt x="212" y="492"/>
                  </a:lnTo>
                  <a:lnTo>
                    <a:pt x="210" y="490"/>
                  </a:lnTo>
                  <a:lnTo>
                    <a:pt x="208" y="489"/>
                  </a:lnTo>
                  <a:lnTo>
                    <a:pt x="207" y="488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5" y="486"/>
                  </a:lnTo>
                  <a:lnTo>
                    <a:pt x="205" y="485"/>
                  </a:lnTo>
                  <a:lnTo>
                    <a:pt x="205" y="484"/>
                  </a:lnTo>
                  <a:lnTo>
                    <a:pt x="205" y="483"/>
                  </a:lnTo>
                  <a:lnTo>
                    <a:pt x="205" y="482"/>
                  </a:lnTo>
                  <a:lnTo>
                    <a:pt x="206" y="481"/>
                  </a:lnTo>
                  <a:lnTo>
                    <a:pt x="206" y="481"/>
                  </a:lnTo>
                  <a:lnTo>
                    <a:pt x="206" y="480"/>
                  </a:lnTo>
                  <a:lnTo>
                    <a:pt x="205" y="479"/>
                  </a:lnTo>
                  <a:lnTo>
                    <a:pt x="205" y="478"/>
                  </a:lnTo>
                  <a:lnTo>
                    <a:pt x="205" y="477"/>
                  </a:lnTo>
                  <a:lnTo>
                    <a:pt x="204" y="477"/>
                  </a:lnTo>
                  <a:lnTo>
                    <a:pt x="203" y="476"/>
                  </a:lnTo>
                  <a:lnTo>
                    <a:pt x="202" y="475"/>
                  </a:lnTo>
                  <a:lnTo>
                    <a:pt x="201" y="475"/>
                  </a:lnTo>
                  <a:lnTo>
                    <a:pt x="200" y="474"/>
                  </a:lnTo>
                  <a:lnTo>
                    <a:pt x="199" y="474"/>
                  </a:lnTo>
                  <a:lnTo>
                    <a:pt x="198" y="474"/>
                  </a:lnTo>
                  <a:lnTo>
                    <a:pt x="198" y="474"/>
                  </a:lnTo>
                  <a:lnTo>
                    <a:pt x="197" y="474"/>
                  </a:lnTo>
                  <a:lnTo>
                    <a:pt x="196" y="474"/>
                  </a:lnTo>
                  <a:lnTo>
                    <a:pt x="195" y="474"/>
                  </a:lnTo>
                  <a:lnTo>
                    <a:pt x="195" y="474"/>
                  </a:lnTo>
                  <a:lnTo>
                    <a:pt x="193" y="475"/>
                  </a:lnTo>
                  <a:lnTo>
                    <a:pt x="191" y="476"/>
                  </a:lnTo>
                  <a:lnTo>
                    <a:pt x="191" y="476"/>
                  </a:lnTo>
                  <a:lnTo>
                    <a:pt x="187" y="476"/>
                  </a:lnTo>
                  <a:lnTo>
                    <a:pt x="185" y="477"/>
                  </a:lnTo>
                  <a:lnTo>
                    <a:pt x="183" y="477"/>
                  </a:lnTo>
                  <a:lnTo>
                    <a:pt x="180" y="479"/>
                  </a:lnTo>
                  <a:lnTo>
                    <a:pt x="178" y="479"/>
                  </a:lnTo>
                  <a:lnTo>
                    <a:pt x="177" y="480"/>
                  </a:lnTo>
                  <a:lnTo>
                    <a:pt x="175" y="480"/>
                  </a:lnTo>
                  <a:lnTo>
                    <a:pt x="173" y="480"/>
                  </a:lnTo>
                  <a:lnTo>
                    <a:pt x="169" y="480"/>
                  </a:lnTo>
                  <a:lnTo>
                    <a:pt x="166" y="480"/>
                  </a:lnTo>
                  <a:lnTo>
                    <a:pt x="164" y="480"/>
                  </a:lnTo>
                  <a:lnTo>
                    <a:pt x="162" y="480"/>
                  </a:lnTo>
                  <a:lnTo>
                    <a:pt x="161" y="479"/>
                  </a:lnTo>
                  <a:lnTo>
                    <a:pt x="156" y="478"/>
                  </a:lnTo>
                  <a:lnTo>
                    <a:pt x="155" y="478"/>
                  </a:lnTo>
                  <a:lnTo>
                    <a:pt x="154" y="478"/>
                  </a:lnTo>
                  <a:lnTo>
                    <a:pt x="153" y="477"/>
                  </a:lnTo>
                  <a:lnTo>
                    <a:pt x="152" y="477"/>
                  </a:lnTo>
                  <a:lnTo>
                    <a:pt x="150" y="478"/>
                  </a:lnTo>
                  <a:lnTo>
                    <a:pt x="149" y="478"/>
                  </a:lnTo>
                  <a:lnTo>
                    <a:pt x="147" y="479"/>
                  </a:lnTo>
                  <a:lnTo>
                    <a:pt x="146" y="479"/>
                  </a:lnTo>
                  <a:lnTo>
                    <a:pt x="146" y="479"/>
                  </a:lnTo>
                  <a:lnTo>
                    <a:pt x="145" y="479"/>
                  </a:lnTo>
                  <a:lnTo>
                    <a:pt x="145" y="479"/>
                  </a:lnTo>
                  <a:lnTo>
                    <a:pt x="144" y="479"/>
                  </a:lnTo>
                  <a:lnTo>
                    <a:pt x="143" y="479"/>
                  </a:lnTo>
                  <a:lnTo>
                    <a:pt x="140" y="477"/>
                  </a:lnTo>
                  <a:lnTo>
                    <a:pt x="133" y="473"/>
                  </a:lnTo>
                  <a:lnTo>
                    <a:pt x="131" y="471"/>
                  </a:lnTo>
                  <a:lnTo>
                    <a:pt x="129" y="470"/>
                  </a:lnTo>
                  <a:lnTo>
                    <a:pt x="128" y="469"/>
                  </a:lnTo>
                  <a:lnTo>
                    <a:pt x="124" y="465"/>
                  </a:lnTo>
                  <a:lnTo>
                    <a:pt x="120" y="463"/>
                  </a:lnTo>
                  <a:lnTo>
                    <a:pt x="119" y="461"/>
                  </a:lnTo>
                  <a:lnTo>
                    <a:pt x="116" y="459"/>
                  </a:lnTo>
                  <a:lnTo>
                    <a:pt x="115" y="458"/>
                  </a:lnTo>
                  <a:lnTo>
                    <a:pt x="114" y="457"/>
                  </a:lnTo>
                  <a:lnTo>
                    <a:pt x="114" y="456"/>
                  </a:lnTo>
                  <a:lnTo>
                    <a:pt x="113" y="454"/>
                  </a:lnTo>
                  <a:lnTo>
                    <a:pt x="112" y="452"/>
                  </a:lnTo>
                  <a:lnTo>
                    <a:pt x="111" y="450"/>
                  </a:lnTo>
                  <a:lnTo>
                    <a:pt x="111" y="449"/>
                  </a:lnTo>
                  <a:lnTo>
                    <a:pt x="111" y="447"/>
                  </a:lnTo>
                  <a:lnTo>
                    <a:pt x="111" y="445"/>
                  </a:lnTo>
                  <a:lnTo>
                    <a:pt x="111" y="442"/>
                  </a:lnTo>
                  <a:lnTo>
                    <a:pt x="112" y="438"/>
                  </a:lnTo>
                  <a:lnTo>
                    <a:pt x="112" y="435"/>
                  </a:lnTo>
                  <a:lnTo>
                    <a:pt x="112" y="434"/>
                  </a:lnTo>
                  <a:lnTo>
                    <a:pt x="112" y="433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1" y="428"/>
                  </a:lnTo>
                  <a:lnTo>
                    <a:pt x="111" y="425"/>
                  </a:lnTo>
                  <a:lnTo>
                    <a:pt x="110" y="424"/>
                  </a:lnTo>
                  <a:lnTo>
                    <a:pt x="110" y="423"/>
                  </a:lnTo>
                  <a:lnTo>
                    <a:pt x="109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07" y="419"/>
                  </a:lnTo>
                  <a:lnTo>
                    <a:pt x="106" y="419"/>
                  </a:lnTo>
                  <a:lnTo>
                    <a:pt x="105" y="419"/>
                  </a:lnTo>
                  <a:lnTo>
                    <a:pt x="104" y="418"/>
                  </a:lnTo>
                  <a:lnTo>
                    <a:pt x="103" y="418"/>
                  </a:lnTo>
                  <a:lnTo>
                    <a:pt x="101" y="418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89" y="419"/>
                  </a:lnTo>
                  <a:lnTo>
                    <a:pt x="87" y="420"/>
                  </a:lnTo>
                  <a:lnTo>
                    <a:pt x="83" y="421"/>
                  </a:lnTo>
                  <a:lnTo>
                    <a:pt x="81" y="421"/>
                  </a:lnTo>
                  <a:lnTo>
                    <a:pt x="76" y="422"/>
                  </a:lnTo>
                  <a:lnTo>
                    <a:pt x="75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3" y="421"/>
                  </a:lnTo>
                  <a:lnTo>
                    <a:pt x="72" y="420"/>
                  </a:lnTo>
                  <a:lnTo>
                    <a:pt x="71" y="418"/>
                  </a:lnTo>
                  <a:lnTo>
                    <a:pt x="70" y="418"/>
                  </a:lnTo>
                  <a:lnTo>
                    <a:pt x="69" y="417"/>
                  </a:lnTo>
                  <a:lnTo>
                    <a:pt x="67" y="416"/>
                  </a:lnTo>
                  <a:lnTo>
                    <a:pt x="65" y="415"/>
                  </a:lnTo>
                  <a:lnTo>
                    <a:pt x="62" y="414"/>
                  </a:lnTo>
                  <a:lnTo>
                    <a:pt x="57" y="412"/>
                  </a:lnTo>
                  <a:lnTo>
                    <a:pt x="50" y="411"/>
                  </a:lnTo>
                  <a:lnTo>
                    <a:pt x="49" y="410"/>
                  </a:lnTo>
                  <a:lnTo>
                    <a:pt x="48" y="410"/>
                  </a:lnTo>
                  <a:lnTo>
                    <a:pt x="47" y="410"/>
                  </a:lnTo>
                  <a:lnTo>
                    <a:pt x="46" y="410"/>
                  </a:lnTo>
                  <a:lnTo>
                    <a:pt x="46" y="410"/>
                  </a:lnTo>
                  <a:lnTo>
                    <a:pt x="45" y="411"/>
                  </a:lnTo>
                  <a:lnTo>
                    <a:pt x="43" y="411"/>
                  </a:lnTo>
                  <a:lnTo>
                    <a:pt x="39" y="413"/>
                  </a:lnTo>
                  <a:lnTo>
                    <a:pt x="38" y="414"/>
                  </a:lnTo>
                  <a:lnTo>
                    <a:pt x="36" y="415"/>
                  </a:lnTo>
                  <a:lnTo>
                    <a:pt x="35" y="415"/>
                  </a:lnTo>
                  <a:lnTo>
                    <a:pt x="33" y="415"/>
                  </a:lnTo>
                  <a:lnTo>
                    <a:pt x="32" y="415"/>
                  </a:lnTo>
                  <a:lnTo>
                    <a:pt x="30" y="415"/>
                  </a:lnTo>
                  <a:lnTo>
                    <a:pt x="28" y="414"/>
                  </a:lnTo>
                  <a:lnTo>
                    <a:pt x="27" y="414"/>
                  </a:lnTo>
                  <a:lnTo>
                    <a:pt x="27" y="413"/>
                  </a:lnTo>
                  <a:lnTo>
                    <a:pt x="26" y="413"/>
                  </a:lnTo>
                  <a:lnTo>
                    <a:pt x="25" y="412"/>
                  </a:lnTo>
                  <a:lnTo>
                    <a:pt x="24" y="411"/>
                  </a:lnTo>
                  <a:lnTo>
                    <a:pt x="23" y="411"/>
                  </a:lnTo>
                  <a:lnTo>
                    <a:pt x="20" y="407"/>
                  </a:lnTo>
                  <a:lnTo>
                    <a:pt x="19" y="405"/>
                  </a:lnTo>
                  <a:lnTo>
                    <a:pt x="17" y="404"/>
                  </a:lnTo>
                  <a:lnTo>
                    <a:pt x="16" y="403"/>
                  </a:lnTo>
                  <a:lnTo>
                    <a:pt x="15" y="402"/>
                  </a:lnTo>
                  <a:lnTo>
                    <a:pt x="14" y="402"/>
                  </a:lnTo>
                  <a:lnTo>
                    <a:pt x="14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0" y="401"/>
                  </a:lnTo>
                  <a:lnTo>
                    <a:pt x="6" y="400"/>
                  </a:lnTo>
                  <a:lnTo>
                    <a:pt x="5" y="400"/>
                  </a:lnTo>
                  <a:lnTo>
                    <a:pt x="4" y="400"/>
                  </a:lnTo>
                  <a:lnTo>
                    <a:pt x="3" y="399"/>
                  </a:lnTo>
                  <a:lnTo>
                    <a:pt x="2" y="399"/>
                  </a:lnTo>
                  <a:lnTo>
                    <a:pt x="1" y="39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1" y="397"/>
                  </a:lnTo>
                  <a:lnTo>
                    <a:pt x="2" y="396"/>
                  </a:lnTo>
                  <a:lnTo>
                    <a:pt x="3" y="395"/>
                  </a:lnTo>
                  <a:lnTo>
                    <a:pt x="4" y="395"/>
                  </a:lnTo>
                  <a:lnTo>
                    <a:pt x="4" y="394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5" y="392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248">
              <a:extLst>
                <a:ext uri="{FF2B5EF4-FFF2-40B4-BE49-F238E27FC236}">
                  <a16:creationId xmlns:a16="http://schemas.microsoft.com/office/drawing/2014/main" id="{698FDC40-1B77-0AE8-CF94-79D68B9F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1128" y="3786248"/>
              <a:ext cx="314176" cy="521119"/>
            </a:xfrm>
            <a:custGeom>
              <a:avLst/>
              <a:gdLst>
                <a:gd name="T0" fmla="*/ 87 w 262"/>
                <a:gd name="T1" fmla="*/ 390 h 396"/>
                <a:gd name="T2" fmla="*/ 75 w 262"/>
                <a:gd name="T3" fmla="*/ 385 h 396"/>
                <a:gd name="T4" fmla="*/ 62 w 262"/>
                <a:gd name="T5" fmla="*/ 376 h 396"/>
                <a:gd name="T6" fmla="*/ 54 w 262"/>
                <a:gd name="T7" fmla="*/ 375 h 396"/>
                <a:gd name="T8" fmla="*/ 40 w 262"/>
                <a:gd name="T9" fmla="*/ 381 h 396"/>
                <a:gd name="T10" fmla="*/ 30 w 262"/>
                <a:gd name="T11" fmla="*/ 376 h 396"/>
                <a:gd name="T12" fmla="*/ 15 w 262"/>
                <a:gd name="T13" fmla="*/ 360 h 396"/>
                <a:gd name="T14" fmla="*/ 7 w 262"/>
                <a:gd name="T15" fmla="*/ 346 h 396"/>
                <a:gd name="T16" fmla="*/ 11 w 262"/>
                <a:gd name="T17" fmla="*/ 337 h 396"/>
                <a:gd name="T18" fmla="*/ 13 w 262"/>
                <a:gd name="T19" fmla="*/ 331 h 396"/>
                <a:gd name="T20" fmla="*/ 4 w 262"/>
                <a:gd name="T21" fmla="*/ 321 h 396"/>
                <a:gd name="T22" fmla="*/ 0 w 262"/>
                <a:gd name="T23" fmla="*/ 313 h 396"/>
                <a:gd name="T24" fmla="*/ 4 w 262"/>
                <a:gd name="T25" fmla="*/ 299 h 396"/>
                <a:gd name="T26" fmla="*/ 5 w 262"/>
                <a:gd name="T27" fmla="*/ 286 h 396"/>
                <a:gd name="T28" fmla="*/ 11 w 262"/>
                <a:gd name="T29" fmla="*/ 268 h 396"/>
                <a:gd name="T30" fmla="*/ 13 w 262"/>
                <a:gd name="T31" fmla="*/ 254 h 396"/>
                <a:gd name="T32" fmla="*/ 13 w 262"/>
                <a:gd name="T33" fmla="*/ 240 h 396"/>
                <a:gd name="T34" fmla="*/ 7 w 262"/>
                <a:gd name="T35" fmla="*/ 228 h 396"/>
                <a:gd name="T36" fmla="*/ 8 w 262"/>
                <a:gd name="T37" fmla="*/ 224 h 396"/>
                <a:gd name="T38" fmla="*/ 16 w 262"/>
                <a:gd name="T39" fmla="*/ 220 h 396"/>
                <a:gd name="T40" fmla="*/ 17 w 262"/>
                <a:gd name="T41" fmla="*/ 213 h 396"/>
                <a:gd name="T42" fmla="*/ 18 w 262"/>
                <a:gd name="T43" fmla="*/ 200 h 396"/>
                <a:gd name="T44" fmla="*/ 21 w 262"/>
                <a:gd name="T45" fmla="*/ 189 h 396"/>
                <a:gd name="T46" fmla="*/ 33 w 262"/>
                <a:gd name="T47" fmla="*/ 185 h 396"/>
                <a:gd name="T48" fmla="*/ 37 w 262"/>
                <a:gd name="T49" fmla="*/ 181 h 396"/>
                <a:gd name="T50" fmla="*/ 36 w 262"/>
                <a:gd name="T51" fmla="*/ 173 h 396"/>
                <a:gd name="T52" fmla="*/ 40 w 262"/>
                <a:gd name="T53" fmla="*/ 170 h 396"/>
                <a:gd name="T54" fmla="*/ 53 w 262"/>
                <a:gd name="T55" fmla="*/ 171 h 396"/>
                <a:gd name="T56" fmla="*/ 71 w 262"/>
                <a:gd name="T57" fmla="*/ 173 h 396"/>
                <a:gd name="T58" fmla="*/ 88 w 262"/>
                <a:gd name="T59" fmla="*/ 169 h 396"/>
                <a:gd name="T60" fmla="*/ 98 w 262"/>
                <a:gd name="T61" fmla="*/ 169 h 396"/>
                <a:gd name="T62" fmla="*/ 110 w 262"/>
                <a:gd name="T63" fmla="*/ 174 h 396"/>
                <a:gd name="T64" fmla="*/ 114 w 262"/>
                <a:gd name="T65" fmla="*/ 174 h 396"/>
                <a:gd name="T66" fmla="*/ 119 w 262"/>
                <a:gd name="T67" fmla="*/ 165 h 396"/>
                <a:gd name="T68" fmla="*/ 125 w 262"/>
                <a:gd name="T69" fmla="*/ 161 h 396"/>
                <a:gd name="T70" fmla="*/ 137 w 262"/>
                <a:gd name="T71" fmla="*/ 162 h 396"/>
                <a:gd name="T72" fmla="*/ 147 w 262"/>
                <a:gd name="T73" fmla="*/ 156 h 396"/>
                <a:gd name="T74" fmla="*/ 150 w 262"/>
                <a:gd name="T75" fmla="*/ 149 h 396"/>
                <a:gd name="T76" fmla="*/ 148 w 262"/>
                <a:gd name="T77" fmla="*/ 139 h 396"/>
                <a:gd name="T78" fmla="*/ 141 w 262"/>
                <a:gd name="T79" fmla="*/ 131 h 396"/>
                <a:gd name="T80" fmla="*/ 125 w 262"/>
                <a:gd name="T81" fmla="*/ 124 h 396"/>
                <a:gd name="T82" fmla="*/ 122 w 262"/>
                <a:gd name="T83" fmla="*/ 114 h 396"/>
                <a:gd name="T84" fmla="*/ 123 w 262"/>
                <a:gd name="T85" fmla="*/ 104 h 396"/>
                <a:gd name="T86" fmla="*/ 135 w 262"/>
                <a:gd name="T87" fmla="*/ 87 h 396"/>
                <a:gd name="T88" fmla="*/ 141 w 262"/>
                <a:gd name="T89" fmla="*/ 73 h 396"/>
                <a:gd name="T90" fmla="*/ 147 w 262"/>
                <a:gd name="T91" fmla="*/ 68 h 396"/>
                <a:gd name="T92" fmla="*/ 154 w 262"/>
                <a:gd name="T93" fmla="*/ 69 h 396"/>
                <a:gd name="T94" fmla="*/ 161 w 262"/>
                <a:gd name="T95" fmla="*/ 69 h 396"/>
                <a:gd name="T96" fmla="*/ 177 w 262"/>
                <a:gd name="T97" fmla="*/ 62 h 396"/>
                <a:gd name="T98" fmla="*/ 194 w 262"/>
                <a:gd name="T99" fmla="*/ 57 h 396"/>
                <a:gd name="T100" fmla="*/ 205 w 262"/>
                <a:gd name="T101" fmla="*/ 46 h 396"/>
                <a:gd name="T102" fmla="*/ 213 w 262"/>
                <a:gd name="T103" fmla="*/ 43 h 396"/>
                <a:gd name="T104" fmla="*/ 225 w 262"/>
                <a:gd name="T105" fmla="*/ 42 h 396"/>
                <a:gd name="T106" fmla="*/ 228 w 262"/>
                <a:gd name="T107" fmla="*/ 38 h 396"/>
                <a:gd name="T108" fmla="*/ 225 w 262"/>
                <a:gd name="T109" fmla="*/ 28 h 396"/>
                <a:gd name="T110" fmla="*/ 225 w 262"/>
                <a:gd name="T111" fmla="*/ 22 h 396"/>
                <a:gd name="T112" fmla="*/ 231 w 262"/>
                <a:gd name="T113" fmla="*/ 15 h 396"/>
                <a:gd name="T114" fmla="*/ 241 w 262"/>
                <a:gd name="T115" fmla="*/ 12 h 396"/>
                <a:gd name="T116" fmla="*/ 252 w 262"/>
                <a:gd name="T117" fmla="*/ 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396">
                  <a:moveTo>
                    <a:pt x="87" y="396"/>
                  </a:moveTo>
                  <a:lnTo>
                    <a:pt x="88" y="394"/>
                  </a:lnTo>
                  <a:lnTo>
                    <a:pt x="88" y="393"/>
                  </a:lnTo>
                  <a:lnTo>
                    <a:pt x="88" y="393"/>
                  </a:lnTo>
                  <a:lnTo>
                    <a:pt x="88" y="392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6" y="390"/>
                  </a:lnTo>
                  <a:lnTo>
                    <a:pt x="86" y="389"/>
                  </a:lnTo>
                  <a:lnTo>
                    <a:pt x="85" y="389"/>
                  </a:lnTo>
                  <a:lnTo>
                    <a:pt x="84" y="388"/>
                  </a:lnTo>
                  <a:lnTo>
                    <a:pt x="82" y="387"/>
                  </a:lnTo>
                  <a:lnTo>
                    <a:pt x="80" y="387"/>
                  </a:lnTo>
                  <a:lnTo>
                    <a:pt x="75" y="385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70" y="383"/>
                  </a:lnTo>
                  <a:lnTo>
                    <a:pt x="68" y="381"/>
                  </a:lnTo>
                  <a:lnTo>
                    <a:pt x="66" y="380"/>
                  </a:lnTo>
                  <a:lnTo>
                    <a:pt x="63" y="377"/>
                  </a:lnTo>
                  <a:lnTo>
                    <a:pt x="62" y="376"/>
                  </a:lnTo>
                  <a:lnTo>
                    <a:pt x="61" y="376"/>
                  </a:lnTo>
                  <a:lnTo>
                    <a:pt x="60" y="375"/>
                  </a:lnTo>
                  <a:lnTo>
                    <a:pt x="59" y="375"/>
                  </a:lnTo>
                  <a:lnTo>
                    <a:pt x="58" y="375"/>
                  </a:lnTo>
                  <a:lnTo>
                    <a:pt x="57" y="375"/>
                  </a:lnTo>
                  <a:lnTo>
                    <a:pt x="56" y="375"/>
                  </a:lnTo>
                  <a:lnTo>
                    <a:pt x="54" y="375"/>
                  </a:lnTo>
                  <a:lnTo>
                    <a:pt x="53" y="376"/>
                  </a:lnTo>
                  <a:lnTo>
                    <a:pt x="51" y="376"/>
                  </a:lnTo>
                  <a:lnTo>
                    <a:pt x="49" y="377"/>
                  </a:lnTo>
                  <a:lnTo>
                    <a:pt x="44" y="380"/>
                  </a:lnTo>
                  <a:lnTo>
                    <a:pt x="42" y="380"/>
                  </a:lnTo>
                  <a:lnTo>
                    <a:pt x="41" y="381"/>
                  </a:lnTo>
                  <a:lnTo>
                    <a:pt x="40" y="381"/>
                  </a:lnTo>
                  <a:lnTo>
                    <a:pt x="39" y="381"/>
                  </a:lnTo>
                  <a:lnTo>
                    <a:pt x="38" y="381"/>
                  </a:lnTo>
                  <a:lnTo>
                    <a:pt x="36" y="380"/>
                  </a:lnTo>
                  <a:lnTo>
                    <a:pt x="36" y="380"/>
                  </a:lnTo>
                  <a:lnTo>
                    <a:pt x="35" y="380"/>
                  </a:lnTo>
                  <a:lnTo>
                    <a:pt x="33" y="378"/>
                  </a:lnTo>
                  <a:lnTo>
                    <a:pt x="30" y="376"/>
                  </a:lnTo>
                  <a:lnTo>
                    <a:pt x="27" y="373"/>
                  </a:lnTo>
                  <a:lnTo>
                    <a:pt x="25" y="371"/>
                  </a:lnTo>
                  <a:lnTo>
                    <a:pt x="22" y="368"/>
                  </a:lnTo>
                  <a:lnTo>
                    <a:pt x="21" y="367"/>
                  </a:lnTo>
                  <a:lnTo>
                    <a:pt x="16" y="362"/>
                  </a:lnTo>
                  <a:lnTo>
                    <a:pt x="15" y="361"/>
                  </a:lnTo>
                  <a:lnTo>
                    <a:pt x="15" y="360"/>
                  </a:lnTo>
                  <a:lnTo>
                    <a:pt x="12" y="356"/>
                  </a:lnTo>
                  <a:lnTo>
                    <a:pt x="9" y="352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8"/>
                  </a:lnTo>
                  <a:lnTo>
                    <a:pt x="7" y="347"/>
                  </a:lnTo>
                  <a:lnTo>
                    <a:pt x="7" y="346"/>
                  </a:lnTo>
                  <a:lnTo>
                    <a:pt x="7" y="345"/>
                  </a:lnTo>
                  <a:lnTo>
                    <a:pt x="7" y="344"/>
                  </a:lnTo>
                  <a:lnTo>
                    <a:pt x="7" y="343"/>
                  </a:lnTo>
                  <a:lnTo>
                    <a:pt x="8" y="342"/>
                  </a:lnTo>
                  <a:lnTo>
                    <a:pt x="9" y="341"/>
                  </a:lnTo>
                  <a:lnTo>
                    <a:pt x="10" y="339"/>
                  </a:lnTo>
                  <a:lnTo>
                    <a:pt x="11" y="337"/>
                  </a:lnTo>
                  <a:lnTo>
                    <a:pt x="13" y="335"/>
                  </a:lnTo>
                  <a:lnTo>
                    <a:pt x="13" y="334"/>
                  </a:lnTo>
                  <a:lnTo>
                    <a:pt x="14" y="333"/>
                  </a:lnTo>
                  <a:lnTo>
                    <a:pt x="14" y="333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3" y="331"/>
                  </a:lnTo>
                  <a:lnTo>
                    <a:pt x="12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9" y="325"/>
                  </a:lnTo>
                  <a:lnTo>
                    <a:pt x="6" y="323"/>
                  </a:lnTo>
                  <a:lnTo>
                    <a:pt x="4" y="321"/>
                  </a:lnTo>
                  <a:lnTo>
                    <a:pt x="3" y="320"/>
                  </a:lnTo>
                  <a:lnTo>
                    <a:pt x="2" y="319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0" y="314"/>
                  </a:lnTo>
                  <a:lnTo>
                    <a:pt x="0" y="313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2" y="303"/>
                  </a:lnTo>
                  <a:lnTo>
                    <a:pt x="3" y="301"/>
                  </a:lnTo>
                  <a:lnTo>
                    <a:pt x="4" y="299"/>
                  </a:lnTo>
                  <a:lnTo>
                    <a:pt x="5" y="295"/>
                  </a:lnTo>
                  <a:lnTo>
                    <a:pt x="6" y="290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6" y="288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5" y="285"/>
                  </a:lnTo>
                  <a:lnTo>
                    <a:pt x="6" y="284"/>
                  </a:lnTo>
                  <a:lnTo>
                    <a:pt x="6" y="283"/>
                  </a:lnTo>
                  <a:lnTo>
                    <a:pt x="7" y="279"/>
                  </a:lnTo>
                  <a:lnTo>
                    <a:pt x="9" y="275"/>
                  </a:lnTo>
                  <a:lnTo>
                    <a:pt x="11" y="270"/>
                  </a:lnTo>
                  <a:lnTo>
                    <a:pt x="11" y="268"/>
                  </a:lnTo>
                  <a:lnTo>
                    <a:pt x="12" y="266"/>
                  </a:lnTo>
                  <a:lnTo>
                    <a:pt x="12" y="265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3" y="259"/>
                  </a:lnTo>
                  <a:lnTo>
                    <a:pt x="13" y="255"/>
                  </a:lnTo>
                  <a:lnTo>
                    <a:pt x="13" y="254"/>
                  </a:lnTo>
                  <a:lnTo>
                    <a:pt x="13" y="252"/>
                  </a:lnTo>
                  <a:lnTo>
                    <a:pt x="14" y="248"/>
                  </a:lnTo>
                  <a:lnTo>
                    <a:pt x="14" y="247"/>
                  </a:lnTo>
                  <a:lnTo>
                    <a:pt x="14" y="245"/>
                  </a:lnTo>
                  <a:lnTo>
                    <a:pt x="13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8"/>
                  </a:lnTo>
                  <a:lnTo>
                    <a:pt x="12" y="237"/>
                  </a:lnTo>
                  <a:lnTo>
                    <a:pt x="11" y="235"/>
                  </a:lnTo>
                  <a:lnTo>
                    <a:pt x="11" y="234"/>
                  </a:lnTo>
                  <a:lnTo>
                    <a:pt x="8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7" y="225"/>
                  </a:lnTo>
                  <a:lnTo>
                    <a:pt x="7" y="225"/>
                  </a:lnTo>
                  <a:lnTo>
                    <a:pt x="8" y="225"/>
                  </a:lnTo>
                  <a:lnTo>
                    <a:pt x="8" y="224"/>
                  </a:lnTo>
                  <a:lnTo>
                    <a:pt x="9" y="223"/>
                  </a:lnTo>
                  <a:lnTo>
                    <a:pt x="10" y="223"/>
                  </a:lnTo>
                  <a:lnTo>
                    <a:pt x="11" y="222"/>
                  </a:lnTo>
                  <a:lnTo>
                    <a:pt x="13" y="222"/>
                  </a:lnTo>
                  <a:lnTo>
                    <a:pt x="14" y="221"/>
                  </a:lnTo>
                  <a:lnTo>
                    <a:pt x="15" y="221"/>
                  </a:lnTo>
                  <a:lnTo>
                    <a:pt x="16" y="220"/>
                  </a:lnTo>
                  <a:lnTo>
                    <a:pt x="16" y="219"/>
                  </a:lnTo>
                  <a:lnTo>
                    <a:pt x="17" y="218"/>
                  </a:lnTo>
                  <a:lnTo>
                    <a:pt x="17" y="217"/>
                  </a:lnTo>
                  <a:lnTo>
                    <a:pt x="17" y="217"/>
                  </a:lnTo>
                  <a:lnTo>
                    <a:pt x="17" y="216"/>
                  </a:lnTo>
                  <a:lnTo>
                    <a:pt x="17" y="215"/>
                  </a:lnTo>
                  <a:lnTo>
                    <a:pt x="17" y="213"/>
                  </a:lnTo>
                  <a:lnTo>
                    <a:pt x="17" y="212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6" y="204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9" y="198"/>
                  </a:lnTo>
                  <a:lnTo>
                    <a:pt x="19" y="194"/>
                  </a:lnTo>
                  <a:lnTo>
                    <a:pt x="20" y="193"/>
                  </a:lnTo>
                  <a:lnTo>
                    <a:pt x="20" y="192"/>
                  </a:lnTo>
                  <a:lnTo>
                    <a:pt x="20" y="191"/>
                  </a:lnTo>
                  <a:lnTo>
                    <a:pt x="21" y="190"/>
                  </a:lnTo>
                  <a:lnTo>
                    <a:pt x="21" y="189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5" y="187"/>
                  </a:lnTo>
                  <a:lnTo>
                    <a:pt x="31" y="185"/>
                  </a:lnTo>
                  <a:lnTo>
                    <a:pt x="33" y="185"/>
                  </a:lnTo>
                  <a:lnTo>
                    <a:pt x="34" y="184"/>
                  </a:lnTo>
                  <a:lnTo>
                    <a:pt x="35" y="184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7" y="182"/>
                  </a:lnTo>
                  <a:lnTo>
                    <a:pt x="37" y="182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36" y="176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8" y="171"/>
                  </a:lnTo>
                  <a:lnTo>
                    <a:pt x="39" y="170"/>
                  </a:lnTo>
                  <a:lnTo>
                    <a:pt x="39" y="170"/>
                  </a:lnTo>
                  <a:lnTo>
                    <a:pt x="40" y="170"/>
                  </a:lnTo>
                  <a:lnTo>
                    <a:pt x="41" y="169"/>
                  </a:lnTo>
                  <a:lnTo>
                    <a:pt x="42" y="169"/>
                  </a:lnTo>
                  <a:lnTo>
                    <a:pt x="43" y="169"/>
                  </a:lnTo>
                  <a:lnTo>
                    <a:pt x="45" y="169"/>
                  </a:lnTo>
                  <a:lnTo>
                    <a:pt x="46" y="169"/>
                  </a:lnTo>
                  <a:lnTo>
                    <a:pt x="51" y="171"/>
                  </a:lnTo>
                  <a:lnTo>
                    <a:pt x="53" y="171"/>
                  </a:lnTo>
                  <a:lnTo>
                    <a:pt x="55" y="171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8" y="173"/>
                  </a:lnTo>
                  <a:lnTo>
                    <a:pt x="69" y="173"/>
                  </a:lnTo>
                  <a:lnTo>
                    <a:pt x="71" y="173"/>
                  </a:lnTo>
                  <a:lnTo>
                    <a:pt x="73" y="173"/>
                  </a:lnTo>
                  <a:lnTo>
                    <a:pt x="75" y="173"/>
                  </a:lnTo>
                  <a:lnTo>
                    <a:pt x="77" y="173"/>
                  </a:lnTo>
                  <a:lnTo>
                    <a:pt x="79" y="172"/>
                  </a:lnTo>
                  <a:lnTo>
                    <a:pt x="80" y="172"/>
                  </a:lnTo>
                  <a:lnTo>
                    <a:pt x="83" y="171"/>
                  </a:lnTo>
                  <a:lnTo>
                    <a:pt x="88" y="169"/>
                  </a:lnTo>
                  <a:lnTo>
                    <a:pt x="90" y="168"/>
                  </a:lnTo>
                  <a:lnTo>
                    <a:pt x="92" y="167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4" y="167"/>
                  </a:lnTo>
                  <a:lnTo>
                    <a:pt x="94" y="168"/>
                  </a:lnTo>
                  <a:lnTo>
                    <a:pt x="98" y="169"/>
                  </a:lnTo>
                  <a:lnTo>
                    <a:pt x="100" y="170"/>
                  </a:lnTo>
                  <a:lnTo>
                    <a:pt x="101" y="170"/>
                  </a:lnTo>
                  <a:lnTo>
                    <a:pt x="104" y="171"/>
                  </a:lnTo>
                  <a:lnTo>
                    <a:pt x="106" y="171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10" y="174"/>
                  </a:lnTo>
                  <a:lnTo>
                    <a:pt x="111" y="175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13" y="175"/>
                  </a:lnTo>
                  <a:lnTo>
                    <a:pt x="113" y="175"/>
                  </a:lnTo>
                  <a:lnTo>
                    <a:pt x="114" y="175"/>
                  </a:lnTo>
                  <a:lnTo>
                    <a:pt x="114" y="174"/>
                  </a:lnTo>
                  <a:lnTo>
                    <a:pt x="115" y="174"/>
                  </a:lnTo>
                  <a:lnTo>
                    <a:pt x="116" y="172"/>
                  </a:lnTo>
                  <a:lnTo>
                    <a:pt x="117" y="171"/>
                  </a:lnTo>
                  <a:lnTo>
                    <a:pt x="117" y="169"/>
                  </a:lnTo>
                  <a:lnTo>
                    <a:pt x="118" y="166"/>
                  </a:lnTo>
                  <a:lnTo>
                    <a:pt x="119" y="166"/>
                  </a:lnTo>
                  <a:lnTo>
                    <a:pt x="119" y="165"/>
                  </a:lnTo>
                  <a:lnTo>
                    <a:pt x="120" y="165"/>
                  </a:lnTo>
                  <a:lnTo>
                    <a:pt x="120" y="164"/>
                  </a:lnTo>
                  <a:lnTo>
                    <a:pt x="122" y="163"/>
                  </a:lnTo>
                  <a:lnTo>
                    <a:pt x="123" y="162"/>
                  </a:lnTo>
                  <a:lnTo>
                    <a:pt x="124" y="162"/>
                  </a:lnTo>
                  <a:lnTo>
                    <a:pt x="125" y="162"/>
                  </a:lnTo>
                  <a:lnTo>
                    <a:pt x="125" y="161"/>
                  </a:lnTo>
                  <a:lnTo>
                    <a:pt x="126" y="161"/>
                  </a:lnTo>
                  <a:lnTo>
                    <a:pt x="128" y="162"/>
                  </a:lnTo>
                  <a:lnTo>
                    <a:pt x="131" y="162"/>
                  </a:lnTo>
                  <a:lnTo>
                    <a:pt x="132" y="162"/>
                  </a:lnTo>
                  <a:lnTo>
                    <a:pt x="135" y="162"/>
                  </a:lnTo>
                  <a:lnTo>
                    <a:pt x="136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0" y="161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5" y="158"/>
                  </a:lnTo>
                  <a:lnTo>
                    <a:pt x="146" y="157"/>
                  </a:lnTo>
                  <a:lnTo>
                    <a:pt x="147" y="156"/>
                  </a:lnTo>
                  <a:lnTo>
                    <a:pt x="147" y="155"/>
                  </a:lnTo>
                  <a:lnTo>
                    <a:pt x="148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49" y="151"/>
                  </a:lnTo>
                  <a:lnTo>
                    <a:pt x="150" y="150"/>
                  </a:lnTo>
                  <a:lnTo>
                    <a:pt x="150" y="149"/>
                  </a:lnTo>
                  <a:lnTo>
                    <a:pt x="150" y="147"/>
                  </a:lnTo>
                  <a:lnTo>
                    <a:pt x="150" y="146"/>
                  </a:lnTo>
                  <a:lnTo>
                    <a:pt x="150" y="144"/>
                  </a:lnTo>
                  <a:lnTo>
                    <a:pt x="149" y="143"/>
                  </a:lnTo>
                  <a:lnTo>
                    <a:pt x="149" y="142"/>
                  </a:lnTo>
                  <a:lnTo>
                    <a:pt x="148" y="140"/>
                  </a:lnTo>
                  <a:lnTo>
                    <a:pt x="148" y="139"/>
                  </a:lnTo>
                  <a:lnTo>
                    <a:pt x="146" y="137"/>
                  </a:lnTo>
                  <a:lnTo>
                    <a:pt x="145" y="134"/>
                  </a:lnTo>
                  <a:lnTo>
                    <a:pt x="144" y="134"/>
                  </a:lnTo>
                  <a:lnTo>
                    <a:pt x="143" y="133"/>
                  </a:lnTo>
                  <a:lnTo>
                    <a:pt x="143" y="132"/>
                  </a:lnTo>
                  <a:lnTo>
                    <a:pt x="142" y="132"/>
                  </a:lnTo>
                  <a:lnTo>
                    <a:pt x="141" y="131"/>
                  </a:lnTo>
                  <a:lnTo>
                    <a:pt x="139" y="130"/>
                  </a:lnTo>
                  <a:lnTo>
                    <a:pt x="138" y="130"/>
                  </a:lnTo>
                  <a:lnTo>
                    <a:pt x="134" y="129"/>
                  </a:lnTo>
                  <a:lnTo>
                    <a:pt x="132" y="128"/>
                  </a:lnTo>
                  <a:lnTo>
                    <a:pt x="127" y="125"/>
                  </a:lnTo>
                  <a:lnTo>
                    <a:pt x="126" y="125"/>
                  </a:lnTo>
                  <a:lnTo>
                    <a:pt x="125" y="124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23" y="121"/>
                  </a:lnTo>
                  <a:lnTo>
                    <a:pt x="123" y="119"/>
                  </a:lnTo>
                  <a:lnTo>
                    <a:pt x="122" y="118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2" y="113"/>
                  </a:lnTo>
                  <a:lnTo>
                    <a:pt x="121" y="111"/>
                  </a:lnTo>
                  <a:lnTo>
                    <a:pt x="122" y="110"/>
                  </a:lnTo>
                  <a:lnTo>
                    <a:pt x="122" y="108"/>
                  </a:lnTo>
                  <a:lnTo>
                    <a:pt x="122" y="107"/>
                  </a:lnTo>
                  <a:lnTo>
                    <a:pt x="122" y="106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4" y="101"/>
                  </a:lnTo>
                  <a:lnTo>
                    <a:pt x="124" y="100"/>
                  </a:lnTo>
                  <a:lnTo>
                    <a:pt x="125" y="99"/>
                  </a:lnTo>
                  <a:lnTo>
                    <a:pt x="133" y="89"/>
                  </a:lnTo>
                  <a:lnTo>
                    <a:pt x="134" y="88"/>
                  </a:lnTo>
                  <a:lnTo>
                    <a:pt x="135" y="87"/>
                  </a:lnTo>
                  <a:lnTo>
                    <a:pt x="136" y="85"/>
                  </a:lnTo>
                  <a:lnTo>
                    <a:pt x="137" y="81"/>
                  </a:lnTo>
                  <a:lnTo>
                    <a:pt x="139" y="78"/>
                  </a:lnTo>
                  <a:lnTo>
                    <a:pt x="139" y="77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3"/>
                  </a:lnTo>
                  <a:lnTo>
                    <a:pt x="142" y="72"/>
                  </a:lnTo>
                  <a:lnTo>
                    <a:pt x="142" y="71"/>
                  </a:lnTo>
                  <a:lnTo>
                    <a:pt x="143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7" y="68"/>
                  </a:lnTo>
                  <a:lnTo>
                    <a:pt x="148" y="68"/>
                  </a:lnTo>
                  <a:lnTo>
                    <a:pt x="149" y="68"/>
                  </a:lnTo>
                  <a:lnTo>
                    <a:pt x="150" y="67"/>
                  </a:lnTo>
                  <a:lnTo>
                    <a:pt x="151" y="68"/>
                  </a:lnTo>
                  <a:lnTo>
                    <a:pt x="151" y="68"/>
                  </a:lnTo>
                  <a:lnTo>
                    <a:pt x="153" y="69"/>
                  </a:lnTo>
                  <a:lnTo>
                    <a:pt x="154" y="69"/>
                  </a:lnTo>
                  <a:lnTo>
                    <a:pt x="154" y="69"/>
                  </a:lnTo>
                  <a:lnTo>
                    <a:pt x="155" y="69"/>
                  </a:lnTo>
                  <a:lnTo>
                    <a:pt x="156" y="70"/>
                  </a:lnTo>
                  <a:lnTo>
                    <a:pt x="157" y="70"/>
                  </a:lnTo>
                  <a:lnTo>
                    <a:pt x="158" y="70"/>
                  </a:lnTo>
                  <a:lnTo>
                    <a:pt x="159" y="69"/>
                  </a:lnTo>
                  <a:lnTo>
                    <a:pt x="161" y="69"/>
                  </a:lnTo>
                  <a:lnTo>
                    <a:pt x="162" y="68"/>
                  </a:lnTo>
                  <a:lnTo>
                    <a:pt x="163" y="68"/>
                  </a:lnTo>
                  <a:lnTo>
                    <a:pt x="168" y="65"/>
                  </a:lnTo>
                  <a:lnTo>
                    <a:pt x="170" y="64"/>
                  </a:lnTo>
                  <a:lnTo>
                    <a:pt x="172" y="63"/>
                  </a:lnTo>
                  <a:lnTo>
                    <a:pt x="174" y="63"/>
                  </a:lnTo>
                  <a:lnTo>
                    <a:pt x="177" y="62"/>
                  </a:lnTo>
                  <a:lnTo>
                    <a:pt x="179" y="61"/>
                  </a:lnTo>
                  <a:lnTo>
                    <a:pt x="184" y="60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1" y="58"/>
                  </a:lnTo>
                  <a:lnTo>
                    <a:pt x="193" y="57"/>
                  </a:lnTo>
                  <a:lnTo>
                    <a:pt x="194" y="57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200" y="53"/>
                  </a:lnTo>
                  <a:lnTo>
                    <a:pt x="200" y="52"/>
                  </a:lnTo>
                  <a:lnTo>
                    <a:pt x="201" y="51"/>
                  </a:lnTo>
                  <a:lnTo>
                    <a:pt x="204" y="48"/>
                  </a:lnTo>
                  <a:lnTo>
                    <a:pt x="205" y="46"/>
                  </a:lnTo>
                  <a:lnTo>
                    <a:pt x="206" y="45"/>
                  </a:lnTo>
                  <a:lnTo>
                    <a:pt x="207" y="44"/>
                  </a:lnTo>
                  <a:lnTo>
                    <a:pt x="208" y="44"/>
                  </a:lnTo>
                  <a:lnTo>
                    <a:pt x="209" y="43"/>
                  </a:lnTo>
                  <a:lnTo>
                    <a:pt x="210" y="43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7" y="43"/>
                  </a:lnTo>
                  <a:lnTo>
                    <a:pt x="219" y="43"/>
                  </a:lnTo>
                  <a:lnTo>
                    <a:pt x="220" y="43"/>
                  </a:lnTo>
                  <a:lnTo>
                    <a:pt x="221" y="43"/>
                  </a:lnTo>
                  <a:lnTo>
                    <a:pt x="223" y="43"/>
                  </a:lnTo>
                  <a:lnTo>
                    <a:pt x="224" y="43"/>
                  </a:lnTo>
                  <a:lnTo>
                    <a:pt x="225" y="42"/>
                  </a:lnTo>
                  <a:lnTo>
                    <a:pt x="225" y="42"/>
                  </a:lnTo>
                  <a:lnTo>
                    <a:pt x="226" y="41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27" y="39"/>
                  </a:lnTo>
                  <a:lnTo>
                    <a:pt x="228" y="38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27" y="36"/>
                  </a:lnTo>
                  <a:lnTo>
                    <a:pt x="227" y="35"/>
                  </a:lnTo>
                  <a:lnTo>
                    <a:pt x="227" y="34"/>
                  </a:lnTo>
                  <a:lnTo>
                    <a:pt x="226" y="32"/>
                  </a:lnTo>
                  <a:lnTo>
                    <a:pt x="225" y="28"/>
                  </a:lnTo>
                  <a:lnTo>
                    <a:pt x="224" y="27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5" y="22"/>
                  </a:lnTo>
                  <a:lnTo>
                    <a:pt x="225" y="22"/>
                  </a:lnTo>
                  <a:lnTo>
                    <a:pt x="225" y="21"/>
                  </a:lnTo>
                  <a:lnTo>
                    <a:pt x="226" y="20"/>
                  </a:lnTo>
                  <a:lnTo>
                    <a:pt x="226" y="19"/>
                  </a:lnTo>
                  <a:lnTo>
                    <a:pt x="228" y="18"/>
                  </a:lnTo>
                  <a:lnTo>
                    <a:pt x="229" y="16"/>
                  </a:lnTo>
                  <a:lnTo>
                    <a:pt x="230" y="15"/>
                  </a:lnTo>
                  <a:lnTo>
                    <a:pt x="231" y="15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3"/>
                  </a:lnTo>
                  <a:lnTo>
                    <a:pt x="236" y="12"/>
                  </a:lnTo>
                  <a:lnTo>
                    <a:pt x="237" y="12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2" y="11"/>
                  </a:lnTo>
                  <a:lnTo>
                    <a:pt x="243" y="11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6" y="9"/>
                  </a:lnTo>
                  <a:lnTo>
                    <a:pt x="249" y="7"/>
                  </a:lnTo>
                  <a:lnTo>
                    <a:pt x="252" y="4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5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62" y="4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249">
              <a:extLst>
                <a:ext uri="{FF2B5EF4-FFF2-40B4-BE49-F238E27FC236}">
                  <a16:creationId xmlns:a16="http://schemas.microsoft.com/office/drawing/2014/main" id="{CB9C6040-9D63-20EA-FB86-1F20C2B1E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689" y="3977061"/>
              <a:ext cx="1092422" cy="864584"/>
            </a:xfrm>
            <a:custGeom>
              <a:avLst/>
              <a:gdLst>
                <a:gd name="T0" fmla="*/ 482 w 911"/>
                <a:gd name="T1" fmla="*/ 2 h 657"/>
                <a:gd name="T2" fmla="*/ 532 w 911"/>
                <a:gd name="T3" fmla="*/ 24 h 657"/>
                <a:gd name="T4" fmla="*/ 510 w 911"/>
                <a:gd name="T5" fmla="*/ 45 h 657"/>
                <a:gd name="T6" fmla="*/ 540 w 911"/>
                <a:gd name="T7" fmla="*/ 65 h 657"/>
                <a:gd name="T8" fmla="*/ 544 w 911"/>
                <a:gd name="T9" fmla="*/ 123 h 657"/>
                <a:gd name="T10" fmla="*/ 553 w 911"/>
                <a:gd name="T11" fmla="*/ 154 h 657"/>
                <a:gd name="T12" fmla="*/ 581 w 911"/>
                <a:gd name="T13" fmla="*/ 123 h 657"/>
                <a:gd name="T14" fmla="*/ 572 w 911"/>
                <a:gd name="T15" fmla="*/ 88 h 657"/>
                <a:gd name="T16" fmla="*/ 611 w 911"/>
                <a:gd name="T17" fmla="*/ 108 h 657"/>
                <a:gd name="T18" fmla="*/ 636 w 911"/>
                <a:gd name="T19" fmla="*/ 150 h 657"/>
                <a:gd name="T20" fmla="*/ 642 w 911"/>
                <a:gd name="T21" fmla="*/ 172 h 657"/>
                <a:gd name="T22" fmla="*/ 685 w 911"/>
                <a:gd name="T23" fmla="*/ 207 h 657"/>
                <a:gd name="T24" fmla="*/ 692 w 911"/>
                <a:gd name="T25" fmla="*/ 282 h 657"/>
                <a:gd name="T26" fmla="*/ 710 w 911"/>
                <a:gd name="T27" fmla="*/ 300 h 657"/>
                <a:gd name="T28" fmla="*/ 678 w 911"/>
                <a:gd name="T29" fmla="*/ 342 h 657"/>
                <a:gd name="T30" fmla="*/ 713 w 911"/>
                <a:gd name="T31" fmla="*/ 349 h 657"/>
                <a:gd name="T32" fmla="*/ 733 w 911"/>
                <a:gd name="T33" fmla="*/ 382 h 657"/>
                <a:gd name="T34" fmla="*/ 782 w 911"/>
                <a:gd name="T35" fmla="*/ 404 h 657"/>
                <a:gd name="T36" fmla="*/ 818 w 911"/>
                <a:gd name="T37" fmla="*/ 431 h 657"/>
                <a:gd name="T38" fmla="*/ 864 w 911"/>
                <a:gd name="T39" fmla="*/ 441 h 657"/>
                <a:gd name="T40" fmla="*/ 908 w 911"/>
                <a:gd name="T41" fmla="*/ 491 h 657"/>
                <a:gd name="T42" fmla="*/ 868 w 911"/>
                <a:gd name="T43" fmla="*/ 519 h 657"/>
                <a:gd name="T44" fmla="*/ 827 w 911"/>
                <a:gd name="T45" fmla="*/ 507 h 657"/>
                <a:gd name="T46" fmla="*/ 777 w 911"/>
                <a:gd name="T47" fmla="*/ 516 h 657"/>
                <a:gd name="T48" fmla="*/ 714 w 911"/>
                <a:gd name="T49" fmla="*/ 491 h 657"/>
                <a:gd name="T50" fmla="*/ 661 w 911"/>
                <a:gd name="T51" fmla="*/ 554 h 657"/>
                <a:gd name="T52" fmla="*/ 618 w 911"/>
                <a:gd name="T53" fmla="*/ 646 h 657"/>
                <a:gd name="T54" fmla="*/ 600 w 911"/>
                <a:gd name="T55" fmla="*/ 630 h 657"/>
                <a:gd name="T56" fmla="*/ 574 w 911"/>
                <a:gd name="T57" fmla="*/ 597 h 657"/>
                <a:gd name="T58" fmla="*/ 509 w 911"/>
                <a:gd name="T59" fmla="*/ 585 h 657"/>
                <a:gd name="T60" fmla="*/ 486 w 911"/>
                <a:gd name="T61" fmla="*/ 559 h 657"/>
                <a:gd name="T62" fmla="*/ 432 w 911"/>
                <a:gd name="T63" fmla="*/ 540 h 657"/>
                <a:gd name="T64" fmla="*/ 385 w 911"/>
                <a:gd name="T65" fmla="*/ 568 h 657"/>
                <a:gd name="T66" fmla="*/ 346 w 911"/>
                <a:gd name="T67" fmla="*/ 586 h 657"/>
                <a:gd name="T68" fmla="*/ 259 w 911"/>
                <a:gd name="T69" fmla="*/ 583 h 657"/>
                <a:gd name="T70" fmla="*/ 182 w 911"/>
                <a:gd name="T71" fmla="*/ 546 h 657"/>
                <a:gd name="T72" fmla="*/ 157 w 911"/>
                <a:gd name="T73" fmla="*/ 524 h 657"/>
                <a:gd name="T74" fmla="*/ 132 w 911"/>
                <a:gd name="T75" fmla="*/ 505 h 657"/>
                <a:gd name="T76" fmla="*/ 89 w 911"/>
                <a:gd name="T77" fmla="*/ 512 h 657"/>
                <a:gd name="T78" fmla="*/ 13 w 911"/>
                <a:gd name="T79" fmla="*/ 484 h 657"/>
                <a:gd name="T80" fmla="*/ 12 w 911"/>
                <a:gd name="T81" fmla="*/ 459 h 657"/>
                <a:gd name="T82" fmla="*/ 36 w 911"/>
                <a:gd name="T83" fmla="*/ 454 h 657"/>
                <a:gd name="T84" fmla="*/ 70 w 911"/>
                <a:gd name="T85" fmla="*/ 443 h 657"/>
                <a:gd name="T86" fmla="*/ 108 w 911"/>
                <a:gd name="T87" fmla="*/ 426 h 657"/>
                <a:gd name="T88" fmla="*/ 148 w 911"/>
                <a:gd name="T89" fmla="*/ 398 h 657"/>
                <a:gd name="T90" fmla="*/ 176 w 911"/>
                <a:gd name="T91" fmla="*/ 384 h 657"/>
                <a:gd name="T92" fmla="*/ 211 w 911"/>
                <a:gd name="T93" fmla="*/ 391 h 657"/>
                <a:gd name="T94" fmla="*/ 256 w 911"/>
                <a:gd name="T95" fmla="*/ 382 h 657"/>
                <a:gd name="T96" fmla="*/ 292 w 911"/>
                <a:gd name="T97" fmla="*/ 360 h 657"/>
                <a:gd name="T98" fmla="*/ 288 w 911"/>
                <a:gd name="T99" fmla="*/ 328 h 657"/>
                <a:gd name="T100" fmla="*/ 297 w 911"/>
                <a:gd name="T101" fmla="*/ 305 h 657"/>
                <a:gd name="T102" fmla="*/ 301 w 911"/>
                <a:gd name="T103" fmla="*/ 276 h 657"/>
                <a:gd name="T104" fmla="*/ 315 w 911"/>
                <a:gd name="T105" fmla="*/ 245 h 657"/>
                <a:gd name="T106" fmla="*/ 317 w 911"/>
                <a:gd name="T107" fmla="*/ 210 h 657"/>
                <a:gd name="T108" fmla="*/ 306 w 911"/>
                <a:gd name="T109" fmla="*/ 196 h 657"/>
                <a:gd name="T110" fmla="*/ 302 w 911"/>
                <a:gd name="T111" fmla="*/ 147 h 657"/>
                <a:gd name="T112" fmla="*/ 333 w 911"/>
                <a:gd name="T113" fmla="*/ 124 h 657"/>
                <a:gd name="T114" fmla="*/ 338 w 911"/>
                <a:gd name="T115" fmla="*/ 109 h 657"/>
                <a:gd name="T116" fmla="*/ 356 w 911"/>
                <a:gd name="T117" fmla="*/ 106 h 657"/>
                <a:gd name="T118" fmla="*/ 357 w 911"/>
                <a:gd name="T119" fmla="*/ 87 h 657"/>
                <a:gd name="T120" fmla="*/ 355 w 911"/>
                <a:gd name="T121" fmla="*/ 56 h 657"/>
                <a:gd name="T122" fmla="*/ 371 w 911"/>
                <a:gd name="T123" fmla="*/ 27 h 657"/>
                <a:gd name="T124" fmla="*/ 415 w 911"/>
                <a:gd name="T125" fmla="*/ 2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1" h="657">
                  <a:moveTo>
                    <a:pt x="430" y="0"/>
                  </a:moveTo>
                  <a:lnTo>
                    <a:pt x="431" y="0"/>
                  </a:lnTo>
                  <a:lnTo>
                    <a:pt x="431" y="0"/>
                  </a:lnTo>
                  <a:lnTo>
                    <a:pt x="433" y="1"/>
                  </a:lnTo>
                  <a:lnTo>
                    <a:pt x="437" y="2"/>
                  </a:lnTo>
                  <a:lnTo>
                    <a:pt x="439" y="2"/>
                  </a:lnTo>
                  <a:lnTo>
                    <a:pt x="442" y="3"/>
                  </a:lnTo>
                  <a:lnTo>
                    <a:pt x="446" y="3"/>
                  </a:lnTo>
                  <a:lnTo>
                    <a:pt x="448" y="3"/>
                  </a:lnTo>
                  <a:lnTo>
                    <a:pt x="450" y="3"/>
                  </a:lnTo>
                  <a:lnTo>
                    <a:pt x="452" y="2"/>
                  </a:lnTo>
                  <a:lnTo>
                    <a:pt x="456" y="1"/>
                  </a:lnTo>
                  <a:lnTo>
                    <a:pt x="457" y="1"/>
                  </a:lnTo>
                  <a:lnTo>
                    <a:pt x="458" y="1"/>
                  </a:lnTo>
                  <a:lnTo>
                    <a:pt x="459" y="1"/>
                  </a:lnTo>
                  <a:lnTo>
                    <a:pt x="461" y="1"/>
                  </a:lnTo>
                  <a:lnTo>
                    <a:pt x="463" y="1"/>
                  </a:lnTo>
                  <a:lnTo>
                    <a:pt x="466" y="3"/>
                  </a:lnTo>
                  <a:lnTo>
                    <a:pt x="467" y="3"/>
                  </a:lnTo>
                  <a:lnTo>
                    <a:pt x="468" y="3"/>
                  </a:lnTo>
                  <a:lnTo>
                    <a:pt x="469" y="3"/>
                  </a:lnTo>
                  <a:lnTo>
                    <a:pt x="470" y="3"/>
                  </a:lnTo>
                  <a:lnTo>
                    <a:pt x="474" y="2"/>
                  </a:lnTo>
                  <a:lnTo>
                    <a:pt x="476" y="2"/>
                  </a:lnTo>
                  <a:lnTo>
                    <a:pt x="477" y="2"/>
                  </a:lnTo>
                  <a:lnTo>
                    <a:pt x="479" y="2"/>
                  </a:lnTo>
                  <a:lnTo>
                    <a:pt x="482" y="2"/>
                  </a:lnTo>
                  <a:lnTo>
                    <a:pt x="486" y="3"/>
                  </a:lnTo>
                  <a:lnTo>
                    <a:pt x="487" y="3"/>
                  </a:lnTo>
                  <a:lnTo>
                    <a:pt x="489" y="3"/>
                  </a:lnTo>
                  <a:lnTo>
                    <a:pt x="491" y="4"/>
                  </a:lnTo>
                  <a:lnTo>
                    <a:pt x="493" y="4"/>
                  </a:lnTo>
                  <a:lnTo>
                    <a:pt x="495" y="5"/>
                  </a:lnTo>
                  <a:lnTo>
                    <a:pt x="496" y="6"/>
                  </a:lnTo>
                  <a:lnTo>
                    <a:pt x="500" y="8"/>
                  </a:lnTo>
                  <a:lnTo>
                    <a:pt x="510" y="12"/>
                  </a:lnTo>
                  <a:lnTo>
                    <a:pt x="512" y="13"/>
                  </a:lnTo>
                  <a:lnTo>
                    <a:pt x="514" y="14"/>
                  </a:lnTo>
                  <a:lnTo>
                    <a:pt x="517" y="15"/>
                  </a:lnTo>
                  <a:lnTo>
                    <a:pt x="519" y="16"/>
                  </a:lnTo>
                  <a:lnTo>
                    <a:pt x="522" y="17"/>
                  </a:lnTo>
                  <a:lnTo>
                    <a:pt x="524" y="18"/>
                  </a:lnTo>
                  <a:lnTo>
                    <a:pt x="526" y="18"/>
                  </a:lnTo>
                  <a:lnTo>
                    <a:pt x="528" y="18"/>
                  </a:lnTo>
                  <a:lnTo>
                    <a:pt x="530" y="19"/>
                  </a:lnTo>
                  <a:lnTo>
                    <a:pt x="532" y="19"/>
                  </a:lnTo>
                  <a:lnTo>
                    <a:pt x="534" y="18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4" y="19"/>
                  </a:lnTo>
                  <a:lnTo>
                    <a:pt x="534" y="20"/>
                  </a:lnTo>
                  <a:lnTo>
                    <a:pt x="533" y="21"/>
                  </a:lnTo>
                  <a:lnTo>
                    <a:pt x="533" y="22"/>
                  </a:lnTo>
                  <a:lnTo>
                    <a:pt x="532" y="24"/>
                  </a:lnTo>
                  <a:lnTo>
                    <a:pt x="531" y="28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0" y="30"/>
                  </a:lnTo>
                  <a:lnTo>
                    <a:pt x="530" y="31"/>
                  </a:lnTo>
                  <a:lnTo>
                    <a:pt x="529" y="31"/>
                  </a:lnTo>
                  <a:lnTo>
                    <a:pt x="529" y="32"/>
                  </a:lnTo>
                  <a:lnTo>
                    <a:pt x="528" y="32"/>
                  </a:lnTo>
                  <a:lnTo>
                    <a:pt x="527" y="32"/>
                  </a:lnTo>
                  <a:lnTo>
                    <a:pt x="526" y="32"/>
                  </a:lnTo>
                  <a:lnTo>
                    <a:pt x="525" y="32"/>
                  </a:lnTo>
                  <a:lnTo>
                    <a:pt x="524" y="32"/>
                  </a:lnTo>
                  <a:lnTo>
                    <a:pt x="518" y="31"/>
                  </a:lnTo>
                  <a:lnTo>
                    <a:pt x="514" y="30"/>
                  </a:lnTo>
                  <a:lnTo>
                    <a:pt x="513" y="30"/>
                  </a:lnTo>
                  <a:lnTo>
                    <a:pt x="512" y="30"/>
                  </a:lnTo>
                  <a:lnTo>
                    <a:pt x="512" y="31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11" y="33"/>
                  </a:lnTo>
                  <a:lnTo>
                    <a:pt x="510" y="34"/>
                  </a:lnTo>
                  <a:lnTo>
                    <a:pt x="510" y="36"/>
                  </a:lnTo>
                  <a:lnTo>
                    <a:pt x="510" y="37"/>
                  </a:lnTo>
                  <a:lnTo>
                    <a:pt x="510" y="38"/>
                  </a:lnTo>
                  <a:lnTo>
                    <a:pt x="510" y="42"/>
                  </a:lnTo>
                  <a:lnTo>
                    <a:pt x="510" y="43"/>
                  </a:lnTo>
                  <a:lnTo>
                    <a:pt x="510" y="45"/>
                  </a:lnTo>
                  <a:lnTo>
                    <a:pt x="510" y="48"/>
                  </a:lnTo>
                  <a:lnTo>
                    <a:pt x="510" y="50"/>
                  </a:lnTo>
                  <a:lnTo>
                    <a:pt x="510" y="51"/>
                  </a:lnTo>
                  <a:lnTo>
                    <a:pt x="511" y="51"/>
                  </a:lnTo>
                  <a:lnTo>
                    <a:pt x="511" y="52"/>
                  </a:lnTo>
                  <a:lnTo>
                    <a:pt x="511" y="53"/>
                  </a:lnTo>
                  <a:lnTo>
                    <a:pt x="512" y="53"/>
                  </a:lnTo>
                  <a:lnTo>
                    <a:pt x="512" y="54"/>
                  </a:lnTo>
                  <a:lnTo>
                    <a:pt x="513" y="54"/>
                  </a:lnTo>
                  <a:lnTo>
                    <a:pt x="514" y="54"/>
                  </a:lnTo>
                  <a:lnTo>
                    <a:pt x="518" y="56"/>
                  </a:lnTo>
                  <a:lnTo>
                    <a:pt x="522" y="57"/>
                  </a:lnTo>
                  <a:lnTo>
                    <a:pt x="528" y="58"/>
                  </a:lnTo>
                  <a:lnTo>
                    <a:pt x="531" y="59"/>
                  </a:lnTo>
                  <a:lnTo>
                    <a:pt x="533" y="60"/>
                  </a:lnTo>
                  <a:lnTo>
                    <a:pt x="535" y="60"/>
                  </a:lnTo>
                  <a:lnTo>
                    <a:pt x="538" y="60"/>
                  </a:lnTo>
                  <a:lnTo>
                    <a:pt x="541" y="61"/>
                  </a:lnTo>
                  <a:lnTo>
                    <a:pt x="542" y="61"/>
                  </a:lnTo>
                  <a:lnTo>
                    <a:pt x="542" y="61"/>
                  </a:lnTo>
                  <a:lnTo>
                    <a:pt x="543" y="62"/>
                  </a:lnTo>
                  <a:lnTo>
                    <a:pt x="543" y="62"/>
                  </a:lnTo>
                  <a:lnTo>
                    <a:pt x="543" y="62"/>
                  </a:lnTo>
                  <a:lnTo>
                    <a:pt x="543" y="63"/>
                  </a:lnTo>
                  <a:lnTo>
                    <a:pt x="542" y="63"/>
                  </a:lnTo>
                  <a:lnTo>
                    <a:pt x="541" y="64"/>
                  </a:lnTo>
                  <a:lnTo>
                    <a:pt x="540" y="65"/>
                  </a:lnTo>
                  <a:lnTo>
                    <a:pt x="539" y="66"/>
                  </a:lnTo>
                  <a:lnTo>
                    <a:pt x="538" y="67"/>
                  </a:lnTo>
                  <a:lnTo>
                    <a:pt x="537" y="68"/>
                  </a:lnTo>
                  <a:lnTo>
                    <a:pt x="536" y="71"/>
                  </a:lnTo>
                  <a:lnTo>
                    <a:pt x="535" y="73"/>
                  </a:lnTo>
                  <a:lnTo>
                    <a:pt x="532" y="77"/>
                  </a:lnTo>
                  <a:lnTo>
                    <a:pt x="531" y="78"/>
                  </a:lnTo>
                  <a:lnTo>
                    <a:pt x="531" y="80"/>
                  </a:lnTo>
                  <a:lnTo>
                    <a:pt x="530" y="82"/>
                  </a:lnTo>
                  <a:lnTo>
                    <a:pt x="530" y="84"/>
                  </a:lnTo>
                  <a:lnTo>
                    <a:pt x="530" y="86"/>
                  </a:lnTo>
                  <a:lnTo>
                    <a:pt x="530" y="88"/>
                  </a:lnTo>
                  <a:lnTo>
                    <a:pt x="531" y="90"/>
                  </a:lnTo>
                  <a:lnTo>
                    <a:pt x="531" y="92"/>
                  </a:lnTo>
                  <a:lnTo>
                    <a:pt x="532" y="97"/>
                  </a:lnTo>
                  <a:lnTo>
                    <a:pt x="534" y="102"/>
                  </a:lnTo>
                  <a:lnTo>
                    <a:pt x="535" y="106"/>
                  </a:lnTo>
                  <a:lnTo>
                    <a:pt x="536" y="108"/>
                  </a:lnTo>
                  <a:lnTo>
                    <a:pt x="536" y="109"/>
                  </a:lnTo>
                  <a:lnTo>
                    <a:pt x="537" y="110"/>
                  </a:lnTo>
                  <a:lnTo>
                    <a:pt x="538" y="112"/>
                  </a:lnTo>
                  <a:lnTo>
                    <a:pt x="541" y="116"/>
                  </a:lnTo>
                  <a:lnTo>
                    <a:pt x="542" y="117"/>
                  </a:lnTo>
                  <a:lnTo>
                    <a:pt x="542" y="119"/>
                  </a:lnTo>
                  <a:lnTo>
                    <a:pt x="543" y="120"/>
                  </a:lnTo>
                  <a:lnTo>
                    <a:pt x="544" y="122"/>
                  </a:lnTo>
                  <a:lnTo>
                    <a:pt x="544" y="123"/>
                  </a:lnTo>
                  <a:lnTo>
                    <a:pt x="544" y="124"/>
                  </a:lnTo>
                  <a:lnTo>
                    <a:pt x="544" y="125"/>
                  </a:lnTo>
                  <a:lnTo>
                    <a:pt x="544" y="126"/>
                  </a:lnTo>
                  <a:lnTo>
                    <a:pt x="543" y="126"/>
                  </a:lnTo>
                  <a:lnTo>
                    <a:pt x="543" y="127"/>
                  </a:lnTo>
                  <a:lnTo>
                    <a:pt x="542" y="128"/>
                  </a:lnTo>
                  <a:lnTo>
                    <a:pt x="540" y="130"/>
                  </a:lnTo>
                  <a:lnTo>
                    <a:pt x="539" y="131"/>
                  </a:lnTo>
                  <a:lnTo>
                    <a:pt x="538" y="132"/>
                  </a:lnTo>
                  <a:lnTo>
                    <a:pt x="538" y="133"/>
                  </a:lnTo>
                  <a:lnTo>
                    <a:pt x="537" y="134"/>
                  </a:lnTo>
                  <a:lnTo>
                    <a:pt x="537" y="135"/>
                  </a:lnTo>
                  <a:lnTo>
                    <a:pt x="537" y="136"/>
                  </a:lnTo>
                  <a:lnTo>
                    <a:pt x="536" y="137"/>
                  </a:lnTo>
                  <a:lnTo>
                    <a:pt x="536" y="138"/>
                  </a:lnTo>
                  <a:lnTo>
                    <a:pt x="536" y="139"/>
                  </a:lnTo>
                  <a:lnTo>
                    <a:pt x="537" y="140"/>
                  </a:lnTo>
                  <a:lnTo>
                    <a:pt x="537" y="140"/>
                  </a:lnTo>
                  <a:lnTo>
                    <a:pt x="538" y="141"/>
                  </a:lnTo>
                  <a:lnTo>
                    <a:pt x="538" y="142"/>
                  </a:lnTo>
                  <a:lnTo>
                    <a:pt x="540" y="144"/>
                  </a:lnTo>
                  <a:lnTo>
                    <a:pt x="541" y="145"/>
                  </a:lnTo>
                  <a:lnTo>
                    <a:pt x="542" y="146"/>
                  </a:lnTo>
                  <a:lnTo>
                    <a:pt x="544" y="148"/>
                  </a:lnTo>
                  <a:lnTo>
                    <a:pt x="549" y="151"/>
                  </a:lnTo>
                  <a:lnTo>
                    <a:pt x="551" y="153"/>
                  </a:lnTo>
                  <a:lnTo>
                    <a:pt x="553" y="154"/>
                  </a:lnTo>
                  <a:lnTo>
                    <a:pt x="556" y="155"/>
                  </a:lnTo>
                  <a:lnTo>
                    <a:pt x="558" y="155"/>
                  </a:lnTo>
                  <a:lnTo>
                    <a:pt x="559" y="156"/>
                  </a:lnTo>
                  <a:lnTo>
                    <a:pt x="561" y="156"/>
                  </a:lnTo>
                  <a:lnTo>
                    <a:pt x="562" y="155"/>
                  </a:lnTo>
                  <a:lnTo>
                    <a:pt x="563" y="155"/>
                  </a:lnTo>
                  <a:lnTo>
                    <a:pt x="564" y="154"/>
                  </a:lnTo>
                  <a:lnTo>
                    <a:pt x="566" y="153"/>
                  </a:lnTo>
                  <a:lnTo>
                    <a:pt x="568" y="152"/>
                  </a:lnTo>
                  <a:lnTo>
                    <a:pt x="570" y="150"/>
                  </a:lnTo>
                  <a:lnTo>
                    <a:pt x="571" y="148"/>
                  </a:lnTo>
                  <a:lnTo>
                    <a:pt x="572" y="147"/>
                  </a:lnTo>
                  <a:lnTo>
                    <a:pt x="573" y="146"/>
                  </a:lnTo>
                  <a:lnTo>
                    <a:pt x="574" y="144"/>
                  </a:lnTo>
                  <a:lnTo>
                    <a:pt x="575" y="142"/>
                  </a:lnTo>
                  <a:lnTo>
                    <a:pt x="576" y="138"/>
                  </a:lnTo>
                  <a:lnTo>
                    <a:pt x="578" y="135"/>
                  </a:lnTo>
                  <a:lnTo>
                    <a:pt x="579" y="133"/>
                  </a:lnTo>
                  <a:lnTo>
                    <a:pt x="581" y="131"/>
                  </a:lnTo>
                  <a:lnTo>
                    <a:pt x="581" y="129"/>
                  </a:lnTo>
                  <a:lnTo>
                    <a:pt x="582" y="129"/>
                  </a:lnTo>
                  <a:lnTo>
                    <a:pt x="582" y="128"/>
                  </a:lnTo>
                  <a:lnTo>
                    <a:pt x="582" y="127"/>
                  </a:lnTo>
                  <a:lnTo>
                    <a:pt x="582" y="126"/>
                  </a:lnTo>
                  <a:lnTo>
                    <a:pt x="582" y="125"/>
                  </a:lnTo>
                  <a:lnTo>
                    <a:pt x="581" y="124"/>
                  </a:lnTo>
                  <a:lnTo>
                    <a:pt x="581" y="123"/>
                  </a:lnTo>
                  <a:lnTo>
                    <a:pt x="581" y="122"/>
                  </a:lnTo>
                  <a:lnTo>
                    <a:pt x="580" y="120"/>
                  </a:lnTo>
                  <a:lnTo>
                    <a:pt x="578" y="117"/>
                  </a:lnTo>
                  <a:lnTo>
                    <a:pt x="578" y="117"/>
                  </a:lnTo>
                  <a:lnTo>
                    <a:pt x="577" y="115"/>
                  </a:lnTo>
                  <a:lnTo>
                    <a:pt x="576" y="113"/>
                  </a:lnTo>
                  <a:lnTo>
                    <a:pt x="576" y="112"/>
                  </a:lnTo>
                  <a:lnTo>
                    <a:pt x="576" y="111"/>
                  </a:lnTo>
                  <a:lnTo>
                    <a:pt x="575" y="110"/>
                  </a:lnTo>
                  <a:lnTo>
                    <a:pt x="574" y="109"/>
                  </a:lnTo>
                  <a:lnTo>
                    <a:pt x="567" y="102"/>
                  </a:lnTo>
                  <a:lnTo>
                    <a:pt x="566" y="101"/>
                  </a:lnTo>
                  <a:lnTo>
                    <a:pt x="566" y="101"/>
                  </a:lnTo>
                  <a:lnTo>
                    <a:pt x="565" y="100"/>
                  </a:lnTo>
                  <a:lnTo>
                    <a:pt x="565" y="99"/>
                  </a:lnTo>
                  <a:lnTo>
                    <a:pt x="564" y="98"/>
                  </a:lnTo>
                  <a:lnTo>
                    <a:pt x="564" y="97"/>
                  </a:lnTo>
                  <a:lnTo>
                    <a:pt x="563" y="96"/>
                  </a:lnTo>
                  <a:lnTo>
                    <a:pt x="563" y="96"/>
                  </a:lnTo>
                  <a:lnTo>
                    <a:pt x="563" y="96"/>
                  </a:lnTo>
                  <a:lnTo>
                    <a:pt x="564" y="95"/>
                  </a:lnTo>
                  <a:lnTo>
                    <a:pt x="564" y="95"/>
                  </a:lnTo>
                  <a:lnTo>
                    <a:pt x="564" y="94"/>
                  </a:lnTo>
                  <a:lnTo>
                    <a:pt x="566" y="92"/>
                  </a:lnTo>
                  <a:lnTo>
                    <a:pt x="568" y="90"/>
                  </a:lnTo>
                  <a:lnTo>
                    <a:pt x="570" y="89"/>
                  </a:lnTo>
                  <a:lnTo>
                    <a:pt x="572" y="88"/>
                  </a:lnTo>
                  <a:lnTo>
                    <a:pt x="575" y="86"/>
                  </a:lnTo>
                  <a:lnTo>
                    <a:pt x="577" y="85"/>
                  </a:lnTo>
                  <a:lnTo>
                    <a:pt x="579" y="85"/>
                  </a:lnTo>
                  <a:lnTo>
                    <a:pt x="580" y="84"/>
                  </a:lnTo>
                  <a:lnTo>
                    <a:pt x="582" y="84"/>
                  </a:lnTo>
                  <a:lnTo>
                    <a:pt x="583" y="84"/>
                  </a:lnTo>
                  <a:lnTo>
                    <a:pt x="585" y="84"/>
                  </a:lnTo>
                  <a:lnTo>
                    <a:pt x="587" y="85"/>
                  </a:lnTo>
                  <a:lnTo>
                    <a:pt x="591" y="86"/>
                  </a:lnTo>
                  <a:lnTo>
                    <a:pt x="593" y="87"/>
                  </a:lnTo>
                  <a:lnTo>
                    <a:pt x="594" y="87"/>
                  </a:lnTo>
                  <a:lnTo>
                    <a:pt x="595" y="87"/>
                  </a:lnTo>
                  <a:lnTo>
                    <a:pt x="596" y="88"/>
                  </a:lnTo>
                  <a:lnTo>
                    <a:pt x="597" y="89"/>
                  </a:lnTo>
                  <a:lnTo>
                    <a:pt x="598" y="90"/>
                  </a:lnTo>
                  <a:lnTo>
                    <a:pt x="600" y="92"/>
                  </a:lnTo>
                  <a:lnTo>
                    <a:pt x="601" y="94"/>
                  </a:lnTo>
                  <a:lnTo>
                    <a:pt x="601" y="94"/>
                  </a:lnTo>
                  <a:lnTo>
                    <a:pt x="602" y="97"/>
                  </a:lnTo>
                  <a:lnTo>
                    <a:pt x="604" y="99"/>
                  </a:lnTo>
                  <a:lnTo>
                    <a:pt x="605" y="100"/>
                  </a:lnTo>
                  <a:lnTo>
                    <a:pt x="607" y="103"/>
                  </a:lnTo>
                  <a:lnTo>
                    <a:pt x="608" y="104"/>
                  </a:lnTo>
                  <a:lnTo>
                    <a:pt x="608" y="105"/>
                  </a:lnTo>
                  <a:lnTo>
                    <a:pt x="609" y="107"/>
                  </a:lnTo>
                  <a:lnTo>
                    <a:pt x="610" y="107"/>
                  </a:lnTo>
                  <a:lnTo>
                    <a:pt x="611" y="108"/>
                  </a:lnTo>
                  <a:lnTo>
                    <a:pt x="612" y="110"/>
                  </a:lnTo>
                  <a:lnTo>
                    <a:pt x="613" y="111"/>
                  </a:lnTo>
                  <a:lnTo>
                    <a:pt x="613" y="113"/>
                  </a:lnTo>
                  <a:lnTo>
                    <a:pt x="614" y="114"/>
                  </a:lnTo>
                  <a:lnTo>
                    <a:pt x="615" y="118"/>
                  </a:lnTo>
                  <a:lnTo>
                    <a:pt x="617" y="123"/>
                  </a:lnTo>
                  <a:lnTo>
                    <a:pt x="618" y="127"/>
                  </a:lnTo>
                  <a:lnTo>
                    <a:pt x="618" y="128"/>
                  </a:lnTo>
                  <a:lnTo>
                    <a:pt x="619" y="129"/>
                  </a:lnTo>
                  <a:lnTo>
                    <a:pt x="620" y="130"/>
                  </a:lnTo>
                  <a:lnTo>
                    <a:pt x="620" y="131"/>
                  </a:lnTo>
                  <a:lnTo>
                    <a:pt x="621" y="132"/>
                  </a:lnTo>
                  <a:lnTo>
                    <a:pt x="624" y="135"/>
                  </a:lnTo>
                  <a:lnTo>
                    <a:pt x="625" y="135"/>
                  </a:lnTo>
                  <a:lnTo>
                    <a:pt x="625" y="136"/>
                  </a:lnTo>
                  <a:lnTo>
                    <a:pt x="626" y="137"/>
                  </a:lnTo>
                  <a:lnTo>
                    <a:pt x="626" y="138"/>
                  </a:lnTo>
                  <a:lnTo>
                    <a:pt x="628" y="141"/>
                  </a:lnTo>
                  <a:lnTo>
                    <a:pt x="629" y="143"/>
                  </a:lnTo>
                  <a:lnTo>
                    <a:pt x="629" y="144"/>
                  </a:lnTo>
                  <a:lnTo>
                    <a:pt x="631" y="145"/>
                  </a:lnTo>
                  <a:lnTo>
                    <a:pt x="632" y="147"/>
                  </a:lnTo>
                  <a:lnTo>
                    <a:pt x="633" y="148"/>
                  </a:lnTo>
                  <a:lnTo>
                    <a:pt x="634" y="149"/>
                  </a:lnTo>
                  <a:lnTo>
                    <a:pt x="634" y="149"/>
                  </a:lnTo>
                  <a:lnTo>
                    <a:pt x="635" y="150"/>
                  </a:lnTo>
                  <a:lnTo>
                    <a:pt x="636" y="150"/>
                  </a:lnTo>
                  <a:lnTo>
                    <a:pt x="636" y="150"/>
                  </a:lnTo>
                  <a:lnTo>
                    <a:pt x="637" y="151"/>
                  </a:lnTo>
                  <a:lnTo>
                    <a:pt x="637" y="151"/>
                  </a:lnTo>
                  <a:lnTo>
                    <a:pt x="638" y="151"/>
                  </a:lnTo>
                  <a:lnTo>
                    <a:pt x="639" y="150"/>
                  </a:lnTo>
                  <a:lnTo>
                    <a:pt x="639" y="150"/>
                  </a:lnTo>
                  <a:lnTo>
                    <a:pt x="640" y="150"/>
                  </a:lnTo>
                  <a:lnTo>
                    <a:pt x="640" y="149"/>
                  </a:lnTo>
                  <a:lnTo>
                    <a:pt x="641" y="147"/>
                  </a:lnTo>
                  <a:lnTo>
                    <a:pt x="642" y="146"/>
                  </a:lnTo>
                  <a:lnTo>
                    <a:pt x="642" y="146"/>
                  </a:lnTo>
                  <a:lnTo>
                    <a:pt x="643" y="146"/>
                  </a:lnTo>
                  <a:lnTo>
                    <a:pt x="643" y="146"/>
                  </a:lnTo>
                  <a:lnTo>
                    <a:pt x="644" y="146"/>
                  </a:lnTo>
                  <a:lnTo>
                    <a:pt x="644" y="146"/>
                  </a:lnTo>
                  <a:lnTo>
                    <a:pt x="644" y="147"/>
                  </a:lnTo>
                  <a:lnTo>
                    <a:pt x="644" y="148"/>
                  </a:lnTo>
                  <a:lnTo>
                    <a:pt x="645" y="149"/>
                  </a:lnTo>
                  <a:lnTo>
                    <a:pt x="645" y="151"/>
                  </a:lnTo>
                  <a:lnTo>
                    <a:pt x="645" y="153"/>
                  </a:lnTo>
                  <a:lnTo>
                    <a:pt x="644" y="155"/>
                  </a:lnTo>
                  <a:lnTo>
                    <a:pt x="644" y="158"/>
                  </a:lnTo>
                  <a:lnTo>
                    <a:pt x="644" y="159"/>
                  </a:lnTo>
                  <a:lnTo>
                    <a:pt x="643" y="164"/>
                  </a:lnTo>
                  <a:lnTo>
                    <a:pt x="642" y="168"/>
                  </a:lnTo>
                  <a:lnTo>
                    <a:pt x="642" y="171"/>
                  </a:lnTo>
                  <a:lnTo>
                    <a:pt x="642" y="172"/>
                  </a:lnTo>
                  <a:lnTo>
                    <a:pt x="642" y="172"/>
                  </a:lnTo>
                  <a:lnTo>
                    <a:pt x="642" y="173"/>
                  </a:lnTo>
                  <a:lnTo>
                    <a:pt x="642" y="173"/>
                  </a:lnTo>
                  <a:lnTo>
                    <a:pt x="643" y="174"/>
                  </a:lnTo>
                  <a:lnTo>
                    <a:pt x="643" y="175"/>
                  </a:lnTo>
                  <a:lnTo>
                    <a:pt x="644" y="175"/>
                  </a:lnTo>
                  <a:lnTo>
                    <a:pt x="645" y="176"/>
                  </a:lnTo>
                  <a:lnTo>
                    <a:pt x="646" y="177"/>
                  </a:lnTo>
                  <a:lnTo>
                    <a:pt x="649" y="178"/>
                  </a:lnTo>
                  <a:lnTo>
                    <a:pt x="651" y="180"/>
                  </a:lnTo>
                  <a:lnTo>
                    <a:pt x="654" y="181"/>
                  </a:lnTo>
                  <a:lnTo>
                    <a:pt x="656" y="182"/>
                  </a:lnTo>
                  <a:lnTo>
                    <a:pt x="660" y="183"/>
                  </a:lnTo>
                  <a:lnTo>
                    <a:pt x="664" y="184"/>
                  </a:lnTo>
                  <a:lnTo>
                    <a:pt x="666" y="185"/>
                  </a:lnTo>
                  <a:lnTo>
                    <a:pt x="668" y="186"/>
                  </a:lnTo>
                  <a:lnTo>
                    <a:pt x="671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8" y="193"/>
                  </a:lnTo>
                  <a:lnTo>
                    <a:pt x="680" y="194"/>
                  </a:lnTo>
                  <a:lnTo>
                    <a:pt x="680" y="195"/>
                  </a:lnTo>
                  <a:lnTo>
                    <a:pt x="681" y="196"/>
                  </a:lnTo>
                  <a:lnTo>
                    <a:pt x="682" y="197"/>
                  </a:lnTo>
                  <a:lnTo>
                    <a:pt x="682" y="198"/>
                  </a:lnTo>
                  <a:lnTo>
                    <a:pt x="683" y="200"/>
                  </a:lnTo>
                  <a:lnTo>
                    <a:pt x="685" y="207"/>
                  </a:lnTo>
                  <a:lnTo>
                    <a:pt x="686" y="211"/>
                  </a:lnTo>
                  <a:lnTo>
                    <a:pt x="687" y="213"/>
                  </a:lnTo>
                  <a:lnTo>
                    <a:pt x="689" y="218"/>
                  </a:lnTo>
                  <a:lnTo>
                    <a:pt x="691" y="224"/>
                  </a:lnTo>
                  <a:lnTo>
                    <a:pt x="692" y="226"/>
                  </a:lnTo>
                  <a:lnTo>
                    <a:pt x="692" y="226"/>
                  </a:lnTo>
                  <a:lnTo>
                    <a:pt x="687" y="236"/>
                  </a:lnTo>
                  <a:lnTo>
                    <a:pt x="686" y="239"/>
                  </a:lnTo>
                  <a:lnTo>
                    <a:pt x="685" y="241"/>
                  </a:lnTo>
                  <a:lnTo>
                    <a:pt x="684" y="242"/>
                  </a:lnTo>
                  <a:lnTo>
                    <a:pt x="684" y="243"/>
                  </a:lnTo>
                  <a:lnTo>
                    <a:pt x="684" y="245"/>
                  </a:lnTo>
                  <a:lnTo>
                    <a:pt x="683" y="247"/>
                  </a:lnTo>
                  <a:lnTo>
                    <a:pt x="684" y="249"/>
                  </a:lnTo>
                  <a:lnTo>
                    <a:pt x="684" y="250"/>
                  </a:lnTo>
                  <a:lnTo>
                    <a:pt x="685" y="254"/>
                  </a:lnTo>
                  <a:lnTo>
                    <a:pt x="685" y="256"/>
                  </a:lnTo>
                  <a:lnTo>
                    <a:pt x="685" y="258"/>
                  </a:lnTo>
                  <a:lnTo>
                    <a:pt x="686" y="263"/>
                  </a:lnTo>
                  <a:lnTo>
                    <a:pt x="686" y="265"/>
                  </a:lnTo>
                  <a:lnTo>
                    <a:pt x="686" y="266"/>
                  </a:lnTo>
                  <a:lnTo>
                    <a:pt x="687" y="268"/>
                  </a:lnTo>
                  <a:lnTo>
                    <a:pt x="687" y="270"/>
                  </a:lnTo>
                  <a:lnTo>
                    <a:pt x="690" y="276"/>
                  </a:lnTo>
                  <a:lnTo>
                    <a:pt x="692" y="280"/>
                  </a:lnTo>
                  <a:lnTo>
                    <a:pt x="692" y="281"/>
                  </a:lnTo>
                  <a:lnTo>
                    <a:pt x="692" y="282"/>
                  </a:lnTo>
                  <a:lnTo>
                    <a:pt x="692" y="283"/>
                  </a:lnTo>
                  <a:lnTo>
                    <a:pt x="692" y="284"/>
                  </a:lnTo>
                  <a:lnTo>
                    <a:pt x="692" y="287"/>
                  </a:lnTo>
                  <a:lnTo>
                    <a:pt x="692" y="288"/>
                  </a:lnTo>
                  <a:lnTo>
                    <a:pt x="693" y="289"/>
                  </a:lnTo>
                  <a:lnTo>
                    <a:pt x="693" y="289"/>
                  </a:lnTo>
                  <a:lnTo>
                    <a:pt x="693" y="290"/>
                  </a:lnTo>
                  <a:lnTo>
                    <a:pt x="693" y="290"/>
                  </a:lnTo>
                  <a:lnTo>
                    <a:pt x="694" y="290"/>
                  </a:lnTo>
                  <a:lnTo>
                    <a:pt x="695" y="291"/>
                  </a:lnTo>
                  <a:lnTo>
                    <a:pt x="696" y="291"/>
                  </a:lnTo>
                  <a:lnTo>
                    <a:pt x="698" y="291"/>
                  </a:lnTo>
                  <a:lnTo>
                    <a:pt x="702" y="291"/>
                  </a:lnTo>
                  <a:lnTo>
                    <a:pt x="703" y="291"/>
                  </a:lnTo>
                  <a:lnTo>
                    <a:pt x="706" y="290"/>
                  </a:lnTo>
                  <a:lnTo>
                    <a:pt x="706" y="290"/>
                  </a:lnTo>
                  <a:lnTo>
                    <a:pt x="707" y="290"/>
                  </a:lnTo>
                  <a:lnTo>
                    <a:pt x="708" y="291"/>
                  </a:lnTo>
                  <a:lnTo>
                    <a:pt x="709" y="291"/>
                  </a:lnTo>
                  <a:lnTo>
                    <a:pt x="709" y="292"/>
                  </a:lnTo>
                  <a:lnTo>
                    <a:pt x="710" y="292"/>
                  </a:lnTo>
                  <a:lnTo>
                    <a:pt x="710" y="293"/>
                  </a:lnTo>
                  <a:lnTo>
                    <a:pt x="710" y="294"/>
                  </a:lnTo>
                  <a:lnTo>
                    <a:pt x="710" y="296"/>
                  </a:lnTo>
                  <a:lnTo>
                    <a:pt x="710" y="297"/>
                  </a:lnTo>
                  <a:lnTo>
                    <a:pt x="710" y="298"/>
                  </a:lnTo>
                  <a:lnTo>
                    <a:pt x="710" y="300"/>
                  </a:lnTo>
                  <a:lnTo>
                    <a:pt x="710" y="302"/>
                  </a:lnTo>
                  <a:lnTo>
                    <a:pt x="709" y="304"/>
                  </a:lnTo>
                  <a:lnTo>
                    <a:pt x="708" y="306"/>
                  </a:lnTo>
                  <a:lnTo>
                    <a:pt x="708" y="308"/>
                  </a:lnTo>
                  <a:lnTo>
                    <a:pt x="707" y="309"/>
                  </a:lnTo>
                  <a:lnTo>
                    <a:pt x="706" y="311"/>
                  </a:lnTo>
                  <a:lnTo>
                    <a:pt x="705" y="312"/>
                  </a:lnTo>
                  <a:lnTo>
                    <a:pt x="705" y="313"/>
                  </a:lnTo>
                  <a:lnTo>
                    <a:pt x="704" y="313"/>
                  </a:lnTo>
                  <a:lnTo>
                    <a:pt x="702" y="315"/>
                  </a:lnTo>
                  <a:lnTo>
                    <a:pt x="699" y="318"/>
                  </a:lnTo>
                  <a:lnTo>
                    <a:pt x="696" y="319"/>
                  </a:lnTo>
                  <a:lnTo>
                    <a:pt x="695" y="320"/>
                  </a:lnTo>
                  <a:lnTo>
                    <a:pt x="693" y="321"/>
                  </a:lnTo>
                  <a:lnTo>
                    <a:pt x="692" y="322"/>
                  </a:lnTo>
                  <a:lnTo>
                    <a:pt x="691" y="324"/>
                  </a:lnTo>
                  <a:lnTo>
                    <a:pt x="690" y="326"/>
                  </a:lnTo>
                  <a:lnTo>
                    <a:pt x="689" y="327"/>
                  </a:lnTo>
                  <a:lnTo>
                    <a:pt x="687" y="333"/>
                  </a:lnTo>
                  <a:lnTo>
                    <a:pt x="685" y="335"/>
                  </a:lnTo>
                  <a:lnTo>
                    <a:pt x="685" y="336"/>
                  </a:lnTo>
                  <a:lnTo>
                    <a:pt x="684" y="337"/>
                  </a:lnTo>
                  <a:lnTo>
                    <a:pt x="683" y="338"/>
                  </a:lnTo>
                  <a:lnTo>
                    <a:pt x="682" y="339"/>
                  </a:lnTo>
                  <a:lnTo>
                    <a:pt x="680" y="341"/>
                  </a:lnTo>
                  <a:lnTo>
                    <a:pt x="679" y="341"/>
                  </a:lnTo>
                  <a:lnTo>
                    <a:pt x="678" y="342"/>
                  </a:lnTo>
                  <a:lnTo>
                    <a:pt x="678" y="343"/>
                  </a:lnTo>
                  <a:lnTo>
                    <a:pt x="677" y="344"/>
                  </a:lnTo>
                  <a:lnTo>
                    <a:pt x="677" y="345"/>
                  </a:lnTo>
                  <a:lnTo>
                    <a:pt x="677" y="347"/>
                  </a:lnTo>
                  <a:lnTo>
                    <a:pt x="677" y="348"/>
                  </a:lnTo>
                  <a:lnTo>
                    <a:pt x="677" y="350"/>
                  </a:lnTo>
                  <a:lnTo>
                    <a:pt x="677" y="352"/>
                  </a:lnTo>
                  <a:lnTo>
                    <a:pt x="678" y="354"/>
                  </a:lnTo>
                  <a:lnTo>
                    <a:pt x="678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0" y="356"/>
                  </a:lnTo>
                  <a:lnTo>
                    <a:pt x="681" y="356"/>
                  </a:lnTo>
                  <a:lnTo>
                    <a:pt x="682" y="356"/>
                  </a:lnTo>
                  <a:lnTo>
                    <a:pt x="683" y="356"/>
                  </a:lnTo>
                  <a:lnTo>
                    <a:pt x="684" y="357"/>
                  </a:lnTo>
                  <a:lnTo>
                    <a:pt x="686" y="356"/>
                  </a:lnTo>
                  <a:lnTo>
                    <a:pt x="688" y="356"/>
                  </a:lnTo>
                  <a:lnTo>
                    <a:pt x="689" y="356"/>
                  </a:lnTo>
                  <a:lnTo>
                    <a:pt x="691" y="355"/>
                  </a:lnTo>
                  <a:lnTo>
                    <a:pt x="695" y="354"/>
                  </a:lnTo>
                  <a:lnTo>
                    <a:pt x="705" y="351"/>
                  </a:lnTo>
                  <a:lnTo>
                    <a:pt x="707" y="350"/>
                  </a:lnTo>
                  <a:lnTo>
                    <a:pt x="710" y="349"/>
                  </a:lnTo>
                  <a:lnTo>
                    <a:pt x="711" y="349"/>
                  </a:lnTo>
                  <a:lnTo>
                    <a:pt x="712" y="349"/>
                  </a:lnTo>
                  <a:lnTo>
                    <a:pt x="713" y="349"/>
                  </a:lnTo>
                  <a:lnTo>
                    <a:pt x="715" y="349"/>
                  </a:lnTo>
                  <a:lnTo>
                    <a:pt x="716" y="349"/>
                  </a:lnTo>
                  <a:lnTo>
                    <a:pt x="716" y="349"/>
                  </a:lnTo>
                  <a:lnTo>
                    <a:pt x="717" y="350"/>
                  </a:lnTo>
                  <a:lnTo>
                    <a:pt x="718" y="350"/>
                  </a:lnTo>
                  <a:lnTo>
                    <a:pt x="719" y="351"/>
                  </a:lnTo>
                  <a:lnTo>
                    <a:pt x="720" y="352"/>
                  </a:lnTo>
                  <a:lnTo>
                    <a:pt x="721" y="355"/>
                  </a:lnTo>
                  <a:lnTo>
                    <a:pt x="723" y="357"/>
                  </a:lnTo>
                  <a:lnTo>
                    <a:pt x="724" y="358"/>
                  </a:lnTo>
                  <a:lnTo>
                    <a:pt x="724" y="360"/>
                  </a:lnTo>
                  <a:lnTo>
                    <a:pt x="725" y="362"/>
                  </a:lnTo>
                  <a:lnTo>
                    <a:pt x="725" y="363"/>
                  </a:lnTo>
                  <a:lnTo>
                    <a:pt x="725" y="365"/>
                  </a:lnTo>
                  <a:lnTo>
                    <a:pt x="725" y="366"/>
                  </a:lnTo>
                  <a:lnTo>
                    <a:pt x="725" y="369"/>
                  </a:lnTo>
                  <a:lnTo>
                    <a:pt x="725" y="374"/>
                  </a:lnTo>
                  <a:lnTo>
                    <a:pt x="725" y="376"/>
                  </a:lnTo>
                  <a:lnTo>
                    <a:pt x="725" y="377"/>
                  </a:lnTo>
                  <a:lnTo>
                    <a:pt x="725" y="378"/>
                  </a:lnTo>
                  <a:lnTo>
                    <a:pt x="725" y="378"/>
                  </a:lnTo>
                  <a:lnTo>
                    <a:pt x="726" y="379"/>
                  </a:lnTo>
                  <a:lnTo>
                    <a:pt x="726" y="380"/>
                  </a:lnTo>
                  <a:lnTo>
                    <a:pt x="727" y="380"/>
                  </a:lnTo>
                  <a:lnTo>
                    <a:pt x="727" y="380"/>
                  </a:lnTo>
                  <a:lnTo>
                    <a:pt x="731" y="381"/>
                  </a:lnTo>
                  <a:lnTo>
                    <a:pt x="733" y="382"/>
                  </a:lnTo>
                  <a:lnTo>
                    <a:pt x="734" y="382"/>
                  </a:lnTo>
                  <a:lnTo>
                    <a:pt x="735" y="383"/>
                  </a:lnTo>
                  <a:lnTo>
                    <a:pt x="737" y="384"/>
                  </a:lnTo>
                  <a:lnTo>
                    <a:pt x="740" y="385"/>
                  </a:lnTo>
                  <a:lnTo>
                    <a:pt x="741" y="385"/>
                  </a:lnTo>
                  <a:lnTo>
                    <a:pt x="742" y="386"/>
                  </a:lnTo>
                  <a:lnTo>
                    <a:pt x="743" y="387"/>
                  </a:lnTo>
                  <a:lnTo>
                    <a:pt x="745" y="389"/>
                  </a:lnTo>
                  <a:lnTo>
                    <a:pt x="747" y="391"/>
                  </a:lnTo>
                  <a:lnTo>
                    <a:pt x="748" y="391"/>
                  </a:lnTo>
                  <a:lnTo>
                    <a:pt x="748" y="392"/>
                  </a:lnTo>
                  <a:lnTo>
                    <a:pt x="750" y="393"/>
                  </a:lnTo>
                  <a:lnTo>
                    <a:pt x="751" y="393"/>
                  </a:lnTo>
                  <a:lnTo>
                    <a:pt x="752" y="393"/>
                  </a:lnTo>
                  <a:lnTo>
                    <a:pt x="760" y="394"/>
                  </a:lnTo>
                  <a:lnTo>
                    <a:pt x="764" y="395"/>
                  </a:lnTo>
                  <a:lnTo>
                    <a:pt x="771" y="396"/>
                  </a:lnTo>
                  <a:lnTo>
                    <a:pt x="772" y="396"/>
                  </a:lnTo>
                  <a:lnTo>
                    <a:pt x="774" y="397"/>
                  </a:lnTo>
                  <a:lnTo>
                    <a:pt x="775" y="397"/>
                  </a:lnTo>
                  <a:lnTo>
                    <a:pt x="776" y="398"/>
                  </a:lnTo>
                  <a:lnTo>
                    <a:pt x="778" y="399"/>
                  </a:lnTo>
                  <a:lnTo>
                    <a:pt x="779" y="400"/>
                  </a:lnTo>
                  <a:lnTo>
                    <a:pt x="780" y="402"/>
                  </a:lnTo>
                  <a:lnTo>
                    <a:pt x="781" y="402"/>
                  </a:lnTo>
                  <a:lnTo>
                    <a:pt x="781" y="403"/>
                  </a:lnTo>
                  <a:lnTo>
                    <a:pt x="782" y="404"/>
                  </a:lnTo>
                  <a:lnTo>
                    <a:pt x="782" y="406"/>
                  </a:lnTo>
                  <a:lnTo>
                    <a:pt x="782" y="408"/>
                  </a:lnTo>
                  <a:lnTo>
                    <a:pt x="783" y="412"/>
                  </a:lnTo>
                  <a:lnTo>
                    <a:pt x="783" y="413"/>
                  </a:lnTo>
                  <a:lnTo>
                    <a:pt x="783" y="414"/>
                  </a:lnTo>
                  <a:lnTo>
                    <a:pt x="784" y="415"/>
                  </a:lnTo>
                  <a:lnTo>
                    <a:pt x="784" y="416"/>
                  </a:lnTo>
                  <a:lnTo>
                    <a:pt x="785" y="416"/>
                  </a:lnTo>
                  <a:lnTo>
                    <a:pt x="785" y="417"/>
                  </a:lnTo>
                  <a:lnTo>
                    <a:pt x="786" y="417"/>
                  </a:lnTo>
                  <a:lnTo>
                    <a:pt x="787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4" y="419"/>
                  </a:lnTo>
                  <a:lnTo>
                    <a:pt x="795" y="419"/>
                  </a:lnTo>
                  <a:lnTo>
                    <a:pt x="797" y="419"/>
                  </a:lnTo>
                  <a:lnTo>
                    <a:pt x="798" y="420"/>
                  </a:lnTo>
                  <a:lnTo>
                    <a:pt x="799" y="420"/>
                  </a:lnTo>
                  <a:lnTo>
                    <a:pt x="800" y="421"/>
                  </a:lnTo>
                  <a:lnTo>
                    <a:pt x="808" y="427"/>
                  </a:lnTo>
                  <a:lnTo>
                    <a:pt x="810" y="428"/>
                  </a:lnTo>
                  <a:lnTo>
                    <a:pt x="812" y="429"/>
                  </a:lnTo>
                  <a:lnTo>
                    <a:pt x="813" y="430"/>
                  </a:lnTo>
                  <a:lnTo>
                    <a:pt x="815" y="431"/>
                  </a:lnTo>
                  <a:lnTo>
                    <a:pt x="816" y="431"/>
                  </a:lnTo>
                  <a:lnTo>
                    <a:pt x="817" y="431"/>
                  </a:lnTo>
                  <a:lnTo>
                    <a:pt x="818" y="431"/>
                  </a:lnTo>
                  <a:lnTo>
                    <a:pt x="819" y="431"/>
                  </a:lnTo>
                  <a:lnTo>
                    <a:pt x="821" y="431"/>
                  </a:lnTo>
                  <a:lnTo>
                    <a:pt x="823" y="431"/>
                  </a:lnTo>
                  <a:lnTo>
                    <a:pt x="828" y="430"/>
                  </a:lnTo>
                  <a:lnTo>
                    <a:pt x="831" y="429"/>
                  </a:lnTo>
                  <a:lnTo>
                    <a:pt x="833" y="429"/>
                  </a:lnTo>
                  <a:lnTo>
                    <a:pt x="837" y="429"/>
                  </a:lnTo>
                  <a:lnTo>
                    <a:pt x="842" y="428"/>
                  </a:lnTo>
                  <a:lnTo>
                    <a:pt x="843" y="428"/>
                  </a:lnTo>
                  <a:lnTo>
                    <a:pt x="844" y="428"/>
                  </a:lnTo>
                  <a:lnTo>
                    <a:pt x="845" y="428"/>
                  </a:lnTo>
                  <a:lnTo>
                    <a:pt x="846" y="428"/>
                  </a:lnTo>
                  <a:lnTo>
                    <a:pt x="847" y="429"/>
                  </a:lnTo>
                  <a:lnTo>
                    <a:pt x="850" y="430"/>
                  </a:lnTo>
                  <a:lnTo>
                    <a:pt x="854" y="431"/>
                  </a:lnTo>
                  <a:lnTo>
                    <a:pt x="855" y="432"/>
                  </a:lnTo>
                  <a:lnTo>
                    <a:pt x="857" y="432"/>
                  </a:lnTo>
                  <a:lnTo>
                    <a:pt x="858" y="433"/>
                  </a:lnTo>
                  <a:lnTo>
                    <a:pt x="860" y="435"/>
                  </a:lnTo>
                  <a:lnTo>
                    <a:pt x="861" y="436"/>
                  </a:lnTo>
                  <a:lnTo>
                    <a:pt x="862" y="436"/>
                  </a:lnTo>
                  <a:lnTo>
                    <a:pt x="863" y="437"/>
                  </a:lnTo>
                  <a:lnTo>
                    <a:pt x="863" y="438"/>
                  </a:lnTo>
                  <a:lnTo>
                    <a:pt x="863" y="439"/>
                  </a:lnTo>
                  <a:lnTo>
                    <a:pt x="864" y="439"/>
                  </a:lnTo>
                  <a:lnTo>
                    <a:pt x="864" y="440"/>
                  </a:lnTo>
                  <a:lnTo>
                    <a:pt x="864" y="441"/>
                  </a:lnTo>
                  <a:lnTo>
                    <a:pt x="865" y="443"/>
                  </a:lnTo>
                  <a:lnTo>
                    <a:pt x="865" y="446"/>
                  </a:lnTo>
                  <a:lnTo>
                    <a:pt x="865" y="448"/>
                  </a:lnTo>
                  <a:lnTo>
                    <a:pt x="865" y="448"/>
                  </a:lnTo>
                  <a:lnTo>
                    <a:pt x="866" y="449"/>
                  </a:lnTo>
                  <a:lnTo>
                    <a:pt x="866" y="450"/>
                  </a:lnTo>
                  <a:lnTo>
                    <a:pt x="867" y="451"/>
                  </a:lnTo>
                  <a:lnTo>
                    <a:pt x="867" y="451"/>
                  </a:lnTo>
                  <a:lnTo>
                    <a:pt x="868" y="452"/>
                  </a:lnTo>
                  <a:lnTo>
                    <a:pt x="869" y="452"/>
                  </a:lnTo>
                  <a:lnTo>
                    <a:pt x="870" y="453"/>
                  </a:lnTo>
                  <a:lnTo>
                    <a:pt x="873" y="454"/>
                  </a:lnTo>
                  <a:lnTo>
                    <a:pt x="875" y="455"/>
                  </a:lnTo>
                  <a:lnTo>
                    <a:pt x="885" y="459"/>
                  </a:lnTo>
                  <a:lnTo>
                    <a:pt x="886" y="460"/>
                  </a:lnTo>
                  <a:lnTo>
                    <a:pt x="888" y="461"/>
                  </a:lnTo>
                  <a:lnTo>
                    <a:pt x="890" y="463"/>
                  </a:lnTo>
                  <a:lnTo>
                    <a:pt x="891" y="464"/>
                  </a:lnTo>
                  <a:lnTo>
                    <a:pt x="893" y="466"/>
                  </a:lnTo>
                  <a:lnTo>
                    <a:pt x="894" y="468"/>
                  </a:lnTo>
                  <a:lnTo>
                    <a:pt x="896" y="470"/>
                  </a:lnTo>
                  <a:lnTo>
                    <a:pt x="901" y="477"/>
                  </a:lnTo>
                  <a:lnTo>
                    <a:pt x="904" y="481"/>
                  </a:lnTo>
                  <a:lnTo>
                    <a:pt x="905" y="483"/>
                  </a:lnTo>
                  <a:lnTo>
                    <a:pt x="906" y="484"/>
                  </a:lnTo>
                  <a:lnTo>
                    <a:pt x="907" y="486"/>
                  </a:lnTo>
                  <a:lnTo>
                    <a:pt x="908" y="491"/>
                  </a:lnTo>
                  <a:lnTo>
                    <a:pt x="909" y="493"/>
                  </a:lnTo>
                  <a:lnTo>
                    <a:pt x="910" y="495"/>
                  </a:lnTo>
                  <a:lnTo>
                    <a:pt x="910" y="495"/>
                  </a:lnTo>
                  <a:lnTo>
                    <a:pt x="911" y="495"/>
                  </a:lnTo>
                  <a:lnTo>
                    <a:pt x="910" y="495"/>
                  </a:lnTo>
                  <a:lnTo>
                    <a:pt x="910" y="495"/>
                  </a:lnTo>
                  <a:lnTo>
                    <a:pt x="909" y="495"/>
                  </a:lnTo>
                  <a:lnTo>
                    <a:pt x="909" y="496"/>
                  </a:lnTo>
                  <a:lnTo>
                    <a:pt x="907" y="496"/>
                  </a:lnTo>
                  <a:lnTo>
                    <a:pt x="905" y="498"/>
                  </a:lnTo>
                  <a:lnTo>
                    <a:pt x="900" y="501"/>
                  </a:lnTo>
                  <a:lnTo>
                    <a:pt x="894" y="506"/>
                  </a:lnTo>
                  <a:lnTo>
                    <a:pt x="892" y="508"/>
                  </a:lnTo>
                  <a:lnTo>
                    <a:pt x="888" y="511"/>
                  </a:lnTo>
                  <a:lnTo>
                    <a:pt x="886" y="512"/>
                  </a:lnTo>
                  <a:lnTo>
                    <a:pt x="885" y="513"/>
                  </a:lnTo>
                  <a:lnTo>
                    <a:pt x="884" y="513"/>
                  </a:lnTo>
                  <a:lnTo>
                    <a:pt x="883" y="514"/>
                  </a:lnTo>
                  <a:lnTo>
                    <a:pt x="882" y="514"/>
                  </a:lnTo>
                  <a:lnTo>
                    <a:pt x="881" y="514"/>
                  </a:lnTo>
                  <a:lnTo>
                    <a:pt x="878" y="515"/>
                  </a:lnTo>
                  <a:lnTo>
                    <a:pt x="874" y="515"/>
                  </a:lnTo>
                  <a:lnTo>
                    <a:pt x="873" y="516"/>
                  </a:lnTo>
                  <a:lnTo>
                    <a:pt x="872" y="516"/>
                  </a:lnTo>
                  <a:lnTo>
                    <a:pt x="871" y="517"/>
                  </a:lnTo>
                  <a:lnTo>
                    <a:pt x="868" y="519"/>
                  </a:lnTo>
                  <a:lnTo>
                    <a:pt x="868" y="519"/>
                  </a:lnTo>
                  <a:lnTo>
                    <a:pt x="867" y="520"/>
                  </a:lnTo>
                  <a:lnTo>
                    <a:pt x="866" y="520"/>
                  </a:lnTo>
                  <a:lnTo>
                    <a:pt x="865" y="520"/>
                  </a:lnTo>
                  <a:lnTo>
                    <a:pt x="862" y="521"/>
                  </a:lnTo>
                  <a:lnTo>
                    <a:pt x="861" y="521"/>
                  </a:lnTo>
                  <a:lnTo>
                    <a:pt x="860" y="521"/>
                  </a:lnTo>
                  <a:lnTo>
                    <a:pt x="859" y="521"/>
                  </a:lnTo>
                  <a:lnTo>
                    <a:pt x="858" y="521"/>
                  </a:lnTo>
                  <a:lnTo>
                    <a:pt x="857" y="520"/>
                  </a:lnTo>
                  <a:lnTo>
                    <a:pt x="857" y="520"/>
                  </a:lnTo>
                  <a:lnTo>
                    <a:pt x="855" y="518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1" y="517"/>
                  </a:lnTo>
                  <a:lnTo>
                    <a:pt x="850" y="517"/>
                  </a:lnTo>
                  <a:lnTo>
                    <a:pt x="849" y="516"/>
                  </a:lnTo>
                  <a:lnTo>
                    <a:pt x="847" y="515"/>
                  </a:lnTo>
                  <a:lnTo>
                    <a:pt x="843" y="512"/>
                  </a:lnTo>
                  <a:lnTo>
                    <a:pt x="841" y="510"/>
                  </a:lnTo>
                  <a:lnTo>
                    <a:pt x="839" y="509"/>
                  </a:lnTo>
                  <a:lnTo>
                    <a:pt x="837" y="508"/>
                  </a:lnTo>
                  <a:lnTo>
                    <a:pt x="835" y="507"/>
                  </a:lnTo>
                  <a:lnTo>
                    <a:pt x="833" y="507"/>
                  </a:lnTo>
                  <a:lnTo>
                    <a:pt x="831" y="506"/>
                  </a:lnTo>
                  <a:lnTo>
                    <a:pt x="829" y="506"/>
                  </a:lnTo>
                  <a:lnTo>
                    <a:pt x="828" y="506"/>
                  </a:lnTo>
                  <a:lnTo>
                    <a:pt x="827" y="507"/>
                  </a:lnTo>
                  <a:lnTo>
                    <a:pt x="827" y="507"/>
                  </a:lnTo>
                  <a:lnTo>
                    <a:pt x="826" y="507"/>
                  </a:lnTo>
                  <a:lnTo>
                    <a:pt x="824" y="508"/>
                  </a:lnTo>
                  <a:lnTo>
                    <a:pt x="821" y="509"/>
                  </a:lnTo>
                  <a:lnTo>
                    <a:pt x="821" y="510"/>
                  </a:lnTo>
                  <a:lnTo>
                    <a:pt x="819" y="511"/>
                  </a:lnTo>
                  <a:lnTo>
                    <a:pt x="816" y="514"/>
                  </a:lnTo>
                  <a:lnTo>
                    <a:pt x="814" y="515"/>
                  </a:lnTo>
                  <a:lnTo>
                    <a:pt x="808" y="520"/>
                  </a:lnTo>
                  <a:lnTo>
                    <a:pt x="805" y="521"/>
                  </a:lnTo>
                  <a:lnTo>
                    <a:pt x="804" y="522"/>
                  </a:lnTo>
                  <a:lnTo>
                    <a:pt x="803" y="523"/>
                  </a:lnTo>
                  <a:lnTo>
                    <a:pt x="802" y="523"/>
                  </a:lnTo>
                  <a:lnTo>
                    <a:pt x="801" y="523"/>
                  </a:lnTo>
                  <a:lnTo>
                    <a:pt x="799" y="523"/>
                  </a:lnTo>
                  <a:lnTo>
                    <a:pt x="797" y="524"/>
                  </a:lnTo>
                  <a:lnTo>
                    <a:pt x="793" y="524"/>
                  </a:lnTo>
                  <a:lnTo>
                    <a:pt x="791" y="524"/>
                  </a:lnTo>
                  <a:lnTo>
                    <a:pt x="790" y="523"/>
                  </a:lnTo>
                  <a:lnTo>
                    <a:pt x="789" y="523"/>
                  </a:lnTo>
                  <a:lnTo>
                    <a:pt x="788" y="523"/>
                  </a:lnTo>
                  <a:lnTo>
                    <a:pt x="787" y="522"/>
                  </a:lnTo>
                  <a:lnTo>
                    <a:pt x="785" y="521"/>
                  </a:lnTo>
                  <a:lnTo>
                    <a:pt x="783" y="520"/>
                  </a:lnTo>
                  <a:lnTo>
                    <a:pt x="782" y="519"/>
                  </a:lnTo>
                  <a:lnTo>
                    <a:pt x="779" y="517"/>
                  </a:lnTo>
                  <a:lnTo>
                    <a:pt x="777" y="516"/>
                  </a:lnTo>
                  <a:lnTo>
                    <a:pt x="774" y="513"/>
                  </a:lnTo>
                  <a:lnTo>
                    <a:pt x="770" y="509"/>
                  </a:lnTo>
                  <a:lnTo>
                    <a:pt x="769" y="509"/>
                  </a:lnTo>
                  <a:lnTo>
                    <a:pt x="768" y="508"/>
                  </a:lnTo>
                  <a:lnTo>
                    <a:pt x="767" y="507"/>
                  </a:lnTo>
                  <a:lnTo>
                    <a:pt x="764" y="506"/>
                  </a:lnTo>
                  <a:lnTo>
                    <a:pt x="762" y="505"/>
                  </a:lnTo>
                  <a:lnTo>
                    <a:pt x="756" y="501"/>
                  </a:lnTo>
                  <a:lnTo>
                    <a:pt x="751" y="498"/>
                  </a:lnTo>
                  <a:lnTo>
                    <a:pt x="750" y="498"/>
                  </a:lnTo>
                  <a:lnTo>
                    <a:pt x="748" y="497"/>
                  </a:lnTo>
                  <a:lnTo>
                    <a:pt x="747" y="497"/>
                  </a:lnTo>
                  <a:lnTo>
                    <a:pt x="743" y="495"/>
                  </a:lnTo>
                  <a:lnTo>
                    <a:pt x="737" y="493"/>
                  </a:lnTo>
                  <a:lnTo>
                    <a:pt x="735" y="492"/>
                  </a:lnTo>
                  <a:lnTo>
                    <a:pt x="733" y="492"/>
                  </a:lnTo>
                  <a:lnTo>
                    <a:pt x="731" y="491"/>
                  </a:lnTo>
                  <a:lnTo>
                    <a:pt x="729" y="490"/>
                  </a:lnTo>
                  <a:lnTo>
                    <a:pt x="727" y="490"/>
                  </a:lnTo>
                  <a:lnTo>
                    <a:pt x="724" y="490"/>
                  </a:lnTo>
                  <a:lnTo>
                    <a:pt x="722" y="489"/>
                  </a:lnTo>
                  <a:lnTo>
                    <a:pt x="721" y="489"/>
                  </a:lnTo>
                  <a:lnTo>
                    <a:pt x="720" y="489"/>
                  </a:lnTo>
                  <a:lnTo>
                    <a:pt x="718" y="489"/>
                  </a:lnTo>
                  <a:lnTo>
                    <a:pt x="717" y="490"/>
                  </a:lnTo>
                  <a:lnTo>
                    <a:pt x="716" y="490"/>
                  </a:lnTo>
                  <a:lnTo>
                    <a:pt x="714" y="491"/>
                  </a:lnTo>
                  <a:lnTo>
                    <a:pt x="713" y="491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8" y="495"/>
                  </a:lnTo>
                  <a:lnTo>
                    <a:pt x="704" y="499"/>
                  </a:lnTo>
                  <a:lnTo>
                    <a:pt x="697" y="506"/>
                  </a:lnTo>
                  <a:lnTo>
                    <a:pt x="695" y="507"/>
                  </a:lnTo>
                  <a:lnTo>
                    <a:pt x="690" y="511"/>
                  </a:lnTo>
                  <a:lnTo>
                    <a:pt x="687" y="514"/>
                  </a:lnTo>
                  <a:lnTo>
                    <a:pt x="684" y="516"/>
                  </a:lnTo>
                  <a:lnTo>
                    <a:pt x="683" y="517"/>
                  </a:lnTo>
                  <a:lnTo>
                    <a:pt x="682" y="518"/>
                  </a:lnTo>
                  <a:lnTo>
                    <a:pt x="681" y="519"/>
                  </a:lnTo>
                  <a:lnTo>
                    <a:pt x="681" y="520"/>
                  </a:lnTo>
                  <a:lnTo>
                    <a:pt x="680" y="521"/>
                  </a:lnTo>
                  <a:lnTo>
                    <a:pt x="679" y="523"/>
                  </a:lnTo>
                  <a:lnTo>
                    <a:pt x="678" y="525"/>
                  </a:lnTo>
                  <a:lnTo>
                    <a:pt x="676" y="531"/>
                  </a:lnTo>
                  <a:lnTo>
                    <a:pt x="676" y="533"/>
                  </a:lnTo>
                  <a:lnTo>
                    <a:pt x="675" y="534"/>
                  </a:lnTo>
                  <a:lnTo>
                    <a:pt x="674" y="536"/>
                  </a:lnTo>
                  <a:lnTo>
                    <a:pt x="673" y="538"/>
                  </a:lnTo>
                  <a:lnTo>
                    <a:pt x="670" y="543"/>
                  </a:lnTo>
                  <a:lnTo>
                    <a:pt x="669" y="545"/>
                  </a:lnTo>
                  <a:lnTo>
                    <a:pt x="668" y="547"/>
                  </a:lnTo>
                  <a:lnTo>
                    <a:pt x="666" y="549"/>
                  </a:lnTo>
                  <a:lnTo>
                    <a:pt x="661" y="554"/>
                  </a:lnTo>
                  <a:lnTo>
                    <a:pt x="655" y="560"/>
                  </a:lnTo>
                  <a:lnTo>
                    <a:pt x="653" y="563"/>
                  </a:lnTo>
                  <a:lnTo>
                    <a:pt x="651" y="565"/>
                  </a:lnTo>
                  <a:lnTo>
                    <a:pt x="650" y="567"/>
                  </a:lnTo>
                  <a:lnTo>
                    <a:pt x="646" y="575"/>
                  </a:lnTo>
                  <a:lnTo>
                    <a:pt x="644" y="578"/>
                  </a:lnTo>
                  <a:lnTo>
                    <a:pt x="641" y="584"/>
                  </a:lnTo>
                  <a:lnTo>
                    <a:pt x="640" y="587"/>
                  </a:lnTo>
                  <a:lnTo>
                    <a:pt x="638" y="592"/>
                  </a:lnTo>
                  <a:lnTo>
                    <a:pt x="635" y="597"/>
                  </a:lnTo>
                  <a:lnTo>
                    <a:pt x="634" y="599"/>
                  </a:lnTo>
                  <a:lnTo>
                    <a:pt x="633" y="602"/>
                  </a:lnTo>
                  <a:lnTo>
                    <a:pt x="632" y="607"/>
                  </a:lnTo>
                  <a:lnTo>
                    <a:pt x="631" y="610"/>
                  </a:lnTo>
                  <a:lnTo>
                    <a:pt x="629" y="612"/>
                  </a:lnTo>
                  <a:lnTo>
                    <a:pt x="627" y="616"/>
                  </a:lnTo>
                  <a:lnTo>
                    <a:pt x="626" y="618"/>
                  </a:lnTo>
                  <a:lnTo>
                    <a:pt x="625" y="621"/>
                  </a:lnTo>
                  <a:lnTo>
                    <a:pt x="624" y="623"/>
                  </a:lnTo>
                  <a:lnTo>
                    <a:pt x="622" y="627"/>
                  </a:lnTo>
                  <a:lnTo>
                    <a:pt x="622" y="628"/>
                  </a:lnTo>
                  <a:lnTo>
                    <a:pt x="622" y="629"/>
                  </a:lnTo>
                  <a:lnTo>
                    <a:pt x="621" y="633"/>
                  </a:lnTo>
                  <a:lnTo>
                    <a:pt x="620" y="639"/>
                  </a:lnTo>
                  <a:lnTo>
                    <a:pt x="619" y="642"/>
                  </a:lnTo>
                  <a:lnTo>
                    <a:pt x="619" y="644"/>
                  </a:lnTo>
                  <a:lnTo>
                    <a:pt x="618" y="646"/>
                  </a:lnTo>
                  <a:lnTo>
                    <a:pt x="617" y="648"/>
                  </a:lnTo>
                  <a:lnTo>
                    <a:pt x="617" y="649"/>
                  </a:lnTo>
                  <a:lnTo>
                    <a:pt x="616" y="651"/>
                  </a:lnTo>
                  <a:lnTo>
                    <a:pt x="615" y="652"/>
                  </a:lnTo>
                  <a:lnTo>
                    <a:pt x="614" y="653"/>
                  </a:lnTo>
                  <a:lnTo>
                    <a:pt x="613" y="655"/>
                  </a:lnTo>
                  <a:lnTo>
                    <a:pt x="612" y="656"/>
                  </a:lnTo>
                  <a:lnTo>
                    <a:pt x="611" y="656"/>
                  </a:lnTo>
                  <a:lnTo>
                    <a:pt x="610" y="656"/>
                  </a:lnTo>
                  <a:lnTo>
                    <a:pt x="609" y="657"/>
                  </a:lnTo>
                  <a:lnTo>
                    <a:pt x="608" y="657"/>
                  </a:lnTo>
                  <a:lnTo>
                    <a:pt x="608" y="657"/>
                  </a:lnTo>
                  <a:lnTo>
                    <a:pt x="607" y="657"/>
                  </a:lnTo>
                  <a:lnTo>
                    <a:pt x="606" y="657"/>
                  </a:lnTo>
                  <a:lnTo>
                    <a:pt x="605" y="656"/>
                  </a:lnTo>
                  <a:lnTo>
                    <a:pt x="604" y="656"/>
                  </a:lnTo>
                  <a:lnTo>
                    <a:pt x="604" y="655"/>
                  </a:lnTo>
                  <a:lnTo>
                    <a:pt x="603" y="655"/>
                  </a:lnTo>
                  <a:lnTo>
                    <a:pt x="603" y="654"/>
                  </a:lnTo>
                  <a:lnTo>
                    <a:pt x="603" y="653"/>
                  </a:lnTo>
                  <a:lnTo>
                    <a:pt x="602" y="652"/>
                  </a:lnTo>
                  <a:lnTo>
                    <a:pt x="602" y="651"/>
                  </a:lnTo>
                  <a:lnTo>
                    <a:pt x="602" y="646"/>
                  </a:lnTo>
                  <a:lnTo>
                    <a:pt x="601" y="640"/>
                  </a:lnTo>
                  <a:lnTo>
                    <a:pt x="600" y="637"/>
                  </a:lnTo>
                  <a:lnTo>
                    <a:pt x="600" y="633"/>
                  </a:lnTo>
                  <a:lnTo>
                    <a:pt x="600" y="630"/>
                  </a:lnTo>
                  <a:lnTo>
                    <a:pt x="599" y="626"/>
                  </a:lnTo>
                  <a:lnTo>
                    <a:pt x="598" y="622"/>
                  </a:lnTo>
                  <a:lnTo>
                    <a:pt x="598" y="620"/>
                  </a:lnTo>
                  <a:lnTo>
                    <a:pt x="597" y="618"/>
                  </a:lnTo>
                  <a:lnTo>
                    <a:pt x="597" y="611"/>
                  </a:lnTo>
                  <a:lnTo>
                    <a:pt x="597" y="610"/>
                  </a:lnTo>
                  <a:lnTo>
                    <a:pt x="596" y="608"/>
                  </a:lnTo>
                  <a:lnTo>
                    <a:pt x="596" y="607"/>
                  </a:lnTo>
                  <a:lnTo>
                    <a:pt x="595" y="605"/>
                  </a:lnTo>
                  <a:lnTo>
                    <a:pt x="595" y="603"/>
                  </a:lnTo>
                  <a:lnTo>
                    <a:pt x="594" y="602"/>
                  </a:lnTo>
                  <a:lnTo>
                    <a:pt x="593" y="600"/>
                  </a:lnTo>
                  <a:lnTo>
                    <a:pt x="591" y="599"/>
                  </a:lnTo>
                  <a:lnTo>
                    <a:pt x="591" y="598"/>
                  </a:lnTo>
                  <a:lnTo>
                    <a:pt x="590" y="597"/>
                  </a:lnTo>
                  <a:lnTo>
                    <a:pt x="589" y="596"/>
                  </a:lnTo>
                  <a:lnTo>
                    <a:pt x="588" y="596"/>
                  </a:lnTo>
                  <a:lnTo>
                    <a:pt x="587" y="596"/>
                  </a:lnTo>
                  <a:lnTo>
                    <a:pt x="586" y="595"/>
                  </a:lnTo>
                  <a:lnTo>
                    <a:pt x="584" y="595"/>
                  </a:lnTo>
                  <a:lnTo>
                    <a:pt x="583" y="595"/>
                  </a:lnTo>
                  <a:lnTo>
                    <a:pt x="582" y="595"/>
                  </a:lnTo>
                  <a:lnTo>
                    <a:pt x="581" y="595"/>
                  </a:lnTo>
                  <a:lnTo>
                    <a:pt x="580" y="595"/>
                  </a:lnTo>
                  <a:lnTo>
                    <a:pt x="579" y="595"/>
                  </a:lnTo>
                  <a:lnTo>
                    <a:pt x="576" y="596"/>
                  </a:lnTo>
                  <a:lnTo>
                    <a:pt x="574" y="597"/>
                  </a:lnTo>
                  <a:lnTo>
                    <a:pt x="572" y="597"/>
                  </a:lnTo>
                  <a:lnTo>
                    <a:pt x="569" y="597"/>
                  </a:lnTo>
                  <a:lnTo>
                    <a:pt x="566" y="598"/>
                  </a:lnTo>
                  <a:lnTo>
                    <a:pt x="562" y="598"/>
                  </a:lnTo>
                  <a:lnTo>
                    <a:pt x="556" y="599"/>
                  </a:lnTo>
                  <a:lnTo>
                    <a:pt x="553" y="600"/>
                  </a:lnTo>
                  <a:lnTo>
                    <a:pt x="548" y="600"/>
                  </a:lnTo>
                  <a:lnTo>
                    <a:pt x="547" y="600"/>
                  </a:lnTo>
                  <a:lnTo>
                    <a:pt x="546" y="600"/>
                  </a:lnTo>
                  <a:lnTo>
                    <a:pt x="543" y="600"/>
                  </a:lnTo>
                  <a:lnTo>
                    <a:pt x="538" y="598"/>
                  </a:lnTo>
                  <a:lnTo>
                    <a:pt x="536" y="598"/>
                  </a:lnTo>
                  <a:lnTo>
                    <a:pt x="534" y="597"/>
                  </a:lnTo>
                  <a:lnTo>
                    <a:pt x="531" y="595"/>
                  </a:lnTo>
                  <a:lnTo>
                    <a:pt x="529" y="594"/>
                  </a:lnTo>
                  <a:lnTo>
                    <a:pt x="527" y="593"/>
                  </a:lnTo>
                  <a:lnTo>
                    <a:pt x="524" y="590"/>
                  </a:lnTo>
                  <a:lnTo>
                    <a:pt x="523" y="589"/>
                  </a:lnTo>
                  <a:lnTo>
                    <a:pt x="522" y="589"/>
                  </a:lnTo>
                  <a:lnTo>
                    <a:pt x="521" y="588"/>
                  </a:lnTo>
                  <a:lnTo>
                    <a:pt x="517" y="587"/>
                  </a:lnTo>
                  <a:lnTo>
                    <a:pt x="516" y="586"/>
                  </a:lnTo>
                  <a:lnTo>
                    <a:pt x="514" y="586"/>
                  </a:lnTo>
                  <a:lnTo>
                    <a:pt x="513" y="585"/>
                  </a:lnTo>
                  <a:lnTo>
                    <a:pt x="512" y="585"/>
                  </a:lnTo>
                  <a:lnTo>
                    <a:pt x="511" y="585"/>
                  </a:lnTo>
                  <a:lnTo>
                    <a:pt x="509" y="585"/>
                  </a:lnTo>
                  <a:lnTo>
                    <a:pt x="508" y="585"/>
                  </a:lnTo>
                  <a:lnTo>
                    <a:pt x="507" y="585"/>
                  </a:lnTo>
                  <a:lnTo>
                    <a:pt x="502" y="585"/>
                  </a:lnTo>
                  <a:lnTo>
                    <a:pt x="501" y="585"/>
                  </a:lnTo>
                  <a:lnTo>
                    <a:pt x="500" y="585"/>
                  </a:lnTo>
                  <a:lnTo>
                    <a:pt x="499" y="585"/>
                  </a:lnTo>
                  <a:lnTo>
                    <a:pt x="498" y="585"/>
                  </a:lnTo>
                  <a:lnTo>
                    <a:pt x="498" y="585"/>
                  </a:lnTo>
                  <a:lnTo>
                    <a:pt x="497" y="585"/>
                  </a:lnTo>
                  <a:lnTo>
                    <a:pt x="497" y="584"/>
                  </a:lnTo>
                  <a:lnTo>
                    <a:pt x="496" y="584"/>
                  </a:lnTo>
                  <a:lnTo>
                    <a:pt x="496" y="583"/>
                  </a:lnTo>
                  <a:lnTo>
                    <a:pt x="495" y="582"/>
                  </a:lnTo>
                  <a:lnTo>
                    <a:pt x="495" y="582"/>
                  </a:lnTo>
                  <a:lnTo>
                    <a:pt x="494" y="581"/>
                  </a:lnTo>
                  <a:lnTo>
                    <a:pt x="494" y="580"/>
                  </a:lnTo>
                  <a:lnTo>
                    <a:pt x="494" y="579"/>
                  </a:lnTo>
                  <a:lnTo>
                    <a:pt x="493" y="573"/>
                  </a:lnTo>
                  <a:lnTo>
                    <a:pt x="492" y="570"/>
                  </a:lnTo>
                  <a:lnTo>
                    <a:pt x="492" y="568"/>
                  </a:lnTo>
                  <a:lnTo>
                    <a:pt x="492" y="567"/>
                  </a:lnTo>
                  <a:lnTo>
                    <a:pt x="491" y="566"/>
                  </a:lnTo>
                  <a:lnTo>
                    <a:pt x="491" y="564"/>
                  </a:lnTo>
                  <a:lnTo>
                    <a:pt x="490" y="563"/>
                  </a:lnTo>
                  <a:lnTo>
                    <a:pt x="489" y="562"/>
                  </a:lnTo>
                  <a:lnTo>
                    <a:pt x="488" y="560"/>
                  </a:lnTo>
                  <a:lnTo>
                    <a:pt x="486" y="559"/>
                  </a:lnTo>
                  <a:lnTo>
                    <a:pt x="485" y="558"/>
                  </a:lnTo>
                  <a:lnTo>
                    <a:pt x="484" y="557"/>
                  </a:lnTo>
                  <a:lnTo>
                    <a:pt x="483" y="556"/>
                  </a:lnTo>
                  <a:lnTo>
                    <a:pt x="482" y="555"/>
                  </a:lnTo>
                  <a:lnTo>
                    <a:pt x="480" y="555"/>
                  </a:lnTo>
                  <a:lnTo>
                    <a:pt x="478" y="554"/>
                  </a:lnTo>
                  <a:lnTo>
                    <a:pt x="477" y="554"/>
                  </a:lnTo>
                  <a:lnTo>
                    <a:pt x="475" y="554"/>
                  </a:lnTo>
                  <a:lnTo>
                    <a:pt x="470" y="554"/>
                  </a:lnTo>
                  <a:lnTo>
                    <a:pt x="468" y="554"/>
                  </a:lnTo>
                  <a:lnTo>
                    <a:pt x="466" y="554"/>
                  </a:lnTo>
                  <a:lnTo>
                    <a:pt x="464" y="554"/>
                  </a:lnTo>
                  <a:lnTo>
                    <a:pt x="462" y="554"/>
                  </a:lnTo>
                  <a:lnTo>
                    <a:pt x="461" y="553"/>
                  </a:lnTo>
                  <a:lnTo>
                    <a:pt x="459" y="553"/>
                  </a:lnTo>
                  <a:lnTo>
                    <a:pt x="457" y="552"/>
                  </a:lnTo>
                  <a:lnTo>
                    <a:pt x="456" y="552"/>
                  </a:lnTo>
                  <a:lnTo>
                    <a:pt x="446" y="547"/>
                  </a:lnTo>
                  <a:lnTo>
                    <a:pt x="444" y="545"/>
                  </a:lnTo>
                  <a:lnTo>
                    <a:pt x="440" y="542"/>
                  </a:lnTo>
                  <a:lnTo>
                    <a:pt x="438" y="542"/>
                  </a:lnTo>
                  <a:lnTo>
                    <a:pt x="436" y="540"/>
                  </a:lnTo>
                  <a:lnTo>
                    <a:pt x="435" y="540"/>
                  </a:lnTo>
                  <a:lnTo>
                    <a:pt x="434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2" y="540"/>
                  </a:lnTo>
                  <a:lnTo>
                    <a:pt x="431" y="540"/>
                  </a:lnTo>
                  <a:lnTo>
                    <a:pt x="429" y="540"/>
                  </a:lnTo>
                  <a:lnTo>
                    <a:pt x="426" y="541"/>
                  </a:lnTo>
                  <a:lnTo>
                    <a:pt x="424" y="542"/>
                  </a:lnTo>
                  <a:lnTo>
                    <a:pt x="422" y="542"/>
                  </a:lnTo>
                  <a:lnTo>
                    <a:pt x="420" y="542"/>
                  </a:lnTo>
                  <a:lnTo>
                    <a:pt x="416" y="542"/>
                  </a:lnTo>
                  <a:lnTo>
                    <a:pt x="413" y="542"/>
                  </a:lnTo>
                  <a:lnTo>
                    <a:pt x="409" y="542"/>
                  </a:lnTo>
                  <a:lnTo>
                    <a:pt x="404" y="542"/>
                  </a:lnTo>
                  <a:lnTo>
                    <a:pt x="403" y="542"/>
                  </a:lnTo>
                  <a:lnTo>
                    <a:pt x="402" y="542"/>
                  </a:lnTo>
                  <a:lnTo>
                    <a:pt x="401" y="542"/>
                  </a:lnTo>
                  <a:lnTo>
                    <a:pt x="400" y="542"/>
                  </a:lnTo>
                  <a:lnTo>
                    <a:pt x="399" y="542"/>
                  </a:lnTo>
                  <a:lnTo>
                    <a:pt x="398" y="543"/>
                  </a:lnTo>
                  <a:lnTo>
                    <a:pt x="397" y="544"/>
                  </a:lnTo>
                  <a:lnTo>
                    <a:pt x="396" y="545"/>
                  </a:lnTo>
                  <a:lnTo>
                    <a:pt x="395" y="546"/>
                  </a:lnTo>
                  <a:lnTo>
                    <a:pt x="394" y="548"/>
                  </a:lnTo>
                  <a:lnTo>
                    <a:pt x="392" y="550"/>
                  </a:lnTo>
                  <a:lnTo>
                    <a:pt x="390" y="555"/>
                  </a:lnTo>
                  <a:lnTo>
                    <a:pt x="389" y="558"/>
                  </a:lnTo>
                  <a:lnTo>
                    <a:pt x="387" y="563"/>
                  </a:lnTo>
                  <a:lnTo>
                    <a:pt x="386" y="565"/>
                  </a:lnTo>
                  <a:lnTo>
                    <a:pt x="385" y="567"/>
                  </a:lnTo>
                  <a:lnTo>
                    <a:pt x="385" y="568"/>
                  </a:lnTo>
                  <a:lnTo>
                    <a:pt x="381" y="573"/>
                  </a:lnTo>
                  <a:lnTo>
                    <a:pt x="378" y="579"/>
                  </a:lnTo>
                  <a:lnTo>
                    <a:pt x="376" y="581"/>
                  </a:lnTo>
                  <a:lnTo>
                    <a:pt x="375" y="582"/>
                  </a:lnTo>
                  <a:lnTo>
                    <a:pt x="374" y="583"/>
                  </a:lnTo>
                  <a:lnTo>
                    <a:pt x="372" y="584"/>
                  </a:lnTo>
                  <a:lnTo>
                    <a:pt x="371" y="586"/>
                  </a:lnTo>
                  <a:lnTo>
                    <a:pt x="367" y="588"/>
                  </a:lnTo>
                  <a:lnTo>
                    <a:pt x="366" y="589"/>
                  </a:lnTo>
                  <a:lnTo>
                    <a:pt x="364" y="590"/>
                  </a:lnTo>
                  <a:lnTo>
                    <a:pt x="363" y="590"/>
                  </a:lnTo>
                  <a:lnTo>
                    <a:pt x="361" y="590"/>
                  </a:lnTo>
                  <a:lnTo>
                    <a:pt x="360" y="590"/>
                  </a:lnTo>
                  <a:lnTo>
                    <a:pt x="358" y="590"/>
                  </a:lnTo>
                  <a:lnTo>
                    <a:pt x="357" y="590"/>
                  </a:lnTo>
                  <a:lnTo>
                    <a:pt x="356" y="589"/>
                  </a:lnTo>
                  <a:lnTo>
                    <a:pt x="355" y="589"/>
                  </a:lnTo>
                  <a:lnTo>
                    <a:pt x="354" y="588"/>
                  </a:lnTo>
                  <a:lnTo>
                    <a:pt x="352" y="587"/>
                  </a:lnTo>
                  <a:lnTo>
                    <a:pt x="351" y="586"/>
                  </a:lnTo>
                  <a:lnTo>
                    <a:pt x="351" y="586"/>
                  </a:lnTo>
                  <a:lnTo>
                    <a:pt x="350" y="585"/>
                  </a:lnTo>
                  <a:lnTo>
                    <a:pt x="349" y="585"/>
                  </a:lnTo>
                  <a:lnTo>
                    <a:pt x="349" y="585"/>
                  </a:lnTo>
                  <a:lnTo>
                    <a:pt x="348" y="585"/>
                  </a:lnTo>
                  <a:lnTo>
                    <a:pt x="347" y="585"/>
                  </a:lnTo>
                  <a:lnTo>
                    <a:pt x="346" y="586"/>
                  </a:lnTo>
                  <a:lnTo>
                    <a:pt x="344" y="587"/>
                  </a:lnTo>
                  <a:lnTo>
                    <a:pt x="343" y="587"/>
                  </a:lnTo>
                  <a:lnTo>
                    <a:pt x="342" y="588"/>
                  </a:lnTo>
                  <a:lnTo>
                    <a:pt x="341" y="588"/>
                  </a:lnTo>
                  <a:lnTo>
                    <a:pt x="340" y="588"/>
                  </a:lnTo>
                  <a:lnTo>
                    <a:pt x="339" y="588"/>
                  </a:lnTo>
                  <a:lnTo>
                    <a:pt x="338" y="588"/>
                  </a:lnTo>
                  <a:lnTo>
                    <a:pt x="337" y="588"/>
                  </a:lnTo>
                  <a:lnTo>
                    <a:pt x="335" y="588"/>
                  </a:lnTo>
                  <a:lnTo>
                    <a:pt x="331" y="587"/>
                  </a:lnTo>
                  <a:lnTo>
                    <a:pt x="329" y="587"/>
                  </a:lnTo>
                  <a:lnTo>
                    <a:pt x="325" y="586"/>
                  </a:lnTo>
                  <a:lnTo>
                    <a:pt x="323" y="586"/>
                  </a:lnTo>
                  <a:lnTo>
                    <a:pt x="320" y="586"/>
                  </a:lnTo>
                  <a:lnTo>
                    <a:pt x="318" y="586"/>
                  </a:lnTo>
                  <a:lnTo>
                    <a:pt x="313" y="586"/>
                  </a:lnTo>
                  <a:lnTo>
                    <a:pt x="310" y="586"/>
                  </a:lnTo>
                  <a:lnTo>
                    <a:pt x="306" y="586"/>
                  </a:lnTo>
                  <a:lnTo>
                    <a:pt x="301" y="585"/>
                  </a:lnTo>
                  <a:lnTo>
                    <a:pt x="295" y="585"/>
                  </a:lnTo>
                  <a:lnTo>
                    <a:pt x="277" y="583"/>
                  </a:lnTo>
                  <a:lnTo>
                    <a:pt x="273" y="583"/>
                  </a:lnTo>
                  <a:lnTo>
                    <a:pt x="271" y="583"/>
                  </a:lnTo>
                  <a:lnTo>
                    <a:pt x="268" y="583"/>
                  </a:lnTo>
                  <a:lnTo>
                    <a:pt x="267" y="583"/>
                  </a:lnTo>
                  <a:lnTo>
                    <a:pt x="262" y="583"/>
                  </a:lnTo>
                  <a:lnTo>
                    <a:pt x="259" y="583"/>
                  </a:lnTo>
                  <a:lnTo>
                    <a:pt x="257" y="583"/>
                  </a:lnTo>
                  <a:lnTo>
                    <a:pt x="253" y="583"/>
                  </a:lnTo>
                  <a:lnTo>
                    <a:pt x="246" y="582"/>
                  </a:lnTo>
                  <a:lnTo>
                    <a:pt x="244" y="582"/>
                  </a:lnTo>
                  <a:lnTo>
                    <a:pt x="242" y="582"/>
                  </a:lnTo>
                  <a:lnTo>
                    <a:pt x="240" y="581"/>
                  </a:lnTo>
                  <a:lnTo>
                    <a:pt x="238" y="581"/>
                  </a:lnTo>
                  <a:lnTo>
                    <a:pt x="237" y="580"/>
                  </a:lnTo>
                  <a:lnTo>
                    <a:pt x="235" y="580"/>
                  </a:lnTo>
                  <a:lnTo>
                    <a:pt x="233" y="579"/>
                  </a:lnTo>
                  <a:lnTo>
                    <a:pt x="231" y="578"/>
                  </a:lnTo>
                  <a:lnTo>
                    <a:pt x="229" y="577"/>
                  </a:lnTo>
                  <a:lnTo>
                    <a:pt x="225" y="575"/>
                  </a:lnTo>
                  <a:lnTo>
                    <a:pt x="217" y="571"/>
                  </a:lnTo>
                  <a:lnTo>
                    <a:pt x="205" y="565"/>
                  </a:lnTo>
                  <a:lnTo>
                    <a:pt x="201" y="562"/>
                  </a:lnTo>
                  <a:lnTo>
                    <a:pt x="199" y="561"/>
                  </a:lnTo>
                  <a:lnTo>
                    <a:pt x="197" y="560"/>
                  </a:lnTo>
                  <a:lnTo>
                    <a:pt x="196" y="559"/>
                  </a:lnTo>
                  <a:lnTo>
                    <a:pt x="194" y="557"/>
                  </a:lnTo>
                  <a:lnTo>
                    <a:pt x="191" y="555"/>
                  </a:lnTo>
                  <a:lnTo>
                    <a:pt x="189" y="553"/>
                  </a:lnTo>
                  <a:lnTo>
                    <a:pt x="187" y="552"/>
                  </a:lnTo>
                  <a:lnTo>
                    <a:pt x="185" y="550"/>
                  </a:lnTo>
                  <a:lnTo>
                    <a:pt x="184" y="548"/>
                  </a:lnTo>
                  <a:lnTo>
                    <a:pt x="183" y="547"/>
                  </a:lnTo>
                  <a:lnTo>
                    <a:pt x="182" y="546"/>
                  </a:lnTo>
                  <a:lnTo>
                    <a:pt x="181" y="545"/>
                  </a:lnTo>
                  <a:lnTo>
                    <a:pt x="180" y="544"/>
                  </a:lnTo>
                  <a:lnTo>
                    <a:pt x="180" y="543"/>
                  </a:lnTo>
                  <a:lnTo>
                    <a:pt x="179" y="542"/>
                  </a:lnTo>
                  <a:lnTo>
                    <a:pt x="178" y="538"/>
                  </a:lnTo>
                  <a:lnTo>
                    <a:pt x="178" y="537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7" y="535"/>
                  </a:lnTo>
                  <a:lnTo>
                    <a:pt x="177" y="535"/>
                  </a:lnTo>
                  <a:lnTo>
                    <a:pt x="176" y="534"/>
                  </a:lnTo>
                  <a:lnTo>
                    <a:pt x="175" y="533"/>
                  </a:lnTo>
                  <a:lnTo>
                    <a:pt x="174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1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9" y="531"/>
                  </a:lnTo>
                  <a:lnTo>
                    <a:pt x="168" y="530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4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1" y="525"/>
                  </a:lnTo>
                  <a:lnTo>
                    <a:pt x="157" y="524"/>
                  </a:lnTo>
                  <a:lnTo>
                    <a:pt x="156" y="524"/>
                  </a:lnTo>
                  <a:lnTo>
                    <a:pt x="156" y="524"/>
                  </a:lnTo>
                  <a:lnTo>
                    <a:pt x="155" y="523"/>
                  </a:lnTo>
                  <a:lnTo>
                    <a:pt x="155" y="523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4" y="521"/>
                  </a:lnTo>
                  <a:lnTo>
                    <a:pt x="154" y="520"/>
                  </a:lnTo>
                  <a:lnTo>
                    <a:pt x="153" y="519"/>
                  </a:lnTo>
                  <a:lnTo>
                    <a:pt x="152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8" y="516"/>
                  </a:lnTo>
                  <a:lnTo>
                    <a:pt x="146" y="514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4" y="512"/>
                  </a:lnTo>
                  <a:lnTo>
                    <a:pt x="143" y="512"/>
                  </a:lnTo>
                  <a:lnTo>
                    <a:pt x="141" y="512"/>
                  </a:lnTo>
                  <a:lnTo>
                    <a:pt x="139" y="511"/>
                  </a:lnTo>
                  <a:lnTo>
                    <a:pt x="137" y="510"/>
                  </a:lnTo>
                  <a:lnTo>
                    <a:pt x="136" y="510"/>
                  </a:lnTo>
                  <a:lnTo>
                    <a:pt x="135" y="509"/>
                  </a:lnTo>
                  <a:lnTo>
                    <a:pt x="135" y="508"/>
                  </a:lnTo>
                  <a:lnTo>
                    <a:pt x="134" y="507"/>
                  </a:lnTo>
                  <a:lnTo>
                    <a:pt x="133" y="507"/>
                  </a:lnTo>
                  <a:lnTo>
                    <a:pt x="132" y="505"/>
                  </a:lnTo>
                  <a:lnTo>
                    <a:pt x="132" y="504"/>
                  </a:lnTo>
                  <a:lnTo>
                    <a:pt x="131" y="504"/>
                  </a:lnTo>
                  <a:lnTo>
                    <a:pt x="131" y="503"/>
                  </a:lnTo>
                  <a:lnTo>
                    <a:pt x="130" y="502"/>
                  </a:lnTo>
                  <a:lnTo>
                    <a:pt x="129" y="502"/>
                  </a:lnTo>
                  <a:lnTo>
                    <a:pt x="129" y="502"/>
                  </a:lnTo>
                  <a:lnTo>
                    <a:pt x="128" y="501"/>
                  </a:lnTo>
                  <a:lnTo>
                    <a:pt x="127" y="501"/>
                  </a:lnTo>
                  <a:lnTo>
                    <a:pt x="126" y="501"/>
                  </a:lnTo>
                  <a:lnTo>
                    <a:pt x="121" y="501"/>
                  </a:lnTo>
                  <a:lnTo>
                    <a:pt x="119" y="501"/>
                  </a:lnTo>
                  <a:lnTo>
                    <a:pt x="116" y="501"/>
                  </a:lnTo>
                  <a:lnTo>
                    <a:pt x="113" y="501"/>
                  </a:lnTo>
                  <a:lnTo>
                    <a:pt x="110" y="502"/>
                  </a:lnTo>
                  <a:lnTo>
                    <a:pt x="108" y="502"/>
                  </a:lnTo>
                  <a:lnTo>
                    <a:pt x="107" y="503"/>
                  </a:lnTo>
                  <a:lnTo>
                    <a:pt x="106" y="503"/>
                  </a:lnTo>
                  <a:lnTo>
                    <a:pt x="105" y="504"/>
                  </a:lnTo>
                  <a:lnTo>
                    <a:pt x="103" y="504"/>
                  </a:lnTo>
                  <a:lnTo>
                    <a:pt x="102" y="505"/>
                  </a:lnTo>
                  <a:lnTo>
                    <a:pt x="97" y="509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2" y="511"/>
                  </a:lnTo>
                  <a:lnTo>
                    <a:pt x="91" y="512"/>
                  </a:lnTo>
                  <a:lnTo>
                    <a:pt x="90" y="512"/>
                  </a:lnTo>
                  <a:lnTo>
                    <a:pt x="89" y="512"/>
                  </a:lnTo>
                  <a:lnTo>
                    <a:pt x="87" y="512"/>
                  </a:lnTo>
                  <a:lnTo>
                    <a:pt x="85" y="512"/>
                  </a:lnTo>
                  <a:lnTo>
                    <a:pt x="83" y="512"/>
                  </a:lnTo>
                  <a:lnTo>
                    <a:pt x="81" y="512"/>
                  </a:lnTo>
                  <a:lnTo>
                    <a:pt x="77" y="512"/>
                  </a:lnTo>
                  <a:lnTo>
                    <a:pt x="68" y="511"/>
                  </a:lnTo>
                  <a:lnTo>
                    <a:pt x="67" y="510"/>
                  </a:lnTo>
                  <a:lnTo>
                    <a:pt x="65" y="510"/>
                  </a:lnTo>
                  <a:lnTo>
                    <a:pt x="63" y="509"/>
                  </a:lnTo>
                  <a:lnTo>
                    <a:pt x="62" y="508"/>
                  </a:lnTo>
                  <a:lnTo>
                    <a:pt x="60" y="507"/>
                  </a:lnTo>
                  <a:lnTo>
                    <a:pt x="58" y="505"/>
                  </a:lnTo>
                  <a:lnTo>
                    <a:pt x="56" y="504"/>
                  </a:lnTo>
                  <a:lnTo>
                    <a:pt x="50" y="499"/>
                  </a:lnTo>
                  <a:lnTo>
                    <a:pt x="48" y="497"/>
                  </a:lnTo>
                  <a:lnTo>
                    <a:pt x="47" y="496"/>
                  </a:lnTo>
                  <a:lnTo>
                    <a:pt x="45" y="495"/>
                  </a:lnTo>
                  <a:lnTo>
                    <a:pt x="44" y="494"/>
                  </a:lnTo>
                  <a:lnTo>
                    <a:pt x="39" y="492"/>
                  </a:lnTo>
                  <a:lnTo>
                    <a:pt x="34" y="489"/>
                  </a:lnTo>
                  <a:lnTo>
                    <a:pt x="33" y="488"/>
                  </a:lnTo>
                  <a:lnTo>
                    <a:pt x="31" y="488"/>
                  </a:lnTo>
                  <a:lnTo>
                    <a:pt x="29" y="487"/>
                  </a:lnTo>
                  <a:lnTo>
                    <a:pt x="26" y="486"/>
                  </a:lnTo>
                  <a:lnTo>
                    <a:pt x="18" y="485"/>
                  </a:lnTo>
                  <a:lnTo>
                    <a:pt x="15" y="484"/>
                  </a:lnTo>
                  <a:lnTo>
                    <a:pt x="13" y="484"/>
                  </a:lnTo>
                  <a:lnTo>
                    <a:pt x="11" y="483"/>
                  </a:lnTo>
                  <a:lnTo>
                    <a:pt x="9" y="482"/>
                  </a:lnTo>
                  <a:lnTo>
                    <a:pt x="0" y="479"/>
                  </a:lnTo>
                  <a:lnTo>
                    <a:pt x="1" y="478"/>
                  </a:lnTo>
                  <a:lnTo>
                    <a:pt x="2" y="476"/>
                  </a:lnTo>
                  <a:lnTo>
                    <a:pt x="4" y="471"/>
                  </a:lnTo>
                  <a:lnTo>
                    <a:pt x="4" y="470"/>
                  </a:lnTo>
                  <a:lnTo>
                    <a:pt x="5" y="470"/>
                  </a:lnTo>
                  <a:lnTo>
                    <a:pt x="5" y="469"/>
                  </a:lnTo>
                  <a:lnTo>
                    <a:pt x="6" y="469"/>
                  </a:lnTo>
                  <a:lnTo>
                    <a:pt x="7" y="469"/>
                  </a:lnTo>
                  <a:lnTo>
                    <a:pt x="7" y="468"/>
                  </a:lnTo>
                  <a:lnTo>
                    <a:pt x="9" y="467"/>
                  </a:lnTo>
                  <a:lnTo>
                    <a:pt x="10" y="467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4"/>
                  </a:lnTo>
                  <a:lnTo>
                    <a:pt x="10" y="464"/>
                  </a:lnTo>
                  <a:lnTo>
                    <a:pt x="11" y="463"/>
                  </a:lnTo>
                  <a:lnTo>
                    <a:pt x="11" y="462"/>
                  </a:lnTo>
                  <a:lnTo>
                    <a:pt x="12" y="460"/>
                  </a:lnTo>
                  <a:lnTo>
                    <a:pt x="12" y="460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3" y="458"/>
                  </a:lnTo>
                  <a:lnTo>
                    <a:pt x="13" y="458"/>
                  </a:lnTo>
                  <a:lnTo>
                    <a:pt x="15" y="458"/>
                  </a:lnTo>
                  <a:lnTo>
                    <a:pt x="15" y="457"/>
                  </a:lnTo>
                  <a:lnTo>
                    <a:pt x="16" y="457"/>
                  </a:lnTo>
                  <a:lnTo>
                    <a:pt x="16" y="457"/>
                  </a:lnTo>
                  <a:lnTo>
                    <a:pt x="17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2"/>
                  </a:lnTo>
                  <a:lnTo>
                    <a:pt x="20" y="452"/>
                  </a:lnTo>
                  <a:lnTo>
                    <a:pt x="21" y="451"/>
                  </a:lnTo>
                  <a:lnTo>
                    <a:pt x="22" y="451"/>
                  </a:lnTo>
                  <a:lnTo>
                    <a:pt x="23" y="450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1" y="450"/>
                  </a:lnTo>
                  <a:lnTo>
                    <a:pt x="32" y="451"/>
                  </a:lnTo>
                  <a:lnTo>
                    <a:pt x="33" y="452"/>
                  </a:lnTo>
                  <a:lnTo>
                    <a:pt x="35" y="454"/>
                  </a:lnTo>
                  <a:lnTo>
                    <a:pt x="36" y="454"/>
                  </a:lnTo>
                  <a:lnTo>
                    <a:pt x="37" y="455"/>
                  </a:lnTo>
                  <a:lnTo>
                    <a:pt x="38" y="455"/>
                  </a:lnTo>
                  <a:lnTo>
                    <a:pt x="40" y="455"/>
                  </a:lnTo>
                  <a:lnTo>
                    <a:pt x="41" y="456"/>
                  </a:lnTo>
                  <a:lnTo>
                    <a:pt x="43" y="456"/>
                  </a:lnTo>
                  <a:lnTo>
                    <a:pt x="43" y="456"/>
                  </a:lnTo>
                  <a:lnTo>
                    <a:pt x="44" y="456"/>
                  </a:lnTo>
                  <a:lnTo>
                    <a:pt x="45" y="455"/>
                  </a:lnTo>
                  <a:lnTo>
                    <a:pt x="46" y="455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2"/>
                  </a:lnTo>
                  <a:lnTo>
                    <a:pt x="49" y="451"/>
                  </a:lnTo>
                  <a:lnTo>
                    <a:pt x="51" y="449"/>
                  </a:lnTo>
                  <a:lnTo>
                    <a:pt x="53" y="446"/>
                  </a:lnTo>
                  <a:lnTo>
                    <a:pt x="54" y="445"/>
                  </a:lnTo>
                  <a:lnTo>
                    <a:pt x="54" y="444"/>
                  </a:lnTo>
                  <a:lnTo>
                    <a:pt x="55" y="444"/>
                  </a:lnTo>
                  <a:lnTo>
                    <a:pt x="56" y="444"/>
                  </a:lnTo>
                  <a:lnTo>
                    <a:pt x="56" y="443"/>
                  </a:lnTo>
                  <a:lnTo>
                    <a:pt x="57" y="443"/>
                  </a:lnTo>
                  <a:lnTo>
                    <a:pt x="59" y="443"/>
                  </a:lnTo>
                  <a:lnTo>
                    <a:pt x="64" y="442"/>
                  </a:lnTo>
                  <a:lnTo>
                    <a:pt x="66" y="442"/>
                  </a:lnTo>
                  <a:lnTo>
                    <a:pt x="67" y="442"/>
                  </a:lnTo>
                  <a:lnTo>
                    <a:pt x="69" y="442"/>
                  </a:lnTo>
                  <a:lnTo>
                    <a:pt x="70" y="443"/>
                  </a:lnTo>
                  <a:lnTo>
                    <a:pt x="72" y="443"/>
                  </a:lnTo>
                  <a:lnTo>
                    <a:pt x="73" y="444"/>
                  </a:lnTo>
                  <a:lnTo>
                    <a:pt x="75" y="445"/>
                  </a:lnTo>
                  <a:lnTo>
                    <a:pt x="78" y="447"/>
                  </a:lnTo>
                  <a:lnTo>
                    <a:pt x="79" y="448"/>
                  </a:lnTo>
                  <a:lnTo>
                    <a:pt x="79" y="448"/>
                  </a:lnTo>
                  <a:lnTo>
                    <a:pt x="80" y="448"/>
                  </a:lnTo>
                  <a:lnTo>
                    <a:pt x="81" y="448"/>
                  </a:lnTo>
                  <a:lnTo>
                    <a:pt x="82" y="448"/>
                  </a:lnTo>
                  <a:lnTo>
                    <a:pt x="82" y="448"/>
                  </a:lnTo>
                  <a:lnTo>
                    <a:pt x="83" y="448"/>
                  </a:lnTo>
                  <a:lnTo>
                    <a:pt x="84" y="447"/>
                  </a:lnTo>
                  <a:lnTo>
                    <a:pt x="85" y="446"/>
                  </a:lnTo>
                  <a:lnTo>
                    <a:pt x="87" y="443"/>
                  </a:lnTo>
                  <a:lnTo>
                    <a:pt x="88" y="441"/>
                  </a:lnTo>
                  <a:lnTo>
                    <a:pt x="89" y="440"/>
                  </a:lnTo>
                  <a:lnTo>
                    <a:pt x="91" y="438"/>
                  </a:lnTo>
                  <a:lnTo>
                    <a:pt x="93" y="436"/>
                  </a:lnTo>
                  <a:lnTo>
                    <a:pt x="95" y="434"/>
                  </a:lnTo>
                  <a:lnTo>
                    <a:pt x="96" y="434"/>
                  </a:lnTo>
                  <a:lnTo>
                    <a:pt x="97" y="433"/>
                  </a:lnTo>
                  <a:lnTo>
                    <a:pt x="98" y="432"/>
                  </a:lnTo>
                  <a:lnTo>
                    <a:pt x="102" y="430"/>
                  </a:lnTo>
                  <a:lnTo>
                    <a:pt x="103" y="429"/>
                  </a:lnTo>
                  <a:lnTo>
                    <a:pt x="104" y="428"/>
                  </a:lnTo>
                  <a:lnTo>
                    <a:pt x="106" y="427"/>
                  </a:lnTo>
                  <a:lnTo>
                    <a:pt x="108" y="426"/>
                  </a:lnTo>
                  <a:lnTo>
                    <a:pt x="110" y="423"/>
                  </a:lnTo>
                  <a:lnTo>
                    <a:pt x="111" y="421"/>
                  </a:lnTo>
                  <a:lnTo>
                    <a:pt x="113" y="419"/>
                  </a:lnTo>
                  <a:lnTo>
                    <a:pt x="114" y="418"/>
                  </a:lnTo>
                  <a:lnTo>
                    <a:pt x="115" y="417"/>
                  </a:lnTo>
                  <a:lnTo>
                    <a:pt x="115" y="416"/>
                  </a:lnTo>
                  <a:lnTo>
                    <a:pt x="117" y="415"/>
                  </a:lnTo>
                  <a:lnTo>
                    <a:pt x="119" y="414"/>
                  </a:lnTo>
                  <a:lnTo>
                    <a:pt x="121" y="413"/>
                  </a:lnTo>
                  <a:lnTo>
                    <a:pt x="125" y="412"/>
                  </a:lnTo>
                  <a:lnTo>
                    <a:pt x="127" y="411"/>
                  </a:lnTo>
                  <a:lnTo>
                    <a:pt x="130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7" y="410"/>
                  </a:lnTo>
                  <a:lnTo>
                    <a:pt x="139" y="410"/>
                  </a:lnTo>
                  <a:lnTo>
                    <a:pt x="140" y="410"/>
                  </a:lnTo>
                  <a:lnTo>
                    <a:pt x="141" y="409"/>
                  </a:lnTo>
                  <a:lnTo>
                    <a:pt x="142" y="409"/>
                  </a:lnTo>
                  <a:lnTo>
                    <a:pt x="142" y="409"/>
                  </a:lnTo>
                  <a:lnTo>
                    <a:pt x="143" y="408"/>
                  </a:lnTo>
                  <a:lnTo>
                    <a:pt x="144" y="407"/>
                  </a:lnTo>
                  <a:lnTo>
                    <a:pt x="144" y="406"/>
                  </a:lnTo>
                  <a:lnTo>
                    <a:pt x="145" y="405"/>
                  </a:lnTo>
                  <a:lnTo>
                    <a:pt x="146" y="401"/>
                  </a:lnTo>
                  <a:lnTo>
                    <a:pt x="147" y="399"/>
                  </a:lnTo>
                  <a:lnTo>
                    <a:pt x="148" y="398"/>
                  </a:lnTo>
                  <a:lnTo>
                    <a:pt x="148" y="397"/>
                  </a:lnTo>
                  <a:lnTo>
                    <a:pt x="149" y="396"/>
                  </a:lnTo>
                  <a:lnTo>
                    <a:pt x="150" y="396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5"/>
                  </a:lnTo>
                  <a:lnTo>
                    <a:pt x="152" y="395"/>
                  </a:lnTo>
                  <a:lnTo>
                    <a:pt x="153" y="395"/>
                  </a:lnTo>
                  <a:lnTo>
                    <a:pt x="154" y="395"/>
                  </a:lnTo>
                  <a:lnTo>
                    <a:pt x="157" y="395"/>
                  </a:lnTo>
                  <a:lnTo>
                    <a:pt x="158" y="396"/>
                  </a:lnTo>
                  <a:lnTo>
                    <a:pt x="159" y="395"/>
                  </a:lnTo>
                  <a:lnTo>
                    <a:pt x="160" y="395"/>
                  </a:lnTo>
                  <a:lnTo>
                    <a:pt x="161" y="395"/>
                  </a:lnTo>
                  <a:lnTo>
                    <a:pt x="161" y="395"/>
                  </a:lnTo>
                  <a:lnTo>
                    <a:pt x="162" y="394"/>
                  </a:lnTo>
                  <a:lnTo>
                    <a:pt x="163" y="394"/>
                  </a:lnTo>
                  <a:lnTo>
                    <a:pt x="164" y="393"/>
                  </a:lnTo>
                  <a:lnTo>
                    <a:pt x="165" y="392"/>
                  </a:lnTo>
                  <a:lnTo>
                    <a:pt x="166" y="391"/>
                  </a:lnTo>
                  <a:lnTo>
                    <a:pt x="169" y="388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1" y="386"/>
                  </a:lnTo>
                  <a:lnTo>
                    <a:pt x="172" y="386"/>
                  </a:lnTo>
                  <a:lnTo>
                    <a:pt x="174" y="385"/>
                  </a:lnTo>
                  <a:lnTo>
                    <a:pt x="176" y="384"/>
                  </a:lnTo>
                  <a:lnTo>
                    <a:pt x="177" y="384"/>
                  </a:lnTo>
                  <a:lnTo>
                    <a:pt x="178" y="384"/>
                  </a:lnTo>
                  <a:lnTo>
                    <a:pt x="179" y="384"/>
                  </a:lnTo>
                  <a:lnTo>
                    <a:pt x="180" y="384"/>
                  </a:lnTo>
                  <a:lnTo>
                    <a:pt x="180" y="384"/>
                  </a:lnTo>
                  <a:lnTo>
                    <a:pt x="181" y="384"/>
                  </a:lnTo>
                  <a:lnTo>
                    <a:pt x="181" y="385"/>
                  </a:lnTo>
                  <a:lnTo>
                    <a:pt x="182" y="386"/>
                  </a:lnTo>
                  <a:lnTo>
                    <a:pt x="183" y="387"/>
                  </a:lnTo>
                  <a:lnTo>
                    <a:pt x="185" y="389"/>
                  </a:lnTo>
                  <a:lnTo>
                    <a:pt x="185" y="390"/>
                  </a:lnTo>
                  <a:lnTo>
                    <a:pt x="186" y="391"/>
                  </a:lnTo>
                  <a:lnTo>
                    <a:pt x="187" y="392"/>
                  </a:lnTo>
                  <a:lnTo>
                    <a:pt x="191" y="394"/>
                  </a:lnTo>
                  <a:lnTo>
                    <a:pt x="192" y="395"/>
                  </a:lnTo>
                  <a:lnTo>
                    <a:pt x="193" y="395"/>
                  </a:lnTo>
                  <a:lnTo>
                    <a:pt x="195" y="396"/>
                  </a:lnTo>
                  <a:lnTo>
                    <a:pt x="196" y="396"/>
                  </a:lnTo>
                  <a:lnTo>
                    <a:pt x="197" y="396"/>
                  </a:lnTo>
                  <a:lnTo>
                    <a:pt x="198" y="396"/>
                  </a:lnTo>
                  <a:lnTo>
                    <a:pt x="200" y="396"/>
                  </a:lnTo>
                  <a:lnTo>
                    <a:pt x="202" y="396"/>
                  </a:lnTo>
                  <a:lnTo>
                    <a:pt x="204" y="395"/>
                  </a:lnTo>
                  <a:lnTo>
                    <a:pt x="206" y="395"/>
                  </a:lnTo>
                  <a:lnTo>
                    <a:pt x="208" y="393"/>
                  </a:lnTo>
                  <a:lnTo>
                    <a:pt x="209" y="392"/>
                  </a:lnTo>
                  <a:lnTo>
                    <a:pt x="211" y="391"/>
                  </a:lnTo>
                  <a:lnTo>
                    <a:pt x="212" y="390"/>
                  </a:lnTo>
                  <a:lnTo>
                    <a:pt x="213" y="390"/>
                  </a:lnTo>
                  <a:lnTo>
                    <a:pt x="214" y="390"/>
                  </a:lnTo>
                  <a:lnTo>
                    <a:pt x="215" y="390"/>
                  </a:lnTo>
                  <a:lnTo>
                    <a:pt x="216" y="390"/>
                  </a:lnTo>
                  <a:lnTo>
                    <a:pt x="219" y="390"/>
                  </a:lnTo>
                  <a:lnTo>
                    <a:pt x="221" y="391"/>
                  </a:lnTo>
                  <a:lnTo>
                    <a:pt x="224" y="391"/>
                  </a:lnTo>
                  <a:lnTo>
                    <a:pt x="225" y="392"/>
                  </a:lnTo>
                  <a:lnTo>
                    <a:pt x="228" y="392"/>
                  </a:lnTo>
                  <a:lnTo>
                    <a:pt x="232" y="393"/>
                  </a:lnTo>
                  <a:lnTo>
                    <a:pt x="233" y="393"/>
                  </a:lnTo>
                  <a:lnTo>
                    <a:pt x="234" y="393"/>
                  </a:lnTo>
                  <a:lnTo>
                    <a:pt x="237" y="392"/>
                  </a:lnTo>
                  <a:lnTo>
                    <a:pt x="242" y="391"/>
                  </a:lnTo>
                  <a:lnTo>
                    <a:pt x="245" y="390"/>
                  </a:lnTo>
                  <a:lnTo>
                    <a:pt x="247" y="390"/>
                  </a:lnTo>
                  <a:lnTo>
                    <a:pt x="248" y="390"/>
                  </a:lnTo>
                  <a:lnTo>
                    <a:pt x="249" y="389"/>
                  </a:lnTo>
                  <a:lnTo>
                    <a:pt x="253" y="387"/>
                  </a:lnTo>
                  <a:lnTo>
                    <a:pt x="254" y="386"/>
                  </a:lnTo>
                  <a:lnTo>
                    <a:pt x="254" y="385"/>
                  </a:lnTo>
                  <a:lnTo>
                    <a:pt x="255" y="385"/>
                  </a:lnTo>
                  <a:lnTo>
                    <a:pt x="255" y="384"/>
                  </a:lnTo>
                  <a:lnTo>
                    <a:pt x="256" y="383"/>
                  </a:lnTo>
                  <a:lnTo>
                    <a:pt x="256" y="383"/>
                  </a:lnTo>
                  <a:lnTo>
                    <a:pt x="256" y="382"/>
                  </a:lnTo>
                  <a:lnTo>
                    <a:pt x="256" y="379"/>
                  </a:lnTo>
                  <a:lnTo>
                    <a:pt x="255" y="378"/>
                  </a:lnTo>
                  <a:lnTo>
                    <a:pt x="256" y="377"/>
                  </a:lnTo>
                  <a:lnTo>
                    <a:pt x="256" y="376"/>
                  </a:lnTo>
                  <a:lnTo>
                    <a:pt x="257" y="375"/>
                  </a:lnTo>
                  <a:lnTo>
                    <a:pt x="258" y="373"/>
                  </a:lnTo>
                  <a:lnTo>
                    <a:pt x="259" y="373"/>
                  </a:lnTo>
                  <a:lnTo>
                    <a:pt x="260" y="372"/>
                  </a:lnTo>
                  <a:lnTo>
                    <a:pt x="261" y="371"/>
                  </a:lnTo>
                  <a:lnTo>
                    <a:pt x="262" y="371"/>
                  </a:lnTo>
                  <a:lnTo>
                    <a:pt x="264" y="370"/>
                  </a:lnTo>
                  <a:lnTo>
                    <a:pt x="266" y="369"/>
                  </a:lnTo>
                  <a:lnTo>
                    <a:pt x="269" y="369"/>
                  </a:lnTo>
                  <a:lnTo>
                    <a:pt x="274" y="369"/>
                  </a:lnTo>
                  <a:lnTo>
                    <a:pt x="278" y="368"/>
                  </a:lnTo>
                  <a:lnTo>
                    <a:pt x="281" y="367"/>
                  </a:lnTo>
                  <a:lnTo>
                    <a:pt x="284" y="367"/>
                  </a:lnTo>
                  <a:lnTo>
                    <a:pt x="285" y="366"/>
                  </a:lnTo>
                  <a:lnTo>
                    <a:pt x="286" y="366"/>
                  </a:lnTo>
                  <a:lnTo>
                    <a:pt x="286" y="366"/>
                  </a:lnTo>
                  <a:lnTo>
                    <a:pt x="287" y="365"/>
                  </a:lnTo>
                  <a:lnTo>
                    <a:pt x="288" y="364"/>
                  </a:lnTo>
                  <a:lnTo>
                    <a:pt x="289" y="364"/>
                  </a:lnTo>
                  <a:lnTo>
                    <a:pt x="289" y="363"/>
                  </a:lnTo>
                  <a:lnTo>
                    <a:pt x="290" y="362"/>
                  </a:lnTo>
                  <a:lnTo>
                    <a:pt x="291" y="361"/>
                  </a:lnTo>
                  <a:lnTo>
                    <a:pt x="292" y="360"/>
                  </a:lnTo>
                  <a:lnTo>
                    <a:pt x="292" y="359"/>
                  </a:lnTo>
                  <a:lnTo>
                    <a:pt x="293" y="356"/>
                  </a:lnTo>
                  <a:lnTo>
                    <a:pt x="294" y="355"/>
                  </a:lnTo>
                  <a:lnTo>
                    <a:pt x="294" y="354"/>
                  </a:lnTo>
                  <a:lnTo>
                    <a:pt x="295" y="354"/>
                  </a:lnTo>
                  <a:lnTo>
                    <a:pt x="296" y="353"/>
                  </a:lnTo>
                  <a:lnTo>
                    <a:pt x="298" y="350"/>
                  </a:lnTo>
                  <a:lnTo>
                    <a:pt x="299" y="350"/>
                  </a:lnTo>
                  <a:lnTo>
                    <a:pt x="300" y="349"/>
                  </a:lnTo>
                  <a:lnTo>
                    <a:pt x="301" y="348"/>
                  </a:lnTo>
                  <a:lnTo>
                    <a:pt x="301" y="347"/>
                  </a:lnTo>
                  <a:lnTo>
                    <a:pt x="301" y="346"/>
                  </a:lnTo>
                  <a:lnTo>
                    <a:pt x="302" y="346"/>
                  </a:lnTo>
                  <a:lnTo>
                    <a:pt x="302" y="345"/>
                  </a:lnTo>
                  <a:lnTo>
                    <a:pt x="301" y="344"/>
                  </a:lnTo>
                  <a:lnTo>
                    <a:pt x="301" y="343"/>
                  </a:lnTo>
                  <a:lnTo>
                    <a:pt x="300" y="342"/>
                  </a:lnTo>
                  <a:lnTo>
                    <a:pt x="299" y="341"/>
                  </a:lnTo>
                  <a:lnTo>
                    <a:pt x="299" y="340"/>
                  </a:lnTo>
                  <a:lnTo>
                    <a:pt x="297" y="339"/>
                  </a:lnTo>
                  <a:lnTo>
                    <a:pt x="293" y="335"/>
                  </a:lnTo>
                  <a:lnTo>
                    <a:pt x="292" y="334"/>
                  </a:lnTo>
                  <a:lnTo>
                    <a:pt x="290" y="332"/>
                  </a:lnTo>
                  <a:lnTo>
                    <a:pt x="289" y="331"/>
                  </a:lnTo>
                  <a:lnTo>
                    <a:pt x="288" y="330"/>
                  </a:lnTo>
                  <a:lnTo>
                    <a:pt x="288" y="329"/>
                  </a:lnTo>
                  <a:lnTo>
                    <a:pt x="288" y="328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6"/>
                  </a:lnTo>
                  <a:lnTo>
                    <a:pt x="289" y="326"/>
                  </a:lnTo>
                  <a:lnTo>
                    <a:pt x="290" y="326"/>
                  </a:lnTo>
                  <a:lnTo>
                    <a:pt x="291" y="325"/>
                  </a:lnTo>
                  <a:lnTo>
                    <a:pt x="292" y="325"/>
                  </a:lnTo>
                  <a:lnTo>
                    <a:pt x="294" y="324"/>
                  </a:lnTo>
                  <a:lnTo>
                    <a:pt x="295" y="324"/>
                  </a:lnTo>
                  <a:lnTo>
                    <a:pt x="295" y="323"/>
                  </a:lnTo>
                  <a:lnTo>
                    <a:pt x="296" y="322"/>
                  </a:lnTo>
                  <a:lnTo>
                    <a:pt x="297" y="321"/>
                  </a:lnTo>
                  <a:lnTo>
                    <a:pt x="297" y="320"/>
                  </a:lnTo>
                  <a:lnTo>
                    <a:pt x="298" y="319"/>
                  </a:lnTo>
                  <a:lnTo>
                    <a:pt x="298" y="319"/>
                  </a:lnTo>
                  <a:lnTo>
                    <a:pt x="298" y="318"/>
                  </a:lnTo>
                  <a:lnTo>
                    <a:pt x="298" y="317"/>
                  </a:lnTo>
                  <a:lnTo>
                    <a:pt x="297" y="316"/>
                  </a:lnTo>
                  <a:lnTo>
                    <a:pt x="297" y="314"/>
                  </a:lnTo>
                  <a:lnTo>
                    <a:pt x="296" y="311"/>
                  </a:lnTo>
                  <a:lnTo>
                    <a:pt x="296" y="310"/>
                  </a:lnTo>
                  <a:lnTo>
                    <a:pt x="296" y="309"/>
                  </a:lnTo>
                  <a:lnTo>
                    <a:pt x="296" y="308"/>
                  </a:lnTo>
                  <a:lnTo>
                    <a:pt x="296" y="307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8" y="304"/>
                  </a:lnTo>
                  <a:lnTo>
                    <a:pt x="298" y="303"/>
                  </a:lnTo>
                  <a:lnTo>
                    <a:pt x="299" y="303"/>
                  </a:lnTo>
                  <a:lnTo>
                    <a:pt x="300" y="302"/>
                  </a:lnTo>
                  <a:lnTo>
                    <a:pt x="301" y="301"/>
                  </a:lnTo>
                  <a:lnTo>
                    <a:pt x="304" y="300"/>
                  </a:lnTo>
                  <a:lnTo>
                    <a:pt x="305" y="299"/>
                  </a:lnTo>
                  <a:lnTo>
                    <a:pt x="307" y="298"/>
                  </a:lnTo>
                  <a:lnTo>
                    <a:pt x="309" y="297"/>
                  </a:lnTo>
                  <a:lnTo>
                    <a:pt x="310" y="296"/>
                  </a:lnTo>
                  <a:lnTo>
                    <a:pt x="310" y="295"/>
                  </a:lnTo>
                  <a:lnTo>
                    <a:pt x="311" y="294"/>
                  </a:lnTo>
                  <a:lnTo>
                    <a:pt x="311" y="293"/>
                  </a:lnTo>
                  <a:lnTo>
                    <a:pt x="311" y="292"/>
                  </a:lnTo>
                  <a:lnTo>
                    <a:pt x="311" y="290"/>
                  </a:lnTo>
                  <a:lnTo>
                    <a:pt x="311" y="288"/>
                  </a:lnTo>
                  <a:lnTo>
                    <a:pt x="311" y="287"/>
                  </a:lnTo>
                  <a:lnTo>
                    <a:pt x="311" y="286"/>
                  </a:lnTo>
                  <a:lnTo>
                    <a:pt x="310" y="285"/>
                  </a:lnTo>
                  <a:lnTo>
                    <a:pt x="310" y="284"/>
                  </a:lnTo>
                  <a:lnTo>
                    <a:pt x="309" y="283"/>
                  </a:lnTo>
                  <a:lnTo>
                    <a:pt x="309" y="282"/>
                  </a:lnTo>
                  <a:lnTo>
                    <a:pt x="308" y="282"/>
                  </a:lnTo>
                  <a:lnTo>
                    <a:pt x="307" y="281"/>
                  </a:lnTo>
                  <a:lnTo>
                    <a:pt x="306" y="280"/>
                  </a:lnTo>
                  <a:lnTo>
                    <a:pt x="303" y="277"/>
                  </a:lnTo>
                  <a:lnTo>
                    <a:pt x="301" y="276"/>
                  </a:lnTo>
                  <a:lnTo>
                    <a:pt x="300" y="275"/>
                  </a:lnTo>
                  <a:lnTo>
                    <a:pt x="299" y="274"/>
                  </a:lnTo>
                  <a:lnTo>
                    <a:pt x="299" y="274"/>
                  </a:lnTo>
                  <a:lnTo>
                    <a:pt x="299" y="273"/>
                  </a:lnTo>
                  <a:lnTo>
                    <a:pt x="298" y="272"/>
                  </a:lnTo>
                  <a:lnTo>
                    <a:pt x="298" y="271"/>
                  </a:lnTo>
                  <a:lnTo>
                    <a:pt x="298" y="270"/>
                  </a:lnTo>
                  <a:lnTo>
                    <a:pt x="298" y="269"/>
                  </a:lnTo>
                  <a:lnTo>
                    <a:pt x="298" y="268"/>
                  </a:lnTo>
                  <a:lnTo>
                    <a:pt x="298" y="267"/>
                  </a:lnTo>
                  <a:lnTo>
                    <a:pt x="299" y="265"/>
                  </a:lnTo>
                  <a:lnTo>
                    <a:pt x="299" y="264"/>
                  </a:lnTo>
                  <a:lnTo>
                    <a:pt x="300" y="262"/>
                  </a:lnTo>
                  <a:lnTo>
                    <a:pt x="300" y="261"/>
                  </a:lnTo>
                  <a:lnTo>
                    <a:pt x="301" y="259"/>
                  </a:lnTo>
                  <a:lnTo>
                    <a:pt x="302" y="258"/>
                  </a:lnTo>
                  <a:lnTo>
                    <a:pt x="303" y="256"/>
                  </a:lnTo>
                  <a:lnTo>
                    <a:pt x="304" y="255"/>
                  </a:lnTo>
                  <a:lnTo>
                    <a:pt x="305" y="253"/>
                  </a:lnTo>
                  <a:lnTo>
                    <a:pt x="306" y="252"/>
                  </a:lnTo>
                  <a:lnTo>
                    <a:pt x="308" y="251"/>
                  </a:lnTo>
                  <a:lnTo>
                    <a:pt x="311" y="249"/>
                  </a:lnTo>
                  <a:lnTo>
                    <a:pt x="313" y="247"/>
                  </a:lnTo>
                  <a:lnTo>
                    <a:pt x="313" y="247"/>
                  </a:lnTo>
                  <a:lnTo>
                    <a:pt x="314" y="246"/>
                  </a:lnTo>
                  <a:lnTo>
                    <a:pt x="314" y="246"/>
                  </a:lnTo>
                  <a:lnTo>
                    <a:pt x="315" y="245"/>
                  </a:lnTo>
                  <a:lnTo>
                    <a:pt x="315" y="244"/>
                  </a:lnTo>
                  <a:lnTo>
                    <a:pt x="315" y="243"/>
                  </a:lnTo>
                  <a:lnTo>
                    <a:pt x="315" y="243"/>
                  </a:lnTo>
                  <a:lnTo>
                    <a:pt x="314" y="242"/>
                  </a:lnTo>
                  <a:lnTo>
                    <a:pt x="314" y="241"/>
                  </a:lnTo>
                  <a:lnTo>
                    <a:pt x="313" y="240"/>
                  </a:lnTo>
                  <a:lnTo>
                    <a:pt x="312" y="238"/>
                  </a:lnTo>
                  <a:lnTo>
                    <a:pt x="310" y="236"/>
                  </a:lnTo>
                  <a:lnTo>
                    <a:pt x="310" y="235"/>
                  </a:lnTo>
                  <a:lnTo>
                    <a:pt x="309" y="234"/>
                  </a:lnTo>
                  <a:lnTo>
                    <a:pt x="309" y="233"/>
                  </a:lnTo>
                  <a:lnTo>
                    <a:pt x="308" y="231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8" y="228"/>
                  </a:lnTo>
                  <a:lnTo>
                    <a:pt x="308" y="227"/>
                  </a:lnTo>
                  <a:lnTo>
                    <a:pt x="309" y="226"/>
                  </a:lnTo>
                  <a:lnTo>
                    <a:pt x="309" y="225"/>
                  </a:lnTo>
                  <a:lnTo>
                    <a:pt x="310" y="224"/>
                  </a:lnTo>
                  <a:lnTo>
                    <a:pt x="314" y="219"/>
                  </a:lnTo>
                  <a:lnTo>
                    <a:pt x="315" y="217"/>
                  </a:lnTo>
                  <a:lnTo>
                    <a:pt x="316" y="215"/>
                  </a:lnTo>
                  <a:lnTo>
                    <a:pt x="316" y="214"/>
                  </a:lnTo>
                  <a:lnTo>
                    <a:pt x="317" y="213"/>
                  </a:lnTo>
                  <a:lnTo>
                    <a:pt x="317" y="212"/>
                  </a:lnTo>
                  <a:lnTo>
                    <a:pt x="317" y="211"/>
                  </a:lnTo>
                  <a:lnTo>
                    <a:pt x="317" y="210"/>
                  </a:lnTo>
                  <a:lnTo>
                    <a:pt x="317" y="210"/>
                  </a:lnTo>
                  <a:lnTo>
                    <a:pt x="317" y="209"/>
                  </a:lnTo>
                  <a:lnTo>
                    <a:pt x="316" y="208"/>
                  </a:lnTo>
                  <a:lnTo>
                    <a:pt x="316" y="208"/>
                  </a:lnTo>
                  <a:lnTo>
                    <a:pt x="315" y="207"/>
                  </a:lnTo>
                  <a:lnTo>
                    <a:pt x="315" y="207"/>
                  </a:lnTo>
                  <a:lnTo>
                    <a:pt x="314" y="206"/>
                  </a:lnTo>
                  <a:lnTo>
                    <a:pt x="310" y="205"/>
                  </a:lnTo>
                  <a:lnTo>
                    <a:pt x="309" y="205"/>
                  </a:lnTo>
                  <a:lnTo>
                    <a:pt x="307" y="204"/>
                  </a:lnTo>
                  <a:lnTo>
                    <a:pt x="306" y="204"/>
                  </a:lnTo>
                  <a:lnTo>
                    <a:pt x="305" y="203"/>
                  </a:lnTo>
                  <a:lnTo>
                    <a:pt x="304" y="203"/>
                  </a:lnTo>
                  <a:lnTo>
                    <a:pt x="304" y="202"/>
                  </a:lnTo>
                  <a:lnTo>
                    <a:pt x="303" y="202"/>
                  </a:lnTo>
                  <a:lnTo>
                    <a:pt x="303" y="201"/>
                  </a:lnTo>
                  <a:lnTo>
                    <a:pt x="303" y="201"/>
                  </a:lnTo>
                  <a:lnTo>
                    <a:pt x="303" y="200"/>
                  </a:lnTo>
                  <a:lnTo>
                    <a:pt x="303" y="200"/>
                  </a:lnTo>
                  <a:lnTo>
                    <a:pt x="304" y="199"/>
                  </a:lnTo>
                  <a:lnTo>
                    <a:pt x="304" y="199"/>
                  </a:lnTo>
                  <a:lnTo>
                    <a:pt x="306" y="198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307" y="197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5"/>
                  </a:lnTo>
                  <a:lnTo>
                    <a:pt x="305" y="195"/>
                  </a:lnTo>
                  <a:lnTo>
                    <a:pt x="298" y="190"/>
                  </a:lnTo>
                  <a:lnTo>
                    <a:pt x="294" y="186"/>
                  </a:lnTo>
                  <a:lnTo>
                    <a:pt x="293" y="186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1" y="184"/>
                  </a:lnTo>
                  <a:lnTo>
                    <a:pt x="291" y="183"/>
                  </a:lnTo>
                  <a:lnTo>
                    <a:pt x="291" y="182"/>
                  </a:lnTo>
                  <a:lnTo>
                    <a:pt x="291" y="181"/>
                  </a:lnTo>
                  <a:lnTo>
                    <a:pt x="291" y="180"/>
                  </a:lnTo>
                  <a:lnTo>
                    <a:pt x="291" y="178"/>
                  </a:lnTo>
                  <a:lnTo>
                    <a:pt x="292" y="174"/>
                  </a:lnTo>
                  <a:lnTo>
                    <a:pt x="293" y="171"/>
                  </a:lnTo>
                  <a:lnTo>
                    <a:pt x="293" y="169"/>
                  </a:lnTo>
                  <a:lnTo>
                    <a:pt x="293" y="166"/>
                  </a:lnTo>
                  <a:lnTo>
                    <a:pt x="293" y="162"/>
                  </a:lnTo>
                  <a:lnTo>
                    <a:pt x="294" y="160"/>
                  </a:lnTo>
                  <a:lnTo>
                    <a:pt x="294" y="159"/>
                  </a:lnTo>
                  <a:lnTo>
                    <a:pt x="294" y="158"/>
                  </a:lnTo>
                  <a:lnTo>
                    <a:pt x="295" y="156"/>
                  </a:lnTo>
                  <a:lnTo>
                    <a:pt x="296" y="154"/>
                  </a:lnTo>
                  <a:lnTo>
                    <a:pt x="298" y="153"/>
                  </a:lnTo>
                  <a:lnTo>
                    <a:pt x="300" y="150"/>
                  </a:lnTo>
                  <a:lnTo>
                    <a:pt x="301" y="148"/>
                  </a:lnTo>
                  <a:lnTo>
                    <a:pt x="302" y="147"/>
                  </a:lnTo>
                  <a:lnTo>
                    <a:pt x="304" y="143"/>
                  </a:lnTo>
                  <a:lnTo>
                    <a:pt x="305" y="141"/>
                  </a:lnTo>
                  <a:lnTo>
                    <a:pt x="306" y="140"/>
                  </a:lnTo>
                  <a:lnTo>
                    <a:pt x="307" y="139"/>
                  </a:lnTo>
                  <a:lnTo>
                    <a:pt x="308" y="138"/>
                  </a:lnTo>
                  <a:lnTo>
                    <a:pt x="308" y="137"/>
                  </a:lnTo>
                  <a:lnTo>
                    <a:pt x="309" y="137"/>
                  </a:lnTo>
                  <a:lnTo>
                    <a:pt x="310" y="136"/>
                  </a:lnTo>
                  <a:lnTo>
                    <a:pt x="312" y="135"/>
                  </a:lnTo>
                  <a:lnTo>
                    <a:pt x="313" y="134"/>
                  </a:lnTo>
                  <a:lnTo>
                    <a:pt x="315" y="134"/>
                  </a:lnTo>
                  <a:lnTo>
                    <a:pt x="317" y="133"/>
                  </a:lnTo>
                  <a:lnTo>
                    <a:pt x="321" y="133"/>
                  </a:lnTo>
                  <a:lnTo>
                    <a:pt x="324" y="133"/>
                  </a:lnTo>
                  <a:lnTo>
                    <a:pt x="327" y="132"/>
                  </a:lnTo>
                  <a:lnTo>
                    <a:pt x="329" y="132"/>
                  </a:lnTo>
                  <a:lnTo>
                    <a:pt x="330" y="131"/>
                  </a:lnTo>
                  <a:lnTo>
                    <a:pt x="331" y="131"/>
                  </a:lnTo>
                  <a:lnTo>
                    <a:pt x="332" y="130"/>
                  </a:lnTo>
                  <a:lnTo>
                    <a:pt x="333" y="129"/>
                  </a:lnTo>
                  <a:lnTo>
                    <a:pt x="333" y="128"/>
                  </a:lnTo>
                  <a:lnTo>
                    <a:pt x="333" y="128"/>
                  </a:lnTo>
                  <a:lnTo>
                    <a:pt x="334" y="127"/>
                  </a:lnTo>
                  <a:lnTo>
                    <a:pt x="334" y="126"/>
                  </a:lnTo>
                  <a:lnTo>
                    <a:pt x="334" y="126"/>
                  </a:lnTo>
                  <a:lnTo>
                    <a:pt x="334" y="125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2" y="123"/>
                  </a:lnTo>
                  <a:lnTo>
                    <a:pt x="332" y="123"/>
                  </a:lnTo>
                  <a:lnTo>
                    <a:pt x="331" y="122"/>
                  </a:lnTo>
                  <a:lnTo>
                    <a:pt x="330" y="122"/>
                  </a:lnTo>
                  <a:lnTo>
                    <a:pt x="329" y="121"/>
                  </a:lnTo>
                  <a:lnTo>
                    <a:pt x="325" y="120"/>
                  </a:lnTo>
                  <a:lnTo>
                    <a:pt x="324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8"/>
                  </a:lnTo>
                  <a:lnTo>
                    <a:pt x="323" y="118"/>
                  </a:lnTo>
                  <a:lnTo>
                    <a:pt x="324" y="117"/>
                  </a:lnTo>
                  <a:lnTo>
                    <a:pt x="324" y="116"/>
                  </a:lnTo>
                  <a:lnTo>
                    <a:pt x="325" y="115"/>
                  </a:lnTo>
                  <a:lnTo>
                    <a:pt x="327" y="113"/>
                  </a:lnTo>
                  <a:lnTo>
                    <a:pt x="328" y="112"/>
                  </a:lnTo>
                  <a:lnTo>
                    <a:pt x="329" y="111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3" y="109"/>
                  </a:lnTo>
                  <a:lnTo>
                    <a:pt x="334" y="109"/>
                  </a:lnTo>
                  <a:lnTo>
                    <a:pt x="336" y="108"/>
                  </a:lnTo>
                  <a:lnTo>
                    <a:pt x="337" y="108"/>
                  </a:lnTo>
                  <a:lnTo>
                    <a:pt x="338" y="109"/>
                  </a:lnTo>
                  <a:lnTo>
                    <a:pt x="339" y="109"/>
                  </a:lnTo>
                  <a:lnTo>
                    <a:pt x="340" y="109"/>
                  </a:lnTo>
                  <a:lnTo>
                    <a:pt x="340" y="110"/>
                  </a:lnTo>
                  <a:lnTo>
                    <a:pt x="341" y="110"/>
                  </a:lnTo>
                  <a:lnTo>
                    <a:pt x="341" y="110"/>
                  </a:lnTo>
                  <a:lnTo>
                    <a:pt x="342" y="112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4" y="115"/>
                  </a:lnTo>
                  <a:lnTo>
                    <a:pt x="345" y="116"/>
                  </a:lnTo>
                  <a:lnTo>
                    <a:pt x="345" y="117"/>
                  </a:lnTo>
                  <a:lnTo>
                    <a:pt x="346" y="117"/>
                  </a:lnTo>
                  <a:lnTo>
                    <a:pt x="347" y="117"/>
                  </a:lnTo>
                  <a:lnTo>
                    <a:pt x="347" y="118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1" y="117"/>
                  </a:lnTo>
                  <a:lnTo>
                    <a:pt x="351" y="117"/>
                  </a:lnTo>
                  <a:lnTo>
                    <a:pt x="352" y="117"/>
                  </a:lnTo>
                  <a:lnTo>
                    <a:pt x="353" y="116"/>
                  </a:lnTo>
                  <a:lnTo>
                    <a:pt x="353" y="116"/>
                  </a:lnTo>
                  <a:lnTo>
                    <a:pt x="354" y="115"/>
                  </a:lnTo>
                  <a:lnTo>
                    <a:pt x="354" y="114"/>
                  </a:lnTo>
                  <a:lnTo>
                    <a:pt x="355" y="111"/>
                  </a:lnTo>
                  <a:lnTo>
                    <a:pt x="356" y="108"/>
                  </a:lnTo>
                  <a:lnTo>
                    <a:pt x="356" y="107"/>
                  </a:lnTo>
                  <a:lnTo>
                    <a:pt x="356" y="106"/>
                  </a:lnTo>
                  <a:lnTo>
                    <a:pt x="356" y="106"/>
                  </a:lnTo>
                  <a:lnTo>
                    <a:pt x="356" y="105"/>
                  </a:lnTo>
                  <a:lnTo>
                    <a:pt x="356" y="104"/>
                  </a:lnTo>
                  <a:lnTo>
                    <a:pt x="356" y="103"/>
                  </a:lnTo>
                  <a:lnTo>
                    <a:pt x="356" y="102"/>
                  </a:lnTo>
                  <a:lnTo>
                    <a:pt x="355" y="100"/>
                  </a:lnTo>
                  <a:lnTo>
                    <a:pt x="354" y="99"/>
                  </a:lnTo>
                  <a:lnTo>
                    <a:pt x="353" y="98"/>
                  </a:lnTo>
                  <a:lnTo>
                    <a:pt x="351" y="96"/>
                  </a:lnTo>
                  <a:lnTo>
                    <a:pt x="350" y="95"/>
                  </a:lnTo>
                  <a:lnTo>
                    <a:pt x="349" y="94"/>
                  </a:lnTo>
                  <a:lnTo>
                    <a:pt x="349" y="93"/>
                  </a:lnTo>
                  <a:lnTo>
                    <a:pt x="348" y="92"/>
                  </a:lnTo>
                  <a:lnTo>
                    <a:pt x="348" y="91"/>
                  </a:lnTo>
                  <a:lnTo>
                    <a:pt x="348" y="90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2" y="89"/>
                  </a:lnTo>
                  <a:lnTo>
                    <a:pt x="353" y="89"/>
                  </a:lnTo>
                  <a:lnTo>
                    <a:pt x="354" y="89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7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1" y="84"/>
                  </a:lnTo>
                  <a:lnTo>
                    <a:pt x="363" y="82"/>
                  </a:lnTo>
                  <a:lnTo>
                    <a:pt x="365" y="80"/>
                  </a:lnTo>
                  <a:lnTo>
                    <a:pt x="366" y="79"/>
                  </a:lnTo>
                  <a:lnTo>
                    <a:pt x="367" y="77"/>
                  </a:lnTo>
                  <a:lnTo>
                    <a:pt x="368" y="75"/>
                  </a:lnTo>
                  <a:lnTo>
                    <a:pt x="368" y="74"/>
                  </a:lnTo>
                  <a:lnTo>
                    <a:pt x="368" y="73"/>
                  </a:lnTo>
                  <a:lnTo>
                    <a:pt x="368" y="72"/>
                  </a:lnTo>
                  <a:lnTo>
                    <a:pt x="368" y="71"/>
                  </a:lnTo>
                  <a:lnTo>
                    <a:pt x="368" y="70"/>
                  </a:lnTo>
                  <a:lnTo>
                    <a:pt x="368" y="69"/>
                  </a:lnTo>
                  <a:lnTo>
                    <a:pt x="368" y="68"/>
                  </a:lnTo>
                  <a:lnTo>
                    <a:pt x="368" y="67"/>
                  </a:lnTo>
                  <a:lnTo>
                    <a:pt x="367" y="66"/>
                  </a:lnTo>
                  <a:lnTo>
                    <a:pt x="367" y="65"/>
                  </a:lnTo>
                  <a:lnTo>
                    <a:pt x="366" y="65"/>
                  </a:lnTo>
                  <a:lnTo>
                    <a:pt x="365" y="64"/>
                  </a:lnTo>
                  <a:lnTo>
                    <a:pt x="364" y="63"/>
                  </a:lnTo>
                  <a:lnTo>
                    <a:pt x="363" y="62"/>
                  </a:lnTo>
                  <a:lnTo>
                    <a:pt x="360" y="60"/>
                  </a:lnTo>
                  <a:lnTo>
                    <a:pt x="358" y="59"/>
                  </a:lnTo>
                  <a:lnTo>
                    <a:pt x="357" y="59"/>
                  </a:lnTo>
                  <a:lnTo>
                    <a:pt x="356" y="57"/>
                  </a:lnTo>
                  <a:lnTo>
                    <a:pt x="355" y="56"/>
                  </a:lnTo>
                  <a:lnTo>
                    <a:pt x="355" y="55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4" y="53"/>
                  </a:lnTo>
                  <a:lnTo>
                    <a:pt x="354" y="52"/>
                  </a:lnTo>
                  <a:lnTo>
                    <a:pt x="355" y="51"/>
                  </a:lnTo>
                  <a:lnTo>
                    <a:pt x="355" y="50"/>
                  </a:lnTo>
                  <a:lnTo>
                    <a:pt x="357" y="44"/>
                  </a:lnTo>
                  <a:lnTo>
                    <a:pt x="358" y="41"/>
                  </a:lnTo>
                  <a:lnTo>
                    <a:pt x="359" y="39"/>
                  </a:lnTo>
                  <a:lnTo>
                    <a:pt x="359" y="37"/>
                  </a:lnTo>
                  <a:lnTo>
                    <a:pt x="359" y="36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59" y="35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2" y="35"/>
                  </a:lnTo>
                  <a:lnTo>
                    <a:pt x="363" y="35"/>
                  </a:lnTo>
                  <a:lnTo>
                    <a:pt x="363" y="35"/>
                  </a:lnTo>
                  <a:lnTo>
                    <a:pt x="364" y="34"/>
                  </a:lnTo>
                  <a:lnTo>
                    <a:pt x="365" y="33"/>
                  </a:lnTo>
                  <a:lnTo>
                    <a:pt x="367" y="32"/>
                  </a:lnTo>
                  <a:lnTo>
                    <a:pt x="368" y="30"/>
                  </a:lnTo>
                  <a:lnTo>
                    <a:pt x="371" y="27"/>
                  </a:lnTo>
                  <a:lnTo>
                    <a:pt x="371" y="27"/>
                  </a:lnTo>
                  <a:lnTo>
                    <a:pt x="372" y="26"/>
                  </a:lnTo>
                  <a:lnTo>
                    <a:pt x="373" y="25"/>
                  </a:lnTo>
                  <a:lnTo>
                    <a:pt x="375" y="25"/>
                  </a:lnTo>
                  <a:lnTo>
                    <a:pt x="376" y="24"/>
                  </a:lnTo>
                  <a:lnTo>
                    <a:pt x="377" y="24"/>
                  </a:lnTo>
                  <a:lnTo>
                    <a:pt x="378" y="24"/>
                  </a:lnTo>
                  <a:lnTo>
                    <a:pt x="379" y="24"/>
                  </a:lnTo>
                  <a:lnTo>
                    <a:pt x="380" y="24"/>
                  </a:lnTo>
                  <a:lnTo>
                    <a:pt x="380" y="24"/>
                  </a:lnTo>
                  <a:lnTo>
                    <a:pt x="382" y="24"/>
                  </a:lnTo>
                  <a:lnTo>
                    <a:pt x="383" y="25"/>
                  </a:lnTo>
                  <a:lnTo>
                    <a:pt x="384" y="26"/>
                  </a:lnTo>
                  <a:lnTo>
                    <a:pt x="385" y="26"/>
                  </a:lnTo>
                  <a:lnTo>
                    <a:pt x="386" y="26"/>
                  </a:lnTo>
                  <a:lnTo>
                    <a:pt x="388" y="26"/>
                  </a:lnTo>
                  <a:lnTo>
                    <a:pt x="391" y="25"/>
                  </a:lnTo>
                  <a:lnTo>
                    <a:pt x="393" y="25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400" y="24"/>
                  </a:lnTo>
                  <a:lnTo>
                    <a:pt x="401" y="24"/>
                  </a:lnTo>
                  <a:lnTo>
                    <a:pt x="402" y="24"/>
                  </a:lnTo>
                  <a:lnTo>
                    <a:pt x="408" y="25"/>
                  </a:lnTo>
                  <a:lnTo>
                    <a:pt x="410" y="25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7" y="25"/>
                  </a:lnTo>
                  <a:lnTo>
                    <a:pt x="419" y="25"/>
                  </a:lnTo>
                  <a:lnTo>
                    <a:pt x="420" y="25"/>
                  </a:lnTo>
                  <a:lnTo>
                    <a:pt x="420" y="25"/>
                  </a:lnTo>
                  <a:lnTo>
                    <a:pt x="421" y="24"/>
                  </a:lnTo>
                  <a:lnTo>
                    <a:pt x="422" y="23"/>
                  </a:lnTo>
                  <a:lnTo>
                    <a:pt x="422" y="23"/>
                  </a:lnTo>
                  <a:lnTo>
                    <a:pt x="423" y="21"/>
                  </a:lnTo>
                  <a:lnTo>
                    <a:pt x="424" y="20"/>
                  </a:lnTo>
                  <a:lnTo>
                    <a:pt x="424" y="18"/>
                  </a:lnTo>
                  <a:lnTo>
                    <a:pt x="427" y="7"/>
                  </a:lnTo>
                  <a:lnTo>
                    <a:pt x="428" y="4"/>
                  </a:lnTo>
                  <a:lnTo>
                    <a:pt x="428" y="2"/>
                  </a:lnTo>
                  <a:lnTo>
                    <a:pt x="429" y="1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250">
              <a:extLst>
                <a:ext uri="{FF2B5EF4-FFF2-40B4-BE49-F238E27FC236}">
                  <a16:creationId xmlns:a16="http://schemas.microsoft.com/office/drawing/2014/main" id="{5B362C83-24DD-1D5E-F9FC-03088EB3B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375" y="3977061"/>
              <a:ext cx="931737" cy="864584"/>
            </a:xfrm>
            <a:custGeom>
              <a:avLst/>
              <a:gdLst>
                <a:gd name="T0" fmla="*/ 329 w 777"/>
                <a:gd name="T1" fmla="*/ 1 h 657"/>
                <a:gd name="T2" fmla="*/ 362 w 777"/>
                <a:gd name="T3" fmla="*/ 6 h 657"/>
                <a:gd name="T4" fmla="*/ 400 w 777"/>
                <a:gd name="T5" fmla="*/ 20 h 657"/>
                <a:gd name="T6" fmla="*/ 380 w 777"/>
                <a:gd name="T7" fmla="*/ 30 h 657"/>
                <a:gd name="T8" fmla="*/ 377 w 777"/>
                <a:gd name="T9" fmla="*/ 51 h 657"/>
                <a:gd name="T10" fmla="*/ 409 w 777"/>
                <a:gd name="T11" fmla="*/ 62 h 657"/>
                <a:gd name="T12" fmla="*/ 396 w 777"/>
                <a:gd name="T13" fmla="*/ 86 h 657"/>
                <a:gd name="T14" fmla="*/ 410 w 777"/>
                <a:gd name="T15" fmla="*/ 124 h 657"/>
                <a:gd name="T16" fmla="*/ 403 w 777"/>
                <a:gd name="T17" fmla="*/ 140 h 657"/>
                <a:gd name="T18" fmla="*/ 432 w 777"/>
                <a:gd name="T19" fmla="*/ 153 h 657"/>
                <a:gd name="T20" fmla="*/ 448 w 777"/>
                <a:gd name="T21" fmla="*/ 125 h 657"/>
                <a:gd name="T22" fmla="*/ 431 w 777"/>
                <a:gd name="T23" fmla="*/ 99 h 657"/>
                <a:gd name="T24" fmla="*/ 448 w 777"/>
                <a:gd name="T25" fmla="*/ 84 h 657"/>
                <a:gd name="T26" fmla="*/ 473 w 777"/>
                <a:gd name="T27" fmla="*/ 103 h 657"/>
                <a:gd name="T28" fmla="*/ 487 w 777"/>
                <a:gd name="T29" fmla="*/ 132 h 657"/>
                <a:gd name="T30" fmla="*/ 503 w 777"/>
                <a:gd name="T31" fmla="*/ 151 h 657"/>
                <a:gd name="T32" fmla="*/ 511 w 777"/>
                <a:gd name="T33" fmla="*/ 151 h 657"/>
                <a:gd name="T34" fmla="*/ 515 w 777"/>
                <a:gd name="T35" fmla="*/ 178 h 657"/>
                <a:gd name="T36" fmla="*/ 549 w 777"/>
                <a:gd name="T37" fmla="*/ 200 h 657"/>
                <a:gd name="T38" fmla="*/ 551 w 777"/>
                <a:gd name="T39" fmla="*/ 254 h 657"/>
                <a:gd name="T40" fmla="*/ 559 w 777"/>
                <a:gd name="T41" fmla="*/ 289 h 657"/>
                <a:gd name="T42" fmla="*/ 576 w 777"/>
                <a:gd name="T43" fmla="*/ 294 h 657"/>
                <a:gd name="T44" fmla="*/ 561 w 777"/>
                <a:gd name="T45" fmla="*/ 320 h 657"/>
                <a:gd name="T46" fmla="*/ 543 w 777"/>
                <a:gd name="T47" fmla="*/ 345 h 657"/>
                <a:gd name="T48" fmla="*/ 557 w 777"/>
                <a:gd name="T49" fmla="*/ 355 h 657"/>
                <a:gd name="T50" fmla="*/ 590 w 777"/>
                <a:gd name="T51" fmla="*/ 358 h 657"/>
                <a:gd name="T52" fmla="*/ 599 w 777"/>
                <a:gd name="T53" fmla="*/ 382 h 657"/>
                <a:gd name="T54" fmla="*/ 637 w 777"/>
                <a:gd name="T55" fmla="*/ 396 h 657"/>
                <a:gd name="T56" fmla="*/ 650 w 777"/>
                <a:gd name="T57" fmla="*/ 416 h 657"/>
                <a:gd name="T58" fmla="*/ 681 w 777"/>
                <a:gd name="T59" fmla="*/ 431 h 657"/>
                <a:gd name="T60" fmla="*/ 716 w 777"/>
                <a:gd name="T61" fmla="*/ 430 h 657"/>
                <a:gd name="T62" fmla="*/ 731 w 777"/>
                <a:gd name="T63" fmla="*/ 448 h 657"/>
                <a:gd name="T64" fmla="*/ 762 w 777"/>
                <a:gd name="T65" fmla="*/ 470 h 657"/>
                <a:gd name="T66" fmla="*/ 766 w 777"/>
                <a:gd name="T67" fmla="*/ 501 h 657"/>
                <a:gd name="T68" fmla="*/ 733 w 777"/>
                <a:gd name="T69" fmla="*/ 520 h 657"/>
                <a:gd name="T70" fmla="*/ 709 w 777"/>
                <a:gd name="T71" fmla="*/ 512 h 657"/>
                <a:gd name="T72" fmla="*/ 680 w 777"/>
                <a:gd name="T73" fmla="*/ 515 h 657"/>
                <a:gd name="T74" fmla="*/ 648 w 777"/>
                <a:gd name="T75" fmla="*/ 519 h 657"/>
                <a:gd name="T76" fmla="*/ 601 w 777"/>
                <a:gd name="T77" fmla="*/ 492 h 657"/>
                <a:gd name="T78" fmla="*/ 570 w 777"/>
                <a:gd name="T79" fmla="*/ 499 h 657"/>
                <a:gd name="T80" fmla="*/ 539 w 777"/>
                <a:gd name="T81" fmla="*/ 538 h 657"/>
                <a:gd name="T82" fmla="*/ 499 w 777"/>
                <a:gd name="T83" fmla="*/ 602 h 657"/>
                <a:gd name="T84" fmla="*/ 483 w 777"/>
                <a:gd name="T85" fmla="*/ 649 h 657"/>
                <a:gd name="T86" fmla="*/ 469 w 777"/>
                <a:gd name="T87" fmla="*/ 654 h 657"/>
                <a:gd name="T88" fmla="*/ 461 w 777"/>
                <a:gd name="T89" fmla="*/ 605 h 657"/>
                <a:gd name="T90" fmla="*/ 442 w 777"/>
                <a:gd name="T91" fmla="*/ 596 h 657"/>
                <a:gd name="T92" fmla="*/ 393 w 777"/>
                <a:gd name="T93" fmla="*/ 593 h 657"/>
                <a:gd name="T94" fmla="*/ 365 w 777"/>
                <a:gd name="T95" fmla="*/ 585 h 657"/>
                <a:gd name="T96" fmla="*/ 357 w 777"/>
                <a:gd name="T97" fmla="*/ 564 h 657"/>
                <a:gd name="T98" fmla="*/ 328 w 777"/>
                <a:gd name="T99" fmla="*/ 554 h 657"/>
                <a:gd name="T100" fmla="*/ 292 w 777"/>
                <a:gd name="T101" fmla="*/ 541 h 657"/>
                <a:gd name="T102" fmla="*/ 260 w 777"/>
                <a:gd name="T103" fmla="*/ 548 h 657"/>
                <a:gd name="T104" fmla="*/ 230 w 777"/>
                <a:gd name="T105" fmla="*/ 590 h 657"/>
                <a:gd name="T106" fmla="*/ 212 w 777"/>
                <a:gd name="T107" fmla="*/ 586 h 657"/>
                <a:gd name="T108" fmla="*/ 176 w 777"/>
                <a:gd name="T109" fmla="*/ 586 h 657"/>
                <a:gd name="T110" fmla="*/ 104 w 777"/>
                <a:gd name="T111" fmla="*/ 581 h 657"/>
                <a:gd name="T112" fmla="*/ 51 w 777"/>
                <a:gd name="T113" fmla="*/ 550 h 657"/>
                <a:gd name="T114" fmla="*/ 39 w 777"/>
                <a:gd name="T115" fmla="*/ 533 h 657"/>
                <a:gd name="T116" fmla="*/ 21 w 777"/>
                <a:gd name="T117" fmla="*/ 523 h 657"/>
                <a:gd name="T118" fmla="*/ 3 w 777"/>
                <a:gd name="T119" fmla="*/ 51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7" h="657">
                  <a:moveTo>
                    <a:pt x="296" y="0"/>
                  </a:moveTo>
                  <a:lnTo>
                    <a:pt x="297" y="0"/>
                  </a:lnTo>
                  <a:lnTo>
                    <a:pt x="297" y="0"/>
                  </a:lnTo>
                  <a:lnTo>
                    <a:pt x="299" y="1"/>
                  </a:lnTo>
                  <a:lnTo>
                    <a:pt x="303" y="2"/>
                  </a:lnTo>
                  <a:lnTo>
                    <a:pt x="305" y="2"/>
                  </a:lnTo>
                  <a:lnTo>
                    <a:pt x="308" y="3"/>
                  </a:lnTo>
                  <a:lnTo>
                    <a:pt x="312" y="3"/>
                  </a:lnTo>
                  <a:lnTo>
                    <a:pt x="314" y="3"/>
                  </a:lnTo>
                  <a:lnTo>
                    <a:pt x="316" y="3"/>
                  </a:lnTo>
                  <a:lnTo>
                    <a:pt x="318" y="2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4" y="1"/>
                  </a:lnTo>
                  <a:lnTo>
                    <a:pt x="325" y="1"/>
                  </a:lnTo>
                  <a:lnTo>
                    <a:pt x="327" y="1"/>
                  </a:lnTo>
                  <a:lnTo>
                    <a:pt x="329" y="1"/>
                  </a:lnTo>
                  <a:lnTo>
                    <a:pt x="332" y="3"/>
                  </a:lnTo>
                  <a:lnTo>
                    <a:pt x="333" y="3"/>
                  </a:lnTo>
                  <a:lnTo>
                    <a:pt x="334" y="3"/>
                  </a:lnTo>
                  <a:lnTo>
                    <a:pt x="335" y="3"/>
                  </a:lnTo>
                  <a:lnTo>
                    <a:pt x="336" y="3"/>
                  </a:lnTo>
                  <a:lnTo>
                    <a:pt x="340" y="2"/>
                  </a:lnTo>
                  <a:lnTo>
                    <a:pt x="342" y="2"/>
                  </a:lnTo>
                  <a:lnTo>
                    <a:pt x="343" y="2"/>
                  </a:lnTo>
                  <a:lnTo>
                    <a:pt x="345" y="2"/>
                  </a:lnTo>
                  <a:lnTo>
                    <a:pt x="348" y="2"/>
                  </a:lnTo>
                  <a:lnTo>
                    <a:pt x="352" y="3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4"/>
                  </a:lnTo>
                  <a:lnTo>
                    <a:pt x="359" y="4"/>
                  </a:lnTo>
                  <a:lnTo>
                    <a:pt x="361" y="5"/>
                  </a:lnTo>
                  <a:lnTo>
                    <a:pt x="362" y="6"/>
                  </a:lnTo>
                  <a:lnTo>
                    <a:pt x="366" y="8"/>
                  </a:lnTo>
                  <a:lnTo>
                    <a:pt x="376" y="12"/>
                  </a:lnTo>
                  <a:lnTo>
                    <a:pt x="378" y="13"/>
                  </a:lnTo>
                  <a:lnTo>
                    <a:pt x="380" y="14"/>
                  </a:lnTo>
                  <a:lnTo>
                    <a:pt x="383" y="15"/>
                  </a:lnTo>
                  <a:lnTo>
                    <a:pt x="385" y="16"/>
                  </a:lnTo>
                  <a:lnTo>
                    <a:pt x="388" y="17"/>
                  </a:lnTo>
                  <a:lnTo>
                    <a:pt x="390" y="18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6" y="19"/>
                  </a:lnTo>
                  <a:lnTo>
                    <a:pt x="398" y="19"/>
                  </a:lnTo>
                  <a:lnTo>
                    <a:pt x="400" y="18"/>
                  </a:lnTo>
                  <a:lnTo>
                    <a:pt x="400" y="18"/>
                  </a:lnTo>
                  <a:lnTo>
                    <a:pt x="401" y="18"/>
                  </a:lnTo>
                  <a:lnTo>
                    <a:pt x="400" y="19"/>
                  </a:lnTo>
                  <a:lnTo>
                    <a:pt x="400" y="20"/>
                  </a:lnTo>
                  <a:lnTo>
                    <a:pt x="399" y="21"/>
                  </a:lnTo>
                  <a:lnTo>
                    <a:pt x="399" y="22"/>
                  </a:lnTo>
                  <a:lnTo>
                    <a:pt x="398" y="24"/>
                  </a:lnTo>
                  <a:lnTo>
                    <a:pt x="397" y="28"/>
                  </a:lnTo>
                  <a:lnTo>
                    <a:pt x="397" y="29"/>
                  </a:lnTo>
                  <a:lnTo>
                    <a:pt x="397" y="29"/>
                  </a:lnTo>
                  <a:lnTo>
                    <a:pt x="396" y="30"/>
                  </a:lnTo>
                  <a:lnTo>
                    <a:pt x="396" y="31"/>
                  </a:lnTo>
                  <a:lnTo>
                    <a:pt x="395" y="31"/>
                  </a:lnTo>
                  <a:lnTo>
                    <a:pt x="395" y="32"/>
                  </a:lnTo>
                  <a:lnTo>
                    <a:pt x="394" y="32"/>
                  </a:lnTo>
                  <a:lnTo>
                    <a:pt x="393" y="32"/>
                  </a:lnTo>
                  <a:lnTo>
                    <a:pt x="392" y="32"/>
                  </a:lnTo>
                  <a:lnTo>
                    <a:pt x="391" y="32"/>
                  </a:lnTo>
                  <a:lnTo>
                    <a:pt x="390" y="32"/>
                  </a:lnTo>
                  <a:lnTo>
                    <a:pt x="384" y="31"/>
                  </a:lnTo>
                  <a:lnTo>
                    <a:pt x="380" y="30"/>
                  </a:lnTo>
                  <a:lnTo>
                    <a:pt x="379" y="30"/>
                  </a:lnTo>
                  <a:lnTo>
                    <a:pt x="378" y="30"/>
                  </a:lnTo>
                  <a:lnTo>
                    <a:pt x="378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6" y="34"/>
                  </a:lnTo>
                  <a:lnTo>
                    <a:pt x="376" y="36"/>
                  </a:lnTo>
                  <a:lnTo>
                    <a:pt x="376" y="37"/>
                  </a:lnTo>
                  <a:lnTo>
                    <a:pt x="376" y="38"/>
                  </a:lnTo>
                  <a:lnTo>
                    <a:pt x="376" y="42"/>
                  </a:lnTo>
                  <a:lnTo>
                    <a:pt x="376" y="43"/>
                  </a:lnTo>
                  <a:lnTo>
                    <a:pt x="376" y="45"/>
                  </a:lnTo>
                  <a:lnTo>
                    <a:pt x="376" y="48"/>
                  </a:lnTo>
                  <a:lnTo>
                    <a:pt x="376" y="50"/>
                  </a:lnTo>
                  <a:lnTo>
                    <a:pt x="376" y="51"/>
                  </a:lnTo>
                  <a:lnTo>
                    <a:pt x="377" y="51"/>
                  </a:lnTo>
                  <a:lnTo>
                    <a:pt x="377" y="52"/>
                  </a:lnTo>
                  <a:lnTo>
                    <a:pt x="377" y="53"/>
                  </a:lnTo>
                  <a:lnTo>
                    <a:pt x="378" y="53"/>
                  </a:lnTo>
                  <a:lnTo>
                    <a:pt x="378" y="54"/>
                  </a:lnTo>
                  <a:lnTo>
                    <a:pt x="379" y="54"/>
                  </a:lnTo>
                  <a:lnTo>
                    <a:pt x="380" y="54"/>
                  </a:lnTo>
                  <a:lnTo>
                    <a:pt x="384" y="56"/>
                  </a:lnTo>
                  <a:lnTo>
                    <a:pt x="388" y="57"/>
                  </a:lnTo>
                  <a:lnTo>
                    <a:pt x="394" y="58"/>
                  </a:lnTo>
                  <a:lnTo>
                    <a:pt x="397" y="59"/>
                  </a:lnTo>
                  <a:lnTo>
                    <a:pt x="399" y="60"/>
                  </a:lnTo>
                  <a:lnTo>
                    <a:pt x="401" y="60"/>
                  </a:lnTo>
                  <a:lnTo>
                    <a:pt x="404" y="60"/>
                  </a:lnTo>
                  <a:lnTo>
                    <a:pt x="407" y="61"/>
                  </a:lnTo>
                  <a:lnTo>
                    <a:pt x="408" y="61"/>
                  </a:lnTo>
                  <a:lnTo>
                    <a:pt x="408" y="61"/>
                  </a:lnTo>
                  <a:lnTo>
                    <a:pt x="409" y="62"/>
                  </a:lnTo>
                  <a:lnTo>
                    <a:pt x="409" y="62"/>
                  </a:lnTo>
                  <a:lnTo>
                    <a:pt x="409" y="62"/>
                  </a:lnTo>
                  <a:lnTo>
                    <a:pt x="409" y="63"/>
                  </a:lnTo>
                  <a:lnTo>
                    <a:pt x="408" y="63"/>
                  </a:lnTo>
                  <a:lnTo>
                    <a:pt x="407" y="64"/>
                  </a:lnTo>
                  <a:lnTo>
                    <a:pt x="406" y="65"/>
                  </a:lnTo>
                  <a:lnTo>
                    <a:pt x="405" y="66"/>
                  </a:lnTo>
                  <a:lnTo>
                    <a:pt x="404" y="67"/>
                  </a:lnTo>
                  <a:lnTo>
                    <a:pt x="403" y="68"/>
                  </a:lnTo>
                  <a:lnTo>
                    <a:pt x="402" y="71"/>
                  </a:lnTo>
                  <a:lnTo>
                    <a:pt x="401" y="73"/>
                  </a:lnTo>
                  <a:lnTo>
                    <a:pt x="398" y="77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6" y="86"/>
                  </a:lnTo>
                  <a:lnTo>
                    <a:pt x="396" y="88"/>
                  </a:lnTo>
                  <a:lnTo>
                    <a:pt x="397" y="90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0" y="102"/>
                  </a:lnTo>
                  <a:lnTo>
                    <a:pt x="401" y="106"/>
                  </a:lnTo>
                  <a:lnTo>
                    <a:pt x="402" y="108"/>
                  </a:lnTo>
                  <a:lnTo>
                    <a:pt x="402" y="109"/>
                  </a:lnTo>
                  <a:lnTo>
                    <a:pt x="403" y="110"/>
                  </a:lnTo>
                  <a:lnTo>
                    <a:pt x="404" y="112"/>
                  </a:lnTo>
                  <a:lnTo>
                    <a:pt x="407" y="116"/>
                  </a:lnTo>
                  <a:lnTo>
                    <a:pt x="408" y="117"/>
                  </a:lnTo>
                  <a:lnTo>
                    <a:pt x="408" y="119"/>
                  </a:lnTo>
                  <a:lnTo>
                    <a:pt x="409" y="120"/>
                  </a:lnTo>
                  <a:lnTo>
                    <a:pt x="410" y="122"/>
                  </a:lnTo>
                  <a:lnTo>
                    <a:pt x="410" y="123"/>
                  </a:lnTo>
                  <a:lnTo>
                    <a:pt x="410" y="124"/>
                  </a:lnTo>
                  <a:lnTo>
                    <a:pt x="410" y="125"/>
                  </a:lnTo>
                  <a:lnTo>
                    <a:pt x="410" y="126"/>
                  </a:lnTo>
                  <a:lnTo>
                    <a:pt x="409" y="126"/>
                  </a:lnTo>
                  <a:lnTo>
                    <a:pt x="409" y="127"/>
                  </a:lnTo>
                  <a:lnTo>
                    <a:pt x="408" y="128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4" y="132"/>
                  </a:lnTo>
                  <a:lnTo>
                    <a:pt x="404" y="133"/>
                  </a:lnTo>
                  <a:lnTo>
                    <a:pt x="403" y="134"/>
                  </a:lnTo>
                  <a:lnTo>
                    <a:pt x="403" y="135"/>
                  </a:lnTo>
                  <a:lnTo>
                    <a:pt x="403" y="136"/>
                  </a:lnTo>
                  <a:lnTo>
                    <a:pt x="402" y="137"/>
                  </a:lnTo>
                  <a:lnTo>
                    <a:pt x="402" y="138"/>
                  </a:lnTo>
                  <a:lnTo>
                    <a:pt x="402" y="139"/>
                  </a:lnTo>
                  <a:lnTo>
                    <a:pt x="403" y="140"/>
                  </a:lnTo>
                  <a:lnTo>
                    <a:pt x="403" y="140"/>
                  </a:lnTo>
                  <a:lnTo>
                    <a:pt x="404" y="141"/>
                  </a:lnTo>
                  <a:lnTo>
                    <a:pt x="404" y="142"/>
                  </a:lnTo>
                  <a:lnTo>
                    <a:pt x="406" y="144"/>
                  </a:lnTo>
                  <a:lnTo>
                    <a:pt x="407" y="145"/>
                  </a:lnTo>
                  <a:lnTo>
                    <a:pt x="408" y="146"/>
                  </a:lnTo>
                  <a:lnTo>
                    <a:pt x="410" y="148"/>
                  </a:lnTo>
                  <a:lnTo>
                    <a:pt x="415" y="151"/>
                  </a:lnTo>
                  <a:lnTo>
                    <a:pt x="417" y="153"/>
                  </a:lnTo>
                  <a:lnTo>
                    <a:pt x="419" y="154"/>
                  </a:lnTo>
                  <a:lnTo>
                    <a:pt x="422" y="155"/>
                  </a:lnTo>
                  <a:lnTo>
                    <a:pt x="424" y="155"/>
                  </a:lnTo>
                  <a:lnTo>
                    <a:pt x="425" y="156"/>
                  </a:lnTo>
                  <a:lnTo>
                    <a:pt x="427" y="156"/>
                  </a:lnTo>
                  <a:lnTo>
                    <a:pt x="428" y="155"/>
                  </a:lnTo>
                  <a:lnTo>
                    <a:pt x="429" y="155"/>
                  </a:lnTo>
                  <a:lnTo>
                    <a:pt x="430" y="154"/>
                  </a:lnTo>
                  <a:lnTo>
                    <a:pt x="432" y="153"/>
                  </a:lnTo>
                  <a:lnTo>
                    <a:pt x="434" y="152"/>
                  </a:lnTo>
                  <a:lnTo>
                    <a:pt x="436" y="150"/>
                  </a:lnTo>
                  <a:lnTo>
                    <a:pt x="437" y="148"/>
                  </a:lnTo>
                  <a:lnTo>
                    <a:pt x="438" y="147"/>
                  </a:lnTo>
                  <a:lnTo>
                    <a:pt x="439" y="146"/>
                  </a:lnTo>
                  <a:lnTo>
                    <a:pt x="440" y="144"/>
                  </a:lnTo>
                  <a:lnTo>
                    <a:pt x="441" y="142"/>
                  </a:lnTo>
                  <a:lnTo>
                    <a:pt x="442" y="138"/>
                  </a:lnTo>
                  <a:lnTo>
                    <a:pt x="444" y="135"/>
                  </a:lnTo>
                  <a:lnTo>
                    <a:pt x="445" y="133"/>
                  </a:lnTo>
                  <a:lnTo>
                    <a:pt x="447" y="131"/>
                  </a:lnTo>
                  <a:lnTo>
                    <a:pt x="447" y="129"/>
                  </a:lnTo>
                  <a:lnTo>
                    <a:pt x="448" y="129"/>
                  </a:lnTo>
                  <a:lnTo>
                    <a:pt x="448" y="128"/>
                  </a:lnTo>
                  <a:lnTo>
                    <a:pt x="448" y="127"/>
                  </a:lnTo>
                  <a:lnTo>
                    <a:pt x="448" y="126"/>
                  </a:lnTo>
                  <a:lnTo>
                    <a:pt x="448" y="125"/>
                  </a:lnTo>
                  <a:lnTo>
                    <a:pt x="447" y="124"/>
                  </a:lnTo>
                  <a:lnTo>
                    <a:pt x="447" y="123"/>
                  </a:lnTo>
                  <a:lnTo>
                    <a:pt x="447" y="122"/>
                  </a:lnTo>
                  <a:lnTo>
                    <a:pt x="446" y="120"/>
                  </a:lnTo>
                  <a:lnTo>
                    <a:pt x="444" y="117"/>
                  </a:lnTo>
                  <a:lnTo>
                    <a:pt x="444" y="117"/>
                  </a:lnTo>
                  <a:lnTo>
                    <a:pt x="443" y="115"/>
                  </a:lnTo>
                  <a:lnTo>
                    <a:pt x="442" y="113"/>
                  </a:lnTo>
                  <a:lnTo>
                    <a:pt x="442" y="112"/>
                  </a:lnTo>
                  <a:lnTo>
                    <a:pt x="442" y="111"/>
                  </a:lnTo>
                  <a:lnTo>
                    <a:pt x="441" y="110"/>
                  </a:lnTo>
                  <a:lnTo>
                    <a:pt x="440" y="109"/>
                  </a:lnTo>
                  <a:lnTo>
                    <a:pt x="433" y="102"/>
                  </a:lnTo>
                  <a:lnTo>
                    <a:pt x="432" y="101"/>
                  </a:lnTo>
                  <a:lnTo>
                    <a:pt x="432" y="101"/>
                  </a:lnTo>
                  <a:lnTo>
                    <a:pt x="431" y="100"/>
                  </a:lnTo>
                  <a:lnTo>
                    <a:pt x="431" y="99"/>
                  </a:lnTo>
                  <a:lnTo>
                    <a:pt x="430" y="98"/>
                  </a:lnTo>
                  <a:lnTo>
                    <a:pt x="430" y="97"/>
                  </a:lnTo>
                  <a:lnTo>
                    <a:pt x="429" y="96"/>
                  </a:lnTo>
                  <a:lnTo>
                    <a:pt x="429" y="96"/>
                  </a:lnTo>
                  <a:lnTo>
                    <a:pt x="429" y="96"/>
                  </a:lnTo>
                  <a:lnTo>
                    <a:pt x="430" y="95"/>
                  </a:lnTo>
                  <a:lnTo>
                    <a:pt x="430" y="95"/>
                  </a:lnTo>
                  <a:lnTo>
                    <a:pt x="430" y="94"/>
                  </a:lnTo>
                  <a:lnTo>
                    <a:pt x="432" y="92"/>
                  </a:lnTo>
                  <a:lnTo>
                    <a:pt x="434" y="90"/>
                  </a:lnTo>
                  <a:lnTo>
                    <a:pt x="436" y="89"/>
                  </a:lnTo>
                  <a:lnTo>
                    <a:pt x="438" y="88"/>
                  </a:lnTo>
                  <a:lnTo>
                    <a:pt x="441" y="86"/>
                  </a:lnTo>
                  <a:lnTo>
                    <a:pt x="443" y="85"/>
                  </a:lnTo>
                  <a:lnTo>
                    <a:pt x="445" y="85"/>
                  </a:lnTo>
                  <a:lnTo>
                    <a:pt x="446" y="84"/>
                  </a:lnTo>
                  <a:lnTo>
                    <a:pt x="448" y="84"/>
                  </a:lnTo>
                  <a:lnTo>
                    <a:pt x="449" y="84"/>
                  </a:lnTo>
                  <a:lnTo>
                    <a:pt x="451" y="84"/>
                  </a:lnTo>
                  <a:lnTo>
                    <a:pt x="453" y="85"/>
                  </a:lnTo>
                  <a:lnTo>
                    <a:pt x="457" y="86"/>
                  </a:lnTo>
                  <a:lnTo>
                    <a:pt x="459" y="87"/>
                  </a:lnTo>
                  <a:lnTo>
                    <a:pt x="460" y="87"/>
                  </a:lnTo>
                  <a:lnTo>
                    <a:pt x="461" y="87"/>
                  </a:lnTo>
                  <a:lnTo>
                    <a:pt x="462" y="88"/>
                  </a:lnTo>
                  <a:lnTo>
                    <a:pt x="463" y="89"/>
                  </a:lnTo>
                  <a:lnTo>
                    <a:pt x="464" y="90"/>
                  </a:lnTo>
                  <a:lnTo>
                    <a:pt x="466" y="92"/>
                  </a:lnTo>
                  <a:lnTo>
                    <a:pt x="467" y="94"/>
                  </a:lnTo>
                  <a:lnTo>
                    <a:pt x="467" y="94"/>
                  </a:lnTo>
                  <a:lnTo>
                    <a:pt x="468" y="97"/>
                  </a:lnTo>
                  <a:lnTo>
                    <a:pt x="470" y="99"/>
                  </a:lnTo>
                  <a:lnTo>
                    <a:pt x="471" y="100"/>
                  </a:lnTo>
                  <a:lnTo>
                    <a:pt x="473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5" y="107"/>
                  </a:lnTo>
                  <a:lnTo>
                    <a:pt x="476" y="107"/>
                  </a:lnTo>
                  <a:lnTo>
                    <a:pt x="477" y="108"/>
                  </a:lnTo>
                  <a:lnTo>
                    <a:pt x="478" y="110"/>
                  </a:lnTo>
                  <a:lnTo>
                    <a:pt x="479" y="111"/>
                  </a:lnTo>
                  <a:lnTo>
                    <a:pt x="479" y="113"/>
                  </a:lnTo>
                  <a:lnTo>
                    <a:pt x="480" y="114"/>
                  </a:lnTo>
                  <a:lnTo>
                    <a:pt x="481" y="118"/>
                  </a:lnTo>
                  <a:lnTo>
                    <a:pt x="483" y="123"/>
                  </a:lnTo>
                  <a:lnTo>
                    <a:pt x="484" y="127"/>
                  </a:lnTo>
                  <a:lnTo>
                    <a:pt x="484" y="128"/>
                  </a:lnTo>
                  <a:lnTo>
                    <a:pt x="485" y="129"/>
                  </a:lnTo>
                  <a:lnTo>
                    <a:pt x="486" y="130"/>
                  </a:lnTo>
                  <a:lnTo>
                    <a:pt x="486" y="131"/>
                  </a:lnTo>
                  <a:lnTo>
                    <a:pt x="487" y="132"/>
                  </a:lnTo>
                  <a:lnTo>
                    <a:pt x="490" y="135"/>
                  </a:lnTo>
                  <a:lnTo>
                    <a:pt x="491" y="135"/>
                  </a:lnTo>
                  <a:lnTo>
                    <a:pt x="491" y="136"/>
                  </a:lnTo>
                  <a:lnTo>
                    <a:pt x="492" y="137"/>
                  </a:lnTo>
                  <a:lnTo>
                    <a:pt x="492" y="138"/>
                  </a:lnTo>
                  <a:lnTo>
                    <a:pt x="494" y="141"/>
                  </a:lnTo>
                  <a:lnTo>
                    <a:pt x="495" y="143"/>
                  </a:lnTo>
                  <a:lnTo>
                    <a:pt x="495" y="144"/>
                  </a:lnTo>
                  <a:lnTo>
                    <a:pt x="497" y="145"/>
                  </a:lnTo>
                  <a:lnTo>
                    <a:pt x="498" y="147"/>
                  </a:lnTo>
                  <a:lnTo>
                    <a:pt x="499" y="148"/>
                  </a:lnTo>
                  <a:lnTo>
                    <a:pt x="500" y="149"/>
                  </a:lnTo>
                  <a:lnTo>
                    <a:pt x="500" y="149"/>
                  </a:lnTo>
                  <a:lnTo>
                    <a:pt x="501" y="150"/>
                  </a:lnTo>
                  <a:lnTo>
                    <a:pt x="502" y="150"/>
                  </a:lnTo>
                  <a:lnTo>
                    <a:pt x="502" y="150"/>
                  </a:lnTo>
                  <a:lnTo>
                    <a:pt x="503" y="151"/>
                  </a:lnTo>
                  <a:lnTo>
                    <a:pt x="503" y="151"/>
                  </a:lnTo>
                  <a:lnTo>
                    <a:pt x="504" y="151"/>
                  </a:lnTo>
                  <a:lnTo>
                    <a:pt x="505" y="150"/>
                  </a:lnTo>
                  <a:lnTo>
                    <a:pt x="505" y="150"/>
                  </a:lnTo>
                  <a:lnTo>
                    <a:pt x="506" y="150"/>
                  </a:lnTo>
                  <a:lnTo>
                    <a:pt x="506" y="149"/>
                  </a:lnTo>
                  <a:lnTo>
                    <a:pt x="507" y="147"/>
                  </a:lnTo>
                  <a:lnTo>
                    <a:pt x="508" y="146"/>
                  </a:lnTo>
                  <a:lnTo>
                    <a:pt x="508" y="146"/>
                  </a:lnTo>
                  <a:lnTo>
                    <a:pt x="509" y="146"/>
                  </a:lnTo>
                  <a:lnTo>
                    <a:pt x="509" y="146"/>
                  </a:lnTo>
                  <a:lnTo>
                    <a:pt x="510" y="146"/>
                  </a:lnTo>
                  <a:lnTo>
                    <a:pt x="510" y="146"/>
                  </a:lnTo>
                  <a:lnTo>
                    <a:pt x="510" y="147"/>
                  </a:lnTo>
                  <a:lnTo>
                    <a:pt x="510" y="148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3"/>
                  </a:lnTo>
                  <a:lnTo>
                    <a:pt x="510" y="155"/>
                  </a:lnTo>
                  <a:lnTo>
                    <a:pt x="510" y="158"/>
                  </a:lnTo>
                  <a:lnTo>
                    <a:pt x="510" y="159"/>
                  </a:lnTo>
                  <a:lnTo>
                    <a:pt x="509" y="164"/>
                  </a:lnTo>
                  <a:lnTo>
                    <a:pt x="508" y="168"/>
                  </a:lnTo>
                  <a:lnTo>
                    <a:pt x="508" y="171"/>
                  </a:lnTo>
                  <a:lnTo>
                    <a:pt x="508" y="172"/>
                  </a:lnTo>
                  <a:lnTo>
                    <a:pt x="508" y="172"/>
                  </a:lnTo>
                  <a:lnTo>
                    <a:pt x="508" y="173"/>
                  </a:lnTo>
                  <a:lnTo>
                    <a:pt x="508" y="173"/>
                  </a:lnTo>
                  <a:lnTo>
                    <a:pt x="509" y="174"/>
                  </a:lnTo>
                  <a:lnTo>
                    <a:pt x="509" y="175"/>
                  </a:lnTo>
                  <a:lnTo>
                    <a:pt x="510" y="175"/>
                  </a:lnTo>
                  <a:lnTo>
                    <a:pt x="511" y="176"/>
                  </a:lnTo>
                  <a:lnTo>
                    <a:pt x="512" y="177"/>
                  </a:lnTo>
                  <a:lnTo>
                    <a:pt x="515" y="178"/>
                  </a:lnTo>
                  <a:lnTo>
                    <a:pt x="517" y="180"/>
                  </a:lnTo>
                  <a:lnTo>
                    <a:pt x="520" y="181"/>
                  </a:lnTo>
                  <a:lnTo>
                    <a:pt x="522" y="182"/>
                  </a:lnTo>
                  <a:lnTo>
                    <a:pt x="526" y="183"/>
                  </a:lnTo>
                  <a:lnTo>
                    <a:pt x="530" y="184"/>
                  </a:lnTo>
                  <a:lnTo>
                    <a:pt x="532" y="185"/>
                  </a:lnTo>
                  <a:lnTo>
                    <a:pt x="534" y="186"/>
                  </a:lnTo>
                  <a:lnTo>
                    <a:pt x="537" y="187"/>
                  </a:lnTo>
                  <a:lnTo>
                    <a:pt x="538" y="188"/>
                  </a:lnTo>
                  <a:lnTo>
                    <a:pt x="540" y="190"/>
                  </a:lnTo>
                  <a:lnTo>
                    <a:pt x="544" y="193"/>
                  </a:lnTo>
                  <a:lnTo>
                    <a:pt x="546" y="194"/>
                  </a:lnTo>
                  <a:lnTo>
                    <a:pt x="546" y="195"/>
                  </a:lnTo>
                  <a:lnTo>
                    <a:pt x="547" y="196"/>
                  </a:lnTo>
                  <a:lnTo>
                    <a:pt x="548" y="197"/>
                  </a:lnTo>
                  <a:lnTo>
                    <a:pt x="548" y="198"/>
                  </a:lnTo>
                  <a:lnTo>
                    <a:pt x="549" y="200"/>
                  </a:lnTo>
                  <a:lnTo>
                    <a:pt x="551" y="207"/>
                  </a:lnTo>
                  <a:lnTo>
                    <a:pt x="552" y="211"/>
                  </a:lnTo>
                  <a:lnTo>
                    <a:pt x="553" y="213"/>
                  </a:lnTo>
                  <a:lnTo>
                    <a:pt x="555" y="218"/>
                  </a:lnTo>
                  <a:lnTo>
                    <a:pt x="557" y="224"/>
                  </a:lnTo>
                  <a:lnTo>
                    <a:pt x="558" y="226"/>
                  </a:lnTo>
                  <a:lnTo>
                    <a:pt x="558" y="226"/>
                  </a:lnTo>
                  <a:lnTo>
                    <a:pt x="553" y="236"/>
                  </a:lnTo>
                  <a:lnTo>
                    <a:pt x="552" y="239"/>
                  </a:lnTo>
                  <a:lnTo>
                    <a:pt x="551" y="241"/>
                  </a:lnTo>
                  <a:lnTo>
                    <a:pt x="550" y="242"/>
                  </a:lnTo>
                  <a:lnTo>
                    <a:pt x="550" y="243"/>
                  </a:lnTo>
                  <a:lnTo>
                    <a:pt x="550" y="245"/>
                  </a:lnTo>
                  <a:lnTo>
                    <a:pt x="549" y="247"/>
                  </a:lnTo>
                  <a:lnTo>
                    <a:pt x="550" y="249"/>
                  </a:lnTo>
                  <a:lnTo>
                    <a:pt x="550" y="250"/>
                  </a:lnTo>
                  <a:lnTo>
                    <a:pt x="551" y="254"/>
                  </a:lnTo>
                  <a:lnTo>
                    <a:pt x="551" y="256"/>
                  </a:lnTo>
                  <a:lnTo>
                    <a:pt x="551" y="258"/>
                  </a:lnTo>
                  <a:lnTo>
                    <a:pt x="552" y="263"/>
                  </a:lnTo>
                  <a:lnTo>
                    <a:pt x="552" y="265"/>
                  </a:lnTo>
                  <a:lnTo>
                    <a:pt x="552" y="266"/>
                  </a:lnTo>
                  <a:lnTo>
                    <a:pt x="553" y="268"/>
                  </a:lnTo>
                  <a:lnTo>
                    <a:pt x="553" y="270"/>
                  </a:lnTo>
                  <a:lnTo>
                    <a:pt x="556" y="276"/>
                  </a:lnTo>
                  <a:lnTo>
                    <a:pt x="558" y="280"/>
                  </a:lnTo>
                  <a:lnTo>
                    <a:pt x="558" y="281"/>
                  </a:lnTo>
                  <a:lnTo>
                    <a:pt x="558" y="282"/>
                  </a:lnTo>
                  <a:lnTo>
                    <a:pt x="558" y="283"/>
                  </a:lnTo>
                  <a:lnTo>
                    <a:pt x="558" y="284"/>
                  </a:lnTo>
                  <a:lnTo>
                    <a:pt x="558" y="287"/>
                  </a:lnTo>
                  <a:lnTo>
                    <a:pt x="558" y="288"/>
                  </a:lnTo>
                  <a:lnTo>
                    <a:pt x="559" y="289"/>
                  </a:lnTo>
                  <a:lnTo>
                    <a:pt x="559" y="289"/>
                  </a:lnTo>
                  <a:lnTo>
                    <a:pt x="559" y="290"/>
                  </a:lnTo>
                  <a:lnTo>
                    <a:pt x="559" y="290"/>
                  </a:lnTo>
                  <a:lnTo>
                    <a:pt x="560" y="290"/>
                  </a:lnTo>
                  <a:lnTo>
                    <a:pt x="561" y="291"/>
                  </a:lnTo>
                  <a:lnTo>
                    <a:pt x="562" y="291"/>
                  </a:lnTo>
                  <a:lnTo>
                    <a:pt x="564" y="291"/>
                  </a:lnTo>
                  <a:lnTo>
                    <a:pt x="568" y="291"/>
                  </a:lnTo>
                  <a:lnTo>
                    <a:pt x="569" y="291"/>
                  </a:lnTo>
                  <a:lnTo>
                    <a:pt x="572" y="290"/>
                  </a:lnTo>
                  <a:lnTo>
                    <a:pt x="572" y="290"/>
                  </a:lnTo>
                  <a:lnTo>
                    <a:pt x="573" y="290"/>
                  </a:lnTo>
                  <a:lnTo>
                    <a:pt x="574" y="291"/>
                  </a:lnTo>
                  <a:lnTo>
                    <a:pt x="575" y="291"/>
                  </a:lnTo>
                  <a:lnTo>
                    <a:pt x="575" y="292"/>
                  </a:lnTo>
                  <a:lnTo>
                    <a:pt x="576" y="292"/>
                  </a:lnTo>
                  <a:lnTo>
                    <a:pt x="576" y="293"/>
                  </a:lnTo>
                  <a:lnTo>
                    <a:pt x="576" y="294"/>
                  </a:lnTo>
                  <a:lnTo>
                    <a:pt x="576" y="296"/>
                  </a:lnTo>
                  <a:lnTo>
                    <a:pt x="576" y="297"/>
                  </a:lnTo>
                  <a:lnTo>
                    <a:pt x="576" y="298"/>
                  </a:lnTo>
                  <a:lnTo>
                    <a:pt x="576" y="300"/>
                  </a:lnTo>
                  <a:lnTo>
                    <a:pt x="576" y="302"/>
                  </a:lnTo>
                  <a:lnTo>
                    <a:pt x="575" y="304"/>
                  </a:lnTo>
                  <a:lnTo>
                    <a:pt x="574" y="306"/>
                  </a:lnTo>
                  <a:lnTo>
                    <a:pt x="574" y="308"/>
                  </a:lnTo>
                  <a:lnTo>
                    <a:pt x="573" y="309"/>
                  </a:lnTo>
                  <a:lnTo>
                    <a:pt x="572" y="311"/>
                  </a:lnTo>
                  <a:lnTo>
                    <a:pt x="571" y="312"/>
                  </a:lnTo>
                  <a:lnTo>
                    <a:pt x="571" y="313"/>
                  </a:lnTo>
                  <a:lnTo>
                    <a:pt x="570" y="313"/>
                  </a:lnTo>
                  <a:lnTo>
                    <a:pt x="568" y="315"/>
                  </a:lnTo>
                  <a:lnTo>
                    <a:pt x="565" y="318"/>
                  </a:lnTo>
                  <a:lnTo>
                    <a:pt x="562" y="319"/>
                  </a:lnTo>
                  <a:lnTo>
                    <a:pt x="561" y="320"/>
                  </a:lnTo>
                  <a:lnTo>
                    <a:pt x="559" y="321"/>
                  </a:lnTo>
                  <a:lnTo>
                    <a:pt x="558" y="322"/>
                  </a:lnTo>
                  <a:lnTo>
                    <a:pt x="557" y="324"/>
                  </a:lnTo>
                  <a:lnTo>
                    <a:pt x="556" y="326"/>
                  </a:lnTo>
                  <a:lnTo>
                    <a:pt x="555" y="327"/>
                  </a:lnTo>
                  <a:lnTo>
                    <a:pt x="553" y="333"/>
                  </a:lnTo>
                  <a:lnTo>
                    <a:pt x="551" y="335"/>
                  </a:lnTo>
                  <a:lnTo>
                    <a:pt x="551" y="336"/>
                  </a:lnTo>
                  <a:lnTo>
                    <a:pt x="550" y="337"/>
                  </a:lnTo>
                  <a:lnTo>
                    <a:pt x="549" y="338"/>
                  </a:lnTo>
                  <a:lnTo>
                    <a:pt x="548" y="339"/>
                  </a:lnTo>
                  <a:lnTo>
                    <a:pt x="546" y="341"/>
                  </a:lnTo>
                  <a:lnTo>
                    <a:pt x="545" y="341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3" y="344"/>
                  </a:lnTo>
                  <a:lnTo>
                    <a:pt x="543" y="345"/>
                  </a:lnTo>
                  <a:lnTo>
                    <a:pt x="543" y="347"/>
                  </a:lnTo>
                  <a:lnTo>
                    <a:pt x="543" y="348"/>
                  </a:lnTo>
                  <a:lnTo>
                    <a:pt x="543" y="350"/>
                  </a:lnTo>
                  <a:lnTo>
                    <a:pt x="543" y="352"/>
                  </a:lnTo>
                  <a:lnTo>
                    <a:pt x="544" y="354"/>
                  </a:lnTo>
                  <a:lnTo>
                    <a:pt x="544" y="354"/>
                  </a:lnTo>
                  <a:lnTo>
                    <a:pt x="544" y="355"/>
                  </a:lnTo>
                  <a:lnTo>
                    <a:pt x="545" y="355"/>
                  </a:lnTo>
                  <a:lnTo>
                    <a:pt x="546" y="356"/>
                  </a:lnTo>
                  <a:lnTo>
                    <a:pt x="547" y="356"/>
                  </a:lnTo>
                  <a:lnTo>
                    <a:pt x="548" y="356"/>
                  </a:lnTo>
                  <a:lnTo>
                    <a:pt x="549" y="356"/>
                  </a:lnTo>
                  <a:lnTo>
                    <a:pt x="550" y="357"/>
                  </a:lnTo>
                  <a:lnTo>
                    <a:pt x="552" y="356"/>
                  </a:lnTo>
                  <a:lnTo>
                    <a:pt x="554" y="356"/>
                  </a:lnTo>
                  <a:lnTo>
                    <a:pt x="555" y="356"/>
                  </a:lnTo>
                  <a:lnTo>
                    <a:pt x="557" y="355"/>
                  </a:lnTo>
                  <a:lnTo>
                    <a:pt x="561" y="354"/>
                  </a:lnTo>
                  <a:lnTo>
                    <a:pt x="571" y="351"/>
                  </a:lnTo>
                  <a:lnTo>
                    <a:pt x="573" y="350"/>
                  </a:lnTo>
                  <a:lnTo>
                    <a:pt x="576" y="349"/>
                  </a:lnTo>
                  <a:lnTo>
                    <a:pt x="577" y="349"/>
                  </a:lnTo>
                  <a:lnTo>
                    <a:pt x="578" y="349"/>
                  </a:lnTo>
                  <a:lnTo>
                    <a:pt x="579" y="349"/>
                  </a:lnTo>
                  <a:lnTo>
                    <a:pt x="581" y="349"/>
                  </a:lnTo>
                  <a:lnTo>
                    <a:pt x="582" y="349"/>
                  </a:lnTo>
                  <a:lnTo>
                    <a:pt x="582" y="349"/>
                  </a:lnTo>
                  <a:lnTo>
                    <a:pt x="583" y="350"/>
                  </a:lnTo>
                  <a:lnTo>
                    <a:pt x="584" y="350"/>
                  </a:lnTo>
                  <a:lnTo>
                    <a:pt x="585" y="351"/>
                  </a:lnTo>
                  <a:lnTo>
                    <a:pt x="586" y="352"/>
                  </a:lnTo>
                  <a:lnTo>
                    <a:pt x="587" y="355"/>
                  </a:lnTo>
                  <a:lnTo>
                    <a:pt x="589" y="357"/>
                  </a:lnTo>
                  <a:lnTo>
                    <a:pt x="590" y="358"/>
                  </a:lnTo>
                  <a:lnTo>
                    <a:pt x="590" y="360"/>
                  </a:lnTo>
                  <a:lnTo>
                    <a:pt x="591" y="362"/>
                  </a:lnTo>
                  <a:lnTo>
                    <a:pt x="591" y="363"/>
                  </a:lnTo>
                  <a:lnTo>
                    <a:pt x="591" y="365"/>
                  </a:lnTo>
                  <a:lnTo>
                    <a:pt x="591" y="366"/>
                  </a:lnTo>
                  <a:lnTo>
                    <a:pt x="591" y="369"/>
                  </a:lnTo>
                  <a:lnTo>
                    <a:pt x="591" y="374"/>
                  </a:lnTo>
                  <a:lnTo>
                    <a:pt x="591" y="376"/>
                  </a:lnTo>
                  <a:lnTo>
                    <a:pt x="591" y="377"/>
                  </a:lnTo>
                  <a:lnTo>
                    <a:pt x="591" y="378"/>
                  </a:lnTo>
                  <a:lnTo>
                    <a:pt x="591" y="378"/>
                  </a:lnTo>
                  <a:lnTo>
                    <a:pt x="592" y="379"/>
                  </a:lnTo>
                  <a:lnTo>
                    <a:pt x="592" y="380"/>
                  </a:lnTo>
                  <a:lnTo>
                    <a:pt x="593" y="380"/>
                  </a:lnTo>
                  <a:lnTo>
                    <a:pt x="593" y="380"/>
                  </a:lnTo>
                  <a:lnTo>
                    <a:pt x="597" y="381"/>
                  </a:lnTo>
                  <a:lnTo>
                    <a:pt x="599" y="382"/>
                  </a:lnTo>
                  <a:lnTo>
                    <a:pt x="600" y="382"/>
                  </a:lnTo>
                  <a:lnTo>
                    <a:pt x="601" y="383"/>
                  </a:lnTo>
                  <a:lnTo>
                    <a:pt x="603" y="384"/>
                  </a:lnTo>
                  <a:lnTo>
                    <a:pt x="606" y="385"/>
                  </a:lnTo>
                  <a:lnTo>
                    <a:pt x="607" y="385"/>
                  </a:lnTo>
                  <a:lnTo>
                    <a:pt x="608" y="386"/>
                  </a:lnTo>
                  <a:lnTo>
                    <a:pt x="609" y="387"/>
                  </a:lnTo>
                  <a:lnTo>
                    <a:pt x="611" y="389"/>
                  </a:lnTo>
                  <a:lnTo>
                    <a:pt x="613" y="391"/>
                  </a:lnTo>
                  <a:lnTo>
                    <a:pt x="614" y="391"/>
                  </a:lnTo>
                  <a:lnTo>
                    <a:pt x="614" y="392"/>
                  </a:lnTo>
                  <a:lnTo>
                    <a:pt x="616" y="393"/>
                  </a:lnTo>
                  <a:lnTo>
                    <a:pt x="617" y="393"/>
                  </a:lnTo>
                  <a:lnTo>
                    <a:pt x="618" y="393"/>
                  </a:lnTo>
                  <a:lnTo>
                    <a:pt x="626" y="394"/>
                  </a:lnTo>
                  <a:lnTo>
                    <a:pt x="630" y="395"/>
                  </a:lnTo>
                  <a:lnTo>
                    <a:pt x="637" y="396"/>
                  </a:lnTo>
                  <a:lnTo>
                    <a:pt x="638" y="396"/>
                  </a:lnTo>
                  <a:lnTo>
                    <a:pt x="640" y="397"/>
                  </a:lnTo>
                  <a:lnTo>
                    <a:pt x="641" y="397"/>
                  </a:lnTo>
                  <a:lnTo>
                    <a:pt x="642" y="398"/>
                  </a:lnTo>
                  <a:lnTo>
                    <a:pt x="644" y="399"/>
                  </a:lnTo>
                  <a:lnTo>
                    <a:pt x="645" y="400"/>
                  </a:lnTo>
                  <a:lnTo>
                    <a:pt x="646" y="402"/>
                  </a:lnTo>
                  <a:lnTo>
                    <a:pt x="647" y="402"/>
                  </a:lnTo>
                  <a:lnTo>
                    <a:pt x="647" y="403"/>
                  </a:lnTo>
                  <a:lnTo>
                    <a:pt x="648" y="404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9" y="412"/>
                  </a:lnTo>
                  <a:lnTo>
                    <a:pt x="649" y="413"/>
                  </a:lnTo>
                  <a:lnTo>
                    <a:pt x="649" y="414"/>
                  </a:lnTo>
                  <a:lnTo>
                    <a:pt x="650" y="415"/>
                  </a:lnTo>
                  <a:lnTo>
                    <a:pt x="650" y="416"/>
                  </a:lnTo>
                  <a:lnTo>
                    <a:pt x="651" y="416"/>
                  </a:lnTo>
                  <a:lnTo>
                    <a:pt x="651" y="417"/>
                  </a:lnTo>
                  <a:lnTo>
                    <a:pt x="652" y="417"/>
                  </a:lnTo>
                  <a:lnTo>
                    <a:pt x="653" y="418"/>
                  </a:lnTo>
                  <a:lnTo>
                    <a:pt x="655" y="418"/>
                  </a:lnTo>
                  <a:lnTo>
                    <a:pt x="657" y="418"/>
                  </a:lnTo>
                  <a:lnTo>
                    <a:pt x="660" y="419"/>
                  </a:lnTo>
                  <a:lnTo>
                    <a:pt x="661" y="419"/>
                  </a:lnTo>
                  <a:lnTo>
                    <a:pt x="663" y="419"/>
                  </a:lnTo>
                  <a:lnTo>
                    <a:pt x="664" y="420"/>
                  </a:lnTo>
                  <a:lnTo>
                    <a:pt x="665" y="420"/>
                  </a:lnTo>
                  <a:lnTo>
                    <a:pt x="666" y="421"/>
                  </a:lnTo>
                  <a:lnTo>
                    <a:pt x="674" y="427"/>
                  </a:lnTo>
                  <a:lnTo>
                    <a:pt x="676" y="428"/>
                  </a:lnTo>
                  <a:lnTo>
                    <a:pt x="678" y="429"/>
                  </a:lnTo>
                  <a:lnTo>
                    <a:pt x="679" y="430"/>
                  </a:lnTo>
                  <a:lnTo>
                    <a:pt x="681" y="431"/>
                  </a:lnTo>
                  <a:lnTo>
                    <a:pt x="682" y="431"/>
                  </a:lnTo>
                  <a:lnTo>
                    <a:pt x="683" y="431"/>
                  </a:lnTo>
                  <a:lnTo>
                    <a:pt x="684" y="431"/>
                  </a:lnTo>
                  <a:lnTo>
                    <a:pt x="685" y="431"/>
                  </a:lnTo>
                  <a:lnTo>
                    <a:pt x="687" y="431"/>
                  </a:lnTo>
                  <a:lnTo>
                    <a:pt x="689" y="431"/>
                  </a:lnTo>
                  <a:lnTo>
                    <a:pt x="694" y="430"/>
                  </a:lnTo>
                  <a:lnTo>
                    <a:pt x="697" y="429"/>
                  </a:lnTo>
                  <a:lnTo>
                    <a:pt x="699" y="429"/>
                  </a:lnTo>
                  <a:lnTo>
                    <a:pt x="703" y="429"/>
                  </a:lnTo>
                  <a:lnTo>
                    <a:pt x="708" y="428"/>
                  </a:lnTo>
                  <a:lnTo>
                    <a:pt x="709" y="428"/>
                  </a:lnTo>
                  <a:lnTo>
                    <a:pt x="710" y="428"/>
                  </a:lnTo>
                  <a:lnTo>
                    <a:pt x="711" y="428"/>
                  </a:lnTo>
                  <a:lnTo>
                    <a:pt x="712" y="428"/>
                  </a:lnTo>
                  <a:lnTo>
                    <a:pt x="713" y="429"/>
                  </a:lnTo>
                  <a:lnTo>
                    <a:pt x="716" y="430"/>
                  </a:lnTo>
                  <a:lnTo>
                    <a:pt x="720" y="431"/>
                  </a:lnTo>
                  <a:lnTo>
                    <a:pt x="721" y="432"/>
                  </a:lnTo>
                  <a:lnTo>
                    <a:pt x="723" y="432"/>
                  </a:lnTo>
                  <a:lnTo>
                    <a:pt x="724" y="433"/>
                  </a:lnTo>
                  <a:lnTo>
                    <a:pt x="726" y="435"/>
                  </a:lnTo>
                  <a:lnTo>
                    <a:pt x="727" y="436"/>
                  </a:lnTo>
                  <a:lnTo>
                    <a:pt x="728" y="436"/>
                  </a:lnTo>
                  <a:lnTo>
                    <a:pt x="729" y="437"/>
                  </a:lnTo>
                  <a:lnTo>
                    <a:pt x="729" y="438"/>
                  </a:lnTo>
                  <a:lnTo>
                    <a:pt x="729" y="439"/>
                  </a:lnTo>
                  <a:lnTo>
                    <a:pt x="730" y="439"/>
                  </a:lnTo>
                  <a:lnTo>
                    <a:pt x="730" y="440"/>
                  </a:lnTo>
                  <a:lnTo>
                    <a:pt x="730" y="441"/>
                  </a:lnTo>
                  <a:lnTo>
                    <a:pt x="731" y="443"/>
                  </a:lnTo>
                  <a:lnTo>
                    <a:pt x="731" y="446"/>
                  </a:lnTo>
                  <a:lnTo>
                    <a:pt x="731" y="448"/>
                  </a:lnTo>
                  <a:lnTo>
                    <a:pt x="731" y="448"/>
                  </a:lnTo>
                  <a:lnTo>
                    <a:pt x="732" y="449"/>
                  </a:lnTo>
                  <a:lnTo>
                    <a:pt x="732" y="450"/>
                  </a:lnTo>
                  <a:lnTo>
                    <a:pt x="733" y="451"/>
                  </a:lnTo>
                  <a:lnTo>
                    <a:pt x="733" y="451"/>
                  </a:lnTo>
                  <a:lnTo>
                    <a:pt x="734" y="452"/>
                  </a:lnTo>
                  <a:lnTo>
                    <a:pt x="735" y="452"/>
                  </a:lnTo>
                  <a:lnTo>
                    <a:pt x="736" y="453"/>
                  </a:lnTo>
                  <a:lnTo>
                    <a:pt x="739" y="454"/>
                  </a:lnTo>
                  <a:lnTo>
                    <a:pt x="741" y="455"/>
                  </a:lnTo>
                  <a:lnTo>
                    <a:pt x="751" y="459"/>
                  </a:lnTo>
                  <a:lnTo>
                    <a:pt x="752" y="460"/>
                  </a:lnTo>
                  <a:lnTo>
                    <a:pt x="754" y="461"/>
                  </a:lnTo>
                  <a:lnTo>
                    <a:pt x="756" y="463"/>
                  </a:lnTo>
                  <a:lnTo>
                    <a:pt x="757" y="464"/>
                  </a:lnTo>
                  <a:lnTo>
                    <a:pt x="759" y="466"/>
                  </a:lnTo>
                  <a:lnTo>
                    <a:pt x="760" y="468"/>
                  </a:lnTo>
                  <a:lnTo>
                    <a:pt x="762" y="470"/>
                  </a:lnTo>
                  <a:lnTo>
                    <a:pt x="767" y="477"/>
                  </a:lnTo>
                  <a:lnTo>
                    <a:pt x="770" y="481"/>
                  </a:lnTo>
                  <a:lnTo>
                    <a:pt x="771" y="483"/>
                  </a:lnTo>
                  <a:lnTo>
                    <a:pt x="772" y="484"/>
                  </a:lnTo>
                  <a:lnTo>
                    <a:pt x="773" y="486"/>
                  </a:lnTo>
                  <a:lnTo>
                    <a:pt x="774" y="491"/>
                  </a:lnTo>
                  <a:lnTo>
                    <a:pt x="775" y="493"/>
                  </a:lnTo>
                  <a:lnTo>
                    <a:pt x="776" y="495"/>
                  </a:lnTo>
                  <a:lnTo>
                    <a:pt x="776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6" y="495"/>
                  </a:lnTo>
                  <a:lnTo>
                    <a:pt x="775" y="495"/>
                  </a:lnTo>
                  <a:lnTo>
                    <a:pt x="775" y="496"/>
                  </a:lnTo>
                  <a:lnTo>
                    <a:pt x="773" y="496"/>
                  </a:lnTo>
                  <a:lnTo>
                    <a:pt x="771" y="498"/>
                  </a:lnTo>
                  <a:lnTo>
                    <a:pt x="766" y="501"/>
                  </a:lnTo>
                  <a:lnTo>
                    <a:pt x="760" y="506"/>
                  </a:lnTo>
                  <a:lnTo>
                    <a:pt x="758" y="508"/>
                  </a:lnTo>
                  <a:lnTo>
                    <a:pt x="754" y="511"/>
                  </a:lnTo>
                  <a:lnTo>
                    <a:pt x="752" y="512"/>
                  </a:lnTo>
                  <a:lnTo>
                    <a:pt x="751" y="513"/>
                  </a:lnTo>
                  <a:lnTo>
                    <a:pt x="750" y="513"/>
                  </a:lnTo>
                  <a:lnTo>
                    <a:pt x="749" y="514"/>
                  </a:lnTo>
                  <a:lnTo>
                    <a:pt x="748" y="514"/>
                  </a:lnTo>
                  <a:lnTo>
                    <a:pt x="747" y="514"/>
                  </a:lnTo>
                  <a:lnTo>
                    <a:pt x="744" y="515"/>
                  </a:lnTo>
                  <a:lnTo>
                    <a:pt x="740" y="515"/>
                  </a:lnTo>
                  <a:lnTo>
                    <a:pt x="739" y="516"/>
                  </a:lnTo>
                  <a:lnTo>
                    <a:pt x="738" y="516"/>
                  </a:lnTo>
                  <a:lnTo>
                    <a:pt x="737" y="517"/>
                  </a:lnTo>
                  <a:lnTo>
                    <a:pt x="734" y="519"/>
                  </a:lnTo>
                  <a:lnTo>
                    <a:pt x="734" y="519"/>
                  </a:lnTo>
                  <a:lnTo>
                    <a:pt x="733" y="520"/>
                  </a:lnTo>
                  <a:lnTo>
                    <a:pt x="732" y="520"/>
                  </a:lnTo>
                  <a:lnTo>
                    <a:pt x="731" y="520"/>
                  </a:lnTo>
                  <a:lnTo>
                    <a:pt x="728" y="521"/>
                  </a:lnTo>
                  <a:lnTo>
                    <a:pt x="727" y="521"/>
                  </a:lnTo>
                  <a:lnTo>
                    <a:pt x="726" y="521"/>
                  </a:lnTo>
                  <a:lnTo>
                    <a:pt x="725" y="521"/>
                  </a:lnTo>
                  <a:lnTo>
                    <a:pt x="724" y="521"/>
                  </a:lnTo>
                  <a:lnTo>
                    <a:pt x="723" y="520"/>
                  </a:lnTo>
                  <a:lnTo>
                    <a:pt x="723" y="520"/>
                  </a:lnTo>
                  <a:lnTo>
                    <a:pt x="721" y="518"/>
                  </a:lnTo>
                  <a:lnTo>
                    <a:pt x="721" y="518"/>
                  </a:lnTo>
                  <a:lnTo>
                    <a:pt x="720" y="518"/>
                  </a:lnTo>
                  <a:lnTo>
                    <a:pt x="717" y="517"/>
                  </a:lnTo>
                  <a:lnTo>
                    <a:pt x="716" y="517"/>
                  </a:lnTo>
                  <a:lnTo>
                    <a:pt x="715" y="516"/>
                  </a:lnTo>
                  <a:lnTo>
                    <a:pt x="713" y="515"/>
                  </a:lnTo>
                  <a:lnTo>
                    <a:pt x="709" y="512"/>
                  </a:lnTo>
                  <a:lnTo>
                    <a:pt x="707" y="510"/>
                  </a:lnTo>
                  <a:lnTo>
                    <a:pt x="705" y="509"/>
                  </a:lnTo>
                  <a:lnTo>
                    <a:pt x="703" y="508"/>
                  </a:lnTo>
                  <a:lnTo>
                    <a:pt x="701" y="507"/>
                  </a:lnTo>
                  <a:lnTo>
                    <a:pt x="699" y="507"/>
                  </a:lnTo>
                  <a:lnTo>
                    <a:pt x="697" y="506"/>
                  </a:lnTo>
                  <a:lnTo>
                    <a:pt x="695" y="506"/>
                  </a:lnTo>
                  <a:lnTo>
                    <a:pt x="694" y="506"/>
                  </a:lnTo>
                  <a:lnTo>
                    <a:pt x="693" y="507"/>
                  </a:lnTo>
                  <a:lnTo>
                    <a:pt x="693" y="507"/>
                  </a:lnTo>
                  <a:lnTo>
                    <a:pt x="692" y="507"/>
                  </a:lnTo>
                  <a:lnTo>
                    <a:pt x="690" y="508"/>
                  </a:lnTo>
                  <a:lnTo>
                    <a:pt x="687" y="509"/>
                  </a:lnTo>
                  <a:lnTo>
                    <a:pt x="687" y="510"/>
                  </a:lnTo>
                  <a:lnTo>
                    <a:pt x="685" y="511"/>
                  </a:lnTo>
                  <a:lnTo>
                    <a:pt x="682" y="514"/>
                  </a:lnTo>
                  <a:lnTo>
                    <a:pt x="680" y="515"/>
                  </a:lnTo>
                  <a:lnTo>
                    <a:pt x="674" y="520"/>
                  </a:lnTo>
                  <a:lnTo>
                    <a:pt x="671" y="521"/>
                  </a:lnTo>
                  <a:lnTo>
                    <a:pt x="670" y="522"/>
                  </a:lnTo>
                  <a:lnTo>
                    <a:pt x="669" y="523"/>
                  </a:lnTo>
                  <a:lnTo>
                    <a:pt x="668" y="523"/>
                  </a:lnTo>
                  <a:lnTo>
                    <a:pt x="667" y="523"/>
                  </a:lnTo>
                  <a:lnTo>
                    <a:pt x="665" y="523"/>
                  </a:lnTo>
                  <a:lnTo>
                    <a:pt x="663" y="524"/>
                  </a:lnTo>
                  <a:lnTo>
                    <a:pt x="659" y="524"/>
                  </a:lnTo>
                  <a:lnTo>
                    <a:pt x="657" y="524"/>
                  </a:lnTo>
                  <a:lnTo>
                    <a:pt x="656" y="523"/>
                  </a:lnTo>
                  <a:lnTo>
                    <a:pt x="655" y="523"/>
                  </a:lnTo>
                  <a:lnTo>
                    <a:pt x="654" y="523"/>
                  </a:lnTo>
                  <a:lnTo>
                    <a:pt x="653" y="522"/>
                  </a:lnTo>
                  <a:lnTo>
                    <a:pt x="651" y="521"/>
                  </a:lnTo>
                  <a:lnTo>
                    <a:pt x="649" y="520"/>
                  </a:lnTo>
                  <a:lnTo>
                    <a:pt x="648" y="519"/>
                  </a:lnTo>
                  <a:lnTo>
                    <a:pt x="645" y="517"/>
                  </a:lnTo>
                  <a:lnTo>
                    <a:pt x="643" y="516"/>
                  </a:lnTo>
                  <a:lnTo>
                    <a:pt x="640" y="513"/>
                  </a:lnTo>
                  <a:lnTo>
                    <a:pt x="636" y="509"/>
                  </a:lnTo>
                  <a:lnTo>
                    <a:pt x="635" y="509"/>
                  </a:lnTo>
                  <a:lnTo>
                    <a:pt x="634" y="508"/>
                  </a:lnTo>
                  <a:lnTo>
                    <a:pt x="633" y="507"/>
                  </a:lnTo>
                  <a:lnTo>
                    <a:pt x="630" y="506"/>
                  </a:lnTo>
                  <a:lnTo>
                    <a:pt x="628" y="505"/>
                  </a:lnTo>
                  <a:lnTo>
                    <a:pt x="622" y="501"/>
                  </a:lnTo>
                  <a:lnTo>
                    <a:pt x="617" y="498"/>
                  </a:lnTo>
                  <a:lnTo>
                    <a:pt x="616" y="498"/>
                  </a:lnTo>
                  <a:lnTo>
                    <a:pt x="614" y="497"/>
                  </a:lnTo>
                  <a:lnTo>
                    <a:pt x="613" y="497"/>
                  </a:lnTo>
                  <a:lnTo>
                    <a:pt x="609" y="495"/>
                  </a:lnTo>
                  <a:lnTo>
                    <a:pt x="603" y="493"/>
                  </a:lnTo>
                  <a:lnTo>
                    <a:pt x="601" y="492"/>
                  </a:lnTo>
                  <a:lnTo>
                    <a:pt x="599" y="492"/>
                  </a:lnTo>
                  <a:lnTo>
                    <a:pt x="597" y="491"/>
                  </a:lnTo>
                  <a:lnTo>
                    <a:pt x="595" y="490"/>
                  </a:lnTo>
                  <a:lnTo>
                    <a:pt x="593" y="490"/>
                  </a:lnTo>
                  <a:lnTo>
                    <a:pt x="590" y="490"/>
                  </a:lnTo>
                  <a:lnTo>
                    <a:pt x="588" y="489"/>
                  </a:lnTo>
                  <a:lnTo>
                    <a:pt x="587" y="489"/>
                  </a:lnTo>
                  <a:lnTo>
                    <a:pt x="586" y="489"/>
                  </a:lnTo>
                  <a:lnTo>
                    <a:pt x="584" y="489"/>
                  </a:lnTo>
                  <a:lnTo>
                    <a:pt x="583" y="490"/>
                  </a:lnTo>
                  <a:lnTo>
                    <a:pt x="582" y="490"/>
                  </a:lnTo>
                  <a:lnTo>
                    <a:pt x="580" y="491"/>
                  </a:lnTo>
                  <a:lnTo>
                    <a:pt x="579" y="491"/>
                  </a:lnTo>
                  <a:lnTo>
                    <a:pt x="578" y="492"/>
                  </a:lnTo>
                  <a:lnTo>
                    <a:pt x="576" y="494"/>
                  </a:lnTo>
                  <a:lnTo>
                    <a:pt x="574" y="495"/>
                  </a:lnTo>
                  <a:lnTo>
                    <a:pt x="570" y="499"/>
                  </a:lnTo>
                  <a:lnTo>
                    <a:pt x="563" y="506"/>
                  </a:lnTo>
                  <a:lnTo>
                    <a:pt x="561" y="507"/>
                  </a:lnTo>
                  <a:lnTo>
                    <a:pt x="556" y="511"/>
                  </a:lnTo>
                  <a:lnTo>
                    <a:pt x="553" y="514"/>
                  </a:lnTo>
                  <a:lnTo>
                    <a:pt x="550" y="516"/>
                  </a:lnTo>
                  <a:lnTo>
                    <a:pt x="549" y="517"/>
                  </a:lnTo>
                  <a:lnTo>
                    <a:pt x="548" y="518"/>
                  </a:lnTo>
                  <a:lnTo>
                    <a:pt x="547" y="519"/>
                  </a:lnTo>
                  <a:lnTo>
                    <a:pt x="547" y="520"/>
                  </a:lnTo>
                  <a:lnTo>
                    <a:pt x="546" y="521"/>
                  </a:lnTo>
                  <a:lnTo>
                    <a:pt x="545" y="523"/>
                  </a:lnTo>
                  <a:lnTo>
                    <a:pt x="544" y="525"/>
                  </a:lnTo>
                  <a:lnTo>
                    <a:pt x="542" y="531"/>
                  </a:lnTo>
                  <a:lnTo>
                    <a:pt x="542" y="533"/>
                  </a:lnTo>
                  <a:lnTo>
                    <a:pt x="541" y="534"/>
                  </a:lnTo>
                  <a:lnTo>
                    <a:pt x="540" y="536"/>
                  </a:lnTo>
                  <a:lnTo>
                    <a:pt x="539" y="538"/>
                  </a:lnTo>
                  <a:lnTo>
                    <a:pt x="536" y="543"/>
                  </a:lnTo>
                  <a:lnTo>
                    <a:pt x="535" y="545"/>
                  </a:lnTo>
                  <a:lnTo>
                    <a:pt x="534" y="547"/>
                  </a:lnTo>
                  <a:lnTo>
                    <a:pt x="532" y="549"/>
                  </a:lnTo>
                  <a:lnTo>
                    <a:pt x="527" y="554"/>
                  </a:lnTo>
                  <a:lnTo>
                    <a:pt x="521" y="560"/>
                  </a:lnTo>
                  <a:lnTo>
                    <a:pt x="519" y="563"/>
                  </a:lnTo>
                  <a:lnTo>
                    <a:pt x="517" y="565"/>
                  </a:lnTo>
                  <a:lnTo>
                    <a:pt x="516" y="567"/>
                  </a:lnTo>
                  <a:lnTo>
                    <a:pt x="512" y="575"/>
                  </a:lnTo>
                  <a:lnTo>
                    <a:pt x="510" y="578"/>
                  </a:lnTo>
                  <a:lnTo>
                    <a:pt x="507" y="584"/>
                  </a:lnTo>
                  <a:lnTo>
                    <a:pt x="506" y="587"/>
                  </a:lnTo>
                  <a:lnTo>
                    <a:pt x="504" y="592"/>
                  </a:lnTo>
                  <a:lnTo>
                    <a:pt x="501" y="597"/>
                  </a:lnTo>
                  <a:lnTo>
                    <a:pt x="500" y="599"/>
                  </a:lnTo>
                  <a:lnTo>
                    <a:pt x="499" y="602"/>
                  </a:lnTo>
                  <a:lnTo>
                    <a:pt x="498" y="607"/>
                  </a:lnTo>
                  <a:lnTo>
                    <a:pt x="497" y="610"/>
                  </a:lnTo>
                  <a:lnTo>
                    <a:pt x="495" y="612"/>
                  </a:lnTo>
                  <a:lnTo>
                    <a:pt x="493" y="616"/>
                  </a:lnTo>
                  <a:lnTo>
                    <a:pt x="492" y="618"/>
                  </a:lnTo>
                  <a:lnTo>
                    <a:pt x="491" y="621"/>
                  </a:lnTo>
                  <a:lnTo>
                    <a:pt x="490" y="623"/>
                  </a:lnTo>
                  <a:lnTo>
                    <a:pt x="488" y="627"/>
                  </a:lnTo>
                  <a:lnTo>
                    <a:pt x="488" y="628"/>
                  </a:lnTo>
                  <a:lnTo>
                    <a:pt x="488" y="629"/>
                  </a:lnTo>
                  <a:lnTo>
                    <a:pt x="487" y="633"/>
                  </a:lnTo>
                  <a:lnTo>
                    <a:pt x="486" y="639"/>
                  </a:lnTo>
                  <a:lnTo>
                    <a:pt x="485" y="642"/>
                  </a:lnTo>
                  <a:lnTo>
                    <a:pt x="485" y="644"/>
                  </a:lnTo>
                  <a:lnTo>
                    <a:pt x="484" y="646"/>
                  </a:lnTo>
                  <a:lnTo>
                    <a:pt x="483" y="648"/>
                  </a:lnTo>
                  <a:lnTo>
                    <a:pt x="483" y="649"/>
                  </a:lnTo>
                  <a:lnTo>
                    <a:pt x="482" y="651"/>
                  </a:lnTo>
                  <a:lnTo>
                    <a:pt x="481" y="652"/>
                  </a:lnTo>
                  <a:lnTo>
                    <a:pt x="480" y="653"/>
                  </a:lnTo>
                  <a:lnTo>
                    <a:pt x="479" y="655"/>
                  </a:lnTo>
                  <a:lnTo>
                    <a:pt x="478" y="656"/>
                  </a:lnTo>
                  <a:lnTo>
                    <a:pt x="477" y="656"/>
                  </a:lnTo>
                  <a:lnTo>
                    <a:pt x="476" y="656"/>
                  </a:lnTo>
                  <a:lnTo>
                    <a:pt x="475" y="657"/>
                  </a:lnTo>
                  <a:lnTo>
                    <a:pt x="474" y="657"/>
                  </a:lnTo>
                  <a:lnTo>
                    <a:pt x="474" y="657"/>
                  </a:lnTo>
                  <a:lnTo>
                    <a:pt x="473" y="657"/>
                  </a:lnTo>
                  <a:lnTo>
                    <a:pt x="472" y="657"/>
                  </a:lnTo>
                  <a:lnTo>
                    <a:pt x="471" y="656"/>
                  </a:lnTo>
                  <a:lnTo>
                    <a:pt x="470" y="656"/>
                  </a:lnTo>
                  <a:lnTo>
                    <a:pt x="470" y="655"/>
                  </a:lnTo>
                  <a:lnTo>
                    <a:pt x="469" y="655"/>
                  </a:lnTo>
                  <a:lnTo>
                    <a:pt x="469" y="654"/>
                  </a:lnTo>
                  <a:lnTo>
                    <a:pt x="469" y="653"/>
                  </a:lnTo>
                  <a:lnTo>
                    <a:pt x="468" y="652"/>
                  </a:lnTo>
                  <a:lnTo>
                    <a:pt x="468" y="651"/>
                  </a:lnTo>
                  <a:lnTo>
                    <a:pt x="468" y="646"/>
                  </a:lnTo>
                  <a:lnTo>
                    <a:pt x="467" y="640"/>
                  </a:lnTo>
                  <a:lnTo>
                    <a:pt x="466" y="637"/>
                  </a:lnTo>
                  <a:lnTo>
                    <a:pt x="466" y="633"/>
                  </a:lnTo>
                  <a:lnTo>
                    <a:pt x="466" y="630"/>
                  </a:lnTo>
                  <a:lnTo>
                    <a:pt x="465" y="626"/>
                  </a:lnTo>
                  <a:lnTo>
                    <a:pt x="464" y="622"/>
                  </a:lnTo>
                  <a:lnTo>
                    <a:pt x="464" y="620"/>
                  </a:lnTo>
                  <a:lnTo>
                    <a:pt x="463" y="618"/>
                  </a:lnTo>
                  <a:lnTo>
                    <a:pt x="463" y="611"/>
                  </a:lnTo>
                  <a:lnTo>
                    <a:pt x="463" y="610"/>
                  </a:lnTo>
                  <a:lnTo>
                    <a:pt x="462" y="608"/>
                  </a:lnTo>
                  <a:lnTo>
                    <a:pt x="462" y="607"/>
                  </a:lnTo>
                  <a:lnTo>
                    <a:pt x="461" y="605"/>
                  </a:lnTo>
                  <a:lnTo>
                    <a:pt x="461" y="603"/>
                  </a:lnTo>
                  <a:lnTo>
                    <a:pt x="460" y="602"/>
                  </a:lnTo>
                  <a:lnTo>
                    <a:pt x="459" y="600"/>
                  </a:lnTo>
                  <a:lnTo>
                    <a:pt x="457" y="599"/>
                  </a:lnTo>
                  <a:lnTo>
                    <a:pt x="457" y="598"/>
                  </a:lnTo>
                  <a:lnTo>
                    <a:pt x="456" y="597"/>
                  </a:lnTo>
                  <a:lnTo>
                    <a:pt x="455" y="596"/>
                  </a:lnTo>
                  <a:lnTo>
                    <a:pt x="454" y="596"/>
                  </a:lnTo>
                  <a:lnTo>
                    <a:pt x="453" y="596"/>
                  </a:lnTo>
                  <a:lnTo>
                    <a:pt x="452" y="595"/>
                  </a:lnTo>
                  <a:lnTo>
                    <a:pt x="450" y="595"/>
                  </a:lnTo>
                  <a:lnTo>
                    <a:pt x="449" y="595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6" y="595"/>
                  </a:lnTo>
                  <a:lnTo>
                    <a:pt x="445" y="595"/>
                  </a:lnTo>
                  <a:lnTo>
                    <a:pt x="442" y="596"/>
                  </a:lnTo>
                  <a:lnTo>
                    <a:pt x="440" y="597"/>
                  </a:lnTo>
                  <a:lnTo>
                    <a:pt x="438" y="597"/>
                  </a:lnTo>
                  <a:lnTo>
                    <a:pt x="435" y="597"/>
                  </a:lnTo>
                  <a:lnTo>
                    <a:pt x="432" y="598"/>
                  </a:lnTo>
                  <a:lnTo>
                    <a:pt x="428" y="598"/>
                  </a:lnTo>
                  <a:lnTo>
                    <a:pt x="422" y="599"/>
                  </a:lnTo>
                  <a:lnTo>
                    <a:pt x="419" y="600"/>
                  </a:lnTo>
                  <a:lnTo>
                    <a:pt x="414" y="600"/>
                  </a:lnTo>
                  <a:lnTo>
                    <a:pt x="413" y="600"/>
                  </a:lnTo>
                  <a:lnTo>
                    <a:pt x="412" y="600"/>
                  </a:lnTo>
                  <a:lnTo>
                    <a:pt x="409" y="600"/>
                  </a:lnTo>
                  <a:lnTo>
                    <a:pt x="404" y="598"/>
                  </a:lnTo>
                  <a:lnTo>
                    <a:pt x="402" y="598"/>
                  </a:lnTo>
                  <a:lnTo>
                    <a:pt x="400" y="597"/>
                  </a:lnTo>
                  <a:lnTo>
                    <a:pt x="397" y="595"/>
                  </a:lnTo>
                  <a:lnTo>
                    <a:pt x="395" y="594"/>
                  </a:lnTo>
                  <a:lnTo>
                    <a:pt x="393" y="593"/>
                  </a:lnTo>
                  <a:lnTo>
                    <a:pt x="390" y="590"/>
                  </a:lnTo>
                  <a:lnTo>
                    <a:pt x="389" y="589"/>
                  </a:lnTo>
                  <a:lnTo>
                    <a:pt x="388" y="589"/>
                  </a:lnTo>
                  <a:lnTo>
                    <a:pt x="387" y="588"/>
                  </a:lnTo>
                  <a:lnTo>
                    <a:pt x="383" y="587"/>
                  </a:lnTo>
                  <a:lnTo>
                    <a:pt x="382" y="586"/>
                  </a:lnTo>
                  <a:lnTo>
                    <a:pt x="380" y="586"/>
                  </a:lnTo>
                  <a:lnTo>
                    <a:pt x="379" y="585"/>
                  </a:lnTo>
                  <a:lnTo>
                    <a:pt x="378" y="585"/>
                  </a:lnTo>
                  <a:lnTo>
                    <a:pt x="377" y="585"/>
                  </a:lnTo>
                  <a:lnTo>
                    <a:pt x="375" y="585"/>
                  </a:lnTo>
                  <a:lnTo>
                    <a:pt x="374" y="585"/>
                  </a:lnTo>
                  <a:lnTo>
                    <a:pt x="373" y="585"/>
                  </a:lnTo>
                  <a:lnTo>
                    <a:pt x="368" y="585"/>
                  </a:lnTo>
                  <a:lnTo>
                    <a:pt x="367" y="585"/>
                  </a:lnTo>
                  <a:lnTo>
                    <a:pt x="366" y="585"/>
                  </a:lnTo>
                  <a:lnTo>
                    <a:pt x="365" y="585"/>
                  </a:lnTo>
                  <a:lnTo>
                    <a:pt x="364" y="585"/>
                  </a:lnTo>
                  <a:lnTo>
                    <a:pt x="364" y="585"/>
                  </a:lnTo>
                  <a:lnTo>
                    <a:pt x="363" y="585"/>
                  </a:lnTo>
                  <a:lnTo>
                    <a:pt x="363" y="584"/>
                  </a:lnTo>
                  <a:lnTo>
                    <a:pt x="362" y="584"/>
                  </a:lnTo>
                  <a:lnTo>
                    <a:pt x="362" y="58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0" y="581"/>
                  </a:lnTo>
                  <a:lnTo>
                    <a:pt x="360" y="580"/>
                  </a:lnTo>
                  <a:lnTo>
                    <a:pt x="360" y="579"/>
                  </a:lnTo>
                  <a:lnTo>
                    <a:pt x="359" y="573"/>
                  </a:lnTo>
                  <a:lnTo>
                    <a:pt x="358" y="570"/>
                  </a:lnTo>
                  <a:lnTo>
                    <a:pt x="358" y="568"/>
                  </a:lnTo>
                  <a:lnTo>
                    <a:pt x="358" y="567"/>
                  </a:lnTo>
                  <a:lnTo>
                    <a:pt x="357" y="566"/>
                  </a:lnTo>
                  <a:lnTo>
                    <a:pt x="357" y="564"/>
                  </a:lnTo>
                  <a:lnTo>
                    <a:pt x="356" y="563"/>
                  </a:lnTo>
                  <a:lnTo>
                    <a:pt x="355" y="562"/>
                  </a:lnTo>
                  <a:lnTo>
                    <a:pt x="354" y="560"/>
                  </a:lnTo>
                  <a:lnTo>
                    <a:pt x="352" y="559"/>
                  </a:lnTo>
                  <a:lnTo>
                    <a:pt x="351" y="558"/>
                  </a:lnTo>
                  <a:lnTo>
                    <a:pt x="350" y="557"/>
                  </a:lnTo>
                  <a:lnTo>
                    <a:pt x="349" y="556"/>
                  </a:lnTo>
                  <a:lnTo>
                    <a:pt x="348" y="555"/>
                  </a:lnTo>
                  <a:lnTo>
                    <a:pt x="346" y="555"/>
                  </a:lnTo>
                  <a:lnTo>
                    <a:pt x="344" y="554"/>
                  </a:lnTo>
                  <a:lnTo>
                    <a:pt x="343" y="554"/>
                  </a:lnTo>
                  <a:lnTo>
                    <a:pt x="341" y="554"/>
                  </a:lnTo>
                  <a:lnTo>
                    <a:pt x="336" y="554"/>
                  </a:lnTo>
                  <a:lnTo>
                    <a:pt x="334" y="554"/>
                  </a:lnTo>
                  <a:lnTo>
                    <a:pt x="332" y="554"/>
                  </a:lnTo>
                  <a:lnTo>
                    <a:pt x="330" y="554"/>
                  </a:lnTo>
                  <a:lnTo>
                    <a:pt x="328" y="554"/>
                  </a:lnTo>
                  <a:lnTo>
                    <a:pt x="327" y="553"/>
                  </a:lnTo>
                  <a:lnTo>
                    <a:pt x="325" y="553"/>
                  </a:lnTo>
                  <a:lnTo>
                    <a:pt x="323" y="552"/>
                  </a:lnTo>
                  <a:lnTo>
                    <a:pt x="322" y="552"/>
                  </a:lnTo>
                  <a:lnTo>
                    <a:pt x="312" y="547"/>
                  </a:lnTo>
                  <a:lnTo>
                    <a:pt x="310" y="545"/>
                  </a:lnTo>
                  <a:lnTo>
                    <a:pt x="306" y="542"/>
                  </a:lnTo>
                  <a:lnTo>
                    <a:pt x="304" y="542"/>
                  </a:lnTo>
                  <a:lnTo>
                    <a:pt x="302" y="540"/>
                  </a:lnTo>
                  <a:lnTo>
                    <a:pt x="301" y="540"/>
                  </a:lnTo>
                  <a:lnTo>
                    <a:pt x="300" y="540"/>
                  </a:lnTo>
                  <a:lnTo>
                    <a:pt x="299" y="540"/>
                  </a:lnTo>
                  <a:lnTo>
                    <a:pt x="298" y="540"/>
                  </a:lnTo>
                  <a:lnTo>
                    <a:pt x="298" y="540"/>
                  </a:lnTo>
                  <a:lnTo>
                    <a:pt x="297" y="540"/>
                  </a:lnTo>
                  <a:lnTo>
                    <a:pt x="295" y="540"/>
                  </a:lnTo>
                  <a:lnTo>
                    <a:pt x="292" y="541"/>
                  </a:lnTo>
                  <a:lnTo>
                    <a:pt x="290" y="542"/>
                  </a:lnTo>
                  <a:lnTo>
                    <a:pt x="288" y="542"/>
                  </a:lnTo>
                  <a:lnTo>
                    <a:pt x="286" y="542"/>
                  </a:lnTo>
                  <a:lnTo>
                    <a:pt x="282" y="542"/>
                  </a:lnTo>
                  <a:lnTo>
                    <a:pt x="279" y="542"/>
                  </a:lnTo>
                  <a:lnTo>
                    <a:pt x="275" y="542"/>
                  </a:lnTo>
                  <a:lnTo>
                    <a:pt x="270" y="542"/>
                  </a:lnTo>
                  <a:lnTo>
                    <a:pt x="269" y="542"/>
                  </a:lnTo>
                  <a:lnTo>
                    <a:pt x="268" y="542"/>
                  </a:lnTo>
                  <a:lnTo>
                    <a:pt x="267" y="542"/>
                  </a:lnTo>
                  <a:lnTo>
                    <a:pt x="266" y="542"/>
                  </a:lnTo>
                  <a:lnTo>
                    <a:pt x="265" y="542"/>
                  </a:lnTo>
                  <a:lnTo>
                    <a:pt x="264" y="543"/>
                  </a:lnTo>
                  <a:lnTo>
                    <a:pt x="263" y="544"/>
                  </a:lnTo>
                  <a:lnTo>
                    <a:pt x="262" y="545"/>
                  </a:lnTo>
                  <a:lnTo>
                    <a:pt x="261" y="546"/>
                  </a:lnTo>
                  <a:lnTo>
                    <a:pt x="260" y="548"/>
                  </a:lnTo>
                  <a:lnTo>
                    <a:pt x="258" y="550"/>
                  </a:lnTo>
                  <a:lnTo>
                    <a:pt x="256" y="555"/>
                  </a:lnTo>
                  <a:lnTo>
                    <a:pt x="255" y="558"/>
                  </a:lnTo>
                  <a:lnTo>
                    <a:pt x="253" y="563"/>
                  </a:lnTo>
                  <a:lnTo>
                    <a:pt x="252" y="565"/>
                  </a:lnTo>
                  <a:lnTo>
                    <a:pt x="251" y="567"/>
                  </a:lnTo>
                  <a:lnTo>
                    <a:pt x="251" y="568"/>
                  </a:lnTo>
                  <a:lnTo>
                    <a:pt x="247" y="573"/>
                  </a:lnTo>
                  <a:lnTo>
                    <a:pt x="244" y="579"/>
                  </a:lnTo>
                  <a:lnTo>
                    <a:pt x="242" y="581"/>
                  </a:lnTo>
                  <a:lnTo>
                    <a:pt x="241" y="582"/>
                  </a:lnTo>
                  <a:lnTo>
                    <a:pt x="240" y="583"/>
                  </a:lnTo>
                  <a:lnTo>
                    <a:pt x="238" y="584"/>
                  </a:lnTo>
                  <a:lnTo>
                    <a:pt x="237" y="586"/>
                  </a:lnTo>
                  <a:lnTo>
                    <a:pt x="233" y="588"/>
                  </a:lnTo>
                  <a:lnTo>
                    <a:pt x="232" y="589"/>
                  </a:lnTo>
                  <a:lnTo>
                    <a:pt x="230" y="590"/>
                  </a:lnTo>
                  <a:lnTo>
                    <a:pt x="229" y="590"/>
                  </a:lnTo>
                  <a:lnTo>
                    <a:pt x="227" y="590"/>
                  </a:lnTo>
                  <a:lnTo>
                    <a:pt x="226" y="590"/>
                  </a:lnTo>
                  <a:lnTo>
                    <a:pt x="224" y="590"/>
                  </a:lnTo>
                  <a:lnTo>
                    <a:pt x="223" y="590"/>
                  </a:lnTo>
                  <a:lnTo>
                    <a:pt x="222" y="589"/>
                  </a:lnTo>
                  <a:lnTo>
                    <a:pt x="221" y="589"/>
                  </a:lnTo>
                  <a:lnTo>
                    <a:pt x="220" y="588"/>
                  </a:lnTo>
                  <a:lnTo>
                    <a:pt x="218" y="587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6" y="585"/>
                  </a:lnTo>
                  <a:lnTo>
                    <a:pt x="215" y="585"/>
                  </a:lnTo>
                  <a:lnTo>
                    <a:pt x="215" y="585"/>
                  </a:lnTo>
                  <a:lnTo>
                    <a:pt x="214" y="585"/>
                  </a:lnTo>
                  <a:lnTo>
                    <a:pt x="213" y="585"/>
                  </a:lnTo>
                  <a:lnTo>
                    <a:pt x="212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8" y="588"/>
                  </a:lnTo>
                  <a:lnTo>
                    <a:pt x="207" y="588"/>
                  </a:lnTo>
                  <a:lnTo>
                    <a:pt x="206" y="588"/>
                  </a:lnTo>
                  <a:lnTo>
                    <a:pt x="205" y="588"/>
                  </a:lnTo>
                  <a:lnTo>
                    <a:pt x="204" y="588"/>
                  </a:lnTo>
                  <a:lnTo>
                    <a:pt x="203" y="588"/>
                  </a:lnTo>
                  <a:lnTo>
                    <a:pt x="201" y="588"/>
                  </a:lnTo>
                  <a:lnTo>
                    <a:pt x="197" y="587"/>
                  </a:lnTo>
                  <a:lnTo>
                    <a:pt x="195" y="587"/>
                  </a:lnTo>
                  <a:lnTo>
                    <a:pt x="191" y="586"/>
                  </a:lnTo>
                  <a:lnTo>
                    <a:pt x="189" y="586"/>
                  </a:lnTo>
                  <a:lnTo>
                    <a:pt x="186" y="586"/>
                  </a:lnTo>
                  <a:lnTo>
                    <a:pt x="184" y="586"/>
                  </a:lnTo>
                  <a:lnTo>
                    <a:pt x="179" y="586"/>
                  </a:lnTo>
                  <a:lnTo>
                    <a:pt x="176" y="586"/>
                  </a:lnTo>
                  <a:lnTo>
                    <a:pt x="172" y="586"/>
                  </a:lnTo>
                  <a:lnTo>
                    <a:pt x="167" y="585"/>
                  </a:lnTo>
                  <a:lnTo>
                    <a:pt x="161" y="585"/>
                  </a:lnTo>
                  <a:lnTo>
                    <a:pt x="143" y="583"/>
                  </a:lnTo>
                  <a:lnTo>
                    <a:pt x="139" y="583"/>
                  </a:lnTo>
                  <a:lnTo>
                    <a:pt x="137" y="583"/>
                  </a:lnTo>
                  <a:lnTo>
                    <a:pt x="134" y="583"/>
                  </a:lnTo>
                  <a:lnTo>
                    <a:pt x="133" y="583"/>
                  </a:lnTo>
                  <a:lnTo>
                    <a:pt x="128" y="583"/>
                  </a:lnTo>
                  <a:lnTo>
                    <a:pt x="125" y="583"/>
                  </a:lnTo>
                  <a:lnTo>
                    <a:pt x="123" y="583"/>
                  </a:lnTo>
                  <a:lnTo>
                    <a:pt x="119" y="583"/>
                  </a:lnTo>
                  <a:lnTo>
                    <a:pt x="112" y="582"/>
                  </a:lnTo>
                  <a:lnTo>
                    <a:pt x="110" y="582"/>
                  </a:lnTo>
                  <a:lnTo>
                    <a:pt x="108" y="582"/>
                  </a:lnTo>
                  <a:lnTo>
                    <a:pt x="106" y="581"/>
                  </a:lnTo>
                  <a:lnTo>
                    <a:pt x="104" y="581"/>
                  </a:lnTo>
                  <a:lnTo>
                    <a:pt x="103" y="580"/>
                  </a:lnTo>
                  <a:lnTo>
                    <a:pt x="101" y="580"/>
                  </a:lnTo>
                  <a:lnTo>
                    <a:pt x="99" y="579"/>
                  </a:lnTo>
                  <a:lnTo>
                    <a:pt x="97" y="578"/>
                  </a:lnTo>
                  <a:lnTo>
                    <a:pt x="95" y="577"/>
                  </a:lnTo>
                  <a:lnTo>
                    <a:pt x="91" y="575"/>
                  </a:lnTo>
                  <a:lnTo>
                    <a:pt x="83" y="571"/>
                  </a:lnTo>
                  <a:lnTo>
                    <a:pt x="71" y="565"/>
                  </a:lnTo>
                  <a:lnTo>
                    <a:pt x="67" y="562"/>
                  </a:lnTo>
                  <a:lnTo>
                    <a:pt x="65" y="561"/>
                  </a:lnTo>
                  <a:lnTo>
                    <a:pt x="63" y="560"/>
                  </a:lnTo>
                  <a:lnTo>
                    <a:pt x="62" y="559"/>
                  </a:lnTo>
                  <a:lnTo>
                    <a:pt x="60" y="557"/>
                  </a:lnTo>
                  <a:lnTo>
                    <a:pt x="57" y="555"/>
                  </a:lnTo>
                  <a:lnTo>
                    <a:pt x="55" y="553"/>
                  </a:lnTo>
                  <a:lnTo>
                    <a:pt x="53" y="552"/>
                  </a:lnTo>
                  <a:lnTo>
                    <a:pt x="51" y="550"/>
                  </a:lnTo>
                  <a:lnTo>
                    <a:pt x="50" y="548"/>
                  </a:lnTo>
                  <a:lnTo>
                    <a:pt x="49" y="547"/>
                  </a:lnTo>
                  <a:lnTo>
                    <a:pt x="48" y="546"/>
                  </a:lnTo>
                  <a:lnTo>
                    <a:pt x="47" y="545"/>
                  </a:lnTo>
                  <a:lnTo>
                    <a:pt x="46" y="544"/>
                  </a:lnTo>
                  <a:lnTo>
                    <a:pt x="46" y="543"/>
                  </a:lnTo>
                  <a:lnTo>
                    <a:pt x="45" y="542"/>
                  </a:lnTo>
                  <a:lnTo>
                    <a:pt x="44" y="538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43" y="535"/>
                  </a:lnTo>
                  <a:lnTo>
                    <a:pt x="43" y="535"/>
                  </a:lnTo>
                  <a:lnTo>
                    <a:pt x="42" y="534"/>
                  </a:lnTo>
                  <a:lnTo>
                    <a:pt x="41" y="533"/>
                  </a:lnTo>
                  <a:lnTo>
                    <a:pt x="40" y="533"/>
                  </a:lnTo>
                  <a:lnTo>
                    <a:pt x="39" y="533"/>
                  </a:lnTo>
                  <a:lnTo>
                    <a:pt x="38" y="532"/>
                  </a:lnTo>
                  <a:lnTo>
                    <a:pt x="37" y="532"/>
                  </a:lnTo>
                  <a:lnTo>
                    <a:pt x="36" y="532"/>
                  </a:lnTo>
                  <a:lnTo>
                    <a:pt x="36" y="532"/>
                  </a:lnTo>
                  <a:lnTo>
                    <a:pt x="35" y="531"/>
                  </a:lnTo>
                  <a:lnTo>
                    <a:pt x="34" y="530"/>
                  </a:lnTo>
                  <a:lnTo>
                    <a:pt x="32" y="528"/>
                  </a:lnTo>
                  <a:lnTo>
                    <a:pt x="31" y="528"/>
                  </a:lnTo>
                  <a:lnTo>
                    <a:pt x="30" y="527"/>
                  </a:lnTo>
                  <a:lnTo>
                    <a:pt x="29" y="526"/>
                  </a:lnTo>
                  <a:lnTo>
                    <a:pt x="28" y="526"/>
                  </a:lnTo>
                  <a:lnTo>
                    <a:pt x="27" y="525"/>
                  </a:lnTo>
                  <a:lnTo>
                    <a:pt x="23" y="524"/>
                  </a:lnTo>
                  <a:lnTo>
                    <a:pt x="22" y="524"/>
                  </a:lnTo>
                  <a:lnTo>
                    <a:pt x="22" y="524"/>
                  </a:lnTo>
                  <a:lnTo>
                    <a:pt x="21" y="523"/>
                  </a:lnTo>
                  <a:lnTo>
                    <a:pt x="21" y="523"/>
                  </a:lnTo>
                  <a:lnTo>
                    <a:pt x="20" y="522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0"/>
                  </a:lnTo>
                  <a:lnTo>
                    <a:pt x="19" y="519"/>
                  </a:lnTo>
                  <a:lnTo>
                    <a:pt x="18" y="519"/>
                  </a:lnTo>
                  <a:lnTo>
                    <a:pt x="16" y="518"/>
                  </a:lnTo>
                  <a:lnTo>
                    <a:pt x="15" y="517"/>
                  </a:lnTo>
                  <a:lnTo>
                    <a:pt x="14" y="516"/>
                  </a:lnTo>
                  <a:lnTo>
                    <a:pt x="12" y="514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2"/>
                  </a:lnTo>
                  <a:lnTo>
                    <a:pt x="9" y="512"/>
                  </a:lnTo>
                  <a:lnTo>
                    <a:pt x="7" y="512"/>
                  </a:lnTo>
                  <a:lnTo>
                    <a:pt x="5" y="511"/>
                  </a:lnTo>
                  <a:lnTo>
                    <a:pt x="3" y="510"/>
                  </a:lnTo>
                  <a:lnTo>
                    <a:pt x="2" y="510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0" y="507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251">
              <a:extLst>
                <a:ext uri="{FF2B5EF4-FFF2-40B4-BE49-F238E27FC236}">
                  <a16:creationId xmlns:a16="http://schemas.microsoft.com/office/drawing/2014/main" id="{89D5560F-296E-1FED-E1C8-E3AEBBF42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689" y="3977061"/>
              <a:ext cx="515633" cy="673770"/>
            </a:xfrm>
            <a:custGeom>
              <a:avLst/>
              <a:gdLst>
                <a:gd name="T0" fmla="*/ 127 w 430"/>
                <a:gd name="T1" fmla="*/ 501 h 512"/>
                <a:gd name="T2" fmla="*/ 103 w 430"/>
                <a:gd name="T3" fmla="*/ 504 h 512"/>
                <a:gd name="T4" fmla="*/ 83 w 430"/>
                <a:gd name="T5" fmla="*/ 512 h 512"/>
                <a:gd name="T6" fmla="*/ 50 w 430"/>
                <a:gd name="T7" fmla="*/ 499 h 512"/>
                <a:gd name="T8" fmla="*/ 18 w 430"/>
                <a:gd name="T9" fmla="*/ 485 h 512"/>
                <a:gd name="T10" fmla="*/ 5 w 430"/>
                <a:gd name="T11" fmla="*/ 469 h 512"/>
                <a:gd name="T12" fmla="*/ 9 w 430"/>
                <a:gd name="T13" fmla="*/ 465 h 512"/>
                <a:gd name="T14" fmla="*/ 15 w 430"/>
                <a:gd name="T15" fmla="*/ 458 h 512"/>
                <a:gd name="T16" fmla="*/ 21 w 430"/>
                <a:gd name="T17" fmla="*/ 451 h 512"/>
                <a:gd name="T18" fmla="*/ 35 w 430"/>
                <a:gd name="T19" fmla="*/ 454 h 512"/>
                <a:gd name="T20" fmla="*/ 46 w 430"/>
                <a:gd name="T21" fmla="*/ 454 h 512"/>
                <a:gd name="T22" fmla="*/ 57 w 430"/>
                <a:gd name="T23" fmla="*/ 443 h 512"/>
                <a:gd name="T24" fmla="*/ 79 w 430"/>
                <a:gd name="T25" fmla="*/ 448 h 512"/>
                <a:gd name="T26" fmla="*/ 89 w 430"/>
                <a:gd name="T27" fmla="*/ 440 h 512"/>
                <a:gd name="T28" fmla="*/ 108 w 430"/>
                <a:gd name="T29" fmla="*/ 426 h 512"/>
                <a:gd name="T30" fmla="*/ 127 w 430"/>
                <a:gd name="T31" fmla="*/ 411 h 512"/>
                <a:gd name="T32" fmla="*/ 144 w 430"/>
                <a:gd name="T33" fmla="*/ 407 h 512"/>
                <a:gd name="T34" fmla="*/ 151 w 430"/>
                <a:gd name="T35" fmla="*/ 395 h 512"/>
                <a:gd name="T36" fmla="*/ 163 w 430"/>
                <a:gd name="T37" fmla="*/ 394 h 512"/>
                <a:gd name="T38" fmla="*/ 177 w 430"/>
                <a:gd name="T39" fmla="*/ 384 h 512"/>
                <a:gd name="T40" fmla="*/ 186 w 430"/>
                <a:gd name="T41" fmla="*/ 391 h 512"/>
                <a:gd name="T42" fmla="*/ 204 w 430"/>
                <a:gd name="T43" fmla="*/ 395 h 512"/>
                <a:gd name="T44" fmla="*/ 221 w 430"/>
                <a:gd name="T45" fmla="*/ 391 h 512"/>
                <a:gd name="T46" fmla="*/ 248 w 430"/>
                <a:gd name="T47" fmla="*/ 390 h 512"/>
                <a:gd name="T48" fmla="*/ 255 w 430"/>
                <a:gd name="T49" fmla="*/ 378 h 512"/>
                <a:gd name="T50" fmla="*/ 269 w 430"/>
                <a:gd name="T51" fmla="*/ 369 h 512"/>
                <a:gd name="T52" fmla="*/ 289 w 430"/>
                <a:gd name="T53" fmla="*/ 363 h 512"/>
                <a:gd name="T54" fmla="*/ 299 w 430"/>
                <a:gd name="T55" fmla="*/ 350 h 512"/>
                <a:gd name="T56" fmla="*/ 299 w 430"/>
                <a:gd name="T57" fmla="*/ 340 h 512"/>
                <a:gd name="T58" fmla="*/ 288 w 430"/>
                <a:gd name="T59" fmla="*/ 327 h 512"/>
                <a:gd name="T60" fmla="*/ 297 w 430"/>
                <a:gd name="T61" fmla="*/ 320 h 512"/>
                <a:gd name="T62" fmla="*/ 296 w 430"/>
                <a:gd name="T63" fmla="*/ 307 h 512"/>
                <a:gd name="T64" fmla="*/ 309 w 430"/>
                <a:gd name="T65" fmla="*/ 297 h 512"/>
                <a:gd name="T66" fmla="*/ 310 w 430"/>
                <a:gd name="T67" fmla="*/ 284 h 512"/>
                <a:gd name="T68" fmla="*/ 299 w 430"/>
                <a:gd name="T69" fmla="*/ 273 h 512"/>
                <a:gd name="T70" fmla="*/ 301 w 430"/>
                <a:gd name="T71" fmla="*/ 259 h 512"/>
                <a:gd name="T72" fmla="*/ 314 w 430"/>
                <a:gd name="T73" fmla="*/ 246 h 512"/>
                <a:gd name="T74" fmla="*/ 309 w 430"/>
                <a:gd name="T75" fmla="*/ 234 h 512"/>
                <a:gd name="T76" fmla="*/ 315 w 430"/>
                <a:gd name="T77" fmla="*/ 217 h 512"/>
                <a:gd name="T78" fmla="*/ 315 w 430"/>
                <a:gd name="T79" fmla="*/ 207 h 512"/>
                <a:gd name="T80" fmla="*/ 303 w 430"/>
                <a:gd name="T81" fmla="*/ 201 h 512"/>
                <a:gd name="T82" fmla="*/ 306 w 430"/>
                <a:gd name="T83" fmla="*/ 196 h 512"/>
                <a:gd name="T84" fmla="*/ 291 w 430"/>
                <a:gd name="T85" fmla="*/ 181 h 512"/>
                <a:gd name="T86" fmla="*/ 295 w 430"/>
                <a:gd name="T87" fmla="*/ 156 h 512"/>
                <a:gd name="T88" fmla="*/ 308 w 430"/>
                <a:gd name="T89" fmla="*/ 137 h 512"/>
                <a:gd name="T90" fmla="*/ 330 w 430"/>
                <a:gd name="T91" fmla="*/ 131 h 512"/>
                <a:gd name="T92" fmla="*/ 333 w 430"/>
                <a:gd name="T93" fmla="*/ 124 h 512"/>
                <a:gd name="T94" fmla="*/ 323 w 430"/>
                <a:gd name="T95" fmla="*/ 119 h 512"/>
                <a:gd name="T96" fmla="*/ 333 w 430"/>
                <a:gd name="T97" fmla="*/ 109 h 512"/>
                <a:gd name="T98" fmla="*/ 343 w 430"/>
                <a:gd name="T99" fmla="*/ 114 h 512"/>
                <a:gd name="T100" fmla="*/ 351 w 430"/>
                <a:gd name="T101" fmla="*/ 117 h 512"/>
                <a:gd name="T102" fmla="*/ 356 w 430"/>
                <a:gd name="T103" fmla="*/ 105 h 512"/>
                <a:gd name="T104" fmla="*/ 348 w 430"/>
                <a:gd name="T105" fmla="*/ 92 h 512"/>
                <a:gd name="T106" fmla="*/ 354 w 430"/>
                <a:gd name="T107" fmla="*/ 89 h 512"/>
                <a:gd name="T108" fmla="*/ 368 w 430"/>
                <a:gd name="T109" fmla="*/ 75 h 512"/>
                <a:gd name="T110" fmla="*/ 366 w 430"/>
                <a:gd name="T111" fmla="*/ 65 h 512"/>
                <a:gd name="T112" fmla="*/ 354 w 430"/>
                <a:gd name="T113" fmla="*/ 54 h 512"/>
                <a:gd name="T114" fmla="*/ 359 w 430"/>
                <a:gd name="T115" fmla="*/ 34 h 512"/>
                <a:gd name="T116" fmla="*/ 367 w 430"/>
                <a:gd name="T117" fmla="*/ 32 h 512"/>
                <a:gd name="T118" fmla="*/ 380 w 430"/>
                <a:gd name="T119" fmla="*/ 24 h 512"/>
                <a:gd name="T120" fmla="*/ 399 w 430"/>
                <a:gd name="T121" fmla="*/ 24 h 512"/>
                <a:gd name="T122" fmla="*/ 420 w 430"/>
                <a:gd name="T123" fmla="*/ 25 h 512"/>
                <a:gd name="T124" fmla="*/ 430 w 430"/>
                <a:gd name="T125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0" h="512">
                  <a:moveTo>
                    <a:pt x="134" y="507"/>
                  </a:moveTo>
                  <a:lnTo>
                    <a:pt x="133" y="507"/>
                  </a:lnTo>
                  <a:lnTo>
                    <a:pt x="132" y="505"/>
                  </a:lnTo>
                  <a:lnTo>
                    <a:pt x="132" y="504"/>
                  </a:lnTo>
                  <a:lnTo>
                    <a:pt x="131" y="504"/>
                  </a:lnTo>
                  <a:lnTo>
                    <a:pt x="131" y="503"/>
                  </a:lnTo>
                  <a:lnTo>
                    <a:pt x="130" y="502"/>
                  </a:lnTo>
                  <a:lnTo>
                    <a:pt x="129" y="502"/>
                  </a:lnTo>
                  <a:lnTo>
                    <a:pt x="129" y="502"/>
                  </a:lnTo>
                  <a:lnTo>
                    <a:pt x="128" y="501"/>
                  </a:lnTo>
                  <a:lnTo>
                    <a:pt x="127" y="501"/>
                  </a:lnTo>
                  <a:lnTo>
                    <a:pt x="126" y="501"/>
                  </a:lnTo>
                  <a:lnTo>
                    <a:pt x="121" y="501"/>
                  </a:lnTo>
                  <a:lnTo>
                    <a:pt x="119" y="501"/>
                  </a:lnTo>
                  <a:lnTo>
                    <a:pt x="116" y="501"/>
                  </a:lnTo>
                  <a:lnTo>
                    <a:pt x="113" y="501"/>
                  </a:lnTo>
                  <a:lnTo>
                    <a:pt x="110" y="502"/>
                  </a:lnTo>
                  <a:lnTo>
                    <a:pt x="108" y="502"/>
                  </a:lnTo>
                  <a:lnTo>
                    <a:pt x="107" y="503"/>
                  </a:lnTo>
                  <a:lnTo>
                    <a:pt x="106" y="503"/>
                  </a:lnTo>
                  <a:lnTo>
                    <a:pt x="105" y="504"/>
                  </a:lnTo>
                  <a:lnTo>
                    <a:pt x="103" y="504"/>
                  </a:lnTo>
                  <a:lnTo>
                    <a:pt x="102" y="505"/>
                  </a:lnTo>
                  <a:lnTo>
                    <a:pt x="97" y="509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2" y="511"/>
                  </a:lnTo>
                  <a:lnTo>
                    <a:pt x="91" y="512"/>
                  </a:lnTo>
                  <a:lnTo>
                    <a:pt x="90" y="512"/>
                  </a:lnTo>
                  <a:lnTo>
                    <a:pt x="89" y="512"/>
                  </a:lnTo>
                  <a:lnTo>
                    <a:pt x="87" y="512"/>
                  </a:lnTo>
                  <a:lnTo>
                    <a:pt x="85" y="512"/>
                  </a:lnTo>
                  <a:lnTo>
                    <a:pt x="83" y="512"/>
                  </a:lnTo>
                  <a:lnTo>
                    <a:pt x="81" y="512"/>
                  </a:lnTo>
                  <a:lnTo>
                    <a:pt x="77" y="512"/>
                  </a:lnTo>
                  <a:lnTo>
                    <a:pt x="68" y="511"/>
                  </a:lnTo>
                  <a:lnTo>
                    <a:pt x="67" y="510"/>
                  </a:lnTo>
                  <a:lnTo>
                    <a:pt x="65" y="510"/>
                  </a:lnTo>
                  <a:lnTo>
                    <a:pt x="63" y="509"/>
                  </a:lnTo>
                  <a:lnTo>
                    <a:pt x="62" y="508"/>
                  </a:lnTo>
                  <a:lnTo>
                    <a:pt x="60" y="507"/>
                  </a:lnTo>
                  <a:lnTo>
                    <a:pt x="58" y="505"/>
                  </a:lnTo>
                  <a:lnTo>
                    <a:pt x="56" y="504"/>
                  </a:lnTo>
                  <a:lnTo>
                    <a:pt x="50" y="499"/>
                  </a:lnTo>
                  <a:lnTo>
                    <a:pt x="48" y="497"/>
                  </a:lnTo>
                  <a:lnTo>
                    <a:pt x="47" y="496"/>
                  </a:lnTo>
                  <a:lnTo>
                    <a:pt x="45" y="495"/>
                  </a:lnTo>
                  <a:lnTo>
                    <a:pt x="44" y="494"/>
                  </a:lnTo>
                  <a:lnTo>
                    <a:pt x="39" y="492"/>
                  </a:lnTo>
                  <a:lnTo>
                    <a:pt x="34" y="489"/>
                  </a:lnTo>
                  <a:lnTo>
                    <a:pt x="33" y="488"/>
                  </a:lnTo>
                  <a:lnTo>
                    <a:pt x="31" y="488"/>
                  </a:lnTo>
                  <a:lnTo>
                    <a:pt x="29" y="487"/>
                  </a:lnTo>
                  <a:lnTo>
                    <a:pt x="26" y="486"/>
                  </a:lnTo>
                  <a:lnTo>
                    <a:pt x="18" y="485"/>
                  </a:lnTo>
                  <a:lnTo>
                    <a:pt x="15" y="484"/>
                  </a:lnTo>
                  <a:lnTo>
                    <a:pt x="13" y="484"/>
                  </a:lnTo>
                  <a:lnTo>
                    <a:pt x="11" y="483"/>
                  </a:lnTo>
                  <a:lnTo>
                    <a:pt x="9" y="482"/>
                  </a:lnTo>
                  <a:lnTo>
                    <a:pt x="0" y="479"/>
                  </a:lnTo>
                  <a:lnTo>
                    <a:pt x="1" y="478"/>
                  </a:lnTo>
                  <a:lnTo>
                    <a:pt x="2" y="476"/>
                  </a:lnTo>
                  <a:lnTo>
                    <a:pt x="4" y="471"/>
                  </a:lnTo>
                  <a:lnTo>
                    <a:pt x="4" y="470"/>
                  </a:lnTo>
                  <a:lnTo>
                    <a:pt x="5" y="470"/>
                  </a:lnTo>
                  <a:lnTo>
                    <a:pt x="5" y="469"/>
                  </a:lnTo>
                  <a:lnTo>
                    <a:pt x="6" y="469"/>
                  </a:lnTo>
                  <a:lnTo>
                    <a:pt x="7" y="469"/>
                  </a:lnTo>
                  <a:lnTo>
                    <a:pt x="7" y="468"/>
                  </a:lnTo>
                  <a:lnTo>
                    <a:pt x="9" y="467"/>
                  </a:lnTo>
                  <a:lnTo>
                    <a:pt x="10" y="467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4"/>
                  </a:lnTo>
                  <a:lnTo>
                    <a:pt x="10" y="464"/>
                  </a:lnTo>
                  <a:lnTo>
                    <a:pt x="11" y="463"/>
                  </a:lnTo>
                  <a:lnTo>
                    <a:pt x="11" y="462"/>
                  </a:lnTo>
                  <a:lnTo>
                    <a:pt x="12" y="460"/>
                  </a:lnTo>
                  <a:lnTo>
                    <a:pt x="12" y="460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3" y="458"/>
                  </a:lnTo>
                  <a:lnTo>
                    <a:pt x="13" y="458"/>
                  </a:lnTo>
                  <a:lnTo>
                    <a:pt x="15" y="458"/>
                  </a:lnTo>
                  <a:lnTo>
                    <a:pt x="15" y="457"/>
                  </a:lnTo>
                  <a:lnTo>
                    <a:pt x="16" y="457"/>
                  </a:lnTo>
                  <a:lnTo>
                    <a:pt x="16" y="457"/>
                  </a:lnTo>
                  <a:lnTo>
                    <a:pt x="17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2"/>
                  </a:lnTo>
                  <a:lnTo>
                    <a:pt x="20" y="452"/>
                  </a:lnTo>
                  <a:lnTo>
                    <a:pt x="21" y="451"/>
                  </a:lnTo>
                  <a:lnTo>
                    <a:pt x="22" y="451"/>
                  </a:lnTo>
                  <a:lnTo>
                    <a:pt x="23" y="450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1" y="450"/>
                  </a:lnTo>
                  <a:lnTo>
                    <a:pt x="32" y="451"/>
                  </a:lnTo>
                  <a:lnTo>
                    <a:pt x="33" y="452"/>
                  </a:lnTo>
                  <a:lnTo>
                    <a:pt x="35" y="454"/>
                  </a:lnTo>
                  <a:lnTo>
                    <a:pt x="36" y="454"/>
                  </a:lnTo>
                  <a:lnTo>
                    <a:pt x="37" y="455"/>
                  </a:lnTo>
                  <a:lnTo>
                    <a:pt x="38" y="455"/>
                  </a:lnTo>
                  <a:lnTo>
                    <a:pt x="40" y="455"/>
                  </a:lnTo>
                  <a:lnTo>
                    <a:pt x="41" y="456"/>
                  </a:lnTo>
                  <a:lnTo>
                    <a:pt x="43" y="456"/>
                  </a:lnTo>
                  <a:lnTo>
                    <a:pt x="43" y="456"/>
                  </a:lnTo>
                  <a:lnTo>
                    <a:pt x="44" y="456"/>
                  </a:lnTo>
                  <a:lnTo>
                    <a:pt x="45" y="455"/>
                  </a:lnTo>
                  <a:lnTo>
                    <a:pt x="46" y="455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2"/>
                  </a:lnTo>
                  <a:lnTo>
                    <a:pt x="49" y="451"/>
                  </a:lnTo>
                  <a:lnTo>
                    <a:pt x="51" y="449"/>
                  </a:lnTo>
                  <a:lnTo>
                    <a:pt x="53" y="446"/>
                  </a:lnTo>
                  <a:lnTo>
                    <a:pt x="54" y="445"/>
                  </a:lnTo>
                  <a:lnTo>
                    <a:pt x="54" y="444"/>
                  </a:lnTo>
                  <a:lnTo>
                    <a:pt x="55" y="444"/>
                  </a:lnTo>
                  <a:lnTo>
                    <a:pt x="56" y="444"/>
                  </a:lnTo>
                  <a:lnTo>
                    <a:pt x="56" y="443"/>
                  </a:lnTo>
                  <a:lnTo>
                    <a:pt x="57" y="443"/>
                  </a:lnTo>
                  <a:lnTo>
                    <a:pt x="59" y="443"/>
                  </a:lnTo>
                  <a:lnTo>
                    <a:pt x="64" y="442"/>
                  </a:lnTo>
                  <a:lnTo>
                    <a:pt x="66" y="442"/>
                  </a:lnTo>
                  <a:lnTo>
                    <a:pt x="67" y="442"/>
                  </a:lnTo>
                  <a:lnTo>
                    <a:pt x="69" y="442"/>
                  </a:lnTo>
                  <a:lnTo>
                    <a:pt x="70" y="443"/>
                  </a:lnTo>
                  <a:lnTo>
                    <a:pt x="72" y="443"/>
                  </a:lnTo>
                  <a:lnTo>
                    <a:pt x="73" y="444"/>
                  </a:lnTo>
                  <a:lnTo>
                    <a:pt x="75" y="445"/>
                  </a:lnTo>
                  <a:lnTo>
                    <a:pt x="78" y="447"/>
                  </a:lnTo>
                  <a:lnTo>
                    <a:pt x="79" y="448"/>
                  </a:lnTo>
                  <a:lnTo>
                    <a:pt x="79" y="448"/>
                  </a:lnTo>
                  <a:lnTo>
                    <a:pt x="80" y="448"/>
                  </a:lnTo>
                  <a:lnTo>
                    <a:pt x="81" y="448"/>
                  </a:lnTo>
                  <a:lnTo>
                    <a:pt x="82" y="448"/>
                  </a:lnTo>
                  <a:lnTo>
                    <a:pt x="82" y="448"/>
                  </a:lnTo>
                  <a:lnTo>
                    <a:pt x="83" y="448"/>
                  </a:lnTo>
                  <a:lnTo>
                    <a:pt x="84" y="447"/>
                  </a:lnTo>
                  <a:lnTo>
                    <a:pt x="85" y="446"/>
                  </a:lnTo>
                  <a:lnTo>
                    <a:pt x="87" y="443"/>
                  </a:lnTo>
                  <a:lnTo>
                    <a:pt x="88" y="441"/>
                  </a:lnTo>
                  <a:lnTo>
                    <a:pt x="89" y="440"/>
                  </a:lnTo>
                  <a:lnTo>
                    <a:pt x="91" y="438"/>
                  </a:lnTo>
                  <a:lnTo>
                    <a:pt x="93" y="436"/>
                  </a:lnTo>
                  <a:lnTo>
                    <a:pt x="95" y="434"/>
                  </a:lnTo>
                  <a:lnTo>
                    <a:pt x="96" y="434"/>
                  </a:lnTo>
                  <a:lnTo>
                    <a:pt x="97" y="433"/>
                  </a:lnTo>
                  <a:lnTo>
                    <a:pt x="98" y="432"/>
                  </a:lnTo>
                  <a:lnTo>
                    <a:pt x="102" y="430"/>
                  </a:lnTo>
                  <a:lnTo>
                    <a:pt x="103" y="429"/>
                  </a:lnTo>
                  <a:lnTo>
                    <a:pt x="104" y="428"/>
                  </a:lnTo>
                  <a:lnTo>
                    <a:pt x="106" y="427"/>
                  </a:lnTo>
                  <a:lnTo>
                    <a:pt x="108" y="426"/>
                  </a:lnTo>
                  <a:lnTo>
                    <a:pt x="110" y="423"/>
                  </a:lnTo>
                  <a:lnTo>
                    <a:pt x="111" y="421"/>
                  </a:lnTo>
                  <a:lnTo>
                    <a:pt x="113" y="419"/>
                  </a:lnTo>
                  <a:lnTo>
                    <a:pt x="114" y="418"/>
                  </a:lnTo>
                  <a:lnTo>
                    <a:pt x="115" y="417"/>
                  </a:lnTo>
                  <a:lnTo>
                    <a:pt x="115" y="416"/>
                  </a:lnTo>
                  <a:lnTo>
                    <a:pt x="117" y="415"/>
                  </a:lnTo>
                  <a:lnTo>
                    <a:pt x="119" y="414"/>
                  </a:lnTo>
                  <a:lnTo>
                    <a:pt x="121" y="413"/>
                  </a:lnTo>
                  <a:lnTo>
                    <a:pt x="125" y="412"/>
                  </a:lnTo>
                  <a:lnTo>
                    <a:pt x="127" y="411"/>
                  </a:lnTo>
                  <a:lnTo>
                    <a:pt x="130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7" y="410"/>
                  </a:lnTo>
                  <a:lnTo>
                    <a:pt x="139" y="410"/>
                  </a:lnTo>
                  <a:lnTo>
                    <a:pt x="140" y="410"/>
                  </a:lnTo>
                  <a:lnTo>
                    <a:pt x="141" y="409"/>
                  </a:lnTo>
                  <a:lnTo>
                    <a:pt x="142" y="409"/>
                  </a:lnTo>
                  <a:lnTo>
                    <a:pt x="142" y="409"/>
                  </a:lnTo>
                  <a:lnTo>
                    <a:pt x="143" y="408"/>
                  </a:lnTo>
                  <a:lnTo>
                    <a:pt x="144" y="407"/>
                  </a:lnTo>
                  <a:lnTo>
                    <a:pt x="144" y="406"/>
                  </a:lnTo>
                  <a:lnTo>
                    <a:pt x="145" y="405"/>
                  </a:lnTo>
                  <a:lnTo>
                    <a:pt x="146" y="401"/>
                  </a:lnTo>
                  <a:lnTo>
                    <a:pt x="147" y="399"/>
                  </a:lnTo>
                  <a:lnTo>
                    <a:pt x="148" y="398"/>
                  </a:lnTo>
                  <a:lnTo>
                    <a:pt x="148" y="397"/>
                  </a:lnTo>
                  <a:lnTo>
                    <a:pt x="149" y="396"/>
                  </a:lnTo>
                  <a:lnTo>
                    <a:pt x="150" y="396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5"/>
                  </a:lnTo>
                  <a:lnTo>
                    <a:pt x="152" y="395"/>
                  </a:lnTo>
                  <a:lnTo>
                    <a:pt x="153" y="395"/>
                  </a:lnTo>
                  <a:lnTo>
                    <a:pt x="154" y="395"/>
                  </a:lnTo>
                  <a:lnTo>
                    <a:pt x="157" y="395"/>
                  </a:lnTo>
                  <a:lnTo>
                    <a:pt x="158" y="396"/>
                  </a:lnTo>
                  <a:lnTo>
                    <a:pt x="159" y="395"/>
                  </a:lnTo>
                  <a:lnTo>
                    <a:pt x="160" y="395"/>
                  </a:lnTo>
                  <a:lnTo>
                    <a:pt x="161" y="395"/>
                  </a:lnTo>
                  <a:lnTo>
                    <a:pt x="161" y="395"/>
                  </a:lnTo>
                  <a:lnTo>
                    <a:pt x="162" y="394"/>
                  </a:lnTo>
                  <a:lnTo>
                    <a:pt x="163" y="394"/>
                  </a:lnTo>
                  <a:lnTo>
                    <a:pt x="164" y="393"/>
                  </a:lnTo>
                  <a:lnTo>
                    <a:pt x="165" y="392"/>
                  </a:lnTo>
                  <a:lnTo>
                    <a:pt x="166" y="391"/>
                  </a:lnTo>
                  <a:lnTo>
                    <a:pt x="169" y="388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1" y="386"/>
                  </a:lnTo>
                  <a:lnTo>
                    <a:pt x="172" y="386"/>
                  </a:lnTo>
                  <a:lnTo>
                    <a:pt x="174" y="385"/>
                  </a:lnTo>
                  <a:lnTo>
                    <a:pt x="176" y="384"/>
                  </a:lnTo>
                  <a:lnTo>
                    <a:pt x="177" y="384"/>
                  </a:lnTo>
                  <a:lnTo>
                    <a:pt x="178" y="384"/>
                  </a:lnTo>
                  <a:lnTo>
                    <a:pt x="179" y="384"/>
                  </a:lnTo>
                  <a:lnTo>
                    <a:pt x="180" y="384"/>
                  </a:lnTo>
                  <a:lnTo>
                    <a:pt x="180" y="384"/>
                  </a:lnTo>
                  <a:lnTo>
                    <a:pt x="181" y="384"/>
                  </a:lnTo>
                  <a:lnTo>
                    <a:pt x="181" y="385"/>
                  </a:lnTo>
                  <a:lnTo>
                    <a:pt x="182" y="386"/>
                  </a:lnTo>
                  <a:lnTo>
                    <a:pt x="183" y="387"/>
                  </a:lnTo>
                  <a:lnTo>
                    <a:pt x="185" y="389"/>
                  </a:lnTo>
                  <a:lnTo>
                    <a:pt x="185" y="390"/>
                  </a:lnTo>
                  <a:lnTo>
                    <a:pt x="186" y="391"/>
                  </a:lnTo>
                  <a:lnTo>
                    <a:pt x="187" y="392"/>
                  </a:lnTo>
                  <a:lnTo>
                    <a:pt x="191" y="394"/>
                  </a:lnTo>
                  <a:lnTo>
                    <a:pt x="192" y="395"/>
                  </a:lnTo>
                  <a:lnTo>
                    <a:pt x="193" y="395"/>
                  </a:lnTo>
                  <a:lnTo>
                    <a:pt x="195" y="396"/>
                  </a:lnTo>
                  <a:lnTo>
                    <a:pt x="196" y="396"/>
                  </a:lnTo>
                  <a:lnTo>
                    <a:pt x="197" y="396"/>
                  </a:lnTo>
                  <a:lnTo>
                    <a:pt x="198" y="396"/>
                  </a:lnTo>
                  <a:lnTo>
                    <a:pt x="200" y="396"/>
                  </a:lnTo>
                  <a:lnTo>
                    <a:pt x="202" y="396"/>
                  </a:lnTo>
                  <a:lnTo>
                    <a:pt x="204" y="395"/>
                  </a:lnTo>
                  <a:lnTo>
                    <a:pt x="206" y="395"/>
                  </a:lnTo>
                  <a:lnTo>
                    <a:pt x="208" y="393"/>
                  </a:lnTo>
                  <a:lnTo>
                    <a:pt x="209" y="392"/>
                  </a:lnTo>
                  <a:lnTo>
                    <a:pt x="211" y="391"/>
                  </a:lnTo>
                  <a:lnTo>
                    <a:pt x="212" y="390"/>
                  </a:lnTo>
                  <a:lnTo>
                    <a:pt x="213" y="390"/>
                  </a:lnTo>
                  <a:lnTo>
                    <a:pt x="214" y="390"/>
                  </a:lnTo>
                  <a:lnTo>
                    <a:pt x="215" y="390"/>
                  </a:lnTo>
                  <a:lnTo>
                    <a:pt x="216" y="390"/>
                  </a:lnTo>
                  <a:lnTo>
                    <a:pt x="219" y="390"/>
                  </a:lnTo>
                  <a:lnTo>
                    <a:pt x="221" y="391"/>
                  </a:lnTo>
                  <a:lnTo>
                    <a:pt x="224" y="391"/>
                  </a:lnTo>
                  <a:lnTo>
                    <a:pt x="225" y="392"/>
                  </a:lnTo>
                  <a:lnTo>
                    <a:pt x="228" y="392"/>
                  </a:lnTo>
                  <a:lnTo>
                    <a:pt x="232" y="393"/>
                  </a:lnTo>
                  <a:lnTo>
                    <a:pt x="233" y="393"/>
                  </a:lnTo>
                  <a:lnTo>
                    <a:pt x="234" y="393"/>
                  </a:lnTo>
                  <a:lnTo>
                    <a:pt x="237" y="392"/>
                  </a:lnTo>
                  <a:lnTo>
                    <a:pt x="242" y="391"/>
                  </a:lnTo>
                  <a:lnTo>
                    <a:pt x="245" y="390"/>
                  </a:lnTo>
                  <a:lnTo>
                    <a:pt x="247" y="390"/>
                  </a:lnTo>
                  <a:lnTo>
                    <a:pt x="248" y="390"/>
                  </a:lnTo>
                  <a:lnTo>
                    <a:pt x="249" y="389"/>
                  </a:lnTo>
                  <a:lnTo>
                    <a:pt x="253" y="387"/>
                  </a:lnTo>
                  <a:lnTo>
                    <a:pt x="254" y="386"/>
                  </a:lnTo>
                  <a:lnTo>
                    <a:pt x="254" y="385"/>
                  </a:lnTo>
                  <a:lnTo>
                    <a:pt x="255" y="385"/>
                  </a:lnTo>
                  <a:lnTo>
                    <a:pt x="255" y="384"/>
                  </a:lnTo>
                  <a:lnTo>
                    <a:pt x="256" y="383"/>
                  </a:lnTo>
                  <a:lnTo>
                    <a:pt x="256" y="383"/>
                  </a:lnTo>
                  <a:lnTo>
                    <a:pt x="256" y="382"/>
                  </a:lnTo>
                  <a:lnTo>
                    <a:pt x="256" y="379"/>
                  </a:lnTo>
                  <a:lnTo>
                    <a:pt x="255" y="378"/>
                  </a:lnTo>
                  <a:lnTo>
                    <a:pt x="256" y="377"/>
                  </a:lnTo>
                  <a:lnTo>
                    <a:pt x="256" y="376"/>
                  </a:lnTo>
                  <a:lnTo>
                    <a:pt x="257" y="375"/>
                  </a:lnTo>
                  <a:lnTo>
                    <a:pt x="258" y="373"/>
                  </a:lnTo>
                  <a:lnTo>
                    <a:pt x="259" y="373"/>
                  </a:lnTo>
                  <a:lnTo>
                    <a:pt x="260" y="372"/>
                  </a:lnTo>
                  <a:lnTo>
                    <a:pt x="261" y="371"/>
                  </a:lnTo>
                  <a:lnTo>
                    <a:pt x="262" y="371"/>
                  </a:lnTo>
                  <a:lnTo>
                    <a:pt x="264" y="370"/>
                  </a:lnTo>
                  <a:lnTo>
                    <a:pt x="266" y="369"/>
                  </a:lnTo>
                  <a:lnTo>
                    <a:pt x="269" y="369"/>
                  </a:lnTo>
                  <a:lnTo>
                    <a:pt x="274" y="369"/>
                  </a:lnTo>
                  <a:lnTo>
                    <a:pt x="278" y="368"/>
                  </a:lnTo>
                  <a:lnTo>
                    <a:pt x="281" y="367"/>
                  </a:lnTo>
                  <a:lnTo>
                    <a:pt x="284" y="367"/>
                  </a:lnTo>
                  <a:lnTo>
                    <a:pt x="285" y="366"/>
                  </a:lnTo>
                  <a:lnTo>
                    <a:pt x="286" y="366"/>
                  </a:lnTo>
                  <a:lnTo>
                    <a:pt x="286" y="366"/>
                  </a:lnTo>
                  <a:lnTo>
                    <a:pt x="287" y="365"/>
                  </a:lnTo>
                  <a:lnTo>
                    <a:pt x="288" y="364"/>
                  </a:lnTo>
                  <a:lnTo>
                    <a:pt x="289" y="364"/>
                  </a:lnTo>
                  <a:lnTo>
                    <a:pt x="289" y="363"/>
                  </a:lnTo>
                  <a:lnTo>
                    <a:pt x="290" y="362"/>
                  </a:lnTo>
                  <a:lnTo>
                    <a:pt x="291" y="361"/>
                  </a:lnTo>
                  <a:lnTo>
                    <a:pt x="292" y="360"/>
                  </a:lnTo>
                  <a:lnTo>
                    <a:pt x="292" y="359"/>
                  </a:lnTo>
                  <a:lnTo>
                    <a:pt x="293" y="356"/>
                  </a:lnTo>
                  <a:lnTo>
                    <a:pt x="294" y="355"/>
                  </a:lnTo>
                  <a:lnTo>
                    <a:pt x="294" y="354"/>
                  </a:lnTo>
                  <a:lnTo>
                    <a:pt x="295" y="354"/>
                  </a:lnTo>
                  <a:lnTo>
                    <a:pt x="296" y="353"/>
                  </a:lnTo>
                  <a:lnTo>
                    <a:pt x="298" y="350"/>
                  </a:lnTo>
                  <a:lnTo>
                    <a:pt x="299" y="350"/>
                  </a:lnTo>
                  <a:lnTo>
                    <a:pt x="300" y="349"/>
                  </a:lnTo>
                  <a:lnTo>
                    <a:pt x="301" y="348"/>
                  </a:lnTo>
                  <a:lnTo>
                    <a:pt x="301" y="347"/>
                  </a:lnTo>
                  <a:lnTo>
                    <a:pt x="301" y="346"/>
                  </a:lnTo>
                  <a:lnTo>
                    <a:pt x="302" y="346"/>
                  </a:lnTo>
                  <a:lnTo>
                    <a:pt x="302" y="345"/>
                  </a:lnTo>
                  <a:lnTo>
                    <a:pt x="301" y="344"/>
                  </a:lnTo>
                  <a:lnTo>
                    <a:pt x="301" y="343"/>
                  </a:lnTo>
                  <a:lnTo>
                    <a:pt x="300" y="342"/>
                  </a:lnTo>
                  <a:lnTo>
                    <a:pt x="299" y="341"/>
                  </a:lnTo>
                  <a:lnTo>
                    <a:pt x="299" y="340"/>
                  </a:lnTo>
                  <a:lnTo>
                    <a:pt x="297" y="339"/>
                  </a:lnTo>
                  <a:lnTo>
                    <a:pt x="293" y="335"/>
                  </a:lnTo>
                  <a:lnTo>
                    <a:pt x="292" y="334"/>
                  </a:lnTo>
                  <a:lnTo>
                    <a:pt x="290" y="332"/>
                  </a:lnTo>
                  <a:lnTo>
                    <a:pt x="289" y="331"/>
                  </a:lnTo>
                  <a:lnTo>
                    <a:pt x="288" y="330"/>
                  </a:lnTo>
                  <a:lnTo>
                    <a:pt x="288" y="329"/>
                  </a:lnTo>
                  <a:lnTo>
                    <a:pt x="288" y="328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6"/>
                  </a:lnTo>
                  <a:lnTo>
                    <a:pt x="289" y="326"/>
                  </a:lnTo>
                  <a:lnTo>
                    <a:pt x="290" y="326"/>
                  </a:lnTo>
                  <a:lnTo>
                    <a:pt x="291" y="325"/>
                  </a:lnTo>
                  <a:lnTo>
                    <a:pt x="292" y="325"/>
                  </a:lnTo>
                  <a:lnTo>
                    <a:pt x="294" y="324"/>
                  </a:lnTo>
                  <a:lnTo>
                    <a:pt x="295" y="324"/>
                  </a:lnTo>
                  <a:lnTo>
                    <a:pt x="295" y="323"/>
                  </a:lnTo>
                  <a:lnTo>
                    <a:pt x="296" y="322"/>
                  </a:lnTo>
                  <a:lnTo>
                    <a:pt x="297" y="321"/>
                  </a:lnTo>
                  <a:lnTo>
                    <a:pt x="297" y="320"/>
                  </a:lnTo>
                  <a:lnTo>
                    <a:pt x="298" y="319"/>
                  </a:lnTo>
                  <a:lnTo>
                    <a:pt x="298" y="319"/>
                  </a:lnTo>
                  <a:lnTo>
                    <a:pt x="298" y="318"/>
                  </a:lnTo>
                  <a:lnTo>
                    <a:pt x="298" y="317"/>
                  </a:lnTo>
                  <a:lnTo>
                    <a:pt x="297" y="316"/>
                  </a:lnTo>
                  <a:lnTo>
                    <a:pt x="297" y="314"/>
                  </a:lnTo>
                  <a:lnTo>
                    <a:pt x="296" y="311"/>
                  </a:lnTo>
                  <a:lnTo>
                    <a:pt x="296" y="310"/>
                  </a:lnTo>
                  <a:lnTo>
                    <a:pt x="296" y="309"/>
                  </a:lnTo>
                  <a:lnTo>
                    <a:pt x="296" y="308"/>
                  </a:lnTo>
                  <a:lnTo>
                    <a:pt x="296" y="307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8" y="304"/>
                  </a:lnTo>
                  <a:lnTo>
                    <a:pt x="298" y="303"/>
                  </a:lnTo>
                  <a:lnTo>
                    <a:pt x="299" y="303"/>
                  </a:lnTo>
                  <a:lnTo>
                    <a:pt x="300" y="302"/>
                  </a:lnTo>
                  <a:lnTo>
                    <a:pt x="301" y="301"/>
                  </a:lnTo>
                  <a:lnTo>
                    <a:pt x="304" y="300"/>
                  </a:lnTo>
                  <a:lnTo>
                    <a:pt x="305" y="299"/>
                  </a:lnTo>
                  <a:lnTo>
                    <a:pt x="307" y="298"/>
                  </a:lnTo>
                  <a:lnTo>
                    <a:pt x="309" y="297"/>
                  </a:lnTo>
                  <a:lnTo>
                    <a:pt x="310" y="296"/>
                  </a:lnTo>
                  <a:lnTo>
                    <a:pt x="310" y="295"/>
                  </a:lnTo>
                  <a:lnTo>
                    <a:pt x="311" y="294"/>
                  </a:lnTo>
                  <a:lnTo>
                    <a:pt x="311" y="293"/>
                  </a:lnTo>
                  <a:lnTo>
                    <a:pt x="311" y="292"/>
                  </a:lnTo>
                  <a:lnTo>
                    <a:pt x="311" y="290"/>
                  </a:lnTo>
                  <a:lnTo>
                    <a:pt x="311" y="288"/>
                  </a:lnTo>
                  <a:lnTo>
                    <a:pt x="311" y="287"/>
                  </a:lnTo>
                  <a:lnTo>
                    <a:pt x="311" y="286"/>
                  </a:lnTo>
                  <a:lnTo>
                    <a:pt x="310" y="285"/>
                  </a:lnTo>
                  <a:lnTo>
                    <a:pt x="310" y="284"/>
                  </a:lnTo>
                  <a:lnTo>
                    <a:pt x="309" y="283"/>
                  </a:lnTo>
                  <a:lnTo>
                    <a:pt x="309" y="282"/>
                  </a:lnTo>
                  <a:lnTo>
                    <a:pt x="308" y="282"/>
                  </a:lnTo>
                  <a:lnTo>
                    <a:pt x="307" y="281"/>
                  </a:lnTo>
                  <a:lnTo>
                    <a:pt x="306" y="280"/>
                  </a:lnTo>
                  <a:lnTo>
                    <a:pt x="303" y="277"/>
                  </a:lnTo>
                  <a:lnTo>
                    <a:pt x="301" y="276"/>
                  </a:lnTo>
                  <a:lnTo>
                    <a:pt x="300" y="275"/>
                  </a:lnTo>
                  <a:lnTo>
                    <a:pt x="299" y="274"/>
                  </a:lnTo>
                  <a:lnTo>
                    <a:pt x="299" y="274"/>
                  </a:lnTo>
                  <a:lnTo>
                    <a:pt x="299" y="273"/>
                  </a:lnTo>
                  <a:lnTo>
                    <a:pt x="298" y="272"/>
                  </a:lnTo>
                  <a:lnTo>
                    <a:pt x="298" y="271"/>
                  </a:lnTo>
                  <a:lnTo>
                    <a:pt x="298" y="270"/>
                  </a:lnTo>
                  <a:lnTo>
                    <a:pt x="298" y="269"/>
                  </a:lnTo>
                  <a:lnTo>
                    <a:pt x="298" y="268"/>
                  </a:lnTo>
                  <a:lnTo>
                    <a:pt x="298" y="267"/>
                  </a:lnTo>
                  <a:lnTo>
                    <a:pt x="299" y="265"/>
                  </a:lnTo>
                  <a:lnTo>
                    <a:pt x="299" y="264"/>
                  </a:lnTo>
                  <a:lnTo>
                    <a:pt x="300" y="262"/>
                  </a:lnTo>
                  <a:lnTo>
                    <a:pt x="300" y="261"/>
                  </a:lnTo>
                  <a:lnTo>
                    <a:pt x="301" y="259"/>
                  </a:lnTo>
                  <a:lnTo>
                    <a:pt x="302" y="258"/>
                  </a:lnTo>
                  <a:lnTo>
                    <a:pt x="303" y="256"/>
                  </a:lnTo>
                  <a:lnTo>
                    <a:pt x="304" y="255"/>
                  </a:lnTo>
                  <a:lnTo>
                    <a:pt x="305" y="253"/>
                  </a:lnTo>
                  <a:lnTo>
                    <a:pt x="306" y="252"/>
                  </a:lnTo>
                  <a:lnTo>
                    <a:pt x="308" y="251"/>
                  </a:lnTo>
                  <a:lnTo>
                    <a:pt x="311" y="249"/>
                  </a:lnTo>
                  <a:lnTo>
                    <a:pt x="313" y="247"/>
                  </a:lnTo>
                  <a:lnTo>
                    <a:pt x="313" y="247"/>
                  </a:lnTo>
                  <a:lnTo>
                    <a:pt x="314" y="246"/>
                  </a:lnTo>
                  <a:lnTo>
                    <a:pt x="314" y="246"/>
                  </a:lnTo>
                  <a:lnTo>
                    <a:pt x="315" y="245"/>
                  </a:lnTo>
                  <a:lnTo>
                    <a:pt x="315" y="244"/>
                  </a:lnTo>
                  <a:lnTo>
                    <a:pt x="315" y="243"/>
                  </a:lnTo>
                  <a:lnTo>
                    <a:pt x="315" y="243"/>
                  </a:lnTo>
                  <a:lnTo>
                    <a:pt x="314" y="242"/>
                  </a:lnTo>
                  <a:lnTo>
                    <a:pt x="314" y="241"/>
                  </a:lnTo>
                  <a:lnTo>
                    <a:pt x="313" y="240"/>
                  </a:lnTo>
                  <a:lnTo>
                    <a:pt x="312" y="238"/>
                  </a:lnTo>
                  <a:lnTo>
                    <a:pt x="310" y="236"/>
                  </a:lnTo>
                  <a:lnTo>
                    <a:pt x="310" y="235"/>
                  </a:lnTo>
                  <a:lnTo>
                    <a:pt x="309" y="234"/>
                  </a:lnTo>
                  <a:lnTo>
                    <a:pt x="309" y="233"/>
                  </a:lnTo>
                  <a:lnTo>
                    <a:pt x="308" y="231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8" y="228"/>
                  </a:lnTo>
                  <a:lnTo>
                    <a:pt x="308" y="227"/>
                  </a:lnTo>
                  <a:lnTo>
                    <a:pt x="309" y="226"/>
                  </a:lnTo>
                  <a:lnTo>
                    <a:pt x="309" y="225"/>
                  </a:lnTo>
                  <a:lnTo>
                    <a:pt x="310" y="224"/>
                  </a:lnTo>
                  <a:lnTo>
                    <a:pt x="314" y="219"/>
                  </a:lnTo>
                  <a:lnTo>
                    <a:pt x="315" y="217"/>
                  </a:lnTo>
                  <a:lnTo>
                    <a:pt x="316" y="215"/>
                  </a:lnTo>
                  <a:lnTo>
                    <a:pt x="316" y="214"/>
                  </a:lnTo>
                  <a:lnTo>
                    <a:pt x="317" y="213"/>
                  </a:lnTo>
                  <a:lnTo>
                    <a:pt x="317" y="212"/>
                  </a:lnTo>
                  <a:lnTo>
                    <a:pt x="317" y="211"/>
                  </a:lnTo>
                  <a:lnTo>
                    <a:pt x="317" y="210"/>
                  </a:lnTo>
                  <a:lnTo>
                    <a:pt x="317" y="210"/>
                  </a:lnTo>
                  <a:lnTo>
                    <a:pt x="317" y="209"/>
                  </a:lnTo>
                  <a:lnTo>
                    <a:pt x="316" y="208"/>
                  </a:lnTo>
                  <a:lnTo>
                    <a:pt x="316" y="208"/>
                  </a:lnTo>
                  <a:lnTo>
                    <a:pt x="315" y="207"/>
                  </a:lnTo>
                  <a:lnTo>
                    <a:pt x="315" y="207"/>
                  </a:lnTo>
                  <a:lnTo>
                    <a:pt x="314" y="206"/>
                  </a:lnTo>
                  <a:lnTo>
                    <a:pt x="310" y="205"/>
                  </a:lnTo>
                  <a:lnTo>
                    <a:pt x="309" y="205"/>
                  </a:lnTo>
                  <a:lnTo>
                    <a:pt x="307" y="204"/>
                  </a:lnTo>
                  <a:lnTo>
                    <a:pt x="306" y="204"/>
                  </a:lnTo>
                  <a:lnTo>
                    <a:pt x="305" y="203"/>
                  </a:lnTo>
                  <a:lnTo>
                    <a:pt x="304" y="203"/>
                  </a:lnTo>
                  <a:lnTo>
                    <a:pt x="304" y="202"/>
                  </a:lnTo>
                  <a:lnTo>
                    <a:pt x="303" y="202"/>
                  </a:lnTo>
                  <a:lnTo>
                    <a:pt x="303" y="201"/>
                  </a:lnTo>
                  <a:lnTo>
                    <a:pt x="303" y="201"/>
                  </a:lnTo>
                  <a:lnTo>
                    <a:pt x="303" y="200"/>
                  </a:lnTo>
                  <a:lnTo>
                    <a:pt x="303" y="200"/>
                  </a:lnTo>
                  <a:lnTo>
                    <a:pt x="304" y="199"/>
                  </a:lnTo>
                  <a:lnTo>
                    <a:pt x="304" y="199"/>
                  </a:lnTo>
                  <a:lnTo>
                    <a:pt x="306" y="198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307" y="197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5"/>
                  </a:lnTo>
                  <a:lnTo>
                    <a:pt x="305" y="195"/>
                  </a:lnTo>
                  <a:lnTo>
                    <a:pt x="298" y="190"/>
                  </a:lnTo>
                  <a:lnTo>
                    <a:pt x="294" y="186"/>
                  </a:lnTo>
                  <a:lnTo>
                    <a:pt x="293" y="186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1" y="184"/>
                  </a:lnTo>
                  <a:lnTo>
                    <a:pt x="291" y="183"/>
                  </a:lnTo>
                  <a:lnTo>
                    <a:pt x="291" y="182"/>
                  </a:lnTo>
                  <a:lnTo>
                    <a:pt x="291" y="181"/>
                  </a:lnTo>
                  <a:lnTo>
                    <a:pt x="291" y="180"/>
                  </a:lnTo>
                  <a:lnTo>
                    <a:pt x="291" y="178"/>
                  </a:lnTo>
                  <a:lnTo>
                    <a:pt x="292" y="174"/>
                  </a:lnTo>
                  <a:lnTo>
                    <a:pt x="293" y="171"/>
                  </a:lnTo>
                  <a:lnTo>
                    <a:pt x="293" y="169"/>
                  </a:lnTo>
                  <a:lnTo>
                    <a:pt x="293" y="166"/>
                  </a:lnTo>
                  <a:lnTo>
                    <a:pt x="293" y="162"/>
                  </a:lnTo>
                  <a:lnTo>
                    <a:pt x="294" y="160"/>
                  </a:lnTo>
                  <a:lnTo>
                    <a:pt x="294" y="159"/>
                  </a:lnTo>
                  <a:lnTo>
                    <a:pt x="294" y="158"/>
                  </a:lnTo>
                  <a:lnTo>
                    <a:pt x="295" y="156"/>
                  </a:lnTo>
                  <a:lnTo>
                    <a:pt x="296" y="154"/>
                  </a:lnTo>
                  <a:lnTo>
                    <a:pt x="298" y="153"/>
                  </a:lnTo>
                  <a:lnTo>
                    <a:pt x="300" y="150"/>
                  </a:lnTo>
                  <a:lnTo>
                    <a:pt x="301" y="148"/>
                  </a:lnTo>
                  <a:lnTo>
                    <a:pt x="302" y="147"/>
                  </a:lnTo>
                  <a:lnTo>
                    <a:pt x="304" y="143"/>
                  </a:lnTo>
                  <a:lnTo>
                    <a:pt x="305" y="141"/>
                  </a:lnTo>
                  <a:lnTo>
                    <a:pt x="306" y="140"/>
                  </a:lnTo>
                  <a:lnTo>
                    <a:pt x="307" y="139"/>
                  </a:lnTo>
                  <a:lnTo>
                    <a:pt x="308" y="138"/>
                  </a:lnTo>
                  <a:lnTo>
                    <a:pt x="308" y="137"/>
                  </a:lnTo>
                  <a:lnTo>
                    <a:pt x="309" y="137"/>
                  </a:lnTo>
                  <a:lnTo>
                    <a:pt x="310" y="136"/>
                  </a:lnTo>
                  <a:lnTo>
                    <a:pt x="312" y="135"/>
                  </a:lnTo>
                  <a:lnTo>
                    <a:pt x="313" y="134"/>
                  </a:lnTo>
                  <a:lnTo>
                    <a:pt x="315" y="134"/>
                  </a:lnTo>
                  <a:lnTo>
                    <a:pt x="317" y="133"/>
                  </a:lnTo>
                  <a:lnTo>
                    <a:pt x="321" y="133"/>
                  </a:lnTo>
                  <a:lnTo>
                    <a:pt x="324" y="133"/>
                  </a:lnTo>
                  <a:lnTo>
                    <a:pt x="327" y="132"/>
                  </a:lnTo>
                  <a:lnTo>
                    <a:pt x="329" y="132"/>
                  </a:lnTo>
                  <a:lnTo>
                    <a:pt x="330" y="131"/>
                  </a:lnTo>
                  <a:lnTo>
                    <a:pt x="331" y="131"/>
                  </a:lnTo>
                  <a:lnTo>
                    <a:pt x="332" y="130"/>
                  </a:lnTo>
                  <a:lnTo>
                    <a:pt x="333" y="129"/>
                  </a:lnTo>
                  <a:lnTo>
                    <a:pt x="333" y="128"/>
                  </a:lnTo>
                  <a:lnTo>
                    <a:pt x="333" y="128"/>
                  </a:lnTo>
                  <a:lnTo>
                    <a:pt x="334" y="127"/>
                  </a:lnTo>
                  <a:lnTo>
                    <a:pt x="334" y="126"/>
                  </a:lnTo>
                  <a:lnTo>
                    <a:pt x="334" y="126"/>
                  </a:lnTo>
                  <a:lnTo>
                    <a:pt x="334" y="125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2" y="123"/>
                  </a:lnTo>
                  <a:lnTo>
                    <a:pt x="332" y="123"/>
                  </a:lnTo>
                  <a:lnTo>
                    <a:pt x="331" y="122"/>
                  </a:lnTo>
                  <a:lnTo>
                    <a:pt x="330" y="122"/>
                  </a:lnTo>
                  <a:lnTo>
                    <a:pt x="329" y="121"/>
                  </a:lnTo>
                  <a:lnTo>
                    <a:pt x="325" y="120"/>
                  </a:lnTo>
                  <a:lnTo>
                    <a:pt x="324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8"/>
                  </a:lnTo>
                  <a:lnTo>
                    <a:pt x="323" y="118"/>
                  </a:lnTo>
                  <a:lnTo>
                    <a:pt x="324" y="117"/>
                  </a:lnTo>
                  <a:lnTo>
                    <a:pt x="324" y="116"/>
                  </a:lnTo>
                  <a:lnTo>
                    <a:pt x="325" y="115"/>
                  </a:lnTo>
                  <a:lnTo>
                    <a:pt x="327" y="113"/>
                  </a:lnTo>
                  <a:lnTo>
                    <a:pt x="328" y="112"/>
                  </a:lnTo>
                  <a:lnTo>
                    <a:pt x="329" y="111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3" y="109"/>
                  </a:lnTo>
                  <a:lnTo>
                    <a:pt x="334" y="109"/>
                  </a:lnTo>
                  <a:lnTo>
                    <a:pt x="336" y="108"/>
                  </a:lnTo>
                  <a:lnTo>
                    <a:pt x="337" y="108"/>
                  </a:lnTo>
                  <a:lnTo>
                    <a:pt x="338" y="109"/>
                  </a:lnTo>
                  <a:lnTo>
                    <a:pt x="339" y="109"/>
                  </a:lnTo>
                  <a:lnTo>
                    <a:pt x="340" y="109"/>
                  </a:lnTo>
                  <a:lnTo>
                    <a:pt x="340" y="110"/>
                  </a:lnTo>
                  <a:lnTo>
                    <a:pt x="341" y="110"/>
                  </a:lnTo>
                  <a:lnTo>
                    <a:pt x="341" y="110"/>
                  </a:lnTo>
                  <a:lnTo>
                    <a:pt x="342" y="112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4" y="115"/>
                  </a:lnTo>
                  <a:lnTo>
                    <a:pt x="345" y="116"/>
                  </a:lnTo>
                  <a:lnTo>
                    <a:pt x="345" y="117"/>
                  </a:lnTo>
                  <a:lnTo>
                    <a:pt x="346" y="117"/>
                  </a:lnTo>
                  <a:lnTo>
                    <a:pt x="347" y="117"/>
                  </a:lnTo>
                  <a:lnTo>
                    <a:pt x="347" y="118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1" y="117"/>
                  </a:lnTo>
                  <a:lnTo>
                    <a:pt x="351" y="117"/>
                  </a:lnTo>
                  <a:lnTo>
                    <a:pt x="352" y="117"/>
                  </a:lnTo>
                  <a:lnTo>
                    <a:pt x="353" y="116"/>
                  </a:lnTo>
                  <a:lnTo>
                    <a:pt x="353" y="116"/>
                  </a:lnTo>
                  <a:lnTo>
                    <a:pt x="354" y="115"/>
                  </a:lnTo>
                  <a:lnTo>
                    <a:pt x="354" y="114"/>
                  </a:lnTo>
                  <a:lnTo>
                    <a:pt x="355" y="111"/>
                  </a:lnTo>
                  <a:lnTo>
                    <a:pt x="356" y="108"/>
                  </a:lnTo>
                  <a:lnTo>
                    <a:pt x="356" y="107"/>
                  </a:lnTo>
                  <a:lnTo>
                    <a:pt x="356" y="106"/>
                  </a:lnTo>
                  <a:lnTo>
                    <a:pt x="356" y="106"/>
                  </a:lnTo>
                  <a:lnTo>
                    <a:pt x="356" y="105"/>
                  </a:lnTo>
                  <a:lnTo>
                    <a:pt x="356" y="104"/>
                  </a:lnTo>
                  <a:lnTo>
                    <a:pt x="356" y="103"/>
                  </a:lnTo>
                  <a:lnTo>
                    <a:pt x="356" y="102"/>
                  </a:lnTo>
                  <a:lnTo>
                    <a:pt x="355" y="100"/>
                  </a:lnTo>
                  <a:lnTo>
                    <a:pt x="354" y="99"/>
                  </a:lnTo>
                  <a:lnTo>
                    <a:pt x="353" y="98"/>
                  </a:lnTo>
                  <a:lnTo>
                    <a:pt x="351" y="96"/>
                  </a:lnTo>
                  <a:lnTo>
                    <a:pt x="350" y="95"/>
                  </a:lnTo>
                  <a:lnTo>
                    <a:pt x="349" y="94"/>
                  </a:lnTo>
                  <a:lnTo>
                    <a:pt x="349" y="93"/>
                  </a:lnTo>
                  <a:lnTo>
                    <a:pt x="348" y="92"/>
                  </a:lnTo>
                  <a:lnTo>
                    <a:pt x="348" y="91"/>
                  </a:lnTo>
                  <a:lnTo>
                    <a:pt x="348" y="90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2" y="89"/>
                  </a:lnTo>
                  <a:lnTo>
                    <a:pt x="353" y="89"/>
                  </a:lnTo>
                  <a:lnTo>
                    <a:pt x="354" y="89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7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1" y="84"/>
                  </a:lnTo>
                  <a:lnTo>
                    <a:pt x="363" y="82"/>
                  </a:lnTo>
                  <a:lnTo>
                    <a:pt x="365" y="80"/>
                  </a:lnTo>
                  <a:lnTo>
                    <a:pt x="366" y="79"/>
                  </a:lnTo>
                  <a:lnTo>
                    <a:pt x="367" y="77"/>
                  </a:lnTo>
                  <a:lnTo>
                    <a:pt x="368" y="75"/>
                  </a:lnTo>
                  <a:lnTo>
                    <a:pt x="368" y="74"/>
                  </a:lnTo>
                  <a:lnTo>
                    <a:pt x="368" y="73"/>
                  </a:lnTo>
                  <a:lnTo>
                    <a:pt x="368" y="72"/>
                  </a:lnTo>
                  <a:lnTo>
                    <a:pt x="368" y="71"/>
                  </a:lnTo>
                  <a:lnTo>
                    <a:pt x="368" y="70"/>
                  </a:lnTo>
                  <a:lnTo>
                    <a:pt x="368" y="69"/>
                  </a:lnTo>
                  <a:lnTo>
                    <a:pt x="368" y="68"/>
                  </a:lnTo>
                  <a:lnTo>
                    <a:pt x="368" y="67"/>
                  </a:lnTo>
                  <a:lnTo>
                    <a:pt x="367" y="66"/>
                  </a:lnTo>
                  <a:lnTo>
                    <a:pt x="367" y="65"/>
                  </a:lnTo>
                  <a:lnTo>
                    <a:pt x="366" y="65"/>
                  </a:lnTo>
                  <a:lnTo>
                    <a:pt x="365" y="64"/>
                  </a:lnTo>
                  <a:lnTo>
                    <a:pt x="364" y="63"/>
                  </a:lnTo>
                  <a:lnTo>
                    <a:pt x="363" y="62"/>
                  </a:lnTo>
                  <a:lnTo>
                    <a:pt x="360" y="60"/>
                  </a:lnTo>
                  <a:lnTo>
                    <a:pt x="358" y="59"/>
                  </a:lnTo>
                  <a:lnTo>
                    <a:pt x="357" y="59"/>
                  </a:lnTo>
                  <a:lnTo>
                    <a:pt x="356" y="57"/>
                  </a:lnTo>
                  <a:lnTo>
                    <a:pt x="355" y="56"/>
                  </a:lnTo>
                  <a:lnTo>
                    <a:pt x="355" y="55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4" y="53"/>
                  </a:lnTo>
                  <a:lnTo>
                    <a:pt x="354" y="52"/>
                  </a:lnTo>
                  <a:lnTo>
                    <a:pt x="355" y="51"/>
                  </a:lnTo>
                  <a:lnTo>
                    <a:pt x="355" y="50"/>
                  </a:lnTo>
                  <a:lnTo>
                    <a:pt x="357" y="44"/>
                  </a:lnTo>
                  <a:lnTo>
                    <a:pt x="358" y="41"/>
                  </a:lnTo>
                  <a:lnTo>
                    <a:pt x="359" y="39"/>
                  </a:lnTo>
                  <a:lnTo>
                    <a:pt x="359" y="37"/>
                  </a:lnTo>
                  <a:lnTo>
                    <a:pt x="359" y="36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59" y="35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2" y="35"/>
                  </a:lnTo>
                  <a:lnTo>
                    <a:pt x="363" y="35"/>
                  </a:lnTo>
                  <a:lnTo>
                    <a:pt x="363" y="35"/>
                  </a:lnTo>
                  <a:lnTo>
                    <a:pt x="364" y="34"/>
                  </a:lnTo>
                  <a:lnTo>
                    <a:pt x="365" y="33"/>
                  </a:lnTo>
                  <a:lnTo>
                    <a:pt x="367" y="32"/>
                  </a:lnTo>
                  <a:lnTo>
                    <a:pt x="368" y="30"/>
                  </a:lnTo>
                  <a:lnTo>
                    <a:pt x="371" y="27"/>
                  </a:lnTo>
                  <a:lnTo>
                    <a:pt x="371" y="27"/>
                  </a:lnTo>
                  <a:lnTo>
                    <a:pt x="372" y="26"/>
                  </a:lnTo>
                  <a:lnTo>
                    <a:pt x="373" y="25"/>
                  </a:lnTo>
                  <a:lnTo>
                    <a:pt x="375" y="25"/>
                  </a:lnTo>
                  <a:lnTo>
                    <a:pt x="376" y="24"/>
                  </a:lnTo>
                  <a:lnTo>
                    <a:pt x="377" y="24"/>
                  </a:lnTo>
                  <a:lnTo>
                    <a:pt x="378" y="24"/>
                  </a:lnTo>
                  <a:lnTo>
                    <a:pt x="379" y="24"/>
                  </a:lnTo>
                  <a:lnTo>
                    <a:pt x="380" y="24"/>
                  </a:lnTo>
                  <a:lnTo>
                    <a:pt x="380" y="24"/>
                  </a:lnTo>
                  <a:lnTo>
                    <a:pt x="382" y="24"/>
                  </a:lnTo>
                  <a:lnTo>
                    <a:pt x="383" y="25"/>
                  </a:lnTo>
                  <a:lnTo>
                    <a:pt x="384" y="26"/>
                  </a:lnTo>
                  <a:lnTo>
                    <a:pt x="385" y="26"/>
                  </a:lnTo>
                  <a:lnTo>
                    <a:pt x="386" y="26"/>
                  </a:lnTo>
                  <a:lnTo>
                    <a:pt x="388" y="26"/>
                  </a:lnTo>
                  <a:lnTo>
                    <a:pt x="391" y="25"/>
                  </a:lnTo>
                  <a:lnTo>
                    <a:pt x="393" y="25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400" y="24"/>
                  </a:lnTo>
                  <a:lnTo>
                    <a:pt x="401" y="24"/>
                  </a:lnTo>
                  <a:lnTo>
                    <a:pt x="402" y="24"/>
                  </a:lnTo>
                  <a:lnTo>
                    <a:pt x="408" y="25"/>
                  </a:lnTo>
                  <a:lnTo>
                    <a:pt x="410" y="25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7" y="25"/>
                  </a:lnTo>
                  <a:lnTo>
                    <a:pt x="419" y="25"/>
                  </a:lnTo>
                  <a:lnTo>
                    <a:pt x="420" y="25"/>
                  </a:lnTo>
                  <a:lnTo>
                    <a:pt x="420" y="25"/>
                  </a:lnTo>
                  <a:lnTo>
                    <a:pt x="421" y="24"/>
                  </a:lnTo>
                  <a:lnTo>
                    <a:pt x="422" y="23"/>
                  </a:lnTo>
                  <a:lnTo>
                    <a:pt x="422" y="23"/>
                  </a:lnTo>
                  <a:lnTo>
                    <a:pt x="423" y="21"/>
                  </a:lnTo>
                  <a:lnTo>
                    <a:pt x="424" y="20"/>
                  </a:lnTo>
                  <a:lnTo>
                    <a:pt x="424" y="18"/>
                  </a:lnTo>
                  <a:lnTo>
                    <a:pt x="427" y="7"/>
                  </a:lnTo>
                  <a:lnTo>
                    <a:pt x="428" y="4"/>
                  </a:lnTo>
                  <a:lnTo>
                    <a:pt x="428" y="2"/>
                  </a:lnTo>
                  <a:lnTo>
                    <a:pt x="429" y="1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30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252">
              <a:extLst>
                <a:ext uri="{FF2B5EF4-FFF2-40B4-BE49-F238E27FC236}">
                  <a16:creationId xmlns:a16="http://schemas.microsoft.com/office/drawing/2014/main" id="{34A6F9C8-A6A9-5643-3E31-CEF6B3EC6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6869" y="3266444"/>
              <a:ext cx="619959" cy="1009339"/>
            </a:xfrm>
            <a:custGeom>
              <a:avLst/>
              <a:gdLst>
                <a:gd name="T0" fmla="*/ 258 w 517"/>
                <a:gd name="T1" fmla="*/ 105 h 767"/>
                <a:gd name="T2" fmla="*/ 281 w 517"/>
                <a:gd name="T3" fmla="*/ 107 h 767"/>
                <a:gd name="T4" fmla="*/ 290 w 517"/>
                <a:gd name="T5" fmla="*/ 147 h 767"/>
                <a:gd name="T6" fmla="*/ 254 w 517"/>
                <a:gd name="T7" fmla="*/ 165 h 767"/>
                <a:gd name="T8" fmla="*/ 217 w 517"/>
                <a:gd name="T9" fmla="*/ 213 h 767"/>
                <a:gd name="T10" fmla="*/ 194 w 517"/>
                <a:gd name="T11" fmla="*/ 277 h 767"/>
                <a:gd name="T12" fmla="*/ 201 w 517"/>
                <a:gd name="T13" fmla="*/ 320 h 767"/>
                <a:gd name="T14" fmla="*/ 189 w 517"/>
                <a:gd name="T15" fmla="*/ 356 h 767"/>
                <a:gd name="T16" fmla="*/ 201 w 517"/>
                <a:gd name="T17" fmla="*/ 389 h 767"/>
                <a:gd name="T18" fmla="*/ 215 w 517"/>
                <a:gd name="T19" fmla="*/ 406 h 767"/>
                <a:gd name="T20" fmla="*/ 258 w 517"/>
                <a:gd name="T21" fmla="*/ 384 h 767"/>
                <a:gd name="T22" fmla="*/ 276 w 517"/>
                <a:gd name="T23" fmla="*/ 406 h 767"/>
                <a:gd name="T24" fmla="*/ 294 w 517"/>
                <a:gd name="T25" fmla="*/ 409 h 767"/>
                <a:gd name="T26" fmla="*/ 314 w 517"/>
                <a:gd name="T27" fmla="*/ 396 h 767"/>
                <a:gd name="T28" fmla="*/ 322 w 517"/>
                <a:gd name="T29" fmla="*/ 379 h 767"/>
                <a:gd name="T30" fmla="*/ 336 w 517"/>
                <a:gd name="T31" fmla="*/ 420 h 767"/>
                <a:gd name="T32" fmla="*/ 379 w 517"/>
                <a:gd name="T33" fmla="*/ 449 h 767"/>
                <a:gd name="T34" fmla="*/ 416 w 517"/>
                <a:gd name="T35" fmla="*/ 449 h 767"/>
                <a:gd name="T36" fmla="*/ 419 w 517"/>
                <a:gd name="T37" fmla="*/ 495 h 767"/>
                <a:gd name="T38" fmla="*/ 444 w 517"/>
                <a:gd name="T39" fmla="*/ 501 h 767"/>
                <a:gd name="T40" fmla="*/ 491 w 517"/>
                <a:gd name="T41" fmla="*/ 558 h 767"/>
                <a:gd name="T42" fmla="*/ 501 w 517"/>
                <a:gd name="T43" fmla="*/ 569 h 767"/>
                <a:gd name="T44" fmla="*/ 513 w 517"/>
                <a:gd name="T45" fmla="*/ 593 h 767"/>
                <a:gd name="T46" fmla="*/ 484 w 517"/>
                <a:gd name="T47" fmla="*/ 602 h 767"/>
                <a:gd name="T48" fmla="*/ 459 w 517"/>
                <a:gd name="T49" fmla="*/ 646 h 767"/>
                <a:gd name="T50" fmla="*/ 424 w 517"/>
                <a:gd name="T51" fmla="*/ 640 h 767"/>
                <a:gd name="T52" fmla="*/ 400 w 517"/>
                <a:gd name="T53" fmla="*/ 647 h 767"/>
                <a:gd name="T54" fmla="*/ 400 w 517"/>
                <a:gd name="T55" fmla="*/ 674 h 767"/>
                <a:gd name="T56" fmla="*/ 364 w 517"/>
                <a:gd name="T57" fmla="*/ 676 h 767"/>
                <a:gd name="T58" fmla="*/ 339 w 517"/>
                <a:gd name="T59" fmla="*/ 702 h 767"/>
                <a:gd name="T60" fmla="*/ 298 w 517"/>
                <a:gd name="T61" fmla="*/ 692 h 767"/>
                <a:gd name="T62" fmla="*/ 281 w 517"/>
                <a:gd name="T63" fmla="*/ 678 h 767"/>
                <a:gd name="T64" fmla="*/ 278 w 517"/>
                <a:gd name="T65" fmla="*/ 719 h 767"/>
                <a:gd name="T66" fmla="*/ 239 w 517"/>
                <a:gd name="T67" fmla="*/ 750 h 767"/>
                <a:gd name="T68" fmla="*/ 200 w 517"/>
                <a:gd name="T69" fmla="*/ 767 h 767"/>
                <a:gd name="T70" fmla="*/ 161 w 517"/>
                <a:gd name="T71" fmla="*/ 721 h 767"/>
                <a:gd name="T72" fmla="*/ 151 w 517"/>
                <a:gd name="T73" fmla="*/ 686 h 767"/>
                <a:gd name="T74" fmla="*/ 133 w 517"/>
                <a:gd name="T75" fmla="*/ 678 h 767"/>
                <a:gd name="T76" fmla="*/ 111 w 517"/>
                <a:gd name="T77" fmla="*/ 639 h 767"/>
                <a:gd name="T78" fmla="*/ 71 w 517"/>
                <a:gd name="T79" fmla="*/ 634 h 767"/>
                <a:gd name="T80" fmla="*/ 88 w 517"/>
                <a:gd name="T81" fmla="*/ 664 h 767"/>
                <a:gd name="T82" fmla="*/ 65 w 517"/>
                <a:gd name="T83" fmla="*/ 695 h 767"/>
                <a:gd name="T84" fmla="*/ 50 w 517"/>
                <a:gd name="T85" fmla="*/ 667 h 767"/>
                <a:gd name="T86" fmla="*/ 38 w 517"/>
                <a:gd name="T87" fmla="*/ 620 h 767"/>
                <a:gd name="T88" fmla="*/ 25 w 517"/>
                <a:gd name="T89" fmla="*/ 596 h 767"/>
                <a:gd name="T90" fmla="*/ 21 w 517"/>
                <a:gd name="T91" fmla="*/ 570 h 767"/>
                <a:gd name="T92" fmla="*/ 42 w 517"/>
                <a:gd name="T93" fmla="*/ 551 h 767"/>
                <a:gd name="T94" fmla="*/ 55 w 517"/>
                <a:gd name="T95" fmla="*/ 504 h 767"/>
                <a:gd name="T96" fmla="*/ 39 w 517"/>
                <a:gd name="T97" fmla="*/ 472 h 767"/>
                <a:gd name="T98" fmla="*/ 30 w 517"/>
                <a:gd name="T99" fmla="*/ 440 h 767"/>
                <a:gd name="T100" fmla="*/ 11 w 517"/>
                <a:gd name="T101" fmla="*/ 391 h 767"/>
                <a:gd name="T102" fmla="*/ 7 w 517"/>
                <a:gd name="T103" fmla="*/ 329 h 767"/>
                <a:gd name="T104" fmla="*/ 15 w 517"/>
                <a:gd name="T105" fmla="*/ 294 h 767"/>
                <a:gd name="T106" fmla="*/ 36 w 517"/>
                <a:gd name="T107" fmla="*/ 252 h 767"/>
                <a:gd name="T108" fmla="*/ 51 w 517"/>
                <a:gd name="T109" fmla="*/ 192 h 767"/>
                <a:gd name="T110" fmla="*/ 74 w 517"/>
                <a:gd name="T111" fmla="*/ 150 h 767"/>
                <a:gd name="T112" fmla="*/ 113 w 517"/>
                <a:gd name="T113" fmla="*/ 146 h 767"/>
                <a:gd name="T114" fmla="*/ 120 w 517"/>
                <a:gd name="T115" fmla="*/ 114 h 767"/>
                <a:gd name="T116" fmla="*/ 84 w 517"/>
                <a:gd name="T117" fmla="*/ 70 h 767"/>
                <a:gd name="T118" fmla="*/ 55 w 517"/>
                <a:gd name="T119" fmla="*/ 22 h 767"/>
                <a:gd name="T120" fmla="*/ 96 w 517"/>
                <a:gd name="T121" fmla="*/ 15 h 767"/>
                <a:gd name="T122" fmla="*/ 157 w 517"/>
                <a:gd name="T123" fmla="*/ 31 h 767"/>
                <a:gd name="T124" fmla="*/ 200 w 517"/>
                <a:gd name="T125" fmla="*/ 54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7" h="767">
                  <a:moveTo>
                    <a:pt x="238" y="79"/>
                  </a:moveTo>
                  <a:lnTo>
                    <a:pt x="240" y="79"/>
                  </a:lnTo>
                  <a:lnTo>
                    <a:pt x="241" y="79"/>
                  </a:lnTo>
                  <a:lnTo>
                    <a:pt x="243" y="78"/>
                  </a:lnTo>
                  <a:lnTo>
                    <a:pt x="249" y="77"/>
                  </a:lnTo>
                  <a:lnTo>
                    <a:pt x="250" y="77"/>
                  </a:lnTo>
                  <a:lnTo>
                    <a:pt x="251" y="77"/>
                  </a:lnTo>
                  <a:lnTo>
                    <a:pt x="252" y="77"/>
                  </a:lnTo>
                  <a:lnTo>
                    <a:pt x="253" y="77"/>
                  </a:lnTo>
                  <a:lnTo>
                    <a:pt x="254" y="77"/>
                  </a:lnTo>
                  <a:lnTo>
                    <a:pt x="254" y="77"/>
                  </a:lnTo>
                  <a:lnTo>
                    <a:pt x="255" y="77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6" y="79"/>
                  </a:lnTo>
                  <a:lnTo>
                    <a:pt x="257" y="83"/>
                  </a:lnTo>
                  <a:lnTo>
                    <a:pt x="258" y="87"/>
                  </a:lnTo>
                  <a:lnTo>
                    <a:pt x="258" y="87"/>
                  </a:lnTo>
                  <a:lnTo>
                    <a:pt x="258" y="89"/>
                  </a:lnTo>
                  <a:lnTo>
                    <a:pt x="258" y="90"/>
                  </a:lnTo>
                  <a:lnTo>
                    <a:pt x="258" y="92"/>
                  </a:lnTo>
                  <a:lnTo>
                    <a:pt x="258" y="103"/>
                  </a:lnTo>
                  <a:lnTo>
                    <a:pt x="258" y="104"/>
                  </a:lnTo>
                  <a:lnTo>
                    <a:pt x="258" y="105"/>
                  </a:lnTo>
                  <a:lnTo>
                    <a:pt x="258" y="107"/>
                  </a:lnTo>
                  <a:lnTo>
                    <a:pt x="259" y="109"/>
                  </a:lnTo>
                  <a:lnTo>
                    <a:pt x="259" y="110"/>
                  </a:lnTo>
                  <a:lnTo>
                    <a:pt x="260" y="110"/>
                  </a:lnTo>
                  <a:lnTo>
                    <a:pt x="260" y="111"/>
                  </a:lnTo>
                  <a:lnTo>
                    <a:pt x="260" y="111"/>
                  </a:lnTo>
                  <a:lnTo>
                    <a:pt x="261" y="112"/>
                  </a:lnTo>
                  <a:lnTo>
                    <a:pt x="262" y="112"/>
                  </a:lnTo>
                  <a:lnTo>
                    <a:pt x="263" y="112"/>
                  </a:lnTo>
                  <a:lnTo>
                    <a:pt x="263" y="112"/>
                  </a:lnTo>
                  <a:lnTo>
                    <a:pt x="264" y="111"/>
                  </a:lnTo>
                  <a:lnTo>
                    <a:pt x="264" y="111"/>
                  </a:lnTo>
                  <a:lnTo>
                    <a:pt x="267" y="109"/>
                  </a:lnTo>
                  <a:lnTo>
                    <a:pt x="268" y="108"/>
                  </a:lnTo>
                  <a:lnTo>
                    <a:pt x="269" y="107"/>
                  </a:lnTo>
                  <a:lnTo>
                    <a:pt x="270" y="107"/>
                  </a:lnTo>
                  <a:lnTo>
                    <a:pt x="271" y="107"/>
                  </a:lnTo>
                  <a:lnTo>
                    <a:pt x="272" y="106"/>
                  </a:lnTo>
                  <a:lnTo>
                    <a:pt x="274" y="106"/>
                  </a:lnTo>
                  <a:lnTo>
                    <a:pt x="275" y="106"/>
                  </a:lnTo>
                  <a:lnTo>
                    <a:pt x="276" y="106"/>
                  </a:lnTo>
                  <a:lnTo>
                    <a:pt x="278" y="106"/>
                  </a:lnTo>
                  <a:lnTo>
                    <a:pt x="279" y="106"/>
                  </a:lnTo>
                  <a:lnTo>
                    <a:pt x="281" y="107"/>
                  </a:lnTo>
                  <a:lnTo>
                    <a:pt x="282" y="107"/>
                  </a:lnTo>
                  <a:lnTo>
                    <a:pt x="284" y="108"/>
                  </a:lnTo>
                  <a:lnTo>
                    <a:pt x="285" y="109"/>
                  </a:lnTo>
                  <a:lnTo>
                    <a:pt x="287" y="110"/>
                  </a:lnTo>
                  <a:lnTo>
                    <a:pt x="288" y="111"/>
                  </a:lnTo>
                  <a:lnTo>
                    <a:pt x="289" y="112"/>
                  </a:lnTo>
                  <a:lnTo>
                    <a:pt x="290" y="112"/>
                  </a:lnTo>
                  <a:lnTo>
                    <a:pt x="291" y="113"/>
                  </a:lnTo>
                  <a:lnTo>
                    <a:pt x="292" y="115"/>
                  </a:lnTo>
                  <a:lnTo>
                    <a:pt x="292" y="116"/>
                  </a:lnTo>
                  <a:lnTo>
                    <a:pt x="293" y="117"/>
                  </a:lnTo>
                  <a:lnTo>
                    <a:pt x="294" y="119"/>
                  </a:lnTo>
                  <a:lnTo>
                    <a:pt x="294" y="120"/>
                  </a:lnTo>
                  <a:lnTo>
                    <a:pt x="294" y="121"/>
                  </a:lnTo>
                  <a:lnTo>
                    <a:pt x="294" y="121"/>
                  </a:lnTo>
                  <a:lnTo>
                    <a:pt x="294" y="122"/>
                  </a:lnTo>
                  <a:lnTo>
                    <a:pt x="293" y="134"/>
                  </a:lnTo>
                  <a:lnTo>
                    <a:pt x="293" y="137"/>
                  </a:lnTo>
                  <a:lnTo>
                    <a:pt x="293" y="140"/>
                  </a:lnTo>
                  <a:lnTo>
                    <a:pt x="292" y="143"/>
                  </a:lnTo>
                  <a:lnTo>
                    <a:pt x="292" y="144"/>
                  </a:lnTo>
                  <a:lnTo>
                    <a:pt x="291" y="145"/>
                  </a:lnTo>
                  <a:lnTo>
                    <a:pt x="291" y="147"/>
                  </a:lnTo>
                  <a:lnTo>
                    <a:pt x="290" y="147"/>
                  </a:lnTo>
                  <a:lnTo>
                    <a:pt x="290" y="148"/>
                  </a:lnTo>
                  <a:lnTo>
                    <a:pt x="289" y="148"/>
                  </a:lnTo>
                  <a:lnTo>
                    <a:pt x="288" y="149"/>
                  </a:lnTo>
                  <a:lnTo>
                    <a:pt x="287" y="149"/>
                  </a:lnTo>
                  <a:lnTo>
                    <a:pt x="286" y="149"/>
                  </a:lnTo>
                  <a:lnTo>
                    <a:pt x="285" y="149"/>
                  </a:lnTo>
                  <a:lnTo>
                    <a:pt x="284" y="149"/>
                  </a:lnTo>
                  <a:lnTo>
                    <a:pt x="282" y="149"/>
                  </a:lnTo>
                  <a:lnTo>
                    <a:pt x="280" y="149"/>
                  </a:lnTo>
                  <a:lnTo>
                    <a:pt x="278" y="148"/>
                  </a:lnTo>
                  <a:lnTo>
                    <a:pt x="276" y="148"/>
                  </a:lnTo>
                  <a:lnTo>
                    <a:pt x="275" y="148"/>
                  </a:lnTo>
                  <a:lnTo>
                    <a:pt x="274" y="148"/>
                  </a:lnTo>
                  <a:lnTo>
                    <a:pt x="273" y="149"/>
                  </a:lnTo>
                  <a:lnTo>
                    <a:pt x="272" y="149"/>
                  </a:lnTo>
                  <a:lnTo>
                    <a:pt x="271" y="150"/>
                  </a:lnTo>
                  <a:lnTo>
                    <a:pt x="269" y="152"/>
                  </a:lnTo>
                  <a:lnTo>
                    <a:pt x="266" y="155"/>
                  </a:lnTo>
                  <a:lnTo>
                    <a:pt x="262" y="160"/>
                  </a:lnTo>
                  <a:lnTo>
                    <a:pt x="260" y="161"/>
                  </a:lnTo>
                  <a:lnTo>
                    <a:pt x="259" y="162"/>
                  </a:lnTo>
                  <a:lnTo>
                    <a:pt x="257" y="164"/>
                  </a:lnTo>
                  <a:lnTo>
                    <a:pt x="256" y="165"/>
                  </a:lnTo>
                  <a:lnTo>
                    <a:pt x="254" y="165"/>
                  </a:lnTo>
                  <a:lnTo>
                    <a:pt x="251" y="166"/>
                  </a:lnTo>
                  <a:lnTo>
                    <a:pt x="250" y="167"/>
                  </a:lnTo>
                  <a:lnTo>
                    <a:pt x="248" y="168"/>
                  </a:lnTo>
                  <a:lnTo>
                    <a:pt x="247" y="169"/>
                  </a:lnTo>
                  <a:lnTo>
                    <a:pt x="246" y="170"/>
                  </a:lnTo>
                  <a:lnTo>
                    <a:pt x="245" y="171"/>
                  </a:lnTo>
                  <a:lnTo>
                    <a:pt x="241" y="174"/>
                  </a:lnTo>
                  <a:lnTo>
                    <a:pt x="240" y="175"/>
                  </a:lnTo>
                  <a:lnTo>
                    <a:pt x="239" y="176"/>
                  </a:lnTo>
                  <a:lnTo>
                    <a:pt x="236" y="178"/>
                  </a:lnTo>
                  <a:lnTo>
                    <a:pt x="235" y="179"/>
                  </a:lnTo>
                  <a:lnTo>
                    <a:pt x="233" y="181"/>
                  </a:lnTo>
                  <a:lnTo>
                    <a:pt x="230" y="185"/>
                  </a:lnTo>
                  <a:lnTo>
                    <a:pt x="223" y="193"/>
                  </a:lnTo>
                  <a:lnTo>
                    <a:pt x="221" y="196"/>
                  </a:lnTo>
                  <a:lnTo>
                    <a:pt x="220" y="198"/>
                  </a:lnTo>
                  <a:lnTo>
                    <a:pt x="220" y="199"/>
                  </a:lnTo>
                  <a:lnTo>
                    <a:pt x="219" y="200"/>
                  </a:lnTo>
                  <a:lnTo>
                    <a:pt x="219" y="202"/>
                  </a:lnTo>
                  <a:lnTo>
                    <a:pt x="218" y="205"/>
                  </a:lnTo>
                  <a:lnTo>
                    <a:pt x="218" y="209"/>
                  </a:lnTo>
                  <a:lnTo>
                    <a:pt x="218" y="211"/>
                  </a:lnTo>
                  <a:lnTo>
                    <a:pt x="217" y="212"/>
                  </a:lnTo>
                  <a:lnTo>
                    <a:pt x="217" y="213"/>
                  </a:lnTo>
                  <a:lnTo>
                    <a:pt x="216" y="215"/>
                  </a:lnTo>
                  <a:lnTo>
                    <a:pt x="214" y="220"/>
                  </a:lnTo>
                  <a:lnTo>
                    <a:pt x="214" y="222"/>
                  </a:lnTo>
                  <a:lnTo>
                    <a:pt x="213" y="223"/>
                  </a:lnTo>
                  <a:lnTo>
                    <a:pt x="213" y="225"/>
                  </a:lnTo>
                  <a:lnTo>
                    <a:pt x="213" y="227"/>
                  </a:lnTo>
                  <a:lnTo>
                    <a:pt x="213" y="229"/>
                  </a:lnTo>
                  <a:lnTo>
                    <a:pt x="213" y="236"/>
                  </a:lnTo>
                  <a:lnTo>
                    <a:pt x="213" y="242"/>
                  </a:lnTo>
                  <a:lnTo>
                    <a:pt x="213" y="245"/>
                  </a:lnTo>
                  <a:lnTo>
                    <a:pt x="213" y="247"/>
                  </a:lnTo>
                  <a:lnTo>
                    <a:pt x="213" y="249"/>
                  </a:lnTo>
                  <a:lnTo>
                    <a:pt x="213" y="250"/>
                  </a:lnTo>
                  <a:lnTo>
                    <a:pt x="212" y="252"/>
                  </a:lnTo>
                  <a:lnTo>
                    <a:pt x="211" y="254"/>
                  </a:lnTo>
                  <a:lnTo>
                    <a:pt x="211" y="255"/>
                  </a:lnTo>
                  <a:lnTo>
                    <a:pt x="210" y="257"/>
                  </a:lnTo>
                  <a:lnTo>
                    <a:pt x="209" y="259"/>
                  </a:lnTo>
                  <a:lnTo>
                    <a:pt x="208" y="260"/>
                  </a:lnTo>
                  <a:lnTo>
                    <a:pt x="207" y="261"/>
                  </a:lnTo>
                  <a:lnTo>
                    <a:pt x="199" y="270"/>
                  </a:lnTo>
                  <a:lnTo>
                    <a:pt x="197" y="273"/>
                  </a:lnTo>
                  <a:lnTo>
                    <a:pt x="196" y="275"/>
                  </a:lnTo>
                  <a:lnTo>
                    <a:pt x="194" y="277"/>
                  </a:lnTo>
                  <a:lnTo>
                    <a:pt x="193" y="279"/>
                  </a:lnTo>
                  <a:lnTo>
                    <a:pt x="192" y="283"/>
                  </a:lnTo>
                  <a:lnTo>
                    <a:pt x="191" y="284"/>
                  </a:lnTo>
                  <a:lnTo>
                    <a:pt x="191" y="285"/>
                  </a:lnTo>
                  <a:lnTo>
                    <a:pt x="190" y="287"/>
                  </a:lnTo>
                  <a:lnTo>
                    <a:pt x="190" y="288"/>
                  </a:lnTo>
                  <a:lnTo>
                    <a:pt x="190" y="290"/>
                  </a:lnTo>
                  <a:lnTo>
                    <a:pt x="189" y="295"/>
                  </a:lnTo>
                  <a:lnTo>
                    <a:pt x="188" y="300"/>
                  </a:lnTo>
                  <a:lnTo>
                    <a:pt x="188" y="301"/>
                  </a:lnTo>
                  <a:lnTo>
                    <a:pt x="188" y="302"/>
                  </a:lnTo>
                  <a:lnTo>
                    <a:pt x="189" y="303"/>
                  </a:lnTo>
                  <a:lnTo>
                    <a:pt x="189" y="304"/>
                  </a:lnTo>
                  <a:lnTo>
                    <a:pt x="189" y="304"/>
                  </a:lnTo>
                  <a:lnTo>
                    <a:pt x="189" y="305"/>
                  </a:lnTo>
                  <a:lnTo>
                    <a:pt x="190" y="306"/>
                  </a:lnTo>
                  <a:lnTo>
                    <a:pt x="191" y="307"/>
                  </a:lnTo>
                  <a:lnTo>
                    <a:pt x="192" y="309"/>
                  </a:lnTo>
                  <a:lnTo>
                    <a:pt x="198" y="315"/>
                  </a:lnTo>
                  <a:lnTo>
                    <a:pt x="199" y="316"/>
                  </a:lnTo>
                  <a:lnTo>
                    <a:pt x="200" y="318"/>
                  </a:lnTo>
                  <a:lnTo>
                    <a:pt x="200" y="318"/>
                  </a:lnTo>
                  <a:lnTo>
                    <a:pt x="201" y="319"/>
                  </a:lnTo>
                  <a:lnTo>
                    <a:pt x="201" y="320"/>
                  </a:lnTo>
                  <a:lnTo>
                    <a:pt x="201" y="321"/>
                  </a:lnTo>
                  <a:lnTo>
                    <a:pt x="202" y="322"/>
                  </a:lnTo>
                  <a:lnTo>
                    <a:pt x="202" y="323"/>
                  </a:lnTo>
                  <a:lnTo>
                    <a:pt x="202" y="324"/>
                  </a:lnTo>
                  <a:lnTo>
                    <a:pt x="202" y="325"/>
                  </a:lnTo>
                  <a:lnTo>
                    <a:pt x="202" y="326"/>
                  </a:lnTo>
                  <a:lnTo>
                    <a:pt x="201" y="328"/>
                  </a:lnTo>
                  <a:lnTo>
                    <a:pt x="201" y="329"/>
                  </a:lnTo>
                  <a:lnTo>
                    <a:pt x="200" y="331"/>
                  </a:lnTo>
                  <a:lnTo>
                    <a:pt x="199" y="333"/>
                  </a:lnTo>
                  <a:lnTo>
                    <a:pt x="198" y="334"/>
                  </a:lnTo>
                  <a:lnTo>
                    <a:pt x="195" y="338"/>
                  </a:lnTo>
                  <a:lnTo>
                    <a:pt x="193" y="340"/>
                  </a:lnTo>
                  <a:lnTo>
                    <a:pt x="191" y="342"/>
                  </a:lnTo>
                  <a:lnTo>
                    <a:pt x="191" y="343"/>
                  </a:lnTo>
                  <a:lnTo>
                    <a:pt x="191" y="344"/>
                  </a:lnTo>
                  <a:lnTo>
                    <a:pt x="190" y="345"/>
                  </a:lnTo>
                  <a:lnTo>
                    <a:pt x="190" y="347"/>
                  </a:lnTo>
                  <a:lnTo>
                    <a:pt x="190" y="348"/>
                  </a:lnTo>
                  <a:lnTo>
                    <a:pt x="190" y="350"/>
                  </a:lnTo>
                  <a:lnTo>
                    <a:pt x="190" y="351"/>
                  </a:lnTo>
                  <a:lnTo>
                    <a:pt x="190" y="353"/>
                  </a:lnTo>
                  <a:lnTo>
                    <a:pt x="190" y="354"/>
                  </a:lnTo>
                  <a:lnTo>
                    <a:pt x="189" y="356"/>
                  </a:lnTo>
                  <a:lnTo>
                    <a:pt x="188" y="358"/>
                  </a:lnTo>
                  <a:lnTo>
                    <a:pt x="186" y="363"/>
                  </a:lnTo>
                  <a:lnTo>
                    <a:pt x="185" y="365"/>
                  </a:lnTo>
                  <a:lnTo>
                    <a:pt x="185" y="366"/>
                  </a:lnTo>
                  <a:lnTo>
                    <a:pt x="185" y="367"/>
                  </a:lnTo>
                  <a:lnTo>
                    <a:pt x="185" y="369"/>
                  </a:lnTo>
                  <a:lnTo>
                    <a:pt x="185" y="369"/>
                  </a:lnTo>
                  <a:lnTo>
                    <a:pt x="185" y="370"/>
                  </a:lnTo>
                  <a:lnTo>
                    <a:pt x="185" y="371"/>
                  </a:lnTo>
                  <a:lnTo>
                    <a:pt x="185" y="372"/>
                  </a:lnTo>
                  <a:lnTo>
                    <a:pt x="186" y="373"/>
                  </a:lnTo>
                  <a:lnTo>
                    <a:pt x="187" y="375"/>
                  </a:lnTo>
                  <a:lnTo>
                    <a:pt x="188" y="377"/>
                  </a:lnTo>
                  <a:lnTo>
                    <a:pt x="189" y="378"/>
                  </a:lnTo>
                  <a:lnTo>
                    <a:pt x="189" y="379"/>
                  </a:lnTo>
                  <a:lnTo>
                    <a:pt x="192" y="382"/>
                  </a:lnTo>
                  <a:lnTo>
                    <a:pt x="194" y="385"/>
                  </a:lnTo>
                  <a:lnTo>
                    <a:pt x="195" y="386"/>
                  </a:lnTo>
                  <a:lnTo>
                    <a:pt x="197" y="388"/>
                  </a:lnTo>
                  <a:lnTo>
                    <a:pt x="197" y="388"/>
                  </a:lnTo>
                  <a:lnTo>
                    <a:pt x="198" y="389"/>
                  </a:lnTo>
                  <a:lnTo>
                    <a:pt x="199" y="389"/>
                  </a:lnTo>
                  <a:lnTo>
                    <a:pt x="200" y="389"/>
                  </a:lnTo>
                  <a:lnTo>
                    <a:pt x="201" y="389"/>
                  </a:lnTo>
                  <a:lnTo>
                    <a:pt x="202" y="389"/>
                  </a:lnTo>
                  <a:lnTo>
                    <a:pt x="203" y="389"/>
                  </a:lnTo>
                  <a:lnTo>
                    <a:pt x="207" y="389"/>
                  </a:lnTo>
                  <a:lnTo>
                    <a:pt x="208" y="388"/>
                  </a:lnTo>
                  <a:lnTo>
                    <a:pt x="210" y="388"/>
                  </a:lnTo>
                  <a:lnTo>
                    <a:pt x="211" y="387"/>
                  </a:lnTo>
                  <a:lnTo>
                    <a:pt x="212" y="387"/>
                  </a:lnTo>
                  <a:lnTo>
                    <a:pt x="212" y="387"/>
                  </a:lnTo>
                  <a:lnTo>
                    <a:pt x="213" y="387"/>
                  </a:lnTo>
                  <a:lnTo>
                    <a:pt x="213" y="388"/>
                  </a:lnTo>
                  <a:lnTo>
                    <a:pt x="213" y="388"/>
                  </a:lnTo>
                  <a:lnTo>
                    <a:pt x="213" y="389"/>
                  </a:lnTo>
                  <a:lnTo>
                    <a:pt x="214" y="390"/>
                  </a:lnTo>
                  <a:lnTo>
                    <a:pt x="214" y="391"/>
                  </a:lnTo>
                  <a:lnTo>
                    <a:pt x="213" y="394"/>
                  </a:lnTo>
                  <a:lnTo>
                    <a:pt x="213" y="398"/>
                  </a:lnTo>
                  <a:lnTo>
                    <a:pt x="213" y="400"/>
                  </a:lnTo>
                  <a:lnTo>
                    <a:pt x="212" y="401"/>
                  </a:lnTo>
                  <a:lnTo>
                    <a:pt x="213" y="403"/>
                  </a:lnTo>
                  <a:lnTo>
                    <a:pt x="213" y="403"/>
                  </a:lnTo>
                  <a:lnTo>
                    <a:pt x="213" y="404"/>
                  </a:lnTo>
                  <a:lnTo>
                    <a:pt x="214" y="405"/>
                  </a:lnTo>
                  <a:lnTo>
                    <a:pt x="214" y="406"/>
                  </a:lnTo>
                  <a:lnTo>
                    <a:pt x="215" y="406"/>
                  </a:lnTo>
                  <a:lnTo>
                    <a:pt x="215" y="406"/>
                  </a:lnTo>
                  <a:lnTo>
                    <a:pt x="216" y="406"/>
                  </a:lnTo>
                  <a:lnTo>
                    <a:pt x="217" y="407"/>
                  </a:lnTo>
                  <a:lnTo>
                    <a:pt x="218" y="407"/>
                  </a:lnTo>
                  <a:lnTo>
                    <a:pt x="223" y="406"/>
                  </a:lnTo>
                  <a:lnTo>
                    <a:pt x="228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6"/>
                  </a:lnTo>
                  <a:lnTo>
                    <a:pt x="232" y="405"/>
                  </a:lnTo>
                  <a:lnTo>
                    <a:pt x="232" y="404"/>
                  </a:lnTo>
                  <a:lnTo>
                    <a:pt x="234" y="402"/>
                  </a:lnTo>
                  <a:lnTo>
                    <a:pt x="235" y="401"/>
                  </a:lnTo>
                  <a:lnTo>
                    <a:pt x="236" y="400"/>
                  </a:lnTo>
                  <a:lnTo>
                    <a:pt x="237" y="399"/>
                  </a:lnTo>
                  <a:lnTo>
                    <a:pt x="238" y="397"/>
                  </a:lnTo>
                  <a:lnTo>
                    <a:pt x="243" y="394"/>
                  </a:lnTo>
                  <a:lnTo>
                    <a:pt x="247" y="391"/>
                  </a:lnTo>
                  <a:lnTo>
                    <a:pt x="249" y="389"/>
                  </a:lnTo>
                  <a:lnTo>
                    <a:pt x="252" y="387"/>
                  </a:lnTo>
                  <a:lnTo>
                    <a:pt x="253" y="386"/>
                  </a:lnTo>
                  <a:lnTo>
                    <a:pt x="254" y="386"/>
                  </a:lnTo>
                  <a:lnTo>
                    <a:pt x="255" y="385"/>
                  </a:lnTo>
                  <a:lnTo>
                    <a:pt x="258" y="384"/>
                  </a:lnTo>
                  <a:lnTo>
                    <a:pt x="260" y="383"/>
                  </a:lnTo>
                  <a:lnTo>
                    <a:pt x="261" y="383"/>
                  </a:lnTo>
                  <a:lnTo>
                    <a:pt x="262" y="382"/>
                  </a:lnTo>
                  <a:lnTo>
                    <a:pt x="264" y="382"/>
                  </a:lnTo>
                  <a:lnTo>
                    <a:pt x="267" y="382"/>
                  </a:lnTo>
                  <a:lnTo>
                    <a:pt x="269" y="381"/>
                  </a:lnTo>
                  <a:lnTo>
                    <a:pt x="270" y="381"/>
                  </a:lnTo>
                  <a:lnTo>
                    <a:pt x="271" y="382"/>
                  </a:lnTo>
                  <a:lnTo>
                    <a:pt x="272" y="382"/>
                  </a:lnTo>
                  <a:lnTo>
                    <a:pt x="273" y="382"/>
                  </a:lnTo>
                  <a:lnTo>
                    <a:pt x="274" y="383"/>
                  </a:lnTo>
                  <a:lnTo>
                    <a:pt x="275" y="384"/>
                  </a:lnTo>
                  <a:lnTo>
                    <a:pt x="276" y="384"/>
                  </a:lnTo>
                  <a:lnTo>
                    <a:pt x="277" y="385"/>
                  </a:lnTo>
                  <a:lnTo>
                    <a:pt x="277" y="386"/>
                  </a:lnTo>
                  <a:lnTo>
                    <a:pt x="278" y="387"/>
                  </a:lnTo>
                  <a:lnTo>
                    <a:pt x="278" y="389"/>
                  </a:lnTo>
                  <a:lnTo>
                    <a:pt x="278" y="390"/>
                  </a:lnTo>
                  <a:lnTo>
                    <a:pt x="278" y="390"/>
                  </a:lnTo>
                  <a:lnTo>
                    <a:pt x="278" y="391"/>
                  </a:lnTo>
                  <a:lnTo>
                    <a:pt x="278" y="394"/>
                  </a:lnTo>
                  <a:lnTo>
                    <a:pt x="277" y="397"/>
                  </a:lnTo>
                  <a:lnTo>
                    <a:pt x="276" y="403"/>
                  </a:lnTo>
                  <a:lnTo>
                    <a:pt x="276" y="406"/>
                  </a:lnTo>
                  <a:lnTo>
                    <a:pt x="276" y="408"/>
                  </a:lnTo>
                  <a:lnTo>
                    <a:pt x="276" y="409"/>
                  </a:lnTo>
                  <a:lnTo>
                    <a:pt x="276" y="410"/>
                  </a:lnTo>
                  <a:lnTo>
                    <a:pt x="276" y="412"/>
                  </a:lnTo>
                  <a:lnTo>
                    <a:pt x="277" y="413"/>
                  </a:lnTo>
                  <a:lnTo>
                    <a:pt x="278" y="415"/>
                  </a:lnTo>
                  <a:lnTo>
                    <a:pt x="279" y="417"/>
                  </a:lnTo>
                  <a:lnTo>
                    <a:pt x="280" y="418"/>
                  </a:lnTo>
                  <a:lnTo>
                    <a:pt x="281" y="419"/>
                  </a:lnTo>
                  <a:lnTo>
                    <a:pt x="282" y="420"/>
                  </a:lnTo>
                  <a:lnTo>
                    <a:pt x="283" y="420"/>
                  </a:lnTo>
                  <a:lnTo>
                    <a:pt x="283" y="421"/>
                  </a:lnTo>
                  <a:lnTo>
                    <a:pt x="284" y="421"/>
                  </a:lnTo>
                  <a:lnTo>
                    <a:pt x="284" y="420"/>
                  </a:lnTo>
                  <a:lnTo>
                    <a:pt x="285" y="420"/>
                  </a:lnTo>
                  <a:lnTo>
                    <a:pt x="285" y="420"/>
                  </a:lnTo>
                  <a:lnTo>
                    <a:pt x="286" y="420"/>
                  </a:lnTo>
                  <a:lnTo>
                    <a:pt x="287" y="418"/>
                  </a:lnTo>
                  <a:lnTo>
                    <a:pt x="288" y="415"/>
                  </a:lnTo>
                  <a:lnTo>
                    <a:pt x="289" y="414"/>
                  </a:lnTo>
                  <a:lnTo>
                    <a:pt x="290" y="414"/>
                  </a:lnTo>
                  <a:lnTo>
                    <a:pt x="293" y="410"/>
                  </a:lnTo>
                  <a:lnTo>
                    <a:pt x="294" y="410"/>
                  </a:lnTo>
                  <a:lnTo>
                    <a:pt x="294" y="409"/>
                  </a:lnTo>
                  <a:lnTo>
                    <a:pt x="295" y="408"/>
                  </a:lnTo>
                  <a:lnTo>
                    <a:pt x="296" y="406"/>
                  </a:lnTo>
                  <a:lnTo>
                    <a:pt x="296" y="405"/>
                  </a:lnTo>
                  <a:lnTo>
                    <a:pt x="297" y="404"/>
                  </a:lnTo>
                  <a:lnTo>
                    <a:pt x="297" y="404"/>
                  </a:lnTo>
                  <a:lnTo>
                    <a:pt x="298" y="403"/>
                  </a:lnTo>
                  <a:lnTo>
                    <a:pt x="299" y="403"/>
                  </a:lnTo>
                  <a:lnTo>
                    <a:pt x="301" y="401"/>
                  </a:lnTo>
                  <a:lnTo>
                    <a:pt x="302" y="401"/>
                  </a:lnTo>
                  <a:lnTo>
                    <a:pt x="303" y="400"/>
                  </a:lnTo>
                  <a:lnTo>
                    <a:pt x="304" y="400"/>
                  </a:lnTo>
                  <a:lnTo>
                    <a:pt x="304" y="399"/>
                  </a:lnTo>
                  <a:lnTo>
                    <a:pt x="305" y="399"/>
                  </a:lnTo>
                  <a:lnTo>
                    <a:pt x="305" y="399"/>
                  </a:lnTo>
                  <a:lnTo>
                    <a:pt x="306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08" y="400"/>
                  </a:lnTo>
                  <a:lnTo>
                    <a:pt x="309" y="400"/>
                  </a:lnTo>
                  <a:lnTo>
                    <a:pt x="310" y="400"/>
                  </a:lnTo>
                  <a:lnTo>
                    <a:pt x="311" y="399"/>
                  </a:lnTo>
                  <a:lnTo>
                    <a:pt x="311" y="398"/>
                  </a:lnTo>
                  <a:lnTo>
                    <a:pt x="313" y="397"/>
                  </a:lnTo>
                  <a:lnTo>
                    <a:pt x="314" y="396"/>
                  </a:lnTo>
                  <a:lnTo>
                    <a:pt x="314" y="395"/>
                  </a:lnTo>
                  <a:lnTo>
                    <a:pt x="314" y="395"/>
                  </a:lnTo>
                  <a:lnTo>
                    <a:pt x="315" y="394"/>
                  </a:lnTo>
                  <a:lnTo>
                    <a:pt x="315" y="393"/>
                  </a:lnTo>
                  <a:lnTo>
                    <a:pt x="315" y="391"/>
                  </a:lnTo>
                  <a:lnTo>
                    <a:pt x="315" y="390"/>
                  </a:lnTo>
                  <a:lnTo>
                    <a:pt x="314" y="389"/>
                  </a:lnTo>
                  <a:lnTo>
                    <a:pt x="312" y="379"/>
                  </a:lnTo>
                  <a:lnTo>
                    <a:pt x="312" y="377"/>
                  </a:lnTo>
                  <a:lnTo>
                    <a:pt x="312" y="376"/>
                  </a:lnTo>
                  <a:lnTo>
                    <a:pt x="312" y="375"/>
                  </a:lnTo>
                  <a:lnTo>
                    <a:pt x="312" y="374"/>
                  </a:lnTo>
                  <a:lnTo>
                    <a:pt x="313" y="374"/>
                  </a:lnTo>
                  <a:lnTo>
                    <a:pt x="313" y="373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4"/>
                  </a:lnTo>
                  <a:lnTo>
                    <a:pt x="319" y="374"/>
                  </a:lnTo>
                  <a:lnTo>
                    <a:pt x="320" y="375"/>
                  </a:lnTo>
                  <a:lnTo>
                    <a:pt x="320" y="376"/>
                  </a:lnTo>
                  <a:lnTo>
                    <a:pt x="322" y="379"/>
                  </a:lnTo>
                  <a:lnTo>
                    <a:pt x="324" y="383"/>
                  </a:lnTo>
                  <a:lnTo>
                    <a:pt x="325" y="385"/>
                  </a:lnTo>
                  <a:lnTo>
                    <a:pt x="326" y="387"/>
                  </a:lnTo>
                  <a:lnTo>
                    <a:pt x="326" y="389"/>
                  </a:lnTo>
                  <a:lnTo>
                    <a:pt x="326" y="391"/>
                  </a:lnTo>
                  <a:lnTo>
                    <a:pt x="326" y="394"/>
                  </a:lnTo>
                  <a:lnTo>
                    <a:pt x="326" y="395"/>
                  </a:lnTo>
                  <a:lnTo>
                    <a:pt x="327" y="397"/>
                  </a:lnTo>
                  <a:lnTo>
                    <a:pt x="327" y="398"/>
                  </a:lnTo>
                  <a:lnTo>
                    <a:pt x="328" y="401"/>
                  </a:lnTo>
                  <a:lnTo>
                    <a:pt x="329" y="402"/>
                  </a:lnTo>
                  <a:lnTo>
                    <a:pt x="331" y="406"/>
                  </a:lnTo>
                  <a:lnTo>
                    <a:pt x="331" y="407"/>
                  </a:lnTo>
                  <a:lnTo>
                    <a:pt x="332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3" y="411"/>
                  </a:lnTo>
                  <a:lnTo>
                    <a:pt x="333" y="412"/>
                  </a:lnTo>
                  <a:lnTo>
                    <a:pt x="334" y="414"/>
                  </a:lnTo>
                  <a:lnTo>
                    <a:pt x="334" y="416"/>
                  </a:lnTo>
                  <a:lnTo>
                    <a:pt x="334" y="417"/>
                  </a:lnTo>
                  <a:lnTo>
                    <a:pt x="335" y="418"/>
                  </a:lnTo>
                  <a:lnTo>
                    <a:pt x="335" y="419"/>
                  </a:lnTo>
                  <a:lnTo>
                    <a:pt x="336" y="420"/>
                  </a:lnTo>
                  <a:lnTo>
                    <a:pt x="340" y="424"/>
                  </a:lnTo>
                  <a:lnTo>
                    <a:pt x="341" y="425"/>
                  </a:lnTo>
                  <a:lnTo>
                    <a:pt x="342" y="427"/>
                  </a:lnTo>
                  <a:lnTo>
                    <a:pt x="343" y="429"/>
                  </a:lnTo>
                  <a:lnTo>
                    <a:pt x="344" y="431"/>
                  </a:lnTo>
                  <a:lnTo>
                    <a:pt x="345" y="432"/>
                  </a:lnTo>
                  <a:lnTo>
                    <a:pt x="346" y="433"/>
                  </a:lnTo>
                  <a:lnTo>
                    <a:pt x="347" y="434"/>
                  </a:lnTo>
                  <a:lnTo>
                    <a:pt x="349" y="435"/>
                  </a:lnTo>
                  <a:lnTo>
                    <a:pt x="349" y="435"/>
                  </a:lnTo>
                  <a:lnTo>
                    <a:pt x="352" y="436"/>
                  </a:lnTo>
                  <a:lnTo>
                    <a:pt x="353" y="437"/>
                  </a:lnTo>
                  <a:lnTo>
                    <a:pt x="354" y="438"/>
                  </a:lnTo>
                  <a:lnTo>
                    <a:pt x="356" y="439"/>
                  </a:lnTo>
                  <a:lnTo>
                    <a:pt x="358" y="441"/>
                  </a:lnTo>
                  <a:lnTo>
                    <a:pt x="359" y="442"/>
                  </a:lnTo>
                  <a:lnTo>
                    <a:pt x="361" y="443"/>
                  </a:lnTo>
                  <a:lnTo>
                    <a:pt x="362" y="444"/>
                  </a:lnTo>
                  <a:lnTo>
                    <a:pt x="368" y="447"/>
                  </a:lnTo>
                  <a:lnTo>
                    <a:pt x="371" y="448"/>
                  </a:lnTo>
                  <a:lnTo>
                    <a:pt x="372" y="448"/>
                  </a:lnTo>
                  <a:lnTo>
                    <a:pt x="373" y="448"/>
                  </a:lnTo>
                  <a:lnTo>
                    <a:pt x="378" y="449"/>
                  </a:lnTo>
                  <a:lnTo>
                    <a:pt x="379" y="449"/>
                  </a:lnTo>
                  <a:lnTo>
                    <a:pt x="380" y="449"/>
                  </a:lnTo>
                  <a:lnTo>
                    <a:pt x="381" y="449"/>
                  </a:lnTo>
                  <a:lnTo>
                    <a:pt x="382" y="449"/>
                  </a:lnTo>
                  <a:lnTo>
                    <a:pt x="383" y="449"/>
                  </a:lnTo>
                  <a:lnTo>
                    <a:pt x="386" y="447"/>
                  </a:lnTo>
                  <a:lnTo>
                    <a:pt x="389" y="446"/>
                  </a:lnTo>
                  <a:lnTo>
                    <a:pt x="391" y="445"/>
                  </a:lnTo>
                  <a:lnTo>
                    <a:pt x="393" y="445"/>
                  </a:lnTo>
                  <a:lnTo>
                    <a:pt x="400" y="442"/>
                  </a:lnTo>
                  <a:lnTo>
                    <a:pt x="402" y="442"/>
                  </a:lnTo>
                  <a:lnTo>
                    <a:pt x="406" y="441"/>
                  </a:lnTo>
                  <a:lnTo>
                    <a:pt x="407" y="441"/>
                  </a:lnTo>
                  <a:lnTo>
                    <a:pt x="407" y="441"/>
                  </a:lnTo>
                  <a:lnTo>
                    <a:pt x="408" y="441"/>
                  </a:lnTo>
                  <a:lnTo>
                    <a:pt x="409" y="441"/>
                  </a:lnTo>
                  <a:lnTo>
                    <a:pt x="410" y="441"/>
                  </a:lnTo>
                  <a:lnTo>
                    <a:pt x="410" y="442"/>
                  </a:lnTo>
                  <a:lnTo>
                    <a:pt x="411" y="442"/>
                  </a:lnTo>
                  <a:lnTo>
                    <a:pt x="412" y="442"/>
                  </a:lnTo>
                  <a:lnTo>
                    <a:pt x="413" y="443"/>
                  </a:lnTo>
                  <a:lnTo>
                    <a:pt x="414" y="445"/>
                  </a:lnTo>
                  <a:lnTo>
                    <a:pt x="414" y="446"/>
                  </a:lnTo>
                  <a:lnTo>
                    <a:pt x="415" y="447"/>
                  </a:lnTo>
                  <a:lnTo>
                    <a:pt x="416" y="449"/>
                  </a:lnTo>
                  <a:lnTo>
                    <a:pt x="416" y="451"/>
                  </a:lnTo>
                  <a:lnTo>
                    <a:pt x="417" y="454"/>
                  </a:lnTo>
                  <a:lnTo>
                    <a:pt x="417" y="456"/>
                  </a:lnTo>
                  <a:lnTo>
                    <a:pt x="417" y="457"/>
                  </a:lnTo>
                  <a:lnTo>
                    <a:pt x="418" y="459"/>
                  </a:lnTo>
                  <a:lnTo>
                    <a:pt x="417" y="461"/>
                  </a:lnTo>
                  <a:lnTo>
                    <a:pt x="417" y="462"/>
                  </a:lnTo>
                  <a:lnTo>
                    <a:pt x="417" y="464"/>
                  </a:lnTo>
                  <a:lnTo>
                    <a:pt x="417" y="465"/>
                  </a:lnTo>
                  <a:lnTo>
                    <a:pt x="415" y="471"/>
                  </a:lnTo>
                  <a:lnTo>
                    <a:pt x="415" y="474"/>
                  </a:lnTo>
                  <a:lnTo>
                    <a:pt x="415" y="475"/>
                  </a:lnTo>
                  <a:lnTo>
                    <a:pt x="415" y="477"/>
                  </a:lnTo>
                  <a:lnTo>
                    <a:pt x="414" y="478"/>
                  </a:lnTo>
                  <a:lnTo>
                    <a:pt x="414" y="480"/>
                  </a:lnTo>
                  <a:lnTo>
                    <a:pt x="415" y="482"/>
                  </a:lnTo>
                  <a:lnTo>
                    <a:pt x="415" y="484"/>
                  </a:lnTo>
                  <a:lnTo>
                    <a:pt x="415" y="486"/>
                  </a:lnTo>
                  <a:lnTo>
                    <a:pt x="416" y="488"/>
                  </a:lnTo>
                  <a:lnTo>
                    <a:pt x="416" y="490"/>
                  </a:lnTo>
                  <a:lnTo>
                    <a:pt x="417" y="492"/>
                  </a:lnTo>
                  <a:lnTo>
                    <a:pt x="418" y="493"/>
                  </a:lnTo>
                  <a:lnTo>
                    <a:pt x="419" y="494"/>
                  </a:lnTo>
                  <a:lnTo>
                    <a:pt x="419" y="495"/>
                  </a:lnTo>
                  <a:lnTo>
                    <a:pt x="420" y="496"/>
                  </a:lnTo>
                  <a:lnTo>
                    <a:pt x="422" y="497"/>
                  </a:lnTo>
                  <a:lnTo>
                    <a:pt x="423" y="498"/>
                  </a:lnTo>
                  <a:lnTo>
                    <a:pt x="425" y="499"/>
                  </a:lnTo>
                  <a:lnTo>
                    <a:pt x="426" y="500"/>
                  </a:lnTo>
                  <a:lnTo>
                    <a:pt x="428" y="501"/>
                  </a:lnTo>
                  <a:lnTo>
                    <a:pt x="429" y="501"/>
                  </a:lnTo>
                  <a:lnTo>
                    <a:pt x="430" y="501"/>
                  </a:lnTo>
                  <a:lnTo>
                    <a:pt x="431" y="501"/>
                  </a:lnTo>
                  <a:lnTo>
                    <a:pt x="432" y="501"/>
                  </a:lnTo>
                  <a:lnTo>
                    <a:pt x="433" y="501"/>
                  </a:lnTo>
                  <a:lnTo>
                    <a:pt x="434" y="501"/>
                  </a:lnTo>
                  <a:lnTo>
                    <a:pt x="434" y="500"/>
                  </a:lnTo>
                  <a:lnTo>
                    <a:pt x="436" y="499"/>
                  </a:lnTo>
                  <a:lnTo>
                    <a:pt x="437" y="499"/>
                  </a:lnTo>
                  <a:lnTo>
                    <a:pt x="437" y="498"/>
                  </a:lnTo>
                  <a:lnTo>
                    <a:pt x="438" y="498"/>
                  </a:lnTo>
                  <a:lnTo>
                    <a:pt x="439" y="498"/>
                  </a:lnTo>
                  <a:lnTo>
                    <a:pt x="439" y="498"/>
                  </a:lnTo>
                  <a:lnTo>
                    <a:pt x="440" y="498"/>
                  </a:lnTo>
                  <a:lnTo>
                    <a:pt x="440" y="499"/>
                  </a:lnTo>
                  <a:lnTo>
                    <a:pt x="441" y="499"/>
                  </a:lnTo>
                  <a:lnTo>
                    <a:pt x="443" y="500"/>
                  </a:lnTo>
                  <a:lnTo>
                    <a:pt x="444" y="501"/>
                  </a:lnTo>
                  <a:lnTo>
                    <a:pt x="445" y="503"/>
                  </a:lnTo>
                  <a:lnTo>
                    <a:pt x="447" y="505"/>
                  </a:lnTo>
                  <a:lnTo>
                    <a:pt x="448" y="507"/>
                  </a:lnTo>
                  <a:lnTo>
                    <a:pt x="449" y="508"/>
                  </a:lnTo>
                  <a:lnTo>
                    <a:pt x="450" y="510"/>
                  </a:lnTo>
                  <a:lnTo>
                    <a:pt x="452" y="514"/>
                  </a:lnTo>
                  <a:lnTo>
                    <a:pt x="453" y="515"/>
                  </a:lnTo>
                  <a:lnTo>
                    <a:pt x="454" y="518"/>
                  </a:lnTo>
                  <a:lnTo>
                    <a:pt x="455" y="519"/>
                  </a:lnTo>
                  <a:lnTo>
                    <a:pt x="456" y="520"/>
                  </a:lnTo>
                  <a:lnTo>
                    <a:pt x="457" y="521"/>
                  </a:lnTo>
                  <a:lnTo>
                    <a:pt x="458" y="521"/>
                  </a:lnTo>
                  <a:lnTo>
                    <a:pt x="468" y="529"/>
                  </a:lnTo>
                  <a:lnTo>
                    <a:pt x="470" y="531"/>
                  </a:lnTo>
                  <a:lnTo>
                    <a:pt x="472" y="532"/>
                  </a:lnTo>
                  <a:lnTo>
                    <a:pt x="477" y="537"/>
                  </a:lnTo>
                  <a:lnTo>
                    <a:pt x="480" y="540"/>
                  </a:lnTo>
                  <a:lnTo>
                    <a:pt x="481" y="542"/>
                  </a:lnTo>
                  <a:lnTo>
                    <a:pt x="484" y="545"/>
                  </a:lnTo>
                  <a:lnTo>
                    <a:pt x="486" y="548"/>
                  </a:lnTo>
                  <a:lnTo>
                    <a:pt x="488" y="551"/>
                  </a:lnTo>
                  <a:lnTo>
                    <a:pt x="490" y="555"/>
                  </a:lnTo>
                  <a:lnTo>
                    <a:pt x="491" y="556"/>
                  </a:lnTo>
                  <a:lnTo>
                    <a:pt x="491" y="558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491" y="560"/>
                  </a:lnTo>
                  <a:lnTo>
                    <a:pt x="491" y="561"/>
                  </a:lnTo>
                  <a:lnTo>
                    <a:pt x="491" y="562"/>
                  </a:lnTo>
                  <a:lnTo>
                    <a:pt x="490" y="564"/>
                  </a:lnTo>
                  <a:lnTo>
                    <a:pt x="489" y="565"/>
                  </a:lnTo>
                  <a:lnTo>
                    <a:pt x="489" y="567"/>
                  </a:lnTo>
                  <a:lnTo>
                    <a:pt x="489" y="568"/>
                  </a:lnTo>
                  <a:lnTo>
                    <a:pt x="489" y="568"/>
                  </a:lnTo>
                  <a:lnTo>
                    <a:pt x="489" y="569"/>
                  </a:lnTo>
                  <a:lnTo>
                    <a:pt x="489" y="571"/>
                  </a:lnTo>
                  <a:lnTo>
                    <a:pt x="490" y="572"/>
                  </a:lnTo>
                  <a:lnTo>
                    <a:pt x="490" y="573"/>
                  </a:lnTo>
                  <a:lnTo>
                    <a:pt x="491" y="574"/>
                  </a:lnTo>
                  <a:lnTo>
                    <a:pt x="492" y="574"/>
                  </a:lnTo>
                  <a:lnTo>
                    <a:pt x="492" y="575"/>
                  </a:lnTo>
                  <a:lnTo>
                    <a:pt x="493" y="575"/>
                  </a:lnTo>
                  <a:lnTo>
                    <a:pt x="494" y="575"/>
                  </a:lnTo>
                  <a:lnTo>
                    <a:pt x="494" y="574"/>
                  </a:lnTo>
                  <a:lnTo>
                    <a:pt x="495" y="574"/>
                  </a:lnTo>
                  <a:lnTo>
                    <a:pt x="498" y="571"/>
                  </a:lnTo>
                  <a:lnTo>
                    <a:pt x="500" y="570"/>
                  </a:lnTo>
                  <a:lnTo>
                    <a:pt x="501" y="569"/>
                  </a:lnTo>
                  <a:lnTo>
                    <a:pt x="502" y="568"/>
                  </a:lnTo>
                  <a:lnTo>
                    <a:pt x="503" y="568"/>
                  </a:lnTo>
                  <a:lnTo>
                    <a:pt x="505" y="568"/>
                  </a:lnTo>
                  <a:lnTo>
                    <a:pt x="506" y="568"/>
                  </a:lnTo>
                  <a:lnTo>
                    <a:pt x="507" y="568"/>
                  </a:lnTo>
                  <a:lnTo>
                    <a:pt x="507" y="568"/>
                  </a:lnTo>
                  <a:lnTo>
                    <a:pt x="508" y="568"/>
                  </a:lnTo>
                  <a:lnTo>
                    <a:pt x="508" y="568"/>
                  </a:lnTo>
                  <a:lnTo>
                    <a:pt x="509" y="568"/>
                  </a:lnTo>
                  <a:lnTo>
                    <a:pt x="509" y="569"/>
                  </a:lnTo>
                  <a:lnTo>
                    <a:pt x="511" y="570"/>
                  </a:lnTo>
                  <a:lnTo>
                    <a:pt x="512" y="572"/>
                  </a:lnTo>
                  <a:lnTo>
                    <a:pt x="513" y="574"/>
                  </a:lnTo>
                  <a:lnTo>
                    <a:pt x="515" y="579"/>
                  </a:lnTo>
                  <a:lnTo>
                    <a:pt x="516" y="582"/>
                  </a:lnTo>
                  <a:lnTo>
                    <a:pt x="517" y="583"/>
                  </a:lnTo>
                  <a:lnTo>
                    <a:pt x="517" y="583"/>
                  </a:lnTo>
                  <a:lnTo>
                    <a:pt x="517" y="584"/>
                  </a:lnTo>
                  <a:lnTo>
                    <a:pt x="517" y="585"/>
                  </a:lnTo>
                  <a:lnTo>
                    <a:pt x="516" y="586"/>
                  </a:lnTo>
                  <a:lnTo>
                    <a:pt x="516" y="587"/>
                  </a:lnTo>
                  <a:lnTo>
                    <a:pt x="515" y="588"/>
                  </a:lnTo>
                  <a:lnTo>
                    <a:pt x="514" y="590"/>
                  </a:lnTo>
                  <a:lnTo>
                    <a:pt x="513" y="593"/>
                  </a:lnTo>
                  <a:lnTo>
                    <a:pt x="511" y="595"/>
                  </a:lnTo>
                  <a:lnTo>
                    <a:pt x="510" y="596"/>
                  </a:lnTo>
                  <a:lnTo>
                    <a:pt x="510" y="596"/>
                  </a:lnTo>
                  <a:lnTo>
                    <a:pt x="509" y="597"/>
                  </a:lnTo>
                  <a:lnTo>
                    <a:pt x="508" y="598"/>
                  </a:lnTo>
                  <a:lnTo>
                    <a:pt x="507" y="598"/>
                  </a:lnTo>
                  <a:lnTo>
                    <a:pt x="506" y="599"/>
                  </a:lnTo>
                  <a:lnTo>
                    <a:pt x="505" y="599"/>
                  </a:lnTo>
                  <a:lnTo>
                    <a:pt x="505" y="599"/>
                  </a:lnTo>
                  <a:lnTo>
                    <a:pt x="504" y="599"/>
                  </a:lnTo>
                  <a:lnTo>
                    <a:pt x="503" y="599"/>
                  </a:lnTo>
                  <a:lnTo>
                    <a:pt x="502" y="599"/>
                  </a:lnTo>
                  <a:lnTo>
                    <a:pt x="501" y="599"/>
                  </a:lnTo>
                  <a:lnTo>
                    <a:pt x="499" y="599"/>
                  </a:lnTo>
                  <a:lnTo>
                    <a:pt x="497" y="598"/>
                  </a:lnTo>
                  <a:lnTo>
                    <a:pt x="493" y="597"/>
                  </a:lnTo>
                  <a:lnTo>
                    <a:pt x="491" y="597"/>
                  </a:lnTo>
                  <a:lnTo>
                    <a:pt x="489" y="597"/>
                  </a:lnTo>
                  <a:lnTo>
                    <a:pt x="488" y="597"/>
                  </a:lnTo>
                  <a:lnTo>
                    <a:pt x="488" y="597"/>
                  </a:lnTo>
                  <a:lnTo>
                    <a:pt x="487" y="597"/>
                  </a:lnTo>
                  <a:lnTo>
                    <a:pt x="486" y="598"/>
                  </a:lnTo>
                  <a:lnTo>
                    <a:pt x="485" y="599"/>
                  </a:lnTo>
                  <a:lnTo>
                    <a:pt x="484" y="602"/>
                  </a:lnTo>
                  <a:lnTo>
                    <a:pt x="483" y="603"/>
                  </a:lnTo>
                  <a:lnTo>
                    <a:pt x="482" y="604"/>
                  </a:lnTo>
                  <a:lnTo>
                    <a:pt x="482" y="605"/>
                  </a:lnTo>
                  <a:lnTo>
                    <a:pt x="481" y="606"/>
                  </a:lnTo>
                  <a:lnTo>
                    <a:pt x="480" y="607"/>
                  </a:lnTo>
                  <a:lnTo>
                    <a:pt x="479" y="608"/>
                  </a:lnTo>
                  <a:lnTo>
                    <a:pt x="476" y="610"/>
                  </a:lnTo>
                  <a:lnTo>
                    <a:pt x="474" y="611"/>
                  </a:lnTo>
                  <a:lnTo>
                    <a:pt x="473" y="612"/>
                  </a:lnTo>
                  <a:lnTo>
                    <a:pt x="471" y="615"/>
                  </a:lnTo>
                  <a:lnTo>
                    <a:pt x="468" y="617"/>
                  </a:lnTo>
                  <a:lnTo>
                    <a:pt x="468" y="618"/>
                  </a:lnTo>
                  <a:lnTo>
                    <a:pt x="467" y="619"/>
                  </a:lnTo>
                  <a:lnTo>
                    <a:pt x="467" y="620"/>
                  </a:lnTo>
                  <a:lnTo>
                    <a:pt x="466" y="621"/>
                  </a:lnTo>
                  <a:lnTo>
                    <a:pt x="466" y="622"/>
                  </a:lnTo>
                  <a:lnTo>
                    <a:pt x="466" y="626"/>
                  </a:lnTo>
                  <a:lnTo>
                    <a:pt x="466" y="628"/>
                  </a:lnTo>
                  <a:lnTo>
                    <a:pt x="466" y="629"/>
                  </a:lnTo>
                  <a:lnTo>
                    <a:pt x="465" y="632"/>
                  </a:lnTo>
                  <a:lnTo>
                    <a:pt x="464" y="634"/>
                  </a:lnTo>
                  <a:lnTo>
                    <a:pt x="462" y="638"/>
                  </a:lnTo>
                  <a:lnTo>
                    <a:pt x="461" y="642"/>
                  </a:lnTo>
                  <a:lnTo>
                    <a:pt x="459" y="646"/>
                  </a:lnTo>
                  <a:lnTo>
                    <a:pt x="459" y="647"/>
                  </a:lnTo>
                  <a:lnTo>
                    <a:pt x="458" y="647"/>
                  </a:lnTo>
                  <a:lnTo>
                    <a:pt x="457" y="648"/>
                  </a:lnTo>
                  <a:lnTo>
                    <a:pt x="456" y="649"/>
                  </a:lnTo>
                  <a:lnTo>
                    <a:pt x="456" y="649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0" y="651"/>
                  </a:lnTo>
                  <a:lnTo>
                    <a:pt x="447" y="652"/>
                  </a:lnTo>
                  <a:lnTo>
                    <a:pt x="445" y="652"/>
                  </a:lnTo>
                  <a:lnTo>
                    <a:pt x="444" y="652"/>
                  </a:lnTo>
                  <a:lnTo>
                    <a:pt x="442" y="652"/>
                  </a:lnTo>
                  <a:lnTo>
                    <a:pt x="440" y="651"/>
                  </a:lnTo>
                  <a:lnTo>
                    <a:pt x="439" y="651"/>
                  </a:lnTo>
                  <a:lnTo>
                    <a:pt x="437" y="650"/>
                  </a:lnTo>
                  <a:lnTo>
                    <a:pt x="436" y="650"/>
                  </a:lnTo>
                  <a:lnTo>
                    <a:pt x="435" y="649"/>
                  </a:lnTo>
                  <a:lnTo>
                    <a:pt x="434" y="648"/>
                  </a:lnTo>
                  <a:lnTo>
                    <a:pt x="433" y="647"/>
                  </a:lnTo>
                  <a:lnTo>
                    <a:pt x="430" y="645"/>
                  </a:lnTo>
                  <a:lnTo>
                    <a:pt x="429" y="643"/>
                  </a:lnTo>
                  <a:lnTo>
                    <a:pt x="427" y="642"/>
                  </a:lnTo>
                  <a:lnTo>
                    <a:pt x="425" y="641"/>
                  </a:lnTo>
                  <a:lnTo>
                    <a:pt x="424" y="640"/>
                  </a:lnTo>
                  <a:lnTo>
                    <a:pt x="423" y="640"/>
                  </a:lnTo>
                  <a:lnTo>
                    <a:pt x="422" y="639"/>
                  </a:lnTo>
                  <a:lnTo>
                    <a:pt x="421" y="639"/>
                  </a:lnTo>
                  <a:lnTo>
                    <a:pt x="419" y="639"/>
                  </a:lnTo>
                  <a:lnTo>
                    <a:pt x="418" y="639"/>
                  </a:lnTo>
                  <a:lnTo>
                    <a:pt x="417" y="640"/>
                  </a:lnTo>
                  <a:lnTo>
                    <a:pt x="417" y="640"/>
                  </a:lnTo>
                  <a:lnTo>
                    <a:pt x="416" y="641"/>
                  </a:lnTo>
                  <a:lnTo>
                    <a:pt x="415" y="642"/>
                  </a:lnTo>
                  <a:lnTo>
                    <a:pt x="413" y="645"/>
                  </a:lnTo>
                  <a:lnTo>
                    <a:pt x="412" y="646"/>
                  </a:lnTo>
                  <a:lnTo>
                    <a:pt x="412" y="646"/>
                  </a:lnTo>
                  <a:lnTo>
                    <a:pt x="411" y="647"/>
                  </a:lnTo>
                  <a:lnTo>
                    <a:pt x="411" y="647"/>
                  </a:lnTo>
                  <a:lnTo>
                    <a:pt x="410" y="648"/>
                  </a:lnTo>
                  <a:lnTo>
                    <a:pt x="410" y="648"/>
                  </a:lnTo>
                  <a:lnTo>
                    <a:pt x="409" y="648"/>
                  </a:lnTo>
                  <a:lnTo>
                    <a:pt x="408" y="648"/>
                  </a:lnTo>
                  <a:lnTo>
                    <a:pt x="407" y="647"/>
                  </a:lnTo>
                  <a:lnTo>
                    <a:pt x="404" y="647"/>
                  </a:lnTo>
                  <a:lnTo>
                    <a:pt x="403" y="647"/>
                  </a:lnTo>
                  <a:lnTo>
                    <a:pt x="402" y="647"/>
                  </a:lnTo>
                  <a:lnTo>
                    <a:pt x="401" y="647"/>
                  </a:lnTo>
                  <a:lnTo>
                    <a:pt x="400" y="647"/>
                  </a:lnTo>
                  <a:lnTo>
                    <a:pt x="399" y="647"/>
                  </a:lnTo>
                  <a:lnTo>
                    <a:pt x="399" y="647"/>
                  </a:lnTo>
                  <a:lnTo>
                    <a:pt x="398" y="648"/>
                  </a:lnTo>
                  <a:lnTo>
                    <a:pt x="398" y="648"/>
                  </a:lnTo>
                  <a:lnTo>
                    <a:pt x="397" y="648"/>
                  </a:lnTo>
                  <a:lnTo>
                    <a:pt x="397" y="649"/>
                  </a:lnTo>
                  <a:lnTo>
                    <a:pt x="397" y="649"/>
                  </a:lnTo>
                  <a:lnTo>
                    <a:pt x="397" y="650"/>
                  </a:lnTo>
                  <a:lnTo>
                    <a:pt x="397" y="650"/>
                  </a:lnTo>
                  <a:lnTo>
                    <a:pt x="397" y="651"/>
                  </a:lnTo>
                  <a:lnTo>
                    <a:pt x="397" y="652"/>
                  </a:lnTo>
                  <a:lnTo>
                    <a:pt x="398" y="653"/>
                  </a:lnTo>
                  <a:lnTo>
                    <a:pt x="401" y="659"/>
                  </a:lnTo>
                  <a:lnTo>
                    <a:pt x="402" y="662"/>
                  </a:lnTo>
                  <a:lnTo>
                    <a:pt x="402" y="663"/>
                  </a:lnTo>
                  <a:lnTo>
                    <a:pt x="402" y="664"/>
                  </a:lnTo>
                  <a:lnTo>
                    <a:pt x="403" y="666"/>
                  </a:lnTo>
                  <a:lnTo>
                    <a:pt x="403" y="667"/>
                  </a:lnTo>
                  <a:lnTo>
                    <a:pt x="402" y="668"/>
                  </a:lnTo>
                  <a:lnTo>
                    <a:pt x="402" y="669"/>
                  </a:lnTo>
                  <a:lnTo>
                    <a:pt x="402" y="670"/>
                  </a:lnTo>
                  <a:lnTo>
                    <a:pt x="401" y="671"/>
                  </a:lnTo>
                  <a:lnTo>
                    <a:pt x="401" y="673"/>
                  </a:lnTo>
                  <a:lnTo>
                    <a:pt x="400" y="674"/>
                  </a:lnTo>
                  <a:lnTo>
                    <a:pt x="398" y="675"/>
                  </a:lnTo>
                  <a:lnTo>
                    <a:pt x="398" y="676"/>
                  </a:lnTo>
                  <a:lnTo>
                    <a:pt x="397" y="677"/>
                  </a:lnTo>
                  <a:lnTo>
                    <a:pt x="396" y="677"/>
                  </a:lnTo>
                  <a:lnTo>
                    <a:pt x="395" y="678"/>
                  </a:lnTo>
                  <a:lnTo>
                    <a:pt x="394" y="678"/>
                  </a:lnTo>
                  <a:lnTo>
                    <a:pt x="392" y="679"/>
                  </a:lnTo>
                  <a:lnTo>
                    <a:pt x="391" y="679"/>
                  </a:lnTo>
                  <a:lnTo>
                    <a:pt x="390" y="679"/>
                  </a:lnTo>
                  <a:lnTo>
                    <a:pt x="388" y="679"/>
                  </a:lnTo>
                  <a:lnTo>
                    <a:pt x="387" y="679"/>
                  </a:lnTo>
                  <a:lnTo>
                    <a:pt x="386" y="679"/>
                  </a:lnTo>
                  <a:lnTo>
                    <a:pt x="384" y="679"/>
                  </a:lnTo>
                  <a:lnTo>
                    <a:pt x="383" y="678"/>
                  </a:lnTo>
                  <a:lnTo>
                    <a:pt x="382" y="678"/>
                  </a:lnTo>
                  <a:lnTo>
                    <a:pt x="379" y="677"/>
                  </a:lnTo>
                  <a:lnTo>
                    <a:pt x="378" y="677"/>
                  </a:lnTo>
                  <a:lnTo>
                    <a:pt x="377" y="676"/>
                  </a:lnTo>
                  <a:lnTo>
                    <a:pt x="376" y="676"/>
                  </a:lnTo>
                  <a:lnTo>
                    <a:pt x="374" y="676"/>
                  </a:lnTo>
                  <a:lnTo>
                    <a:pt x="372" y="676"/>
                  </a:lnTo>
                  <a:lnTo>
                    <a:pt x="370" y="676"/>
                  </a:lnTo>
                  <a:lnTo>
                    <a:pt x="368" y="676"/>
                  </a:lnTo>
                  <a:lnTo>
                    <a:pt x="364" y="676"/>
                  </a:lnTo>
                  <a:lnTo>
                    <a:pt x="362" y="677"/>
                  </a:lnTo>
                  <a:lnTo>
                    <a:pt x="361" y="677"/>
                  </a:lnTo>
                  <a:lnTo>
                    <a:pt x="358" y="678"/>
                  </a:lnTo>
                  <a:lnTo>
                    <a:pt x="355" y="679"/>
                  </a:lnTo>
                  <a:lnTo>
                    <a:pt x="352" y="680"/>
                  </a:lnTo>
                  <a:lnTo>
                    <a:pt x="350" y="680"/>
                  </a:lnTo>
                  <a:lnTo>
                    <a:pt x="349" y="680"/>
                  </a:lnTo>
                  <a:lnTo>
                    <a:pt x="349" y="681"/>
                  </a:lnTo>
                  <a:lnTo>
                    <a:pt x="348" y="681"/>
                  </a:lnTo>
                  <a:lnTo>
                    <a:pt x="348" y="682"/>
                  </a:lnTo>
                  <a:lnTo>
                    <a:pt x="348" y="682"/>
                  </a:lnTo>
                  <a:lnTo>
                    <a:pt x="348" y="684"/>
                  </a:lnTo>
                  <a:lnTo>
                    <a:pt x="348" y="685"/>
                  </a:lnTo>
                  <a:lnTo>
                    <a:pt x="347" y="688"/>
                  </a:lnTo>
                  <a:lnTo>
                    <a:pt x="347" y="690"/>
                  </a:lnTo>
                  <a:lnTo>
                    <a:pt x="346" y="691"/>
                  </a:lnTo>
                  <a:lnTo>
                    <a:pt x="346" y="692"/>
                  </a:lnTo>
                  <a:lnTo>
                    <a:pt x="345" y="694"/>
                  </a:lnTo>
                  <a:lnTo>
                    <a:pt x="344" y="695"/>
                  </a:lnTo>
                  <a:lnTo>
                    <a:pt x="343" y="697"/>
                  </a:lnTo>
                  <a:lnTo>
                    <a:pt x="342" y="698"/>
                  </a:lnTo>
                  <a:lnTo>
                    <a:pt x="341" y="700"/>
                  </a:lnTo>
                  <a:lnTo>
                    <a:pt x="340" y="701"/>
                  </a:lnTo>
                  <a:lnTo>
                    <a:pt x="339" y="702"/>
                  </a:lnTo>
                  <a:lnTo>
                    <a:pt x="338" y="703"/>
                  </a:lnTo>
                  <a:lnTo>
                    <a:pt x="336" y="704"/>
                  </a:lnTo>
                  <a:lnTo>
                    <a:pt x="335" y="704"/>
                  </a:lnTo>
                  <a:lnTo>
                    <a:pt x="334" y="705"/>
                  </a:lnTo>
                  <a:lnTo>
                    <a:pt x="333" y="705"/>
                  </a:lnTo>
                  <a:lnTo>
                    <a:pt x="333" y="705"/>
                  </a:lnTo>
                  <a:lnTo>
                    <a:pt x="332" y="704"/>
                  </a:lnTo>
                  <a:lnTo>
                    <a:pt x="330" y="703"/>
                  </a:lnTo>
                  <a:lnTo>
                    <a:pt x="326" y="700"/>
                  </a:lnTo>
                  <a:lnTo>
                    <a:pt x="324" y="699"/>
                  </a:lnTo>
                  <a:lnTo>
                    <a:pt x="323" y="698"/>
                  </a:lnTo>
                  <a:lnTo>
                    <a:pt x="321" y="697"/>
                  </a:lnTo>
                  <a:lnTo>
                    <a:pt x="320" y="697"/>
                  </a:lnTo>
                  <a:lnTo>
                    <a:pt x="319" y="696"/>
                  </a:lnTo>
                  <a:lnTo>
                    <a:pt x="318" y="696"/>
                  </a:lnTo>
                  <a:lnTo>
                    <a:pt x="316" y="696"/>
                  </a:lnTo>
                  <a:lnTo>
                    <a:pt x="315" y="695"/>
                  </a:lnTo>
                  <a:lnTo>
                    <a:pt x="312" y="695"/>
                  </a:lnTo>
                  <a:lnTo>
                    <a:pt x="309" y="695"/>
                  </a:lnTo>
                  <a:lnTo>
                    <a:pt x="307" y="694"/>
                  </a:lnTo>
                  <a:lnTo>
                    <a:pt x="304" y="693"/>
                  </a:lnTo>
                  <a:lnTo>
                    <a:pt x="301" y="692"/>
                  </a:lnTo>
                  <a:lnTo>
                    <a:pt x="300" y="692"/>
                  </a:lnTo>
                  <a:lnTo>
                    <a:pt x="298" y="692"/>
                  </a:lnTo>
                  <a:lnTo>
                    <a:pt x="295" y="692"/>
                  </a:lnTo>
                  <a:lnTo>
                    <a:pt x="293" y="691"/>
                  </a:lnTo>
                  <a:lnTo>
                    <a:pt x="293" y="691"/>
                  </a:lnTo>
                  <a:lnTo>
                    <a:pt x="292" y="691"/>
                  </a:lnTo>
                  <a:lnTo>
                    <a:pt x="292" y="690"/>
                  </a:lnTo>
                  <a:lnTo>
                    <a:pt x="291" y="689"/>
                  </a:lnTo>
                  <a:lnTo>
                    <a:pt x="291" y="688"/>
                  </a:lnTo>
                  <a:lnTo>
                    <a:pt x="290" y="687"/>
                  </a:lnTo>
                  <a:lnTo>
                    <a:pt x="290" y="686"/>
                  </a:lnTo>
                  <a:lnTo>
                    <a:pt x="289" y="682"/>
                  </a:lnTo>
                  <a:lnTo>
                    <a:pt x="289" y="681"/>
                  </a:lnTo>
                  <a:lnTo>
                    <a:pt x="289" y="680"/>
                  </a:lnTo>
                  <a:lnTo>
                    <a:pt x="289" y="679"/>
                  </a:lnTo>
                  <a:lnTo>
                    <a:pt x="288" y="678"/>
                  </a:lnTo>
                  <a:lnTo>
                    <a:pt x="287" y="677"/>
                  </a:lnTo>
                  <a:lnTo>
                    <a:pt x="287" y="677"/>
                  </a:lnTo>
                  <a:lnTo>
                    <a:pt x="286" y="676"/>
                  </a:lnTo>
                  <a:lnTo>
                    <a:pt x="285" y="676"/>
                  </a:lnTo>
                  <a:lnTo>
                    <a:pt x="285" y="676"/>
                  </a:lnTo>
                  <a:lnTo>
                    <a:pt x="284" y="676"/>
                  </a:lnTo>
                  <a:lnTo>
                    <a:pt x="283" y="677"/>
                  </a:lnTo>
                  <a:lnTo>
                    <a:pt x="282" y="677"/>
                  </a:lnTo>
                  <a:lnTo>
                    <a:pt x="281" y="677"/>
                  </a:lnTo>
                  <a:lnTo>
                    <a:pt x="281" y="678"/>
                  </a:lnTo>
                  <a:lnTo>
                    <a:pt x="280" y="679"/>
                  </a:lnTo>
                  <a:lnTo>
                    <a:pt x="280" y="679"/>
                  </a:lnTo>
                  <a:lnTo>
                    <a:pt x="278" y="681"/>
                  </a:lnTo>
                  <a:lnTo>
                    <a:pt x="275" y="686"/>
                  </a:lnTo>
                  <a:lnTo>
                    <a:pt x="274" y="688"/>
                  </a:lnTo>
                  <a:lnTo>
                    <a:pt x="273" y="690"/>
                  </a:lnTo>
                  <a:lnTo>
                    <a:pt x="273" y="691"/>
                  </a:lnTo>
                  <a:lnTo>
                    <a:pt x="273" y="693"/>
                  </a:lnTo>
                  <a:lnTo>
                    <a:pt x="273" y="695"/>
                  </a:lnTo>
                  <a:lnTo>
                    <a:pt x="273" y="697"/>
                  </a:lnTo>
                  <a:lnTo>
                    <a:pt x="273" y="698"/>
                  </a:lnTo>
                  <a:lnTo>
                    <a:pt x="274" y="701"/>
                  </a:lnTo>
                  <a:lnTo>
                    <a:pt x="274" y="702"/>
                  </a:lnTo>
                  <a:lnTo>
                    <a:pt x="275" y="704"/>
                  </a:lnTo>
                  <a:lnTo>
                    <a:pt x="276" y="708"/>
                  </a:lnTo>
                  <a:lnTo>
                    <a:pt x="278" y="711"/>
                  </a:lnTo>
                  <a:lnTo>
                    <a:pt x="278" y="712"/>
                  </a:lnTo>
                  <a:lnTo>
                    <a:pt x="279" y="713"/>
                  </a:lnTo>
                  <a:lnTo>
                    <a:pt x="279" y="714"/>
                  </a:lnTo>
                  <a:lnTo>
                    <a:pt x="279" y="715"/>
                  </a:lnTo>
                  <a:lnTo>
                    <a:pt x="279" y="717"/>
                  </a:lnTo>
                  <a:lnTo>
                    <a:pt x="279" y="718"/>
                  </a:lnTo>
                  <a:lnTo>
                    <a:pt x="278" y="718"/>
                  </a:lnTo>
                  <a:lnTo>
                    <a:pt x="278" y="719"/>
                  </a:lnTo>
                  <a:lnTo>
                    <a:pt x="277" y="720"/>
                  </a:lnTo>
                  <a:lnTo>
                    <a:pt x="276" y="721"/>
                  </a:lnTo>
                  <a:lnTo>
                    <a:pt x="273" y="724"/>
                  </a:lnTo>
                  <a:lnTo>
                    <a:pt x="270" y="726"/>
                  </a:lnTo>
                  <a:lnTo>
                    <a:pt x="269" y="728"/>
                  </a:lnTo>
                  <a:lnTo>
                    <a:pt x="268" y="729"/>
                  </a:lnTo>
                  <a:lnTo>
                    <a:pt x="267" y="730"/>
                  </a:lnTo>
                  <a:lnTo>
                    <a:pt x="265" y="731"/>
                  </a:lnTo>
                  <a:lnTo>
                    <a:pt x="263" y="736"/>
                  </a:lnTo>
                  <a:lnTo>
                    <a:pt x="260" y="739"/>
                  </a:lnTo>
                  <a:lnTo>
                    <a:pt x="258" y="742"/>
                  </a:lnTo>
                  <a:lnTo>
                    <a:pt x="256" y="745"/>
                  </a:lnTo>
                  <a:lnTo>
                    <a:pt x="254" y="746"/>
                  </a:lnTo>
                  <a:lnTo>
                    <a:pt x="254" y="746"/>
                  </a:lnTo>
                  <a:lnTo>
                    <a:pt x="253" y="747"/>
                  </a:lnTo>
                  <a:lnTo>
                    <a:pt x="252" y="748"/>
                  </a:lnTo>
                  <a:lnTo>
                    <a:pt x="251" y="748"/>
                  </a:lnTo>
                  <a:lnTo>
                    <a:pt x="250" y="749"/>
                  </a:lnTo>
                  <a:lnTo>
                    <a:pt x="249" y="749"/>
                  </a:lnTo>
                  <a:lnTo>
                    <a:pt x="248" y="750"/>
                  </a:lnTo>
                  <a:lnTo>
                    <a:pt x="247" y="750"/>
                  </a:lnTo>
                  <a:lnTo>
                    <a:pt x="245" y="750"/>
                  </a:lnTo>
                  <a:lnTo>
                    <a:pt x="241" y="750"/>
                  </a:lnTo>
                  <a:lnTo>
                    <a:pt x="239" y="750"/>
                  </a:lnTo>
                  <a:lnTo>
                    <a:pt x="234" y="751"/>
                  </a:lnTo>
                  <a:lnTo>
                    <a:pt x="230" y="752"/>
                  </a:lnTo>
                  <a:lnTo>
                    <a:pt x="229" y="752"/>
                  </a:lnTo>
                  <a:lnTo>
                    <a:pt x="221" y="754"/>
                  </a:lnTo>
                  <a:lnTo>
                    <a:pt x="219" y="754"/>
                  </a:lnTo>
                  <a:lnTo>
                    <a:pt x="216" y="754"/>
                  </a:lnTo>
                  <a:lnTo>
                    <a:pt x="215" y="754"/>
                  </a:lnTo>
                  <a:lnTo>
                    <a:pt x="214" y="755"/>
                  </a:lnTo>
                  <a:lnTo>
                    <a:pt x="213" y="755"/>
                  </a:lnTo>
                  <a:lnTo>
                    <a:pt x="212" y="756"/>
                  </a:lnTo>
                  <a:lnTo>
                    <a:pt x="211" y="757"/>
                  </a:lnTo>
                  <a:lnTo>
                    <a:pt x="209" y="758"/>
                  </a:lnTo>
                  <a:lnTo>
                    <a:pt x="209" y="759"/>
                  </a:lnTo>
                  <a:lnTo>
                    <a:pt x="208" y="760"/>
                  </a:lnTo>
                  <a:lnTo>
                    <a:pt x="206" y="763"/>
                  </a:lnTo>
                  <a:lnTo>
                    <a:pt x="205" y="764"/>
                  </a:lnTo>
                  <a:lnTo>
                    <a:pt x="204" y="765"/>
                  </a:lnTo>
                  <a:lnTo>
                    <a:pt x="203" y="766"/>
                  </a:lnTo>
                  <a:lnTo>
                    <a:pt x="203" y="767"/>
                  </a:lnTo>
                  <a:lnTo>
                    <a:pt x="202" y="767"/>
                  </a:lnTo>
                  <a:lnTo>
                    <a:pt x="201" y="767"/>
                  </a:lnTo>
                  <a:lnTo>
                    <a:pt x="201" y="767"/>
                  </a:lnTo>
                  <a:lnTo>
                    <a:pt x="200" y="767"/>
                  </a:lnTo>
                  <a:lnTo>
                    <a:pt x="200" y="767"/>
                  </a:lnTo>
                  <a:lnTo>
                    <a:pt x="199" y="767"/>
                  </a:lnTo>
                  <a:lnTo>
                    <a:pt x="199" y="766"/>
                  </a:lnTo>
                  <a:lnTo>
                    <a:pt x="199" y="766"/>
                  </a:lnTo>
                  <a:lnTo>
                    <a:pt x="198" y="764"/>
                  </a:lnTo>
                  <a:lnTo>
                    <a:pt x="196" y="758"/>
                  </a:lnTo>
                  <a:lnTo>
                    <a:pt x="194" y="753"/>
                  </a:lnTo>
                  <a:lnTo>
                    <a:pt x="193" y="751"/>
                  </a:lnTo>
                  <a:lnTo>
                    <a:pt x="192" y="747"/>
                  </a:lnTo>
                  <a:lnTo>
                    <a:pt x="190" y="740"/>
                  </a:lnTo>
                  <a:lnTo>
                    <a:pt x="189" y="738"/>
                  </a:lnTo>
                  <a:lnTo>
                    <a:pt x="189" y="737"/>
                  </a:lnTo>
                  <a:lnTo>
                    <a:pt x="188" y="736"/>
                  </a:lnTo>
                  <a:lnTo>
                    <a:pt x="187" y="735"/>
                  </a:lnTo>
                  <a:lnTo>
                    <a:pt x="187" y="734"/>
                  </a:lnTo>
                  <a:lnTo>
                    <a:pt x="185" y="733"/>
                  </a:lnTo>
                  <a:lnTo>
                    <a:pt x="181" y="730"/>
                  </a:lnTo>
                  <a:lnTo>
                    <a:pt x="179" y="728"/>
                  </a:lnTo>
                  <a:lnTo>
                    <a:pt x="178" y="727"/>
                  </a:lnTo>
                  <a:lnTo>
                    <a:pt x="175" y="726"/>
                  </a:lnTo>
                  <a:lnTo>
                    <a:pt x="173" y="725"/>
                  </a:lnTo>
                  <a:lnTo>
                    <a:pt x="171" y="724"/>
                  </a:lnTo>
                  <a:lnTo>
                    <a:pt x="167" y="723"/>
                  </a:lnTo>
                  <a:lnTo>
                    <a:pt x="163" y="722"/>
                  </a:lnTo>
                  <a:lnTo>
                    <a:pt x="161" y="721"/>
                  </a:lnTo>
                  <a:lnTo>
                    <a:pt x="158" y="720"/>
                  </a:lnTo>
                  <a:lnTo>
                    <a:pt x="156" y="718"/>
                  </a:lnTo>
                  <a:lnTo>
                    <a:pt x="153" y="717"/>
                  </a:lnTo>
                  <a:lnTo>
                    <a:pt x="152" y="716"/>
                  </a:lnTo>
                  <a:lnTo>
                    <a:pt x="151" y="715"/>
                  </a:lnTo>
                  <a:lnTo>
                    <a:pt x="150" y="715"/>
                  </a:lnTo>
                  <a:lnTo>
                    <a:pt x="150" y="714"/>
                  </a:lnTo>
                  <a:lnTo>
                    <a:pt x="149" y="713"/>
                  </a:lnTo>
                  <a:lnTo>
                    <a:pt x="149" y="713"/>
                  </a:lnTo>
                  <a:lnTo>
                    <a:pt x="149" y="712"/>
                  </a:lnTo>
                  <a:lnTo>
                    <a:pt x="149" y="712"/>
                  </a:lnTo>
                  <a:lnTo>
                    <a:pt x="149" y="711"/>
                  </a:lnTo>
                  <a:lnTo>
                    <a:pt x="149" y="708"/>
                  </a:lnTo>
                  <a:lnTo>
                    <a:pt x="150" y="704"/>
                  </a:lnTo>
                  <a:lnTo>
                    <a:pt x="151" y="699"/>
                  </a:lnTo>
                  <a:lnTo>
                    <a:pt x="151" y="698"/>
                  </a:lnTo>
                  <a:lnTo>
                    <a:pt x="151" y="695"/>
                  </a:lnTo>
                  <a:lnTo>
                    <a:pt x="152" y="693"/>
                  </a:lnTo>
                  <a:lnTo>
                    <a:pt x="152" y="691"/>
                  </a:lnTo>
                  <a:lnTo>
                    <a:pt x="152" y="689"/>
                  </a:lnTo>
                  <a:lnTo>
                    <a:pt x="151" y="688"/>
                  </a:lnTo>
                  <a:lnTo>
                    <a:pt x="151" y="687"/>
                  </a:lnTo>
                  <a:lnTo>
                    <a:pt x="151" y="686"/>
                  </a:lnTo>
                  <a:lnTo>
                    <a:pt x="151" y="686"/>
                  </a:lnTo>
                  <a:lnTo>
                    <a:pt x="150" y="686"/>
                  </a:lnTo>
                  <a:lnTo>
                    <a:pt x="150" y="686"/>
                  </a:lnTo>
                  <a:lnTo>
                    <a:pt x="149" y="686"/>
                  </a:lnTo>
                  <a:lnTo>
                    <a:pt x="149" y="686"/>
                  </a:lnTo>
                  <a:lnTo>
                    <a:pt x="148" y="687"/>
                  </a:lnTo>
                  <a:lnTo>
                    <a:pt x="147" y="689"/>
                  </a:lnTo>
                  <a:lnTo>
                    <a:pt x="147" y="690"/>
                  </a:lnTo>
                  <a:lnTo>
                    <a:pt x="146" y="690"/>
                  </a:lnTo>
                  <a:lnTo>
                    <a:pt x="146" y="690"/>
                  </a:lnTo>
                  <a:lnTo>
                    <a:pt x="145" y="691"/>
                  </a:lnTo>
                  <a:lnTo>
                    <a:pt x="144" y="691"/>
                  </a:lnTo>
                  <a:lnTo>
                    <a:pt x="144" y="691"/>
                  </a:lnTo>
                  <a:lnTo>
                    <a:pt x="143" y="690"/>
                  </a:lnTo>
                  <a:lnTo>
                    <a:pt x="143" y="690"/>
                  </a:lnTo>
                  <a:lnTo>
                    <a:pt x="142" y="690"/>
                  </a:lnTo>
                  <a:lnTo>
                    <a:pt x="141" y="689"/>
                  </a:lnTo>
                  <a:lnTo>
                    <a:pt x="141" y="689"/>
                  </a:lnTo>
                  <a:lnTo>
                    <a:pt x="140" y="688"/>
                  </a:lnTo>
                  <a:lnTo>
                    <a:pt x="139" y="687"/>
                  </a:lnTo>
                  <a:lnTo>
                    <a:pt x="138" y="685"/>
                  </a:lnTo>
                  <a:lnTo>
                    <a:pt x="136" y="684"/>
                  </a:lnTo>
                  <a:lnTo>
                    <a:pt x="136" y="683"/>
                  </a:lnTo>
                  <a:lnTo>
                    <a:pt x="135" y="681"/>
                  </a:lnTo>
                  <a:lnTo>
                    <a:pt x="133" y="678"/>
                  </a:lnTo>
                  <a:lnTo>
                    <a:pt x="133" y="677"/>
                  </a:lnTo>
                  <a:lnTo>
                    <a:pt x="132" y="676"/>
                  </a:lnTo>
                  <a:lnTo>
                    <a:pt x="132" y="675"/>
                  </a:lnTo>
                  <a:lnTo>
                    <a:pt x="131" y="675"/>
                  </a:lnTo>
                  <a:lnTo>
                    <a:pt x="128" y="672"/>
                  </a:lnTo>
                  <a:lnTo>
                    <a:pt x="127" y="671"/>
                  </a:lnTo>
                  <a:lnTo>
                    <a:pt x="127" y="670"/>
                  </a:lnTo>
                  <a:lnTo>
                    <a:pt x="126" y="669"/>
                  </a:lnTo>
                  <a:lnTo>
                    <a:pt x="125" y="668"/>
                  </a:lnTo>
                  <a:lnTo>
                    <a:pt x="125" y="667"/>
                  </a:lnTo>
                  <a:lnTo>
                    <a:pt x="124" y="663"/>
                  </a:lnTo>
                  <a:lnTo>
                    <a:pt x="122" y="658"/>
                  </a:lnTo>
                  <a:lnTo>
                    <a:pt x="121" y="654"/>
                  </a:lnTo>
                  <a:lnTo>
                    <a:pt x="120" y="653"/>
                  </a:lnTo>
                  <a:lnTo>
                    <a:pt x="120" y="651"/>
                  </a:lnTo>
                  <a:lnTo>
                    <a:pt x="119" y="650"/>
                  </a:lnTo>
                  <a:lnTo>
                    <a:pt x="118" y="648"/>
                  </a:lnTo>
                  <a:lnTo>
                    <a:pt x="117" y="647"/>
                  </a:lnTo>
                  <a:lnTo>
                    <a:pt x="116" y="647"/>
                  </a:lnTo>
                  <a:lnTo>
                    <a:pt x="115" y="645"/>
                  </a:lnTo>
                  <a:lnTo>
                    <a:pt x="115" y="644"/>
                  </a:lnTo>
                  <a:lnTo>
                    <a:pt x="114" y="643"/>
                  </a:lnTo>
                  <a:lnTo>
                    <a:pt x="112" y="640"/>
                  </a:lnTo>
                  <a:lnTo>
                    <a:pt x="111" y="639"/>
                  </a:lnTo>
                  <a:lnTo>
                    <a:pt x="109" y="637"/>
                  </a:lnTo>
                  <a:lnTo>
                    <a:pt x="108" y="634"/>
                  </a:lnTo>
                  <a:lnTo>
                    <a:pt x="108" y="634"/>
                  </a:lnTo>
                  <a:lnTo>
                    <a:pt x="107" y="632"/>
                  </a:lnTo>
                  <a:lnTo>
                    <a:pt x="105" y="630"/>
                  </a:lnTo>
                  <a:lnTo>
                    <a:pt x="104" y="629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1" y="627"/>
                  </a:lnTo>
                  <a:lnTo>
                    <a:pt x="100" y="627"/>
                  </a:lnTo>
                  <a:lnTo>
                    <a:pt x="98" y="626"/>
                  </a:lnTo>
                  <a:lnTo>
                    <a:pt x="94" y="625"/>
                  </a:lnTo>
                  <a:lnTo>
                    <a:pt x="92" y="624"/>
                  </a:lnTo>
                  <a:lnTo>
                    <a:pt x="90" y="624"/>
                  </a:lnTo>
                  <a:lnTo>
                    <a:pt x="89" y="624"/>
                  </a:lnTo>
                  <a:lnTo>
                    <a:pt x="87" y="624"/>
                  </a:lnTo>
                  <a:lnTo>
                    <a:pt x="86" y="625"/>
                  </a:lnTo>
                  <a:lnTo>
                    <a:pt x="84" y="625"/>
                  </a:lnTo>
                  <a:lnTo>
                    <a:pt x="82" y="626"/>
                  </a:lnTo>
                  <a:lnTo>
                    <a:pt x="79" y="628"/>
                  </a:lnTo>
                  <a:lnTo>
                    <a:pt x="77" y="629"/>
                  </a:lnTo>
                  <a:lnTo>
                    <a:pt x="75" y="630"/>
                  </a:lnTo>
                  <a:lnTo>
                    <a:pt x="73" y="632"/>
                  </a:lnTo>
                  <a:lnTo>
                    <a:pt x="71" y="634"/>
                  </a:lnTo>
                  <a:lnTo>
                    <a:pt x="71" y="635"/>
                  </a:lnTo>
                  <a:lnTo>
                    <a:pt x="71" y="635"/>
                  </a:lnTo>
                  <a:lnTo>
                    <a:pt x="70" y="636"/>
                  </a:lnTo>
                  <a:lnTo>
                    <a:pt x="70" y="636"/>
                  </a:lnTo>
                  <a:lnTo>
                    <a:pt x="70" y="636"/>
                  </a:lnTo>
                  <a:lnTo>
                    <a:pt x="71" y="637"/>
                  </a:lnTo>
                  <a:lnTo>
                    <a:pt x="71" y="638"/>
                  </a:lnTo>
                  <a:lnTo>
                    <a:pt x="72" y="639"/>
                  </a:lnTo>
                  <a:lnTo>
                    <a:pt x="72" y="640"/>
                  </a:lnTo>
                  <a:lnTo>
                    <a:pt x="73" y="641"/>
                  </a:lnTo>
                  <a:lnTo>
                    <a:pt x="73" y="641"/>
                  </a:lnTo>
                  <a:lnTo>
                    <a:pt x="74" y="642"/>
                  </a:lnTo>
                  <a:lnTo>
                    <a:pt x="81" y="649"/>
                  </a:lnTo>
                  <a:lnTo>
                    <a:pt x="82" y="650"/>
                  </a:lnTo>
                  <a:lnTo>
                    <a:pt x="83" y="651"/>
                  </a:lnTo>
                  <a:lnTo>
                    <a:pt x="83" y="652"/>
                  </a:lnTo>
                  <a:lnTo>
                    <a:pt x="83" y="653"/>
                  </a:lnTo>
                  <a:lnTo>
                    <a:pt x="84" y="655"/>
                  </a:lnTo>
                  <a:lnTo>
                    <a:pt x="85" y="657"/>
                  </a:lnTo>
                  <a:lnTo>
                    <a:pt x="85" y="657"/>
                  </a:lnTo>
                  <a:lnTo>
                    <a:pt x="87" y="660"/>
                  </a:lnTo>
                  <a:lnTo>
                    <a:pt x="88" y="662"/>
                  </a:lnTo>
                  <a:lnTo>
                    <a:pt x="88" y="663"/>
                  </a:lnTo>
                  <a:lnTo>
                    <a:pt x="88" y="664"/>
                  </a:lnTo>
                  <a:lnTo>
                    <a:pt x="89" y="665"/>
                  </a:lnTo>
                  <a:lnTo>
                    <a:pt x="89" y="666"/>
                  </a:lnTo>
                  <a:lnTo>
                    <a:pt x="89" y="667"/>
                  </a:lnTo>
                  <a:lnTo>
                    <a:pt x="89" y="668"/>
                  </a:lnTo>
                  <a:lnTo>
                    <a:pt x="89" y="669"/>
                  </a:lnTo>
                  <a:lnTo>
                    <a:pt x="88" y="669"/>
                  </a:lnTo>
                  <a:lnTo>
                    <a:pt x="88" y="671"/>
                  </a:lnTo>
                  <a:lnTo>
                    <a:pt x="86" y="673"/>
                  </a:lnTo>
                  <a:lnTo>
                    <a:pt x="85" y="675"/>
                  </a:lnTo>
                  <a:lnTo>
                    <a:pt x="83" y="678"/>
                  </a:lnTo>
                  <a:lnTo>
                    <a:pt x="82" y="682"/>
                  </a:lnTo>
                  <a:lnTo>
                    <a:pt x="81" y="684"/>
                  </a:lnTo>
                  <a:lnTo>
                    <a:pt x="80" y="686"/>
                  </a:lnTo>
                  <a:lnTo>
                    <a:pt x="79" y="687"/>
                  </a:lnTo>
                  <a:lnTo>
                    <a:pt x="78" y="688"/>
                  </a:lnTo>
                  <a:lnTo>
                    <a:pt x="77" y="690"/>
                  </a:lnTo>
                  <a:lnTo>
                    <a:pt x="75" y="692"/>
                  </a:lnTo>
                  <a:lnTo>
                    <a:pt x="73" y="693"/>
                  </a:lnTo>
                  <a:lnTo>
                    <a:pt x="71" y="694"/>
                  </a:lnTo>
                  <a:lnTo>
                    <a:pt x="70" y="695"/>
                  </a:lnTo>
                  <a:lnTo>
                    <a:pt x="69" y="695"/>
                  </a:lnTo>
                  <a:lnTo>
                    <a:pt x="68" y="696"/>
                  </a:lnTo>
                  <a:lnTo>
                    <a:pt x="66" y="696"/>
                  </a:lnTo>
                  <a:lnTo>
                    <a:pt x="65" y="695"/>
                  </a:lnTo>
                  <a:lnTo>
                    <a:pt x="63" y="695"/>
                  </a:lnTo>
                  <a:lnTo>
                    <a:pt x="60" y="694"/>
                  </a:lnTo>
                  <a:lnTo>
                    <a:pt x="58" y="693"/>
                  </a:lnTo>
                  <a:lnTo>
                    <a:pt x="56" y="691"/>
                  </a:lnTo>
                  <a:lnTo>
                    <a:pt x="51" y="688"/>
                  </a:lnTo>
                  <a:lnTo>
                    <a:pt x="49" y="686"/>
                  </a:lnTo>
                  <a:lnTo>
                    <a:pt x="48" y="685"/>
                  </a:lnTo>
                  <a:lnTo>
                    <a:pt x="47" y="684"/>
                  </a:lnTo>
                  <a:lnTo>
                    <a:pt x="45" y="682"/>
                  </a:lnTo>
                  <a:lnTo>
                    <a:pt x="45" y="681"/>
                  </a:lnTo>
                  <a:lnTo>
                    <a:pt x="44" y="680"/>
                  </a:lnTo>
                  <a:lnTo>
                    <a:pt x="44" y="680"/>
                  </a:lnTo>
                  <a:lnTo>
                    <a:pt x="43" y="679"/>
                  </a:lnTo>
                  <a:lnTo>
                    <a:pt x="43" y="678"/>
                  </a:lnTo>
                  <a:lnTo>
                    <a:pt x="43" y="677"/>
                  </a:lnTo>
                  <a:lnTo>
                    <a:pt x="44" y="676"/>
                  </a:lnTo>
                  <a:lnTo>
                    <a:pt x="44" y="675"/>
                  </a:lnTo>
                  <a:lnTo>
                    <a:pt x="44" y="674"/>
                  </a:lnTo>
                  <a:lnTo>
                    <a:pt x="45" y="673"/>
                  </a:lnTo>
                  <a:lnTo>
                    <a:pt x="45" y="672"/>
                  </a:lnTo>
                  <a:lnTo>
                    <a:pt x="46" y="671"/>
                  </a:lnTo>
                  <a:lnTo>
                    <a:pt x="47" y="670"/>
                  </a:lnTo>
                  <a:lnTo>
                    <a:pt x="49" y="668"/>
                  </a:lnTo>
                  <a:lnTo>
                    <a:pt x="50" y="667"/>
                  </a:lnTo>
                  <a:lnTo>
                    <a:pt x="50" y="666"/>
                  </a:lnTo>
                  <a:lnTo>
                    <a:pt x="51" y="666"/>
                  </a:lnTo>
                  <a:lnTo>
                    <a:pt x="51" y="665"/>
                  </a:lnTo>
                  <a:lnTo>
                    <a:pt x="51" y="664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0" y="660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8" y="656"/>
                  </a:lnTo>
                  <a:lnTo>
                    <a:pt x="45" y="652"/>
                  </a:lnTo>
                  <a:lnTo>
                    <a:pt x="44" y="650"/>
                  </a:lnTo>
                  <a:lnTo>
                    <a:pt x="43" y="649"/>
                  </a:lnTo>
                  <a:lnTo>
                    <a:pt x="43" y="648"/>
                  </a:lnTo>
                  <a:lnTo>
                    <a:pt x="42" y="646"/>
                  </a:lnTo>
                  <a:lnTo>
                    <a:pt x="41" y="642"/>
                  </a:lnTo>
                  <a:lnTo>
                    <a:pt x="39" y="637"/>
                  </a:lnTo>
                  <a:lnTo>
                    <a:pt x="38" y="632"/>
                  </a:lnTo>
                  <a:lnTo>
                    <a:pt x="38" y="630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7" y="624"/>
                  </a:lnTo>
                  <a:lnTo>
                    <a:pt x="37" y="622"/>
                  </a:lnTo>
                  <a:lnTo>
                    <a:pt x="38" y="620"/>
                  </a:lnTo>
                  <a:lnTo>
                    <a:pt x="38" y="618"/>
                  </a:lnTo>
                  <a:lnTo>
                    <a:pt x="39" y="617"/>
                  </a:lnTo>
                  <a:lnTo>
                    <a:pt x="42" y="613"/>
                  </a:lnTo>
                  <a:lnTo>
                    <a:pt x="43" y="611"/>
                  </a:lnTo>
                  <a:lnTo>
                    <a:pt x="44" y="608"/>
                  </a:lnTo>
                  <a:lnTo>
                    <a:pt x="45" y="607"/>
                  </a:lnTo>
                  <a:lnTo>
                    <a:pt x="46" y="606"/>
                  </a:lnTo>
                  <a:lnTo>
                    <a:pt x="47" y="605"/>
                  </a:lnTo>
                  <a:lnTo>
                    <a:pt x="48" y="604"/>
                  </a:lnTo>
                  <a:lnTo>
                    <a:pt x="49" y="603"/>
                  </a:lnTo>
                  <a:lnTo>
                    <a:pt x="50" y="603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49" y="601"/>
                  </a:lnTo>
                  <a:lnTo>
                    <a:pt x="49" y="601"/>
                  </a:lnTo>
                  <a:lnTo>
                    <a:pt x="48" y="601"/>
                  </a:lnTo>
                  <a:lnTo>
                    <a:pt x="45" y="600"/>
                  </a:lnTo>
                  <a:lnTo>
                    <a:pt x="42" y="600"/>
                  </a:lnTo>
                  <a:lnTo>
                    <a:pt x="40" y="600"/>
                  </a:lnTo>
                  <a:lnTo>
                    <a:pt x="38" y="599"/>
                  </a:lnTo>
                  <a:lnTo>
                    <a:pt x="35" y="598"/>
                  </a:lnTo>
                  <a:lnTo>
                    <a:pt x="29" y="597"/>
                  </a:lnTo>
                  <a:lnTo>
                    <a:pt x="25" y="596"/>
                  </a:lnTo>
                  <a:lnTo>
                    <a:pt x="21" y="594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2"/>
                  </a:lnTo>
                  <a:lnTo>
                    <a:pt x="18" y="591"/>
                  </a:lnTo>
                  <a:lnTo>
                    <a:pt x="17" y="591"/>
                  </a:lnTo>
                  <a:lnTo>
                    <a:pt x="17" y="590"/>
                  </a:lnTo>
                  <a:lnTo>
                    <a:pt x="17" y="588"/>
                  </a:lnTo>
                  <a:lnTo>
                    <a:pt x="17" y="585"/>
                  </a:lnTo>
                  <a:lnTo>
                    <a:pt x="17" y="583"/>
                  </a:lnTo>
                  <a:lnTo>
                    <a:pt x="17" y="582"/>
                  </a:lnTo>
                  <a:lnTo>
                    <a:pt x="17" y="578"/>
                  </a:lnTo>
                  <a:lnTo>
                    <a:pt x="17" y="577"/>
                  </a:lnTo>
                  <a:lnTo>
                    <a:pt x="17" y="576"/>
                  </a:lnTo>
                  <a:lnTo>
                    <a:pt x="17" y="574"/>
                  </a:lnTo>
                  <a:lnTo>
                    <a:pt x="18" y="573"/>
                  </a:lnTo>
                  <a:lnTo>
                    <a:pt x="18" y="572"/>
                  </a:lnTo>
                  <a:lnTo>
                    <a:pt x="18" y="571"/>
                  </a:lnTo>
                  <a:lnTo>
                    <a:pt x="19" y="571"/>
                  </a:lnTo>
                  <a:lnTo>
                    <a:pt x="19" y="570"/>
                  </a:lnTo>
                  <a:lnTo>
                    <a:pt x="20" y="570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31" y="572"/>
                  </a:lnTo>
                  <a:lnTo>
                    <a:pt x="32" y="572"/>
                  </a:lnTo>
                  <a:lnTo>
                    <a:pt x="33" y="572"/>
                  </a:lnTo>
                  <a:lnTo>
                    <a:pt x="34" y="572"/>
                  </a:lnTo>
                  <a:lnTo>
                    <a:pt x="35" y="572"/>
                  </a:lnTo>
                  <a:lnTo>
                    <a:pt x="36" y="572"/>
                  </a:lnTo>
                  <a:lnTo>
                    <a:pt x="36" y="571"/>
                  </a:lnTo>
                  <a:lnTo>
                    <a:pt x="37" y="571"/>
                  </a:lnTo>
                  <a:lnTo>
                    <a:pt x="37" y="570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38" y="568"/>
                  </a:lnTo>
                  <a:lnTo>
                    <a:pt x="39" y="564"/>
                  </a:lnTo>
                  <a:lnTo>
                    <a:pt x="40" y="562"/>
                  </a:lnTo>
                  <a:lnTo>
                    <a:pt x="40" y="561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2" y="554"/>
                  </a:lnTo>
                  <a:lnTo>
                    <a:pt x="42" y="551"/>
                  </a:lnTo>
                  <a:lnTo>
                    <a:pt x="43" y="548"/>
                  </a:lnTo>
                  <a:lnTo>
                    <a:pt x="44" y="544"/>
                  </a:lnTo>
                  <a:lnTo>
                    <a:pt x="45" y="542"/>
                  </a:lnTo>
                  <a:lnTo>
                    <a:pt x="45" y="540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3" y="534"/>
                  </a:lnTo>
                  <a:lnTo>
                    <a:pt x="42" y="532"/>
                  </a:lnTo>
                  <a:lnTo>
                    <a:pt x="42" y="531"/>
                  </a:lnTo>
                  <a:lnTo>
                    <a:pt x="42" y="529"/>
                  </a:lnTo>
                  <a:lnTo>
                    <a:pt x="42" y="528"/>
                  </a:lnTo>
                  <a:lnTo>
                    <a:pt x="42" y="526"/>
                  </a:lnTo>
                  <a:lnTo>
                    <a:pt x="42" y="525"/>
                  </a:lnTo>
                  <a:lnTo>
                    <a:pt x="43" y="523"/>
                  </a:lnTo>
                  <a:lnTo>
                    <a:pt x="43" y="522"/>
                  </a:lnTo>
                  <a:lnTo>
                    <a:pt x="44" y="520"/>
                  </a:lnTo>
                  <a:lnTo>
                    <a:pt x="45" y="519"/>
                  </a:lnTo>
                  <a:lnTo>
                    <a:pt x="46" y="518"/>
                  </a:lnTo>
                  <a:lnTo>
                    <a:pt x="46" y="517"/>
                  </a:lnTo>
                  <a:lnTo>
                    <a:pt x="50" y="512"/>
                  </a:lnTo>
                  <a:lnTo>
                    <a:pt x="53" y="508"/>
                  </a:lnTo>
                  <a:lnTo>
                    <a:pt x="54" y="507"/>
                  </a:lnTo>
                  <a:lnTo>
                    <a:pt x="55" y="505"/>
                  </a:lnTo>
                  <a:lnTo>
                    <a:pt x="55" y="504"/>
                  </a:lnTo>
                  <a:lnTo>
                    <a:pt x="56" y="503"/>
                  </a:lnTo>
                  <a:lnTo>
                    <a:pt x="56" y="501"/>
                  </a:lnTo>
                  <a:lnTo>
                    <a:pt x="57" y="498"/>
                  </a:lnTo>
                  <a:lnTo>
                    <a:pt x="57" y="496"/>
                  </a:lnTo>
                  <a:lnTo>
                    <a:pt x="57" y="493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5"/>
                  </a:lnTo>
                  <a:lnTo>
                    <a:pt x="56" y="483"/>
                  </a:lnTo>
                  <a:lnTo>
                    <a:pt x="56" y="482"/>
                  </a:lnTo>
                  <a:lnTo>
                    <a:pt x="55" y="481"/>
                  </a:lnTo>
                  <a:lnTo>
                    <a:pt x="55" y="479"/>
                  </a:lnTo>
                  <a:lnTo>
                    <a:pt x="54" y="478"/>
                  </a:lnTo>
                  <a:lnTo>
                    <a:pt x="53" y="478"/>
                  </a:lnTo>
                  <a:lnTo>
                    <a:pt x="52" y="477"/>
                  </a:lnTo>
                  <a:lnTo>
                    <a:pt x="51" y="476"/>
                  </a:lnTo>
                  <a:lnTo>
                    <a:pt x="50" y="475"/>
                  </a:lnTo>
                  <a:lnTo>
                    <a:pt x="49" y="475"/>
                  </a:lnTo>
                  <a:lnTo>
                    <a:pt x="49" y="474"/>
                  </a:lnTo>
                  <a:lnTo>
                    <a:pt x="47" y="474"/>
                  </a:lnTo>
                  <a:lnTo>
                    <a:pt x="43" y="473"/>
                  </a:lnTo>
                  <a:lnTo>
                    <a:pt x="42" y="473"/>
                  </a:lnTo>
                  <a:lnTo>
                    <a:pt x="40" y="472"/>
                  </a:lnTo>
                  <a:lnTo>
                    <a:pt x="39" y="472"/>
                  </a:lnTo>
                  <a:lnTo>
                    <a:pt x="39" y="472"/>
                  </a:lnTo>
                  <a:lnTo>
                    <a:pt x="38" y="472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  <a:lnTo>
                    <a:pt x="39" y="465"/>
                  </a:lnTo>
                  <a:lnTo>
                    <a:pt x="39" y="464"/>
                  </a:lnTo>
                  <a:lnTo>
                    <a:pt x="39" y="462"/>
                  </a:lnTo>
                  <a:lnTo>
                    <a:pt x="39" y="461"/>
                  </a:lnTo>
                  <a:lnTo>
                    <a:pt x="39" y="460"/>
                  </a:lnTo>
                  <a:lnTo>
                    <a:pt x="39" y="459"/>
                  </a:lnTo>
                  <a:lnTo>
                    <a:pt x="37" y="455"/>
                  </a:lnTo>
                  <a:lnTo>
                    <a:pt x="37" y="454"/>
                  </a:lnTo>
                  <a:lnTo>
                    <a:pt x="37" y="453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7"/>
                  </a:lnTo>
                  <a:lnTo>
                    <a:pt x="35" y="446"/>
                  </a:lnTo>
                  <a:lnTo>
                    <a:pt x="34" y="444"/>
                  </a:lnTo>
                  <a:lnTo>
                    <a:pt x="33" y="443"/>
                  </a:lnTo>
                  <a:lnTo>
                    <a:pt x="30" y="440"/>
                  </a:lnTo>
                  <a:lnTo>
                    <a:pt x="27" y="437"/>
                  </a:lnTo>
                  <a:lnTo>
                    <a:pt x="25" y="434"/>
                  </a:lnTo>
                  <a:lnTo>
                    <a:pt x="24" y="432"/>
                  </a:lnTo>
                  <a:lnTo>
                    <a:pt x="23" y="431"/>
                  </a:lnTo>
                  <a:lnTo>
                    <a:pt x="21" y="428"/>
                  </a:lnTo>
                  <a:lnTo>
                    <a:pt x="20" y="425"/>
                  </a:lnTo>
                  <a:lnTo>
                    <a:pt x="19" y="423"/>
                  </a:lnTo>
                  <a:lnTo>
                    <a:pt x="18" y="419"/>
                  </a:lnTo>
                  <a:lnTo>
                    <a:pt x="17" y="417"/>
                  </a:lnTo>
                  <a:lnTo>
                    <a:pt x="17" y="416"/>
                  </a:lnTo>
                  <a:lnTo>
                    <a:pt x="16" y="415"/>
                  </a:lnTo>
                  <a:lnTo>
                    <a:pt x="15" y="413"/>
                  </a:lnTo>
                  <a:lnTo>
                    <a:pt x="12" y="408"/>
                  </a:lnTo>
                  <a:lnTo>
                    <a:pt x="11" y="407"/>
                  </a:lnTo>
                  <a:lnTo>
                    <a:pt x="11" y="405"/>
                  </a:lnTo>
                  <a:lnTo>
                    <a:pt x="10" y="404"/>
                  </a:lnTo>
                  <a:lnTo>
                    <a:pt x="10" y="402"/>
                  </a:lnTo>
                  <a:lnTo>
                    <a:pt x="10" y="401"/>
                  </a:lnTo>
                  <a:lnTo>
                    <a:pt x="10" y="398"/>
                  </a:lnTo>
                  <a:lnTo>
                    <a:pt x="10" y="397"/>
                  </a:lnTo>
                  <a:lnTo>
                    <a:pt x="10" y="396"/>
                  </a:lnTo>
                  <a:lnTo>
                    <a:pt x="10" y="394"/>
                  </a:lnTo>
                  <a:lnTo>
                    <a:pt x="11" y="393"/>
                  </a:lnTo>
                  <a:lnTo>
                    <a:pt x="11" y="391"/>
                  </a:lnTo>
                  <a:lnTo>
                    <a:pt x="11" y="390"/>
                  </a:lnTo>
                  <a:lnTo>
                    <a:pt x="12" y="389"/>
                  </a:lnTo>
                  <a:lnTo>
                    <a:pt x="12" y="387"/>
                  </a:lnTo>
                  <a:lnTo>
                    <a:pt x="14" y="386"/>
                  </a:lnTo>
                  <a:lnTo>
                    <a:pt x="16" y="382"/>
                  </a:lnTo>
                  <a:lnTo>
                    <a:pt x="17" y="381"/>
                  </a:lnTo>
                  <a:lnTo>
                    <a:pt x="17" y="380"/>
                  </a:lnTo>
                  <a:lnTo>
                    <a:pt x="18" y="379"/>
                  </a:lnTo>
                  <a:lnTo>
                    <a:pt x="18" y="378"/>
                  </a:lnTo>
                  <a:lnTo>
                    <a:pt x="18" y="376"/>
                  </a:lnTo>
                  <a:lnTo>
                    <a:pt x="18" y="375"/>
                  </a:lnTo>
                  <a:lnTo>
                    <a:pt x="18" y="373"/>
                  </a:lnTo>
                  <a:lnTo>
                    <a:pt x="17" y="368"/>
                  </a:lnTo>
                  <a:lnTo>
                    <a:pt x="17" y="366"/>
                  </a:lnTo>
                  <a:lnTo>
                    <a:pt x="16" y="364"/>
                  </a:lnTo>
                  <a:lnTo>
                    <a:pt x="16" y="360"/>
                  </a:lnTo>
                  <a:lnTo>
                    <a:pt x="16" y="354"/>
                  </a:lnTo>
                  <a:lnTo>
                    <a:pt x="15" y="352"/>
                  </a:lnTo>
                  <a:lnTo>
                    <a:pt x="15" y="350"/>
                  </a:lnTo>
                  <a:lnTo>
                    <a:pt x="14" y="348"/>
                  </a:lnTo>
                  <a:lnTo>
                    <a:pt x="12" y="342"/>
                  </a:lnTo>
                  <a:lnTo>
                    <a:pt x="9" y="335"/>
                  </a:lnTo>
                  <a:lnTo>
                    <a:pt x="8" y="331"/>
                  </a:lnTo>
                  <a:lnTo>
                    <a:pt x="7" y="329"/>
                  </a:lnTo>
                  <a:lnTo>
                    <a:pt x="7" y="326"/>
                  </a:lnTo>
                  <a:lnTo>
                    <a:pt x="5" y="319"/>
                  </a:lnTo>
                  <a:lnTo>
                    <a:pt x="4" y="316"/>
                  </a:lnTo>
                  <a:lnTo>
                    <a:pt x="3" y="312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300"/>
                  </a:lnTo>
                  <a:lnTo>
                    <a:pt x="1" y="300"/>
                  </a:lnTo>
                  <a:lnTo>
                    <a:pt x="1" y="299"/>
                  </a:lnTo>
                  <a:lnTo>
                    <a:pt x="1" y="299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3" y="297"/>
                  </a:lnTo>
                  <a:lnTo>
                    <a:pt x="4" y="297"/>
                  </a:lnTo>
                  <a:lnTo>
                    <a:pt x="5" y="296"/>
                  </a:lnTo>
                  <a:lnTo>
                    <a:pt x="7" y="296"/>
                  </a:lnTo>
                  <a:lnTo>
                    <a:pt x="10" y="296"/>
                  </a:lnTo>
                  <a:lnTo>
                    <a:pt x="12" y="295"/>
                  </a:lnTo>
                  <a:lnTo>
                    <a:pt x="13" y="295"/>
                  </a:lnTo>
                  <a:lnTo>
                    <a:pt x="14" y="294"/>
                  </a:lnTo>
                  <a:lnTo>
                    <a:pt x="15" y="294"/>
                  </a:lnTo>
                  <a:lnTo>
                    <a:pt x="15" y="293"/>
                  </a:lnTo>
                  <a:lnTo>
                    <a:pt x="17" y="292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20" y="287"/>
                  </a:lnTo>
                  <a:lnTo>
                    <a:pt x="21" y="286"/>
                  </a:lnTo>
                  <a:lnTo>
                    <a:pt x="25" y="283"/>
                  </a:lnTo>
                  <a:lnTo>
                    <a:pt x="26" y="281"/>
                  </a:lnTo>
                  <a:lnTo>
                    <a:pt x="31" y="278"/>
                  </a:lnTo>
                  <a:lnTo>
                    <a:pt x="32" y="276"/>
                  </a:lnTo>
                  <a:lnTo>
                    <a:pt x="33" y="275"/>
                  </a:lnTo>
                  <a:lnTo>
                    <a:pt x="34" y="274"/>
                  </a:lnTo>
                  <a:lnTo>
                    <a:pt x="35" y="273"/>
                  </a:lnTo>
                  <a:lnTo>
                    <a:pt x="35" y="272"/>
                  </a:lnTo>
                  <a:lnTo>
                    <a:pt x="36" y="271"/>
                  </a:lnTo>
                  <a:lnTo>
                    <a:pt x="37" y="269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7" y="263"/>
                  </a:lnTo>
                  <a:lnTo>
                    <a:pt x="37" y="258"/>
                  </a:lnTo>
                  <a:lnTo>
                    <a:pt x="36" y="256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5" y="250"/>
                  </a:lnTo>
                  <a:lnTo>
                    <a:pt x="36" y="249"/>
                  </a:lnTo>
                  <a:lnTo>
                    <a:pt x="36" y="248"/>
                  </a:lnTo>
                  <a:lnTo>
                    <a:pt x="36" y="247"/>
                  </a:lnTo>
                  <a:lnTo>
                    <a:pt x="36" y="245"/>
                  </a:lnTo>
                  <a:lnTo>
                    <a:pt x="38" y="241"/>
                  </a:lnTo>
                  <a:lnTo>
                    <a:pt x="38" y="240"/>
                  </a:lnTo>
                  <a:lnTo>
                    <a:pt x="38" y="239"/>
                  </a:lnTo>
                  <a:lnTo>
                    <a:pt x="38" y="237"/>
                  </a:lnTo>
                  <a:lnTo>
                    <a:pt x="38" y="236"/>
                  </a:lnTo>
                  <a:lnTo>
                    <a:pt x="37" y="231"/>
                  </a:lnTo>
                  <a:lnTo>
                    <a:pt x="37" y="229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8" y="225"/>
                  </a:lnTo>
                  <a:lnTo>
                    <a:pt x="38" y="224"/>
                  </a:lnTo>
                  <a:lnTo>
                    <a:pt x="38" y="223"/>
                  </a:lnTo>
                  <a:lnTo>
                    <a:pt x="40" y="220"/>
                  </a:lnTo>
                  <a:lnTo>
                    <a:pt x="41" y="219"/>
                  </a:lnTo>
                  <a:lnTo>
                    <a:pt x="43" y="214"/>
                  </a:lnTo>
                  <a:lnTo>
                    <a:pt x="44" y="210"/>
                  </a:lnTo>
                  <a:lnTo>
                    <a:pt x="45" y="208"/>
                  </a:lnTo>
                  <a:lnTo>
                    <a:pt x="47" y="203"/>
                  </a:lnTo>
                  <a:lnTo>
                    <a:pt x="51" y="192"/>
                  </a:lnTo>
                  <a:lnTo>
                    <a:pt x="52" y="187"/>
                  </a:lnTo>
                  <a:lnTo>
                    <a:pt x="55" y="181"/>
                  </a:lnTo>
                  <a:lnTo>
                    <a:pt x="55" y="179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8" y="165"/>
                  </a:lnTo>
                  <a:lnTo>
                    <a:pt x="59" y="164"/>
                  </a:lnTo>
                  <a:lnTo>
                    <a:pt x="60" y="163"/>
                  </a:lnTo>
                  <a:lnTo>
                    <a:pt x="60" y="163"/>
                  </a:lnTo>
                  <a:lnTo>
                    <a:pt x="61" y="162"/>
                  </a:lnTo>
                  <a:lnTo>
                    <a:pt x="65" y="157"/>
                  </a:lnTo>
                  <a:lnTo>
                    <a:pt x="66" y="156"/>
                  </a:lnTo>
                  <a:lnTo>
                    <a:pt x="67" y="155"/>
                  </a:lnTo>
                  <a:lnTo>
                    <a:pt x="69" y="154"/>
                  </a:lnTo>
                  <a:lnTo>
                    <a:pt x="71" y="152"/>
                  </a:lnTo>
                  <a:lnTo>
                    <a:pt x="72" y="151"/>
                  </a:lnTo>
                  <a:lnTo>
                    <a:pt x="74" y="150"/>
                  </a:lnTo>
                  <a:lnTo>
                    <a:pt x="75" y="150"/>
                  </a:lnTo>
                  <a:lnTo>
                    <a:pt x="76" y="149"/>
                  </a:lnTo>
                  <a:lnTo>
                    <a:pt x="78" y="149"/>
                  </a:lnTo>
                  <a:lnTo>
                    <a:pt x="79" y="148"/>
                  </a:lnTo>
                  <a:lnTo>
                    <a:pt x="81" y="148"/>
                  </a:lnTo>
                  <a:lnTo>
                    <a:pt x="86" y="147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2" y="146"/>
                  </a:lnTo>
                  <a:lnTo>
                    <a:pt x="94" y="145"/>
                  </a:lnTo>
                  <a:lnTo>
                    <a:pt x="95" y="144"/>
                  </a:lnTo>
                  <a:lnTo>
                    <a:pt x="97" y="143"/>
                  </a:lnTo>
                  <a:lnTo>
                    <a:pt x="99" y="141"/>
                  </a:lnTo>
                  <a:lnTo>
                    <a:pt x="100" y="140"/>
                  </a:lnTo>
                  <a:lnTo>
                    <a:pt x="101" y="140"/>
                  </a:lnTo>
                  <a:lnTo>
                    <a:pt x="102" y="139"/>
                  </a:lnTo>
                  <a:lnTo>
                    <a:pt x="102" y="139"/>
                  </a:lnTo>
                  <a:lnTo>
                    <a:pt x="103" y="139"/>
                  </a:lnTo>
                  <a:lnTo>
                    <a:pt x="104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7" y="141"/>
                  </a:lnTo>
                  <a:lnTo>
                    <a:pt x="111" y="145"/>
                  </a:lnTo>
                  <a:lnTo>
                    <a:pt x="113" y="146"/>
                  </a:lnTo>
                  <a:lnTo>
                    <a:pt x="113" y="147"/>
                  </a:lnTo>
                  <a:lnTo>
                    <a:pt x="114" y="147"/>
                  </a:lnTo>
                  <a:lnTo>
                    <a:pt x="115" y="147"/>
                  </a:lnTo>
                  <a:lnTo>
                    <a:pt x="116" y="148"/>
                  </a:lnTo>
                  <a:lnTo>
                    <a:pt x="117" y="148"/>
                  </a:lnTo>
                  <a:lnTo>
                    <a:pt x="118" y="147"/>
                  </a:lnTo>
                  <a:lnTo>
                    <a:pt x="119" y="147"/>
                  </a:lnTo>
                  <a:lnTo>
                    <a:pt x="119" y="146"/>
                  </a:lnTo>
                  <a:lnTo>
                    <a:pt x="120" y="145"/>
                  </a:lnTo>
                  <a:lnTo>
                    <a:pt x="121" y="144"/>
                  </a:lnTo>
                  <a:lnTo>
                    <a:pt x="121" y="143"/>
                  </a:lnTo>
                  <a:lnTo>
                    <a:pt x="122" y="142"/>
                  </a:lnTo>
                  <a:lnTo>
                    <a:pt x="122" y="141"/>
                  </a:lnTo>
                  <a:lnTo>
                    <a:pt x="121" y="139"/>
                  </a:lnTo>
                  <a:lnTo>
                    <a:pt x="121" y="138"/>
                  </a:lnTo>
                  <a:lnTo>
                    <a:pt x="120" y="134"/>
                  </a:lnTo>
                  <a:lnTo>
                    <a:pt x="119" y="132"/>
                  </a:lnTo>
                  <a:lnTo>
                    <a:pt x="119" y="129"/>
                  </a:lnTo>
                  <a:lnTo>
                    <a:pt x="119" y="127"/>
                  </a:lnTo>
                  <a:lnTo>
                    <a:pt x="118" y="126"/>
                  </a:lnTo>
                  <a:lnTo>
                    <a:pt x="119" y="124"/>
                  </a:lnTo>
                  <a:lnTo>
                    <a:pt x="119" y="119"/>
                  </a:lnTo>
                  <a:lnTo>
                    <a:pt x="119" y="116"/>
                  </a:lnTo>
                  <a:lnTo>
                    <a:pt x="120" y="114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18" y="107"/>
                  </a:lnTo>
                  <a:lnTo>
                    <a:pt x="118" y="105"/>
                  </a:lnTo>
                  <a:lnTo>
                    <a:pt x="117" y="103"/>
                  </a:lnTo>
                  <a:lnTo>
                    <a:pt x="115" y="101"/>
                  </a:lnTo>
                  <a:lnTo>
                    <a:pt x="114" y="99"/>
                  </a:lnTo>
                  <a:lnTo>
                    <a:pt x="112" y="98"/>
                  </a:lnTo>
                  <a:lnTo>
                    <a:pt x="111" y="97"/>
                  </a:lnTo>
                  <a:lnTo>
                    <a:pt x="110" y="96"/>
                  </a:lnTo>
                  <a:lnTo>
                    <a:pt x="108" y="94"/>
                  </a:lnTo>
                  <a:lnTo>
                    <a:pt x="100" y="90"/>
                  </a:lnTo>
                  <a:lnTo>
                    <a:pt x="98" y="89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2" y="86"/>
                  </a:lnTo>
                  <a:lnTo>
                    <a:pt x="91" y="85"/>
                  </a:lnTo>
                  <a:lnTo>
                    <a:pt x="90" y="84"/>
                  </a:lnTo>
                  <a:lnTo>
                    <a:pt x="89" y="83"/>
                  </a:lnTo>
                  <a:lnTo>
                    <a:pt x="88" y="82"/>
                  </a:lnTo>
                  <a:lnTo>
                    <a:pt x="88" y="80"/>
                  </a:lnTo>
                  <a:lnTo>
                    <a:pt x="87" y="79"/>
                  </a:lnTo>
                  <a:lnTo>
                    <a:pt x="86" y="77"/>
                  </a:lnTo>
                  <a:lnTo>
                    <a:pt x="84" y="70"/>
                  </a:lnTo>
                  <a:lnTo>
                    <a:pt x="80" y="64"/>
                  </a:lnTo>
                  <a:lnTo>
                    <a:pt x="79" y="60"/>
                  </a:lnTo>
                  <a:lnTo>
                    <a:pt x="78" y="57"/>
                  </a:lnTo>
                  <a:lnTo>
                    <a:pt x="76" y="52"/>
                  </a:lnTo>
                  <a:lnTo>
                    <a:pt x="75" y="48"/>
                  </a:lnTo>
                  <a:lnTo>
                    <a:pt x="74" y="46"/>
                  </a:lnTo>
                  <a:lnTo>
                    <a:pt x="73" y="44"/>
                  </a:lnTo>
                  <a:lnTo>
                    <a:pt x="72" y="43"/>
                  </a:lnTo>
                  <a:lnTo>
                    <a:pt x="72" y="42"/>
                  </a:lnTo>
                  <a:lnTo>
                    <a:pt x="71" y="41"/>
                  </a:lnTo>
                  <a:lnTo>
                    <a:pt x="70" y="40"/>
                  </a:lnTo>
                  <a:lnTo>
                    <a:pt x="69" y="39"/>
                  </a:lnTo>
                  <a:lnTo>
                    <a:pt x="65" y="36"/>
                  </a:lnTo>
                  <a:lnTo>
                    <a:pt x="61" y="32"/>
                  </a:lnTo>
                  <a:lnTo>
                    <a:pt x="59" y="31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7" y="28"/>
                  </a:lnTo>
                  <a:lnTo>
                    <a:pt x="56" y="27"/>
                  </a:lnTo>
                  <a:lnTo>
                    <a:pt x="56" y="26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5" y="23"/>
                  </a:lnTo>
                  <a:lnTo>
                    <a:pt x="55" y="22"/>
                  </a:lnTo>
                  <a:lnTo>
                    <a:pt x="55" y="21"/>
                  </a:lnTo>
                  <a:lnTo>
                    <a:pt x="56" y="19"/>
                  </a:lnTo>
                  <a:lnTo>
                    <a:pt x="56" y="17"/>
                  </a:lnTo>
                  <a:lnTo>
                    <a:pt x="57" y="15"/>
                  </a:lnTo>
                  <a:lnTo>
                    <a:pt x="58" y="13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3" y="7"/>
                  </a:lnTo>
                  <a:lnTo>
                    <a:pt x="64" y="5"/>
                  </a:lnTo>
                  <a:lnTo>
                    <a:pt x="65" y="4"/>
                  </a:lnTo>
                  <a:lnTo>
                    <a:pt x="67" y="3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9" y="5"/>
                  </a:lnTo>
                  <a:lnTo>
                    <a:pt x="83" y="7"/>
                  </a:lnTo>
                  <a:lnTo>
                    <a:pt x="89" y="11"/>
                  </a:lnTo>
                  <a:lnTo>
                    <a:pt x="92" y="13"/>
                  </a:lnTo>
                  <a:lnTo>
                    <a:pt x="96" y="15"/>
                  </a:lnTo>
                  <a:lnTo>
                    <a:pt x="97" y="15"/>
                  </a:lnTo>
                  <a:lnTo>
                    <a:pt x="98" y="16"/>
                  </a:lnTo>
                  <a:lnTo>
                    <a:pt x="100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7" y="16"/>
                  </a:lnTo>
                  <a:lnTo>
                    <a:pt x="109" y="16"/>
                  </a:lnTo>
                  <a:lnTo>
                    <a:pt x="111" y="16"/>
                  </a:lnTo>
                  <a:lnTo>
                    <a:pt x="113" y="17"/>
                  </a:lnTo>
                  <a:lnTo>
                    <a:pt x="118" y="18"/>
                  </a:lnTo>
                  <a:lnTo>
                    <a:pt x="120" y="19"/>
                  </a:lnTo>
                  <a:lnTo>
                    <a:pt x="122" y="20"/>
                  </a:lnTo>
                  <a:lnTo>
                    <a:pt x="130" y="23"/>
                  </a:lnTo>
                  <a:lnTo>
                    <a:pt x="133" y="24"/>
                  </a:lnTo>
                  <a:lnTo>
                    <a:pt x="135" y="25"/>
                  </a:lnTo>
                  <a:lnTo>
                    <a:pt x="138" y="26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9" y="28"/>
                  </a:lnTo>
                  <a:lnTo>
                    <a:pt x="151" y="28"/>
                  </a:lnTo>
                  <a:lnTo>
                    <a:pt x="152" y="28"/>
                  </a:lnTo>
                  <a:lnTo>
                    <a:pt x="154" y="29"/>
                  </a:lnTo>
                  <a:lnTo>
                    <a:pt x="155" y="30"/>
                  </a:lnTo>
                  <a:lnTo>
                    <a:pt x="157" y="31"/>
                  </a:lnTo>
                  <a:lnTo>
                    <a:pt x="159" y="32"/>
                  </a:lnTo>
                  <a:lnTo>
                    <a:pt x="160" y="33"/>
                  </a:lnTo>
                  <a:lnTo>
                    <a:pt x="167" y="37"/>
                  </a:lnTo>
                  <a:lnTo>
                    <a:pt x="169" y="38"/>
                  </a:lnTo>
                  <a:lnTo>
                    <a:pt x="170" y="38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5" y="39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1" y="40"/>
                  </a:lnTo>
                  <a:lnTo>
                    <a:pt x="191" y="40"/>
                  </a:lnTo>
                  <a:lnTo>
                    <a:pt x="192" y="40"/>
                  </a:lnTo>
                  <a:lnTo>
                    <a:pt x="193" y="41"/>
                  </a:lnTo>
                  <a:lnTo>
                    <a:pt x="193" y="42"/>
                  </a:lnTo>
                  <a:lnTo>
                    <a:pt x="194" y="42"/>
                  </a:lnTo>
                  <a:lnTo>
                    <a:pt x="195" y="44"/>
                  </a:lnTo>
                  <a:lnTo>
                    <a:pt x="197" y="50"/>
                  </a:lnTo>
                  <a:lnTo>
                    <a:pt x="198" y="52"/>
                  </a:lnTo>
                  <a:lnTo>
                    <a:pt x="200" y="54"/>
                  </a:lnTo>
                  <a:lnTo>
                    <a:pt x="201" y="57"/>
                  </a:lnTo>
                  <a:lnTo>
                    <a:pt x="203" y="59"/>
                  </a:lnTo>
                  <a:lnTo>
                    <a:pt x="205" y="61"/>
                  </a:lnTo>
                  <a:lnTo>
                    <a:pt x="206" y="63"/>
                  </a:lnTo>
                  <a:lnTo>
                    <a:pt x="207" y="64"/>
                  </a:lnTo>
                  <a:lnTo>
                    <a:pt x="209" y="66"/>
                  </a:lnTo>
                  <a:lnTo>
                    <a:pt x="211" y="67"/>
                  </a:lnTo>
                  <a:lnTo>
                    <a:pt x="213" y="69"/>
                  </a:lnTo>
                  <a:lnTo>
                    <a:pt x="216" y="71"/>
                  </a:lnTo>
                  <a:lnTo>
                    <a:pt x="217" y="72"/>
                  </a:lnTo>
                  <a:lnTo>
                    <a:pt x="219" y="73"/>
                  </a:lnTo>
                  <a:lnTo>
                    <a:pt x="221" y="74"/>
                  </a:lnTo>
                  <a:lnTo>
                    <a:pt x="223" y="76"/>
                  </a:lnTo>
                  <a:lnTo>
                    <a:pt x="226" y="77"/>
                  </a:lnTo>
                  <a:lnTo>
                    <a:pt x="227" y="77"/>
                  </a:lnTo>
                  <a:lnTo>
                    <a:pt x="229" y="78"/>
                  </a:lnTo>
                  <a:lnTo>
                    <a:pt x="230" y="78"/>
                  </a:lnTo>
                  <a:lnTo>
                    <a:pt x="232" y="79"/>
                  </a:lnTo>
                  <a:lnTo>
                    <a:pt x="233" y="79"/>
                  </a:lnTo>
                  <a:lnTo>
                    <a:pt x="235" y="79"/>
                  </a:lnTo>
                  <a:lnTo>
                    <a:pt x="236" y="79"/>
                  </a:lnTo>
                  <a:lnTo>
                    <a:pt x="238" y="7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253">
              <a:extLst>
                <a:ext uri="{FF2B5EF4-FFF2-40B4-BE49-F238E27FC236}">
                  <a16:creationId xmlns:a16="http://schemas.microsoft.com/office/drawing/2014/main" id="{A51FEA86-1EE5-78FF-3EC4-7DA1252B9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8431" y="3367773"/>
              <a:ext cx="568395" cy="908010"/>
            </a:xfrm>
            <a:custGeom>
              <a:avLst/>
              <a:gdLst>
                <a:gd name="T0" fmla="*/ 215 w 474"/>
                <a:gd name="T1" fmla="*/ 10 h 690"/>
                <a:gd name="T2" fmla="*/ 220 w 474"/>
                <a:gd name="T3" fmla="*/ 35 h 690"/>
                <a:gd name="T4" fmla="*/ 242 w 474"/>
                <a:gd name="T5" fmla="*/ 32 h 690"/>
                <a:gd name="T6" fmla="*/ 249 w 474"/>
                <a:gd name="T7" fmla="*/ 66 h 690"/>
                <a:gd name="T8" fmla="*/ 231 w 474"/>
                <a:gd name="T9" fmla="*/ 71 h 690"/>
                <a:gd name="T10" fmla="*/ 202 w 474"/>
                <a:gd name="T11" fmla="*/ 94 h 690"/>
                <a:gd name="T12" fmla="*/ 174 w 474"/>
                <a:gd name="T13" fmla="*/ 135 h 690"/>
                <a:gd name="T14" fmla="*/ 168 w 474"/>
                <a:gd name="T15" fmla="*/ 178 h 690"/>
                <a:gd name="T16" fmla="*/ 145 w 474"/>
                <a:gd name="T17" fmla="*/ 223 h 690"/>
                <a:gd name="T18" fmla="*/ 159 w 474"/>
                <a:gd name="T19" fmla="*/ 245 h 690"/>
                <a:gd name="T20" fmla="*/ 147 w 474"/>
                <a:gd name="T21" fmla="*/ 271 h 690"/>
                <a:gd name="T22" fmla="*/ 144 w 474"/>
                <a:gd name="T23" fmla="*/ 298 h 690"/>
                <a:gd name="T24" fmla="*/ 167 w 474"/>
                <a:gd name="T25" fmla="*/ 311 h 690"/>
                <a:gd name="T26" fmla="*/ 171 w 474"/>
                <a:gd name="T27" fmla="*/ 328 h 690"/>
                <a:gd name="T28" fmla="*/ 194 w 474"/>
                <a:gd name="T29" fmla="*/ 322 h 690"/>
                <a:gd name="T30" fmla="*/ 228 w 474"/>
                <a:gd name="T31" fmla="*/ 305 h 690"/>
                <a:gd name="T32" fmla="*/ 233 w 474"/>
                <a:gd name="T33" fmla="*/ 331 h 690"/>
                <a:gd name="T34" fmla="*/ 244 w 474"/>
                <a:gd name="T35" fmla="*/ 341 h 690"/>
                <a:gd name="T36" fmla="*/ 261 w 474"/>
                <a:gd name="T37" fmla="*/ 323 h 690"/>
                <a:gd name="T38" fmla="*/ 272 w 474"/>
                <a:gd name="T39" fmla="*/ 316 h 690"/>
                <a:gd name="T40" fmla="*/ 276 w 474"/>
                <a:gd name="T41" fmla="*/ 297 h 690"/>
                <a:gd name="T42" fmla="*/ 289 w 474"/>
                <a:gd name="T43" fmla="*/ 331 h 690"/>
                <a:gd name="T44" fmla="*/ 303 w 474"/>
                <a:gd name="T45" fmla="*/ 356 h 690"/>
                <a:gd name="T46" fmla="*/ 336 w 474"/>
                <a:gd name="T47" fmla="*/ 372 h 690"/>
                <a:gd name="T48" fmla="*/ 367 w 474"/>
                <a:gd name="T49" fmla="*/ 365 h 690"/>
                <a:gd name="T50" fmla="*/ 372 w 474"/>
                <a:gd name="T51" fmla="*/ 394 h 690"/>
                <a:gd name="T52" fmla="*/ 380 w 474"/>
                <a:gd name="T53" fmla="*/ 421 h 690"/>
                <a:gd name="T54" fmla="*/ 397 w 474"/>
                <a:gd name="T55" fmla="*/ 421 h 690"/>
                <a:gd name="T56" fmla="*/ 425 w 474"/>
                <a:gd name="T57" fmla="*/ 452 h 690"/>
                <a:gd name="T58" fmla="*/ 447 w 474"/>
                <a:gd name="T59" fmla="*/ 487 h 690"/>
                <a:gd name="T60" fmla="*/ 457 w 474"/>
                <a:gd name="T61" fmla="*/ 493 h 690"/>
                <a:gd name="T62" fmla="*/ 474 w 474"/>
                <a:gd name="T63" fmla="*/ 506 h 690"/>
                <a:gd name="T64" fmla="*/ 462 w 474"/>
                <a:gd name="T65" fmla="*/ 522 h 690"/>
                <a:gd name="T66" fmla="*/ 439 w 474"/>
                <a:gd name="T67" fmla="*/ 527 h 690"/>
                <a:gd name="T68" fmla="*/ 423 w 474"/>
                <a:gd name="T69" fmla="*/ 552 h 690"/>
                <a:gd name="T70" fmla="*/ 399 w 474"/>
                <a:gd name="T71" fmla="*/ 575 h 690"/>
                <a:gd name="T72" fmla="*/ 375 w 474"/>
                <a:gd name="T73" fmla="*/ 562 h 690"/>
                <a:gd name="T74" fmla="*/ 359 w 474"/>
                <a:gd name="T75" fmla="*/ 570 h 690"/>
                <a:gd name="T76" fmla="*/ 359 w 474"/>
                <a:gd name="T77" fmla="*/ 586 h 690"/>
                <a:gd name="T78" fmla="*/ 348 w 474"/>
                <a:gd name="T79" fmla="*/ 602 h 690"/>
                <a:gd name="T80" fmla="*/ 319 w 474"/>
                <a:gd name="T81" fmla="*/ 600 h 690"/>
                <a:gd name="T82" fmla="*/ 302 w 474"/>
                <a:gd name="T83" fmla="*/ 617 h 690"/>
                <a:gd name="T84" fmla="*/ 280 w 474"/>
                <a:gd name="T85" fmla="*/ 621 h 690"/>
                <a:gd name="T86" fmla="*/ 249 w 474"/>
                <a:gd name="T87" fmla="*/ 614 h 690"/>
                <a:gd name="T88" fmla="*/ 240 w 474"/>
                <a:gd name="T89" fmla="*/ 600 h 690"/>
                <a:gd name="T90" fmla="*/ 232 w 474"/>
                <a:gd name="T91" fmla="*/ 627 h 690"/>
                <a:gd name="T92" fmla="*/ 224 w 474"/>
                <a:gd name="T93" fmla="*/ 653 h 690"/>
                <a:gd name="T94" fmla="*/ 196 w 474"/>
                <a:gd name="T95" fmla="*/ 673 h 690"/>
                <a:gd name="T96" fmla="*/ 161 w 474"/>
                <a:gd name="T97" fmla="*/ 688 h 690"/>
                <a:gd name="T98" fmla="*/ 146 w 474"/>
                <a:gd name="T99" fmla="*/ 661 h 690"/>
                <a:gd name="T100" fmla="*/ 110 w 474"/>
                <a:gd name="T101" fmla="*/ 640 h 690"/>
                <a:gd name="T102" fmla="*/ 109 w 474"/>
                <a:gd name="T103" fmla="*/ 612 h 690"/>
                <a:gd name="T104" fmla="*/ 100 w 474"/>
                <a:gd name="T105" fmla="*/ 613 h 690"/>
                <a:gd name="T106" fmla="*/ 84 w 474"/>
                <a:gd name="T107" fmla="*/ 594 h 690"/>
                <a:gd name="T108" fmla="*/ 69 w 474"/>
                <a:gd name="T109" fmla="*/ 563 h 690"/>
                <a:gd name="T110" fmla="*/ 44 w 474"/>
                <a:gd name="T111" fmla="*/ 547 h 690"/>
                <a:gd name="T112" fmla="*/ 29 w 474"/>
                <a:gd name="T113" fmla="*/ 563 h 690"/>
                <a:gd name="T114" fmla="*/ 46 w 474"/>
                <a:gd name="T115" fmla="*/ 589 h 690"/>
                <a:gd name="T116" fmla="*/ 28 w 474"/>
                <a:gd name="T117" fmla="*/ 617 h 690"/>
                <a:gd name="T118" fmla="*/ 1 w 474"/>
                <a:gd name="T119" fmla="*/ 603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4" h="690">
                  <a:moveTo>
                    <a:pt x="195" y="2"/>
                  </a:moveTo>
                  <a:lnTo>
                    <a:pt x="197" y="2"/>
                  </a:lnTo>
                  <a:lnTo>
                    <a:pt x="198" y="2"/>
                  </a:lnTo>
                  <a:lnTo>
                    <a:pt x="200" y="1"/>
                  </a:lnTo>
                  <a:lnTo>
                    <a:pt x="206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2" y="0"/>
                  </a:lnTo>
                  <a:lnTo>
                    <a:pt x="212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6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2"/>
                  </a:lnTo>
                  <a:lnTo>
                    <a:pt x="215" y="13"/>
                  </a:lnTo>
                  <a:lnTo>
                    <a:pt x="215" y="15"/>
                  </a:lnTo>
                  <a:lnTo>
                    <a:pt x="215" y="26"/>
                  </a:lnTo>
                  <a:lnTo>
                    <a:pt x="215" y="27"/>
                  </a:lnTo>
                  <a:lnTo>
                    <a:pt x="215" y="28"/>
                  </a:lnTo>
                  <a:lnTo>
                    <a:pt x="215" y="30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7" y="33"/>
                  </a:lnTo>
                  <a:lnTo>
                    <a:pt x="217" y="34"/>
                  </a:lnTo>
                  <a:lnTo>
                    <a:pt x="217" y="34"/>
                  </a:lnTo>
                  <a:lnTo>
                    <a:pt x="218" y="35"/>
                  </a:lnTo>
                  <a:lnTo>
                    <a:pt x="219" y="35"/>
                  </a:lnTo>
                  <a:lnTo>
                    <a:pt x="220" y="35"/>
                  </a:lnTo>
                  <a:lnTo>
                    <a:pt x="220" y="35"/>
                  </a:lnTo>
                  <a:lnTo>
                    <a:pt x="221" y="34"/>
                  </a:lnTo>
                  <a:lnTo>
                    <a:pt x="221" y="34"/>
                  </a:lnTo>
                  <a:lnTo>
                    <a:pt x="224" y="32"/>
                  </a:lnTo>
                  <a:lnTo>
                    <a:pt x="225" y="31"/>
                  </a:lnTo>
                  <a:lnTo>
                    <a:pt x="226" y="30"/>
                  </a:lnTo>
                  <a:lnTo>
                    <a:pt x="227" y="30"/>
                  </a:lnTo>
                  <a:lnTo>
                    <a:pt x="228" y="30"/>
                  </a:lnTo>
                  <a:lnTo>
                    <a:pt x="229" y="29"/>
                  </a:lnTo>
                  <a:lnTo>
                    <a:pt x="231" y="29"/>
                  </a:lnTo>
                  <a:lnTo>
                    <a:pt x="232" y="29"/>
                  </a:lnTo>
                  <a:lnTo>
                    <a:pt x="233" y="29"/>
                  </a:lnTo>
                  <a:lnTo>
                    <a:pt x="235" y="29"/>
                  </a:lnTo>
                  <a:lnTo>
                    <a:pt x="236" y="29"/>
                  </a:lnTo>
                  <a:lnTo>
                    <a:pt x="238" y="30"/>
                  </a:lnTo>
                  <a:lnTo>
                    <a:pt x="239" y="30"/>
                  </a:lnTo>
                  <a:lnTo>
                    <a:pt x="241" y="31"/>
                  </a:lnTo>
                  <a:lnTo>
                    <a:pt x="242" y="32"/>
                  </a:lnTo>
                  <a:lnTo>
                    <a:pt x="244" y="33"/>
                  </a:lnTo>
                  <a:lnTo>
                    <a:pt x="245" y="34"/>
                  </a:lnTo>
                  <a:lnTo>
                    <a:pt x="246" y="35"/>
                  </a:lnTo>
                  <a:lnTo>
                    <a:pt x="247" y="35"/>
                  </a:lnTo>
                  <a:lnTo>
                    <a:pt x="248" y="36"/>
                  </a:lnTo>
                  <a:lnTo>
                    <a:pt x="249" y="38"/>
                  </a:lnTo>
                  <a:lnTo>
                    <a:pt x="249" y="39"/>
                  </a:lnTo>
                  <a:lnTo>
                    <a:pt x="250" y="40"/>
                  </a:lnTo>
                  <a:lnTo>
                    <a:pt x="251" y="42"/>
                  </a:lnTo>
                  <a:lnTo>
                    <a:pt x="251" y="43"/>
                  </a:lnTo>
                  <a:lnTo>
                    <a:pt x="251" y="44"/>
                  </a:lnTo>
                  <a:lnTo>
                    <a:pt x="251" y="44"/>
                  </a:lnTo>
                  <a:lnTo>
                    <a:pt x="251" y="45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0" y="63"/>
                  </a:lnTo>
                  <a:lnTo>
                    <a:pt x="249" y="66"/>
                  </a:lnTo>
                  <a:lnTo>
                    <a:pt x="249" y="67"/>
                  </a:lnTo>
                  <a:lnTo>
                    <a:pt x="248" y="68"/>
                  </a:lnTo>
                  <a:lnTo>
                    <a:pt x="248" y="70"/>
                  </a:lnTo>
                  <a:lnTo>
                    <a:pt x="247" y="70"/>
                  </a:lnTo>
                  <a:lnTo>
                    <a:pt x="247" y="71"/>
                  </a:lnTo>
                  <a:lnTo>
                    <a:pt x="246" y="71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2" y="72"/>
                  </a:lnTo>
                  <a:lnTo>
                    <a:pt x="241" y="72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5" y="71"/>
                  </a:lnTo>
                  <a:lnTo>
                    <a:pt x="233" y="71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30" y="72"/>
                  </a:lnTo>
                  <a:lnTo>
                    <a:pt x="229" y="72"/>
                  </a:lnTo>
                  <a:lnTo>
                    <a:pt x="228" y="73"/>
                  </a:lnTo>
                  <a:lnTo>
                    <a:pt x="226" y="75"/>
                  </a:lnTo>
                  <a:lnTo>
                    <a:pt x="223" y="78"/>
                  </a:lnTo>
                  <a:lnTo>
                    <a:pt x="219" y="83"/>
                  </a:lnTo>
                  <a:lnTo>
                    <a:pt x="217" y="84"/>
                  </a:lnTo>
                  <a:lnTo>
                    <a:pt x="216" y="85"/>
                  </a:lnTo>
                  <a:lnTo>
                    <a:pt x="214" y="87"/>
                  </a:lnTo>
                  <a:lnTo>
                    <a:pt x="213" y="88"/>
                  </a:lnTo>
                  <a:lnTo>
                    <a:pt x="211" y="88"/>
                  </a:lnTo>
                  <a:lnTo>
                    <a:pt x="208" y="89"/>
                  </a:lnTo>
                  <a:lnTo>
                    <a:pt x="207" y="90"/>
                  </a:lnTo>
                  <a:lnTo>
                    <a:pt x="205" y="91"/>
                  </a:lnTo>
                  <a:lnTo>
                    <a:pt x="204" y="92"/>
                  </a:lnTo>
                  <a:lnTo>
                    <a:pt x="203" y="93"/>
                  </a:lnTo>
                  <a:lnTo>
                    <a:pt x="202" y="94"/>
                  </a:lnTo>
                  <a:lnTo>
                    <a:pt x="198" y="97"/>
                  </a:lnTo>
                  <a:lnTo>
                    <a:pt x="197" y="98"/>
                  </a:lnTo>
                  <a:lnTo>
                    <a:pt x="196" y="99"/>
                  </a:lnTo>
                  <a:lnTo>
                    <a:pt x="193" y="101"/>
                  </a:lnTo>
                  <a:lnTo>
                    <a:pt x="192" y="102"/>
                  </a:lnTo>
                  <a:lnTo>
                    <a:pt x="190" y="104"/>
                  </a:lnTo>
                  <a:lnTo>
                    <a:pt x="187" y="108"/>
                  </a:lnTo>
                  <a:lnTo>
                    <a:pt x="180" y="116"/>
                  </a:lnTo>
                  <a:lnTo>
                    <a:pt x="178" y="119"/>
                  </a:lnTo>
                  <a:lnTo>
                    <a:pt x="177" y="121"/>
                  </a:lnTo>
                  <a:lnTo>
                    <a:pt x="177" y="122"/>
                  </a:lnTo>
                  <a:lnTo>
                    <a:pt x="176" y="123"/>
                  </a:lnTo>
                  <a:lnTo>
                    <a:pt x="176" y="125"/>
                  </a:lnTo>
                  <a:lnTo>
                    <a:pt x="175" y="128"/>
                  </a:lnTo>
                  <a:lnTo>
                    <a:pt x="175" y="132"/>
                  </a:lnTo>
                  <a:lnTo>
                    <a:pt x="175" y="134"/>
                  </a:lnTo>
                  <a:lnTo>
                    <a:pt x="174" y="135"/>
                  </a:lnTo>
                  <a:lnTo>
                    <a:pt x="174" y="136"/>
                  </a:lnTo>
                  <a:lnTo>
                    <a:pt x="173" y="138"/>
                  </a:lnTo>
                  <a:lnTo>
                    <a:pt x="171" y="143"/>
                  </a:lnTo>
                  <a:lnTo>
                    <a:pt x="171" y="145"/>
                  </a:lnTo>
                  <a:lnTo>
                    <a:pt x="170" y="146"/>
                  </a:lnTo>
                  <a:lnTo>
                    <a:pt x="170" y="148"/>
                  </a:lnTo>
                  <a:lnTo>
                    <a:pt x="170" y="150"/>
                  </a:lnTo>
                  <a:lnTo>
                    <a:pt x="170" y="152"/>
                  </a:lnTo>
                  <a:lnTo>
                    <a:pt x="170" y="159"/>
                  </a:lnTo>
                  <a:lnTo>
                    <a:pt x="170" y="165"/>
                  </a:lnTo>
                  <a:lnTo>
                    <a:pt x="170" y="168"/>
                  </a:lnTo>
                  <a:lnTo>
                    <a:pt x="170" y="170"/>
                  </a:lnTo>
                  <a:lnTo>
                    <a:pt x="170" y="172"/>
                  </a:lnTo>
                  <a:lnTo>
                    <a:pt x="170" y="173"/>
                  </a:lnTo>
                  <a:lnTo>
                    <a:pt x="169" y="175"/>
                  </a:lnTo>
                  <a:lnTo>
                    <a:pt x="168" y="177"/>
                  </a:lnTo>
                  <a:lnTo>
                    <a:pt x="168" y="178"/>
                  </a:lnTo>
                  <a:lnTo>
                    <a:pt x="167" y="180"/>
                  </a:lnTo>
                  <a:lnTo>
                    <a:pt x="166" y="182"/>
                  </a:lnTo>
                  <a:lnTo>
                    <a:pt x="165" y="183"/>
                  </a:lnTo>
                  <a:lnTo>
                    <a:pt x="164" y="184"/>
                  </a:lnTo>
                  <a:lnTo>
                    <a:pt x="156" y="193"/>
                  </a:lnTo>
                  <a:lnTo>
                    <a:pt x="154" y="196"/>
                  </a:lnTo>
                  <a:lnTo>
                    <a:pt x="153" y="198"/>
                  </a:lnTo>
                  <a:lnTo>
                    <a:pt x="151" y="200"/>
                  </a:lnTo>
                  <a:lnTo>
                    <a:pt x="150" y="202"/>
                  </a:lnTo>
                  <a:lnTo>
                    <a:pt x="149" y="206"/>
                  </a:lnTo>
                  <a:lnTo>
                    <a:pt x="148" y="207"/>
                  </a:lnTo>
                  <a:lnTo>
                    <a:pt x="148" y="208"/>
                  </a:lnTo>
                  <a:lnTo>
                    <a:pt x="147" y="210"/>
                  </a:lnTo>
                  <a:lnTo>
                    <a:pt x="147" y="211"/>
                  </a:lnTo>
                  <a:lnTo>
                    <a:pt x="147" y="213"/>
                  </a:lnTo>
                  <a:lnTo>
                    <a:pt x="146" y="218"/>
                  </a:lnTo>
                  <a:lnTo>
                    <a:pt x="145" y="223"/>
                  </a:lnTo>
                  <a:lnTo>
                    <a:pt x="145" y="224"/>
                  </a:lnTo>
                  <a:lnTo>
                    <a:pt x="145" y="225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6" y="227"/>
                  </a:lnTo>
                  <a:lnTo>
                    <a:pt x="146" y="228"/>
                  </a:lnTo>
                  <a:lnTo>
                    <a:pt x="147" y="229"/>
                  </a:lnTo>
                  <a:lnTo>
                    <a:pt x="148" y="230"/>
                  </a:lnTo>
                  <a:lnTo>
                    <a:pt x="149" y="232"/>
                  </a:lnTo>
                  <a:lnTo>
                    <a:pt x="155" y="238"/>
                  </a:lnTo>
                  <a:lnTo>
                    <a:pt x="156" y="239"/>
                  </a:lnTo>
                  <a:lnTo>
                    <a:pt x="157" y="241"/>
                  </a:lnTo>
                  <a:lnTo>
                    <a:pt x="157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8" y="244"/>
                  </a:lnTo>
                  <a:lnTo>
                    <a:pt x="159" y="245"/>
                  </a:lnTo>
                  <a:lnTo>
                    <a:pt x="159" y="246"/>
                  </a:lnTo>
                  <a:lnTo>
                    <a:pt x="159" y="247"/>
                  </a:lnTo>
                  <a:lnTo>
                    <a:pt x="159" y="248"/>
                  </a:lnTo>
                  <a:lnTo>
                    <a:pt x="159" y="249"/>
                  </a:lnTo>
                  <a:lnTo>
                    <a:pt x="158" y="251"/>
                  </a:lnTo>
                  <a:lnTo>
                    <a:pt x="158" y="252"/>
                  </a:lnTo>
                  <a:lnTo>
                    <a:pt x="157" y="254"/>
                  </a:lnTo>
                  <a:lnTo>
                    <a:pt x="156" y="256"/>
                  </a:lnTo>
                  <a:lnTo>
                    <a:pt x="155" y="257"/>
                  </a:lnTo>
                  <a:lnTo>
                    <a:pt x="152" y="261"/>
                  </a:lnTo>
                  <a:lnTo>
                    <a:pt x="150" y="263"/>
                  </a:lnTo>
                  <a:lnTo>
                    <a:pt x="148" y="265"/>
                  </a:lnTo>
                  <a:lnTo>
                    <a:pt x="148" y="266"/>
                  </a:lnTo>
                  <a:lnTo>
                    <a:pt x="148" y="267"/>
                  </a:lnTo>
                  <a:lnTo>
                    <a:pt x="147" y="268"/>
                  </a:lnTo>
                  <a:lnTo>
                    <a:pt x="147" y="270"/>
                  </a:lnTo>
                  <a:lnTo>
                    <a:pt x="147" y="271"/>
                  </a:lnTo>
                  <a:lnTo>
                    <a:pt x="147" y="273"/>
                  </a:lnTo>
                  <a:lnTo>
                    <a:pt x="147" y="274"/>
                  </a:lnTo>
                  <a:lnTo>
                    <a:pt x="147" y="276"/>
                  </a:lnTo>
                  <a:lnTo>
                    <a:pt x="147" y="277"/>
                  </a:lnTo>
                  <a:lnTo>
                    <a:pt x="146" y="279"/>
                  </a:lnTo>
                  <a:lnTo>
                    <a:pt x="145" y="281"/>
                  </a:lnTo>
                  <a:lnTo>
                    <a:pt x="143" y="286"/>
                  </a:lnTo>
                  <a:lnTo>
                    <a:pt x="142" y="288"/>
                  </a:lnTo>
                  <a:lnTo>
                    <a:pt x="142" y="289"/>
                  </a:lnTo>
                  <a:lnTo>
                    <a:pt x="142" y="290"/>
                  </a:lnTo>
                  <a:lnTo>
                    <a:pt x="142" y="292"/>
                  </a:lnTo>
                  <a:lnTo>
                    <a:pt x="142" y="292"/>
                  </a:lnTo>
                  <a:lnTo>
                    <a:pt x="142" y="293"/>
                  </a:lnTo>
                  <a:lnTo>
                    <a:pt x="142" y="294"/>
                  </a:lnTo>
                  <a:lnTo>
                    <a:pt x="142" y="295"/>
                  </a:lnTo>
                  <a:lnTo>
                    <a:pt x="143" y="296"/>
                  </a:lnTo>
                  <a:lnTo>
                    <a:pt x="144" y="298"/>
                  </a:lnTo>
                  <a:lnTo>
                    <a:pt x="145" y="300"/>
                  </a:lnTo>
                  <a:lnTo>
                    <a:pt x="146" y="301"/>
                  </a:lnTo>
                  <a:lnTo>
                    <a:pt x="146" y="302"/>
                  </a:lnTo>
                  <a:lnTo>
                    <a:pt x="149" y="305"/>
                  </a:lnTo>
                  <a:lnTo>
                    <a:pt x="151" y="308"/>
                  </a:lnTo>
                  <a:lnTo>
                    <a:pt x="152" y="309"/>
                  </a:lnTo>
                  <a:lnTo>
                    <a:pt x="154" y="311"/>
                  </a:lnTo>
                  <a:lnTo>
                    <a:pt x="154" y="311"/>
                  </a:lnTo>
                  <a:lnTo>
                    <a:pt x="155" y="312"/>
                  </a:lnTo>
                  <a:lnTo>
                    <a:pt x="156" y="312"/>
                  </a:lnTo>
                  <a:lnTo>
                    <a:pt x="157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60" y="312"/>
                  </a:lnTo>
                  <a:lnTo>
                    <a:pt x="164" y="312"/>
                  </a:lnTo>
                  <a:lnTo>
                    <a:pt x="165" y="311"/>
                  </a:lnTo>
                  <a:lnTo>
                    <a:pt x="167" y="311"/>
                  </a:lnTo>
                  <a:lnTo>
                    <a:pt x="168" y="310"/>
                  </a:lnTo>
                  <a:lnTo>
                    <a:pt x="169" y="310"/>
                  </a:lnTo>
                  <a:lnTo>
                    <a:pt x="169" y="310"/>
                  </a:lnTo>
                  <a:lnTo>
                    <a:pt x="170" y="310"/>
                  </a:lnTo>
                  <a:lnTo>
                    <a:pt x="170" y="311"/>
                  </a:lnTo>
                  <a:lnTo>
                    <a:pt x="170" y="311"/>
                  </a:lnTo>
                  <a:lnTo>
                    <a:pt x="170" y="312"/>
                  </a:lnTo>
                  <a:lnTo>
                    <a:pt x="171" y="313"/>
                  </a:lnTo>
                  <a:lnTo>
                    <a:pt x="171" y="314"/>
                  </a:lnTo>
                  <a:lnTo>
                    <a:pt x="170" y="317"/>
                  </a:lnTo>
                  <a:lnTo>
                    <a:pt x="170" y="321"/>
                  </a:lnTo>
                  <a:lnTo>
                    <a:pt x="170" y="323"/>
                  </a:lnTo>
                  <a:lnTo>
                    <a:pt x="169" y="324"/>
                  </a:lnTo>
                  <a:lnTo>
                    <a:pt x="170" y="326"/>
                  </a:lnTo>
                  <a:lnTo>
                    <a:pt x="170" y="326"/>
                  </a:lnTo>
                  <a:lnTo>
                    <a:pt x="170" y="327"/>
                  </a:lnTo>
                  <a:lnTo>
                    <a:pt x="171" y="328"/>
                  </a:lnTo>
                  <a:lnTo>
                    <a:pt x="171" y="329"/>
                  </a:lnTo>
                  <a:lnTo>
                    <a:pt x="172" y="329"/>
                  </a:lnTo>
                  <a:lnTo>
                    <a:pt x="172" y="329"/>
                  </a:lnTo>
                  <a:lnTo>
                    <a:pt x="173" y="329"/>
                  </a:lnTo>
                  <a:lnTo>
                    <a:pt x="174" y="330"/>
                  </a:lnTo>
                  <a:lnTo>
                    <a:pt x="175" y="330"/>
                  </a:lnTo>
                  <a:lnTo>
                    <a:pt x="180" y="329"/>
                  </a:lnTo>
                  <a:lnTo>
                    <a:pt x="185" y="329"/>
                  </a:lnTo>
                  <a:lnTo>
                    <a:pt x="186" y="329"/>
                  </a:lnTo>
                  <a:lnTo>
                    <a:pt x="187" y="329"/>
                  </a:lnTo>
                  <a:lnTo>
                    <a:pt x="188" y="329"/>
                  </a:lnTo>
                  <a:lnTo>
                    <a:pt x="189" y="328"/>
                  </a:lnTo>
                  <a:lnTo>
                    <a:pt x="189" y="327"/>
                  </a:lnTo>
                  <a:lnTo>
                    <a:pt x="191" y="325"/>
                  </a:lnTo>
                  <a:lnTo>
                    <a:pt x="192" y="324"/>
                  </a:lnTo>
                  <a:lnTo>
                    <a:pt x="193" y="323"/>
                  </a:lnTo>
                  <a:lnTo>
                    <a:pt x="194" y="322"/>
                  </a:lnTo>
                  <a:lnTo>
                    <a:pt x="195" y="320"/>
                  </a:lnTo>
                  <a:lnTo>
                    <a:pt x="200" y="317"/>
                  </a:lnTo>
                  <a:lnTo>
                    <a:pt x="204" y="314"/>
                  </a:lnTo>
                  <a:lnTo>
                    <a:pt x="206" y="312"/>
                  </a:lnTo>
                  <a:lnTo>
                    <a:pt x="209" y="310"/>
                  </a:lnTo>
                  <a:lnTo>
                    <a:pt x="210" y="309"/>
                  </a:lnTo>
                  <a:lnTo>
                    <a:pt x="211" y="309"/>
                  </a:lnTo>
                  <a:lnTo>
                    <a:pt x="212" y="308"/>
                  </a:lnTo>
                  <a:lnTo>
                    <a:pt x="215" y="307"/>
                  </a:lnTo>
                  <a:lnTo>
                    <a:pt x="217" y="306"/>
                  </a:lnTo>
                  <a:lnTo>
                    <a:pt x="218" y="306"/>
                  </a:lnTo>
                  <a:lnTo>
                    <a:pt x="219" y="305"/>
                  </a:lnTo>
                  <a:lnTo>
                    <a:pt x="221" y="305"/>
                  </a:lnTo>
                  <a:lnTo>
                    <a:pt x="224" y="305"/>
                  </a:lnTo>
                  <a:lnTo>
                    <a:pt x="226" y="304"/>
                  </a:lnTo>
                  <a:lnTo>
                    <a:pt x="227" y="304"/>
                  </a:lnTo>
                  <a:lnTo>
                    <a:pt x="228" y="305"/>
                  </a:lnTo>
                  <a:lnTo>
                    <a:pt x="229" y="305"/>
                  </a:lnTo>
                  <a:lnTo>
                    <a:pt x="230" y="305"/>
                  </a:lnTo>
                  <a:lnTo>
                    <a:pt x="231" y="306"/>
                  </a:lnTo>
                  <a:lnTo>
                    <a:pt x="232" y="307"/>
                  </a:lnTo>
                  <a:lnTo>
                    <a:pt x="233" y="307"/>
                  </a:lnTo>
                  <a:lnTo>
                    <a:pt x="234" y="308"/>
                  </a:lnTo>
                  <a:lnTo>
                    <a:pt x="234" y="309"/>
                  </a:lnTo>
                  <a:lnTo>
                    <a:pt x="235" y="310"/>
                  </a:lnTo>
                  <a:lnTo>
                    <a:pt x="235" y="312"/>
                  </a:lnTo>
                  <a:lnTo>
                    <a:pt x="235" y="313"/>
                  </a:lnTo>
                  <a:lnTo>
                    <a:pt x="235" y="313"/>
                  </a:lnTo>
                  <a:lnTo>
                    <a:pt x="235" y="314"/>
                  </a:lnTo>
                  <a:lnTo>
                    <a:pt x="235" y="317"/>
                  </a:lnTo>
                  <a:lnTo>
                    <a:pt x="234" y="320"/>
                  </a:lnTo>
                  <a:lnTo>
                    <a:pt x="233" y="326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3" y="332"/>
                  </a:lnTo>
                  <a:lnTo>
                    <a:pt x="233" y="333"/>
                  </a:lnTo>
                  <a:lnTo>
                    <a:pt x="233" y="335"/>
                  </a:lnTo>
                  <a:lnTo>
                    <a:pt x="234" y="336"/>
                  </a:lnTo>
                  <a:lnTo>
                    <a:pt x="235" y="338"/>
                  </a:lnTo>
                  <a:lnTo>
                    <a:pt x="236" y="340"/>
                  </a:lnTo>
                  <a:lnTo>
                    <a:pt x="237" y="341"/>
                  </a:lnTo>
                  <a:lnTo>
                    <a:pt x="238" y="342"/>
                  </a:lnTo>
                  <a:lnTo>
                    <a:pt x="239" y="343"/>
                  </a:lnTo>
                  <a:lnTo>
                    <a:pt x="240" y="343"/>
                  </a:lnTo>
                  <a:lnTo>
                    <a:pt x="240" y="344"/>
                  </a:lnTo>
                  <a:lnTo>
                    <a:pt x="241" y="344"/>
                  </a:lnTo>
                  <a:lnTo>
                    <a:pt x="241" y="343"/>
                  </a:lnTo>
                  <a:lnTo>
                    <a:pt x="242" y="343"/>
                  </a:lnTo>
                  <a:lnTo>
                    <a:pt x="242" y="343"/>
                  </a:lnTo>
                  <a:lnTo>
                    <a:pt x="243" y="343"/>
                  </a:lnTo>
                  <a:lnTo>
                    <a:pt x="244" y="341"/>
                  </a:lnTo>
                  <a:lnTo>
                    <a:pt x="245" y="338"/>
                  </a:lnTo>
                  <a:lnTo>
                    <a:pt x="246" y="337"/>
                  </a:lnTo>
                  <a:lnTo>
                    <a:pt x="247" y="337"/>
                  </a:lnTo>
                  <a:lnTo>
                    <a:pt x="250" y="333"/>
                  </a:lnTo>
                  <a:lnTo>
                    <a:pt x="251" y="333"/>
                  </a:lnTo>
                  <a:lnTo>
                    <a:pt x="251" y="332"/>
                  </a:lnTo>
                  <a:lnTo>
                    <a:pt x="252" y="331"/>
                  </a:lnTo>
                  <a:lnTo>
                    <a:pt x="253" y="329"/>
                  </a:lnTo>
                  <a:lnTo>
                    <a:pt x="253" y="328"/>
                  </a:lnTo>
                  <a:lnTo>
                    <a:pt x="254" y="327"/>
                  </a:lnTo>
                  <a:lnTo>
                    <a:pt x="254" y="327"/>
                  </a:lnTo>
                  <a:lnTo>
                    <a:pt x="255" y="326"/>
                  </a:lnTo>
                  <a:lnTo>
                    <a:pt x="256" y="326"/>
                  </a:lnTo>
                  <a:lnTo>
                    <a:pt x="258" y="324"/>
                  </a:lnTo>
                  <a:lnTo>
                    <a:pt x="259" y="324"/>
                  </a:lnTo>
                  <a:lnTo>
                    <a:pt x="260" y="323"/>
                  </a:lnTo>
                  <a:lnTo>
                    <a:pt x="261" y="323"/>
                  </a:lnTo>
                  <a:lnTo>
                    <a:pt x="261" y="322"/>
                  </a:lnTo>
                  <a:lnTo>
                    <a:pt x="262" y="322"/>
                  </a:lnTo>
                  <a:lnTo>
                    <a:pt x="262" y="322"/>
                  </a:lnTo>
                  <a:lnTo>
                    <a:pt x="263" y="323"/>
                  </a:lnTo>
                  <a:lnTo>
                    <a:pt x="264" y="323"/>
                  </a:lnTo>
                  <a:lnTo>
                    <a:pt x="265" y="323"/>
                  </a:lnTo>
                  <a:lnTo>
                    <a:pt x="265" y="323"/>
                  </a:lnTo>
                  <a:lnTo>
                    <a:pt x="266" y="323"/>
                  </a:lnTo>
                  <a:lnTo>
                    <a:pt x="267" y="323"/>
                  </a:lnTo>
                  <a:lnTo>
                    <a:pt x="268" y="322"/>
                  </a:lnTo>
                  <a:lnTo>
                    <a:pt x="268" y="321"/>
                  </a:lnTo>
                  <a:lnTo>
                    <a:pt x="270" y="320"/>
                  </a:lnTo>
                  <a:lnTo>
                    <a:pt x="271" y="319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2" y="317"/>
                  </a:lnTo>
                  <a:lnTo>
                    <a:pt x="272" y="316"/>
                  </a:lnTo>
                  <a:lnTo>
                    <a:pt x="272" y="314"/>
                  </a:lnTo>
                  <a:lnTo>
                    <a:pt x="272" y="313"/>
                  </a:lnTo>
                  <a:lnTo>
                    <a:pt x="271" y="312"/>
                  </a:lnTo>
                  <a:lnTo>
                    <a:pt x="269" y="302"/>
                  </a:lnTo>
                  <a:lnTo>
                    <a:pt x="269" y="300"/>
                  </a:lnTo>
                  <a:lnTo>
                    <a:pt x="269" y="299"/>
                  </a:lnTo>
                  <a:lnTo>
                    <a:pt x="269" y="298"/>
                  </a:lnTo>
                  <a:lnTo>
                    <a:pt x="269" y="297"/>
                  </a:lnTo>
                  <a:lnTo>
                    <a:pt x="270" y="297"/>
                  </a:lnTo>
                  <a:lnTo>
                    <a:pt x="270" y="296"/>
                  </a:lnTo>
                  <a:lnTo>
                    <a:pt x="271" y="296"/>
                  </a:lnTo>
                  <a:lnTo>
                    <a:pt x="272" y="296"/>
                  </a:lnTo>
                  <a:lnTo>
                    <a:pt x="273" y="296"/>
                  </a:lnTo>
                  <a:lnTo>
                    <a:pt x="275" y="296"/>
                  </a:lnTo>
                  <a:lnTo>
                    <a:pt x="276" y="296"/>
                  </a:lnTo>
                  <a:lnTo>
                    <a:pt x="276" y="297"/>
                  </a:lnTo>
                  <a:lnTo>
                    <a:pt x="276" y="297"/>
                  </a:lnTo>
                  <a:lnTo>
                    <a:pt x="277" y="298"/>
                  </a:lnTo>
                  <a:lnTo>
                    <a:pt x="277" y="299"/>
                  </a:lnTo>
                  <a:lnTo>
                    <a:pt x="279" y="302"/>
                  </a:lnTo>
                  <a:lnTo>
                    <a:pt x="281" y="306"/>
                  </a:lnTo>
                  <a:lnTo>
                    <a:pt x="282" y="308"/>
                  </a:lnTo>
                  <a:lnTo>
                    <a:pt x="283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3" y="317"/>
                  </a:lnTo>
                  <a:lnTo>
                    <a:pt x="283" y="318"/>
                  </a:lnTo>
                  <a:lnTo>
                    <a:pt x="284" y="320"/>
                  </a:lnTo>
                  <a:lnTo>
                    <a:pt x="284" y="321"/>
                  </a:lnTo>
                  <a:lnTo>
                    <a:pt x="285" y="324"/>
                  </a:lnTo>
                  <a:lnTo>
                    <a:pt x="286" y="325"/>
                  </a:lnTo>
                  <a:lnTo>
                    <a:pt x="288" y="329"/>
                  </a:lnTo>
                  <a:lnTo>
                    <a:pt x="288" y="330"/>
                  </a:lnTo>
                  <a:lnTo>
                    <a:pt x="289" y="331"/>
                  </a:lnTo>
                  <a:lnTo>
                    <a:pt x="290" y="332"/>
                  </a:lnTo>
                  <a:lnTo>
                    <a:pt x="290" y="333"/>
                  </a:lnTo>
                  <a:lnTo>
                    <a:pt x="290" y="334"/>
                  </a:lnTo>
                  <a:lnTo>
                    <a:pt x="290" y="335"/>
                  </a:lnTo>
                  <a:lnTo>
                    <a:pt x="291" y="337"/>
                  </a:lnTo>
                  <a:lnTo>
                    <a:pt x="291" y="339"/>
                  </a:lnTo>
                  <a:lnTo>
                    <a:pt x="291" y="340"/>
                  </a:lnTo>
                  <a:lnTo>
                    <a:pt x="292" y="341"/>
                  </a:lnTo>
                  <a:lnTo>
                    <a:pt x="292" y="342"/>
                  </a:lnTo>
                  <a:lnTo>
                    <a:pt x="293" y="343"/>
                  </a:lnTo>
                  <a:lnTo>
                    <a:pt x="297" y="347"/>
                  </a:lnTo>
                  <a:lnTo>
                    <a:pt x="298" y="348"/>
                  </a:lnTo>
                  <a:lnTo>
                    <a:pt x="299" y="350"/>
                  </a:lnTo>
                  <a:lnTo>
                    <a:pt x="300" y="352"/>
                  </a:lnTo>
                  <a:lnTo>
                    <a:pt x="301" y="354"/>
                  </a:lnTo>
                  <a:lnTo>
                    <a:pt x="302" y="355"/>
                  </a:lnTo>
                  <a:lnTo>
                    <a:pt x="303" y="356"/>
                  </a:lnTo>
                  <a:lnTo>
                    <a:pt x="304" y="357"/>
                  </a:lnTo>
                  <a:lnTo>
                    <a:pt x="306" y="358"/>
                  </a:lnTo>
                  <a:lnTo>
                    <a:pt x="306" y="358"/>
                  </a:lnTo>
                  <a:lnTo>
                    <a:pt x="309" y="359"/>
                  </a:lnTo>
                  <a:lnTo>
                    <a:pt x="310" y="360"/>
                  </a:lnTo>
                  <a:lnTo>
                    <a:pt x="311" y="361"/>
                  </a:lnTo>
                  <a:lnTo>
                    <a:pt x="313" y="362"/>
                  </a:lnTo>
                  <a:lnTo>
                    <a:pt x="315" y="364"/>
                  </a:lnTo>
                  <a:lnTo>
                    <a:pt x="316" y="365"/>
                  </a:lnTo>
                  <a:lnTo>
                    <a:pt x="318" y="366"/>
                  </a:lnTo>
                  <a:lnTo>
                    <a:pt x="319" y="367"/>
                  </a:lnTo>
                  <a:lnTo>
                    <a:pt x="325" y="370"/>
                  </a:lnTo>
                  <a:lnTo>
                    <a:pt x="328" y="371"/>
                  </a:lnTo>
                  <a:lnTo>
                    <a:pt x="329" y="371"/>
                  </a:lnTo>
                  <a:lnTo>
                    <a:pt x="330" y="371"/>
                  </a:lnTo>
                  <a:lnTo>
                    <a:pt x="335" y="372"/>
                  </a:lnTo>
                  <a:lnTo>
                    <a:pt x="336" y="372"/>
                  </a:lnTo>
                  <a:lnTo>
                    <a:pt x="337" y="372"/>
                  </a:lnTo>
                  <a:lnTo>
                    <a:pt x="338" y="372"/>
                  </a:lnTo>
                  <a:lnTo>
                    <a:pt x="339" y="372"/>
                  </a:lnTo>
                  <a:lnTo>
                    <a:pt x="340" y="372"/>
                  </a:lnTo>
                  <a:lnTo>
                    <a:pt x="343" y="370"/>
                  </a:lnTo>
                  <a:lnTo>
                    <a:pt x="346" y="369"/>
                  </a:lnTo>
                  <a:lnTo>
                    <a:pt x="348" y="368"/>
                  </a:lnTo>
                  <a:lnTo>
                    <a:pt x="350" y="368"/>
                  </a:lnTo>
                  <a:lnTo>
                    <a:pt x="357" y="365"/>
                  </a:lnTo>
                  <a:lnTo>
                    <a:pt x="359" y="365"/>
                  </a:lnTo>
                  <a:lnTo>
                    <a:pt x="363" y="364"/>
                  </a:lnTo>
                  <a:lnTo>
                    <a:pt x="364" y="364"/>
                  </a:lnTo>
                  <a:lnTo>
                    <a:pt x="364" y="364"/>
                  </a:lnTo>
                  <a:lnTo>
                    <a:pt x="365" y="364"/>
                  </a:lnTo>
                  <a:lnTo>
                    <a:pt x="366" y="364"/>
                  </a:lnTo>
                  <a:lnTo>
                    <a:pt x="367" y="364"/>
                  </a:lnTo>
                  <a:lnTo>
                    <a:pt x="367" y="365"/>
                  </a:lnTo>
                  <a:lnTo>
                    <a:pt x="368" y="365"/>
                  </a:lnTo>
                  <a:lnTo>
                    <a:pt x="369" y="365"/>
                  </a:lnTo>
                  <a:lnTo>
                    <a:pt x="370" y="366"/>
                  </a:lnTo>
                  <a:lnTo>
                    <a:pt x="371" y="368"/>
                  </a:lnTo>
                  <a:lnTo>
                    <a:pt x="371" y="369"/>
                  </a:lnTo>
                  <a:lnTo>
                    <a:pt x="372" y="370"/>
                  </a:lnTo>
                  <a:lnTo>
                    <a:pt x="373" y="372"/>
                  </a:lnTo>
                  <a:lnTo>
                    <a:pt x="373" y="374"/>
                  </a:lnTo>
                  <a:lnTo>
                    <a:pt x="374" y="377"/>
                  </a:lnTo>
                  <a:lnTo>
                    <a:pt x="374" y="379"/>
                  </a:lnTo>
                  <a:lnTo>
                    <a:pt x="374" y="380"/>
                  </a:lnTo>
                  <a:lnTo>
                    <a:pt x="375" y="382"/>
                  </a:lnTo>
                  <a:lnTo>
                    <a:pt x="374" y="384"/>
                  </a:lnTo>
                  <a:lnTo>
                    <a:pt x="374" y="385"/>
                  </a:lnTo>
                  <a:lnTo>
                    <a:pt x="374" y="387"/>
                  </a:lnTo>
                  <a:lnTo>
                    <a:pt x="374" y="388"/>
                  </a:lnTo>
                  <a:lnTo>
                    <a:pt x="372" y="394"/>
                  </a:lnTo>
                  <a:lnTo>
                    <a:pt x="372" y="397"/>
                  </a:lnTo>
                  <a:lnTo>
                    <a:pt x="372" y="398"/>
                  </a:lnTo>
                  <a:lnTo>
                    <a:pt x="372" y="400"/>
                  </a:lnTo>
                  <a:lnTo>
                    <a:pt x="371" y="401"/>
                  </a:lnTo>
                  <a:lnTo>
                    <a:pt x="371" y="403"/>
                  </a:lnTo>
                  <a:lnTo>
                    <a:pt x="372" y="405"/>
                  </a:lnTo>
                  <a:lnTo>
                    <a:pt x="372" y="407"/>
                  </a:lnTo>
                  <a:lnTo>
                    <a:pt x="372" y="409"/>
                  </a:lnTo>
                  <a:lnTo>
                    <a:pt x="373" y="411"/>
                  </a:lnTo>
                  <a:lnTo>
                    <a:pt x="373" y="413"/>
                  </a:lnTo>
                  <a:lnTo>
                    <a:pt x="374" y="415"/>
                  </a:lnTo>
                  <a:lnTo>
                    <a:pt x="375" y="416"/>
                  </a:lnTo>
                  <a:lnTo>
                    <a:pt x="376" y="417"/>
                  </a:lnTo>
                  <a:lnTo>
                    <a:pt x="376" y="418"/>
                  </a:lnTo>
                  <a:lnTo>
                    <a:pt x="377" y="419"/>
                  </a:lnTo>
                  <a:lnTo>
                    <a:pt x="379" y="420"/>
                  </a:lnTo>
                  <a:lnTo>
                    <a:pt x="380" y="421"/>
                  </a:lnTo>
                  <a:lnTo>
                    <a:pt x="382" y="422"/>
                  </a:lnTo>
                  <a:lnTo>
                    <a:pt x="383" y="423"/>
                  </a:lnTo>
                  <a:lnTo>
                    <a:pt x="385" y="424"/>
                  </a:lnTo>
                  <a:lnTo>
                    <a:pt x="386" y="424"/>
                  </a:lnTo>
                  <a:lnTo>
                    <a:pt x="387" y="424"/>
                  </a:lnTo>
                  <a:lnTo>
                    <a:pt x="388" y="424"/>
                  </a:lnTo>
                  <a:lnTo>
                    <a:pt x="389" y="424"/>
                  </a:lnTo>
                  <a:lnTo>
                    <a:pt x="390" y="424"/>
                  </a:lnTo>
                  <a:lnTo>
                    <a:pt x="391" y="424"/>
                  </a:lnTo>
                  <a:lnTo>
                    <a:pt x="391" y="423"/>
                  </a:lnTo>
                  <a:lnTo>
                    <a:pt x="393" y="422"/>
                  </a:lnTo>
                  <a:lnTo>
                    <a:pt x="394" y="422"/>
                  </a:lnTo>
                  <a:lnTo>
                    <a:pt x="394" y="421"/>
                  </a:lnTo>
                  <a:lnTo>
                    <a:pt x="395" y="421"/>
                  </a:lnTo>
                  <a:lnTo>
                    <a:pt x="396" y="421"/>
                  </a:lnTo>
                  <a:lnTo>
                    <a:pt x="396" y="421"/>
                  </a:lnTo>
                  <a:lnTo>
                    <a:pt x="397" y="421"/>
                  </a:lnTo>
                  <a:lnTo>
                    <a:pt x="397" y="422"/>
                  </a:lnTo>
                  <a:lnTo>
                    <a:pt x="398" y="422"/>
                  </a:lnTo>
                  <a:lnTo>
                    <a:pt x="400" y="423"/>
                  </a:lnTo>
                  <a:lnTo>
                    <a:pt x="401" y="424"/>
                  </a:lnTo>
                  <a:lnTo>
                    <a:pt x="402" y="426"/>
                  </a:lnTo>
                  <a:lnTo>
                    <a:pt x="404" y="428"/>
                  </a:lnTo>
                  <a:lnTo>
                    <a:pt x="405" y="430"/>
                  </a:lnTo>
                  <a:lnTo>
                    <a:pt x="406" y="431"/>
                  </a:lnTo>
                  <a:lnTo>
                    <a:pt x="407" y="433"/>
                  </a:lnTo>
                  <a:lnTo>
                    <a:pt x="409" y="437"/>
                  </a:lnTo>
                  <a:lnTo>
                    <a:pt x="410" y="438"/>
                  </a:lnTo>
                  <a:lnTo>
                    <a:pt x="411" y="441"/>
                  </a:lnTo>
                  <a:lnTo>
                    <a:pt x="412" y="442"/>
                  </a:lnTo>
                  <a:lnTo>
                    <a:pt x="413" y="443"/>
                  </a:lnTo>
                  <a:lnTo>
                    <a:pt x="414" y="444"/>
                  </a:lnTo>
                  <a:lnTo>
                    <a:pt x="415" y="444"/>
                  </a:lnTo>
                  <a:lnTo>
                    <a:pt x="425" y="452"/>
                  </a:lnTo>
                  <a:lnTo>
                    <a:pt x="427" y="454"/>
                  </a:lnTo>
                  <a:lnTo>
                    <a:pt x="429" y="455"/>
                  </a:lnTo>
                  <a:lnTo>
                    <a:pt x="434" y="460"/>
                  </a:lnTo>
                  <a:lnTo>
                    <a:pt x="437" y="463"/>
                  </a:lnTo>
                  <a:lnTo>
                    <a:pt x="438" y="465"/>
                  </a:lnTo>
                  <a:lnTo>
                    <a:pt x="441" y="468"/>
                  </a:lnTo>
                  <a:lnTo>
                    <a:pt x="443" y="471"/>
                  </a:lnTo>
                  <a:lnTo>
                    <a:pt x="445" y="474"/>
                  </a:lnTo>
                  <a:lnTo>
                    <a:pt x="447" y="478"/>
                  </a:lnTo>
                  <a:lnTo>
                    <a:pt x="448" y="479"/>
                  </a:lnTo>
                  <a:lnTo>
                    <a:pt x="448" y="481"/>
                  </a:lnTo>
                  <a:lnTo>
                    <a:pt x="448" y="482"/>
                  </a:lnTo>
                  <a:lnTo>
                    <a:pt x="448" y="482"/>
                  </a:lnTo>
                  <a:lnTo>
                    <a:pt x="448" y="483"/>
                  </a:lnTo>
                  <a:lnTo>
                    <a:pt x="448" y="484"/>
                  </a:lnTo>
                  <a:lnTo>
                    <a:pt x="448" y="485"/>
                  </a:lnTo>
                  <a:lnTo>
                    <a:pt x="447" y="487"/>
                  </a:lnTo>
                  <a:lnTo>
                    <a:pt x="446" y="488"/>
                  </a:lnTo>
                  <a:lnTo>
                    <a:pt x="446" y="490"/>
                  </a:lnTo>
                  <a:lnTo>
                    <a:pt x="446" y="491"/>
                  </a:lnTo>
                  <a:lnTo>
                    <a:pt x="446" y="491"/>
                  </a:lnTo>
                  <a:lnTo>
                    <a:pt x="446" y="492"/>
                  </a:lnTo>
                  <a:lnTo>
                    <a:pt x="446" y="494"/>
                  </a:lnTo>
                  <a:lnTo>
                    <a:pt x="447" y="495"/>
                  </a:lnTo>
                  <a:lnTo>
                    <a:pt x="447" y="496"/>
                  </a:lnTo>
                  <a:lnTo>
                    <a:pt x="448" y="497"/>
                  </a:lnTo>
                  <a:lnTo>
                    <a:pt x="449" y="497"/>
                  </a:lnTo>
                  <a:lnTo>
                    <a:pt x="449" y="498"/>
                  </a:lnTo>
                  <a:lnTo>
                    <a:pt x="450" y="498"/>
                  </a:lnTo>
                  <a:lnTo>
                    <a:pt x="451" y="498"/>
                  </a:lnTo>
                  <a:lnTo>
                    <a:pt x="451" y="497"/>
                  </a:lnTo>
                  <a:lnTo>
                    <a:pt x="452" y="497"/>
                  </a:lnTo>
                  <a:lnTo>
                    <a:pt x="455" y="494"/>
                  </a:lnTo>
                  <a:lnTo>
                    <a:pt x="457" y="493"/>
                  </a:lnTo>
                  <a:lnTo>
                    <a:pt x="458" y="492"/>
                  </a:lnTo>
                  <a:lnTo>
                    <a:pt x="459" y="491"/>
                  </a:lnTo>
                  <a:lnTo>
                    <a:pt x="460" y="491"/>
                  </a:lnTo>
                  <a:lnTo>
                    <a:pt x="462" y="491"/>
                  </a:lnTo>
                  <a:lnTo>
                    <a:pt x="463" y="491"/>
                  </a:lnTo>
                  <a:lnTo>
                    <a:pt x="464" y="491"/>
                  </a:lnTo>
                  <a:lnTo>
                    <a:pt x="464" y="491"/>
                  </a:lnTo>
                  <a:lnTo>
                    <a:pt x="465" y="491"/>
                  </a:lnTo>
                  <a:lnTo>
                    <a:pt x="465" y="491"/>
                  </a:lnTo>
                  <a:lnTo>
                    <a:pt x="466" y="491"/>
                  </a:lnTo>
                  <a:lnTo>
                    <a:pt x="466" y="492"/>
                  </a:lnTo>
                  <a:lnTo>
                    <a:pt x="468" y="493"/>
                  </a:lnTo>
                  <a:lnTo>
                    <a:pt x="469" y="495"/>
                  </a:lnTo>
                  <a:lnTo>
                    <a:pt x="470" y="497"/>
                  </a:lnTo>
                  <a:lnTo>
                    <a:pt x="472" y="502"/>
                  </a:lnTo>
                  <a:lnTo>
                    <a:pt x="473" y="505"/>
                  </a:lnTo>
                  <a:lnTo>
                    <a:pt x="474" y="506"/>
                  </a:lnTo>
                  <a:lnTo>
                    <a:pt x="474" y="506"/>
                  </a:lnTo>
                  <a:lnTo>
                    <a:pt x="474" y="507"/>
                  </a:lnTo>
                  <a:lnTo>
                    <a:pt x="474" y="508"/>
                  </a:lnTo>
                  <a:lnTo>
                    <a:pt x="473" y="509"/>
                  </a:lnTo>
                  <a:lnTo>
                    <a:pt x="473" y="510"/>
                  </a:lnTo>
                  <a:lnTo>
                    <a:pt x="472" y="511"/>
                  </a:lnTo>
                  <a:lnTo>
                    <a:pt x="471" y="513"/>
                  </a:lnTo>
                  <a:lnTo>
                    <a:pt x="470" y="516"/>
                  </a:lnTo>
                  <a:lnTo>
                    <a:pt x="468" y="518"/>
                  </a:lnTo>
                  <a:lnTo>
                    <a:pt x="467" y="519"/>
                  </a:lnTo>
                  <a:lnTo>
                    <a:pt x="467" y="519"/>
                  </a:lnTo>
                  <a:lnTo>
                    <a:pt x="466" y="520"/>
                  </a:lnTo>
                  <a:lnTo>
                    <a:pt x="465" y="521"/>
                  </a:lnTo>
                  <a:lnTo>
                    <a:pt x="464" y="521"/>
                  </a:lnTo>
                  <a:lnTo>
                    <a:pt x="463" y="522"/>
                  </a:lnTo>
                  <a:lnTo>
                    <a:pt x="462" y="522"/>
                  </a:lnTo>
                  <a:lnTo>
                    <a:pt x="462" y="522"/>
                  </a:lnTo>
                  <a:lnTo>
                    <a:pt x="461" y="522"/>
                  </a:lnTo>
                  <a:lnTo>
                    <a:pt x="460" y="522"/>
                  </a:lnTo>
                  <a:lnTo>
                    <a:pt x="459" y="522"/>
                  </a:lnTo>
                  <a:lnTo>
                    <a:pt x="458" y="522"/>
                  </a:lnTo>
                  <a:lnTo>
                    <a:pt x="456" y="522"/>
                  </a:lnTo>
                  <a:lnTo>
                    <a:pt x="454" y="521"/>
                  </a:lnTo>
                  <a:lnTo>
                    <a:pt x="450" y="520"/>
                  </a:lnTo>
                  <a:lnTo>
                    <a:pt x="448" y="520"/>
                  </a:lnTo>
                  <a:lnTo>
                    <a:pt x="446" y="520"/>
                  </a:lnTo>
                  <a:lnTo>
                    <a:pt x="445" y="520"/>
                  </a:lnTo>
                  <a:lnTo>
                    <a:pt x="445" y="520"/>
                  </a:lnTo>
                  <a:lnTo>
                    <a:pt x="444" y="520"/>
                  </a:lnTo>
                  <a:lnTo>
                    <a:pt x="443" y="521"/>
                  </a:lnTo>
                  <a:lnTo>
                    <a:pt x="442" y="522"/>
                  </a:lnTo>
                  <a:lnTo>
                    <a:pt x="441" y="525"/>
                  </a:lnTo>
                  <a:lnTo>
                    <a:pt x="440" y="526"/>
                  </a:lnTo>
                  <a:lnTo>
                    <a:pt x="439" y="527"/>
                  </a:lnTo>
                  <a:lnTo>
                    <a:pt x="439" y="528"/>
                  </a:lnTo>
                  <a:lnTo>
                    <a:pt x="438" y="529"/>
                  </a:lnTo>
                  <a:lnTo>
                    <a:pt x="437" y="530"/>
                  </a:lnTo>
                  <a:lnTo>
                    <a:pt x="436" y="531"/>
                  </a:lnTo>
                  <a:lnTo>
                    <a:pt x="433" y="533"/>
                  </a:lnTo>
                  <a:lnTo>
                    <a:pt x="431" y="534"/>
                  </a:lnTo>
                  <a:lnTo>
                    <a:pt x="430" y="535"/>
                  </a:lnTo>
                  <a:lnTo>
                    <a:pt x="428" y="538"/>
                  </a:lnTo>
                  <a:lnTo>
                    <a:pt x="425" y="540"/>
                  </a:lnTo>
                  <a:lnTo>
                    <a:pt x="425" y="541"/>
                  </a:lnTo>
                  <a:lnTo>
                    <a:pt x="424" y="542"/>
                  </a:lnTo>
                  <a:lnTo>
                    <a:pt x="424" y="543"/>
                  </a:lnTo>
                  <a:lnTo>
                    <a:pt x="423" y="544"/>
                  </a:lnTo>
                  <a:lnTo>
                    <a:pt x="423" y="545"/>
                  </a:lnTo>
                  <a:lnTo>
                    <a:pt x="423" y="549"/>
                  </a:lnTo>
                  <a:lnTo>
                    <a:pt x="423" y="551"/>
                  </a:lnTo>
                  <a:lnTo>
                    <a:pt x="423" y="552"/>
                  </a:lnTo>
                  <a:lnTo>
                    <a:pt x="422" y="555"/>
                  </a:lnTo>
                  <a:lnTo>
                    <a:pt x="421" y="557"/>
                  </a:lnTo>
                  <a:lnTo>
                    <a:pt x="419" y="561"/>
                  </a:lnTo>
                  <a:lnTo>
                    <a:pt x="418" y="565"/>
                  </a:lnTo>
                  <a:lnTo>
                    <a:pt x="416" y="569"/>
                  </a:lnTo>
                  <a:lnTo>
                    <a:pt x="416" y="570"/>
                  </a:lnTo>
                  <a:lnTo>
                    <a:pt x="415" y="570"/>
                  </a:lnTo>
                  <a:lnTo>
                    <a:pt x="414" y="571"/>
                  </a:lnTo>
                  <a:lnTo>
                    <a:pt x="413" y="572"/>
                  </a:lnTo>
                  <a:lnTo>
                    <a:pt x="413" y="572"/>
                  </a:lnTo>
                  <a:lnTo>
                    <a:pt x="413" y="573"/>
                  </a:lnTo>
                  <a:lnTo>
                    <a:pt x="411" y="573"/>
                  </a:lnTo>
                  <a:lnTo>
                    <a:pt x="407" y="574"/>
                  </a:lnTo>
                  <a:lnTo>
                    <a:pt x="404" y="575"/>
                  </a:lnTo>
                  <a:lnTo>
                    <a:pt x="402" y="575"/>
                  </a:lnTo>
                  <a:lnTo>
                    <a:pt x="401" y="575"/>
                  </a:lnTo>
                  <a:lnTo>
                    <a:pt x="399" y="575"/>
                  </a:lnTo>
                  <a:lnTo>
                    <a:pt x="397" y="574"/>
                  </a:lnTo>
                  <a:lnTo>
                    <a:pt x="396" y="574"/>
                  </a:lnTo>
                  <a:lnTo>
                    <a:pt x="394" y="573"/>
                  </a:lnTo>
                  <a:lnTo>
                    <a:pt x="393" y="573"/>
                  </a:lnTo>
                  <a:lnTo>
                    <a:pt x="392" y="572"/>
                  </a:lnTo>
                  <a:lnTo>
                    <a:pt x="391" y="571"/>
                  </a:lnTo>
                  <a:lnTo>
                    <a:pt x="390" y="570"/>
                  </a:lnTo>
                  <a:lnTo>
                    <a:pt x="387" y="568"/>
                  </a:lnTo>
                  <a:lnTo>
                    <a:pt x="386" y="566"/>
                  </a:lnTo>
                  <a:lnTo>
                    <a:pt x="384" y="565"/>
                  </a:lnTo>
                  <a:lnTo>
                    <a:pt x="382" y="564"/>
                  </a:lnTo>
                  <a:lnTo>
                    <a:pt x="381" y="563"/>
                  </a:lnTo>
                  <a:lnTo>
                    <a:pt x="380" y="563"/>
                  </a:lnTo>
                  <a:lnTo>
                    <a:pt x="379" y="562"/>
                  </a:lnTo>
                  <a:lnTo>
                    <a:pt x="378" y="562"/>
                  </a:lnTo>
                  <a:lnTo>
                    <a:pt x="376" y="562"/>
                  </a:lnTo>
                  <a:lnTo>
                    <a:pt x="375" y="562"/>
                  </a:lnTo>
                  <a:lnTo>
                    <a:pt x="374" y="563"/>
                  </a:lnTo>
                  <a:lnTo>
                    <a:pt x="374" y="563"/>
                  </a:lnTo>
                  <a:lnTo>
                    <a:pt x="373" y="564"/>
                  </a:lnTo>
                  <a:lnTo>
                    <a:pt x="372" y="565"/>
                  </a:lnTo>
                  <a:lnTo>
                    <a:pt x="370" y="568"/>
                  </a:lnTo>
                  <a:lnTo>
                    <a:pt x="369" y="569"/>
                  </a:lnTo>
                  <a:lnTo>
                    <a:pt x="369" y="569"/>
                  </a:lnTo>
                  <a:lnTo>
                    <a:pt x="368" y="570"/>
                  </a:lnTo>
                  <a:lnTo>
                    <a:pt x="368" y="570"/>
                  </a:lnTo>
                  <a:lnTo>
                    <a:pt x="367" y="571"/>
                  </a:lnTo>
                  <a:lnTo>
                    <a:pt x="367" y="571"/>
                  </a:lnTo>
                  <a:lnTo>
                    <a:pt x="366" y="571"/>
                  </a:lnTo>
                  <a:lnTo>
                    <a:pt x="365" y="571"/>
                  </a:lnTo>
                  <a:lnTo>
                    <a:pt x="364" y="570"/>
                  </a:lnTo>
                  <a:lnTo>
                    <a:pt x="361" y="570"/>
                  </a:lnTo>
                  <a:lnTo>
                    <a:pt x="360" y="570"/>
                  </a:lnTo>
                  <a:lnTo>
                    <a:pt x="359" y="570"/>
                  </a:lnTo>
                  <a:lnTo>
                    <a:pt x="358" y="570"/>
                  </a:lnTo>
                  <a:lnTo>
                    <a:pt x="357" y="570"/>
                  </a:lnTo>
                  <a:lnTo>
                    <a:pt x="356" y="570"/>
                  </a:lnTo>
                  <a:lnTo>
                    <a:pt x="356" y="570"/>
                  </a:lnTo>
                  <a:lnTo>
                    <a:pt x="355" y="571"/>
                  </a:lnTo>
                  <a:lnTo>
                    <a:pt x="355" y="571"/>
                  </a:lnTo>
                  <a:lnTo>
                    <a:pt x="354" y="571"/>
                  </a:lnTo>
                  <a:lnTo>
                    <a:pt x="354" y="572"/>
                  </a:lnTo>
                  <a:lnTo>
                    <a:pt x="354" y="572"/>
                  </a:lnTo>
                  <a:lnTo>
                    <a:pt x="354" y="573"/>
                  </a:lnTo>
                  <a:lnTo>
                    <a:pt x="354" y="573"/>
                  </a:lnTo>
                  <a:lnTo>
                    <a:pt x="354" y="574"/>
                  </a:lnTo>
                  <a:lnTo>
                    <a:pt x="354" y="575"/>
                  </a:lnTo>
                  <a:lnTo>
                    <a:pt x="355" y="576"/>
                  </a:lnTo>
                  <a:lnTo>
                    <a:pt x="358" y="582"/>
                  </a:lnTo>
                  <a:lnTo>
                    <a:pt x="359" y="585"/>
                  </a:lnTo>
                  <a:lnTo>
                    <a:pt x="359" y="586"/>
                  </a:lnTo>
                  <a:lnTo>
                    <a:pt x="359" y="587"/>
                  </a:lnTo>
                  <a:lnTo>
                    <a:pt x="360" y="589"/>
                  </a:lnTo>
                  <a:lnTo>
                    <a:pt x="360" y="590"/>
                  </a:lnTo>
                  <a:lnTo>
                    <a:pt x="359" y="591"/>
                  </a:lnTo>
                  <a:lnTo>
                    <a:pt x="359" y="592"/>
                  </a:lnTo>
                  <a:lnTo>
                    <a:pt x="359" y="593"/>
                  </a:lnTo>
                  <a:lnTo>
                    <a:pt x="358" y="594"/>
                  </a:lnTo>
                  <a:lnTo>
                    <a:pt x="358" y="596"/>
                  </a:lnTo>
                  <a:lnTo>
                    <a:pt x="357" y="597"/>
                  </a:lnTo>
                  <a:lnTo>
                    <a:pt x="355" y="598"/>
                  </a:lnTo>
                  <a:lnTo>
                    <a:pt x="355" y="599"/>
                  </a:lnTo>
                  <a:lnTo>
                    <a:pt x="354" y="600"/>
                  </a:lnTo>
                  <a:lnTo>
                    <a:pt x="353" y="600"/>
                  </a:lnTo>
                  <a:lnTo>
                    <a:pt x="352" y="601"/>
                  </a:lnTo>
                  <a:lnTo>
                    <a:pt x="351" y="601"/>
                  </a:lnTo>
                  <a:lnTo>
                    <a:pt x="349" y="602"/>
                  </a:lnTo>
                  <a:lnTo>
                    <a:pt x="348" y="602"/>
                  </a:lnTo>
                  <a:lnTo>
                    <a:pt x="347" y="602"/>
                  </a:lnTo>
                  <a:lnTo>
                    <a:pt x="345" y="602"/>
                  </a:lnTo>
                  <a:lnTo>
                    <a:pt x="344" y="602"/>
                  </a:lnTo>
                  <a:lnTo>
                    <a:pt x="343" y="602"/>
                  </a:lnTo>
                  <a:lnTo>
                    <a:pt x="341" y="602"/>
                  </a:lnTo>
                  <a:lnTo>
                    <a:pt x="340" y="601"/>
                  </a:lnTo>
                  <a:lnTo>
                    <a:pt x="339" y="601"/>
                  </a:lnTo>
                  <a:lnTo>
                    <a:pt x="336" y="600"/>
                  </a:lnTo>
                  <a:lnTo>
                    <a:pt x="335" y="600"/>
                  </a:lnTo>
                  <a:lnTo>
                    <a:pt x="334" y="599"/>
                  </a:lnTo>
                  <a:lnTo>
                    <a:pt x="333" y="599"/>
                  </a:lnTo>
                  <a:lnTo>
                    <a:pt x="331" y="599"/>
                  </a:lnTo>
                  <a:lnTo>
                    <a:pt x="329" y="599"/>
                  </a:lnTo>
                  <a:lnTo>
                    <a:pt x="327" y="599"/>
                  </a:lnTo>
                  <a:lnTo>
                    <a:pt x="325" y="599"/>
                  </a:lnTo>
                  <a:lnTo>
                    <a:pt x="321" y="599"/>
                  </a:lnTo>
                  <a:lnTo>
                    <a:pt x="319" y="600"/>
                  </a:lnTo>
                  <a:lnTo>
                    <a:pt x="318" y="600"/>
                  </a:lnTo>
                  <a:lnTo>
                    <a:pt x="315" y="601"/>
                  </a:lnTo>
                  <a:lnTo>
                    <a:pt x="312" y="602"/>
                  </a:lnTo>
                  <a:lnTo>
                    <a:pt x="309" y="603"/>
                  </a:lnTo>
                  <a:lnTo>
                    <a:pt x="307" y="603"/>
                  </a:lnTo>
                  <a:lnTo>
                    <a:pt x="306" y="603"/>
                  </a:lnTo>
                  <a:lnTo>
                    <a:pt x="306" y="604"/>
                  </a:lnTo>
                  <a:lnTo>
                    <a:pt x="305" y="604"/>
                  </a:lnTo>
                  <a:lnTo>
                    <a:pt x="305" y="605"/>
                  </a:lnTo>
                  <a:lnTo>
                    <a:pt x="305" y="605"/>
                  </a:lnTo>
                  <a:lnTo>
                    <a:pt x="305" y="607"/>
                  </a:lnTo>
                  <a:lnTo>
                    <a:pt x="305" y="608"/>
                  </a:lnTo>
                  <a:lnTo>
                    <a:pt x="304" y="611"/>
                  </a:lnTo>
                  <a:lnTo>
                    <a:pt x="304" y="613"/>
                  </a:lnTo>
                  <a:lnTo>
                    <a:pt x="303" y="614"/>
                  </a:lnTo>
                  <a:lnTo>
                    <a:pt x="303" y="615"/>
                  </a:lnTo>
                  <a:lnTo>
                    <a:pt x="302" y="617"/>
                  </a:lnTo>
                  <a:lnTo>
                    <a:pt x="301" y="618"/>
                  </a:lnTo>
                  <a:lnTo>
                    <a:pt x="300" y="620"/>
                  </a:lnTo>
                  <a:lnTo>
                    <a:pt x="299" y="621"/>
                  </a:lnTo>
                  <a:lnTo>
                    <a:pt x="298" y="623"/>
                  </a:lnTo>
                  <a:lnTo>
                    <a:pt x="297" y="624"/>
                  </a:lnTo>
                  <a:lnTo>
                    <a:pt x="296" y="625"/>
                  </a:lnTo>
                  <a:lnTo>
                    <a:pt x="295" y="626"/>
                  </a:lnTo>
                  <a:lnTo>
                    <a:pt x="293" y="627"/>
                  </a:lnTo>
                  <a:lnTo>
                    <a:pt x="292" y="627"/>
                  </a:lnTo>
                  <a:lnTo>
                    <a:pt x="291" y="628"/>
                  </a:lnTo>
                  <a:lnTo>
                    <a:pt x="290" y="628"/>
                  </a:lnTo>
                  <a:lnTo>
                    <a:pt x="290" y="628"/>
                  </a:lnTo>
                  <a:lnTo>
                    <a:pt x="289" y="627"/>
                  </a:lnTo>
                  <a:lnTo>
                    <a:pt x="287" y="626"/>
                  </a:lnTo>
                  <a:lnTo>
                    <a:pt x="283" y="623"/>
                  </a:lnTo>
                  <a:lnTo>
                    <a:pt x="281" y="622"/>
                  </a:lnTo>
                  <a:lnTo>
                    <a:pt x="280" y="621"/>
                  </a:lnTo>
                  <a:lnTo>
                    <a:pt x="278" y="620"/>
                  </a:lnTo>
                  <a:lnTo>
                    <a:pt x="277" y="620"/>
                  </a:lnTo>
                  <a:lnTo>
                    <a:pt x="276" y="619"/>
                  </a:lnTo>
                  <a:lnTo>
                    <a:pt x="275" y="619"/>
                  </a:lnTo>
                  <a:lnTo>
                    <a:pt x="273" y="619"/>
                  </a:lnTo>
                  <a:lnTo>
                    <a:pt x="272" y="618"/>
                  </a:lnTo>
                  <a:lnTo>
                    <a:pt x="269" y="618"/>
                  </a:lnTo>
                  <a:lnTo>
                    <a:pt x="266" y="618"/>
                  </a:lnTo>
                  <a:lnTo>
                    <a:pt x="264" y="617"/>
                  </a:lnTo>
                  <a:lnTo>
                    <a:pt x="261" y="616"/>
                  </a:lnTo>
                  <a:lnTo>
                    <a:pt x="258" y="615"/>
                  </a:lnTo>
                  <a:lnTo>
                    <a:pt x="257" y="615"/>
                  </a:lnTo>
                  <a:lnTo>
                    <a:pt x="255" y="615"/>
                  </a:lnTo>
                  <a:lnTo>
                    <a:pt x="252" y="615"/>
                  </a:lnTo>
                  <a:lnTo>
                    <a:pt x="250" y="614"/>
                  </a:lnTo>
                  <a:lnTo>
                    <a:pt x="250" y="614"/>
                  </a:lnTo>
                  <a:lnTo>
                    <a:pt x="249" y="614"/>
                  </a:lnTo>
                  <a:lnTo>
                    <a:pt x="249" y="613"/>
                  </a:lnTo>
                  <a:lnTo>
                    <a:pt x="248" y="612"/>
                  </a:lnTo>
                  <a:lnTo>
                    <a:pt x="248" y="611"/>
                  </a:lnTo>
                  <a:lnTo>
                    <a:pt x="247" y="610"/>
                  </a:lnTo>
                  <a:lnTo>
                    <a:pt x="247" y="609"/>
                  </a:lnTo>
                  <a:lnTo>
                    <a:pt x="246" y="605"/>
                  </a:lnTo>
                  <a:lnTo>
                    <a:pt x="246" y="604"/>
                  </a:lnTo>
                  <a:lnTo>
                    <a:pt x="246" y="603"/>
                  </a:lnTo>
                  <a:lnTo>
                    <a:pt x="246" y="602"/>
                  </a:lnTo>
                  <a:lnTo>
                    <a:pt x="245" y="601"/>
                  </a:lnTo>
                  <a:lnTo>
                    <a:pt x="244" y="600"/>
                  </a:lnTo>
                  <a:lnTo>
                    <a:pt x="244" y="600"/>
                  </a:lnTo>
                  <a:lnTo>
                    <a:pt x="243" y="599"/>
                  </a:lnTo>
                  <a:lnTo>
                    <a:pt x="242" y="599"/>
                  </a:lnTo>
                  <a:lnTo>
                    <a:pt x="242" y="599"/>
                  </a:lnTo>
                  <a:lnTo>
                    <a:pt x="241" y="599"/>
                  </a:lnTo>
                  <a:lnTo>
                    <a:pt x="240" y="600"/>
                  </a:lnTo>
                  <a:lnTo>
                    <a:pt x="239" y="600"/>
                  </a:lnTo>
                  <a:lnTo>
                    <a:pt x="238" y="600"/>
                  </a:lnTo>
                  <a:lnTo>
                    <a:pt x="238" y="601"/>
                  </a:lnTo>
                  <a:lnTo>
                    <a:pt x="237" y="602"/>
                  </a:lnTo>
                  <a:lnTo>
                    <a:pt x="237" y="602"/>
                  </a:lnTo>
                  <a:lnTo>
                    <a:pt x="235" y="604"/>
                  </a:lnTo>
                  <a:lnTo>
                    <a:pt x="232" y="609"/>
                  </a:lnTo>
                  <a:lnTo>
                    <a:pt x="231" y="611"/>
                  </a:lnTo>
                  <a:lnTo>
                    <a:pt x="230" y="613"/>
                  </a:lnTo>
                  <a:lnTo>
                    <a:pt x="230" y="614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30" y="620"/>
                  </a:lnTo>
                  <a:lnTo>
                    <a:pt x="230" y="621"/>
                  </a:lnTo>
                  <a:lnTo>
                    <a:pt x="231" y="624"/>
                  </a:lnTo>
                  <a:lnTo>
                    <a:pt x="231" y="625"/>
                  </a:lnTo>
                  <a:lnTo>
                    <a:pt x="232" y="627"/>
                  </a:lnTo>
                  <a:lnTo>
                    <a:pt x="233" y="631"/>
                  </a:lnTo>
                  <a:lnTo>
                    <a:pt x="235" y="634"/>
                  </a:lnTo>
                  <a:lnTo>
                    <a:pt x="235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6" y="641"/>
                  </a:lnTo>
                  <a:lnTo>
                    <a:pt x="235" y="641"/>
                  </a:lnTo>
                  <a:lnTo>
                    <a:pt x="235" y="642"/>
                  </a:lnTo>
                  <a:lnTo>
                    <a:pt x="234" y="643"/>
                  </a:lnTo>
                  <a:lnTo>
                    <a:pt x="233" y="644"/>
                  </a:lnTo>
                  <a:lnTo>
                    <a:pt x="230" y="647"/>
                  </a:lnTo>
                  <a:lnTo>
                    <a:pt x="227" y="649"/>
                  </a:lnTo>
                  <a:lnTo>
                    <a:pt x="226" y="651"/>
                  </a:lnTo>
                  <a:lnTo>
                    <a:pt x="225" y="652"/>
                  </a:lnTo>
                  <a:lnTo>
                    <a:pt x="224" y="653"/>
                  </a:lnTo>
                  <a:lnTo>
                    <a:pt x="222" y="654"/>
                  </a:lnTo>
                  <a:lnTo>
                    <a:pt x="220" y="659"/>
                  </a:lnTo>
                  <a:lnTo>
                    <a:pt x="217" y="662"/>
                  </a:lnTo>
                  <a:lnTo>
                    <a:pt x="215" y="665"/>
                  </a:lnTo>
                  <a:lnTo>
                    <a:pt x="213" y="668"/>
                  </a:lnTo>
                  <a:lnTo>
                    <a:pt x="211" y="669"/>
                  </a:lnTo>
                  <a:lnTo>
                    <a:pt x="211" y="669"/>
                  </a:lnTo>
                  <a:lnTo>
                    <a:pt x="210" y="670"/>
                  </a:lnTo>
                  <a:lnTo>
                    <a:pt x="209" y="671"/>
                  </a:lnTo>
                  <a:lnTo>
                    <a:pt x="208" y="671"/>
                  </a:lnTo>
                  <a:lnTo>
                    <a:pt x="207" y="672"/>
                  </a:lnTo>
                  <a:lnTo>
                    <a:pt x="206" y="672"/>
                  </a:lnTo>
                  <a:lnTo>
                    <a:pt x="205" y="673"/>
                  </a:lnTo>
                  <a:lnTo>
                    <a:pt x="204" y="673"/>
                  </a:lnTo>
                  <a:lnTo>
                    <a:pt x="202" y="673"/>
                  </a:lnTo>
                  <a:lnTo>
                    <a:pt x="198" y="673"/>
                  </a:lnTo>
                  <a:lnTo>
                    <a:pt x="196" y="673"/>
                  </a:lnTo>
                  <a:lnTo>
                    <a:pt x="191" y="674"/>
                  </a:lnTo>
                  <a:lnTo>
                    <a:pt x="187" y="675"/>
                  </a:lnTo>
                  <a:lnTo>
                    <a:pt x="186" y="675"/>
                  </a:lnTo>
                  <a:lnTo>
                    <a:pt x="178" y="677"/>
                  </a:lnTo>
                  <a:lnTo>
                    <a:pt x="176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8"/>
                  </a:lnTo>
                  <a:lnTo>
                    <a:pt x="170" y="678"/>
                  </a:lnTo>
                  <a:lnTo>
                    <a:pt x="169" y="679"/>
                  </a:lnTo>
                  <a:lnTo>
                    <a:pt x="168" y="680"/>
                  </a:lnTo>
                  <a:lnTo>
                    <a:pt x="166" y="681"/>
                  </a:lnTo>
                  <a:lnTo>
                    <a:pt x="166" y="682"/>
                  </a:lnTo>
                  <a:lnTo>
                    <a:pt x="165" y="683"/>
                  </a:lnTo>
                  <a:lnTo>
                    <a:pt x="163" y="686"/>
                  </a:lnTo>
                  <a:lnTo>
                    <a:pt x="162" y="687"/>
                  </a:lnTo>
                  <a:lnTo>
                    <a:pt x="161" y="688"/>
                  </a:lnTo>
                  <a:lnTo>
                    <a:pt x="160" y="689"/>
                  </a:lnTo>
                  <a:lnTo>
                    <a:pt x="160" y="690"/>
                  </a:lnTo>
                  <a:lnTo>
                    <a:pt x="159" y="690"/>
                  </a:lnTo>
                  <a:lnTo>
                    <a:pt x="158" y="690"/>
                  </a:lnTo>
                  <a:lnTo>
                    <a:pt x="158" y="690"/>
                  </a:lnTo>
                  <a:lnTo>
                    <a:pt x="157" y="690"/>
                  </a:lnTo>
                  <a:lnTo>
                    <a:pt x="157" y="690"/>
                  </a:lnTo>
                  <a:lnTo>
                    <a:pt x="156" y="690"/>
                  </a:lnTo>
                  <a:lnTo>
                    <a:pt x="156" y="689"/>
                  </a:lnTo>
                  <a:lnTo>
                    <a:pt x="156" y="689"/>
                  </a:lnTo>
                  <a:lnTo>
                    <a:pt x="155" y="687"/>
                  </a:lnTo>
                  <a:lnTo>
                    <a:pt x="153" y="681"/>
                  </a:lnTo>
                  <a:lnTo>
                    <a:pt x="151" y="676"/>
                  </a:lnTo>
                  <a:lnTo>
                    <a:pt x="150" y="674"/>
                  </a:lnTo>
                  <a:lnTo>
                    <a:pt x="149" y="670"/>
                  </a:lnTo>
                  <a:lnTo>
                    <a:pt x="147" y="663"/>
                  </a:lnTo>
                  <a:lnTo>
                    <a:pt x="146" y="661"/>
                  </a:lnTo>
                  <a:lnTo>
                    <a:pt x="146" y="660"/>
                  </a:lnTo>
                  <a:lnTo>
                    <a:pt x="145" y="659"/>
                  </a:lnTo>
                  <a:lnTo>
                    <a:pt x="144" y="658"/>
                  </a:lnTo>
                  <a:lnTo>
                    <a:pt x="144" y="657"/>
                  </a:lnTo>
                  <a:lnTo>
                    <a:pt x="142" y="656"/>
                  </a:lnTo>
                  <a:lnTo>
                    <a:pt x="138" y="653"/>
                  </a:lnTo>
                  <a:lnTo>
                    <a:pt x="136" y="651"/>
                  </a:lnTo>
                  <a:lnTo>
                    <a:pt x="135" y="650"/>
                  </a:lnTo>
                  <a:lnTo>
                    <a:pt x="132" y="649"/>
                  </a:lnTo>
                  <a:lnTo>
                    <a:pt x="130" y="648"/>
                  </a:lnTo>
                  <a:lnTo>
                    <a:pt x="128" y="647"/>
                  </a:lnTo>
                  <a:lnTo>
                    <a:pt x="124" y="646"/>
                  </a:lnTo>
                  <a:lnTo>
                    <a:pt x="120" y="645"/>
                  </a:lnTo>
                  <a:lnTo>
                    <a:pt x="118" y="644"/>
                  </a:lnTo>
                  <a:lnTo>
                    <a:pt x="115" y="643"/>
                  </a:lnTo>
                  <a:lnTo>
                    <a:pt x="113" y="641"/>
                  </a:lnTo>
                  <a:lnTo>
                    <a:pt x="110" y="640"/>
                  </a:lnTo>
                  <a:lnTo>
                    <a:pt x="109" y="639"/>
                  </a:lnTo>
                  <a:lnTo>
                    <a:pt x="108" y="638"/>
                  </a:lnTo>
                  <a:lnTo>
                    <a:pt x="107" y="638"/>
                  </a:lnTo>
                  <a:lnTo>
                    <a:pt x="107" y="637"/>
                  </a:lnTo>
                  <a:lnTo>
                    <a:pt x="106" y="636"/>
                  </a:lnTo>
                  <a:lnTo>
                    <a:pt x="106" y="636"/>
                  </a:lnTo>
                  <a:lnTo>
                    <a:pt x="106" y="635"/>
                  </a:lnTo>
                  <a:lnTo>
                    <a:pt x="106" y="635"/>
                  </a:lnTo>
                  <a:lnTo>
                    <a:pt x="106" y="634"/>
                  </a:lnTo>
                  <a:lnTo>
                    <a:pt x="106" y="631"/>
                  </a:lnTo>
                  <a:lnTo>
                    <a:pt x="107" y="627"/>
                  </a:lnTo>
                  <a:lnTo>
                    <a:pt x="108" y="622"/>
                  </a:lnTo>
                  <a:lnTo>
                    <a:pt x="108" y="621"/>
                  </a:lnTo>
                  <a:lnTo>
                    <a:pt x="108" y="618"/>
                  </a:lnTo>
                  <a:lnTo>
                    <a:pt x="109" y="616"/>
                  </a:lnTo>
                  <a:lnTo>
                    <a:pt x="109" y="614"/>
                  </a:lnTo>
                  <a:lnTo>
                    <a:pt x="109" y="612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08" y="609"/>
                  </a:lnTo>
                  <a:lnTo>
                    <a:pt x="107" y="609"/>
                  </a:lnTo>
                  <a:lnTo>
                    <a:pt x="107" y="609"/>
                  </a:lnTo>
                  <a:lnTo>
                    <a:pt x="106" y="609"/>
                  </a:lnTo>
                  <a:lnTo>
                    <a:pt x="106" y="609"/>
                  </a:lnTo>
                  <a:lnTo>
                    <a:pt x="105" y="610"/>
                  </a:lnTo>
                  <a:lnTo>
                    <a:pt x="104" y="612"/>
                  </a:lnTo>
                  <a:lnTo>
                    <a:pt x="104" y="613"/>
                  </a:lnTo>
                  <a:lnTo>
                    <a:pt x="103" y="613"/>
                  </a:lnTo>
                  <a:lnTo>
                    <a:pt x="103" y="613"/>
                  </a:lnTo>
                  <a:lnTo>
                    <a:pt x="102" y="614"/>
                  </a:lnTo>
                  <a:lnTo>
                    <a:pt x="101" y="614"/>
                  </a:lnTo>
                  <a:lnTo>
                    <a:pt x="101" y="614"/>
                  </a:lnTo>
                  <a:lnTo>
                    <a:pt x="100" y="613"/>
                  </a:lnTo>
                  <a:lnTo>
                    <a:pt x="100" y="613"/>
                  </a:lnTo>
                  <a:lnTo>
                    <a:pt x="99" y="613"/>
                  </a:lnTo>
                  <a:lnTo>
                    <a:pt x="98" y="612"/>
                  </a:lnTo>
                  <a:lnTo>
                    <a:pt x="98" y="612"/>
                  </a:lnTo>
                  <a:lnTo>
                    <a:pt x="97" y="611"/>
                  </a:lnTo>
                  <a:lnTo>
                    <a:pt x="96" y="610"/>
                  </a:lnTo>
                  <a:lnTo>
                    <a:pt x="95" y="608"/>
                  </a:lnTo>
                  <a:lnTo>
                    <a:pt x="93" y="607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1"/>
                  </a:lnTo>
                  <a:lnTo>
                    <a:pt x="90" y="600"/>
                  </a:lnTo>
                  <a:lnTo>
                    <a:pt x="89" y="599"/>
                  </a:lnTo>
                  <a:lnTo>
                    <a:pt x="89" y="598"/>
                  </a:lnTo>
                  <a:lnTo>
                    <a:pt x="88" y="598"/>
                  </a:lnTo>
                  <a:lnTo>
                    <a:pt x="85" y="595"/>
                  </a:lnTo>
                  <a:lnTo>
                    <a:pt x="84" y="594"/>
                  </a:lnTo>
                  <a:lnTo>
                    <a:pt x="84" y="593"/>
                  </a:lnTo>
                  <a:lnTo>
                    <a:pt x="83" y="592"/>
                  </a:lnTo>
                  <a:lnTo>
                    <a:pt x="82" y="591"/>
                  </a:lnTo>
                  <a:lnTo>
                    <a:pt x="82" y="590"/>
                  </a:lnTo>
                  <a:lnTo>
                    <a:pt x="81" y="586"/>
                  </a:lnTo>
                  <a:lnTo>
                    <a:pt x="79" y="581"/>
                  </a:lnTo>
                  <a:lnTo>
                    <a:pt x="78" y="577"/>
                  </a:lnTo>
                  <a:lnTo>
                    <a:pt x="77" y="576"/>
                  </a:lnTo>
                  <a:lnTo>
                    <a:pt x="77" y="574"/>
                  </a:lnTo>
                  <a:lnTo>
                    <a:pt x="76" y="573"/>
                  </a:lnTo>
                  <a:lnTo>
                    <a:pt x="75" y="571"/>
                  </a:lnTo>
                  <a:lnTo>
                    <a:pt x="74" y="570"/>
                  </a:lnTo>
                  <a:lnTo>
                    <a:pt x="73" y="570"/>
                  </a:lnTo>
                  <a:lnTo>
                    <a:pt x="72" y="568"/>
                  </a:lnTo>
                  <a:lnTo>
                    <a:pt x="72" y="567"/>
                  </a:lnTo>
                  <a:lnTo>
                    <a:pt x="71" y="566"/>
                  </a:lnTo>
                  <a:lnTo>
                    <a:pt x="69" y="563"/>
                  </a:lnTo>
                  <a:lnTo>
                    <a:pt x="68" y="562"/>
                  </a:lnTo>
                  <a:lnTo>
                    <a:pt x="66" y="560"/>
                  </a:lnTo>
                  <a:lnTo>
                    <a:pt x="65" y="557"/>
                  </a:lnTo>
                  <a:lnTo>
                    <a:pt x="65" y="557"/>
                  </a:lnTo>
                  <a:lnTo>
                    <a:pt x="64" y="555"/>
                  </a:lnTo>
                  <a:lnTo>
                    <a:pt x="62" y="553"/>
                  </a:lnTo>
                  <a:lnTo>
                    <a:pt x="61" y="552"/>
                  </a:lnTo>
                  <a:lnTo>
                    <a:pt x="60" y="551"/>
                  </a:lnTo>
                  <a:lnTo>
                    <a:pt x="59" y="550"/>
                  </a:lnTo>
                  <a:lnTo>
                    <a:pt x="58" y="550"/>
                  </a:lnTo>
                  <a:lnTo>
                    <a:pt x="57" y="550"/>
                  </a:lnTo>
                  <a:lnTo>
                    <a:pt x="55" y="549"/>
                  </a:lnTo>
                  <a:lnTo>
                    <a:pt x="51" y="548"/>
                  </a:lnTo>
                  <a:lnTo>
                    <a:pt x="49" y="547"/>
                  </a:lnTo>
                  <a:lnTo>
                    <a:pt x="47" y="547"/>
                  </a:lnTo>
                  <a:lnTo>
                    <a:pt x="46" y="547"/>
                  </a:lnTo>
                  <a:lnTo>
                    <a:pt x="44" y="547"/>
                  </a:lnTo>
                  <a:lnTo>
                    <a:pt x="43" y="548"/>
                  </a:lnTo>
                  <a:lnTo>
                    <a:pt x="41" y="548"/>
                  </a:lnTo>
                  <a:lnTo>
                    <a:pt x="39" y="549"/>
                  </a:lnTo>
                  <a:lnTo>
                    <a:pt x="36" y="551"/>
                  </a:lnTo>
                  <a:lnTo>
                    <a:pt x="34" y="552"/>
                  </a:lnTo>
                  <a:lnTo>
                    <a:pt x="32" y="553"/>
                  </a:lnTo>
                  <a:lnTo>
                    <a:pt x="30" y="555"/>
                  </a:lnTo>
                  <a:lnTo>
                    <a:pt x="28" y="557"/>
                  </a:lnTo>
                  <a:lnTo>
                    <a:pt x="28" y="558"/>
                  </a:lnTo>
                  <a:lnTo>
                    <a:pt x="28" y="558"/>
                  </a:lnTo>
                  <a:lnTo>
                    <a:pt x="27" y="559"/>
                  </a:lnTo>
                  <a:lnTo>
                    <a:pt x="27" y="559"/>
                  </a:lnTo>
                  <a:lnTo>
                    <a:pt x="27" y="559"/>
                  </a:lnTo>
                  <a:lnTo>
                    <a:pt x="28" y="560"/>
                  </a:lnTo>
                  <a:lnTo>
                    <a:pt x="28" y="561"/>
                  </a:lnTo>
                  <a:lnTo>
                    <a:pt x="29" y="562"/>
                  </a:lnTo>
                  <a:lnTo>
                    <a:pt x="29" y="563"/>
                  </a:lnTo>
                  <a:lnTo>
                    <a:pt x="30" y="564"/>
                  </a:lnTo>
                  <a:lnTo>
                    <a:pt x="30" y="564"/>
                  </a:lnTo>
                  <a:lnTo>
                    <a:pt x="31" y="565"/>
                  </a:lnTo>
                  <a:lnTo>
                    <a:pt x="38" y="572"/>
                  </a:lnTo>
                  <a:lnTo>
                    <a:pt x="39" y="573"/>
                  </a:lnTo>
                  <a:lnTo>
                    <a:pt x="40" y="574"/>
                  </a:lnTo>
                  <a:lnTo>
                    <a:pt x="40" y="575"/>
                  </a:lnTo>
                  <a:lnTo>
                    <a:pt x="40" y="576"/>
                  </a:lnTo>
                  <a:lnTo>
                    <a:pt x="41" y="578"/>
                  </a:lnTo>
                  <a:lnTo>
                    <a:pt x="42" y="580"/>
                  </a:lnTo>
                  <a:lnTo>
                    <a:pt x="42" y="580"/>
                  </a:lnTo>
                  <a:lnTo>
                    <a:pt x="44" y="583"/>
                  </a:lnTo>
                  <a:lnTo>
                    <a:pt x="45" y="585"/>
                  </a:lnTo>
                  <a:lnTo>
                    <a:pt x="45" y="586"/>
                  </a:lnTo>
                  <a:lnTo>
                    <a:pt x="45" y="587"/>
                  </a:lnTo>
                  <a:lnTo>
                    <a:pt x="46" y="588"/>
                  </a:lnTo>
                  <a:lnTo>
                    <a:pt x="46" y="589"/>
                  </a:lnTo>
                  <a:lnTo>
                    <a:pt x="46" y="590"/>
                  </a:lnTo>
                  <a:lnTo>
                    <a:pt x="46" y="591"/>
                  </a:lnTo>
                  <a:lnTo>
                    <a:pt x="46" y="592"/>
                  </a:lnTo>
                  <a:lnTo>
                    <a:pt x="45" y="592"/>
                  </a:lnTo>
                  <a:lnTo>
                    <a:pt x="45" y="594"/>
                  </a:lnTo>
                  <a:lnTo>
                    <a:pt x="43" y="596"/>
                  </a:lnTo>
                  <a:lnTo>
                    <a:pt x="42" y="598"/>
                  </a:lnTo>
                  <a:lnTo>
                    <a:pt x="40" y="601"/>
                  </a:lnTo>
                  <a:lnTo>
                    <a:pt x="39" y="605"/>
                  </a:lnTo>
                  <a:lnTo>
                    <a:pt x="38" y="607"/>
                  </a:lnTo>
                  <a:lnTo>
                    <a:pt x="37" y="609"/>
                  </a:lnTo>
                  <a:lnTo>
                    <a:pt x="36" y="610"/>
                  </a:lnTo>
                  <a:lnTo>
                    <a:pt x="35" y="611"/>
                  </a:lnTo>
                  <a:lnTo>
                    <a:pt x="34" y="613"/>
                  </a:lnTo>
                  <a:lnTo>
                    <a:pt x="32" y="615"/>
                  </a:lnTo>
                  <a:lnTo>
                    <a:pt x="30" y="616"/>
                  </a:lnTo>
                  <a:lnTo>
                    <a:pt x="28" y="617"/>
                  </a:lnTo>
                  <a:lnTo>
                    <a:pt x="27" y="618"/>
                  </a:lnTo>
                  <a:lnTo>
                    <a:pt x="26" y="618"/>
                  </a:lnTo>
                  <a:lnTo>
                    <a:pt x="25" y="619"/>
                  </a:lnTo>
                  <a:lnTo>
                    <a:pt x="23" y="619"/>
                  </a:lnTo>
                  <a:lnTo>
                    <a:pt x="22" y="618"/>
                  </a:lnTo>
                  <a:lnTo>
                    <a:pt x="20" y="618"/>
                  </a:lnTo>
                  <a:lnTo>
                    <a:pt x="17" y="617"/>
                  </a:lnTo>
                  <a:lnTo>
                    <a:pt x="15" y="616"/>
                  </a:lnTo>
                  <a:lnTo>
                    <a:pt x="13" y="614"/>
                  </a:lnTo>
                  <a:lnTo>
                    <a:pt x="8" y="611"/>
                  </a:lnTo>
                  <a:lnTo>
                    <a:pt x="6" y="609"/>
                  </a:lnTo>
                  <a:lnTo>
                    <a:pt x="5" y="608"/>
                  </a:lnTo>
                  <a:lnTo>
                    <a:pt x="4" y="607"/>
                  </a:lnTo>
                  <a:lnTo>
                    <a:pt x="2" y="605"/>
                  </a:lnTo>
                  <a:lnTo>
                    <a:pt x="2" y="604"/>
                  </a:lnTo>
                  <a:lnTo>
                    <a:pt x="1" y="603"/>
                  </a:lnTo>
                  <a:lnTo>
                    <a:pt x="1" y="603"/>
                  </a:lnTo>
                  <a:lnTo>
                    <a:pt x="0" y="602"/>
                  </a:lnTo>
                  <a:lnTo>
                    <a:pt x="0" y="601"/>
                  </a:lnTo>
                  <a:lnTo>
                    <a:pt x="0" y="600"/>
                  </a:lnTo>
                  <a:lnTo>
                    <a:pt x="1" y="599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254">
              <a:extLst>
                <a:ext uri="{FF2B5EF4-FFF2-40B4-BE49-F238E27FC236}">
                  <a16:creationId xmlns:a16="http://schemas.microsoft.com/office/drawing/2014/main" id="{1EDAA051-C461-CED9-A8DF-91988CEDE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6869" y="3266444"/>
              <a:ext cx="285397" cy="889587"/>
            </a:xfrm>
            <a:custGeom>
              <a:avLst/>
              <a:gdLst>
                <a:gd name="T0" fmla="*/ 49 w 238"/>
                <a:gd name="T1" fmla="*/ 668 h 676"/>
                <a:gd name="T2" fmla="*/ 50 w 238"/>
                <a:gd name="T3" fmla="*/ 660 h 676"/>
                <a:gd name="T4" fmla="*/ 42 w 238"/>
                <a:gd name="T5" fmla="*/ 646 h 676"/>
                <a:gd name="T6" fmla="*/ 37 w 238"/>
                <a:gd name="T7" fmla="*/ 622 h 676"/>
                <a:gd name="T8" fmla="*/ 46 w 238"/>
                <a:gd name="T9" fmla="*/ 606 h 676"/>
                <a:gd name="T10" fmla="*/ 49 w 238"/>
                <a:gd name="T11" fmla="*/ 601 h 676"/>
                <a:gd name="T12" fmla="*/ 29 w 238"/>
                <a:gd name="T13" fmla="*/ 597 h 676"/>
                <a:gd name="T14" fmla="*/ 18 w 238"/>
                <a:gd name="T15" fmla="*/ 591 h 676"/>
                <a:gd name="T16" fmla="*/ 17 w 238"/>
                <a:gd name="T17" fmla="*/ 577 h 676"/>
                <a:gd name="T18" fmla="*/ 20 w 238"/>
                <a:gd name="T19" fmla="*/ 570 h 676"/>
                <a:gd name="T20" fmla="*/ 36 w 238"/>
                <a:gd name="T21" fmla="*/ 572 h 676"/>
                <a:gd name="T22" fmla="*/ 40 w 238"/>
                <a:gd name="T23" fmla="*/ 562 h 676"/>
                <a:gd name="T24" fmla="*/ 42 w 238"/>
                <a:gd name="T25" fmla="*/ 554 h 676"/>
                <a:gd name="T26" fmla="*/ 43 w 238"/>
                <a:gd name="T27" fmla="*/ 534 h 676"/>
                <a:gd name="T28" fmla="*/ 43 w 238"/>
                <a:gd name="T29" fmla="*/ 522 h 676"/>
                <a:gd name="T30" fmla="*/ 55 w 238"/>
                <a:gd name="T31" fmla="*/ 505 h 676"/>
                <a:gd name="T32" fmla="*/ 57 w 238"/>
                <a:gd name="T33" fmla="*/ 490 h 676"/>
                <a:gd name="T34" fmla="*/ 52 w 238"/>
                <a:gd name="T35" fmla="*/ 477 h 676"/>
                <a:gd name="T36" fmla="*/ 40 w 238"/>
                <a:gd name="T37" fmla="*/ 472 h 676"/>
                <a:gd name="T38" fmla="*/ 37 w 238"/>
                <a:gd name="T39" fmla="*/ 469 h 676"/>
                <a:gd name="T40" fmla="*/ 37 w 238"/>
                <a:gd name="T41" fmla="*/ 455 h 676"/>
                <a:gd name="T42" fmla="*/ 33 w 238"/>
                <a:gd name="T43" fmla="*/ 443 h 676"/>
                <a:gd name="T44" fmla="*/ 19 w 238"/>
                <a:gd name="T45" fmla="*/ 423 h 676"/>
                <a:gd name="T46" fmla="*/ 11 w 238"/>
                <a:gd name="T47" fmla="*/ 405 h 676"/>
                <a:gd name="T48" fmla="*/ 11 w 238"/>
                <a:gd name="T49" fmla="*/ 393 h 676"/>
                <a:gd name="T50" fmla="*/ 17 w 238"/>
                <a:gd name="T51" fmla="*/ 380 h 676"/>
                <a:gd name="T52" fmla="*/ 16 w 238"/>
                <a:gd name="T53" fmla="*/ 364 h 676"/>
                <a:gd name="T54" fmla="*/ 8 w 238"/>
                <a:gd name="T55" fmla="*/ 331 h 676"/>
                <a:gd name="T56" fmla="*/ 0 w 238"/>
                <a:gd name="T57" fmla="*/ 303 h 676"/>
                <a:gd name="T58" fmla="*/ 2 w 238"/>
                <a:gd name="T59" fmla="*/ 298 h 676"/>
                <a:gd name="T60" fmla="*/ 14 w 238"/>
                <a:gd name="T61" fmla="*/ 294 h 676"/>
                <a:gd name="T62" fmla="*/ 25 w 238"/>
                <a:gd name="T63" fmla="*/ 283 h 676"/>
                <a:gd name="T64" fmla="*/ 36 w 238"/>
                <a:gd name="T65" fmla="*/ 271 h 676"/>
                <a:gd name="T66" fmla="*/ 36 w 238"/>
                <a:gd name="T67" fmla="*/ 253 h 676"/>
                <a:gd name="T68" fmla="*/ 38 w 238"/>
                <a:gd name="T69" fmla="*/ 240 h 676"/>
                <a:gd name="T70" fmla="*/ 38 w 238"/>
                <a:gd name="T71" fmla="*/ 225 h 676"/>
                <a:gd name="T72" fmla="*/ 47 w 238"/>
                <a:gd name="T73" fmla="*/ 203 h 676"/>
                <a:gd name="T74" fmla="*/ 57 w 238"/>
                <a:gd name="T75" fmla="*/ 171 h 676"/>
                <a:gd name="T76" fmla="*/ 60 w 238"/>
                <a:gd name="T77" fmla="*/ 163 h 676"/>
                <a:gd name="T78" fmla="*/ 72 w 238"/>
                <a:gd name="T79" fmla="*/ 151 h 676"/>
                <a:gd name="T80" fmla="*/ 88 w 238"/>
                <a:gd name="T81" fmla="*/ 147 h 676"/>
                <a:gd name="T82" fmla="*/ 101 w 238"/>
                <a:gd name="T83" fmla="*/ 140 h 676"/>
                <a:gd name="T84" fmla="*/ 111 w 238"/>
                <a:gd name="T85" fmla="*/ 145 h 676"/>
                <a:gd name="T86" fmla="*/ 119 w 238"/>
                <a:gd name="T87" fmla="*/ 147 h 676"/>
                <a:gd name="T88" fmla="*/ 121 w 238"/>
                <a:gd name="T89" fmla="*/ 138 h 676"/>
                <a:gd name="T90" fmla="*/ 119 w 238"/>
                <a:gd name="T91" fmla="*/ 116 h 676"/>
                <a:gd name="T92" fmla="*/ 114 w 238"/>
                <a:gd name="T93" fmla="*/ 99 h 676"/>
                <a:gd name="T94" fmla="*/ 94 w 238"/>
                <a:gd name="T95" fmla="*/ 87 h 676"/>
                <a:gd name="T96" fmla="*/ 86 w 238"/>
                <a:gd name="T97" fmla="*/ 77 h 676"/>
                <a:gd name="T98" fmla="*/ 73 w 238"/>
                <a:gd name="T99" fmla="*/ 44 h 676"/>
                <a:gd name="T100" fmla="*/ 59 w 238"/>
                <a:gd name="T101" fmla="*/ 31 h 676"/>
                <a:gd name="T102" fmla="*/ 55 w 238"/>
                <a:gd name="T103" fmla="*/ 23 h 676"/>
                <a:gd name="T104" fmla="*/ 61 w 238"/>
                <a:gd name="T105" fmla="*/ 9 h 676"/>
                <a:gd name="T106" fmla="*/ 72 w 238"/>
                <a:gd name="T107" fmla="*/ 0 h 676"/>
                <a:gd name="T108" fmla="*/ 92 w 238"/>
                <a:gd name="T109" fmla="*/ 13 h 676"/>
                <a:gd name="T110" fmla="*/ 109 w 238"/>
                <a:gd name="T111" fmla="*/ 16 h 676"/>
                <a:gd name="T112" fmla="*/ 135 w 238"/>
                <a:gd name="T113" fmla="*/ 25 h 676"/>
                <a:gd name="T114" fmla="*/ 155 w 238"/>
                <a:gd name="T115" fmla="*/ 30 h 676"/>
                <a:gd name="T116" fmla="*/ 174 w 238"/>
                <a:gd name="T117" fmla="*/ 39 h 676"/>
                <a:gd name="T118" fmla="*/ 191 w 238"/>
                <a:gd name="T119" fmla="*/ 40 h 676"/>
                <a:gd name="T120" fmla="*/ 198 w 238"/>
                <a:gd name="T121" fmla="*/ 52 h 676"/>
                <a:gd name="T122" fmla="*/ 211 w 238"/>
                <a:gd name="T123" fmla="*/ 67 h 676"/>
                <a:gd name="T124" fmla="*/ 227 w 238"/>
                <a:gd name="T125" fmla="*/ 77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" h="676">
                  <a:moveTo>
                    <a:pt x="44" y="676"/>
                  </a:moveTo>
                  <a:lnTo>
                    <a:pt x="44" y="675"/>
                  </a:lnTo>
                  <a:lnTo>
                    <a:pt x="44" y="674"/>
                  </a:lnTo>
                  <a:lnTo>
                    <a:pt x="45" y="673"/>
                  </a:lnTo>
                  <a:lnTo>
                    <a:pt x="45" y="672"/>
                  </a:lnTo>
                  <a:lnTo>
                    <a:pt x="46" y="671"/>
                  </a:lnTo>
                  <a:lnTo>
                    <a:pt x="47" y="670"/>
                  </a:lnTo>
                  <a:lnTo>
                    <a:pt x="49" y="668"/>
                  </a:lnTo>
                  <a:lnTo>
                    <a:pt x="50" y="667"/>
                  </a:lnTo>
                  <a:lnTo>
                    <a:pt x="50" y="666"/>
                  </a:lnTo>
                  <a:lnTo>
                    <a:pt x="51" y="666"/>
                  </a:lnTo>
                  <a:lnTo>
                    <a:pt x="51" y="665"/>
                  </a:lnTo>
                  <a:lnTo>
                    <a:pt x="51" y="664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0" y="660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8" y="656"/>
                  </a:lnTo>
                  <a:lnTo>
                    <a:pt x="45" y="652"/>
                  </a:lnTo>
                  <a:lnTo>
                    <a:pt x="44" y="650"/>
                  </a:lnTo>
                  <a:lnTo>
                    <a:pt x="43" y="649"/>
                  </a:lnTo>
                  <a:lnTo>
                    <a:pt x="43" y="648"/>
                  </a:lnTo>
                  <a:lnTo>
                    <a:pt x="42" y="646"/>
                  </a:lnTo>
                  <a:lnTo>
                    <a:pt x="41" y="642"/>
                  </a:lnTo>
                  <a:lnTo>
                    <a:pt x="39" y="637"/>
                  </a:lnTo>
                  <a:lnTo>
                    <a:pt x="38" y="632"/>
                  </a:lnTo>
                  <a:lnTo>
                    <a:pt x="38" y="630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7" y="624"/>
                  </a:lnTo>
                  <a:lnTo>
                    <a:pt x="37" y="622"/>
                  </a:lnTo>
                  <a:lnTo>
                    <a:pt x="38" y="620"/>
                  </a:lnTo>
                  <a:lnTo>
                    <a:pt x="38" y="618"/>
                  </a:lnTo>
                  <a:lnTo>
                    <a:pt x="39" y="617"/>
                  </a:lnTo>
                  <a:lnTo>
                    <a:pt x="42" y="613"/>
                  </a:lnTo>
                  <a:lnTo>
                    <a:pt x="43" y="611"/>
                  </a:lnTo>
                  <a:lnTo>
                    <a:pt x="44" y="608"/>
                  </a:lnTo>
                  <a:lnTo>
                    <a:pt x="45" y="607"/>
                  </a:lnTo>
                  <a:lnTo>
                    <a:pt x="46" y="606"/>
                  </a:lnTo>
                  <a:lnTo>
                    <a:pt x="47" y="605"/>
                  </a:lnTo>
                  <a:lnTo>
                    <a:pt x="48" y="604"/>
                  </a:lnTo>
                  <a:lnTo>
                    <a:pt x="49" y="603"/>
                  </a:lnTo>
                  <a:lnTo>
                    <a:pt x="50" y="603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49" y="601"/>
                  </a:lnTo>
                  <a:lnTo>
                    <a:pt x="49" y="601"/>
                  </a:lnTo>
                  <a:lnTo>
                    <a:pt x="48" y="601"/>
                  </a:lnTo>
                  <a:lnTo>
                    <a:pt x="45" y="600"/>
                  </a:lnTo>
                  <a:lnTo>
                    <a:pt x="42" y="600"/>
                  </a:lnTo>
                  <a:lnTo>
                    <a:pt x="40" y="600"/>
                  </a:lnTo>
                  <a:lnTo>
                    <a:pt x="38" y="599"/>
                  </a:lnTo>
                  <a:lnTo>
                    <a:pt x="35" y="598"/>
                  </a:lnTo>
                  <a:lnTo>
                    <a:pt x="29" y="597"/>
                  </a:lnTo>
                  <a:lnTo>
                    <a:pt x="25" y="596"/>
                  </a:lnTo>
                  <a:lnTo>
                    <a:pt x="21" y="594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2"/>
                  </a:lnTo>
                  <a:lnTo>
                    <a:pt x="18" y="591"/>
                  </a:lnTo>
                  <a:lnTo>
                    <a:pt x="17" y="591"/>
                  </a:lnTo>
                  <a:lnTo>
                    <a:pt x="17" y="590"/>
                  </a:lnTo>
                  <a:lnTo>
                    <a:pt x="17" y="588"/>
                  </a:lnTo>
                  <a:lnTo>
                    <a:pt x="17" y="585"/>
                  </a:lnTo>
                  <a:lnTo>
                    <a:pt x="17" y="583"/>
                  </a:lnTo>
                  <a:lnTo>
                    <a:pt x="17" y="582"/>
                  </a:lnTo>
                  <a:lnTo>
                    <a:pt x="17" y="578"/>
                  </a:lnTo>
                  <a:lnTo>
                    <a:pt x="17" y="577"/>
                  </a:lnTo>
                  <a:lnTo>
                    <a:pt x="17" y="576"/>
                  </a:lnTo>
                  <a:lnTo>
                    <a:pt x="17" y="574"/>
                  </a:lnTo>
                  <a:lnTo>
                    <a:pt x="18" y="573"/>
                  </a:lnTo>
                  <a:lnTo>
                    <a:pt x="18" y="572"/>
                  </a:lnTo>
                  <a:lnTo>
                    <a:pt x="18" y="571"/>
                  </a:lnTo>
                  <a:lnTo>
                    <a:pt x="19" y="571"/>
                  </a:lnTo>
                  <a:lnTo>
                    <a:pt x="19" y="570"/>
                  </a:lnTo>
                  <a:lnTo>
                    <a:pt x="20" y="570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31" y="572"/>
                  </a:lnTo>
                  <a:lnTo>
                    <a:pt x="32" y="572"/>
                  </a:lnTo>
                  <a:lnTo>
                    <a:pt x="33" y="572"/>
                  </a:lnTo>
                  <a:lnTo>
                    <a:pt x="34" y="572"/>
                  </a:lnTo>
                  <a:lnTo>
                    <a:pt x="35" y="572"/>
                  </a:lnTo>
                  <a:lnTo>
                    <a:pt x="36" y="572"/>
                  </a:lnTo>
                  <a:lnTo>
                    <a:pt x="36" y="571"/>
                  </a:lnTo>
                  <a:lnTo>
                    <a:pt x="37" y="571"/>
                  </a:lnTo>
                  <a:lnTo>
                    <a:pt x="37" y="570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38" y="568"/>
                  </a:lnTo>
                  <a:lnTo>
                    <a:pt x="39" y="564"/>
                  </a:lnTo>
                  <a:lnTo>
                    <a:pt x="40" y="562"/>
                  </a:lnTo>
                  <a:lnTo>
                    <a:pt x="40" y="561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2" y="554"/>
                  </a:lnTo>
                  <a:lnTo>
                    <a:pt x="42" y="551"/>
                  </a:lnTo>
                  <a:lnTo>
                    <a:pt x="43" y="548"/>
                  </a:lnTo>
                  <a:lnTo>
                    <a:pt x="44" y="544"/>
                  </a:lnTo>
                  <a:lnTo>
                    <a:pt x="45" y="542"/>
                  </a:lnTo>
                  <a:lnTo>
                    <a:pt x="45" y="540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3" y="534"/>
                  </a:lnTo>
                  <a:lnTo>
                    <a:pt x="42" y="532"/>
                  </a:lnTo>
                  <a:lnTo>
                    <a:pt x="42" y="531"/>
                  </a:lnTo>
                  <a:lnTo>
                    <a:pt x="42" y="529"/>
                  </a:lnTo>
                  <a:lnTo>
                    <a:pt x="42" y="528"/>
                  </a:lnTo>
                  <a:lnTo>
                    <a:pt x="42" y="526"/>
                  </a:lnTo>
                  <a:lnTo>
                    <a:pt x="42" y="525"/>
                  </a:lnTo>
                  <a:lnTo>
                    <a:pt x="43" y="523"/>
                  </a:lnTo>
                  <a:lnTo>
                    <a:pt x="43" y="522"/>
                  </a:lnTo>
                  <a:lnTo>
                    <a:pt x="44" y="520"/>
                  </a:lnTo>
                  <a:lnTo>
                    <a:pt x="45" y="519"/>
                  </a:lnTo>
                  <a:lnTo>
                    <a:pt x="46" y="518"/>
                  </a:lnTo>
                  <a:lnTo>
                    <a:pt x="46" y="517"/>
                  </a:lnTo>
                  <a:lnTo>
                    <a:pt x="50" y="512"/>
                  </a:lnTo>
                  <a:lnTo>
                    <a:pt x="53" y="508"/>
                  </a:lnTo>
                  <a:lnTo>
                    <a:pt x="54" y="507"/>
                  </a:lnTo>
                  <a:lnTo>
                    <a:pt x="55" y="505"/>
                  </a:lnTo>
                  <a:lnTo>
                    <a:pt x="55" y="504"/>
                  </a:lnTo>
                  <a:lnTo>
                    <a:pt x="56" y="503"/>
                  </a:lnTo>
                  <a:lnTo>
                    <a:pt x="56" y="501"/>
                  </a:lnTo>
                  <a:lnTo>
                    <a:pt x="57" y="498"/>
                  </a:lnTo>
                  <a:lnTo>
                    <a:pt x="57" y="496"/>
                  </a:lnTo>
                  <a:lnTo>
                    <a:pt x="57" y="493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5"/>
                  </a:lnTo>
                  <a:lnTo>
                    <a:pt x="56" y="483"/>
                  </a:lnTo>
                  <a:lnTo>
                    <a:pt x="56" y="482"/>
                  </a:lnTo>
                  <a:lnTo>
                    <a:pt x="55" y="481"/>
                  </a:lnTo>
                  <a:lnTo>
                    <a:pt x="55" y="479"/>
                  </a:lnTo>
                  <a:lnTo>
                    <a:pt x="54" y="478"/>
                  </a:lnTo>
                  <a:lnTo>
                    <a:pt x="53" y="478"/>
                  </a:lnTo>
                  <a:lnTo>
                    <a:pt x="52" y="477"/>
                  </a:lnTo>
                  <a:lnTo>
                    <a:pt x="51" y="476"/>
                  </a:lnTo>
                  <a:lnTo>
                    <a:pt x="50" y="475"/>
                  </a:lnTo>
                  <a:lnTo>
                    <a:pt x="49" y="475"/>
                  </a:lnTo>
                  <a:lnTo>
                    <a:pt x="49" y="474"/>
                  </a:lnTo>
                  <a:lnTo>
                    <a:pt x="47" y="474"/>
                  </a:lnTo>
                  <a:lnTo>
                    <a:pt x="43" y="473"/>
                  </a:lnTo>
                  <a:lnTo>
                    <a:pt x="42" y="473"/>
                  </a:lnTo>
                  <a:lnTo>
                    <a:pt x="40" y="472"/>
                  </a:lnTo>
                  <a:lnTo>
                    <a:pt x="39" y="472"/>
                  </a:lnTo>
                  <a:lnTo>
                    <a:pt x="39" y="472"/>
                  </a:lnTo>
                  <a:lnTo>
                    <a:pt x="38" y="472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  <a:lnTo>
                    <a:pt x="39" y="465"/>
                  </a:lnTo>
                  <a:lnTo>
                    <a:pt x="39" y="464"/>
                  </a:lnTo>
                  <a:lnTo>
                    <a:pt x="39" y="462"/>
                  </a:lnTo>
                  <a:lnTo>
                    <a:pt x="39" y="461"/>
                  </a:lnTo>
                  <a:lnTo>
                    <a:pt x="39" y="460"/>
                  </a:lnTo>
                  <a:lnTo>
                    <a:pt x="39" y="459"/>
                  </a:lnTo>
                  <a:lnTo>
                    <a:pt x="37" y="455"/>
                  </a:lnTo>
                  <a:lnTo>
                    <a:pt x="37" y="454"/>
                  </a:lnTo>
                  <a:lnTo>
                    <a:pt x="37" y="453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7"/>
                  </a:lnTo>
                  <a:lnTo>
                    <a:pt x="35" y="446"/>
                  </a:lnTo>
                  <a:lnTo>
                    <a:pt x="34" y="444"/>
                  </a:lnTo>
                  <a:lnTo>
                    <a:pt x="33" y="443"/>
                  </a:lnTo>
                  <a:lnTo>
                    <a:pt x="30" y="440"/>
                  </a:lnTo>
                  <a:lnTo>
                    <a:pt x="27" y="437"/>
                  </a:lnTo>
                  <a:lnTo>
                    <a:pt x="25" y="434"/>
                  </a:lnTo>
                  <a:lnTo>
                    <a:pt x="24" y="432"/>
                  </a:lnTo>
                  <a:lnTo>
                    <a:pt x="23" y="431"/>
                  </a:lnTo>
                  <a:lnTo>
                    <a:pt x="21" y="428"/>
                  </a:lnTo>
                  <a:lnTo>
                    <a:pt x="20" y="425"/>
                  </a:lnTo>
                  <a:lnTo>
                    <a:pt x="19" y="423"/>
                  </a:lnTo>
                  <a:lnTo>
                    <a:pt x="18" y="419"/>
                  </a:lnTo>
                  <a:lnTo>
                    <a:pt x="17" y="417"/>
                  </a:lnTo>
                  <a:lnTo>
                    <a:pt x="17" y="416"/>
                  </a:lnTo>
                  <a:lnTo>
                    <a:pt x="16" y="415"/>
                  </a:lnTo>
                  <a:lnTo>
                    <a:pt x="15" y="413"/>
                  </a:lnTo>
                  <a:lnTo>
                    <a:pt x="12" y="408"/>
                  </a:lnTo>
                  <a:lnTo>
                    <a:pt x="11" y="407"/>
                  </a:lnTo>
                  <a:lnTo>
                    <a:pt x="11" y="405"/>
                  </a:lnTo>
                  <a:lnTo>
                    <a:pt x="10" y="404"/>
                  </a:lnTo>
                  <a:lnTo>
                    <a:pt x="10" y="402"/>
                  </a:lnTo>
                  <a:lnTo>
                    <a:pt x="10" y="401"/>
                  </a:lnTo>
                  <a:lnTo>
                    <a:pt x="10" y="398"/>
                  </a:lnTo>
                  <a:lnTo>
                    <a:pt x="10" y="397"/>
                  </a:lnTo>
                  <a:lnTo>
                    <a:pt x="10" y="396"/>
                  </a:lnTo>
                  <a:lnTo>
                    <a:pt x="10" y="394"/>
                  </a:lnTo>
                  <a:lnTo>
                    <a:pt x="11" y="393"/>
                  </a:lnTo>
                  <a:lnTo>
                    <a:pt x="11" y="391"/>
                  </a:lnTo>
                  <a:lnTo>
                    <a:pt x="11" y="390"/>
                  </a:lnTo>
                  <a:lnTo>
                    <a:pt x="12" y="389"/>
                  </a:lnTo>
                  <a:lnTo>
                    <a:pt x="12" y="387"/>
                  </a:lnTo>
                  <a:lnTo>
                    <a:pt x="14" y="386"/>
                  </a:lnTo>
                  <a:lnTo>
                    <a:pt x="16" y="382"/>
                  </a:lnTo>
                  <a:lnTo>
                    <a:pt x="17" y="381"/>
                  </a:lnTo>
                  <a:lnTo>
                    <a:pt x="17" y="380"/>
                  </a:lnTo>
                  <a:lnTo>
                    <a:pt x="18" y="379"/>
                  </a:lnTo>
                  <a:lnTo>
                    <a:pt x="18" y="378"/>
                  </a:lnTo>
                  <a:lnTo>
                    <a:pt x="18" y="376"/>
                  </a:lnTo>
                  <a:lnTo>
                    <a:pt x="18" y="375"/>
                  </a:lnTo>
                  <a:lnTo>
                    <a:pt x="18" y="373"/>
                  </a:lnTo>
                  <a:lnTo>
                    <a:pt x="17" y="368"/>
                  </a:lnTo>
                  <a:lnTo>
                    <a:pt x="17" y="366"/>
                  </a:lnTo>
                  <a:lnTo>
                    <a:pt x="16" y="364"/>
                  </a:lnTo>
                  <a:lnTo>
                    <a:pt x="16" y="360"/>
                  </a:lnTo>
                  <a:lnTo>
                    <a:pt x="16" y="354"/>
                  </a:lnTo>
                  <a:lnTo>
                    <a:pt x="15" y="352"/>
                  </a:lnTo>
                  <a:lnTo>
                    <a:pt x="15" y="350"/>
                  </a:lnTo>
                  <a:lnTo>
                    <a:pt x="14" y="348"/>
                  </a:lnTo>
                  <a:lnTo>
                    <a:pt x="12" y="342"/>
                  </a:lnTo>
                  <a:lnTo>
                    <a:pt x="9" y="335"/>
                  </a:lnTo>
                  <a:lnTo>
                    <a:pt x="8" y="331"/>
                  </a:lnTo>
                  <a:lnTo>
                    <a:pt x="7" y="329"/>
                  </a:lnTo>
                  <a:lnTo>
                    <a:pt x="7" y="326"/>
                  </a:lnTo>
                  <a:lnTo>
                    <a:pt x="5" y="319"/>
                  </a:lnTo>
                  <a:lnTo>
                    <a:pt x="4" y="316"/>
                  </a:lnTo>
                  <a:lnTo>
                    <a:pt x="3" y="312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300"/>
                  </a:lnTo>
                  <a:lnTo>
                    <a:pt x="1" y="300"/>
                  </a:lnTo>
                  <a:lnTo>
                    <a:pt x="1" y="299"/>
                  </a:lnTo>
                  <a:lnTo>
                    <a:pt x="1" y="299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3" y="297"/>
                  </a:lnTo>
                  <a:lnTo>
                    <a:pt x="4" y="297"/>
                  </a:lnTo>
                  <a:lnTo>
                    <a:pt x="5" y="296"/>
                  </a:lnTo>
                  <a:lnTo>
                    <a:pt x="7" y="296"/>
                  </a:lnTo>
                  <a:lnTo>
                    <a:pt x="10" y="296"/>
                  </a:lnTo>
                  <a:lnTo>
                    <a:pt x="12" y="295"/>
                  </a:lnTo>
                  <a:lnTo>
                    <a:pt x="13" y="295"/>
                  </a:lnTo>
                  <a:lnTo>
                    <a:pt x="14" y="294"/>
                  </a:lnTo>
                  <a:lnTo>
                    <a:pt x="15" y="294"/>
                  </a:lnTo>
                  <a:lnTo>
                    <a:pt x="15" y="293"/>
                  </a:lnTo>
                  <a:lnTo>
                    <a:pt x="17" y="292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20" y="287"/>
                  </a:lnTo>
                  <a:lnTo>
                    <a:pt x="21" y="286"/>
                  </a:lnTo>
                  <a:lnTo>
                    <a:pt x="25" y="283"/>
                  </a:lnTo>
                  <a:lnTo>
                    <a:pt x="26" y="281"/>
                  </a:lnTo>
                  <a:lnTo>
                    <a:pt x="31" y="278"/>
                  </a:lnTo>
                  <a:lnTo>
                    <a:pt x="32" y="276"/>
                  </a:lnTo>
                  <a:lnTo>
                    <a:pt x="33" y="275"/>
                  </a:lnTo>
                  <a:lnTo>
                    <a:pt x="34" y="274"/>
                  </a:lnTo>
                  <a:lnTo>
                    <a:pt x="35" y="273"/>
                  </a:lnTo>
                  <a:lnTo>
                    <a:pt x="35" y="272"/>
                  </a:lnTo>
                  <a:lnTo>
                    <a:pt x="36" y="271"/>
                  </a:lnTo>
                  <a:lnTo>
                    <a:pt x="37" y="269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7" y="263"/>
                  </a:lnTo>
                  <a:lnTo>
                    <a:pt x="37" y="258"/>
                  </a:lnTo>
                  <a:lnTo>
                    <a:pt x="36" y="256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5" y="250"/>
                  </a:lnTo>
                  <a:lnTo>
                    <a:pt x="36" y="249"/>
                  </a:lnTo>
                  <a:lnTo>
                    <a:pt x="36" y="248"/>
                  </a:lnTo>
                  <a:lnTo>
                    <a:pt x="36" y="247"/>
                  </a:lnTo>
                  <a:lnTo>
                    <a:pt x="36" y="245"/>
                  </a:lnTo>
                  <a:lnTo>
                    <a:pt x="38" y="241"/>
                  </a:lnTo>
                  <a:lnTo>
                    <a:pt x="38" y="240"/>
                  </a:lnTo>
                  <a:lnTo>
                    <a:pt x="38" y="239"/>
                  </a:lnTo>
                  <a:lnTo>
                    <a:pt x="38" y="237"/>
                  </a:lnTo>
                  <a:lnTo>
                    <a:pt x="38" y="236"/>
                  </a:lnTo>
                  <a:lnTo>
                    <a:pt x="37" y="231"/>
                  </a:lnTo>
                  <a:lnTo>
                    <a:pt x="37" y="229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8" y="225"/>
                  </a:lnTo>
                  <a:lnTo>
                    <a:pt x="38" y="224"/>
                  </a:lnTo>
                  <a:lnTo>
                    <a:pt x="38" y="223"/>
                  </a:lnTo>
                  <a:lnTo>
                    <a:pt x="40" y="220"/>
                  </a:lnTo>
                  <a:lnTo>
                    <a:pt x="41" y="219"/>
                  </a:lnTo>
                  <a:lnTo>
                    <a:pt x="43" y="214"/>
                  </a:lnTo>
                  <a:lnTo>
                    <a:pt x="44" y="210"/>
                  </a:lnTo>
                  <a:lnTo>
                    <a:pt x="45" y="208"/>
                  </a:lnTo>
                  <a:lnTo>
                    <a:pt x="47" y="203"/>
                  </a:lnTo>
                  <a:lnTo>
                    <a:pt x="51" y="192"/>
                  </a:lnTo>
                  <a:lnTo>
                    <a:pt x="52" y="187"/>
                  </a:lnTo>
                  <a:lnTo>
                    <a:pt x="55" y="181"/>
                  </a:lnTo>
                  <a:lnTo>
                    <a:pt x="55" y="179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8" y="165"/>
                  </a:lnTo>
                  <a:lnTo>
                    <a:pt x="59" y="164"/>
                  </a:lnTo>
                  <a:lnTo>
                    <a:pt x="60" y="163"/>
                  </a:lnTo>
                  <a:lnTo>
                    <a:pt x="60" y="163"/>
                  </a:lnTo>
                  <a:lnTo>
                    <a:pt x="61" y="162"/>
                  </a:lnTo>
                  <a:lnTo>
                    <a:pt x="65" y="157"/>
                  </a:lnTo>
                  <a:lnTo>
                    <a:pt x="66" y="156"/>
                  </a:lnTo>
                  <a:lnTo>
                    <a:pt x="67" y="155"/>
                  </a:lnTo>
                  <a:lnTo>
                    <a:pt x="69" y="154"/>
                  </a:lnTo>
                  <a:lnTo>
                    <a:pt x="71" y="152"/>
                  </a:lnTo>
                  <a:lnTo>
                    <a:pt x="72" y="151"/>
                  </a:lnTo>
                  <a:lnTo>
                    <a:pt x="74" y="150"/>
                  </a:lnTo>
                  <a:lnTo>
                    <a:pt x="75" y="150"/>
                  </a:lnTo>
                  <a:lnTo>
                    <a:pt x="76" y="149"/>
                  </a:lnTo>
                  <a:lnTo>
                    <a:pt x="78" y="149"/>
                  </a:lnTo>
                  <a:lnTo>
                    <a:pt x="79" y="148"/>
                  </a:lnTo>
                  <a:lnTo>
                    <a:pt x="81" y="148"/>
                  </a:lnTo>
                  <a:lnTo>
                    <a:pt x="86" y="147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2" y="146"/>
                  </a:lnTo>
                  <a:lnTo>
                    <a:pt x="94" y="145"/>
                  </a:lnTo>
                  <a:lnTo>
                    <a:pt x="95" y="144"/>
                  </a:lnTo>
                  <a:lnTo>
                    <a:pt x="97" y="143"/>
                  </a:lnTo>
                  <a:lnTo>
                    <a:pt x="99" y="141"/>
                  </a:lnTo>
                  <a:lnTo>
                    <a:pt x="100" y="140"/>
                  </a:lnTo>
                  <a:lnTo>
                    <a:pt x="101" y="140"/>
                  </a:lnTo>
                  <a:lnTo>
                    <a:pt x="102" y="139"/>
                  </a:lnTo>
                  <a:lnTo>
                    <a:pt x="102" y="139"/>
                  </a:lnTo>
                  <a:lnTo>
                    <a:pt x="103" y="139"/>
                  </a:lnTo>
                  <a:lnTo>
                    <a:pt x="104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7" y="141"/>
                  </a:lnTo>
                  <a:lnTo>
                    <a:pt x="111" y="145"/>
                  </a:lnTo>
                  <a:lnTo>
                    <a:pt x="113" y="146"/>
                  </a:lnTo>
                  <a:lnTo>
                    <a:pt x="113" y="147"/>
                  </a:lnTo>
                  <a:lnTo>
                    <a:pt x="114" y="147"/>
                  </a:lnTo>
                  <a:lnTo>
                    <a:pt x="115" y="147"/>
                  </a:lnTo>
                  <a:lnTo>
                    <a:pt x="116" y="148"/>
                  </a:lnTo>
                  <a:lnTo>
                    <a:pt x="117" y="148"/>
                  </a:lnTo>
                  <a:lnTo>
                    <a:pt x="118" y="147"/>
                  </a:lnTo>
                  <a:lnTo>
                    <a:pt x="119" y="147"/>
                  </a:lnTo>
                  <a:lnTo>
                    <a:pt x="119" y="146"/>
                  </a:lnTo>
                  <a:lnTo>
                    <a:pt x="120" y="145"/>
                  </a:lnTo>
                  <a:lnTo>
                    <a:pt x="121" y="144"/>
                  </a:lnTo>
                  <a:lnTo>
                    <a:pt x="121" y="143"/>
                  </a:lnTo>
                  <a:lnTo>
                    <a:pt x="122" y="142"/>
                  </a:lnTo>
                  <a:lnTo>
                    <a:pt x="122" y="141"/>
                  </a:lnTo>
                  <a:lnTo>
                    <a:pt x="121" y="139"/>
                  </a:lnTo>
                  <a:lnTo>
                    <a:pt x="121" y="138"/>
                  </a:lnTo>
                  <a:lnTo>
                    <a:pt x="120" y="134"/>
                  </a:lnTo>
                  <a:lnTo>
                    <a:pt x="119" y="132"/>
                  </a:lnTo>
                  <a:lnTo>
                    <a:pt x="119" y="129"/>
                  </a:lnTo>
                  <a:lnTo>
                    <a:pt x="119" y="127"/>
                  </a:lnTo>
                  <a:lnTo>
                    <a:pt x="118" y="126"/>
                  </a:lnTo>
                  <a:lnTo>
                    <a:pt x="119" y="124"/>
                  </a:lnTo>
                  <a:lnTo>
                    <a:pt x="119" y="119"/>
                  </a:lnTo>
                  <a:lnTo>
                    <a:pt x="119" y="116"/>
                  </a:lnTo>
                  <a:lnTo>
                    <a:pt x="120" y="114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18" y="107"/>
                  </a:lnTo>
                  <a:lnTo>
                    <a:pt x="118" y="105"/>
                  </a:lnTo>
                  <a:lnTo>
                    <a:pt x="117" y="103"/>
                  </a:lnTo>
                  <a:lnTo>
                    <a:pt x="115" y="101"/>
                  </a:lnTo>
                  <a:lnTo>
                    <a:pt x="114" y="99"/>
                  </a:lnTo>
                  <a:lnTo>
                    <a:pt x="112" y="98"/>
                  </a:lnTo>
                  <a:lnTo>
                    <a:pt x="111" y="97"/>
                  </a:lnTo>
                  <a:lnTo>
                    <a:pt x="110" y="96"/>
                  </a:lnTo>
                  <a:lnTo>
                    <a:pt x="108" y="94"/>
                  </a:lnTo>
                  <a:lnTo>
                    <a:pt x="100" y="90"/>
                  </a:lnTo>
                  <a:lnTo>
                    <a:pt x="98" y="89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2" y="86"/>
                  </a:lnTo>
                  <a:lnTo>
                    <a:pt x="91" y="85"/>
                  </a:lnTo>
                  <a:lnTo>
                    <a:pt x="90" y="84"/>
                  </a:lnTo>
                  <a:lnTo>
                    <a:pt x="89" y="83"/>
                  </a:lnTo>
                  <a:lnTo>
                    <a:pt x="88" y="82"/>
                  </a:lnTo>
                  <a:lnTo>
                    <a:pt x="88" y="80"/>
                  </a:lnTo>
                  <a:lnTo>
                    <a:pt x="87" y="79"/>
                  </a:lnTo>
                  <a:lnTo>
                    <a:pt x="86" y="77"/>
                  </a:lnTo>
                  <a:lnTo>
                    <a:pt x="84" y="70"/>
                  </a:lnTo>
                  <a:lnTo>
                    <a:pt x="80" y="64"/>
                  </a:lnTo>
                  <a:lnTo>
                    <a:pt x="79" y="60"/>
                  </a:lnTo>
                  <a:lnTo>
                    <a:pt x="78" y="57"/>
                  </a:lnTo>
                  <a:lnTo>
                    <a:pt x="76" y="52"/>
                  </a:lnTo>
                  <a:lnTo>
                    <a:pt x="75" y="48"/>
                  </a:lnTo>
                  <a:lnTo>
                    <a:pt x="74" y="46"/>
                  </a:lnTo>
                  <a:lnTo>
                    <a:pt x="73" y="44"/>
                  </a:lnTo>
                  <a:lnTo>
                    <a:pt x="72" y="43"/>
                  </a:lnTo>
                  <a:lnTo>
                    <a:pt x="72" y="42"/>
                  </a:lnTo>
                  <a:lnTo>
                    <a:pt x="71" y="41"/>
                  </a:lnTo>
                  <a:lnTo>
                    <a:pt x="70" y="40"/>
                  </a:lnTo>
                  <a:lnTo>
                    <a:pt x="69" y="39"/>
                  </a:lnTo>
                  <a:lnTo>
                    <a:pt x="65" y="36"/>
                  </a:lnTo>
                  <a:lnTo>
                    <a:pt x="61" y="32"/>
                  </a:lnTo>
                  <a:lnTo>
                    <a:pt x="59" y="31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7" y="28"/>
                  </a:lnTo>
                  <a:lnTo>
                    <a:pt x="56" y="27"/>
                  </a:lnTo>
                  <a:lnTo>
                    <a:pt x="56" y="26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5" y="23"/>
                  </a:lnTo>
                  <a:lnTo>
                    <a:pt x="55" y="22"/>
                  </a:lnTo>
                  <a:lnTo>
                    <a:pt x="55" y="21"/>
                  </a:lnTo>
                  <a:lnTo>
                    <a:pt x="56" y="19"/>
                  </a:lnTo>
                  <a:lnTo>
                    <a:pt x="56" y="17"/>
                  </a:lnTo>
                  <a:lnTo>
                    <a:pt x="57" y="15"/>
                  </a:lnTo>
                  <a:lnTo>
                    <a:pt x="58" y="13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3" y="7"/>
                  </a:lnTo>
                  <a:lnTo>
                    <a:pt x="64" y="5"/>
                  </a:lnTo>
                  <a:lnTo>
                    <a:pt x="65" y="4"/>
                  </a:lnTo>
                  <a:lnTo>
                    <a:pt x="67" y="3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9" y="5"/>
                  </a:lnTo>
                  <a:lnTo>
                    <a:pt x="83" y="7"/>
                  </a:lnTo>
                  <a:lnTo>
                    <a:pt x="89" y="11"/>
                  </a:lnTo>
                  <a:lnTo>
                    <a:pt x="92" y="13"/>
                  </a:lnTo>
                  <a:lnTo>
                    <a:pt x="96" y="15"/>
                  </a:lnTo>
                  <a:lnTo>
                    <a:pt x="97" y="15"/>
                  </a:lnTo>
                  <a:lnTo>
                    <a:pt x="98" y="16"/>
                  </a:lnTo>
                  <a:lnTo>
                    <a:pt x="100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7" y="16"/>
                  </a:lnTo>
                  <a:lnTo>
                    <a:pt x="109" y="16"/>
                  </a:lnTo>
                  <a:lnTo>
                    <a:pt x="111" y="16"/>
                  </a:lnTo>
                  <a:lnTo>
                    <a:pt x="113" y="17"/>
                  </a:lnTo>
                  <a:lnTo>
                    <a:pt x="118" y="18"/>
                  </a:lnTo>
                  <a:lnTo>
                    <a:pt x="120" y="19"/>
                  </a:lnTo>
                  <a:lnTo>
                    <a:pt x="122" y="20"/>
                  </a:lnTo>
                  <a:lnTo>
                    <a:pt x="130" y="23"/>
                  </a:lnTo>
                  <a:lnTo>
                    <a:pt x="133" y="24"/>
                  </a:lnTo>
                  <a:lnTo>
                    <a:pt x="135" y="25"/>
                  </a:lnTo>
                  <a:lnTo>
                    <a:pt x="138" y="26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9" y="28"/>
                  </a:lnTo>
                  <a:lnTo>
                    <a:pt x="151" y="28"/>
                  </a:lnTo>
                  <a:lnTo>
                    <a:pt x="152" y="28"/>
                  </a:lnTo>
                  <a:lnTo>
                    <a:pt x="154" y="29"/>
                  </a:lnTo>
                  <a:lnTo>
                    <a:pt x="155" y="30"/>
                  </a:lnTo>
                  <a:lnTo>
                    <a:pt x="157" y="31"/>
                  </a:lnTo>
                  <a:lnTo>
                    <a:pt x="159" y="32"/>
                  </a:lnTo>
                  <a:lnTo>
                    <a:pt x="160" y="33"/>
                  </a:lnTo>
                  <a:lnTo>
                    <a:pt x="167" y="37"/>
                  </a:lnTo>
                  <a:lnTo>
                    <a:pt x="169" y="38"/>
                  </a:lnTo>
                  <a:lnTo>
                    <a:pt x="170" y="38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5" y="39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1" y="40"/>
                  </a:lnTo>
                  <a:lnTo>
                    <a:pt x="191" y="40"/>
                  </a:lnTo>
                  <a:lnTo>
                    <a:pt x="192" y="40"/>
                  </a:lnTo>
                  <a:lnTo>
                    <a:pt x="193" y="41"/>
                  </a:lnTo>
                  <a:lnTo>
                    <a:pt x="193" y="42"/>
                  </a:lnTo>
                  <a:lnTo>
                    <a:pt x="194" y="42"/>
                  </a:lnTo>
                  <a:lnTo>
                    <a:pt x="195" y="44"/>
                  </a:lnTo>
                  <a:lnTo>
                    <a:pt x="197" y="50"/>
                  </a:lnTo>
                  <a:lnTo>
                    <a:pt x="198" y="52"/>
                  </a:lnTo>
                  <a:lnTo>
                    <a:pt x="200" y="54"/>
                  </a:lnTo>
                  <a:lnTo>
                    <a:pt x="201" y="57"/>
                  </a:lnTo>
                  <a:lnTo>
                    <a:pt x="203" y="59"/>
                  </a:lnTo>
                  <a:lnTo>
                    <a:pt x="205" y="61"/>
                  </a:lnTo>
                  <a:lnTo>
                    <a:pt x="206" y="63"/>
                  </a:lnTo>
                  <a:lnTo>
                    <a:pt x="207" y="64"/>
                  </a:lnTo>
                  <a:lnTo>
                    <a:pt x="209" y="66"/>
                  </a:lnTo>
                  <a:lnTo>
                    <a:pt x="211" y="67"/>
                  </a:lnTo>
                  <a:lnTo>
                    <a:pt x="213" y="69"/>
                  </a:lnTo>
                  <a:lnTo>
                    <a:pt x="216" y="71"/>
                  </a:lnTo>
                  <a:lnTo>
                    <a:pt x="217" y="72"/>
                  </a:lnTo>
                  <a:lnTo>
                    <a:pt x="219" y="73"/>
                  </a:lnTo>
                  <a:lnTo>
                    <a:pt x="221" y="74"/>
                  </a:lnTo>
                  <a:lnTo>
                    <a:pt x="223" y="76"/>
                  </a:lnTo>
                  <a:lnTo>
                    <a:pt x="226" y="77"/>
                  </a:lnTo>
                  <a:lnTo>
                    <a:pt x="227" y="77"/>
                  </a:lnTo>
                  <a:lnTo>
                    <a:pt x="229" y="78"/>
                  </a:lnTo>
                  <a:lnTo>
                    <a:pt x="230" y="78"/>
                  </a:lnTo>
                  <a:lnTo>
                    <a:pt x="232" y="79"/>
                  </a:lnTo>
                  <a:lnTo>
                    <a:pt x="233" y="79"/>
                  </a:lnTo>
                  <a:lnTo>
                    <a:pt x="235" y="79"/>
                  </a:lnTo>
                  <a:lnTo>
                    <a:pt x="236" y="79"/>
                  </a:lnTo>
                  <a:lnTo>
                    <a:pt x="238" y="79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255">
              <a:extLst>
                <a:ext uri="{FF2B5EF4-FFF2-40B4-BE49-F238E27FC236}">
                  <a16:creationId xmlns:a16="http://schemas.microsoft.com/office/drawing/2014/main" id="{F1813A66-7E4B-15E1-33F9-F316F7C29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7511" y="4032331"/>
              <a:ext cx="657132" cy="596129"/>
            </a:xfrm>
            <a:custGeom>
              <a:avLst/>
              <a:gdLst>
                <a:gd name="T0" fmla="*/ 363 w 548"/>
                <a:gd name="T1" fmla="*/ 11 h 453"/>
                <a:gd name="T2" fmla="*/ 390 w 548"/>
                <a:gd name="T3" fmla="*/ 16 h 453"/>
                <a:gd name="T4" fmla="*/ 436 w 548"/>
                <a:gd name="T5" fmla="*/ 14 h 453"/>
                <a:gd name="T6" fmla="*/ 469 w 548"/>
                <a:gd name="T7" fmla="*/ 28 h 453"/>
                <a:gd name="T8" fmla="*/ 495 w 548"/>
                <a:gd name="T9" fmla="*/ 28 h 453"/>
                <a:gd name="T10" fmla="*/ 518 w 548"/>
                <a:gd name="T11" fmla="*/ 54 h 453"/>
                <a:gd name="T12" fmla="*/ 534 w 548"/>
                <a:gd name="T13" fmla="*/ 78 h 453"/>
                <a:gd name="T14" fmla="*/ 547 w 548"/>
                <a:gd name="T15" fmla="*/ 93 h 453"/>
                <a:gd name="T16" fmla="*/ 536 w 548"/>
                <a:gd name="T17" fmla="*/ 126 h 453"/>
                <a:gd name="T18" fmla="*/ 481 w 548"/>
                <a:gd name="T19" fmla="*/ 153 h 453"/>
                <a:gd name="T20" fmla="*/ 452 w 548"/>
                <a:gd name="T21" fmla="*/ 172 h 453"/>
                <a:gd name="T22" fmla="*/ 441 w 548"/>
                <a:gd name="T23" fmla="*/ 204 h 453"/>
                <a:gd name="T24" fmla="*/ 434 w 548"/>
                <a:gd name="T25" fmla="*/ 242 h 453"/>
                <a:gd name="T26" fmla="*/ 429 w 548"/>
                <a:gd name="T27" fmla="*/ 272 h 453"/>
                <a:gd name="T28" fmla="*/ 420 w 548"/>
                <a:gd name="T29" fmla="*/ 313 h 453"/>
                <a:gd name="T30" fmla="*/ 391 w 548"/>
                <a:gd name="T31" fmla="*/ 336 h 453"/>
                <a:gd name="T32" fmla="*/ 355 w 548"/>
                <a:gd name="T33" fmla="*/ 340 h 453"/>
                <a:gd name="T34" fmla="*/ 342 w 548"/>
                <a:gd name="T35" fmla="*/ 366 h 453"/>
                <a:gd name="T36" fmla="*/ 332 w 548"/>
                <a:gd name="T37" fmla="*/ 399 h 453"/>
                <a:gd name="T38" fmla="*/ 297 w 548"/>
                <a:gd name="T39" fmla="*/ 406 h 453"/>
                <a:gd name="T40" fmla="*/ 272 w 548"/>
                <a:gd name="T41" fmla="*/ 432 h 453"/>
                <a:gd name="T42" fmla="*/ 233 w 548"/>
                <a:gd name="T43" fmla="*/ 453 h 453"/>
                <a:gd name="T44" fmla="*/ 211 w 548"/>
                <a:gd name="T45" fmla="*/ 419 h 453"/>
                <a:gd name="T46" fmla="*/ 188 w 548"/>
                <a:gd name="T47" fmla="*/ 404 h 453"/>
                <a:gd name="T48" fmla="*/ 177 w 548"/>
                <a:gd name="T49" fmla="*/ 389 h 453"/>
                <a:gd name="T50" fmla="*/ 142 w 548"/>
                <a:gd name="T51" fmla="*/ 389 h 453"/>
                <a:gd name="T52" fmla="*/ 117 w 548"/>
                <a:gd name="T53" fmla="*/ 377 h 453"/>
                <a:gd name="T54" fmla="*/ 105 w 548"/>
                <a:gd name="T55" fmla="*/ 362 h 453"/>
                <a:gd name="T56" fmla="*/ 74 w 548"/>
                <a:gd name="T57" fmla="*/ 351 h 453"/>
                <a:gd name="T58" fmla="*/ 54 w 548"/>
                <a:gd name="T59" fmla="*/ 339 h 453"/>
                <a:gd name="T60" fmla="*/ 48 w 548"/>
                <a:gd name="T61" fmla="*/ 320 h 453"/>
                <a:gd name="T62" fmla="*/ 34 w 548"/>
                <a:gd name="T63" fmla="*/ 307 h 453"/>
                <a:gd name="T64" fmla="*/ 2 w 548"/>
                <a:gd name="T65" fmla="*/ 313 h 453"/>
                <a:gd name="T66" fmla="*/ 5 w 548"/>
                <a:gd name="T67" fmla="*/ 297 h 453"/>
                <a:gd name="T68" fmla="*/ 25 w 548"/>
                <a:gd name="T69" fmla="*/ 273 h 453"/>
                <a:gd name="T70" fmla="*/ 33 w 548"/>
                <a:gd name="T71" fmla="*/ 252 h 453"/>
                <a:gd name="T72" fmla="*/ 17 w 548"/>
                <a:gd name="T73" fmla="*/ 248 h 453"/>
                <a:gd name="T74" fmla="*/ 10 w 548"/>
                <a:gd name="T75" fmla="*/ 226 h 453"/>
                <a:gd name="T76" fmla="*/ 9 w 548"/>
                <a:gd name="T77" fmla="*/ 197 h 453"/>
                <a:gd name="T78" fmla="*/ 24 w 548"/>
                <a:gd name="T79" fmla="*/ 178 h 453"/>
                <a:gd name="T80" fmla="*/ 55 w 548"/>
                <a:gd name="T81" fmla="*/ 168 h 453"/>
                <a:gd name="T82" fmla="*/ 76 w 548"/>
                <a:gd name="T83" fmla="*/ 157 h 453"/>
                <a:gd name="T84" fmla="*/ 95 w 548"/>
                <a:gd name="T85" fmla="*/ 133 h 453"/>
                <a:gd name="T86" fmla="*/ 89 w 548"/>
                <a:gd name="T87" fmla="*/ 108 h 453"/>
                <a:gd name="T88" fmla="*/ 103 w 548"/>
                <a:gd name="T89" fmla="*/ 95 h 453"/>
                <a:gd name="T90" fmla="*/ 109 w 548"/>
                <a:gd name="T91" fmla="*/ 109 h 453"/>
                <a:gd name="T92" fmla="*/ 137 w 548"/>
                <a:gd name="T93" fmla="*/ 115 h 453"/>
                <a:gd name="T94" fmla="*/ 157 w 548"/>
                <a:gd name="T95" fmla="*/ 118 h 453"/>
                <a:gd name="T96" fmla="*/ 165 w 548"/>
                <a:gd name="T97" fmla="*/ 99 h 453"/>
                <a:gd name="T98" fmla="*/ 193 w 548"/>
                <a:gd name="T99" fmla="*/ 94 h 453"/>
                <a:gd name="T100" fmla="*/ 212 w 548"/>
                <a:gd name="T101" fmla="*/ 95 h 453"/>
                <a:gd name="T102" fmla="*/ 218 w 548"/>
                <a:gd name="T103" fmla="*/ 80 h 453"/>
                <a:gd name="T104" fmla="*/ 216 w 548"/>
                <a:gd name="T105" fmla="*/ 65 h 453"/>
                <a:gd name="T106" fmla="*/ 229 w 548"/>
                <a:gd name="T107" fmla="*/ 63 h 453"/>
                <a:gd name="T108" fmla="*/ 246 w 548"/>
                <a:gd name="T109" fmla="*/ 63 h 453"/>
                <a:gd name="T110" fmla="*/ 272 w 548"/>
                <a:gd name="T111" fmla="*/ 68 h 453"/>
                <a:gd name="T112" fmla="*/ 282 w 548"/>
                <a:gd name="T113" fmla="*/ 40 h 453"/>
                <a:gd name="T114" fmla="*/ 298 w 548"/>
                <a:gd name="T115" fmla="*/ 22 h 453"/>
                <a:gd name="T116" fmla="*/ 318 w 548"/>
                <a:gd name="T117" fmla="*/ 17 h 453"/>
                <a:gd name="T118" fmla="*/ 331 w 548"/>
                <a:gd name="T119" fmla="*/ 6 h 453"/>
                <a:gd name="T120" fmla="*/ 340 w 548"/>
                <a:gd name="T12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8" h="453">
                  <a:moveTo>
                    <a:pt x="341" y="0"/>
                  </a:moveTo>
                  <a:lnTo>
                    <a:pt x="343" y="0"/>
                  </a:lnTo>
                  <a:lnTo>
                    <a:pt x="345" y="0"/>
                  </a:lnTo>
                  <a:lnTo>
                    <a:pt x="348" y="1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4" y="3"/>
                  </a:lnTo>
                  <a:lnTo>
                    <a:pt x="356" y="4"/>
                  </a:lnTo>
                  <a:lnTo>
                    <a:pt x="358" y="5"/>
                  </a:lnTo>
                  <a:lnTo>
                    <a:pt x="359" y="6"/>
                  </a:lnTo>
                  <a:lnTo>
                    <a:pt x="361" y="8"/>
                  </a:lnTo>
                  <a:lnTo>
                    <a:pt x="362" y="9"/>
                  </a:lnTo>
                  <a:lnTo>
                    <a:pt x="363" y="10"/>
                  </a:lnTo>
                  <a:lnTo>
                    <a:pt x="363" y="11"/>
                  </a:lnTo>
                  <a:lnTo>
                    <a:pt x="366" y="15"/>
                  </a:lnTo>
                  <a:lnTo>
                    <a:pt x="366" y="16"/>
                  </a:lnTo>
                  <a:lnTo>
                    <a:pt x="367" y="17"/>
                  </a:lnTo>
                  <a:lnTo>
                    <a:pt x="368" y="18"/>
                  </a:lnTo>
                  <a:lnTo>
                    <a:pt x="368" y="18"/>
                  </a:lnTo>
                  <a:lnTo>
                    <a:pt x="369" y="19"/>
                  </a:lnTo>
                  <a:lnTo>
                    <a:pt x="370" y="19"/>
                  </a:lnTo>
                  <a:lnTo>
                    <a:pt x="371" y="20"/>
                  </a:lnTo>
                  <a:lnTo>
                    <a:pt x="373" y="20"/>
                  </a:lnTo>
                  <a:lnTo>
                    <a:pt x="374" y="20"/>
                  </a:lnTo>
                  <a:lnTo>
                    <a:pt x="375" y="20"/>
                  </a:lnTo>
                  <a:lnTo>
                    <a:pt x="377" y="19"/>
                  </a:lnTo>
                  <a:lnTo>
                    <a:pt x="380" y="19"/>
                  </a:lnTo>
                  <a:lnTo>
                    <a:pt x="390" y="16"/>
                  </a:lnTo>
                  <a:lnTo>
                    <a:pt x="395" y="14"/>
                  </a:lnTo>
                  <a:lnTo>
                    <a:pt x="398" y="13"/>
                  </a:lnTo>
                  <a:lnTo>
                    <a:pt x="404" y="12"/>
                  </a:lnTo>
                  <a:lnTo>
                    <a:pt x="408" y="12"/>
                  </a:lnTo>
                  <a:lnTo>
                    <a:pt x="412" y="11"/>
                  </a:lnTo>
                  <a:lnTo>
                    <a:pt x="417" y="11"/>
                  </a:lnTo>
                  <a:lnTo>
                    <a:pt x="420" y="11"/>
                  </a:lnTo>
                  <a:lnTo>
                    <a:pt x="421" y="12"/>
                  </a:lnTo>
                  <a:lnTo>
                    <a:pt x="422" y="12"/>
                  </a:lnTo>
                  <a:lnTo>
                    <a:pt x="427" y="13"/>
                  </a:lnTo>
                  <a:lnTo>
                    <a:pt x="428" y="13"/>
                  </a:lnTo>
                  <a:lnTo>
                    <a:pt x="430" y="14"/>
                  </a:lnTo>
                  <a:lnTo>
                    <a:pt x="434" y="14"/>
                  </a:lnTo>
                  <a:lnTo>
                    <a:pt x="436" y="14"/>
                  </a:lnTo>
                  <a:lnTo>
                    <a:pt x="438" y="14"/>
                  </a:lnTo>
                  <a:lnTo>
                    <a:pt x="439" y="15"/>
                  </a:lnTo>
                  <a:lnTo>
                    <a:pt x="441" y="16"/>
                  </a:lnTo>
                  <a:lnTo>
                    <a:pt x="442" y="17"/>
                  </a:lnTo>
                  <a:lnTo>
                    <a:pt x="444" y="18"/>
                  </a:lnTo>
                  <a:lnTo>
                    <a:pt x="449" y="22"/>
                  </a:lnTo>
                  <a:lnTo>
                    <a:pt x="451" y="23"/>
                  </a:lnTo>
                  <a:lnTo>
                    <a:pt x="452" y="24"/>
                  </a:lnTo>
                  <a:lnTo>
                    <a:pt x="454" y="24"/>
                  </a:lnTo>
                  <a:lnTo>
                    <a:pt x="456" y="25"/>
                  </a:lnTo>
                  <a:lnTo>
                    <a:pt x="457" y="26"/>
                  </a:lnTo>
                  <a:lnTo>
                    <a:pt x="459" y="26"/>
                  </a:lnTo>
                  <a:lnTo>
                    <a:pt x="467" y="28"/>
                  </a:lnTo>
                  <a:lnTo>
                    <a:pt x="469" y="28"/>
                  </a:lnTo>
                  <a:lnTo>
                    <a:pt x="473" y="29"/>
                  </a:lnTo>
                  <a:lnTo>
                    <a:pt x="475" y="29"/>
                  </a:lnTo>
                  <a:lnTo>
                    <a:pt x="476" y="29"/>
                  </a:lnTo>
                  <a:lnTo>
                    <a:pt x="477" y="29"/>
                  </a:lnTo>
                  <a:lnTo>
                    <a:pt x="479" y="28"/>
                  </a:lnTo>
                  <a:lnTo>
                    <a:pt x="480" y="28"/>
                  </a:lnTo>
                  <a:lnTo>
                    <a:pt x="485" y="27"/>
                  </a:lnTo>
                  <a:lnTo>
                    <a:pt x="487" y="27"/>
                  </a:lnTo>
                  <a:lnTo>
                    <a:pt x="487" y="27"/>
                  </a:lnTo>
                  <a:lnTo>
                    <a:pt x="489" y="27"/>
                  </a:lnTo>
                  <a:lnTo>
                    <a:pt x="490" y="27"/>
                  </a:lnTo>
                  <a:lnTo>
                    <a:pt x="491" y="27"/>
                  </a:lnTo>
                  <a:lnTo>
                    <a:pt x="493" y="28"/>
                  </a:lnTo>
                  <a:lnTo>
                    <a:pt x="495" y="28"/>
                  </a:lnTo>
                  <a:lnTo>
                    <a:pt x="496" y="29"/>
                  </a:lnTo>
                  <a:lnTo>
                    <a:pt x="497" y="30"/>
                  </a:lnTo>
                  <a:lnTo>
                    <a:pt x="498" y="31"/>
                  </a:lnTo>
                  <a:lnTo>
                    <a:pt x="499" y="33"/>
                  </a:lnTo>
                  <a:lnTo>
                    <a:pt x="499" y="34"/>
                  </a:lnTo>
                  <a:lnTo>
                    <a:pt x="502" y="39"/>
                  </a:lnTo>
                  <a:lnTo>
                    <a:pt x="504" y="41"/>
                  </a:lnTo>
                  <a:lnTo>
                    <a:pt x="505" y="43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8" y="47"/>
                  </a:lnTo>
                  <a:lnTo>
                    <a:pt x="509" y="48"/>
                  </a:lnTo>
                  <a:lnTo>
                    <a:pt x="511" y="49"/>
                  </a:lnTo>
                  <a:lnTo>
                    <a:pt x="518" y="54"/>
                  </a:lnTo>
                  <a:lnTo>
                    <a:pt x="520" y="56"/>
                  </a:lnTo>
                  <a:lnTo>
                    <a:pt x="521" y="57"/>
                  </a:lnTo>
                  <a:lnTo>
                    <a:pt x="522" y="57"/>
                  </a:lnTo>
                  <a:lnTo>
                    <a:pt x="523" y="59"/>
                  </a:lnTo>
                  <a:lnTo>
                    <a:pt x="526" y="63"/>
                  </a:lnTo>
                  <a:lnTo>
                    <a:pt x="527" y="64"/>
                  </a:lnTo>
                  <a:lnTo>
                    <a:pt x="527" y="65"/>
                  </a:lnTo>
                  <a:lnTo>
                    <a:pt x="528" y="66"/>
                  </a:lnTo>
                  <a:lnTo>
                    <a:pt x="529" y="67"/>
                  </a:lnTo>
                  <a:lnTo>
                    <a:pt x="531" y="73"/>
                  </a:lnTo>
                  <a:lnTo>
                    <a:pt x="532" y="75"/>
                  </a:lnTo>
                  <a:lnTo>
                    <a:pt x="532" y="76"/>
                  </a:lnTo>
                  <a:lnTo>
                    <a:pt x="533" y="77"/>
                  </a:lnTo>
                  <a:lnTo>
                    <a:pt x="534" y="78"/>
                  </a:lnTo>
                  <a:lnTo>
                    <a:pt x="534" y="79"/>
                  </a:lnTo>
                  <a:lnTo>
                    <a:pt x="535" y="80"/>
                  </a:lnTo>
                  <a:lnTo>
                    <a:pt x="536" y="81"/>
                  </a:lnTo>
                  <a:lnTo>
                    <a:pt x="538" y="82"/>
                  </a:lnTo>
                  <a:lnTo>
                    <a:pt x="539" y="83"/>
                  </a:lnTo>
                  <a:lnTo>
                    <a:pt x="541" y="84"/>
                  </a:lnTo>
                  <a:lnTo>
                    <a:pt x="542" y="84"/>
                  </a:lnTo>
                  <a:lnTo>
                    <a:pt x="544" y="85"/>
                  </a:lnTo>
                  <a:lnTo>
                    <a:pt x="544" y="85"/>
                  </a:lnTo>
                  <a:lnTo>
                    <a:pt x="545" y="85"/>
                  </a:lnTo>
                  <a:lnTo>
                    <a:pt x="545" y="86"/>
                  </a:lnTo>
                  <a:lnTo>
                    <a:pt x="546" y="87"/>
                  </a:lnTo>
                  <a:lnTo>
                    <a:pt x="547" y="90"/>
                  </a:lnTo>
                  <a:lnTo>
                    <a:pt x="547" y="93"/>
                  </a:lnTo>
                  <a:lnTo>
                    <a:pt x="548" y="95"/>
                  </a:lnTo>
                  <a:lnTo>
                    <a:pt x="548" y="97"/>
                  </a:lnTo>
                  <a:lnTo>
                    <a:pt x="548" y="99"/>
                  </a:lnTo>
                  <a:lnTo>
                    <a:pt x="548" y="102"/>
                  </a:lnTo>
                  <a:lnTo>
                    <a:pt x="548" y="104"/>
                  </a:lnTo>
                  <a:lnTo>
                    <a:pt x="547" y="107"/>
                  </a:lnTo>
                  <a:lnTo>
                    <a:pt x="547" y="109"/>
                  </a:lnTo>
                  <a:lnTo>
                    <a:pt x="546" y="111"/>
                  </a:lnTo>
                  <a:lnTo>
                    <a:pt x="545" y="114"/>
                  </a:lnTo>
                  <a:lnTo>
                    <a:pt x="544" y="116"/>
                  </a:lnTo>
                  <a:lnTo>
                    <a:pt x="543" y="117"/>
                  </a:lnTo>
                  <a:lnTo>
                    <a:pt x="542" y="119"/>
                  </a:lnTo>
                  <a:lnTo>
                    <a:pt x="538" y="124"/>
                  </a:lnTo>
                  <a:lnTo>
                    <a:pt x="536" y="126"/>
                  </a:lnTo>
                  <a:lnTo>
                    <a:pt x="535" y="128"/>
                  </a:lnTo>
                  <a:lnTo>
                    <a:pt x="533" y="130"/>
                  </a:lnTo>
                  <a:lnTo>
                    <a:pt x="531" y="131"/>
                  </a:lnTo>
                  <a:lnTo>
                    <a:pt x="529" y="132"/>
                  </a:lnTo>
                  <a:lnTo>
                    <a:pt x="527" y="133"/>
                  </a:lnTo>
                  <a:lnTo>
                    <a:pt x="523" y="135"/>
                  </a:lnTo>
                  <a:lnTo>
                    <a:pt x="515" y="139"/>
                  </a:lnTo>
                  <a:lnTo>
                    <a:pt x="507" y="143"/>
                  </a:lnTo>
                  <a:lnTo>
                    <a:pt x="503" y="145"/>
                  </a:lnTo>
                  <a:lnTo>
                    <a:pt x="500" y="147"/>
                  </a:lnTo>
                  <a:lnTo>
                    <a:pt x="497" y="148"/>
                  </a:lnTo>
                  <a:lnTo>
                    <a:pt x="489" y="151"/>
                  </a:lnTo>
                  <a:lnTo>
                    <a:pt x="484" y="152"/>
                  </a:lnTo>
                  <a:lnTo>
                    <a:pt x="481" y="153"/>
                  </a:lnTo>
                  <a:lnTo>
                    <a:pt x="479" y="154"/>
                  </a:lnTo>
                  <a:lnTo>
                    <a:pt x="471" y="156"/>
                  </a:lnTo>
                  <a:lnTo>
                    <a:pt x="467" y="157"/>
                  </a:lnTo>
                  <a:lnTo>
                    <a:pt x="465" y="157"/>
                  </a:lnTo>
                  <a:lnTo>
                    <a:pt x="463" y="158"/>
                  </a:lnTo>
                  <a:lnTo>
                    <a:pt x="462" y="159"/>
                  </a:lnTo>
                  <a:lnTo>
                    <a:pt x="461" y="159"/>
                  </a:lnTo>
                  <a:lnTo>
                    <a:pt x="459" y="160"/>
                  </a:lnTo>
                  <a:lnTo>
                    <a:pt x="458" y="161"/>
                  </a:lnTo>
                  <a:lnTo>
                    <a:pt x="457" y="162"/>
                  </a:lnTo>
                  <a:lnTo>
                    <a:pt x="456" y="163"/>
                  </a:lnTo>
                  <a:lnTo>
                    <a:pt x="455" y="165"/>
                  </a:lnTo>
                  <a:lnTo>
                    <a:pt x="452" y="170"/>
                  </a:lnTo>
                  <a:lnTo>
                    <a:pt x="452" y="172"/>
                  </a:lnTo>
                  <a:lnTo>
                    <a:pt x="450" y="174"/>
                  </a:lnTo>
                  <a:lnTo>
                    <a:pt x="446" y="179"/>
                  </a:lnTo>
                  <a:lnTo>
                    <a:pt x="445" y="182"/>
                  </a:lnTo>
                  <a:lnTo>
                    <a:pt x="443" y="184"/>
                  </a:lnTo>
                  <a:lnTo>
                    <a:pt x="442" y="186"/>
                  </a:lnTo>
                  <a:lnTo>
                    <a:pt x="441" y="188"/>
                  </a:lnTo>
                  <a:lnTo>
                    <a:pt x="441" y="190"/>
                  </a:lnTo>
                  <a:lnTo>
                    <a:pt x="441" y="192"/>
                  </a:lnTo>
                  <a:lnTo>
                    <a:pt x="441" y="195"/>
                  </a:lnTo>
                  <a:lnTo>
                    <a:pt x="441" y="197"/>
                  </a:lnTo>
                  <a:lnTo>
                    <a:pt x="441" y="198"/>
                  </a:lnTo>
                  <a:lnTo>
                    <a:pt x="441" y="201"/>
                  </a:lnTo>
                  <a:lnTo>
                    <a:pt x="441" y="203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7"/>
                  </a:lnTo>
                  <a:lnTo>
                    <a:pt x="440" y="212"/>
                  </a:lnTo>
                  <a:lnTo>
                    <a:pt x="440" y="214"/>
                  </a:lnTo>
                  <a:lnTo>
                    <a:pt x="439" y="216"/>
                  </a:lnTo>
                  <a:lnTo>
                    <a:pt x="438" y="219"/>
                  </a:lnTo>
                  <a:lnTo>
                    <a:pt x="436" y="225"/>
                  </a:lnTo>
                  <a:lnTo>
                    <a:pt x="436" y="226"/>
                  </a:lnTo>
                  <a:lnTo>
                    <a:pt x="435" y="228"/>
                  </a:lnTo>
                  <a:lnTo>
                    <a:pt x="435" y="230"/>
                  </a:lnTo>
                  <a:lnTo>
                    <a:pt x="435" y="233"/>
                  </a:lnTo>
                  <a:lnTo>
                    <a:pt x="434" y="235"/>
                  </a:lnTo>
                  <a:lnTo>
                    <a:pt x="434" y="241"/>
                  </a:lnTo>
                  <a:lnTo>
                    <a:pt x="434" y="242"/>
                  </a:lnTo>
                  <a:lnTo>
                    <a:pt x="433" y="244"/>
                  </a:lnTo>
                  <a:lnTo>
                    <a:pt x="433" y="245"/>
                  </a:lnTo>
                  <a:lnTo>
                    <a:pt x="433" y="246"/>
                  </a:lnTo>
                  <a:lnTo>
                    <a:pt x="431" y="251"/>
                  </a:lnTo>
                  <a:lnTo>
                    <a:pt x="430" y="253"/>
                  </a:lnTo>
                  <a:lnTo>
                    <a:pt x="429" y="258"/>
                  </a:lnTo>
                  <a:lnTo>
                    <a:pt x="428" y="259"/>
                  </a:lnTo>
                  <a:lnTo>
                    <a:pt x="428" y="260"/>
                  </a:lnTo>
                  <a:lnTo>
                    <a:pt x="428" y="262"/>
                  </a:lnTo>
                  <a:lnTo>
                    <a:pt x="428" y="264"/>
                  </a:lnTo>
                  <a:lnTo>
                    <a:pt x="428" y="265"/>
                  </a:lnTo>
                  <a:lnTo>
                    <a:pt x="429" y="269"/>
                  </a:lnTo>
                  <a:lnTo>
                    <a:pt x="429" y="271"/>
                  </a:lnTo>
                  <a:lnTo>
                    <a:pt x="429" y="272"/>
                  </a:lnTo>
                  <a:lnTo>
                    <a:pt x="429" y="273"/>
                  </a:lnTo>
                  <a:lnTo>
                    <a:pt x="429" y="278"/>
                  </a:lnTo>
                  <a:lnTo>
                    <a:pt x="428" y="285"/>
                  </a:lnTo>
                  <a:lnTo>
                    <a:pt x="428" y="287"/>
                  </a:lnTo>
                  <a:lnTo>
                    <a:pt x="428" y="289"/>
                  </a:lnTo>
                  <a:lnTo>
                    <a:pt x="428" y="292"/>
                  </a:lnTo>
                  <a:lnTo>
                    <a:pt x="427" y="293"/>
                  </a:lnTo>
                  <a:lnTo>
                    <a:pt x="427" y="295"/>
                  </a:lnTo>
                  <a:lnTo>
                    <a:pt x="426" y="297"/>
                  </a:lnTo>
                  <a:lnTo>
                    <a:pt x="425" y="299"/>
                  </a:lnTo>
                  <a:lnTo>
                    <a:pt x="424" y="303"/>
                  </a:lnTo>
                  <a:lnTo>
                    <a:pt x="422" y="308"/>
                  </a:lnTo>
                  <a:lnTo>
                    <a:pt x="420" y="312"/>
                  </a:lnTo>
                  <a:lnTo>
                    <a:pt x="420" y="313"/>
                  </a:lnTo>
                  <a:lnTo>
                    <a:pt x="418" y="315"/>
                  </a:lnTo>
                  <a:lnTo>
                    <a:pt x="416" y="319"/>
                  </a:lnTo>
                  <a:lnTo>
                    <a:pt x="415" y="322"/>
                  </a:lnTo>
                  <a:lnTo>
                    <a:pt x="413" y="324"/>
                  </a:lnTo>
                  <a:lnTo>
                    <a:pt x="411" y="326"/>
                  </a:lnTo>
                  <a:lnTo>
                    <a:pt x="409" y="327"/>
                  </a:lnTo>
                  <a:lnTo>
                    <a:pt x="407" y="329"/>
                  </a:lnTo>
                  <a:lnTo>
                    <a:pt x="405" y="331"/>
                  </a:lnTo>
                  <a:lnTo>
                    <a:pt x="403" y="332"/>
                  </a:lnTo>
                  <a:lnTo>
                    <a:pt x="399" y="333"/>
                  </a:lnTo>
                  <a:lnTo>
                    <a:pt x="397" y="334"/>
                  </a:lnTo>
                  <a:lnTo>
                    <a:pt x="393" y="335"/>
                  </a:lnTo>
                  <a:lnTo>
                    <a:pt x="392" y="335"/>
                  </a:lnTo>
                  <a:lnTo>
                    <a:pt x="391" y="336"/>
                  </a:lnTo>
                  <a:lnTo>
                    <a:pt x="389" y="336"/>
                  </a:lnTo>
                  <a:lnTo>
                    <a:pt x="388" y="336"/>
                  </a:lnTo>
                  <a:lnTo>
                    <a:pt x="385" y="336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5" y="336"/>
                  </a:lnTo>
                  <a:lnTo>
                    <a:pt x="367" y="337"/>
                  </a:lnTo>
                  <a:lnTo>
                    <a:pt x="364" y="337"/>
                  </a:lnTo>
                  <a:lnTo>
                    <a:pt x="362" y="337"/>
                  </a:lnTo>
                  <a:lnTo>
                    <a:pt x="360" y="338"/>
                  </a:lnTo>
                  <a:lnTo>
                    <a:pt x="358" y="338"/>
                  </a:lnTo>
                  <a:lnTo>
                    <a:pt x="357" y="339"/>
                  </a:lnTo>
                  <a:lnTo>
                    <a:pt x="356" y="339"/>
                  </a:lnTo>
                  <a:lnTo>
                    <a:pt x="355" y="340"/>
                  </a:lnTo>
                  <a:lnTo>
                    <a:pt x="354" y="340"/>
                  </a:lnTo>
                  <a:lnTo>
                    <a:pt x="352" y="341"/>
                  </a:lnTo>
                  <a:lnTo>
                    <a:pt x="351" y="342"/>
                  </a:lnTo>
                  <a:lnTo>
                    <a:pt x="350" y="343"/>
                  </a:lnTo>
                  <a:lnTo>
                    <a:pt x="349" y="344"/>
                  </a:lnTo>
                  <a:lnTo>
                    <a:pt x="349" y="345"/>
                  </a:lnTo>
                  <a:lnTo>
                    <a:pt x="348" y="346"/>
                  </a:lnTo>
                  <a:lnTo>
                    <a:pt x="347" y="347"/>
                  </a:lnTo>
                  <a:lnTo>
                    <a:pt x="347" y="349"/>
                  </a:lnTo>
                  <a:lnTo>
                    <a:pt x="346" y="350"/>
                  </a:lnTo>
                  <a:lnTo>
                    <a:pt x="345" y="353"/>
                  </a:lnTo>
                  <a:lnTo>
                    <a:pt x="344" y="358"/>
                  </a:lnTo>
                  <a:lnTo>
                    <a:pt x="343" y="363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1" y="370"/>
                  </a:lnTo>
                  <a:lnTo>
                    <a:pt x="340" y="377"/>
                  </a:lnTo>
                  <a:lnTo>
                    <a:pt x="340" y="379"/>
                  </a:lnTo>
                  <a:lnTo>
                    <a:pt x="339" y="382"/>
                  </a:lnTo>
                  <a:lnTo>
                    <a:pt x="339" y="385"/>
                  </a:lnTo>
                  <a:lnTo>
                    <a:pt x="338" y="387"/>
                  </a:lnTo>
                  <a:lnTo>
                    <a:pt x="337" y="390"/>
                  </a:lnTo>
                  <a:lnTo>
                    <a:pt x="336" y="392"/>
                  </a:lnTo>
                  <a:lnTo>
                    <a:pt x="335" y="394"/>
                  </a:lnTo>
                  <a:lnTo>
                    <a:pt x="334" y="396"/>
                  </a:lnTo>
                  <a:lnTo>
                    <a:pt x="334" y="397"/>
                  </a:lnTo>
                  <a:lnTo>
                    <a:pt x="333" y="398"/>
                  </a:lnTo>
                  <a:lnTo>
                    <a:pt x="332" y="399"/>
                  </a:lnTo>
                  <a:lnTo>
                    <a:pt x="331" y="400"/>
                  </a:lnTo>
                  <a:lnTo>
                    <a:pt x="330" y="400"/>
                  </a:lnTo>
                  <a:lnTo>
                    <a:pt x="329" y="401"/>
                  </a:lnTo>
                  <a:lnTo>
                    <a:pt x="328" y="402"/>
                  </a:lnTo>
                  <a:lnTo>
                    <a:pt x="327" y="402"/>
                  </a:lnTo>
                  <a:lnTo>
                    <a:pt x="326" y="402"/>
                  </a:lnTo>
                  <a:lnTo>
                    <a:pt x="324" y="403"/>
                  </a:lnTo>
                  <a:lnTo>
                    <a:pt x="323" y="403"/>
                  </a:lnTo>
                  <a:lnTo>
                    <a:pt x="310" y="403"/>
                  </a:lnTo>
                  <a:lnTo>
                    <a:pt x="307" y="404"/>
                  </a:lnTo>
                  <a:lnTo>
                    <a:pt x="305" y="404"/>
                  </a:lnTo>
                  <a:lnTo>
                    <a:pt x="301" y="405"/>
                  </a:lnTo>
                  <a:lnTo>
                    <a:pt x="298" y="405"/>
                  </a:lnTo>
                  <a:lnTo>
                    <a:pt x="297" y="406"/>
                  </a:lnTo>
                  <a:lnTo>
                    <a:pt x="296" y="406"/>
                  </a:lnTo>
                  <a:lnTo>
                    <a:pt x="294" y="407"/>
                  </a:lnTo>
                  <a:lnTo>
                    <a:pt x="293" y="407"/>
                  </a:lnTo>
                  <a:lnTo>
                    <a:pt x="293" y="407"/>
                  </a:lnTo>
                  <a:lnTo>
                    <a:pt x="292" y="408"/>
                  </a:lnTo>
                  <a:lnTo>
                    <a:pt x="290" y="409"/>
                  </a:lnTo>
                  <a:lnTo>
                    <a:pt x="286" y="414"/>
                  </a:lnTo>
                  <a:lnTo>
                    <a:pt x="283" y="416"/>
                  </a:lnTo>
                  <a:lnTo>
                    <a:pt x="281" y="419"/>
                  </a:lnTo>
                  <a:lnTo>
                    <a:pt x="279" y="421"/>
                  </a:lnTo>
                  <a:lnTo>
                    <a:pt x="278" y="423"/>
                  </a:lnTo>
                  <a:lnTo>
                    <a:pt x="275" y="427"/>
                  </a:lnTo>
                  <a:lnTo>
                    <a:pt x="272" y="431"/>
                  </a:lnTo>
                  <a:lnTo>
                    <a:pt x="272" y="432"/>
                  </a:lnTo>
                  <a:lnTo>
                    <a:pt x="270" y="434"/>
                  </a:lnTo>
                  <a:lnTo>
                    <a:pt x="268" y="436"/>
                  </a:lnTo>
                  <a:lnTo>
                    <a:pt x="264" y="440"/>
                  </a:lnTo>
                  <a:lnTo>
                    <a:pt x="262" y="442"/>
                  </a:lnTo>
                  <a:lnTo>
                    <a:pt x="260" y="444"/>
                  </a:lnTo>
                  <a:lnTo>
                    <a:pt x="258" y="445"/>
                  </a:lnTo>
                  <a:lnTo>
                    <a:pt x="256" y="447"/>
                  </a:lnTo>
                  <a:lnTo>
                    <a:pt x="254" y="448"/>
                  </a:lnTo>
                  <a:lnTo>
                    <a:pt x="251" y="449"/>
                  </a:lnTo>
                  <a:lnTo>
                    <a:pt x="245" y="451"/>
                  </a:lnTo>
                  <a:lnTo>
                    <a:pt x="240" y="452"/>
                  </a:lnTo>
                  <a:lnTo>
                    <a:pt x="237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3" y="453"/>
                  </a:lnTo>
                  <a:lnTo>
                    <a:pt x="232" y="451"/>
                  </a:lnTo>
                  <a:lnTo>
                    <a:pt x="231" y="449"/>
                  </a:lnTo>
                  <a:lnTo>
                    <a:pt x="230" y="444"/>
                  </a:lnTo>
                  <a:lnTo>
                    <a:pt x="229" y="442"/>
                  </a:lnTo>
                  <a:lnTo>
                    <a:pt x="228" y="441"/>
                  </a:lnTo>
                  <a:lnTo>
                    <a:pt x="227" y="439"/>
                  </a:lnTo>
                  <a:lnTo>
                    <a:pt x="224" y="435"/>
                  </a:lnTo>
                  <a:lnTo>
                    <a:pt x="219" y="428"/>
                  </a:lnTo>
                  <a:lnTo>
                    <a:pt x="217" y="426"/>
                  </a:lnTo>
                  <a:lnTo>
                    <a:pt x="216" y="424"/>
                  </a:lnTo>
                  <a:lnTo>
                    <a:pt x="214" y="422"/>
                  </a:lnTo>
                  <a:lnTo>
                    <a:pt x="213" y="421"/>
                  </a:lnTo>
                  <a:lnTo>
                    <a:pt x="211" y="419"/>
                  </a:lnTo>
                  <a:lnTo>
                    <a:pt x="209" y="418"/>
                  </a:lnTo>
                  <a:lnTo>
                    <a:pt x="208" y="417"/>
                  </a:lnTo>
                  <a:lnTo>
                    <a:pt x="198" y="413"/>
                  </a:lnTo>
                  <a:lnTo>
                    <a:pt x="196" y="412"/>
                  </a:lnTo>
                  <a:lnTo>
                    <a:pt x="193" y="411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0" y="409"/>
                  </a:lnTo>
                  <a:lnTo>
                    <a:pt x="190" y="409"/>
                  </a:lnTo>
                  <a:lnTo>
                    <a:pt x="189" y="408"/>
                  </a:lnTo>
                  <a:lnTo>
                    <a:pt x="189" y="407"/>
                  </a:lnTo>
                  <a:lnTo>
                    <a:pt x="188" y="406"/>
                  </a:lnTo>
                  <a:lnTo>
                    <a:pt x="188" y="406"/>
                  </a:lnTo>
                  <a:lnTo>
                    <a:pt x="188" y="404"/>
                  </a:lnTo>
                  <a:lnTo>
                    <a:pt x="188" y="401"/>
                  </a:lnTo>
                  <a:lnTo>
                    <a:pt x="187" y="399"/>
                  </a:lnTo>
                  <a:lnTo>
                    <a:pt x="187" y="398"/>
                  </a:lnTo>
                  <a:lnTo>
                    <a:pt x="187" y="397"/>
                  </a:lnTo>
                  <a:lnTo>
                    <a:pt x="186" y="397"/>
                  </a:lnTo>
                  <a:lnTo>
                    <a:pt x="186" y="396"/>
                  </a:lnTo>
                  <a:lnTo>
                    <a:pt x="186" y="395"/>
                  </a:lnTo>
                  <a:lnTo>
                    <a:pt x="185" y="394"/>
                  </a:lnTo>
                  <a:lnTo>
                    <a:pt x="184" y="394"/>
                  </a:lnTo>
                  <a:lnTo>
                    <a:pt x="183" y="393"/>
                  </a:lnTo>
                  <a:lnTo>
                    <a:pt x="181" y="391"/>
                  </a:lnTo>
                  <a:lnTo>
                    <a:pt x="180" y="390"/>
                  </a:lnTo>
                  <a:lnTo>
                    <a:pt x="178" y="390"/>
                  </a:lnTo>
                  <a:lnTo>
                    <a:pt x="177" y="389"/>
                  </a:lnTo>
                  <a:lnTo>
                    <a:pt x="173" y="388"/>
                  </a:lnTo>
                  <a:lnTo>
                    <a:pt x="170" y="387"/>
                  </a:lnTo>
                  <a:lnTo>
                    <a:pt x="169" y="386"/>
                  </a:lnTo>
                  <a:lnTo>
                    <a:pt x="168" y="386"/>
                  </a:lnTo>
                  <a:lnTo>
                    <a:pt x="167" y="386"/>
                  </a:lnTo>
                  <a:lnTo>
                    <a:pt x="166" y="386"/>
                  </a:lnTo>
                  <a:lnTo>
                    <a:pt x="165" y="386"/>
                  </a:lnTo>
                  <a:lnTo>
                    <a:pt x="160" y="387"/>
                  </a:lnTo>
                  <a:lnTo>
                    <a:pt x="156" y="387"/>
                  </a:lnTo>
                  <a:lnTo>
                    <a:pt x="154" y="387"/>
                  </a:lnTo>
                  <a:lnTo>
                    <a:pt x="151" y="388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42" y="389"/>
                  </a:lnTo>
                  <a:lnTo>
                    <a:pt x="141" y="389"/>
                  </a:lnTo>
                  <a:lnTo>
                    <a:pt x="140" y="389"/>
                  </a:lnTo>
                  <a:lnTo>
                    <a:pt x="139" y="389"/>
                  </a:lnTo>
                  <a:lnTo>
                    <a:pt x="138" y="389"/>
                  </a:lnTo>
                  <a:lnTo>
                    <a:pt x="136" y="388"/>
                  </a:lnTo>
                  <a:lnTo>
                    <a:pt x="135" y="387"/>
                  </a:lnTo>
                  <a:lnTo>
                    <a:pt x="133" y="386"/>
                  </a:lnTo>
                  <a:lnTo>
                    <a:pt x="131" y="385"/>
                  </a:lnTo>
                  <a:lnTo>
                    <a:pt x="123" y="379"/>
                  </a:lnTo>
                  <a:lnTo>
                    <a:pt x="122" y="378"/>
                  </a:lnTo>
                  <a:lnTo>
                    <a:pt x="121" y="378"/>
                  </a:lnTo>
                  <a:lnTo>
                    <a:pt x="120" y="377"/>
                  </a:lnTo>
                  <a:lnTo>
                    <a:pt x="118" y="377"/>
                  </a:lnTo>
                  <a:lnTo>
                    <a:pt x="117" y="377"/>
                  </a:lnTo>
                  <a:lnTo>
                    <a:pt x="114" y="376"/>
                  </a:lnTo>
                  <a:lnTo>
                    <a:pt x="112" y="376"/>
                  </a:lnTo>
                  <a:lnTo>
                    <a:pt x="110" y="376"/>
                  </a:lnTo>
                  <a:lnTo>
                    <a:pt x="109" y="375"/>
                  </a:lnTo>
                  <a:lnTo>
                    <a:pt x="108" y="375"/>
                  </a:lnTo>
                  <a:lnTo>
                    <a:pt x="108" y="374"/>
                  </a:lnTo>
                  <a:lnTo>
                    <a:pt x="107" y="374"/>
                  </a:lnTo>
                  <a:lnTo>
                    <a:pt x="107" y="373"/>
                  </a:lnTo>
                  <a:lnTo>
                    <a:pt x="106" y="372"/>
                  </a:lnTo>
                  <a:lnTo>
                    <a:pt x="106" y="371"/>
                  </a:lnTo>
                  <a:lnTo>
                    <a:pt x="106" y="370"/>
                  </a:lnTo>
                  <a:lnTo>
                    <a:pt x="105" y="366"/>
                  </a:lnTo>
                  <a:lnTo>
                    <a:pt x="105" y="364"/>
                  </a:lnTo>
                  <a:lnTo>
                    <a:pt x="105" y="362"/>
                  </a:lnTo>
                  <a:lnTo>
                    <a:pt x="104" y="361"/>
                  </a:lnTo>
                  <a:lnTo>
                    <a:pt x="104" y="360"/>
                  </a:lnTo>
                  <a:lnTo>
                    <a:pt x="103" y="360"/>
                  </a:lnTo>
                  <a:lnTo>
                    <a:pt x="102" y="358"/>
                  </a:lnTo>
                  <a:lnTo>
                    <a:pt x="101" y="357"/>
                  </a:lnTo>
                  <a:lnTo>
                    <a:pt x="99" y="356"/>
                  </a:lnTo>
                  <a:lnTo>
                    <a:pt x="98" y="355"/>
                  </a:lnTo>
                  <a:lnTo>
                    <a:pt x="97" y="355"/>
                  </a:lnTo>
                  <a:lnTo>
                    <a:pt x="95" y="354"/>
                  </a:lnTo>
                  <a:lnTo>
                    <a:pt x="94" y="354"/>
                  </a:lnTo>
                  <a:lnTo>
                    <a:pt x="87" y="353"/>
                  </a:lnTo>
                  <a:lnTo>
                    <a:pt x="83" y="352"/>
                  </a:lnTo>
                  <a:lnTo>
                    <a:pt x="75" y="351"/>
                  </a:lnTo>
                  <a:lnTo>
                    <a:pt x="74" y="351"/>
                  </a:lnTo>
                  <a:lnTo>
                    <a:pt x="73" y="351"/>
                  </a:lnTo>
                  <a:lnTo>
                    <a:pt x="71" y="350"/>
                  </a:lnTo>
                  <a:lnTo>
                    <a:pt x="71" y="349"/>
                  </a:lnTo>
                  <a:lnTo>
                    <a:pt x="70" y="349"/>
                  </a:lnTo>
                  <a:lnTo>
                    <a:pt x="68" y="347"/>
                  </a:lnTo>
                  <a:lnTo>
                    <a:pt x="66" y="345"/>
                  </a:lnTo>
                  <a:lnTo>
                    <a:pt x="65" y="344"/>
                  </a:lnTo>
                  <a:lnTo>
                    <a:pt x="64" y="343"/>
                  </a:lnTo>
                  <a:lnTo>
                    <a:pt x="63" y="343"/>
                  </a:lnTo>
                  <a:lnTo>
                    <a:pt x="60" y="342"/>
                  </a:lnTo>
                  <a:lnTo>
                    <a:pt x="58" y="341"/>
                  </a:lnTo>
                  <a:lnTo>
                    <a:pt x="57" y="340"/>
                  </a:lnTo>
                  <a:lnTo>
                    <a:pt x="56" y="340"/>
                  </a:lnTo>
                  <a:lnTo>
                    <a:pt x="54" y="339"/>
                  </a:lnTo>
                  <a:lnTo>
                    <a:pt x="50" y="338"/>
                  </a:lnTo>
                  <a:lnTo>
                    <a:pt x="50" y="338"/>
                  </a:lnTo>
                  <a:lnTo>
                    <a:pt x="49" y="338"/>
                  </a:lnTo>
                  <a:lnTo>
                    <a:pt x="49" y="337"/>
                  </a:lnTo>
                  <a:lnTo>
                    <a:pt x="48" y="336"/>
                  </a:lnTo>
                  <a:lnTo>
                    <a:pt x="48" y="336"/>
                  </a:lnTo>
                  <a:lnTo>
                    <a:pt x="48" y="335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8" y="327"/>
                  </a:lnTo>
                  <a:lnTo>
                    <a:pt x="48" y="324"/>
                  </a:lnTo>
                  <a:lnTo>
                    <a:pt x="48" y="323"/>
                  </a:lnTo>
                  <a:lnTo>
                    <a:pt x="48" y="321"/>
                  </a:lnTo>
                  <a:lnTo>
                    <a:pt x="48" y="320"/>
                  </a:lnTo>
                  <a:lnTo>
                    <a:pt x="47" y="318"/>
                  </a:lnTo>
                  <a:lnTo>
                    <a:pt x="47" y="316"/>
                  </a:lnTo>
                  <a:lnTo>
                    <a:pt x="46" y="315"/>
                  </a:lnTo>
                  <a:lnTo>
                    <a:pt x="44" y="313"/>
                  </a:lnTo>
                  <a:lnTo>
                    <a:pt x="43" y="310"/>
                  </a:lnTo>
                  <a:lnTo>
                    <a:pt x="42" y="309"/>
                  </a:lnTo>
                  <a:lnTo>
                    <a:pt x="41" y="308"/>
                  </a:lnTo>
                  <a:lnTo>
                    <a:pt x="40" y="308"/>
                  </a:lnTo>
                  <a:lnTo>
                    <a:pt x="39" y="307"/>
                  </a:lnTo>
                  <a:lnTo>
                    <a:pt x="39" y="307"/>
                  </a:lnTo>
                  <a:lnTo>
                    <a:pt x="38" y="307"/>
                  </a:lnTo>
                  <a:lnTo>
                    <a:pt x="36" y="307"/>
                  </a:lnTo>
                  <a:lnTo>
                    <a:pt x="35" y="307"/>
                  </a:lnTo>
                  <a:lnTo>
                    <a:pt x="34" y="307"/>
                  </a:lnTo>
                  <a:lnTo>
                    <a:pt x="33" y="307"/>
                  </a:lnTo>
                  <a:lnTo>
                    <a:pt x="30" y="308"/>
                  </a:lnTo>
                  <a:lnTo>
                    <a:pt x="28" y="309"/>
                  </a:lnTo>
                  <a:lnTo>
                    <a:pt x="18" y="312"/>
                  </a:lnTo>
                  <a:lnTo>
                    <a:pt x="14" y="313"/>
                  </a:lnTo>
                  <a:lnTo>
                    <a:pt x="12" y="314"/>
                  </a:lnTo>
                  <a:lnTo>
                    <a:pt x="11" y="314"/>
                  </a:lnTo>
                  <a:lnTo>
                    <a:pt x="9" y="314"/>
                  </a:lnTo>
                  <a:lnTo>
                    <a:pt x="7" y="315"/>
                  </a:lnTo>
                  <a:lnTo>
                    <a:pt x="6" y="314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3" y="314"/>
                  </a:lnTo>
                  <a:lnTo>
                    <a:pt x="2" y="313"/>
                  </a:lnTo>
                  <a:lnTo>
                    <a:pt x="1" y="313"/>
                  </a:lnTo>
                  <a:lnTo>
                    <a:pt x="1" y="312"/>
                  </a:lnTo>
                  <a:lnTo>
                    <a:pt x="1" y="312"/>
                  </a:lnTo>
                  <a:lnTo>
                    <a:pt x="0" y="310"/>
                  </a:lnTo>
                  <a:lnTo>
                    <a:pt x="0" y="308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1" y="301"/>
                  </a:lnTo>
                  <a:lnTo>
                    <a:pt x="1" y="300"/>
                  </a:lnTo>
                  <a:lnTo>
                    <a:pt x="2" y="299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5"/>
                  </a:lnTo>
                  <a:lnTo>
                    <a:pt x="8" y="294"/>
                  </a:lnTo>
                  <a:lnTo>
                    <a:pt x="8" y="293"/>
                  </a:lnTo>
                  <a:lnTo>
                    <a:pt x="10" y="291"/>
                  </a:lnTo>
                  <a:lnTo>
                    <a:pt x="12" y="285"/>
                  </a:lnTo>
                  <a:lnTo>
                    <a:pt x="13" y="284"/>
                  </a:lnTo>
                  <a:lnTo>
                    <a:pt x="14" y="282"/>
                  </a:lnTo>
                  <a:lnTo>
                    <a:pt x="15" y="280"/>
                  </a:lnTo>
                  <a:lnTo>
                    <a:pt x="16" y="279"/>
                  </a:lnTo>
                  <a:lnTo>
                    <a:pt x="18" y="278"/>
                  </a:lnTo>
                  <a:lnTo>
                    <a:pt x="19" y="277"/>
                  </a:lnTo>
                  <a:lnTo>
                    <a:pt x="22" y="276"/>
                  </a:lnTo>
                  <a:lnTo>
                    <a:pt x="25" y="273"/>
                  </a:lnTo>
                  <a:lnTo>
                    <a:pt x="27" y="271"/>
                  </a:lnTo>
                  <a:lnTo>
                    <a:pt x="28" y="271"/>
                  </a:lnTo>
                  <a:lnTo>
                    <a:pt x="28" y="270"/>
                  </a:lnTo>
                  <a:lnTo>
                    <a:pt x="29" y="269"/>
                  </a:lnTo>
                  <a:lnTo>
                    <a:pt x="30" y="267"/>
                  </a:lnTo>
                  <a:lnTo>
                    <a:pt x="31" y="266"/>
                  </a:lnTo>
                  <a:lnTo>
                    <a:pt x="31" y="264"/>
                  </a:lnTo>
                  <a:lnTo>
                    <a:pt x="32" y="262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3" y="256"/>
                  </a:lnTo>
                  <a:lnTo>
                    <a:pt x="33" y="255"/>
                  </a:lnTo>
                  <a:lnTo>
                    <a:pt x="33" y="254"/>
                  </a:lnTo>
                  <a:lnTo>
                    <a:pt x="33" y="252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2" y="250"/>
                  </a:lnTo>
                  <a:lnTo>
                    <a:pt x="32" y="249"/>
                  </a:lnTo>
                  <a:lnTo>
                    <a:pt x="31" y="249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6" y="249"/>
                  </a:lnTo>
                  <a:lnTo>
                    <a:pt x="25" y="249"/>
                  </a:lnTo>
                  <a:lnTo>
                    <a:pt x="21" y="249"/>
                  </a:lnTo>
                  <a:lnTo>
                    <a:pt x="19" y="249"/>
                  </a:lnTo>
                  <a:lnTo>
                    <a:pt x="18" y="249"/>
                  </a:lnTo>
                  <a:lnTo>
                    <a:pt x="17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6" y="247"/>
                  </a:lnTo>
                  <a:lnTo>
                    <a:pt x="16" y="247"/>
                  </a:lnTo>
                  <a:lnTo>
                    <a:pt x="15" y="246"/>
                  </a:lnTo>
                  <a:lnTo>
                    <a:pt x="15" y="245"/>
                  </a:lnTo>
                  <a:lnTo>
                    <a:pt x="15" y="242"/>
                  </a:lnTo>
                  <a:lnTo>
                    <a:pt x="15" y="241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5" y="238"/>
                  </a:lnTo>
                  <a:lnTo>
                    <a:pt x="13" y="234"/>
                  </a:lnTo>
                  <a:lnTo>
                    <a:pt x="10" y="228"/>
                  </a:lnTo>
                  <a:lnTo>
                    <a:pt x="10" y="226"/>
                  </a:lnTo>
                  <a:lnTo>
                    <a:pt x="9" y="224"/>
                  </a:lnTo>
                  <a:lnTo>
                    <a:pt x="9" y="223"/>
                  </a:lnTo>
                  <a:lnTo>
                    <a:pt x="9" y="221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2"/>
                  </a:lnTo>
                  <a:lnTo>
                    <a:pt x="7" y="208"/>
                  </a:lnTo>
                  <a:lnTo>
                    <a:pt x="7" y="207"/>
                  </a:lnTo>
                  <a:lnTo>
                    <a:pt x="6" y="205"/>
                  </a:lnTo>
                  <a:lnTo>
                    <a:pt x="7" y="203"/>
                  </a:lnTo>
                  <a:lnTo>
                    <a:pt x="7" y="201"/>
                  </a:lnTo>
                  <a:lnTo>
                    <a:pt x="7" y="200"/>
                  </a:lnTo>
                  <a:lnTo>
                    <a:pt x="8" y="199"/>
                  </a:lnTo>
                  <a:lnTo>
                    <a:pt x="9" y="197"/>
                  </a:lnTo>
                  <a:lnTo>
                    <a:pt x="10" y="194"/>
                  </a:lnTo>
                  <a:lnTo>
                    <a:pt x="15" y="184"/>
                  </a:lnTo>
                  <a:lnTo>
                    <a:pt x="15" y="185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8" y="185"/>
                  </a:lnTo>
                  <a:lnTo>
                    <a:pt x="19" y="185"/>
                  </a:lnTo>
                  <a:lnTo>
                    <a:pt x="19" y="184"/>
                  </a:lnTo>
                  <a:lnTo>
                    <a:pt x="20" y="183"/>
                  </a:lnTo>
                  <a:lnTo>
                    <a:pt x="21" y="182"/>
                  </a:lnTo>
                  <a:lnTo>
                    <a:pt x="22" y="181"/>
                  </a:lnTo>
                  <a:lnTo>
                    <a:pt x="24" y="178"/>
                  </a:lnTo>
                  <a:lnTo>
                    <a:pt x="25" y="177"/>
                  </a:lnTo>
                  <a:lnTo>
                    <a:pt x="25" y="176"/>
                  </a:lnTo>
                  <a:lnTo>
                    <a:pt x="27" y="175"/>
                  </a:lnTo>
                  <a:lnTo>
                    <a:pt x="28" y="174"/>
                  </a:lnTo>
                  <a:lnTo>
                    <a:pt x="29" y="173"/>
                  </a:lnTo>
                  <a:lnTo>
                    <a:pt x="30" y="173"/>
                  </a:lnTo>
                  <a:lnTo>
                    <a:pt x="31" y="172"/>
                  </a:lnTo>
                  <a:lnTo>
                    <a:pt x="32" y="172"/>
                  </a:lnTo>
                  <a:lnTo>
                    <a:pt x="35" y="172"/>
                  </a:lnTo>
                  <a:lnTo>
                    <a:pt x="37" y="172"/>
                  </a:lnTo>
                  <a:lnTo>
                    <a:pt x="45" y="170"/>
                  </a:lnTo>
                  <a:lnTo>
                    <a:pt x="46" y="170"/>
                  </a:lnTo>
                  <a:lnTo>
                    <a:pt x="50" y="169"/>
                  </a:lnTo>
                  <a:lnTo>
                    <a:pt x="55" y="168"/>
                  </a:lnTo>
                  <a:lnTo>
                    <a:pt x="57" y="168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4" y="168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7" y="166"/>
                  </a:lnTo>
                  <a:lnTo>
                    <a:pt x="68" y="166"/>
                  </a:lnTo>
                  <a:lnTo>
                    <a:pt x="69" y="165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2" y="163"/>
                  </a:lnTo>
                  <a:lnTo>
                    <a:pt x="74" y="160"/>
                  </a:lnTo>
                  <a:lnTo>
                    <a:pt x="76" y="157"/>
                  </a:lnTo>
                  <a:lnTo>
                    <a:pt x="79" y="154"/>
                  </a:lnTo>
                  <a:lnTo>
                    <a:pt x="81" y="149"/>
                  </a:lnTo>
                  <a:lnTo>
                    <a:pt x="83" y="148"/>
                  </a:lnTo>
                  <a:lnTo>
                    <a:pt x="84" y="147"/>
                  </a:lnTo>
                  <a:lnTo>
                    <a:pt x="85" y="146"/>
                  </a:lnTo>
                  <a:lnTo>
                    <a:pt x="86" y="144"/>
                  </a:lnTo>
                  <a:lnTo>
                    <a:pt x="89" y="142"/>
                  </a:lnTo>
                  <a:lnTo>
                    <a:pt x="92" y="139"/>
                  </a:lnTo>
                  <a:lnTo>
                    <a:pt x="93" y="138"/>
                  </a:lnTo>
                  <a:lnTo>
                    <a:pt x="94" y="137"/>
                  </a:lnTo>
                  <a:lnTo>
                    <a:pt x="94" y="136"/>
                  </a:lnTo>
                  <a:lnTo>
                    <a:pt x="95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5" y="132"/>
                  </a:lnTo>
                  <a:lnTo>
                    <a:pt x="95" y="131"/>
                  </a:lnTo>
                  <a:lnTo>
                    <a:pt x="94" y="130"/>
                  </a:lnTo>
                  <a:lnTo>
                    <a:pt x="94" y="129"/>
                  </a:lnTo>
                  <a:lnTo>
                    <a:pt x="92" y="126"/>
                  </a:lnTo>
                  <a:lnTo>
                    <a:pt x="91" y="122"/>
                  </a:lnTo>
                  <a:lnTo>
                    <a:pt x="90" y="120"/>
                  </a:lnTo>
                  <a:lnTo>
                    <a:pt x="90" y="119"/>
                  </a:lnTo>
                  <a:lnTo>
                    <a:pt x="89" y="116"/>
                  </a:lnTo>
                  <a:lnTo>
                    <a:pt x="89" y="115"/>
                  </a:lnTo>
                  <a:lnTo>
                    <a:pt x="89" y="113"/>
                  </a:lnTo>
                  <a:lnTo>
                    <a:pt x="89" y="111"/>
                  </a:lnTo>
                  <a:lnTo>
                    <a:pt x="89" y="109"/>
                  </a:lnTo>
                  <a:lnTo>
                    <a:pt x="89" y="108"/>
                  </a:lnTo>
                  <a:lnTo>
                    <a:pt x="90" y="106"/>
                  </a:lnTo>
                  <a:lnTo>
                    <a:pt x="91" y="104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6" y="97"/>
                  </a:lnTo>
                  <a:lnTo>
                    <a:pt x="97" y="96"/>
                  </a:lnTo>
                  <a:lnTo>
                    <a:pt x="97" y="95"/>
                  </a:lnTo>
                  <a:lnTo>
                    <a:pt x="98" y="95"/>
                  </a:lnTo>
                  <a:lnTo>
                    <a:pt x="99" y="95"/>
                  </a:lnTo>
                  <a:lnTo>
                    <a:pt x="100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2" y="94"/>
                  </a:lnTo>
                  <a:lnTo>
                    <a:pt x="103" y="95"/>
                  </a:lnTo>
                  <a:lnTo>
                    <a:pt x="103" y="95"/>
                  </a:lnTo>
                  <a:lnTo>
                    <a:pt x="104" y="96"/>
                  </a:lnTo>
                  <a:lnTo>
                    <a:pt x="105" y="97"/>
                  </a:lnTo>
                  <a:lnTo>
                    <a:pt x="105" y="98"/>
                  </a:lnTo>
                  <a:lnTo>
                    <a:pt x="105" y="99"/>
                  </a:lnTo>
                  <a:lnTo>
                    <a:pt x="105" y="100"/>
                  </a:lnTo>
                  <a:lnTo>
                    <a:pt x="106" y="104"/>
                  </a:lnTo>
                  <a:lnTo>
                    <a:pt x="106" y="105"/>
                  </a:lnTo>
                  <a:lnTo>
                    <a:pt x="107" y="106"/>
                  </a:lnTo>
                  <a:lnTo>
                    <a:pt x="107" y="107"/>
                  </a:lnTo>
                  <a:lnTo>
                    <a:pt x="108" y="108"/>
                  </a:lnTo>
                  <a:lnTo>
                    <a:pt x="108" y="109"/>
                  </a:lnTo>
                  <a:lnTo>
                    <a:pt x="109" y="109"/>
                  </a:lnTo>
                  <a:lnTo>
                    <a:pt x="109" y="109"/>
                  </a:lnTo>
                  <a:lnTo>
                    <a:pt x="111" y="110"/>
                  </a:lnTo>
                  <a:lnTo>
                    <a:pt x="114" y="110"/>
                  </a:lnTo>
                  <a:lnTo>
                    <a:pt x="116" y="110"/>
                  </a:lnTo>
                  <a:lnTo>
                    <a:pt x="117" y="110"/>
                  </a:lnTo>
                  <a:lnTo>
                    <a:pt x="120" y="111"/>
                  </a:lnTo>
                  <a:lnTo>
                    <a:pt x="123" y="112"/>
                  </a:lnTo>
                  <a:lnTo>
                    <a:pt x="125" y="113"/>
                  </a:lnTo>
                  <a:lnTo>
                    <a:pt x="128" y="113"/>
                  </a:lnTo>
                  <a:lnTo>
                    <a:pt x="131" y="113"/>
                  </a:lnTo>
                  <a:lnTo>
                    <a:pt x="132" y="114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6" y="115"/>
                  </a:lnTo>
                  <a:lnTo>
                    <a:pt x="137" y="115"/>
                  </a:lnTo>
                  <a:lnTo>
                    <a:pt x="139" y="116"/>
                  </a:lnTo>
                  <a:lnTo>
                    <a:pt x="140" y="117"/>
                  </a:lnTo>
                  <a:lnTo>
                    <a:pt x="142" y="118"/>
                  </a:lnTo>
                  <a:lnTo>
                    <a:pt x="146" y="121"/>
                  </a:lnTo>
                  <a:lnTo>
                    <a:pt x="148" y="122"/>
                  </a:lnTo>
                  <a:lnTo>
                    <a:pt x="149" y="123"/>
                  </a:lnTo>
                  <a:lnTo>
                    <a:pt x="149" y="123"/>
                  </a:lnTo>
                  <a:lnTo>
                    <a:pt x="150" y="123"/>
                  </a:lnTo>
                  <a:lnTo>
                    <a:pt x="151" y="122"/>
                  </a:lnTo>
                  <a:lnTo>
                    <a:pt x="152" y="122"/>
                  </a:lnTo>
                  <a:lnTo>
                    <a:pt x="154" y="121"/>
                  </a:lnTo>
                  <a:lnTo>
                    <a:pt x="155" y="120"/>
                  </a:lnTo>
                  <a:lnTo>
                    <a:pt x="156" y="119"/>
                  </a:lnTo>
                  <a:lnTo>
                    <a:pt x="157" y="118"/>
                  </a:lnTo>
                  <a:lnTo>
                    <a:pt x="158" y="116"/>
                  </a:lnTo>
                  <a:lnTo>
                    <a:pt x="159" y="115"/>
                  </a:lnTo>
                  <a:lnTo>
                    <a:pt x="160" y="113"/>
                  </a:lnTo>
                  <a:lnTo>
                    <a:pt x="161" y="112"/>
                  </a:lnTo>
                  <a:lnTo>
                    <a:pt x="162" y="110"/>
                  </a:lnTo>
                  <a:lnTo>
                    <a:pt x="162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4" y="103"/>
                  </a:lnTo>
                  <a:lnTo>
                    <a:pt x="164" y="102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4" y="99"/>
                  </a:lnTo>
                  <a:lnTo>
                    <a:pt x="165" y="99"/>
                  </a:lnTo>
                  <a:lnTo>
                    <a:pt x="165" y="98"/>
                  </a:lnTo>
                  <a:lnTo>
                    <a:pt x="166" y="98"/>
                  </a:lnTo>
                  <a:lnTo>
                    <a:pt x="168" y="98"/>
                  </a:lnTo>
                  <a:lnTo>
                    <a:pt x="171" y="97"/>
                  </a:lnTo>
                  <a:lnTo>
                    <a:pt x="174" y="96"/>
                  </a:lnTo>
                  <a:lnTo>
                    <a:pt x="177" y="95"/>
                  </a:lnTo>
                  <a:lnTo>
                    <a:pt x="178" y="95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6" y="94"/>
                  </a:lnTo>
                  <a:lnTo>
                    <a:pt x="188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4" y="95"/>
                  </a:lnTo>
                  <a:lnTo>
                    <a:pt x="195" y="95"/>
                  </a:lnTo>
                  <a:lnTo>
                    <a:pt x="198" y="96"/>
                  </a:lnTo>
                  <a:lnTo>
                    <a:pt x="199" y="96"/>
                  </a:lnTo>
                  <a:lnTo>
                    <a:pt x="200" y="97"/>
                  </a:lnTo>
                  <a:lnTo>
                    <a:pt x="202" y="97"/>
                  </a:lnTo>
                  <a:lnTo>
                    <a:pt x="203" y="97"/>
                  </a:lnTo>
                  <a:lnTo>
                    <a:pt x="204" y="97"/>
                  </a:lnTo>
                  <a:lnTo>
                    <a:pt x="206" y="97"/>
                  </a:lnTo>
                  <a:lnTo>
                    <a:pt x="207" y="97"/>
                  </a:lnTo>
                  <a:lnTo>
                    <a:pt x="208" y="97"/>
                  </a:lnTo>
                  <a:lnTo>
                    <a:pt x="210" y="96"/>
                  </a:lnTo>
                  <a:lnTo>
                    <a:pt x="211" y="96"/>
                  </a:lnTo>
                  <a:lnTo>
                    <a:pt x="212" y="95"/>
                  </a:lnTo>
                  <a:lnTo>
                    <a:pt x="213" y="95"/>
                  </a:lnTo>
                  <a:lnTo>
                    <a:pt x="214" y="94"/>
                  </a:lnTo>
                  <a:lnTo>
                    <a:pt x="214" y="93"/>
                  </a:lnTo>
                  <a:lnTo>
                    <a:pt x="216" y="92"/>
                  </a:lnTo>
                  <a:lnTo>
                    <a:pt x="217" y="91"/>
                  </a:lnTo>
                  <a:lnTo>
                    <a:pt x="217" y="89"/>
                  </a:lnTo>
                  <a:lnTo>
                    <a:pt x="218" y="88"/>
                  </a:lnTo>
                  <a:lnTo>
                    <a:pt x="218" y="87"/>
                  </a:lnTo>
                  <a:lnTo>
                    <a:pt x="218" y="86"/>
                  </a:lnTo>
                  <a:lnTo>
                    <a:pt x="219" y="85"/>
                  </a:lnTo>
                  <a:lnTo>
                    <a:pt x="219" y="84"/>
                  </a:lnTo>
                  <a:lnTo>
                    <a:pt x="218" y="82"/>
                  </a:lnTo>
                  <a:lnTo>
                    <a:pt x="218" y="81"/>
                  </a:lnTo>
                  <a:lnTo>
                    <a:pt x="218" y="80"/>
                  </a:lnTo>
                  <a:lnTo>
                    <a:pt x="217" y="77"/>
                  </a:lnTo>
                  <a:lnTo>
                    <a:pt x="214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3" y="68"/>
                  </a:lnTo>
                  <a:lnTo>
                    <a:pt x="213" y="68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6"/>
                  </a:lnTo>
                  <a:lnTo>
                    <a:pt x="214" y="66"/>
                  </a:lnTo>
                  <a:lnTo>
                    <a:pt x="214" y="66"/>
                  </a:lnTo>
                  <a:lnTo>
                    <a:pt x="215" y="65"/>
                  </a:lnTo>
                  <a:lnTo>
                    <a:pt x="215" y="65"/>
                  </a:lnTo>
                  <a:lnTo>
                    <a:pt x="216" y="65"/>
                  </a:lnTo>
                  <a:lnTo>
                    <a:pt x="217" y="65"/>
                  </a:lnTo>
                  <a:lnTo>
                    <a:pt x="218" y="65"/>
                  </a:lnTo>
                  <a:lnTo>
                    <a:pt x="219" y="65"/>
                  </a:lnTo>
                  <a:lnTo>
                    <a:pt x="220" y="65"/>
                  </a:lnTo>
                  <a:lnTo>
                    <a:pt x="223" y="65"/>
                  </a:lnTo>
                  <a:lnTo>
                    <a:pt x="224" y="66"/>
                  </a:lnTo>
                  <a:lnTo>
                    <a:pt x="225" y="66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228" y="64"/>
                  </a:lnTo>
                  <a:lnTo>
                    <a:pt x="228" y="64"/>
                  </a:lnTo>
                  <a:lnTo>
                    <a:pt x="229" y="63"/>
                  </a:lnTo>
                  <a:lnTo>
                    <a:pt x="231" y="60"/>
                  </a:lnTo>
                  <a:lnTo>
                    <a:pt x="232" y="59"/>
                  </a:lnTo>
                  <a:lnTo>
                    <a:pt x="233" y="58"/>
                  </a:lnTo>
                  <a:lnTo>
                    <a:pt x="233" y="58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7"/>
                  </a:lnTo>
                  <a:lnTo>
                    <a:pt x="239" y="58"/>
                  </a:lnTo>
                  <a:lnTo>
                    <a:pt x="240" y="58"/>
                  </a:lnTo>
                  <a:lnTo>
                    <a:pt x="241" y="59"/>
                  </a:lnTo>
                  <a:lnTo>
                    <a:pt x="243" y="60"/>
                  </a:lnTo>
                  <a:lnTo>
                    <a:pt x="245" y="61"/>
                  </a:lnTo>
                  <a:lnTo>
                    <a:pt x="246" y="63"/>
                  </a:lnTo>
                  <a:lnTo>
                    <a:pt x="249" y="65"/>
                  </a:lnTo>
                  <a:lnTo>
                    <a:pt x="250" y="66"/>
                  </a:lnTo>
                  <a:lnTo>
                    <a:pt x="251" y="67"/>
                  </a:lnTo>
                  <a:lnTo>
                    <a:pt x="252" y="68"/>
                  </a:lnTo>
                  <a:lnTo>
                    <a:pt x="253" y="68"/>
                  </a:lnTo>
                  <a:lnTo>
                    <a:pt x="255" y="69"/>
                  </a:lnTo>
                  <a:lnTo>
                    <a:pt x="256" y="69"/>
                  </a:lnTo>
                  <a:lnTo>
                    <a:pt x="258" y="70"/>
                  </a:lnTo>
                  <a:lnTo>
                    <a:pt x="260" y="70"/>
                  </a:lnTo>
                  <a:lnTo>
                    <a:pt x="261" y="70"/>
                  </a:lnTo>
                  <a:lnTo>
                    <a:pt x="263" y="70"/>
                  </a:lnTo>
                  <a:lnTo>
                    <a:pt x="266" y="69"/>
                  </a:lnTo>
                  <a:lnTo>
                    <a:pt x="270" y="68"/>
                  </a:lnTo>
                  <a:lnTo>
                    <a:pt x="272" y="68"/>
                  </a:lnTo>
                  <a:lnTo>
                    <a:pt x="272" y="67"/>
                  </a:lnTo>
                  <a:lnTo>
                    <a:pt x="272" y="67"/>
                  </a:lnTo>
                  <a:lnTo>
                    <a:pt x="273" y="66"/>
                  </a:lnTo>
                  <a:lnTo>
                    <a:pt x="274" y="65"/>
                  </a:lnTo>
                  <a:lnTo>
                    <a:pt x="275" y="65"/>
                  </a:lnTo>
                  <a:lnTo>
                    <a:pt x="275" y="64"/>
                  </a:lnTo>
                  <a:lnTo>
                    <a:pt x="277" y="60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1" y="50"/>
                  </a:lnTo>
                  <a:lnTo>
                    <a:pt x="282" y="47"/>
                  </a:lnTo>
                  <a:lnTo>
                    <a:pt x="282" y="46"/>
                  </a:lnTo>
                  <a:lnTo>
                    <a:pt x="282" y="44"/>
                  </a:lnTo>
                  <a:lnTo>
                    <a:pt x="282" y="40"/>
                  </a:lnTo>
                  <a:lnTo>
                    <a:pt x="282" y="39"/>
                  </a:lnTo>
                  <a:lnTo>
                    <a:pt x="283" y="38"/>
                  </a:lnTo>
                  <a:lnTo>
                    <a:pt x="283" y="37"/>
                  </a:lnTo>
                  <a:lnTo>
                    <a:pt x="284" y="36"/>
                  </a:lnTo>
                  <a:lnTo>
                    <a:pt x="284" y="35"/>
                  </a:lnTo>
                  <a:lnTo>
                    <a:pt x="287" y="33"/>
                  </a:lnTo>
                  <a:lnTo>
                    <a:pt x="289" y="30"/>
                  </a:lnTo>
                  <a:lnTo>
                    <a:pt x="290" y="29"/>
                  </a:lnTo>
                  <a:lnTo>
                    <a:pt x="292" y="28"/>
                  </a:lnTo>
                  <a:lnTo>
                    <a:pt x="295" y="26"/>
                  </a:lnTo>
                  <a:lnTo>
                    <a:pt x="296" y="25"/>
                  </a:lnTo>
                  <a:lnTo>
                    <a:pt x="297" y="24"/>
                  </a:lnTo>
                  <a:lnTo>
                    <a:pt x="298" y="23"/>
                  </a:lnTo>
                  <a:lnTo>
                    <a:pt x="298" y="22"/>
                  </a:lnTo>
                  <a:lnTo>
                    <a:pt x="299" y="21"/>
                  </a:lnTo>
                  <a:lnTo>
                    <a:pt x="300" y="20"/>
                  </a:lnTo>
                  <a:lnTo>
                    <a:pt x="301" y="17"/>
                  </a:lnTo>
                  <a:lnTo>
                    <a:pt x="302" y="16"/>
                  </a:lnTo>
                  <a:lnTo>
                    <a:pt x="303" y="15"/>
                  </a:lnTo>
                  <a:lnTo>
                    <a:pt x="304" y="15"/>
                  </a:lnTo>
                  <a:lnTo>
                    <a:pt x="304" y="15"/>
                  </a:lnTo>
                  <a:lnTo>
                    <a:pt x="305" y="15"/>
                  </a:lnTo>
                  <a:lnTo>
                    <a:pt x="307" y="15"/>
                  </a:lnTo>
                  <a:lnTo>
                    <a:pt x="309" y="15"/>
                  </a:lnTo>
                  <a:lnTo>
                    <a:pt x="313" y="16"/>
                  </a:lnTo>
                  <a:lnTo>
                    <a:pt x="315" y="17"/>
                  </a:lnTo>
                  <a:lnTo>
                    <a:pt x="317" y="17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20" y="17"/>
                  </a:lnTo>
                  <a:lnTo>
                    <a:pt x="321" y="17"/>
                  </a:lnTo>
                  <a:lnTo>
                    <a:pt x="321" y="17"/>
                  </a:lnTo>
                  <a:lnTo>
                    <a:pt x="322" y="17"/>
                  </a:lnTo>
                  <a:lnTo>
                    <a:pt x="323" y="16"/>
                  </a:lnTo>
                  <a:lnTo>
                    <a:pt x="324" y="16"/>
                  </a:lnTo>
                  <a:lnTo>
                    <a:pt x="325" y="15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7" y="13"/>
                  </a:lnTo>
                  <a:lnTo>
                    <a:pt x="329" y="11"/>
                  </a:lnTo>
                  <a:lnTo>
                    <a:pt x="330" y="8"/>
                  </a:lnTo>
                  <a:lnTo>
                    <a:pt x="331" y="6"/>
                  </a:lnTo>
                  <a:lnTo>
                    <a:pt x="332" y="5"/>
                  </a:lnTo>
                  <a:lnTo>
                    <a:pt x="332" y="4"/>
                  </a:lnTo>
                  <a:lnTo>
                    <a:pt x="333" y="3"/>
                  </a:lnTo>
                  <a:lnTo>
                    <a:pt x="333" y="2"/>
                  </a:lnTo>
                  <a:lnTo>
                    <a:pt x="333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7" y="1"/>
                  </a:lnTo>
                  <a:lnTo>
                    <a:pt x="339" y="0"/>
                  </a:lnTo>
                  <a:lnTo>
                    <a:pt x="339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CCCCCC"/>
            </a:solidFill>
            <a:ln w="98425">
              <a:solidFill>
                <a:srgbClr val="CCCCC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256">
              <a:extLst>
                <a:ext uri="{FF2B5EF4-FFF2-40B4-BE49-F238E27FC236}">
                  <a16:creationId xmlns:a16="http://schemas.microsoft.com/office/drawing/2014/main" id="{A9C1FFBF-6EC9-80D3-761A-586F61779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8710" y="3363825"/>
              <a:ext cx="876576" cy="780363"/>
            </a:xfrm>
            <a:custGeom>
              <a:avLst/>
              <a:gdLst>
                <a:gd name="T0" fmla="*/ 239 w 731"/>
                <a:gd name="T1" fmla="*/ 12 h 593"/>
                <a:gd name="T2" fmla="*/ 240 w 731"/>
                <a:gd name="T3" fmla="*/ 45 h 593"/>
                <a:gd name="T4" fmla="*/ 240 w 731"/>
                <a:gd name="T5" fmla="*/ 75 h 593"/>
                <a:gd name="T6" fmla="*/ 197 w 731"/>
                <a:gd name="T7" fmla="*/ 97 h 593"/>
                <a:gd name="T8" fmla="*/ 191 w 731"/>
                <a:gd name="T9" fmla="*/ 121 h 593"/>
                <a:gd name="T10" fmla="*/ 227 w 731"/>
                <a:gd name="T11" fmla="*/ 138 h 593"/>
                <a:gd name="T12" fmla="*/ 257 w 731"/>
                <a:gd name="T13" fmla="*/ 180 h 593"/>
                <a:gd name="T14" fmla="*/ 287 w 731"/>
                <a:gd name="T15" fmla="*/ 213 h 593"/>
                <a:gd name="T16" fmla="*/ 326 w 731"/>
                <a:gd name="T17" fmla="*/ 215 h 593"/>
                <a:gd name="T18" fmla="*/ 372 w 731"/>
                <a:gd name="T19" fmla="*/ 197 h 593"/>
                <a:gd name="T20" fmla="*/ 360 w 731"/>
                <a:gd name="T21" fmla="*/ 180 h 593"/>
                <a:gd name="T22" fmla="*/ 370 w 731"/>
                <a:gd name="T23" fmla="*/ 165 h 593"/>
                <a:gd name="T24" fmla="*/ 401 w 731"/>
                <a:gd name="T25" fmla="*/ 202 h 593"/>
                <a:gd name="T26" fmla="*/ 432 w 731"/>
                <a:gd name="T27" fmla="*/ 205 h 593"/>
                <a:gd name="T28" fmla="*/ 455 w 731"/>
                <a:gd name="T29" fmla="*/ 220 h 593"/>
                <a:gd name="T30" fmla="*/ 484 w 731"/>
                <a:gd name="T31" fmla="*/ 248 h 593"/>
                <a:gd name="T32" fmla="*/ 501 w 731"/>
                <a:gd name="T33" fmla="*/ 238 h 593"/>
                <a:gd name="T34" fmla="*/ 546 w 731"/>
                <a:gd name="T35" fmla="*/ 246 h 593"/>
                <a:gd name="T36" fmla="*/ 585 w 731"/>
                <a:gd name="T37" fmla="*/ 256 h 593"/>
                <a:gd name="T38" fmla="*/ 599 w 731"/>
                <a:gd name="T39" fmla="*/ 251 h 593"/>
                <a:gd name="T40" fmla="*/ 608 w 731"/>
                <a:gd name="T41" fmla="*/ 282 h 593"/>
                <a:gd name="T42" fmla="*/ 607 w 731"/>
                <a:gd name="T43" fmla="*/ 317 h 593"/>
                <a:gd name="T44" fmla="*/ 635 w 731"/>
                <a:gd name="T45" fmla="*/ 380 h 593"/>
                <a:gd name="T46" fmla="*/ 676 w 731"/>
                <a:gd name="T47" fmla="*/ 399 h 593"/>
                <a:gd name="T48" fmla="*/ 706 w 731"/>
                <a:gd name="T49" fmla="*/ 407 h 593"/>
                <a:gd name="T50" fmla="*/ 730 w 731"/>
                <a:gd name="T51" fmla="*/ 482 h 593"/>
                <a:gd name="T52" fmla="*/ 712 w 731"/>
                <a:gd name="T53" fmla="*/ 510 h 593"/>
                <a:gd name="T54" fmla="*/ 658 w 731"/>
                <a:gd name="T55" fmla="*/ 518 h 593"/>
                <a:gd name="T56" fmla="*/ 612 w 731"/>
                <a:gd name="T57" fmla="*/ 519 h 593"/>
                <a:gd name="T58" fmla="*/ 599 w 731"/>
                <a:gd name="T59" fmla="*/ 544 h 593"/>
                <a:gd name="T60" fmla="*/ 561 w 731"/>
                <a:gd name="T61" fmla="*/ 592 h 593"/>
                <a:gd name="T62" fmla="*/ 532 w 731"/>
                <a:gd name="T63" fmla="*/ 585 h 593"/>
                <a:gd name="T64" fmla="*/ 501 w 731"/>
                <a:gd name="T65" fmla="*/ 547 h 593"/>
                <a:gd name="T66" fmla="*/ 466 w 731"/>
                <a:gd name="T67" fmla="*/ 536 h 593"/>
                <a:gd name="T68" fmla="*/ 416 w 731"/>
                <a:gd name="T69" fmla="*/ 519 h 593"/>
                <a:gd name="T70" fmla="*/ 362 w 731"/>
                <a:gd name="T71" fmla="*/ 518 h 593"/>
                <a:gd name="T72" fmla="*/ 332 w 731"/>
                <a:gd name="T73" fmla="*/ 509 h 593"/>
                <a:gd name="T74" fmla="*/ 309 w 731"/>
                <a:gd name="T75" fmla="*/ 501 h 593"/>
                <a:gd name="T76" fmla="*/ 305 w 731"/>
                <a:gd name="T77" fmla="*/ 481 h 593"/>
                <a:gd name="T78" fmla="*/ 260 w 731"/>
                <a:gd name="T79" fmla="*/ 429 h 593"/>
                <a:gd name="T80" fmla="*/ 240 w 731"/>
                <a:gd name="T81" fmla="*/ 425 h 593"/>
                <a:gd name="T82" fmla="*/ 232 w 731"/>
                <a:gd name="T83" fmla="*/ 388 h 593"/>
                <a:gd name="T84" fmla="*/ 217 w 731"/>
                <a:gd name="T85" fmla="*/ 368 h 593"/>
                <a:gd name="T86" fmla="*/ 169 w 731"/>
                <a:gd name="T87" fmla="*/ 364 h 593"/>
                <a:gd name="T88" fmla="*/ 148 w 731"/>
                <a:gd name="T89" fmla="*/ 336 h 593"/>
                <a:gd name="T90" fmla="*/ 134 w 731"/>
                <a:gd name="T91" fmla="*/ 299 h 593"/>
                <a:gd name="T92" fmla="*/ 126 w 731"/>
                <a:gd name="T93" fmla="*/ 324 h 593"/>
                <a:gd name="T94" fmla="*/ 110 w 731"/>
                <a:gd name="T95" fmla="*/ 334 h 593"/>
                <a:gd name="T96" fmla="*/ 91 w 731"/>
                <a:gd name="T97" fmla="*/ 338 h 593"/>
                <a:gd name="T98" fmla="*/ 85 w 731"/>
                <a:gd name="T99" fmla="*/ 307 h 593"/>
                <a:gd name="T100" fmla="*/ 47 w 731"/>
                <a:gd name="T101" fmla="*/ 331 h 593"/>
                <a:gd name="T102" fmla="*/ 29 w 731"/>
                <a:gd name="T103" fmla="*/ 316 h 593"/>
                <a:gd name="T104" fmla="*/ 7 w 731"/>
                <a:gd name="T105" fmla="*/ 308 h 593"/>
                <a:gd name="T106" fmla="*/ 5 w 731"/>
                <a:gd name="T107" fmla="*/ 274 h 593"/>
                <a:gd name="T108" fmla="*/ 15 w 731"/>
                <a:gd name="T109" fmla="*/ 244 h 593"/>
                <a:gd name="T110" fmla="*/ 8 w 731"/>
                <a:gd name="T111" fmla="*/ 205 h 593"/>
                <a:gd name="T112" fmla="*/ 28 w 731"/>
                <a:gd name="T113" fmla="*/ 149 h 593"/>
                <a:gd name="T114" fmla="*/ 56 w 731"/>
                <a:gd name="T115" fmla="*/ 100 h 593"/>
                <a:gd name="T116" fmla="*/ 93 w 731"/>
                <a:gd name="T117" fmla="*/ 74 h 593"/>
                <a:gd name="T118" fmla="*/ 110 w 731"/>
                <a:gd name="T119" fmla="*/ 48 h 593"/>
                <a:gd name="T120" fmla="*/ 162 w 731"/>
                <a:gd name="T121" fmla="*/ 34 h 593"/>
                <a:gd name="T122" fmla="*/ 203 w 731"/>
                <a:gd name="T123" fmla="*/ 2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1" h="593">
                  <a:moveTo>
                    <a:pt x="222" y="0"/>
                  </a:moveTo>
                  <a:lnTo>
                    <a:pt x="222" y="0"/>
                  </a:lnTo>
                  <a:lnTo>
                    <a:pt x="223" y="0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6" y="2"/>
                  </a:lnTo>
                  <a:lnTo>
                    <a:pt x="228" y="3"/>
                  </a:lnTo>
                  <a:lnTo>
                    <a:pt x="228" y="3"/>
                  </a:lnTo>
                  <a:lnTo>
                    <a:pt x="229" y="4"/>
                  </a:lnTo>
                  <a:lnTo>
                    <a:pt x="231" y="5"/>
                  </a:lnTo>
                  <a:lnTo>
                    <a:pt x="231" y="6"/>
                  </a:lnTo>
                  <a:lnTo>
                    <a:pt x="232" y="7"/>
                  </a:lnTo>
                  <a:lnTo>
                    <a:pt x="233" y="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11"/>
                  </a:lnTo>
                  <a:lnTo>
                    <a:pt x="236" y="11"/>
                  </a:lnTo>
                  <a:lnTo>
                    <a:pt x="237" y="11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39" y="13"/>
                  </a:lnTo>
                  <a:lnTo>
                    <a:pt x="240" y="14"/>
                  </a:lnTo>
                  <a:lnTo>
                    <a:pt x="240" y="14"/>
                  </a:lnTo>
                  <a:lnTo>
                    <a:pt x="240" y="15"/>
                  </a:lnTo>
                  <a:lnTo>
                    <a:pt x="240" y="16"/>
                  </a:lnTo>
                  <a:lnTo>
                    <a:pt x="240" y="17"/>
                  </a:lnTo>
                  <a:lnTo>
                    <a:pt x="240" y="18"/>
                  </a:lnTo>
                  <a:lnTo>
                    <a:pt x="239" y="20"/>
                  </a:lnTo>
                  <a:lnTo>
                    <a:pt x="237" y="26"/>
                  </a:lnTo>
                  <a:lnTo>
                    <a:pt x="236" y="28"/>
                  </a:lnTo>
                  <a:lnTo>
                    <a:pt x="236" y="30"/>
                  </a:lnTo>
                  <a:lnTo>
                    <a:pt x="235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5" y="36"/>
                  </a:lnTo>
                  <a:lnTo>
                    <a:pt x="236" y="38"/>
                  </a:lnTo>
                  <a:lnTo>
                    <a:pt x="236" y="39"/>
                  </a:lnTo>
                  <a:lnTo>
                    <a:pt x="237" y="41"/>
                  </a:lnTo>
                  <a:lnTo>
                    <a:pt x="237" y="42"/>
                  </a:lnTo>
                  <a:lnTo>
                    <a:pt x="238" y="44"/>
                  </a:lnTo>
                  <a:lnTo>
                    <a:pt x="240" y="45"/>
                  </a:lnTo>
                  <a:lnTo>
                    <a:pt x="243" y="50"/>
                  </a:lnTo>
                  <a:lnTo>
                    <a:pt x="245" y="52"/>
                  </a:lnTo>
                  <a:lnTo>
                    <a:pt x="246" y="53"/>
                  </a:lnTo>
                  <a:lnTo>
                    <a:pt x="246" y="54"/>
                  </a:lnTo>
                  <a:lnTo>
                    <a:pt x="247" y="55"/>
                  </a:lnTo>
                  <a:lnTo>
                    <a:pt x="247" y="56"/>
                  </a:lnTo>
                  <a:lnTo>
                    <a:pt x="247" y="58"/>
                  </a:lnTo>
                  <a:lnTo>
                    <a:pt x="248" y="60"/>
                  </a:lnTo>
                  <a:lnTo>
                    <a:pt x="248" y="62"/>
                  </a:lnTo>
                  <a:lnTo>
                    <a:pt x="248" y="64"/>
                  </a:lnTo>
                  <a:lnTo>
                    <a:pt x="247" y="66"/>
                  </a:lnTo>
                  <a:lnTo>
                    <a:pt x="247" y="67"/>
                  </a:lnTo>
                  <a:lnTo>
                    <a:pt x="247" y="69"/>
                  </a:lnTo>
                  <a:lnTo>
                    <a:pt x="246" y="70"/>
                  </a:lnTo>
                  <a:lnTo>
                    <a:pt x="246" y="71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3"/>
                  </a:lnTo>
                  <a:lnTo>
                    <a:pt x="242" y="74"/>
                  </a:lnTo>
                  <a:lnTo>
                    <a:pt x="241" y="75"/>
                  </a:lnTo>
                  <a:lnTo>
                    <a:pt x="240" y="75"/>
                  </a:lnTo>
                  <a:lnTo>
                    <a:pt x="239" y="76"/>
                  </a:lnTo>
                  <a:lnTo>
                    <a:pt x="236" y="77"/>
                  </a:lnTo>
                  <a:lnTo>
                    <a:pt x="235" y="77"/>
                  </a:lnTo>
                  <a:lnTo>
                    <a:pt x="233" y="78"/>
                  </a:lnTo>
                  <a:lnTo>
                    <a:pt x="232" y="79"/>
                  </a:lnTo>
                  <a:lnTo>
                    <a:pt x="231" y="80"/>
                  </a:lnTo>
                  <a:lnTo>
                    <a:pt x="230" y="81"/>
                  </a:lnTo>
                  <a:lnTo>
                    <a:pt x="229" y="81"/>
                  </a:lnTo>
                  <a:lnTo>
                    <a:pt x="227" y="84"/>
                  </a:lnTo>
                  <a:lnTo>
                    <a:pt x="227" y="85"/>
                  </a:lnTo>
                  <a:lnTo>
                    <a:pt x="226" y="86"/>
                  </a:lnTo>
                  <a:lnTo>
                    <a:pt x="225" y="87"/>
                  </a:lnTo>
                  <a:lnTo>
                    <a:pt x="224" y="88"/>
                  </a:lnTo>
                  <a:lnTo>
                    <a:pt x="223" y="88"/>
                  </a:lnTo>
                  <a:lnTo>
                    <a:pt x="222" y="89"/>
                  </a:lnTo>
                  <a:lnTo>
                    <a:pt x="221" y="89"/>
                  </a:lnTo>
                  <a:lnTo>
                    <a:pt x="220" y="90"/>
                  </a:lnTo>
                  <a:lnTo>
                    <a:pt x="217" y="91"/>
                  </a:lnTo>
                  <a:lnTo>
                    <a:pt x="210" y="93"/>
                  </a:lnTo>
                  <a:lnTo>
                    <a:pt x="201" y="96"/>
                  </a:lnTo>
                  <a:lnTo>
                    <a:pt x="197" y="97"/>
                  </a:lnTo>
                  <a:lnTo>
                    <a:pt x="189" y="100"/>
                  </a:lnTo>
                  <a:lnTo>
                    <a:pt x="188" y="100"/>
                  </a:lnTo>
                  <a:lnTo>
                    <a:pt x="187" y="101"/>
                  </a:lnTo>
                  <a:lnTo>
                    <a:pt x="186" y="102"/>
                  </a:lnTo>
                  <a:lnTo>
                    <a:pt x="185" y="103"/>
                  </a:lnTo>
                  <a:lnTo>
                    <a:pt x="184" y="103"/>
                  </a:lnTo>
                  <a:lnTo>
                    <a:pt x="184" y="104"/>
                  </a:lnTo>
                  <a:lnTo>
                    <a:pt x="184" y="105"/>
                  </a:lnTo>
                  <a:lnTo>
                    <a:pt x="183" y="106"/>
                  </a:lnTo>
                  <a:lnTo>
                    <a:pt x="183" y="107"/>
                  </a:lnTo>
                  <a:lnTo>
                    <a:pt x="183" y="109"/>
                  </a:lnTo>
                  <a:lnTo>
                    <a:pt x="184" y="109"/>
                  </a:lnTo>
                  <a:lnTo>
                    <a:pt x="184" y="110"/>
                  </a:lnTo>
                  <a:lnTo>
                    <a:pt x="184" y="112"/>
                  </a:lnTo>
                  <a:lnTo>
                    <a:pt x="185" y="113"/>
                  </a:lnTo>
                  <a:lnTo>
                    <a:pt x="186" y="114"/>
                  </a:lnTo>
                  <a:lnTo>
                    <a:pt x="187" y="115"/>
                  </a:lnTo>
                  <a:lnTo>
                    <a:pt x="187" y="117"/>
                  </a:lnTo>
                  <a:lnTo>
                    <a:pt x="188" y="118"/>
                  </a:lnTo>
                  <a:lnTo>
                    <a:pt x="189" y="119"/>
                  </a:lnTo>
                  <a:lnTo>
                    <a:pt x="191" y="121"/>
                  </a:lnTo>
                  <a:lnTo>
                    <a:pt x="196" y="125"/>
                  </a:lnTo>
                  <a:lnTo>
                    <a:pt x="198" y="127"/>
                  </a:lnTo>
                  <a:lnTo>
                    <a:pt x="200" y="129"/>
                  </a:lnTo>
                  <a:lnTo>
                    <a:pt x="203" y="132"/>
                  </a:lnTo>
                  <a:lnTo>
                    <a:pt x="204" y="134"/>
                  </a:lnTo>
                  <a:lnTo>
                    <a:pt x="205" y="135"/>
                  </a:lnTo>
                  <a:lnTo>
                    <a:pt x="207" y="136"/>
                  </a:lnTo>
                  <a:lnTo>
                    <a:pt x="208" y="137"/>
                  </a:lnTo>
                  <a:lnTo>
                    <a:pt x="210" y="138"/>
                  </a:lnTo>
                  <a:lnTo>
                    <a:pt x="212" y="138"/>
                  </a:lnTo>
                  <a:lnTo>
                    <a:pt x="214" y="139"/>
                  </a:lnTo>
                  <a:lnTo>
                    <a:pt x="215" y="139"/>
                  </a:lnTo>
                  <a:lnTo>
                    <a:pt x="216" y="138"/>
                  </a:lnTo>
                  <a:lnTo>
                    <a:pt x="217" y="138"/>
                  </a:lnTo>
                  <a:lnTo>
                    <a:pt x="220" y="137"/>
                  </a:lnTo>
                  <a:lnTo>
                    <a:pt x="221" y="137"/>
                  </a:lnTo>
                  <a:lnTo>
                    <a:pt x="222" y="137"/>
                  </a:lnTo>
                  <a:lnTo>
                    <a:pt x="223" y="137"/>
                  </a:lnTo>
                  <a:lnTo>
                    <a:pt x="224" y="137"/>
                  </a:lnTo>
                  <a:lnTo>
                    <a:pt x="226" y="137"/>
                  </a:lnTo>
                  <a:lnTo>
                    <a:pt x="227" y="138"/>
                  </a:lnTo>
                  <a:lnTo>
                    <a:pt x="228" y="138"/>
                  </a:lnTo>
                  <a:lnTo>
                    <a:pt x="229" y="138"/>
                  </a:lnTo>
                  <a:lnTo>
                    <a:pt x="230" y="139"/>
                  </a:lnTo>
                  <a:lnTo>
                    <a:pt x="231" y="140"/>
                  </a:lnTo>
                  <a:lnTo>
                    <a:pt x="233" y="141"/>
                  </a:lnTo>
                  <a:lnTo>
                    <a:pt x="234" y="142"/>
                  </a:lnTo>
                  <a:lnTo>
                    <a:pt x="235" y="144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40" y="151"/>
                  </a:lnTo>
                  <a:lnTo>
                    <a:pt x="242" y="153"/>
                  </a:lnTo>
                  <a:lnTo>
                    <a:pt x="247" y="159"/>
                  </a:lnTo>
                  <a:lnTo>
                    <a:pt x="248" y="161"/>
                  </a:lnTo>
                  <a:lnTo>
                    <a:pt x="250" y="164"/>
                  </a:lnTo>
                  <a:lnTo>
                    <a:pt x="250" y="165"/>
                  </a:lnTo>
                  <a:lnTo>
                    <a:pt x="251" y="166"/>
                  </a:lnTo>
                  <a:lnTo>
                    <a:pt x="252" y="169"/>
                  </a:lnTo>
                  <a:lnTo>
                    <a:pt x="253" y="170"/>
                  </a:lnTo>
                  <a:lnTo>
                    <a:pt x="255" y="176"/>
                  </a:lnTo>
                  <a:lnTo>
                    <a:pt x="256" y="178"/>
                  </a:lnTo>
                  <a:lnTo>
                    <a:pt x="257" y="180"/>
                  </a:lnTo>
                  <a:lnTo>
                    <a:pt x="258" y="185"/>
                  </a:lnTo>
                  <a:lnTo>
                    <a:pt x="260" y="190"/>
                  </a:lnTo>
                  <a:lnTo>
                    <a:pt x="261" y="191"/>
                  </a:lnTo>
                  <a:lnTo>
                    <a:pt x="262" y="192"/>
                  </a:lnTo>
                  <a:lnTo>
                    <a:pt x="263" y="193"/>
                  </a:lnTo>
                  <a:lnTo>
                    <a:pt x="264" y="194"/>
                  </a:lnTo>
                  <a:lnTo>
                    <a:pt x="265" y="195"/>
                  </a:lnTo>
                  <a:lnTo>
                    <a:pt x="266" y="196"/>
                  </a:lnTo>
                  <a:lnTo>
                    <a:pt x="269" y="198"/>
                  </a:lnTo>
                  <a:lnTo>
                    <a:pt x="271" y="199"/>
                  </a:lnTo>
                  <a:lnTo>
                    <a:pt x="276" y="201"/>
                  </a:lnTo>
                  <a:lnTo>
                    <a:pt x="277" y="202"/>
                  </a:lnTo>
                  <a:lnTo>
                    <a:pt x="279" y="203"/>
                  </a:lnTo>
                  <a:lnTo>
                    <a:pt x="280" y="204"/>
                  </a:lnTo>
                  <a:lnTo>
                    <a:pt x="281" y="205"/>
                  </a:lnTo>
                  <a:lnTo>
                    <a:pt x="282" y="206"/>
                  </a:lnTo>
                  <a:lnTo>
                    <a:pt x="283" y="207"/>
                  </a:lnTo>
                  <a:lnTo>
                    <a:pt x="284" y="210"/>
                  </a:lnTo>
                  <a:lnTo>
                    <a:pt x="285" y="211"/>
                  </a:lnTo>
                  <a:lnTo>
                    <a:pt x="286" y="212"/>
                  </a:lnTo>
                  <a:lnTo>
                    <a:pt x="287" y="213"/>
                  </a:lnTo>
                  <a:lnTo>
                    <a:pt x="289" y="215"/>
                  </a:lnTo>
                  <a:lnTo>
                    <a:pt x="290" y="217"/>
                  </a:lnTo>
                  <a:lnTo>
                    <a:pt x="294" y="219"/>
                  </a:lnTo>
                  <a:lnTo>
                    <a:pt x="295" y="220"/>
                  </a:lnTo>
                  <a:lnTo>
                    <a:pt x="296" y="220"/>
                  </a:lnTo>
                  <a:lnTo>
                    <a:pt x="298" y="221"/>
                  </a:lnTo>
                  <a:lnTo>
                    <a:pt x="300" y="222"/>
                  </a:lnTo>
                  <a:lnTo>
                    <a:pt x="301" y="222"/>
                  </a:lnTo>
                  <a:lnTo>
                    <a:pt x="302" y="222"/>
                  </a:lnTo>
                  <a:lnTo>
                    <a:pt x="303" y="222"/>
                  </a:lnTo>
                  <a:lnTo>
                    <a:pt x="304" y="222"/>
                  </a:lnTo>
                  <a:lnTo>
                    <a:pt x="306" y="222"/>
                  </a:lnTo>
                  <a:lnTo>
                    <a:pt x="311" y="221"/>
                  </a:lnTo>
                  <a:lnTo>
                    <a:pt x="314" y="221"/>
                  </a:lnTo>
                  <a:lnTo>
                    <a:pt x="316" y="221"/>
                  </a:lnTo>
                  <a:lnTo>
                    <a:pt x="318" y="220"/>
                  </a:lnTo>
                  <a:lnTo>
                    <a:pt x="319" y="219"/>
                  </a:lnTo>
                  <a:lnTo>
                    <a:pt x="321" y="218"/>
                  </a:lnTo>
                  <a:lnTo>
                    <a:pt x="323" y="217"/>
                  </a:lnTo>
                  <a:lnTo>
                    <a:pt x="324" y="216"/>
                  </a:lnTo>
                  <a:lnTo>
                    <a:pt x="326" y="215"/>
                  </a:lnTo>
                  <a:lnTo>
                    <a:pt x="332" y="209"/>
                  </a:lnTo>
                  <a:lnTo>
                    <a:pt x="334" y="207"/>
                  </a:lnTo>
                  <a:lnTo>
                    <a:pt x="335" y="206"/>
                  </a:lnTo>
                  <a:lnTo>
                    <a:pt x="337" y="205"/>
                  </a:lnTo>
                  <a:lnTo>
                    <a:pt x="339" y="204"/>
                  </a:lnTo>
                  <a:lnTo>
                    <a:pt x="341" y="202"/>
                  </a:lnTo>
                  <a:lnTo>
                    <a:pt x="343" y="202"/>
                  </a:lnTo>
                  <a:lnTo>
                    <a:pt x="347" y="200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4" y="197"/>
                  </a:lnTo>
                  <a:lnTo>
                    <a:pt x="355" y="197"/>
                  </a:lnTo>
                  <a:lnTo>
                    <a:pt x="356" y="197"/>
                  </a:lnTo>
                  <a:lnTo>
                    <a:pt x="358" y="197"/>
                  </a:lnTo>
                  <a:lnTo>
                    <a:pt x="364" y="197"/>
                  </a:lnTo>
                  <a:lnTo>
                    <a:pt x="366" y="197"/>
                  </a:lnTo>
                  <a:lnTo>
                    <a:pt x="369" y="197"/>
                  </a:lnTo>
                  <a:lnTo>
                    <a:pt x="370" y="197"/>
                  </a:lnTo>
                  <a:lnTo>
                    <a:pt x="371" y="197"/>
                  </a:lnTo>
                  <a:lnTo>
                    <a:pt x="372" y="197"/>
                  </a:lnTo>
                  <a:lnTo>
                    <a:pt x="372" y="197"/>
                  </a:lnTo>
                  <a:lnTo>
                    <a:pt x="373" y="196"/>
                  </a:lnTo>
                  <a:lnTo>
                    <a:pt x="373" y="196"/>
                  </a:lnTo>
                  <a:lnTo>
                    <a:pt x="373" y="195"/>
                  </a:lnTo>
                  <a:lnTo>
                    <a:pt x="373" y="193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3" y="187"/>
                  </a:lnTo>
                  <a:lnTo>
                    <a:pt x="372" y="186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1" y="184"/>
                  </a:lnTo>
                  <a:lnTo>
                    <a:pt x="370" y="183"/>
                  </a:lnTo>
                  <a:lnTo>
                    <a:pt x="369" y="183"/>
                  </a:lnTo>
                  <a:lnTo>
                    <a:pt x="368" y="182"/>
                  </a:lnTo>
                  <a:lnTo>
                    <a:pt x="366" y="182"/>
                  </a:lnTo>
                  <a:lnTo>
                    <a:pt x="363" y="181"/>
                  </a:lnTo>
                  <a:lnTo>
                    <a:pt x="362" y="181"/>
                  </a:lnTo>
                  <a:lnTo>
                    <a:pt x="361" y="180"/>
                  </a:lnTo>
                  <a:lnTo>
                    <a:pt x="361" y="180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60" y="179"/>
                  </a:lnTo>
                  <a:lnTo>
                    <a:pt x="359" y="178"/>
                  </a:lnTo>
                  <a:lnTo>
                    <a:pt x="359" y="177"/>
                  </a:lnTo>
                  <a:lnTo>
                    <a:pt x="359" y="176"/>
                  </a:lnTo>
                  <a:lnTo>
                    <a:pt x="359" y="175"/>
                  </a:lnTo>
                  <a:lnTo>
                    <a:pt x="359" y="174"/>
                  </a:lnTo>
                  <a:lnTo>
                    <a:pt x="359" y="173"/>
                  </a:lnTo>
                  <a:lnTo>
                    <a:pt x="359" y="172"/>
                  </a:lnTo>
                  <a:lnTo>
                    <a:pt x="360" y="171"/>
                  </a:lnTo>
                  <a:lnTo>
                    <a:pt x="360" y="170"/>
                  </a:lnTo>
                  <a:lnTo>
                    <a:pt x="361" y="169"/>
                  </a:lnTo>
                  <a:lnTo>
                    <a:pt x="362" y="168"/>
                  </a:lnTo>
                  <a:lnTo>
                    <a:pt x="363" y="167"/>
                  </a:lnTo>
                  <a:lnTo>
                    <a:pt x="364" y="166"/>
                  </a:lnTo>
                  <a:lnTo>
                    <a:pt x="365" y="166"/>
                  </a:lnTo>
                  <a:lnTo>
                    <a:pt x="366" y="165"/>
                  </a:lnTo>
                  <a:lnTo>
                    <a:pt x="367" y="165"/>
                  </a:lnTo>
                  <a:lnTo>
                    <a:pt x="368" y="165"/>
                  </a:lnTo>
                  <a:lnTo>
                    <a:pt x="369" y="165"/>
                  </a:lnTo>
                  <a:lnTo>
                    <a:pt x="370" y="165"/>
                  </a:lnTo>
                  <a:lnTo>
                    <a:pt x="372" y="165"/>
                  </a:lnTo>
                  <a:lnTo>
                    <a:pt x="373" y="165"/>
                  </a:lnTo>
                  <a:lnTo>
                    <a:pt x="375" y="166"/>
                  </a:lnTo>
                  <a:lnTo>
                    <a:pt x="377" y="167"/>
                  </a:lnTo>
                  <a:lnTo>
                    <a:pt x="379" y="168"/>
                  </a:lnTo>
                  <a:lnTo>
                    <a:pt x="380" y="169"/>
                  </a:lnTo>
                  <a:lnTo>
                    <a:pt x="381" y="170"/>
                  </a:lnTo>
                  <a:lnTo>
                    <a:pt x="386" y="173"/>
                  </a:lnTo>
                  <a:lnTo>
                    <a:pt x="387" y="175"/>
                  </a:lnTo>
                  <a:lnTo>
                    <a:pt x="388" y="176"/>
                  </a:lnTo>
                  <a:lnTo>
                    <a:pt x="389" y="177"/>
                  </a:lnTo>
                  <a:lnTo>
                    <a:pt x="390" y="179"/>
                  </a:lnTo>
                  <a:lnTo>
                    <a:pt x="394" y="187"/>
                  </a:lnTo>
                  <a:lnTo>
                    <a:pt x="395" y="188"/>
                  </a:lnTo>
                  <a:lnTo>
                    <a:pt x="395" y="189"/>
                  </a:lnTo>
                  <a:lnTo>
                    <a:pt x="397" y="194"/>
                  </a:lnTo>
                  <a:lnTo>
                    <a:pt x="397" y="196"/>
                  </a:lnTo>
                  <a:lnTo>
                    <a:pt x="398" y="197"/>
                  </a:lnTo>
                  <a:lnTo>
                    <a:pt x="399" y="199"/>
                  </a:lnTo>
                  <a:lnTo>
                    <a:pt x="400" y="200"/>
                  </a:lnTo>
                  <a:lnTo>
                    <a:pt x="401" y="202"/>
                  </a:lnTo>
                  <a:lnTo>
                    <a:pt x="402" y="202"/>
                  </a:lnTo>
                  <a:lnTo>
                    <a:pt x="403" y="203"/>
                  </a:lnTo>
                  <a:lnTo>
                    <a:pt x="404" y="204"/>
                  </a:lnTo>
                  <a:lnTo>
                    <a:pt x="405" y="204"/>
                  </a:lnTo>
                  <a:lnTo>
                    <a:pt x="406" y="205"/>
                  </a:lnTo>
                  <a:lnTo>
                    <a:pt x="407" y="205"/>
                  </a:lnTo>
                  <a:lnTo>
                    <a:pt x="411" y="207"/>
                  </a:lnTo>
                  <a:lnTo>
                    <a:pt x="418" y="209"/>
                  </a:lnTo>
                  <a:lnTo>
                    <a:pt x="419" y="210"/>
                  </a:lnTo>
                  <a:lnTo>
                    <a:pt x="420" y="210"/>
                  </a:lnTo>
                  <a:lnTo>
                    <a:pt x="421" y="210"/>
                  </a:lnTo>
                  <a:lnTo>
                    <a:pt x="422" y="210"/>
                  </a:lnTo>
                  <a:lnTo>
                    <a:pt x="423" y="209"/>
                  </a:lnTo>
                  <a:lnTo>
                    <a:pt x="424" y="209"/>
                  </a:lnTo>
                  <a:lnTo>
                    <a:pt x="425" y="209"/>
                  </a:lnTo>
                  <a:lnTo>
                    <a:pt x="426" y="208"/>
                  </a:lnTo>
                  <a:lnTo>
                    <a:pt x="428" y="206"/>
                  </a:lnTo>
                  <a:lnTo>
                    <a:pt x="429" y="206"/>
                  </a:lnTo>
                  <a:lnTo>
                    <a:pt x="430" y="205"/>
                  </a:lnTo>
                  <a:lnTo>
                    <a:pt x="431" y="205"/>
                  </a:lnTo>
                  <a:lnTo>
                    <a:pt x="432" y="205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5" y="204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9" y="205"/>
                  </a:lnTo>
                  <a:lnTo>
                    <a:pt x="440" y="206"/>
                  </a:lnTo>
                  <a:lnTo>
                    <a:pt x="441" y="206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3" y="208"/>
                  </a:lnTo>
                  <a:lnTo>
                    <a:pt x="444" y="209"/>
                  </a:lnTo>
                  <a:lnTo>
                    <a:pt x="445" y="211"/>
                  </a:lnTo>
                  <a:lnTo>
                    <a:pt x="447" y="214"/>
                  </a:lnTo>
                  <a:lnTo>
                    <a:pt x="448" y="215"/>
                  </a:lnTo>
                  <a:lnTo>
                    <a:pt x="449" y="217"/>
                  </a:lnTo>
                  <a:lnTo>
                    <a:pt x="450" y="217"/>
                  </a:lnTo>
                  <a:lnTo>
                    <a:pt x="451" y="218"/>
                  </a:lnTo>
                  <a:lnTo>
                    <a:pt x="452" y="219"/>
                  </a:lnTo>
                  <a:lnTo>
                    <a:pt x="454" y="219"/>
                  </a:lnTo>
                  <a:lnTo>
                    <a:pt x="455" y="220"/>
                  </a:lnTo>
                  <a:lnTo>
                    <a:pt x="462" y="222"/>
                  </a:lnTo>
                  <a:lnTo>
                    <a:pt x="463" y="222"/>
                  </a:lnTo>
                  <a:lnTo>
                    <a:pt x="465" y="223"/>
                  </a:lnTo>
                  <a:lnTo>
                    <a:pt x="467" y="224"/>
                  </a:lnTo>
                  <a:lnTo>
                    <a:pt x="468" y="225"/>
                  </a:lnTo>
                  <a:lnTo>
                    <a:pt x="470" y="226"/>
                  </a:lnTo>
                  <a:lnTo>
                    <a:pt x="471" y="226"/>
                  </a:lnTo>
                  <a:lnTo>
                    <a:pt x="471" y="227"/>
                  </a:lnTo>
                  <a:lnTo>
                    <a:pt x="472" y="228"/>
                  </a:lnTo>
                  <a:lnTo>
                    <a:pt x="473" y="229"/>
                  </a:lnTo>
                  <a:lnTo>
                    <a:pt x="474" y="230"/>
                  </a:lnTo>
                  <a:lnTo>
                    <a:pt x="475" y="233"/>
                  </a:lnTo>
                  <a:lnTo>
                    <a:pt x="476" y="238"/>
                  </a:lnTo>
                  <a:lnTo>
                    <a:pt x="477" y="239"/>
                  </a:lnTo>
                  <a:lnTo>
                    <a:pt x="478" y="241"/>
                  </a:lnTo>
                  <a:lnTo>
                    <a:pt x="479" y="242"/>
                  </a:lnTo>
                  <a:lnTo>
                    <a:pt x="480" y="244"/>
                  </a:lnTo>
                  <a:lnTo>
                    <a:pt x="481" y="245"/>
                  </a:lnTo>
                  <a:lnTo>
                    <a:pt x="482" y="246"/>
                  </a:lnTo>
                  <a:lnTo>
                    <a:pt x="483" y="247"/>
                  </a:lnTo>
                  <a:lnTo>
                    <a:pt x="484" y="248"/>
                  </a:lnTo>
                  <a:lnTo>
                    <a:pt x="486" y="249"/>
                  </a:lnTo>
                  <a:lnTo>
                    <a:pt x="487" y="250"/>
                  </a:lnTo>
                  <a:lnTo>
                    <a:pt x="488" y="250"/>
                  </a:lnTo>
                  <a:lnTo>
                    <a:pt x="489" y="251"/>
                  </a:lnTo>
                  <a:lnTo>
                    <a:pt x="490" y="251"/>
                  </a:lnTo>
                  <a:lnTo>
                    <a:pt x="491" y="251"/>
                  </a:lnTo>
                  <a:lnTo>
                    <a:pt x="493" y="251"/>
                  </a:lnTo>
                  <a:lnTo>
                    <a:pt x="494" y="251"/>
                  </a:lnTo>
                  <a:lnTo>
                    <a:pt x="494" y="250"/>
                  </a:lnTo>
                  <a:lnTo>
                    <a:pt x="495" y="250"/>
                  </a:lnTo>
                  <a:lnTo>
                    <a:pt x="498" y="248"/>
                  </a:lnTo>
                  <a:lnTo>
                    <a:pt x="500" y="247"/>
                  </a:lnTo>
                  <a:lnTo>
                    <a:pt x="501" y="246"/>
                  </a:lnTo>
                  <a:lnTo>
                    <a:pt x="501" y="245"/>
                  </a:lnTo>
                  <a:lnTo>
                    <a:pt x="502" y="244"/>
                  </a:lnTo>
                  <a:lnTo>
                    <a:pt x="502" y="244"/>
                  </a:lnTo>
                  <a:lnTo>
                    <a:pt x="502" y="242"/>
                  </a:lnTo>
                  <a:lnTo>
                    <a:pt x="502" y="241"/>
                  </a:lnTo>
                  <a:lnTo>
                    <a:pt x="502" y="240"/>
                  </a:lnTo>
                  <a:lnTo>
                    <a:pt x="501" y="238"/>
                  </a:lnTo>
                  <a:lnTo>
                    <a:pt x="501" y="238"/>
                  </a:lnTo>
                  <a:lnTo>
                    <a:pt x="501" y="237"/>
                  </a:lnTo>
                  <a:lnTo>
                    <a:pt x="501" y="237"/>
                  </a:lnTo>
                  <a:lnTo>
                    <a:pt x="502" y="236"/>
                  </a:lnTo>
                  <a:lnTo>
                    <a:pt x="502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6" y="237"/>
                  </a:lnTo>
                  <a:lnTo>
                    <a:pt x="508" y="237"/>
                  </a:lnTo>
                  <a:lnTo>
                    <a:pt x="513" y="238"/>
                  </a:lnTo>
                  <a:lnTo>
                    <a:pt x="516" y="239"/>
                  </a:lnTo>
                  <a:lnTo>
                    <a:pt x="518" y="239"/>
                  </a:lnTo>
                  <a:lnTo>
                    <a:pt x="520" y="239"/>
                  </a:lnTo>
                  <a:lnTo>
                    <a:pt x="523" y="240"/>
                  </a:lnTo>
                  <a:lnTo>
                    <a:pt x="529" y="240"/>
                  </a:lnTo>
                  <a:lnTo>
                    <a:pt x="532" y="240"/>
                  </a:lnTo>
                  <a:lnTo>
                    <a:pt x="534" y="240"/>
                  </a:lnTo>
                  <a:lnTo>
                    <a:pt x="536" y="241"/>
                  </a:lnTo>
                  <a:lnTo>
                    <a:pt x="536" y="241"/>
                  </a:lnTo>
                  <a:lnTo>
                    <a:pt x="538" y="241"/>
                  </a:lnTo>
                  <a:lnTo>
                    <a:pt x="539" y="242"/>
                  </a:lnTo>
                  <a:lnTo>
                    <a:pt x="546" y="246"/>
                  </a:lnTo>
                  <a:lnTo>
                    <a:pt x="550" y="248"/>
                  </a:lnTo>
                  <a:lnTo>
                    <a:pt x="552" y="249"/>
                  </a:lnTo>
                  <a:lnTo>
                    <a:pt x="554" y="250"/>
                  </a:lnTo>
                  <a:lnTo>
                    <a:pt x="562" y="256"/>
                  </a:lnTo>
                  <a:lnTo>
                    <a:pt x="564" y="257"/>
                  </a:lnTo>
                  <a:lnTo>
                    <a:pt x="565" y="257"/>
                  </a:lnTo>
                  <a:lnTo>
                    <a:pt x="566" y="258"/>
                  </a:lnTo>
                  <a:lnTo>
                    <a:pt x="569" y="259"/>
                  </a:lnTo>
                  <a:lnTo>
                    <a:pt x="571" y="260"/>
                  </a:lnTo>
                  <a:lnTo>
                    <a:pt x="573" y="260"/>
                  </a:lnTo>
                  <a:lnTo>
                    <a:pt x="575" y="260"/>
                  </a:lnTo>
                  <a:lnTo>
                    <a:pt x="577" y="260"/>
                  </a:lnTo>
                  <a:lnTo>
                    <a:pt x="578" y="260"/>
                  </a:lnTo>
                  <a:lnTo>
                    <a:pt x="579" y="260"/>
                  </a:lnTo>
                  <a:lnTo>
                    <a:pt x="580" y="260"/>
                  </a:lnTo>
                  <a:lnTo>
                    <a:pt x="581" y="260"/>
                  </a:lnTo>
                  <a:lnTo>
                    <a:pt x="582" y="259"/>
                  </a:lnTo>
                  <a:lnTo>
                    <a:pt x="583" y="259"/>
                  </a:lnTo>
                  <a:lnTo>
                    <a:pt x="584" y="258"/>
                  </a:lnTo>
                  <a:lnTo>
                    <a:pt x="584" y="257"/>
                  </a:lnTo>
                  <a:lnTo>
                    <a:pt x="585" y="256"/>
                  </a:lnTo>
                  <a:lnTo>
                    <a:pt x="585" y="256"/>
                  </a:lnTo>
                  <a:lnTo>
                    <a:pt x="586" y="255"/>
                  </a:lnTo>
                  <a:lnTo>
                    <a:pt x="586" y="254"/>
                  </a:lnTo>
                  <a:lnTo>
                    <a:pt x="587" y="251"/>
                  </a:lnTo>
                  <a:lnTo>
                    <a:pt x="588" y="249"/>
                  </a:lnTo>
                  <a:lnTo>
                    <a:pt x="588" y="249"/>
                  </a:lnTo>
                  <a:lnTo>
                    <a:pt x="588" y="248"/>
                  </a:lnTo>
                  <a:lnTo>
                    <a:pt x="589" y="248"/>
                  </a:lnTo>
                  <a:lnTo>
                    <a:pt x="589" y="247"/>
                  </a:lnTo>
                  <a:lnTo>
                    <a:pt x="590" y="247"/>
                  </a:lnTo>
                  <a:lnTo>
                    <a:pt x="591" y="247"/>
                  </a:lnTo>
                  <a:lnTo>
                    <a:pt x="591" y="247"/>
                  </a:lnTo>
                  <a:lnTo>
                    <a:pt x="592" y="247"/>
                  </a:lnTo>
                  <a:lnTo>
                    <a:pt x="593" y="247"/>
                  </a:lnTo>
                  <a:lnTo>
                    <a:pt x="594" y="248"/>
                  </a:lnTo>
                  <a:lnTo>
                    <a:pt x="595" y="248"/>
                  </a:lnTo>
                  <a:lnTo>
                    <a:pt x="596" y="248"/>
                  </a:lnTo>
                  <a:lnTo>
                    <a:pt x="597" y="249"/>
                  </a:lnTo>
                  <a:lnTo>
                    <a:pt x="598" y="249"/>
                  </a:lnTo>
                  <a:lnTo>
                    <a:pt x="598" y="250"/>
                  </a:lnTo>
                  <a:lnTo>
                    <a:pt x="599" y="251"/>
                  </a:lnTo>
                  <a:lnTo>
                    <a:pt x="599" y="252"/>
                  </a:lnTo>
                  <a:lnTo>
                    <a:pt x="600" y="253"/>
                  </a:lnTo>
                  <a:lnTo>
                    <a:pt x="600" y="254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601" y="260"/>
                  </a:lnTo>
                  <a:lnTo>
                    <a:pt x="601" y="265"/>
                  </a:lnTo>
                  <a:lnTo>
                    <a:pt x="601" y="268"/>
                  </a:lnTo>
                  <a:lnTo>
                    <a:pt x="601" y="270"/>
                  </a:lnTo>
                  <a:lnTo>
                    <a:pt x="601" y="271"/>
                  </a:lnTo>
                  <a:lnTo>
                    <a:pt x="601" y="272"/>
                  </a:lnTo>
                  <a:lnTo>
                    <a:pt x="601" y="272"/>
                  </a:lnTo>
                  <a:lnTo>
                    <a:pt x="602" y="274"/>
                  </a:lnTo>
                  <a:lnTo>
                    <a:pt x="602" y="275"/>
                  </a:lnTo>
                  <a:lnTo>
                    <a:pt x="602" y="276"/>
                  </a:lnTo>
                  <a:lnTo>
                    <a:pt x="603" y="276"/>
                  </a:lnTo>
                  <a:lnTo>
                    <a:pt x="604" y="277"/>
                  </a:lnTo>
                  <a:lnTo>
                    <a:pt x="604" y="278"/>
                  </a:lnTo>
                  <a:lnTo>
                    <a:pt x="605" y="279"/>
                  </a:lnTo>
                  <a:lnTo>
                    <a:pt x="606" y="280"/>
                  </a:lnTo>
                  <a:lnTo>
                    <a:pt x="608" y="282"/>
                  </a:lnTo>
                  <a:lnTo>
                    <a:pt x="609" y="283"/>
                  </a:lnTo>
                  <a:lnTo>
                    <a:pt x="610" y="284"/>
                  </a:lnTo>
                  <a:lnTo>
                    <a:pt x="610" y="284"/>
                  </a:lnTo>
                  <a:lnTo>
                    <a:pt x="610" y="285"/>
                  </a:lnTo>
                  <a:lnTo>
                    <a:pt x="611" y="285"/>
                  </a:lnTo>
                  <a:lnTo>
                    <a:pt x="611" y="286"/>
                  </a:lnTo>
                  <a:lnTo>
                    <a:pt x="611" y="287"/>
                  </a:lnTo>
                  <a:lnTo>
                    <a:pt x="610" y="288"/>
                  </a:lnTo>
                  <a:lnTo>
                    <a:pt x="610" y="289"/>
                  </a:lnTo>
                  <a:lnTo>
                    <a:pt x="608" y="292"/>
                  </a:lnTo>
                  <a:lnTo>
                    <a:pt x="607" y="296"/>
                  </a:lnTo>
                  <a:lnTo>
                    <a:pt x="605" y="300"/>
                  </a:lnTo>
                  <a:lnTo>
                    <a:pt x="605" y="301"/>
                  </a:lnTo>
                  <a:lnTo>
                    <a:pt x="604" y="302"/>
                  </a:lnTo>
                  <a:lnTo>
                    <a:pt x="604" y="304"/>
                  </a:lnTo>
                  <a:lnTo>
                    <a:pt x="604" y="306"/>
                  </a:lnTo>
                  <a:lnTo>
                    <a:pt x="604" y="308"/>
                  </a:lnTo>
                  <a:lnTo>
                    <a:pt x="605" y="310"/>
                  </a:lnTo>
                  <a:lnTo>
                    <a:pt x="605" y="312"/>
                  </a:lnTo>
                  <a:lnTo>
                    <a:pt x="607" y="315"/>
                  </a:lnTo>
                  <a:lnTo>
                    <a:pt x="607" y="317"/>
                  </a:lnTo>
                  <a:lnTo>
                    <a:pt x="608" y="319"/>
                  </a:lnTo>
                  <a:lnTo>
                    <a:pt x="609" y="321"/>
                  </a:lnTo>
                  <a:lnTo>
                    <a:pt x="611" y="325"/>
                  </a:lnTo>
                  <a:lnTo>
                    <a:pt x="613" y="330"/>
                  </a:lnTo>
                  <a:lnTo>
                    <a:pt x="615" y="336"/>
                  </a:lnTo>
                  <a:lnTo>
                    <a:pt x="620" y="345"/>
                  </a:lnTo>
                  <a:lnTo>
                    <a:pt x="623" y="353"/>
                  </a:lnTo>
                  <a:lnTo>
                    <a:pt x="625" y="358"/>
                  </a:lnTo>
                  <a:lnTo>
                    <a:pt x="626" y="360"/>
                  </a:lnTo>
                  <a:lnTo>
                    <a:pt x="627" y="361"/>
                  </a:lnTo>
                  <a:lnTo>
                    <a:pt x="627" y="363"/>
                  </a:lnTo>
                  <a:lnTo>
                    <a:pt x="629" y="369"/>
                  </a:lnTo>
                  <a:lnTo>
                    <a:pt x="630" y="371"/>
                  </a:lnTo>
                  <a:lnTo>
                    <a:pt x="630" y="373"/>
                  </a:lnTo>
                  <a:lnTo>
                    <a:pt x="631" y="374"/>
                  </a:lnTo>
                  <a:lnTo>
                    <a:pt x="631" y="375"/>
                  </a:lnTo>
                  <a:lnTo>
                    <a:pt x="632" y="376"/>
                  </a:lnTo>
                  <a:lnTo>
                    <a:pt x="633" y="377"/>
                  </a:lnTo>
                  <a:lnTo>
                    <a:pt x="634" y="378"/>
                  </a:lnTo>
                  <a:lnTo>
                    <a:pt x="634" y="379"/>
                  </a:lnTo>
                  <a:lnTo>
                    <a:pt x="635" y="380"/>
                  </a:lnTo>
                  <a:lnTo>
                    <a:pt x="637" y="380"/>
                  </a:lnTo>
                  <a:lnTo>
                    <a:pt x="638" y="381"/>
                  </a:lnTo>
                  <a:lnTo>
                    <a:pt x="639" y="382"/>
                  </a:lnTo>
                  <a:lnTo>
                    <a:pt x="640" y="382"/>
                  </a:lnTo>
                  <a:lnTo>
                    <a:pt x="642" y="383"/>
                  </a:lnTo>
                  <a:lnTo>
                    <a:pt x="648" y="385"/>
                  </a:lnTo>
                  <a:lnTo>
                    <a:pt x="650" y="385"/>
                  </a:lnTo>
                  <a:lnTo>
                    <a:pt x="655" y="386"/>
                  </a:lnTo>
                  <a:lnTo>
                    <a:pt x="657" y="386"/>
                  </a:lnTo>
                  <a:lnTo>
                    <a:pt x="658" y="386"/>
                  </a:lnTo>
                  <a:lnTo>
                    <a:pt x="659" y="387"/>
                  </a:lnTo>
                  <a:lnTo>
                    <a:pt x="661" y="388"/>
                  </a:lnTo>
                  <a:lnTo>
                    <a:pt x="663" y="388"/>
                  </a:lnTo>
                  <a:lnTo>
                    <a:pt x="664" y="390"/>
                  </a:lnTo>
                  <a:lnTo>
                    <a:pt x="666" y="392"/>
                  </a:lnTo>
                  <a:lnTo>
                    <a:pt x="669" y="395"/>
                  </a:lnTo>
                  <a:lnTo>
                    <a:pt x="670" y="396"/>
                  </a:lnTo>
                  <a:lnTo>
                    <a:pt x="671" y="397"/>
                  </a:lnTo>
                  <a:lnTo>
                    <a:pt x="672" y="397"/>
                  </a:lnTo>
                  <a:lnTo>
                    <a:pt x="674" y="398"/>
                  </a:lnTo>
                  <a:lnTo>
                    <a:pt x="676" y="399"/>
                  </a:lnTo>
                  <a:lnTo>
                    <a:pt x="678" y="399"/>
                  </a:lnTo>
                  <a:lnTo>
                    <a:pt x="679" y="400"/>
                  </a:lnTo>
                  <a:lnTo>
                    <a:pt x="681" y="400"/>
                  </a:lnTo>
                  <a:lnTo>
                    <a:pt x="682" y="400"/>
                  </a:lnTo>
                  <a:lnTo>
                    <a:pt x="683" y="400"/>
                  </a:lnTo>
                  <a:lnTo>
                    <a:pt x="684" y="400"/>
                  </a:lnTo>
                  <a:lnTo>
                    <a:pt x="688" y="399"/>
                  </a:lnTo>
                  <a:lnTo>
                    <a:pt x="691" y="399"/>
                  </a:lnTo>
                  <a:lnTo>
                    <a:pt x="693" y="399"/>
                  </a:lnTo>
                  <a:lnTo>
                    <a:pt x="694" y="399"/>
                  </a:lnTo>
                  <a:lnTo>
                    <a:pt x="695" y="399"/>
                  </a:lnTo>
                  <a:lnTo>
                    <a:pt x="696" y="399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1" y="401"/>
                  </a:lnTo>
                  <a:lnTo>
                    <a:pt x="702" y="402"/>
                  </a:lnTo>
                  <a:lnTo>
                    <a:pt x="703" y="403"/>
                  </a:lnTo>
                  <a:lnTo>
                    <a:pt x="704" y="403"/>
                  </a:lnTo>
                  <a:lnTo>
                    <a:pt x="705" y="404"/>
                  </a:lnTo>
                  <a:lnTo>
                    <a:pt x="706" y="405"/>
                  </a:lnTo>
                  <a:lnTo>
                    <a:pt x="706" y="407"/>
                  </a:lnTo>
                  <a:lnTo>
                    <a:pt x="706" y="408"/>
                  </a:lnTo>
                  <a:lnTo>
                    <a:pt x="707" y="410"/>
                  </a:lnTo>
                  <a:lnTo>
                    <a:pt x="708" y="413"/>
                  </a:lnTo>
                  <a:lnTo>
                    <a:pt x="709" y="419"/>
                  </a:lnTo>
                  <a:lnTo>
                    <a:pt x="711" y="427"/>
                  </a:lnTo>
                  <a:lnTo>
                    <a:pt x="715" y="439"/>
                  </a:lnTo>
                  <a:lnTo>
                    <a:pt x="717" y="447"/>
                  </a:lnTo>
                  <a:lnTo>
                    <a:pt x="717" y="449"/>
                  </a:lnTo>
                  <a:lnTo>
                    <a:pt x="718" y="450"/>
                  </a:lnTo>
                  <a:lnTo>
                    <a:pt x="719" y="452"/>
                  </a:lnTo>
                  <a:lnTo>
                    <a:pt x="720" y="455"/>
                  </a:lnTo>
                  <a:lnTo>
                    <a:pt x="721" y="456"/>
                  </a:lnTo>
                  <a:lnTo>
                    <a:pt x="721" y="458"/>
                  </a:lnTo>
                  <a:lnTo>
                    <a:pt x="722" y="464"/>
                  </a:lnTo>
                  <a:lnTo>
                    <a:pt x="723" y="466"/>
                  </a:lnTo>
                  <a:lnTo>
                    <a:pt x="723" y="468"/>
                  </a:lnTo>
                  <a:lnTo>
                    <a:pt x="724" y="471"/>
                  </a:lnTo>
                  <a:lnTo>
                    <a:pt x="725" y="474"/>
                  </a:lnTo>
                  <a:lnTo>
                    <a:pt x="726" y="475"/>
                  </a:lnTo>
                  <a:lnTo>
                    <a:pt x="728" y="479"/>
                  </a:lnTo>
                  <a:lnTo>
                    <a:pt x="730" y="482"/>
                  </a:lnTo>
                  <a:lnTo>
                    <a:pt x="730" y="484"/>
                  </a:lnTo>
                  <a:lnTo>
                    <a:pt x="731" y="485"/>
                  </a:lnTo>
                  <a:lnTo>
                    <a:pt x="731" y="487"/>
                  </a:lnTo>
                  <a:lnTo>
                    <a:pt x="731" y="488"/>
                  </a:lnTo>
                  <a:lnTo>
                    <a:pt x="731" y="490"/>
                  </a:lnTo>
                  <a:lnTo>
                    <a:pt x="731" y="491"/>
                  </a:lnTo>
                  <a:lnTo>
                    <a:pt x="730" y="492"/>
                  </a:lnTo>
                  <a:lnTo>
                    <a:pt x="729" y="496"/>
                  </a:lnTo>
                  <a:lnTo>
                    <a:pt x="728" y="499"/>
                  </a:lnTo>
                  <a:lnTo>
                    <a:pt x="727" y="502"/>
                  </a:lnTo>
                  <a:lnTo>
                    <a:pt x="727" y="503"/>
                  </a:lnTo>
                  <a:lnTo>
                    <a:pt x="727" y="504"/>
                  </a:lnTo>
                  <a:lnTo>
                    <a:pt x="726" y="504"/>
                  </a:lnTo>
                  <a:lnTo>
                    <a:pt x="725" y="505"/>
                  </a:lnTo>
                  <a:lnTo>
                    <a:pt x="725" y="505"/>
                  </a:lnTo>
                  <a:lnTo>
                    <a:pt x="724" y="506"/>
                  </a:lnTo>
                  <a:lnTo>
                    <a:pt x="722" y="506"/>
                  </a:lnTo>
                  <a:lnTo>
                    <a:pt x="718" y="508"/>
                  </a:lnTo>
                  <a:lnTo>
                    <a:pt x="716" y="508"/>
                  </a:lnTo>
                  <a:lnTo>
                    <a:pt x="714" y="509"/>
                  </a:lnTo>
                  <a:lnTo>
                    <a:pt x="712" y="510"/>
                  </a:lnTo>
                  <a:lnTo>
                    <a:pt x="707" y="513"/>
                  </a:lnTo>
                  <a:lnTo>
                    <a:pt x="704" y="514"/>
                  </a:lnTo>
                  <a:lnTo>
                    <a:pt x="701" y="516"/>
                  </a:lnTo>
                  <a:lnTo>
                    <a:pt x="696" y="520"/>
                  </a:lnTo>
                  <a:lnTo>
                    <a:pt x="694" y="521"/>
                  </a:lnTo>
                  <a:lnTo>
                    <a:pt x="692" y="522"/>
                  </a:lnTo>
                  <a:lnTo>
                    <a:pt x="690" y="522"/>
                  </a:lnTo>
                  <a:lnTo>
                    <a:pt x="689" y="523"/>
                  </a:lnTo>
                  <a:lnTo>
                    <a:pt x="688" y="523"/>
                  </a:lnTo>
                  <a:lnTo>
                    <a:pt x="686" y="523"/>
                  </a:lnTo>
                  <a:lnTo>
                    <a:pt x="685" y="523"/>
                  </a:lnTo>
                  <a:lnTo>
                    <a:pt x="684" y="523"/>
                  </a:lnTo>
                  <a:lnTo>
                    <a:pt x="683" y="523"/>
                  </a:lnTo>
                  <a:lnTo>
                    <a:pt x="680" y="522"/>
                  </a:lnTo>
                  <a:lnTo>
                    <a:pt x="675" y="521"/>
                  </a:lnTo>
                  <a:lnTo>
                    <a:pt x="673" y="520"/>
                  </a:lnTo>
                  <a:lnTo>
                    <a:pt x="671" y="520"/>
                  </a:lnTo>
                  <a:lnTo>
                    <a:pt x="669" y="519"/>
                  </a:lnTo>
                  <a:lnTo>
                    <a:pt x="665" y="519"/>
                  </a:lnTo>
                  <a:lnTo>
                    <a:pt x="660" y="518"/>
                  </a:lnTo>
                  <a:lnTo>
                    <a:pt x="658" y="518"/>
                  </a:lnTo>
                  <a:lnTo>
                    <a:pt x="656" y="518"/>
                  </a:lnTo>
                  <a:lnTo>
                    <a:pt x="653" y="518"/>
                  </a:lnTo>
                  <a:lnTo>
                    <a:pt x="648" y="519"/>
                  </a:lnTo>
                  <a:lnTo>
                    <a:pt x="640" y="521"/>
                  </a:lnTo>
                  <a:lnTo>
                    <a:pt x="638" y="521"/>
                  </a:lnTo>
                  <a:lnTo>
                    <a:pt x="635" y="522"/>
                  </a:lnTo>
                  <a:lnTo>
                    <a:pt x="633" y="522"/>
                  </a:lnTo>
                  <a:lnTo>
                    <a:pt x="632" y="522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8" y="521"/>
                  </a:lnTo>
                  <a:lnTo>
                    <a:pt x="627" y="520"/>
                  </a:lnTo>
                  <a:lnTo>
                    <a:pt x="624" y="519"/>
                  </a:lnTo>
                  <a:lnTo>
                    <a:pt x="622" y="518"/>
                  </a:lnTo>
                  <a:lnTo>
                    <a:pt x="621" y="518"/>
                  </a:lnTo>
                  <a:lnTo>
                    <a:pt x="619" y="518"/>
                  </a:lnTo>
                  <a:lnTo>
                    <a:pt x="618" y="518"/>
                  </a:lnTo>
                  <a:lnTo>
                    <a:pt x="617" y="518"/>
                  </a:lnTo>
                  <a:lnTo>
                    <a:pt x="615" y="518"/>
                  </a:lnTo>
                  <a:lnTo>
                    <a:pt x="613" y="518"/>
                  </a:lnTo>
                  <a:lnTo>
                    <a:pt x="612" y="519"/>
                  </a:lnTo>
                  <a:lnTo>
                    <a:pt x="611" y="519"/>
                  </a:lnTo>
                  <a:lnTo>
                    <a:pt x="610" y="519"/>
                  </a:lnTo>
                  <a:lnTo>
                    <a:pt x="609" y="520"/>
                  </a:lnTo>
                  <a:lnTo>
                    <a:pt x="607" y="521"/>
                  </a:lnTo>
                  <a:lnTo>
                    <a:pt x="606" y="521"/>
                  </a:lnTo>
                  <a:lnTo>
                    <a:pt x="605" y="522"/>
                  </a:lnTo>
                  <a:lnTo>
                    <a:pt x="603" y="523"/>
                  </a:lnTo>
                  <a:lnTo>
                    <a:pt x="603" y="524"/>
                  </a:lnTo>
                  <a:lnTo>
                    <a:pt x="602" y="526"/>
                  </a:lnTo>
                  <a:lnTo>
                    <a:pt x="601" y="527"/>
                  </a:lnTo>
                  <a:lnTo>
                    <a:pt x="600" y="528"/>
                  </a:lnTo>
                  <a:lnTo>
                    <a:pt x="600" y="529"/>
                  </a:lnTo>
                  <a:lnTo>
                    <a:pt x="600" y="530"/>
                  </a:lnTo>
                  <a:lnTo>
                    <a:pt x="600" y="531"/>
                  </a:lnTo>
                  <a:lnTo>
                    <a:pt x="599" y="532"/>
                  </a:lnTo>
                  <a:lnTo>
                    <a:pt x="599" y="534"/>
                  </a:lnTo>
                  <a:lnTo>
                    <a:pt x="599" y="538"/>
                  </a:lnTo>
                  <a:lnTo>
                    <a:pt x="600" y="540"/>
                  </a:lnTo>
                  <a:lnTo>
                    <a:pt x="599" y="541"/>
                  </a:lnTo>
                  <a:lnTo>
                    <a:pt x="599" y="542"/>
                  </a:lnTo>
                  <a:lnTo>
                    <a:pt x="599" y="544"/>
                  </a:lnTo>
                  <a:lnTo>
                    <a:pt x="598" y="545"/>
                  </a:lnTo>
                  <a:lnTo>
                    <a:pt x="598" y="546"/>
                  </a:lnTo>
                  <a:lnTo>
                    <a:pt x="597" y="548"/>
                  </a:lnTo>
                  <a:lnTo>
                    <a:pt x="595" y="551"/>
                  </a:lnTo>
                  <a:lnTo>
                    <a:pt x="592" y="555"/>
                  </a:lnTo>
                  <a:lnTo>
                    <a:pt x="590" y="557"/>
                  </a:lnTo>
                  <a:lnTo>
                    <a:pt x="586" y="562"/>
                  </a:lnTo>
                  <a:lnTo>
                    <a:pt x="582" y="567"/>
                  </a:lnTo>
                  <a:lnTo>
                    <a:pt x="581" y="568"/>
                  </a:lnTo>
                  <a:lnTo>
                    <a:pt x="580" y="571"/>
                  </a:lnTo>
                  <a:lnTo>
                    <a:pt x="577" y="575"/>
                  </a:lnTo>
                  <a:lnTo>
                    <a:pt x="573" y="581"/>
                  </a:lnTo>
                  <a:lnTo>
                    <a:pt x="573" y="582"/>
                  </a:lnTo>
                  <a:lnTo>
                    <a:pt x="571" y="584"/>
                  </a:lnTo>
                  <a:lnTo>
                    <a:pt x="570" y="585"/>
                  </a:lnTo>
                  <a:lnTo>
                    <a:pt x="569" y="587"/>
                  </a:lnTo>
                  <a:lnTo>
                    <a:pt x="567" y="588"/>
                  </a:lnTo>
                  <a:lnTo>
                    <a:pt x="566" y="589"/>
                  </a:lnTo>
                  <a:lnTo>
                    <a:pt x="564" y="590"/>
                  </a:lnTo>
                  <a:lnTo>
                    <a:pt x="562" y="591"/>
                  </a:lnTo>
                  <a:lnTo>
                    <a:pt x="561" y="592"/>
                  </a:lnTo>
                  <a:lnTo>
                    <a:pt x="559" y="592"/>
                  </a:lnTo>
                  <a:lnTo>
                    <a:pt x="558" y="593"/>
                  </a:lnTo>
                  <a:lnTo>
                    <a:pt x="556" y="593"/>
                  </a:lnTo>
                  <a:lnTo>
                    <a:pt x="555" y="593"/>
                  </a:lnTo>
                  <a:lnTo>
                    <a:pt x="553" y="593"/>
                  </a:lnTo>
                  <a:lnTo>
                    <a:pt x="551" y="593"/>
                  </a:lnTo>
                  <a:lnTo>
                    <a:pt x="550" y="593"/>
                  </a:lnTo>
                  <a:lnTo>
                    <a:pt x="544" y="593"/>
                  </a:lnTo>
                  <a:lnTo>
                    <a:pt x="544" y="593"/>
                  </a:lnTo>
                  <a:lnTo>
                    <a:pt x="544" y="593"/>
                  </a:lnTo>
                  <a:lnTo>
                    <a:pt x="543" y="593"/>
                  </a:lnTo>
                  <a:lnTo>
                    <a:pt x="543" y="593"/>
                  </a:lnTo>
                  <a:lnTo>
                    <a:pt x="541" y="592"/>
                  </a:lnTo>
                  <a:lnTo>
                    <a:pt x="540" y="592"/>
                  </a:lnTo>
                  <a:lnTo>
                    <a:pt x="538" y="591"/>
                  </a:lnTo>
                  <a:lnTo>
                    <a:pt x="537" y="590"/>
                  </a:lnTo>
                  <a:lnTo>
                    <a:pt x="535" y="589"/>
                  </a:lnTo>
                  <a:lnTo>
                    <a:pt x="534" y="588"/>
                  </a:lnTo>
                  <a:lnTo>
                    <a:pt x="533" y="587"/>
                  </a:lnTo>
                  <a:lnTo>
                    <a:pt x="533" y="586"/>
                  </a:lnTo>
                  <a:lnTo>
                    <a:pt x="532" y="585"/>
                  </a:lnTo>
                  <a:lnTo>
                    <a:pt x="531" y="584"/>
                  </a:lnTo>
                  <a:lnTo>
                    <a:pt x="531" y="583"/>
                  </a:lnTo>
                  <a:lnTo>
                    <a:pt x="530" y="581"/>
                  </a:lnTo>
                  <a:lnTo>
                    <a:pt x="528" y="575"/>
                  </a:lnTo>
                  <a:lnTo>
                    <a:pt x="527" y="574"/>
                  </a:lnTo>
                  <a:lnTo>
                    <a:pt x="526" y="573"/>
                  </a:lnTo>
                  <a:lnTo>
                    <a:pt x="526" y="572"/>
                  </a:lnTo>
                  <a:lnTo>
                    <a:pt x="525" y="571"/>
                  </a:lnTo>
                  <a:lnTo>
                    <a:pt x="522" y="567"/>
                  </a:lnTo>
                  <a:lnTo>
                    <a:pt x="521" y="565"/>
                  </a:lnTo>
                  <a:lnTo>
                    <a:pt x="520" y="565"/>
                  </a:lnTo>
                  <a:lnTo>
                    <a:pt x="519" y="564"/>
                  </a:lnTo>
                  <a:lnTo>
                    <a:pt x="517" y="562"/>
                  </a:lnTo>
                  <a:lnTo>
                    <a:pt x="510" y="557"/>
                  </a:lnTo>
                  <a:lnTo>
                    <a:pt x="508" y="556"/>
                  </a:lnTo>
                  <a:lnTo>
                    <a:pt x="507" y="555"/>
                  </a:lnTo>
                  <a:lnTo>
                    <a:pt x="506" y="554"/>
                  </a:lnTo>
                  <a:lnTo>
                    <a:pt x="505" y="552"/>
                  </a:lnTo>
                  <a:lnTo>
                    <a:pt x="504" y="551"/>
                  </a:lnTo>
                  <a:lnTo>
                    <a:pt x="503" y="549"/>
                  </a:lnTo>
                  <a:lnTo>
                    <a:pt x="501" y="547"/>
                  </a:lnTo>
                  <a:lnTo>
                    <a:pt x="498" y="542"/>
                  </a:lnTo>
                  <a:lnTo>
                    <a:pt x="498" y="541"/>
                  </a:lnTo>
                  <a:lnTo>
                    <a:pt x="497" y="539"/>
                  </a:lnTo>
                  <a:lnTo>
                    <a:pt x="496" y="538"/>
                  </a:lnTo>
                  <a:lnTo>
                    <a:pt x="495" y="537"/>
                  </a:lnTo>
                  <a:lnTo>
                    <a:pt x="494" y="536"/>
                  </a:lnTo>
                  <a:lnTo>
                    <a:pt x="492" y="536"/>
                  </a:lnTo>
                  <a:lnTo>
                    <a:pt x="490" y="535"/>
                  </a:lnTo>
                  <a:lnTo>
                    <a:pt x="489" y="535"/>
                  </a:lnTo>
                  <a:lnTo>
                    <a:pt x="488" y="535"/>
                  </a:lnTo>
                  <a:lnTo>
                    <a:pt x="486" y="535"/>
                  </a:lnTo>
                  <a:lnTo>
                    <a:pt x="486" y="535"/>
                  </a:lnTo>
                  <a:lnTo>
                    <a:pt x="484" y="535"/>
                  </a:lnTo>
                  <a:lnTo>
                    <a:pt x="479" y="536"/>
                  </a:lnTo>
                  <a:lnTo>
                    <a:pt x="478" y="536"/>
                  </a:lnTo>
                  <a:lnTo>
                    <a:pt x="476" y="537"/>
                  </a:lnTo>
                  <a:lnTo>
                    <a:pt x="475" y="537"/>
                  </a:lnTo>
                  <a:lnTo>
                    <a:pt x="474" y="537"/>
                  </a:lnTo>
                  <a:lnTo>
                    <a:pt x="472" y="537"/>
                  </a:lnTo>
                  <a:lnTo>
                    <a:pt x="468" y="536"/>
                  </a:lnTo>
                  <a:lnTo>
                    <a:pt x="466" y="536"/>
                  </a:lnTo>
                  <a:lnTo>
                    <a:pt x="458" y="534"/>
                  </a:lnTo>
                  <a:lnTo>
                    <a:pt x="456" y="534"/>
                  </a:lnTo>
                  <a:lnTo>
                    <a:pt x="455" y="533"/>
                  </a:lnTo>
                  <a:lnTo>
                    <a:pt x="453" y="532"/>
                  </a:lnTo>
                  <a:lnTo>
                    <a:pt x="451" y="532"/>
                  </a:lnTo>
                  <a:lnTo>
                    <a:pt x="450" y="531"/>
                  </a:lnTo>
                  <a:lnTo>
                    <a:pt x="448" y="530"/>
                  </a:lnTo>
                  <a:lnTo>
                    <a:pt x="443" y="526"/>
                  </a:lnTo>
                  <a:lnTo>
                    <a:pt x="441" y="525"/>
                  </a:lnTo>
                  <a:lnTo>
                    <a:pt x="440" y="524"/>
                  </a:lnTo>
                  <a:lnTo>
                    <a:pt x="438" y="523"/>
                  </a:lnTo>
                  <a:lnTo>
                    <a:pt x="437" y="522"/>
                  </a:lnTo>
                  <a:lnTo>
                    <a:pt x="435" y="522"/>
                  </a:lnTo>
                  <a:lnTo>
                    <a:pt x="433" y="522"/>
                  </a:lnTo>
                  <a:lnTo>
                    <a:pt x="429" y="522"/>
                  </a:lnTo>
                  <a:lnTo>
                    <a:pt x="427" y="521"/>
                  </a:lnTo>
                  <a:lnTo>
                    <a:pt x="426" y="521"/>
                  </a:lnTo>
                  <a:lnTo>
                    <a:pt x="421" y="520"/>
                  </a:lnTo>
                  <a:lnTo>
                    <a:pt x="420" y="520"/>
                  </a:lnTo>
                  <a:lnTo>
                    <a:pt x="419" y="519"/>
                  </a:lnTo>
                  <a:lnTo>
                    <a:pt x="416" y="519"/>
                  </a:lnTo>
                  <a:lnTo>
                    <a:pt x="411" y="519"/>
                  </a:lnTo>
                  <a:lnTo>
                    <a:pt x="407" y="520"/>
                  </a:lnTo>
                  <a:lnTo>
                    <a:pt x="403" y="520"/>
                  </a:lnTo>
                  <a:lnTo>
                    <a:pt x="397" y="521"/>
                  </a:lnTo>
                  <a:lnTo>
                    <a:pt x="394" y="522"/>
                  </a:lnTo>
                  <a:lnTo>
                    <a:pt x="389" y="524"/>
                  </a:lnTo>
                  <a:lnTo>
                    <a:pt x="379" y="527"/>
                  </a:lnTo>
                  <a:lnTo>
                    <a:pt x="376" y="527"/>
                  </a:lnTo>
                  <a:lnTo>
                    <a:pt x="374" y="528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0" y="528"/>
                  </a:lnTo>
                  <a:lnTo>
                    <a:pt x="369" y="527"/>
                  </a:lnTo>
                  <a:lnTo>
                    <a:pt x="368" y="527"/>
                  </a:lnTo>
                  <a:lnTo>
                    <a:pt x="367" y="526"/>
                  </a:lnTo>
                  <a:lnTo>
                    <a:pt x="367" y="526"/>
                  </a:lnTo>
                  <a:lnTo>
                    <a:pt x="366" y="525"/>
                  </a:lnTo>
                  <a:lnTo>
                    <a:pt x="365" y="524"/>
                  </a:lnTo>
                  <a:lnTo>
                    <a:pt x="365" y="523"/>
                  </a:lnTo>
                  <a:lnTo>
                    <a:pt x="362" y="519"/>
                  </a:lnTo>
                  <a:lnTo>
                    <a:pt x="362" y="518"/>
                  </a:lnTo>
                  <a:lnTo>
                    <a:pt x="361" y="517"/>
                  </a:lnTo>
                  <a:lnTo>
                    <a:pt x="360" y="516"/>
                  </a:lnTo>
                  <a:lnTo>
                    <a:pt x="358" y="514"/>
                  </a:lnTo>
                  <a:lnTo>
                    <a:pt x="357" y="513"/>
                  </a:lnTo>
                  <a:lnTo>
                    <a:pt x="355" y="512"/>
                  </a:lnTo>
                  <a:lnTo>
                    <a:pt x="353" y="511"/>
                  </a:lnTo>
                  <a:lnTo>
                    <a:pt x="351" y="510"/>
                  </a:lnTo>
                  <a:lnTo>
                    <a:pt x="349" y="510"/>
                  </a:lnTo>
                  <a:lnTo>
                    <a:pt x="347" y="509"/>
                  </a:lnTo>
                  <a:lnTo>
                    <a:pt x="344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39" y="508"/>
                  </a:lnTo>
                  <a:lnTo>
                    <a:pt x="339" y="508"/>
                  </a:lnTo>
                  <a:lnTo>
                    <a:pt x="338" y="508"/>
                  </a:lnTo>
                  <a:lnTo>
                    <a:pt x="338" y="508"/>
                  </a:lnTo>
                  <a:lnTo>
                    <a:pt x="336" y="509"/>
                  </a:lnTo>
                  <a:lnTo>
                    <a:pt x="335" y="509"/>
                  </a:lnTo>
                  <a:lnTo>
                    <a:pt x="333" y="509"/>
                  </a:lnTo>
                  <a:lnTo>
                    <a:pt x="333" y="509"/>
                  </a:lnTo>
                  <a:lnTo>
                    <a:pt x="332" y="509"/>
                  </a:lnTo>
                  <a:lnTo>
                    <a:pt x="331" y="508"/>
                  </a:lnTo>
                  <a:lnTo>
                    <a:pt x="330" y="505"/>
                  </a:lnTo>
                  <a:lnTo>
                    <a:pt x="328" y="500"/>
                  </a:lnTo>
                  <a:lnTo>
                    <a:pt x="327" y="498"/>
                  </a:lnTo>
                  <a:lnTo>
                    <a:pt x="326" y="496"/>
                  </a:lnTo>
                  <a:lnTo>
                    <a:pt x="324" y="495"/>
                  </a:lnTo>
                  <a:lnTo>
                    <a:pt x="324" y="494"/>
                  </a:lnTo>
                  <a:lnTo>
                    <a:pt x="323" y="494"/>
                  </a:lnTo>
                  <a:lnTo>
                    <a:pt x="323" y="494"/>
                  </a:lnTo>
                  <a:lnTo>
                    <a:pt x="322" y="494"/>
                  </a:lnTo>
                  <a:lnTo>
                    <a:pt x="322" y="494"/>
                  </a:lnTo>
                  <a:lnTo>
                    <a:pt x="321" y="494"/>
                  </a:lnTo>
                  <a:lnTo>
                    <a:pt x="320" y="494"/>
                  </a:lnTo>
                  <a:lnTo>
                    <a:pt x="318" y="494"/>
                  </a:lnTo>
                  <a:lnTo>
                    <a:pt x="317" y="494"/>
                  </a:lnTo>
                  <a:lnTo>
                    <a:pt x="316" y="495"/>
                  </a:lnTo>
                  <a:lnTo>
                    <a:pt x="315" y="496"/>
                  </a:lnTo>
                  <a:lnTo>
                    <a:pt x="313" y="497"/>
                  </a:lnTo>
                  <a:lnTo>
                    <a:pt x="310" y="500"/>
                  </a:lnTo>
                  <a:lnTo>
                    <a:pt x="309" y="500"/>
                  </a:lnTo>
                  <a:lnTo>
                    <a:pt x="309" y="501"/>
                  </a:lnTo>
                  <a:lnTo>
                    <a:pt x="308" y="501"/>
                  </a:lnTo>
                  <a:lnTo>
                    <a:pt x="307" y="501"/>
                  </a:lnTo>
                  <a:lnTo>
                    <a:pt x="307" y="500"/>
                  </a:lnTo>
                  <a:lnTo>
                    <a:pt x="306" y="500"/>
                  </a:lnTo>
                  <a:lnTo>
                    <a:pt x="305" y="499"/>
                  </a:lnTo>
                  <a:lnTo>
                    <a:pt x="305" y="498"/>
                  </a:lnTo>
                  <a:lnTo>
                    <a:pt x="304" y="497"/>
                  </a:lnTo>
                  <a:lnTo>
                    <a:pt x="304" y="495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3"/>
                  </a:lnTo>
                  <a:lnTo>
                    <a:pt x="304" y="491"/>
                  </a:lnTo>
                  <a:lnTo>
                    <a:pt x="305" y="490"/>
                  </a:lnTo>
                  <a:lnTo>
                    <a:pt x="306" y="488"/>
                  </a:lnTo>
                  <a:lnTo>
                    <a:pt x="306" y="487"/>
                  </a:lnTo>
                  <a:lnTo>
                    <a:pt x="306" y="486"/>
                  </a:lnTo>
                  <a:lnTo>
                    <a:pt x="306" y="485"/>
                  </a:lnTo>
                  <a:lnTo>
                    <a:pt x="306" y="485"/>
                  </a:lnTo>
                  <a:lnTo>
                    <a:pt x="306" y="484"/>
                  </a:lnTo>
                  <a:lnTo>
                    <a:pt x="306" y="482"/>
                  </a:lnTo>
                  <a:lnTo>
                    <a:pt x="305" y="481"/>
                  </a:lnTo>
                  <a:lnTo>
                    <a:pt x="303" y="477"/>
                  </a:lnTo>
                  <a:lnTo>
                    <a:pt x="301" y="474"/>
                  </a:lnTo>
                  <a:lnTo>
                    <a:pt x="299" y="471"/>
                  </a:lnTo>
                  <a:lnTo>
                    <a:pt x="296" y="468"/>
                  </a:lnTo>
                  <a:lnTo>
                    <a:pt x="295" y="466"/>
                  </a:lnTo>
                  <a:lnTo>
                    <a:pt x="292" y="463"/>
                  </a:lnTo>
                  <a:lnTo>
                    <a:pt x="287" y="458"/>
                  </a:lnTo>
                  <a:lnTo>
                    <a:pt x="285" y="457"/>
                  </a:lnTo>
                  <a:lnTo>
                    <a:pt x="283" y="455"/>
                  </a:lnTo>
                  <a:lnTo>
                    <a:pt x="273" y="447"/>
                  </a:lnTo>
                  <a:lnTo>
                    <a:pt x="272" y="447"/>
                  </a:lnTo>
                  <a:lnTo>
                    <a:pt x="271" y="446"/>
                  </a:lnTo>
                  <a:lnTo>
                    <a:pt x="270" y="445"/>
                  </a:lnTo>
                  <a:lnTo>
                    <a:pt x="269" y="444"/>
                  </a:lnTo>
                  <a:lnTo>
                    <a:pt x="268" y="441"/>
                  </a:lnTo>
                  <a:lnTo>
                    <a:pt x="267" y="440"/>
                  </a:lnTo>
                  <a:lnTo>
                    <a:pt x="265" y="436"/>
                  </a:lnTo>
                  <a:lnTo>
                    <a:pt x="264" y="434"/>
                  </a:lnTo>
                  <a:lnTo>
                    <a:pt x="263" y="433"/>
                  </a:lnTo>
                  <a:lnTo>
                    <a:pt x="262" y="431"/>
                  </a:lnTo>
                  <a:lnTo>
                    <a:pt x="260" y="429"/>
                  </a:lnTo>
                  <a:lnTo>
                    <a:pt x="259" y="427"/>
                  </a:lnTo>
                  <a:lnTo>
                    <a:pt x="258" y="426"/>
                  </a:lnTo>
                  <a:lnTo>
                    <a:pt x="256" y="425"/>
                  </a:lnTo>
                  <a:lnTo>
                    <a:pt x="255" y="425"/>
                  </a:lnTo>
                  <a:lnTo>
                    <a:pt x="255" y="424"/>
                  </a:lnTo>
                  <a:lnTo>
                    <a:pt x="254" y="424"/>
                  </a:lnTo>
                  <a:lnTo>
                    <a:pt x="254" y="424"/>
                  </a:lnTo>
                  <a:lnTo>
                    <a:pt x="253" y="424"/>
                  </a:lnTo>
                  <a:lnTo>
                    <a:pt x="252" y="424"/>
                  </a:lnTo>
                  <a:lnTo>
                    <a:pt x="252" y="425"/>
                  </a:lnTo>
                  <a:lnTo>
                    <a:pt x="251" y="425"/>
                  </a:lnTo>
                  <a:lnTo>
                    <a:pt x="249" y="426"/>
                  </a:lnTo>
                  <a:lnTo>
                    <a:pt x="249" y="427"/>
                  </a:lnTo>
                  <a:lnTo>
                    <a:pt x="248" y="427"/>
                  </a:lnTo>
                  <a:lnTo>
                    <a:pt x="247" y="427"/>
                  </a:lnTo>
                  <a:lnTo>
                    <a:pt x="246" y="427"/>
                  </a:lnTo>
                  <a:lnTo>
                    <a:pt x="245" y="427"/>
                  </a:lnTo>
                  <a:lnTo>
                    <a:pt x="244" y="427"/>
                  </a:lnTo>
                  <a:lnTo>
                    <a:pt x="243" y="427"/>
                  </a:lnTo>
                  <a:lnTo>
                    <a:pt x="241" y="426"/>
                  </a:lnTo>
                  <a:lnTo>
                    <a:pt x="240" y="425"/>
                  </a:lnTo>
                  <a:lnTo>
                    <a:pt x="238" y="424"/>
                  </a:lnTo>
                  <a:lnTo>
                    <a:pt x="237" y="423"/>
                  </a:lnTo>
                  <a:lnTo>
                    <a:pt x="235" y="422"/>
                  </a:lnTo>
                  <a:lnTo>
                    <a:pt x="234" y="421"/>
                  </a:lnTo>
                  <a:lnTo>
                    <a:pt x="234" y="420"/>
                  </a:lnTo>
                  <a:lnTo>
                    <a:pt x="233" y="419"/>
                  </a:lnTo>
                  <a:lnTo>
                    <a:pt x="232" y="418"/>
                  </a:lnTo>
                  <a:lnTo>
                    <a:pt x="231" y="416"/>
                  </a:lnTo>
                  <a:lnTo>
                    <a:pt x="231" y="414"/>
                  </a:lnTo>
                  <a:lnTo>
                    <a:pt x="230" y="412"/>
                  </a:lnTo>
                  <a:lnTo>
                    <a:pt x="230" y="410"/>
                  </a:lnTo>
                  <a:lnTo>
                    <a:pt x="230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30" y="403"/>
                  </a:lnTo>
                  <a:lnTo>
                    <a:pt x="230" y="401"/>
                  </a:lnTo>
                  <a:lnTo>
                    <a:pt x="230" y="400"/>
                  </a:lnTo>
                  <a:lnTo>
                    <a:pt x="230" y="397"/>
                  </a:lnTo>
                  <a:lnTo>
                    <a:pt x="232" y="391"/>
                  </a:lnTo>
                  <a:lnTo>
                    <a:pt x="232" y="390"/>
                  </a:lnTo>
                  <a:lnTo>
                    <a:pt x="232" y="388"/>
                  </a:lnTo>
                  <a:lnTo>
                    <a:pt x="232" y="387"/>
                  </a:lnTo>
                  <a:lnTo>
                    <a:pt x="233" y="385"/>
                  </a:lnTo>
                  <a:lnTo>
                    <a:pt x="232" y="383"/>
                  </a:lnTo>
                  <a:lnTo>
                    <a:pt x="232" y="382"/>
                  </a:lnTo>
                  <a:lnTo>
                    <a:pt x="232" y="380"/>
                  </a:lnTo>
                  <a:lnTo>
                    <a:pt x="231" y="377"/>
                  </a:lnTo>
                  <a:lnTo>
                    <a:pt x="231" y="375"/>
                  </a:lnTo>
                  <a:lnTo>
                    <a:pt x="230" y="373"/>
                  </a:lnTo>
                  <a:lnTo>
                    <a:pt x="229" y="372"/>
                  </a:lnTo>
                  <a:lnTo>
                    <a:pt x="229" y="371"/>
                  </a:lnTo>
                  <a:lnTo>
                    <a:pt x="228" y="369"/>
                  </a:lnTo>
                  <a:lnTo>
                    <a:pt x="227" y="368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67"/>
                  </a:lnTo>
                  <a:lnTo>
                    <a:pt x="224" y="367"/>
                  </a:lnTo>
                  <a:lnTo>
                    <a:pt x="223" y="367"/>
                  </a:lnTo>
                  <a:lnTo>
                    <a:pt x="222" y="367"/>
                  </a:lnTo>
                  <a:lnTo>
                    <a:pt x="222" y="367"/>
                  </a:lnTo>
                  <a:lnTo>
                    <a:pt x="221" y="367"/>
                  </a:lnTo>
                  <a:lnTo>
                    <a:pt x="217" y="368"/>
                  </a:lnTo>
                  <a:lnTo>
                    <a:pt x="215" y="368"/>
                  </a:lnTo>
                  <a:lnTo>
                    <a:pt x="208" y="371"/>
                  </a:lnTo>
                  <a:lnTo>
                    <a:pt x="206" y="371"/>
                  </a:lnTo>
                  <a:lnTo>
                    <a:pt x="204" y="372"/>
                  </a:lnTo>
                  <a:lnTo>
                    <a:pt x="201" y="373"/>
                  </a:lnTo>
                  <a:lnTo>
                    <a:pt x="198" y="375"/>
                  </a:lnTo>
                  <a:lnTo>
                    <a:pt x="197" y="375"/>
                  </a:lnTo>
                  <a:lnTo>
                    <a:pt x="196" y="375"/>
                  </a:lnTo>
                  <a:lnTo>
                    <a:pt x="195" y="375"/>
                  </a:lnTo>
                  <a:lnTo>
                    <a:pt x="194" y="375"/>
                  </a:lnTo>
                  <a:lnTo>
                    <a:pt x="193" y="375"/>
                  </a:lnTo>
                  <a:lnTo>
                    <a:pt x="188" y="374"/>
                  </a:lnTo>
                  <a:lnTo>
                    <a:pt x="187" y="374"/>
                  </a:lnTo>
                  <a:lnTo>
                    <a:pt x="186" y="374"/>
                  </a:lnTo>
                  <a:lnTo>
                    <a:pt x="183" y="373"/>
                  </a:lnTo>
                  <a:lnTo>
                    <a:pt x="177" y="370"/>
                  </a:lnTo>
                  <a:lnTo>
                    <a:pt x="176" y="369"/>
                  </a:lnTo>
                  <a:lnTo>
                    <a:pt x="174" y="368"/>
                  </a:lnTo>
                  <a:lnTo>
                    <a:pt x="173" y="367"/>
                  </a:lnTo>
                  <a:lnTo>
                    <a:pt x="171" y="365"/>
                  </a:lnTo>
                  <a:lnTo>
                    <a:pt x="169" y="364"/>
                  </a:lnTo>
                  <a:lnTo>
                    <a:pt x="168" y="363"/>
                  </a:lnTo>
                  <a:lnTo>
                    <a:pt x="167" y="362"/>
                  </a:lnTo>
                  <a:lnTo>
                    <a:pt x="164" y="361"/>
                  </a:lnTo>
                  <a:lnTo>
                    <a:pt x="164" y="361"/>
                  </a:lnTo>
                  <a:lnTo>
                    <a:pt x="162" y="360"/>
                  </a:lnTo>
                  <a:lnTo>
                    <a:pt x="161" y="359"/>
                  </a:lnTo>
                  <a:lnTo>
                    <a:pt x="160" y="358"/>
                  </a:lnTo>
                  <a:lnTo>
                    <a:pt x="159" y="357"/>
                  </a:lnTo>
                  <a:lnTo>
                    <a:pt x="158" y="355"/>
                  </a:lnTo>
                  <a:lnTo>
                    <a:pt x="157" y="353"/>
                  </a:lnTo>
                  <a:lnTo>
                    <a:pt x="156" y="351"/>
                  </a:lnTo>
                  <a:lnTo>
                    <a:pt x="155" y="350"/>
                  </a:lnTo>
                  <a:lnTo>
                    <a:pt x="151" y="346"/>
                  </a:lnTo>
                  <a:lnTo>
                    <a:pt x="150" y="345"/>
                  </a:lnTo>
                  <a:lnTo>
                    <a:pt x="150" y="344"/>
                  </a:lnTo>
                  <a:lnTo>
                    <a:pt x="149" y="343"/>
                  </a:lnTo>
                  <a:lnTo>
                    <a:pt x="149" y="342"/>
                  </a:lnTo>
                  <a:lnTo>
                    <a:pt x="149" y="340"/>
                  </a:lnTo>
                  <a:lnTo>
                    <a:pt x="148" y="338"/>
                  </a:lnTo>
                  <a:lnTo>
                    <a:pt x="148" y="337"/>
                  </a:lnTo>
                  <a:lnTo>
                    <a:pt x="148" y="336"/>
                  </a:lnTo>
                  <a:lnTo>
                    <a:pt x="148" y="335"/>
                  </a:lnTo>
                  <a:lnTo>
                    <a:pt x="147" y="334"/>
                  </a:lnTo>
                  <a:lnTo>
                    <a:pt x="146" y="333"/>
                  </a:lnTo>
                  <a:lnTo>
                    <a:pt x="146" y="332"/>
                  </a:lnTo>
                  <a:lnTo>
                    <a:pt x="144" y="328"/>
                  </a:lnTo>
                  <a:lnTo>
                    <a:pt x="143" y="327"/>
                  </a:lnTo>
                  <a:lnTo>
                    <a:pt x="142" y="324"/>
                  </a:lnTo>
                  <a:lnTo>
                    <a:pt x="142" y="323"/>
                  </a:lnTo>
                  <a:lnTo>
                    <a:pt x="141" y="321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5"/>
                  </a:lnTo>
                  <a:lnTo>
                    <a:pt x="141" y="313"/>
                  </a:lnTo>
                  <a:lnTo>
                    <a:pt x="140" y="311"/>
                  </a:lnTo>
                  <a:lnTo>
                    <a:pt x="139" y="309"/>
                  </a:lnTo>
                  <a:lnTo>
                    <a:pt x="137" y="305"/>
                  </a:lnTo>
                  <a:lnTo>
                    <a:pt x="135" y="302"/>
                  </a:lnTo>
                  <a:lnTo>
                    <a:pt x="135" y="301"/>
                  </a:lnTo>
                  <a:lnTo>
                    <a:pt x="134" y="300"/>
                  </a:lnTo>
                  <a:lnTo>
                    <a:pt x="134" y="300"/>
                  </a:lnTo>
                  <a:lnTo>
                    <a:pt x="134" y="299"/>
                  </a:lnTo>
                  <a:lnTo>
                    <a:pt x="133" y="299"/>
                  </a:lnTo>
                  <a:lnTo>
                    <a:pt x="131" y="299"/>
                  </a:lnTo>
                  <a:lnTo>
                    <a:pt x="130" y="299"/>
                  </a:lnTo>
                  <a:lnTo>
                    <a:pt x="129" y="299"/>
                  </a:lnTo>
                  <a:lnTo>
                    <a:pt x="128" y="299"/>
                  </a:lnTo>
                  <a:lnTo>
                    <a:pt x="128" y="300"/>
                  </a:lnTo>
                  <a:lnTo>
                    <a:pt x="127" y="300"/>
                  </a:lnTo>
                  <a:lnTo>
                    <a:pt x="127" y="301"/>
                  </a:lnTo>
                  <a:lnTo>
                    <a:pt x="127" y="302"/>
                  </a:lnTo>
                  <a:lnTo>
                    <a:pt x="127" y="303"/>
                  </a:lnTo>
                  <a:lnTo>
                    <a:pt x="127" y="305"/>
                  </a:lnTo>
                  <a:lnTo>
                    <a:pt x="129" y="315"/>
                  </a:lnTo>
                  <a:lnTo>
                    <a:pt x="130" y="316"/>
                  </a:lnTo>
                  <a:lnTo>
                    <a:pt x="130" y="317"/>
                  </a:lnTo>
                  <a:lnTo>
                    <a:pt x="130" y="319"/>
                  </a:lnTo>
                  <a:lnTo>
                    <a:pt x="130" y="320"/>
                  </a:lnTo>
                  <a:lnTo>
                    <a:pt x="129" y="321"/>
                  </a:lnTo>
                  <a:lnTo>
                    <a:pt x="129" y="321"/>
                  </a:lnTo>
                  <a:lnTo>
                    <a:pt x="129" y="322"/>
                  </a:lnTo>
                  <a:lnTo>
                    <a:pt x="128" y="323"/>
                  </a:lnTo>
                  <a:lnTo>
                    <a:pt x="126" y="324"/>
                  </a:lnTo>
                  <a:lnTo>
                    <a:pt x="126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2" y="326"/>
                  </a:lnTo>
                  <a:lnTo>
                    <a:pt x="121" y="326"/>
                  </a:lnTo>
                  <a:lnTo>
                    <a:pt x="120" y="325"/>
                  </a:lnTo>
                  <a:lnTo>
                    <a:pt x="120" y="325"/>
                  </a:lnTo>
                  <a:lnTo>
                    <a:pt x="119" y="325"/>
                  </a:lnTo>
                  <a:lnTo>
                    <a:pt x="119" y="326"/>
                  </a:lnTo>
                  <a:lnTo>
                    <a:pt x="118" y="326"/>
                  </a:lnTo>
                  <a:lnTo>
                    <a:pt x="117" y="327"/>
                  </a:lnTo>
                  <a:lnTo>
                    <a:pt x="116" y="327"/>
                  </a:lnTo>
                  <a:lnTo>
                    <a:pt x="114" y="329"/>
                  </a:lnTo>
                  <a:lnTo>
                    <a:pt x="113" y="329"/>
                  </a:lnTo>
                  <a:lnTo>
                    <a:pt x="112" y="330"/>
                  </a:lnTo>
                  <a:lnTo>
                    <a:pt x="112" y="330"/>
                  </a:lnTo>
                  <a:lnTo>
                    <a:pt x="111" y="331"/>
                  </a:lnTo>
                  <a:lnTo>
                    <a:pt x="111" y="332"/>
                  </a:lnTo>
                  <a:lnTo>
                    <a:pt x="110" y="334"/>
                  </a:lnTo>
                  <a:lnTo>
                    <a:pt x="109" y="335"/>
                  </a:lnTo>
                  <a:lnTo>
                    <a:pt x="109" y="336"/>
                  </a:lnTo>
                  <a:lnTo>
                    <a:pt x="108" y="336"/>
                  </a:lnTo>
                  <a:lnTo>
                    <a:pt x="105" y="340"/>
                  </a:lnTo>
                  <a:lnTo>
                    <a:pt x="104" y="340"/>
                  </a:lnTo>
                  <a:lnTo>
                    <a:pt x="103" y="341"/>
                  </a:lnTo>
                  <a:lnTo>
                    <a:pt x="102" y="344"/>
                  </a:lnTo>
                  <a:lnTo>
                    <a:pt x="101" y="346"/>
                  </a:lnTo>
                  <a:lnTo>
                    <a:pt x="100" y="346"/>
                  </a:lnTo>
                  <a:lnTo>
                    <a:pt x="100" y="346"/>
                  </a:lnTo>
                  <a:lnTo>
                    <a:pt x="99" y="346"/>
                  </a:lnTo>
                  <a:lnTo>
                    <a:pt x="99" y="347"/>
                  </a:lnTo>
                  <a:lnTo>
                    <a:pt x="98" y="347"/>
                  </a:lnTo>
                  <a:lnTo>
                    <a:pt x="98" y="346"/>
                  </a:lnTo>
                  <a:lnTo>
                    <a:pt x="97" y="346"/>
                  </a:lnTo>
                  <a:lnTo>
                    <a:pt x="96" y="345"/>
                  </a:lnTo>
                  <a:lnTo>
                    <a:pt x="95" y="344"/>
                  </a:lnTo>
                  <a:lnTo>
                    <a:pt x="94" y="343"/>
                  </a:lnTo>
                  <a:lnTo>
                    <a:pt x="93" y="341"/>
                  </a:lnTo>
                  <a:lnTo>
                    <a:pt x="92" y="339"/>
                  </a:lnTo>
                  <a:lnTo>
                    <a:pt x="91" y="338"/>
                  </a:lnTo>
                  <a:lnTo>
                    <a:pt x="91" y="336"/>
                  </a:lnTo>
                  <a:lnTo>
                    <a:pt x="91" y="335"/>
                  </a:lnTo>
                  <a:lnTo>
                    <a:pt x="91" y="334"/>
                  </a:lnTo>
                  <a:lnTo>
                    <a:pt x="91" y="332"/>
                  </a:lnTo>
                  <a:lnTo>
                    <a:pt x="91" y="329"/>
                  </a:lnTo>
                  <a:lnTo>
                    <a:pt x="92" y="323"/>
                  </a:lnTo>
                  <a:lnTo>
                    <a:pt x="93" y="320"/>
                  </a:lnTo>
                  <a:lnTo>
                    <a:pt x="93" y="317"/>
                  </a:lnTo>
                  <a:lnTo>
                    <a:pt x="93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1" y="310"/>
                  </a:lnTo>
                  <a:lnTo>
                    <a:pt x="90" y="310"/>
                  </a:lnTo>
                  <a:lnTo>
                    <a:pt x="89" y="309"/>
                  </a:lnTo>
                  <a:lnTo>
                    <a:pt x="88" y="308"/>
                  </a:lnTo>
                  <a:lnTo>
                    <a:pt x="87" y="308"/>
                  </a:lnTo>
                  <a:lnTo>
                    <a:pt x="86" y="308"/>
                  </a:lnTo>
                  <a:lnTo>
                    <a:pt x="85" y="307"/>
                  </a:lnTo>
                  <a:lnTo>
                    <a:pt x="84" y="307"/>
                  </a:lnTo>
                  <a:lnTo>
                    <a:pt x="82" y="308"/>
                  </a:lnTo>
                  <a:lnTo>
                    <a:pt x="79" y="308"/>
                  </a:lnTo>
                  <a:lnTo>
                    <a:pt x="77" y="308"/>
                  </a:lnTo>
                  <a:lnTo>
                    <a:pt x="76" y="309"/>
                  </a:lnTo>
                  <a:lnTo>
                    <a:pt x="75" y="309"/>
                  </a:lnTo>
                  <a:lnTo>
                    <a:pt x="73" y="310"/>
                  </a:lnTo>
                  <a:lnTo>
                    <a:pt x="70" y="311"/>
                  </a:lnTo>
                  <a:lnTo>
                    <a:pt x="69" y="312"/>
                  </a:lnTo>
                  <a:lnTo>
                    <a:pt x="68" y="312"/>
                  </a:lnTo>
                  <a:lnTo>
                    <a:pt x="67" y="313"/>
                  </a:lnTo>
                  <a:lnTo>
                    <a:pt x="64" y="315"/>
                  </a:lnTo>
                  <a:lnTo>
                    <a:pt x="62" y="317"/>
                  </a:lnTo>
                  <a:lnTo>
                    <a:pt x="58" y="320"/>
                  </a:lnTo>
                  <a:lnTo>
                    <a:pt x="53" y="323"/>
                  </a:lnTo>
                  <a:lnTo>
                    <a:pt x="52" y="325"/>
                  </a:lnTo>
                  <a:lnTo>
                    <a:pt x="51" y="326"/>
                  </a:lnTo>
                  <a:lnTo>
                    <a:pt x="50" y="327"/>
                  </a:lnTo>
                  <a:lnTo>
                    <a:pt x="49" y="328"/>
                  </a:lnTo>
                  <a:lnTo>
                    <a:pt x="47" y="330"/>
                  </a:lnTo>
                  <a:lnTo>
                    <a:pt x="47" y="331"/>
                  </a:lnTo>
                  <a:lnTo>
                    <a:pt x="46" y="332"/>
                  </a:lnTo>
                  <a:lnTo>
                    <a:pt x="45" y="332"/>
                  </a:lnTo>
                  <a:lnTo>
                    <a:pt x="44" y="332"/>
                  </a:lnTo>
                  <a:lnTo>
                    <a:pt x="43" y="332"/>
                  </a:lnTo>
                  <a:lnTo>
                    <a:pt x="38" y="332"/>
                  </a:lnTo>
                  <a:lnTo>
                    <a:pt x="33" y="333"/>
                  </a:lnTo>
                  <a:lnTo>
                    <a:pt x="32" y="333"/>
                  </a:lnTo>
                  <a:lnTo>
                    <a:pt x="31" y="332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29" y="332"/>
                  </a:lnTo>
                  <a:lnTo>
                    <a:pt x="29" y="331"/>
                  </a:lnTo>
                  <a:lnTo>
                    <a:pt x="28" y="330"/>
                  </a:lnTo>
                  <a:lnTo>
                    <a:pt x="28" y="329"/>
                  </a:lnTo>
                  <a:lnTo>
                    <a:pt x="28" y="329"/>
                  </a:lnTo>
                  <a:lnTo>
                    <a:pt x="27" y="327"/>
                  </a:lnTo>
                  <a:lnTo>
                    <a:pt x="28" y="326"/>
                  </a:lnTo>
                  <a:lnTo>
                    <a:pt x="28" y="324"/>
                  </a:lnTo>
                  <a:lnTo>
                    <a:pt x="28" y="320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3"/>
                  </a:lnTo>
                  <a:lnTo>
                    <a:pt x="27" y="313"/>
                  </a:lnTo>
                  <a:lnTo>
                    <a:pt x="26" y="313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2" y="315"/>
                  </a:lnTo>
                  <a:lnTo>
                    <a:pt x="18" y="315"/>
                  </a:lnTo>
                  <a:lnTo>
                    <a:pt x="17" y="315"/>
                  </a:lnTo>
                  <a:lnTo>
                    <a:pt x="16" y="315"/>
                  </a:lnTo>
                  <a:lnTo>
                    <a:pt x="15" y="315"/>
                  </a:lnTo>
                  <a:lnTo>
                    <a:pt x="14" y="315"/>
                  </a:lnTo>
                  <a:lnTo>
                    <a:pt x="13" y="315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0" y="312"/>
                  </a:lnTo>
                  <a:lnTo>
                    <a:pt x="9" y="311"/>
                  </a:lnTo>
                  <a:lnTo>
                    <a:pt x="7" y="308"/>
                  </a:lnTo>
                  <a:lnTo>
                    <a:pt x="4" y="305"/>
                  </a:lnTo>
                  <a:lnTo>
                    <a:pt x="4" y="304"/>
                  </a:lnTo>
                  <a:lnTo>
                    <a:pt x="3" y="303"/>
                  </a:lnTo>
                  <a:lnTo>
                    <a:pt x="2" y="301"/>
                  </a:lnTo>
                  <a:lnTo>
                    <a:pt x="1" y="299"/>
                  </a:lnTo>
                  <a:lnTo>
                    <a:pt x="0" y="298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89"/>
                  </a:lnTo>
                  <a:lnTo>
                    <a:pt x="3" y="284"/>
                  </a:lnTo>
                  <a:lnTo>
                    <a:pt x="4" y="282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5" y="274"/>
                  </a:lnTo>
                  <a:lnTo>
                    <a:pt x="5" y="273"/>
                  </a:lnTo>
                  <a:lnTo>
                    <a:pt x="5" y="271"/>
                  </a:lnTo>
                  <a:lnTo>
                    <a:pt x="6" y="270"/>
                  </a:lnTo>
                  <a:lnTo>
                    <a:pt x="6" y="269"/>
                  </a:lnTo>
                  <a:lnTo>
                    <a:pt x="6" y="268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3" y="260"/>
                  </a:lnTo>
                  <a:lnTo>
                    <a:pt x="14" y="259"/>
                  </a:lnTo>
                  <a:lnTo>
                    <a:pt x="15" y="257"/>
                  </a:lnTo>
                  <a:lnTo>
                    <a:pt x="16" y="255"/>
                  </a:lnTo>
                  <a:lnTo>
                    <a:pt x="16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16" y="247"/>
                  </a:lnTo>
                  <a:lnTo>
                    <a:pt x="16" y="246"/>
                  </a:lnTo>
                  <a:lnTo>
                    <a:pt x="16" y="245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7" y="235"/>
                  </a:lnTo>
                  <a:lnTo>
                    <a:pt x="6" y="233"/>
                  </a:lnTo>
                  <a:lnTo>
                    <a:pt x="5" y="232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3" y="228"/>
                  </a:lnTo>
                  <a:lnTo>
                    <a:pt x="3" y="227"/>
                  </a:lnTo>
                  <a:lnTo>
                    <a:pt x="3" y="226"/>
                  </a:lnTo>
                  <a:lnTo>
                    <a:pt x="4" y="221"/>
                  </a:lnTo>
                  <a:lnTo>
                    <a:pt x="5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7" y="209"/>
                  </a:lnTo>
                  <a:lnTo>
                    <a:pt x="8" y="205"/>
                  </a:lnTo>
                  <a:lnTo>
                    <a:pt x="9" y="203"/>
                  </a:lnTo>
                  <a:lnTo>
                    <a:pt x="11" y="201"/>
                  </a:lnTo>
                  <a:lnTo>
                    <a:pt x="12" y="199"/>
                  </a:lnTo>
                  <a:lnTo>
                    <a:pt x="14" y="196"/>
                  </a:lnTo>
                  <a:lnTo>
                    <a:pt x="22" y="187"/>
                  </a:lnTo>
                  <a:lnTo>
                    <a:pt x="23" y="186"/>
                  </a:lnTo>
                  <a:lnTo>
                    <a:pt x="24" y="185"/>
                  </a:lnTo>
                  <a:lnTo>
                    <a:pt x="25" y="183"/>
                  </a:lnTo>
                  <a:lnTo>
                    <a:pt x="26" y="181"/>
                  </a:lnTo>
                  <a:lnTo>
                    <a:pt x="26" y="180"/>
                  </a:lnTo>
                  <a:lnTo>
                    <a:pt x="27" y="178"/>
                  </a:lnTo>
                  <a:lnTo>
                    <a:pt x="28" y="176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8" y="171"/>
                  </a:lnTo>
                  <a:lnTo>
                    <a:pt x="28" y="168"/>
                  </a:lnTo>
                  <a:lnTo>
                    <a:pt x="28" y="162"/>
                  </a:lnTo>
                  <a:lnTo>
                    <a:pt x="28" y="155"/>
                  </a:lnTo>
                  <a:lnTo>
                    <a:pt x="28" y="153"/>
                  </a:lnTo>
                  <a:lnTo>
                    <a:pt x="28" y="151"/>
                  </a:lnTo>
                  <a:lnTo>
                    <a:pt x="28" y="149"/>
                  </a:lnTo>
                  <a:lnTo>
                    <a:pt x="29" y="148"/>
                  </a:lnTo>
                  <a:lnTo>
                    <a:pt x="29" y="146"/>
                  </a:lnTo>
                  <a:lnTo>
                    <a:pt x="31" y="141"/>
                  </a:lnTo>
                  <a:lnTo>
                    <a:pt x="32" y="139"/>
                  </a:lnTo>
                  <a:lnTo>
                    <a:pt x="32" y="138"/>
                  </a:lnTo>
                  <a:lnTo>
                    <a:pt x="33" y="137"/>
                  </a:lnTo>
                  <a:lnTo>
                    <a:pt x="33" y="135"/>
                  </a:lnTo>
                  <a:lnTo>
                    <a:pt x="33" y="131"/>
                  </a:lnTo>
                  <a:lnTo>
                    <a:pt x="34" y="128"/>
                  </a:lnTo>
                  <a:lnTo>
                    <a:pt x="34" y="126"/>
                  </a:lnTo>
                  <a:lnTo>
                    <a:pt x="35" y="125"/>
                  </a:lnTo>
                  <a:lnTo>
                    <a:pt x="35" y="124"/>
                  </a:lnTo>
                  <a:lnTo>
                    <a:pt x="36" y="122"/>
                  </a:lnTo>
                  <a:lnTo>
                    <a:pt x="38" y="119"/>
                  </a:lnTo>
                  <a:lnTo>
                    <a:pt x="45" y="111"/>
                  </a:lnTo>
                  <a:lnTo>
                    <a:pt x="48" y="107"/>
                  </a:lnTo>
                  <a:lnTo>
                    <a:pt x="50" y="105"/>
                  </a:lnTo>
                  <a:lnTo>
                    <a:pt x="51" y="104"/>
                  </a:lnTo>
                  <a:lnTo>
                    <a:pt x="54" y="102"/>
                  </a:lnTo>
                  <a:lnTo>
                    <a:pt x="55" y="101"/>
                  </a:lnTo>
                  <a:lnTo>
                    <a:pt x="56" y="100"/>
                  </a:lnTo>
                  <a:lnTo>
                    <a:pt x="60" y="97"/>
                  </a:lnTo>
                  <a:lnTo>
                    <a:pt x="61" y="96"/>
                  </a:lnTo>
                  <a:lnTo>
                    <a:pt x="62" y="95"/>
                  </a:lnTo>
                  <a:lnTo>
                    <a:pt x="63" y="94"/>
                  </a:lnTo>
                  <a:lnTo>
                    <a:pt x="65" y="93"/>
                  </a:lnTo>
                  <a:lnTo>
                    <a:pt x="66" y="92"/>
                  </a:lnTo>
                  <a:lnTo>
                    <a:pt x="69" y="91"/>
                  </a:lnTo>
                  <a:lnTo>
                    <a:pt x="71" y="91"/>
                  </a:lnTo>
                  <a:lnTo>
                    <a:pt x="72" y="90"/>
                  </a:lnTo>
                  <a:lnTo>
                    <a:pt x="74" y="88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81" y="81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9" y="74"/>
                  </a:lnTo>
                  <a:lnTo>
                    <a:pt x="90" y="74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5" y="75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1" y="75"/>
                  </a:lnTo>
                  <a:lnTo>
                    <a:pt x="102" y="75"/>
                  </a:lnTo>
                  <a:lnTo>
                    <a:pt x="103" y="75"/>
                  </a:lnTo>
                  <a:lnTo>
                    <a:pt x="104" y="74"/>
                  </a:lnTo>
                  <a:lnTo>
                    <a:pt x="105" y="74"/>
                  </a:lnTo>
                  <a:lnTo>
                    <a:pt x="105" y="73"/>
                  </a:lnTo>
                  <a:lnTo>
                    <a:pt x="106" y="73"/>
                  </a:lnTo>
                  <a:lnTo>
                    <a:pt x="106" y="71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3"/>
                  </a:lnTo>
                  <a:lnTo>
                    <a:pt x="108" y="60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1" y="47"/>
                  </a:lnTo>
                  <a:lnTo>
                    <a:pt x="112" y="47"/>
                  </a:lnTo>
                  <a:lnTo>
                    <a:pt x="114" y="46"/>
                  </a:lnTo>
                  <a:lnTo>
                    <a:pt x="115" y="45"/>
                  </a:lnTo>
                  <a:lnTo>
                    <a:pt x="118" y="42"/>
                  </a:lnTo>
                  <a:lnTo>
                    <a:pt x="120" y="40"/>
                  </a:lnTo>
                  <a:lnTo>
                    <a:pt x="122" y="39"/>
                  </a:lnTo>
                  <a:lnTo>
                    <a:pt x="124" y="38"/>
                  </a:lnTo>
                  <a:lnTo>
                    <a:pt x="127" y="37"/>
                  </a:lnTo>
                  <a:lnTo>
                    <a:pt x="130" y="36"/>
                  </a:lnTo>
                  <a:lnTo>
                    <a:pt x="133" y="35"/>
                  </a:lnTo>
                  <a:lnTo>
                    <a:pt x="135" y="34"/>
                  </a:lnTo>
                  <a:lnTo>
                    <a:pt x="137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8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4"/>
                  </a:lnTo>
                  <a:lnTo>
                    <a:pt x="164" y="33"/>
                  </a:lnTo>
                  <a:lnTo>
                    <a:pt x="166" y="33"/>
                  </a:lnTo>
                  <a:lnTo>
                    <a:pt x="170" y="32"/>
                  </a:lnTo>
                  <a:lnTo>
                    <a:pt x="172" y="32"/>
                  </a:lnTo>
                  <a:lnTo>
                    <a:pt x="173" y="31"/>
                  </a:lnTo>
                  <a:lnTo>
                    <a:pt x="175" y="32"/>
                  </a:lnTo>
                  <a:lnTo>
                    <a:pt x="176" y="32"/>
                  </a:lnTo>
                  <a:lnTo>
                    <a:pt x="178" y="32"/>
                  </a:lnTo>
                  <a:lnTo>
                    <a:pt x="181" y="33"/>
                  </a:lnTo>
                  <a:lnTo>
                    <a:pt x="182" y="34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6" y="34"/>
                  </a:lnTo>
                  <a:lnTo>
                    <a:pt x="188" y="34"/>
                  </a:lnTo>
                  <a:lnTo>
                    <a:pt x="190" y="34"/>
                  </a:lnTo>
                  <a:lnTo>
                    <a:pt x="192" y="33"/>
                  </a:lnTo>
                  <a:lnTo>
                    <a:pt x="195" y="32"/>
                  </a:lnTo>
                  <a:lnTo>
                    <a:pt x="197" y="30"/>
                  </a:lnTo>
                  <a:lnTo>
                    <a:pt x="199" y="29"/>
                  </a:lnTo>
                  <a:lnTo>
                    <a:pt x="201" y="28"/>
                  </a:lnTo>
                  <a:lnTo>
                    <a:pt x="203" y="26"/>
                  </a:lnTo>
                  <a:lnTo>
                    <a:pt x="206" y="23"/>
                  </a:lnTo>
                  <a:lnTo>
                    <a:pt x="208" y="21"/>
                  </a:lnTo>
                  <a:lnTo>
                    <a:pt x="210" y="19"/>
                  </a:lnTo>
                  <a:lnTo>
                    <a:pt x="212" y="17"/>
                  </a:lnTo>
                  <a:lnTo>
                    <a:pt x="213" y="15"/>
                  </a:lnTo>
                  <a:lnTo>
                    <a:pt x="214" y="14"/>
                  </a:lnTo>
                  <a:lnTo>
                    <a:pt x="214" y="12"/>
                  </a:lnTo>
                  <a:lnTo>
                    <a:pt x="215" y="11"/>
                  </a:lnTo>
                  <a:lnTo>
                    <a:pt x="215" y="10"/>
                  </a:lnTo>
                  <a:lnTo>
                    <a:pt x="217" y="3"/>
                  </a:lnTo>
                  <a:lnTo>
                    <a:pt x="218" y="2"/>
                  </a:lnTo>
                  <a:lnTo>
                    <a:pt x="218" y="1"/>
                  </a:lnTo>
                  <a:lnTo>
                    <a:pt x="219" y="1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257">
              <a:extLst>
                <a:ext uri="{FF2B5EF4-FFF2-40B4-BE49-F238E27FC236}">
                  <a16:creationId xmlns:a16="http://schemas.microsoft.com/office/drawing/2014/main" id="{E054512F-ED2A-8788-4E44-95DFC283D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3828" y="3363825"/>
              <a:ext cx="761458" cy="780363"/>
            </a:xfrm>
            <a:custGeom>
              <a:avLst/>
              <a:gdLst>
                <a:gd name="T0" fmla="*/ 139 w 635"/>
                <a:gd name="T1" fmla="*/ 11 h 593"/>
                <a:gd name="T2" fmla="*/ 139 w 635"/>
                <a:gd name="T3" fmla="*/ 33 h 593"/>
                <a:gd name="T4" fmla="*/ 152 w 635"/>
                <a:gd name="T5" fmla="*/ 62 h 593"/>
                <a:gd name="T6" fmla="*/ 136 w 635"/>
                <a:gd name="T7" fmla="*/ 79 h 593"/>
                <a:gd name="T8" fmla="*/ 93 w 635"/>
                <a:gd name="T9" fmla="*/ 100 h 593"/>
                <a:gd name="T10" fmla="*/ 91 w 635"/>
                <a:gd name="T11" fmla="*/ 117 h 593"/>
                <a:gd name="T12" fmla="*/ 121 w 635"/>
                <a:gd name="T13" fmla="*/ 138 h 593"/>
                <a:gd name="T14" fmla="*/ 144 w 635"/>
                <a:gd name="T15" fmla="*/ 151 h 593"/>
                <a:gd name="T16" fmla="*/ 168 w 635"/>
                <a:gd name="T17" fmla="*/ 194 h 593"/>
                <a:gd name="T18" fmla="*/ 194 w 635"/>
                <a:gd name="T19" fmla="*/ 217 h 593"/>
                <a:gd name="T20" fmla="*/ 227 w 635"/>
                <a:gd name="T21" fmla="*/ 217 h 593"/>
                <a:gd name="T22" fmla="*/ 268 w 635"/>
                <a:gd name="T23" fmla="*/ 197 h 593"/>
                <a:gd name="T24" fmla="*/ 276 w 635"/>
                <a:gd name="T25" fmla="*/ 185 h 593"/>
                <a:gd name="T26" fmla="*/ 263 w 635"/>
                <a:gd name="T27" fmla="*/ 174 h 593"/>
                <a:gd name="T28" fmla="*/ 279 w 635"/>
                <a:gd name="T29" fmla="*/ 166 h 593"/>
                <a:gd name="T30" fmla="*/ 304 w 635"/>
                <a:gd name="T31" fmla="*/ 200 h 593"/>
                <a:gd name="T32" fmla="*/ 330 w 635"/>
                <a:gd name="T33" fmla="*/ 208 h 593"/>
                <a:gd name="T34" fmla="*/ 348 w 635"/>
                <a:gd name="T35" fmla="*/ 209 h 593"/>
                <a:gd name="T36" fmla="*/ 375 w 635"/>
                <a:gd name="T37" fmla="*/ 227 h 593"/>
                <a:gd name="T38" fmla="*/ 393 w 635"/>
                <a:gd name="T39" fmla="*/ 251 h 593"/>
                <a:gd name="T40" fmla="*/ 405 w 635"/>
                <a:gd name="T41" fmla="*/ 238 h 593"/>
                <a:gd name="T42" fmla="*/ 440 w 635"/>
                <a:gd name="T43" fmla="*/ 241 h 593"/>
                <a:gd name="T44" fmla="*/ 482 w 635"/>
                <a:gd name="T45" fmla="*/ 260 h 593"/>
                <a:gd name="T46" fmla="*/ 493 w 635"/>
                <a:gd name="T47" fmla="*/ 247 h 593"/>
                <a:gd name="T48" fmla="*/ 505 w 635"/>
                <a:gd name="T49" fmla="*/ 258 h 593"/>
                <a:gd name="T50" fmla="*/ 513 w 635"/>
                <a:gd name="T51" fmla="*/ 283 h 593"/>
                <a:gd name="T52" fmla="*/ 509 w 635"/>
                <a:gd name="T53" fmla="*/ 310 h 593"/>
                <a:gd name="T54" fmla="*/ 534 w 635"/>
                <a:gd name="T55" fmla="*/ 373 h 593"/>
                <a:gd name="T56" fmla="*/ 562 w 635"/>
                <a:gd name="T57" fmla="*/ 386 h 593"/>
                <a:gd name="T58" fmla="*/ 588 w 635"/>
                <a:gd name="T59" fmla="*/ 400 h 593"/>
                <a:gd name="T60" fmla="*/ 611 w 635"/>
                <a:gd name="T61" fmla="*/ 410 h 593"/>
                <a:gd name="T62" fmla="*/ 630 w 635"/>
                <a:gd name="T63" fmla="*/ 475 h 593"/>
                <a:gd name="T64" fmla="*/ 629 w 635"/>
                <a:gd name="T65" fmla="*/ 505 h 593"/>
                <a:gd name="T66" fmla="*/ 589 w 635"/>
                <a:gd name="T67" fmla="*/ 523 h 593"/>
                <a:gd name="T68" fmla="*/ 537 w 635"/>
                <a:gd name="T69" fmla="*/ 522 h 593"/>
                <a:gd name="T70" fmla="*/ 513 w 635"/>
                <a:gd name="T71" fmla="*/ 520 h 593"/>
                <a:gd name="T72" fmla="*/ 503 w 635"/>
                <a:gd name="T73" fmla="*/ 542 h 593"/>
                <a:gd name="T74" fmla="*/ 473 w 635"/>
                <a:gd name="T75" fmla="*/ 587 h 593"/>
                <a:gd name="T76" fmla="*/ 447 w 635"/>
                <a:gd name="T77" fmla="*/ 593 h 593"/>
                <a:gd name="T78" fmla="*/ 429 w 635"/>
                <a:gd name="T79" fmla="*/ 571 h 593"/>
                <a:gd name="T80" fmla="*/ 400 w 635"/>
                <a:gd name="T81" fmla="*/ 538 h 593"/>
                <a:gd name="T82" fmla="*/ 370 w 635"/>
                <a:gd name="T83" fmla="*/ 536 h 593"/>
                <a:gd name="T84" fmla="*/ 330 w 635"/>
                <a:gd name="T85" fmla="*/ 521 h 593"/>
                <a:gd name="T86" fmla="*/ 273 w 635"/>
                <a:gd name="T87" fmla="*/ 527 h 593"/>
                <a:gd name="T88" fmla="*/ 251 w 635"/>
                <a:gd name="T89" fmla="*/ 509 h 593"/>
                <a:gd name="T90" fmla="*/ 230 w 635"/>
                <a:gd name="T91" fmla="*/ 496 h 593"/>
                <a:gd name="T92" fmla="*/ 212 w 635"/>
                <a:gd name="T93" fmla="*/ 501 h 593"/>
                <a:gd name="T94" fmla="*/ 210 w 635"/>
                <a:gd name="T95" fmla="*/ 485 h 593"/>
                <a:gd name="T96" fmla="*/ 173 w 635"/>
                <a:gd name="T97" fmla="*/ 444 h 593"/>
                <a:gd name="T98" fmla="*/ 156 w 635"/>
                <a:gd name="T99" fmla="*/ 425 h 593"/>
                <a:gd name="T100" fmla="*/ 137 w 635"/>
                <a:gd name="T101" fmla="*/ 419 h 593"/>
                <a:gd name="T102" fmla="*/ 137 w 635"/>
                <a:gd name="T103" fmla="*/ 385 h 593"/>
                <a:gd name="T104" fmla="*/ 126 w 635"/>
                <a:gd name="T105" fmla="*/ 367 h 593"/>
                <a:gd name="T106" fmla="*/ 87 w 635"/>
                <a:gd name="T107" fmla="*/ 373 h 593"/>
                <a:gd name="T108" fmla="*/ 60 w 635"/>
                <a:gd name="T109" fmla="*/ 351 h 593"/>
                <a:gd name="T110" fmla="*/ 46 w 635"/>
                <a:gd name="T111" fmla="*/ 324 h 593"/>
                <a:gd name="T112" fmla="*/ 34 w 635"/>
                <a:gd name="T113" fmla="*/ 299 h 593"/>
                <a:gd name="T114" fmla="*/ 32 w 635"/>
                <a:gd name="T115" fmla="*/ 323 h 593"/>
                <a:gd name="T116" fmla="*/ 17 w 635"/>
                <a:gd name="T117" fmla="*/ 329 h 593"/>
                <a:gd name="T118" fmla="*/ 3 w 635"/>
                <a:gd name="T119" fmla="*/ 34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593">
                  <a:moveTo>
                    <a:pt x="126" y="0"/>
                  </a:moveTo>
                  <a:lnTo>
                    <a:pt x="126" y="0"/>
                  </a:lnTo>
                  <a:lnTo>
                    <a:pt x="127" y="0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0" y="2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3" y="4"/>
                  </a:lnTo>
                  <a:lnTo>
                    <a:pt x="135" y="5"/>
                  </a:lnTo>
                  <a:lnTo>
                    <a:pt x="135" y="6"/>
                  </a:lnTo>
                  <a:lnTo>
                    <a:pt x="136" y="7"/>
                  </a:lnTo>
                  <a:lnTo>
                    <a:pt x="137" y="8"/>
                  </a:lnTo>
                  <a:lnTo>
                    <a:pt x="137" y="10"/>
                  </a:lnTo>
                  <a:lnTo>
                    <a:pt x="137" y="10"/>
                  </a:lnTo>
                  <a:lnTo>
                    <a:pt x="137" y="10"/>
                  </a:lnTo>
                  <a:lnTo>
                    <a:pt x="139" y="11"/>
                  </a:lnTo>
                  <a:lnTo>
                    <a:pt x="140" y="11"/>
                  </a:lnTo>
                  <a:lnTo>
                    <a:pt x="141" y="11"/>
                  </a:lnTo>
                  <a:lnTo>
                    <a:pt x="142" y="12"/>
                  </a:lnTo>
                  <a:lnTo>
                    <a:pt x="143" y="12"/>
                  </a:lnTo>
                  <a:lnTo>
                    <a:pt x="143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4" y="15"/>
                  </a:lnTo>
                  <a:lnTo>
                    <a:pt x="144" y="16"/>
                  </a:lnTo>
                  <a:lnTo>
                    <a:pt x="144" y="17"/>
                  </a:lnTo>
                  <a:lnTo>
                    <a:pt x="144" y="18"/>
                  </a:lnTo>
                  <a:lnTo>
                    <a:pt x="143" y="20"/>
                  </a:lnTo>
                  <a:lnTo>
                    <a:pt x="141" y="26"/>
                  </a:lnTo>
                  <a:lnTo>
                    <a:pt x="140" y="28"/>
                  </a:lnTo>
                  <a:lnTo>
                    <a:pt x="140" y="30"/>
                  </a:lnTo>
                  <a:lnTo>
                    <a:pt x="139" y="31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9" y="36"/>
                  </a:lnTo>
                  <a:lnTo>
                    <a:pt x="140" y="38"/>
                  </a:lnTo>
                  <a:lnTo>
                    <a:pt x="140" y="39"/>
                  </a:lnTo>
                  <a:lnTo>
                    <a:pt x="141" y="41"/>
                  </a:lnTo>
                  <a:lnTo>
                    <a:pt x="141" y="42"/>
                  </a:lnTo>
                  <a:lnTo>
                    <a:pt x="142" y="44"/>
                  </a:lnTo>
                  <a:lnTo>
                    <a:pt x="144" y="45"/>
                  </a:lnTo>
                  <a:lnTo>
                    <a:pt x="147" y="50"/>
                  </a:lnTo>
                  <a:lnTo>
                    <a:pt x="149" y="52"/>
                  </a:lnTo>
                  <a:lnTo>
                    <a:pt x="150" y="53"/>
                  </a:lnTo>
                  <a:lnTo>
                    <a:pt x="150" y="54"/>
                  </a:lnTo>
                  <a:lnTo>
                    <a:pt x="151" y="55"/>
                  </a:lnTo>
                  <a:lnTo>
                    <a:pt x="151" y="56"/>
                  </a:lnTo>
                  <a:lnTo>
                    <a:pt x="151" y="58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2" y="64"/>
                  </a:lnTo>
                  <a:lnTo>
                    <a:pt x="151" y="66"/>
                  </a:lnTo>
                  <a:lnTo>
                    <a:pt x="151" y="67"/>
                  </a:lnTo>
                  <a:lnTo>
                    <a:pt x="151" y="69"/>
                  </a:lnTo>
                  <a:lnTo>
                    <a:pt x="150" y="70"/>
                  </a:lnTo>
                  <a:lnTo>
                    <a:pt x="150" y="71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8" y="73"/>
                  </a:lnTo>
                  <a:lnTo>
                    <a:pt x="146" y="74"/>
                  </a:lnTo>
                  <a:lnTo>
                    <a:pt x="145" y="75"/>
                  </a:lnTo>
                  <a:lnTo>
                    <a:pt x="144" y="75"/>
                  </a:lnTo>
                  <a:lnTo>
                    <a:pt x="143" y="76"/>
                  </a:lnTo>
                  <a:lnTo>
                    <a:pt x="140" y="77"/>
                  </a:lnTo>
                  <a:lnTo>
                    <a:pt x="139" y="77"/>
                  </a:lnTo>
                  <a:lnTo>
                    <a:pt x="137" y="78"/>
                  </a:lnTo>
                  <a:lnTo>
                    <a:pt x="136" y="79"/>
                  </a:lnTo>
                  <a:lnTo>
                    <a:pt x="135" y="80"/>
                  </a:lnTo>
                  <a:lnTo>
                    <a:pt x="134" y="81"/>
                  </a:lnTo>
                  <a:lnTo>
                    <a:pt x="133" y="81"/>
                  </a:lnTo>
                  <a:lnTo>
                    <a:pt x="131" y="84"/>
                  </a:lnTo>
                  <a:lnTo>
                    <a:pt x="131" y="85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8"/>
                  </a:lnTo>
                  <a:lnTo>
                    <a:pt x="127" y="88"/>
                  </a:lnTo>
                  <a:lnTo>
                    <a:pt x="126" y="89"/>
                  </a:lnTo>
                  <a:lnTo>
                    <a:pt x="125" y="89"/>
                  </a:lnTo>
                  <a:lnTo>
                    <a:pt x="124" y="90"/>
                  </a:lnTo>
                  <a:lnTo>
                    <a:pt x="121" y="91"/>
                  </a:lnTo>
                  <a:lnTo>
                    <a:pt x="114" y="93"/>
                  </a:lnTo>
                  <a:lnTo>
                    <a:pt x="105" y="96"/>
                  </a:lnTo>
                  <a:lnTo>
                    <a:pt x="101" y="97"/>
                  </a:lnTo>
                  <a:lnTo>
                    <a:pt x="93" y="100"/>
                  </a:lnTo>
                  <a:lnTo>
                    <a:pt x="92" y="100"/>
                  </a:lnTo>
                  <a:lnTo>
                    <a:pt x="91" y="101"/>
                  </a:lnTo>
                  <a:lnTo>
                    <a:pt x="90" y="102"/>
                  </a:lnTo>
                  <a:lnTo>
                    <a:pt x="89" y="103"/>
                  </a:lnTo>
                  <a:lnTo>
                    <a:pt x="88" y="103"/>
                  </a:lnTo>
                  <a:lnTo>
                    <a:pt x="88" y="104"/>
                  </a:lnTo>
                  <a:lnTo>
                    <a:pt x="88" y="105"/>
                  </a:lnTo>
                  <a:lnTo>
                    <a:pt x="87" y="106"/>
                  </a:lnTo>
                  <a:lnTo>
                    <a:pt x="87" y="107"/>
                  </a:lnTo>
                  <a:lnTo>
                    <a:pt x="87" y="109"/>
                  </a:lnTo>
                  <a:lnTo>
                    <a:pt x="88" y="109"/>
                  </a:lnTo>
                  <a:lnTo>
                    <a:pt x="88" y="110"/>
                  </a:lnTo>
                  <a:lnTo>
                    <a:pt x="88" y="112"/>
                  </a:lnTo>
                  <a:lnTo>
                    <a:pt x="89" y="113"/>
                  </a:lnTo>
                  <a:lnTo>
                    <a:pt x="90" y="114"/>
                  </a:lnTo>
                  <a:lnTo>
                    <a:pt x="91" y="115"/>
                  </a:lnTo>
                  <a:lnTo>
                    <a:pt x="91" y="117"/>
                  </a:lnTo>
                  <a:lnTo>
                    <a:pt x="92" y="118"/>
                  </a:lnTo>
                  <a:lnTo>
                    <a:pt x="93" y="119"/>
                  </a:lnTo>
                  <a:lnTo>
                    <a:pt x="95" y="121"/>
                  </a:lnTo>
                  <a:lnTo>
                    <a:pt x="100" y="125"/>
                  </a:lnTo>
                  <a:lnTo>
                    <a:pt x="102" y="127"/>
                  </a:lnTo>
                  <a:lnTo>
                    <a:pt x="104" y="129"/>
                  </a:lnTo>
                  <a:lnTo>
                    <a:pt x="107" y="132"/>
                  </a:lnTo>
                  <a:lnTo>
                    <a:pt x="108" y="134"/>
                  </a:lnTo>
                  <a:lnTo>
                    <a:pt x="109" y="135"/>
                  </a:lnTo>
                  <a:lnTo>
                    <a:pt x="111" y="136"/>
                  </a:lnTo>
                  <a:lnTo>
                    <a:pt x="112" y="137"/>
                  </a:lnTo>
                  <a:lnTo>
                    <a:pt x="114" y="138"/>
                  </a:lnTo>
                  <a:lnTo>
                    <a:pt x="116" y="138"/>
                  </a:lnTo>
                  <a:lnTo>
                    <a:pt x="118" y="139"/>
                  </a:lnTo>
                  <a:lnTo>
                    <a:pt x="119" y="139"/>
                  </a:lnTo>
                  <a:lnTo>
                    <a:pt x="120" y="138"/>
                  </a:lnTo>
                  <a:lnTo>
                    <a:pt x="121" y="138"/>
                  </a:lnTo>
                  <a:lnTo>
                    <a:pt x="124" y="137"/>
                  </a:lnTo>
                  <a:lnTo>
                    <a:pt x="125" y="137"/>
                  </a:lnTo>
                  <a:lnTo>
                    <a:pt x="126" y="137"/>
                  </a:lnTo>
                  <a:lnTo>
                    <a:pt x="127" y="137"/>
                  </a:lnTo>
                  <a:lnTo>
                    <a:pt x="128" y="137"/>
                  </a:lnTo>
                  <a:lnTo>
                    <a:pt x="130" y="137"/>
                  </a:lnTo>
                  <a:lnTo>
                    <a:pt x="131" y="138"/>
                  </a:lnTo>
                  <a:lnTo>
                    <a:pt x="132" y="138"/>
                  </a:lnTo>
                  <a:lnTo>
                    <a:pt x="133" y="138"/>
                  </a:lnTo>
                  <a:lnTo>
                    <a:pt x="134" y="139"/>
                  </a:lnTo>
                  <a:lnTo>
                    <a:pt x="135" y="140"/>
                  </a:lnTo>
                  <a:lnTo>
                    <a:pt x="137" y="141"/>
                  </a:lnTo>
                  <a:lnTo>
                    <a:pt x="138" y="142"/>
                  </a:lnTo>
                  <a:lnTo>
                    <a:pt x="139" y="144"/>
                  </a:lnTo>
                  <a:lnTo>
                    <a:pt x="141" y="145"/>
                  </a:lnTo>
                  <a:lnTo>
                    <a:pt x="142" y="146"/>
                  </a:lnTo>
                  <a:lnTo>
                    <a:pt x="144" y="151"/>
                  </a:lnTo>
                  <a:lnTo>
                    <a:pt x="146" y="153"/>
                  </a:lnTo>
                  <a:lnTo>
                    <a:pt x="151" y="159"/>
                  </a:lnTo>
                  <a:lnTo>
                    <a:pt x="152" y="161"/>
                  </a:lnTo>
                  <a:lnTo>
                    <a:pt x="154" y="164"/>
                  </a:lnTo>
                  <a:lnTo>
                    <a:pt x="154" y="165"/>
                  </a:lnTo>
                  <a:lnTo>
                    <a:pt x="155" y="166"/>
                  </a:lnTo>
                  <a:lnTo>
                    <a:pt x="156" y="169"/>
                  </a:lnTo>
                  <a:lnTo>
                    <a:pt x="157" y="170"/>
                  </a:lnTo>
                  <a:lnTo>
                    <a:pt x="159" y="176"/>
                  </a:lnTo>
                  <a:lnTo>
                    <a:pt x="160" y="178"/>
                  </a:lnTo>
                  <a:lnTo>
                    <a:pt x="161" y="180"/>
                  </a:lnTo>
                  <a:lnTo>
                    <a:pt x="162" y="185"/>
                  </a:lnTo>
                  <a:lnTo>
                    <a:pt x="164" y="190"/>
                  </a:lnTo>
                  <a:lnTo>
                    <a:pt x="165" y="191"/>
                  </a:lnTo>
                  <a:lnTo>
                    <a:pt x="166" y="192"/>
                  </a:lnTo>
                  <a:lnTo>
                    <a:pt x="167" y="193"/>
                  </a:lnTo>
                  <a:lnTo>
                    <a:pt x="168" y="194"/>
                  </a:lnTo>
                  <a:lnTo>
                    <a:pt x="169" y="195"/>
                  </a:lnTo>
                  <a:lnTo>
                    <a:pt x="170" y="196"/>
                  </a:lnTo>
                  <a:lnTo>
                    <a:pt x="173" y="198"/>
                  </a:lnTo>
                  <a:lnTo>
                    <a:pt x="175" y="199"/>
                  </a:lnTo>
                  <a:lnTo>
                    <a:pt x="180" y="201"/>
                  </a:lnTo>
                  <a:lnTo>
                    <a:pt x="181" y="202"/>
                  </a:lnTo>
                  <a:lnTo>
                    <a:pt x="183" y="203"/>
                  </a:lnTo>
                  <a:lnTo>
                    <a:pt x="184" y="204"/>
                  </a:lnTo>
                  <a:lnTo>
                    <a:pt x="185" y="205"/>
                  </a:lnTo>
                  <a:lnTo>
                    <a:pt x="186" y="206"/>
                  </a:lnTo>
                  <a:lnTo>
                    <a:pt x="187" y="207"/>
                  </a:lnTo>
                  <a:lnTo>
                    <a:pt x="188" y="210"/>
                  </a:lnTo>
                  <a:lnTo>
                    <a:pt x="189" y="211"/>
                  </a:lnTo>
                  <a:lnTo>
                    <a:pt x="190" y="212"/>
                  </a:lnTo>
                  <a:lnTo>
                    <a:pt x="191" y="213"/>
                  </a:lnTo>
                  <a:lnTo>
                    <a:pt x="193" y="215"/>
                  </a:lnTo>
                  <a:lnTo>
                    <a:pt x="194" y="217"/>
                  </a:lnTo>
                  <a:lnTo>
                    <a:pt x="198" y="219"/>
                  </a:lnTo>
                  <a:lnTo>
                    <a:pt x="199" y="220"/>
                  </a:lnTo>
                  <a:lnTo>
                    <a:pt x="200" y="220"/>
                  </a:lnTo>
                  <a:lnTo>
                    <a:pt x="202" y="221"/>
                  </a:lnTo>
                  <a:lnTo>
                    <a:pt x="204" y="222"/>
                  </a:lnTo>
                  <a:lnTo>
                    <a:pt x="205" y="222"/>
                  </a:lnTo>
                  <a:lnTo>
                    <a:pt x="206" y="222"/>
                  </a:lnTo>
                  <a:lnTo>
                    <a:pt x="207" y="222"/>
                  </a:lnTo>
                  <a:lnTo>
                    <a:pt x="208" y="222"/>
                  </a:lnTo>
                  <a:lnTo>
                    <a:pt x="210" y="222"/>
                  </a:lnTo>
                  <a:lnTo>
                    <a:pt x="215" y="221"/>
                  </a:lnTo>
                  <a:lnTo>
                    <a:pt x="218" y="221"/>
                  </a:lnTo>
                  <a:lnTo>
                    <a:pt x="220" y="221"/>
                  </a:lnTo>
                  <a:lnTo>
                    <a:pt x="222" y="220"/>
                  </a:lnTo>
                  <a:lnTo>
                    <a:pt x="223" y="219"/>
                  </a:lnTo>
                  <a:lnTo>
                    <a:pt x="225" y="218"/>
                  </a:lnTo>
                  <a:lnTo>
                    <a:pt x="227" y="217"/>
                  </a:lnTo>
                  <a:lnTo>
                    <a:pt x="228" y="216"/>
                  </a:lnTo>
                  <a:lnTo>
                    <a:pt x="230" y="215"/>
                  </a:lnTo>
                  <a:lnTo>
                    <a:pt x="236" y="209"/>
                  </a:lnTo>
                  <a:lnTo>
                    <a:pt x="238" y="207"/>
                  </a:lnTo>
                  <a:lnTo>
                    <a:pt x="239" y="206"/>
                  </a:lnTo>
                  <a:lnTo>
                    <a:pt x="241" y="205"/>
                  </a:lnTo>
                  <a:lnTo>
                    <a:pt x="243" y="204"/>
                  </a:lnTo>
                  <a:lnTo>
                    <a:pt x="245" y="202"/>
                  </a:lnTo>
                  <a:lnTo>
                    <a:pt x="247" y="202"/>
                  </a:lnTo>
                  <a:lnTo>
                    <a:pt x="251" y="200"/>
                  </a:lnTo>
                  <a:lnTo>
                    <a:pt x="255" y="198"/>
                  </a:lnTo>
                  <a:lnTo>
                    <a:pt x="256" y="198"/>
                  </a:lnTo>
                  <a:lnTo>
                    <a:pt x="258" y="197"/>
                  </a:lnTo>
                  <a:lnTo>
                    <a:pt x="259" y="197"/>
                  </a:lnTo>
                  <a:lnTo>
                    <a:pt x="260" y="197"/>
                  </a:lnTo>
                  <a:lnTo>
                    <a:pt x="262" y="197"/>
                  </a:lnTo>
                  <a:lnTo>
                    <a:pt x="268" y="197"/>
                  </a:lnTo>
                  <a:lnTo>
                    <a:pt x="270" y="197"/>
                  </a:lnTo>
                  <a:lnTo>
                    <a:pt x="273" y="197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6" y="197"/>
                  </a:lnTo>
                  <a:lnTo>
                    <a:pt x="276" y="197"/>
                  </a:lnTo>
                  <a:lnTo>
                    <a:pt x="277" y="196"/>
                  </a:lnTo>
                  <a:lnTo>
                    <a:pt x="277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7" y="191"/>
                  </a:lnTo>
                  <a:lnTo>
                    <a:pt x="277" y="190"/>
                  </a:lnTo>
                  <a:lnTo>
                    <a:pt x="277" y="188"/>
                  </a:lnTo>
                  <a:lnTo>
                    <a:pt x="277" y="187"/>
                  </a:lnTo>
                  <a:lnTo>
                    <a:pt x="276" y="186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5" y="184"/>
                  </a:lnTo>
                  <a:lnTo>
                    <a:pt x="274" y="183"/>
                  </a:lnTo>
                  <a:lnTo>
                    <a:pt x="273" y="183"/>
                  </a:lnTo>
                  <a:lnTo>
                    <a:pt x="272" y="182"/>
                  </a:lnTo>
                  <a:lnTo>
                    <a:pt x="270" y="182"/>
                  </a:lnTo>
                  <a:lnTo>
                    <a:pt x="267" y="181"/>
                  </a:lnTo>
                  <a:lnTo>
                    <a:pt x="266" y="181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4" y="179"/>
                  </a:lnTo>
                  <a:lnTo>
                    <a:pt x="264" y="179"/>
                  </a:lnTo>
                  <a:lnTo>
                    <a:pt x="263" y="178"/>
                  </a:lnTo>
                  <a:lnTo>
                    <a:pt x="263" y="177"/>
                  </a:lnTo>
                  <a:lnTo>
                    <a:pt x="263" y="176"/>
                  </a:lnTo>
                  <a:lnTo>
                    <a:pt x="263" y="175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2"/>
                  </a:lnTo>
                  <a:lnTo>
                    <a:pt x="264" y="171"/>
                  </a:lnTo>
                  <a:lnTo>
                    <a:pt x="264" y="170"/>
                  </a:lnTo>
                  <a:lnTo>
                    <a:pt x="265" y="169"/>
                  </a:lnTo>
                  <a:lnTo>
                    <a:pt x="266" y="168"/>
                  </a:lnTo>
                  <a:lnTo>
                    <a:pt x="267" y="167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70" y="165"/>
                  </a:lnTo>
                  <a:lnTo>
                    <a:pt x="271" y="165"/>
                  </a:lnTo>
                  <a:lnTo>
                    <a:pt x="272" y="165"/>
                  </a:lnTo>
                  <a:lnTo>
                    <a:pt x="273" y="165"/>
                  </a:lnTo>
                  <a:lnTo>
                    <a:pt x="274" y="165"/>
                  </a:lnTo>
                  <a:lnTo>
                    <a:pt x="276" y="165"/>
                  </a:lnTo>
                  <a:lnTo>
                    <a:pt x="277" y="165"/>
                  </a:lnTo>
                  <a:lnTo>
                    <a:pt x="279" y="166"/>
                  </a:lnTo>
                  <a:lnTo>
                    <a:pt x="281" y="167"/>
                  </a:lnTo>
                  <a:lnTo>
                    <a:pt x="283" y="168"/>
                  </a:lnTo>
                  <a:lnTo>
                    <a:pt x="284" y="169"/>
                  </a:lnTo>
                  <a:lnTo>
                    <a:pt x="285" y="170"/>
                  </a:lnTo>
                  <a:lnTo>
                    <a:pt x="290" y="173"/>
                  </a:lnTo>
                  <a:lnTo>
                    <a:pt x="291" y="175"/>
                  </a:lnTo>
                  <a:lnTo>
                    <a:pt x="292" y="176"/>
                  </a:lnTo>
                  <a:lnTo>
                    <a:pt x="293" y="177"/>
                  </a:lnTo>
                  <a:lnTo>
                    <a:pt x="294" y="179"/>
                  </a:lnTo>
                  <a:lnTo>
                    <a:pt x="298" y="187"/>
                  </a:lnTo>
                  <a:lnTo>
                    <a:pt x="299" y="188"/>
                  </a:lnTo>
                  <a:lnTo>
                    <a:pt x="299" y="189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302" y="197"/>
                  </a:lnTo>
                  <a:lnTo>
                    <a:pt x="303" y="199"/>
                  </a:lnTo>
                  <a:lnTo>
                    <a:pt x="304" y="200"/>
                  </a:lnTo>
                  <a:lnTo>
                    <a:pt x="305" y="202"/>
                  </a:lnTo>
                  <a:lnTo>
                    <a:pt x="306" y="202"/>
                  </a:lnTo>
                  <a:lnTo>
                    <a:pt x="307" y="203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5"/>
                  </a:lnTo>
                  <a:lnTo>
                    <a:pt x="311" y="205"/>
                  </a:lnTo>
                  <a:lnTo>
                    <a:pt x="315" y="207"/>
                  </a:lnTo>
                  <a:lnTo>
                    <a:pt x="322" y="209"/>
                  </a:lnTo>
                  <a:lnTo>
                    <a:pt x="323" y="210"/>
                  </a:lnTo>
                  <a:lnTo>
                    <a:pt x="324" y="210"/>
                  </a:lnTo>
                  <a:lnTo>
                    <a:pt x="325" y="210"/>
                  </a:lnTo>
                  <a:lnTo>
                    <a:pt x="326" y="210"/>
                  </a:lnTo>
                  <a:lnTo>
                    <a:pt x="327" y="209"/>
                  </a:lnTo>
                  <a:lnTo>
                    <a:pt x="328" y="209"/>
                  </a:lnTo>
                  <a:lnTo>
                    <a:pt x="329" y="209"/>
                  </a:lnTo>
                  <a:lnTo>
                    <a:pt x="330" y="208"/>
                  </a:lnTo>
                  <a:lnTo>
                    <a:pt x="332" y="206"/>
                  </a:lnTo>
                  <a:lnTo>
                    <a:pt x="333" y="206"/>
                  </a:lnTo>
                  <a:lnTo>
                    <a:pt x="334" y="205"/>
                  </a:lnTo>
                  <a:lnTo>
                    <a:pt x="335" y="205"/>
                  </a:lnTo>
                  <a:lnTo>
                    <a:pt x="336" y="205"/>
                  </a:lnTo>
                  <a:lnTo>
                    <a:pt x="336" y="204"/>
                  </a:lnTo>
                  <a:lnTo>
                    <a:pt x="338" y="204"/>
                  </a:lnTo>
                  <a:lnTo>
                    <a:pt x="339" y="204"/>
                  </a:lnTo>
                  <a:lnTo>
                    <a:pt x="340" y="205"/>
                  </a:lnTo>
                  <a:lnTo>
                    <a:pt x="341" y="205"/>
                  </a:lnTo>
                  <a:lnTo>
                    <a:pt x="343" y="205"/>
                  </a:lnTo>
                  <a:lnTo>
                    <a:pt x="344" y="206"/>
                  </a:lnTo>
                  <a:lnTo>
                    <a:pt x="345" y="206"/>
                  </a:lnTo>
                  <a:lnTo>
                    <a:pt x="345" y="207"/>
                  </a:lnTo>
                  <a:lnTo>
                    <a:pt x="346" y="207"/>
                  </a:lnTo>
                  <a:lnTo>
                    <a:pt x="347" y="208"/>
                  </a:lnTo>
                  <a:lnTo>
                    <a:pt x="348" y="209"/>
                  </a:lnTo>
                  <a:lnTo>
                    <a:pt x="349" y="211"/>
                  </a:lnTo>
                  <a:lnTo>
                    <a:pt x="351" y="214"/>
                  </a:lnTo>
                  <a:lnTo>
                    <a:pt x="352" y="215"/>
                  </a:lnTo>
                  <a:lnTo>
                    <a:pt x="353" y="217"/>
                  </a:lnTo>
                  <a:lnTo>
                    <a:pt x="354" y="217"/>
                  </a:lnTo>
                  <a:lnTo>
                    <a:pt x="355" y="218"/>
                  </a:lnTo>
                  <a:lnTo>
                    <a:pt x="356" y="219"/>
                  </a:lnTo>
                  <a:lnTo>
                    <a:pt x="358" y="219"/>
                  </a:lnTo>
                  <a:lnTo>
                    <a:pt x="359" y="220"/>
                  </a:lnTo>
                  <a:lnTo>
                    <a:pt x="366" y="222"/>
                  </a:lnTo>
                  <a:lnTo>
                    <a:pt x="367" y="222"/>
                  </a:lnTo>
                  <a:lnTo>
                    <a:pt x="369" y="223"/>
                  </a:lnTo>
                  <a:lnTo>
                    <a:pt x="371" y="224"/>
                  </a:lnTo>
                  <a:lnTo>
                    <a:pt x="372" y="225"/>
                  </a:lnTo>
                  <a:lnTo>
                    <a:pt x="374" y="226"/>
                  </a:lnTo>
                  <a:lnTo>
                    <a:pt x="375" y="226"/>
                  </a:lnTo>
                  <a:lnTo>
                    <a:pt x="375" y="227"/>
                  </a:lnTo>
                  <a:lnTo>
                    <a:pt x="376" y="228"/>
                  </a:lnTo>
                  <a:lnTo>
                    <a:pt x="377" y="229"/>
                  </a:lnTo>
                  <a:lnTo>
                    <a:pt x="378" y="230"/>
                  </a:lnTo>
                  <a:lnTo>
                    <a:pt x="379" y="233"/>
                  </a:lnTo>
                  <a:lnTo>
                    <a:pt x="380" y="238"/>
                  </a:lnTo>
                  <a:lnTo>
                    <a:pt x="381" y="239"/>
                  </a:lnTo>
                  <a:lnTo>
                    <a:pt x="382" y="241"/>
                  </a:lnTo>
                  <a:lnTo>
                    <a:pt x="383" y="242"/>
                  </a:lnTo>
                  <a:lnTo>
                    <a:pt x="384" y="244"/>
                  </a:lnTo>
                  <a:lnTo>
                    <a:pt x="385" y="245"/>
                  </a:lnTo>
                  <a:lnTo>
                    <a:pt x="386" y="246"/>
                  </a:lnTo>
                  <a:lnTo>
                    <a:pt x="387" y="247"/>
                  </a:lnTo>
                  <a:lnTo>
                    <a:pt x="388" y="248"/>
                  </a:lnTo>
                  <a:lnTo>
                    <a:pt x="390" y="249"/>
                  </a:lnTo>
                  <a:lnTo>
                    <a:pt x="391" y="250"/>
                  </a:lnTo>
                  <a:lnTo>
                    <a:pt x="392" y="250"/>
                  </a:lnTo>
                  <a:lnTo>
                    <a:pt x="393" y="251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50"/>
                  </a:lnTo>
                  <a:lnTo>
                    <a:pt x="399" y="250"/>
                  </a:lnTo>
                  <a:lnTo>
                    <a:pt x="402" y="248"/>
                  </a:lnTo>
                  <a:lnTo>
                    <a:pt x="404" y="247"/>
                  </a:lnTo>
                  <a:lnTo>
                    <a:pt x="405" y="246"/>
                  </a:lnTo>
                  <a:lnTo>
                    <a:pt x="405" y="245"/>
                  </a:lnTo>
                  <a:lnTo>
                    <a:pt x="406" y="244"/>
                  </a:lnTo>
                  <a:lnTo>
                    <a:pt x="406" y="244"/>
                  </a:lnTo>
                  <a:lnTo>
                    <a:pt x="406" y="242"/>
                  </a:lnTo>
                  <a:lnTo>
                    <a:pt x="406" y="241"/>
                  </a:lnTo>
                  <a:lnTo>
                    <a:pt x="406" y="240"/>
                  </a:lnTo>
                  <a:lnTo>
                    <a:pt x="405" y="238"/>
                  </a:lnTo>
                  <a:lnTo>
                    <a:pt x="405" y="238"/>
                  </a:lnTo>
                  <a:lnTo>
                    <a:pt x="405" y="237"/>
                  </a:lnTo>
                  <a:lnTo>
                    <a:pt x="405" y="237"/>
                  </a:lnTo>
                  <a:lnTo>
                    <a:pt x="406" y="236"/>
                  </a:lnTo>
                  <a:lnTo>
                    <a:pt x="406" y="236"/>
                  </a:lnTo>
                  <a:lnTo>
                    <a:pt x="407" y="236"/>
                  </a:lnTo>
                  <a:lnTo>
                    <a:pt x="408" y="236"/>
                  </a:lnTo>
                  <a:lnTo>
                    <a:pt x="410" y="237"/>
                  </a:lnTo>
                  <a:lnTo>
                    <a:pt x="412" y="237"/>
                  </a:lnTo>
                  <a:lnTo>
                    <a:pt x="417" y="238"/>
                  </a:lnTo>
                  <a:lnTo>
                    <a:pt x="420" y="239"/>
                  </a:lnTo>
                  <a:lnTo>
                    <a:pt x="422" y="239"/>
                  </a:lnTo>
                  <a:lnTo>
                    <a:pt x="424" y="239"/>
                  </a:lnTo>
                  <a:lnTo>
                    <a:pt x="427" y="240"/>
                  </a:lnTo>
                  <a:lnTo>
                    <a:pt x="433" y="240"/>
                  </a:lnTo>
                  <a:lnTo>
                    <a:pt x="436" y="240"/>
                  </a:lnTo>
                  <a:lnTo>
                    <a:pt x="438" y="240"/>
                  </a:lnTo>
                  <a:lnTo>
                    <a:pt x="440" y="241"/>
                  </a:lnTo>
                  <a:lnTo>
                    <a:pt x="440" y="241"/>
                  </a:lnTo>
                  <a:lnTo>
                    <a:pt x="442" y="241"/>
                  </a:lnTo>
                  <a:lnTo>
                    <a:pt x="443" y="242"/>
                  </a:lnTo>
                  <a:lnTo>
                    <a:pt x="450" y="246"/>
                  </a:lnTo>
                  <a:lnTo>
                    <a:pt x="454" y="248"/>
                  </a:lnTo>
                  <a:lnTo>
                    <a:pt x="456" y="249"/>
                  </a:lnTo>
                  <a:lnTo>
                    <a:pt x="458" y="250"/>
                  </a:lnTo>
                  <a:lnTo>
                    <a:pt x="466" y="256"/>
                  </a:lnTo>
                  <a:lnTo>
                    <a:pt x="468" y="257"/>
                  </a:lnTo>
                  <a:lnTo>
                    <a:pt x="469" y="257"/>
                  </a:lnTo>
                  <a:lnTo>
                    <a:pt x="470" y="258"/>
                  </a:lnTo>
                  <a:lnTo>
                    <a:pt x="473" y="259"/>
                  </a:lnTo>
                  <a:lnTo>
                    <a:pt x="475" y="260"/>
                  </a:lnTo>
                  <a:lnTo>
                    <a:pt x="477" y="260"/>
                  </a:lnTo>
                  <a:lnTo>
                    <a:pt x="479" y="260"/>
                  </a:lnTo>
                  <a:lnTo>
                    <a:pt x="481" y="260"/>
                  </a:lnTo>
                  <a:lnTo>
                    <a:pt x="482" y="260"/>
                  </a:lnTo>
                  <a:lnTo>
                    <a:pt x="483" y="260"/>
                  </a:lnTo>
                  <a:lnTo>
                    <a:pt x="484" y="260"/>
                  </a:lnTo>
                  <a:lnTo>
                    <a:pt x="485" y="260"/>
                  </a:lnTo>
                  <a:lnTo>
                    <a:pt x="486" y="259"/>
                  </a:lnTo>
                  <a:lnTo>
                    <a:pt x="487" y="259"/>
                  </a:lnTo>
                  <a:lnTo>
                    <a:pt x="488" y="258"/>
                  </a:lnTo>
                  <a:lnTo>
                    <a:pt x="488" y="257"/>
                  </a:lnTo>
                  <a:lnTo>
                    <a:pt x="489" y="256"/>
                  </a:lnTo>
                  <a:lnTo>
                    <a:pt x="489" y="256"/>
                  </a:lnTo>
                  <a:lnTo>
                    <a:pt x="490" y="255"/>
                  </a:lnTo>
                  <a:lnTo>
                    <a:pt x="490" y="254"/>
                  </a:lnTo>
                  <a:lnTo>
                    <a:pt x="491" y="251"/>
                  </a:lnTo>
                  <a:lnTo>
                    <a:pt x="492" y="249"/>
                  </a:lnTo>
                  <a:lnTo>
                    <a:pt x="492" y="249"/>
                  </a:lnTo>
                  <a:lnTo>
                    <a:pt x="492" y="248"/>
                  </a:lnTo>
                  <a:lnTo>
                    <a:pt x="493" y="248"/>
                  </a:lnTo>
                  <a:lnTo>
                    <a:pt x="493" y="247"/>
                  </a:lnTo>
                  <a:lnTo>
                    <a:pt x="494" y="247"/>
                  </a:lnTo>
                  <a:lnTo>
                    <a:pt x="495" y="247"/>
                  </a:lnTo>
                  <a:lnTo>
                    <a:pt x="495" y="247"/>
                  </a:lnTo>
                  <a:lnTo>
                    <a:pt x="496" y="247"/>
                  </a:lnTo>
                  <a:lnTo>
                    <a:pt x="497" y="247"/>
                  </a:lnTo>
                  <a:lnTo>
                    <a:pt x="498" y="248"/>
                  </a:lnTo>
                  <a:lnTo>
                    <a:pt x="499" y="248"/>
                  </a:lnTo>
                  <a:lnTo>
                    <a:pt x="500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0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4" y="253"/>
                  </a:lnTo>
                  <a:lnTo>
                    <a:pt x="504" y="254"/>
                  </a:lnTo>
                  <a:lnTo>
                    <a:pt x="505" y="256"/>
                  </a:lnTo>
                  <a:lnTo>
                    <a:pt x="505" y="258"/>
                  </a:lnTo>
                  <a:lnTo>
                    <a:pt x="505" y="260"/>
                  </a:lnTo>
                  <a:lnTo>
                    <a:pt x="505" y="265"/>
                  </a:lnTo>
                  <a:lnTo>
                    <a:pt x="505" y="268"/>
                  </a:lnTo>
                  <a:lnTo>
                    <a:pt x="505" y="270"/>
                  </a:lnTo>
                  <a:lnTo>
                    <a:pt x="505" y="271"/>
                  </a:lnTo>
                  <a:lnTo>
                    <a:pt x="505" y="272"/>
                  </a:lnTo>
                  <a:lnTo>
                    <a:pt x="505" y="272"/>
                  </a:lnTo>
                  <a:lnTo>
                    <a:pt x="506" y="274"/>
                  </a:lnTo>
                  <a:lnTo>
                    <a:pt x="506" y="275"/>
                  </a:lnTo>
                  <a:lnTo>
                    <a:pt x="506" y="276"/>
                  </a:lnTo>
                  <a:lnTo>
                    <a:pt x="507" y="276"/>
                  </a:lnTo>
                  <a:lnTo>
                    <a:pt x="508" y="277"/>
                  </a:lnTo>
                  <a:lnTo>
                    <a:pt x="508" y="278"/>
                  </a:lnTo>
                  <a:lnTo>
                    <a:pt x="509" y="279"/>
                  </a:lnTo>
                  <a:lnTo>
                    <a:pt x="510" y="280"/>
                  </a:lnTo>
                  <a:lnTo>
                    <a:pt x="512" y="282"/>
                  </a:lnTo>
                  <a:lnTo>
                    <a:pt x="513" y="283"/>
                  </a:lnTo>
                  <a:lnTo>
                    <a:pt x="514" y="284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5"/>
                  </a:lnTo>
                  <a:lnTo>
                    <a:pt x="515" y="286"/>
                  </a:lnTo>
                  <a:lnTo>
                    <a:pt x="515" y="287"/>
                  </a:lnTo>
                  <a:lnTo>
                    <a:pt x="514" y="288"/>
                  </a:lnTo>
                  <a:lnTo>
                    <a:pt x="514" y="289"/>
                  </a:lnTo>
                  <a:lnTo>
                    <a:pt x="512" y="292"/>
                  </a:lnTo>
                  <a:lnTo>
                    <a:pt x="511" y="296"/>
                  </a:lnTo>
                  <a:lnTo>
                    <a:pt x="509" y="300"/>
                  </a:lnTo>
                  <a:lnTo>
                    <a:pt x="509" y="301"/>
                  </a:lnTo>
                  <a:lnTo>
                    <a:pt x="508" y="302"/>
                  </a:lnTo>
                  <a:lnTo>
                    <a:pt x="508" y="304"/>
                  </a:lnTo>
                  <a:lnTo>
                    <a:pt x="508" y="306"/>
                  </a:lnTo>
                  <a:lnTo>
                    <a:pt x="508" y="308"/>
                  </a:lnTo>
                  <a:lnTo>
                    <a:pt x="509" y="310"/>
                  </a:lnTo>
                  <a:lnTo>
                    <a:pt x="509" y="312"/>
                  </a:lnTo>
                  <a:lnTo>
                    <a:pt x="511" y="315"/>
                  </a:lnTo>
                  <a:lnTo>
                    <a:pt x="511" y="317"/>
                  </a:lnTo>
                  <a:lnTo>
                    <a:pt x="512" y="319"/>
                  </a:lnTo>
                  <a:lnTo>
                    <a:pt x="513" y="321"/>
                  </a:lnTo>
                  <a:lnTo>
                    <a:pt x="515" y="325"/>
                  </a:lnTo>
                  <a:lnTo>
                    <a:pt x="517" y="330"/>
                  </a:lnTo>
                  <a:lnTo>
                    <a:pt x="519" y="336"/>
                  </a:lnTo>
                  <a:lnTo>
                    <a:pt x="524" y="345"/>
                  </a:lnTo>
                  <a:lnTo>
                    <a:pt x="527" y="353"/>
                  </a:lnTo>
                  <a:lnTo>
                    <a:pt x="529" y="358"/>
                  </a:lnTo>
                  <a:lnTo>
                    <a:pt x="530" y="360"/>
                  </a:lnTo>
                  <a:lnTo>
                    <a:pt x="531" y="361"/>
                  </a:lnTo>
                  <a:lnTo>
                    <a:pt x="531" y="363"/>
                  </a:lnTo>
                  <a:lnTo>
                    <a:pt x="533" y="369"/>
                  </a:lnTo>
                  <a:lnTo>
                    <a:pt x="534" y="371"/>
                  </a:lnTo>
                  <a:lnTo>
                    <a:pt x="534" y="373"/>
                  </a:lnTo>
                  <a:lnTo>
                    <a:pt x="535" y="374"/>
                  </a:lnTo>
                  <a:lnTo>
                    <a:pt x="535" y="375"/>
                  </a:lnTo>
                  <a:lnTo>
                    <a:pt x="536" y="376"/>
                  </a:lnTo>
                  <a:lnTo>
                    <a:pt x="537" y="377"/>
                  </a:lnTo>
                  <a:lnTo>
                    <a:pt x="538" y="378"/>
                  </a:lnTo>
                  <a:lnTo>
                    <a:pt x="538" y="379"/>
                  </a:lnTo>
                  <a:lnTo>
                    <a:pt x="539" y="380"/>
                  </a:lnTo>
                  <a:lnTo>
                    <a:pt x="541" y="380"/>
                  </a:lnTo>
                  <a:lnTo>
                    <a:pt x="542" y="381"/>
                  </a:lnTo>
                  <a:lnTo>
                    <a:pt x="543" y="382"/>
                  </a:lnTo>
                  <a:lnTo>
                    <a:pt x="544" y="382"/>
                  </a:lnTo>
                  <a:lnTo>
                    <a:pt x="546" y="383"/>
                  </a:lnTo>
                  <a:lnTo>
                    <a:pt x="552" y="385"/>
                  </a:lnTo>
                  <a:lnTo>
                    <a:pt x="554" y="385"/>
                  </a:lnTo>
                  <a:lnTo>
                    <a:pt x="559" y="386"/>
                  </a:lnTo>
                  <a:lnTo>
                    <a:pt x="561" y="386"/>
                  </a:lnTo>
                  <a:lnTo>
                    <a:pt x="562" y="386"/>
                  </a:lnTo>
                  <a:lnTo>
                    <a:pt x="563" y="387"/>
                  </a:lnTo>
                  <a:lnTo>
                    <a:pt x="565" y="388"/>
                  </a:lnTo>
                  <a:lnTo>
                    <a:pt x="567" y="388"/>
                  </a:lnTo>
                  <a:lnTo>
                    <a:pt x="568" y="390"/>
                  </a:lnTo>
                  <a:lnTo>
                    <a:pt x="570" y="392"/>
                  </a:lnTo>
                  <a:lnTo>
                    <a:pt x="573" y="395"/>
                  </a:lnTo>
                  <a:lnTo>
                    <a:pt x="574" y="396"/>
                  </a:lnTo>
                  <a:lnTo>
                    <a:pt x="575" y="397"/>
                  </a:lnTo>
                  <a:lnTo>
                    <a:pt x="576" y="397"/>
                  </a:lnTo>
                  <a:lnTo>
                    <a:pt x="578" y="398"/>
                  </a:lnTo>
                  <a:lnTo>
                    <a:pt x="580" y="399"/>
                  </a:lnTo>
                  <a:lnTo>
                    <a:pt x="582" y="399"/>
                  </a:lnTo>
                  <a:lnTo>
                    <a:pt x="583" y="400"/>
                  </a:lnTo>
                  <a:lnTo>
                    <a:pt x="585" y="400"/>
                  </a:lnTo>
                  <a:lnTo>
                    <a:pt x="586" y="400"/>
                  </a:lnTo>
                  <a:lnTo>
                    <a:pt x="587" y="400"/>
                  </a:lnTo>
                  <a:lnTo>
                    <a:pt x="588" y="400"/>
                  </a:lnTo>
                  <a:lnTo>
                    <a:pt x="592" y="399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8" y="399"/>
                  </a:lnTo>
                  <a:lnTo>
                    <a:pt x="599" y="399"/>
                  </a:lnTo>
                  <a:lnTo>
                    <a:pt x="600" y="399"/>
                  </a:lnTo>
                  <a:lnTo>
                    <a:pt x="602" y="400"/>
                  </a:lnTo>
                  <a:lnTo>
                    <a:pt x="604" y="400"/>
                  </a:lnTo>
                  <a:lnTo>
                    <a:pt x="605" y="401"/>
                  </a:lnTo>
                  <a:lnTo>
                    <a:pt x="606" y="402"/>
                  </a:lnTo>
                  <a:lnTo>
                    <a:pt x="607" y="403"/>
                  </a:lnTo>
                  <a:lnTo>
                    <a:pt x="608" y="403"/>
                  </a:lnTo>
                  <a:lnTo>
                    <a:pt x="609" y="404"/>
                  </a:lnTo>
                  <a:lnTo>
                    <a:pt x="610" y="405"/>
                  </a:lnTo>
                  <a:lnTo>
                    <a:pt x="610" y="407"/>
                  </a:lnTo>
                  <a:lnTo>
                    <a:pt x="610" y="408"/>
                  </a:lnTo>
                  <a:lnTo>
                    <a:pt x="611" y="410"/>
                  </a:lnTo>
                  <a:lnTo>
                    <a:pt x="612" y="413"/>
                  </a:lnTo>
                  <a:lnTo>
                    <a:pt x="613" y="419"/>
                  </a:lnTo>
                  <a:lnTo>
                    <a:pt x="615" y="427"/>
                  </a:lnTo>
                  <a:lnTo>
                    <a:pt x="619" y="439"/>
                  </a:lnTo>
                  <a:lnTo>
                    <a:pt x="621" y="447"/>
                  </a:lnTo>
                  <a:lnTo>
                    <a:pt x="621" y="449"/>
                  </a:lnTo>
                  <a:lnTo>
                    <a:pt x="622" y="450"/>
                  </a:lnTo>
                  <a:lnTo>
                    <a:pt x="623" y="452"/>
                  </a:lnTo>
                  <a:lnTo>
                    <a:pt x="624" y="455"/>
                  </a:lnTo>
                  <a:lnTo>
                    <a:pt x="625" y="456"/>
                  </a:lnTo>
                  <a:lnTo>
                    <a:pt x="625" y="458"/>
                  </a:lnTo>
                  <a:lnTo>
                    <a:pt x="626" y="464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8" y="471"/>
                  </a:lnTo>
                  <a:lnTo>
                    <a:pt x="629" y="474"/>
                  </a:lnTo>
                  <a:lnTo>
                    <a:pt x="630" y="475"/>
                  </a:lnTo>
                  <a:lnTo>
                    <a:pt x="632" y="479"/>
                  </a:lnTo>
                  <a:lnTo>
                    <a:pt x="634" y="482"/>
                  </a:lnTo>
                  <a:lnTo>
                    <a:pt x="634" y="484"/>
                  </a:lnTo>
                  <a:lnTo>
                    <a:pt x="635" y="485"/>
                  </a:lnTo>
                  <a:lnTo>
                    <a:pt x="635" y="487"/>
                  </a:lnTo>
                  <a:lnTo>
                    <a:pt x="635" y="488"/>
                  </a:lnTo>
                  <a:lnTo>
                    <a:pt x="635" y="490"/>
                  </a:lnTo>
                  <a:lnTo>
                    <a:pt x="635" y="491"/>
                  </a:lnTo>
                  <a:lnTo>
                    <a:pt x="634" y="492"/>
                  </a:lnTo>
                  <a:lnTo>
                    <a:pt x="633" y="496"/>
                  </a:lnTo>
                  <a:lnTo>
                    <a:pt x="632" y="499"/>
                  </a:lnTo>
                  <a:lnTo>
                    <a:pt x="631" y="502"/>
                  </a:lnTo>
                  <a:lnTo>
                    <a:pt x="631" y="503"/>
                  </a:lnTo>
                  <a:lnTo>
                    <a:pt x="631" y="504"/>
                  </a:lnTo>
                  <a:lnTo>
                    <a:pt x="630" y="504"/>
                  </a:lnTo>
                  <a:lnTo>
                    <a:pt x="629" y="505"/>
                  </a:lnTo>
                  <a:lnTo>
                    <a:pt x="629" y="505"/>
                  </a:lnTo>
                  <a:lnTo>
                    <a:pt x="628" y="506"/>
                  </a:lnTo>
                  <a:lnTo>
                    <a:pt x="626" y="506"/>
                  </a:lnTo>
                  <a:lnTo>
                    <a:pt x="622" y="508"/>
                  </a:lnTo>
                  <a:lnTo>
                    <a:pt x="620" y="508"/>
                  </a:lnTo>
                  <a:lnTo>
                    <a:pt x="618" y="509"/>
                  </a:lnTo>
                  <a:lnTo>
                    <a:pt x="616" y="510"/>
                  </a:lnTo>
                  <a:lnTo>
                    <a:pt x="611" y="513"/>
                  </a:lnTo>
                  <a:lnTo>
                    <a:pt x="608" y="514"/>
                  </a:lnTo>
                  <a:lnTo>
                    <a:pt x="605" y="516"/>
                  </a:lnTo>
                  <a:lnTo>
                    <a:pt x="600" y="520"/>
                  </a:lnTo>
                  <a:lnTo>
                    <a:pt x="598" y="521"/>
                  </a:lnTo>
                  <a:lnTo>
                    <a:pt x="596" y="522"/>
                  </a:lnTo>
                  <a:lnTo>
                    <a:pt x="594" y="522"/>
                  </a:lnTo>
                  <a:lnTo>
                    <a:pt x="593" y="523"/>
                  </a:lnTo>
                  <a:lnTo>
                    <a:pt x="592" y="523"/>
                  </a:lnTo>
                  <a:lnTo>
                    <a:pt x="590" y="523"/>
                  </a:lnTo>
                  <a:lnTo>
                    <a:pt x="589" y="523"/>
                  </a:lnTo>
                  <a:lnTo>
                    <a:pt x="588" y="523"/>
                  </a:lnTo>
                  <a:lnTo>
                    <a:pt x="587" y="523"/>
                  </a:lnTo>
                  <a:lnTo>
                    <a:pt x="584" y="522"/>
                  </a:lnTo>
                  <a:lnTo>
                    <a:pt x="579" y="521"/>
                  </a:lnTo>
                  <a:lnTo>
                    <a:pt x="577" y="520"/>
                  </a:lnTo>
                  <a:lnTo>
                    <a:pt x="575" y="520"/>
                  </a:lnTo>
                  <a:lnTo>
                    <a:pt x="573" y="519"/>
                  </a:lnTo>
                  <a:lnTo>
                    <a:pt x="569" y="519"/>
                  </a:lnTo>
                  <a:lnTo>
                    <a:pt x="564" y="518"/>
                  </a:lnTo>
                  <a:lnTo>
                    <a:pt x="562" y="518"/>
                  </a:lnTo>
                  <a:lnTo>
                    <a:pt x="560" y="518"/>
                  </a:lnTo>
                  <a:lnTo>
                    <a:pt x="557" y="518"/>
                  </a:lnTo>
                  <a:lnTo>
                    <a:pt x="552" y="519"/>
                  </a:lnTo>
                  <a:lnTo>
                    <a:pt x="544" y="521"/>
                  </a:lnTo>
                  <a:lnTo>
                    <a:pt x="542" y="521"/>
                  </a:lnTo>
                  <a:lnTo>
                    <a:pt x="539" y="522"/>
                  </a:lnTo>
                  <a:lnTo>
                    <a:pt x="537" y="522"/>
                  </a:lnTo>
                  <a:lnTo>
                    <a:pt x="536" y="522"/>
                  </a:lnTo>
                  <a:lnTo>
                    <a:pt x="534" y="521"/>
                  </a:lnTo>
                  <a:lnTo>
                    <a:pt x="533" y="521"/>
                  </a:lnTo>
                  <a:lnTo>
                    <a:pt x="532" y="521"/>
                  </a:lnTo>
                  <a:lnTo>
                    <a:pt x="531" y="520"/>
                  </a:lnTo>
                  <a:lnTo>
                    <a:pt x="528" y="519"/>
                  </a:lnTo>
                  <a:lnTo>
                    <a:pt x="526" y="518"/>
                  </a:lnTo>
                  <a:lnTo>
                    <a:pt x="525" y="518"/>
                  </a:lnTo>
                  <a:lnTo>
                    <a:pt x="523" y="518"/>
                  </a:lnTo>
                  <a:lnTo>
                    <a:pt x="522" y="518"/>
                  </a:lnTo>
                  <a:lnTo>
                    <a:pt x="521" y="518"/>
                  </a:lnTo>
                  <a:lnTo>
                    <a:pt x="519" y="518"/>
                  </a:lnTo>
                  <a:lnTo>
                    <a:pt x="517" y="518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4" y="519"/>
                  </a:lnTo>
                  <a:lnTo>
                    <a:pt x="513" y="520"/>
                  </a:lnTo>
                  <a:lnTo>
                    <a:pt x="511" y="521"/>
                  </a:lnTo>
                  <a:lnTo>
                    <a:pt x="510" y="521"/>
                  </a:lnTo>
                  <a:lnTo>
                    <a:pt x="509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6"/>
                  </a:lnTo>
                  <a:lnTo>
                    <a:pt x="505" y="527"/>
                  </a:lnTo>
                  <a:lnTo>
                    <a:pt x="504" y="528"/>
                  </a:lnTo>
                  <a:lnTo>
                    <a:pt x="504" y="529"/>
                  </a:lnTo>
                  <a:lnTo>
                    <a:pt x="504" y="530"/>
                  </a:lnTo>
                  <a:lnTo>
                    <a:pt x="504" y="531"/>
                  </a:lnTo>
                  <a:lnTo>
                    <a:pt x="503" y="532"/>
                  </a:lnTo>
                  <a:lnTo>
                    <a:pt x="503" y="534"/>
                  </a:lnTo>
                  <a:lnTo>
                    <a:pt x="503" y="538"/>
                  </a:lnTo>
                  <a:lnTo>
                    <a:pt x="504" y="540"/>
                  </a:lnTo>
                  <a:lnTo>
                    <a:pt x="503" y="541"/>
                  </a:lnTo>
                  <a:lnTo>
                    <a:pt x="503" y="542"/>
                  </a:lnTo>
                  <a:lnTo>
                    <a:pt x="503" y="544"/>
                  </a:lnTo>
                  <a:lnTo>
                    <a:pt x="502" y="545"/>
                  </a:lnTo>
                  <a:lnTo>
                    <a:pt x="502" y="546"/>
                  </a:lnTo>
                  <a:lnTo>
                    <a:pt x="501" y="548"/>
                  </a:lnTo>
                  <a:lnTo>
                    <a:pt x="499" y="551"/>
                  </a:lnTo>
                  <a:lnTo>
                    <a:pt x="496" y="555"/>
                  </a:lnTo>
                  <a:lnTo>
                    <a:pt x="494" y="557"/>
                  </a:lnTo>
                  <a:lnTo>
                    <a:pt x="490" y="562"/>
                  </a:lnTo>
                  <a:lnTo>
                    <a:pt x="486" y="567"/>
                  </a:lnTo>
                  <a:lnTo>
                    <a:pt x="485" y="568"/>
                  </a:lnTo>
                  <a:lnTo>
                    <a:pt x="484" y="571"/>
                  </a:lnTo>
                  <a:lnTo>
                    <a:pt x="481" y="575"/>
                  </a:lnTo>
                  <a:lnTo>
                    <a:pt x="477" y="581"/>
                  </a:lnTo>
                  <a:lnTo>
                    <a:pt x="477" y="582"/>
                  </a:lnTo>
                  <a:lnTo>
                    <a:pt x="475" y="584"/>
                  </a:lnTo>
                  <a:lnTo>
                    <a:pt x="474" y="585"/>
                  </a:lnTo>
                  <a:lnTo>
                    <a:pt x="473" y="587"/>
                  </a:lnTo>
                  <a:lnTo>
                    <a:pt x="471" y="588"/>
                  </a:lnTo>
                  <a:lnTo>
                    <a:pt x="470" y="589"/>
                  </a:lnTo>
                  <a:lnTo>
                    <a:pt x="468" y="590"/>
                  </a:lnTo>
                  <a:lnTo>
                    <a:pt x="466" y="591"/>
                  </a:lnTo>
                  <a:lnTo>
                    <a:pt x="465" y="592"/>
                  </a:lnTo>
                  <a:lnTo>
                    <a:pt x="463" y="592"/>
                  </a:lnTo>
                  <a:lnTo>
                    <a:pt x="462" y="593"/>
                  </a:lnTo>
                  <a:lnTo>
                    <a:pt x="460" y="593"/>
                  </a:lnTo>
                  <a:lnTo>
                    <a:pt x="459" y="593"/>
                  </a:lnTo>
                  <a:lnTo>
                    <a:pt x="457" y="593"/>
                  </a:lnTo>
                  <a:lnTo>
                    <a:pt x="455" y="593"/>
                  </a:lnTo>
                  <a:lnTo>
                    <a:pt x="454" y="593"/>
                  </a:lnTo>
                  <a:lnTo>
                    <a:pt x="448" y="593"/>
                  </a:lnTo>
                  <a:lnTo>
                    <a:pt x="448" y="593"/>
                  </a:lnTo>
                  <a:lnTo>
                    <a:pt x="448" y="593"/>
                  </a:lnTo>
                  <a:lnTo>
                    <a:pt x="447" y="593"/>
                  </a:lnTo>
                  <a:lnTo>
                    <a:pt x="447" y="593"/>
                  </a:lnTo>
                  <a:lnTo>
                    <a:pt x="445" y="592"/>
                  </a:lnTo>
                  <a:lnTo>
                    <a:pt x="444" y="592"/>
                  </a:lnTo>
                  <a:lnTo>
                    <a:pt x="442" y="591"/>
                  </a:lnTo>
                  <a:lnTo>
                    <a:pt x="441" y="590"/>
                  </a:lnTo>
                  <a:lnTo>
                    <a:pt x="439" y="589"/>
                  </a:lnTo>
                  <a:lnTo>
                    <a:pt x="438" y="588"/>
                  </a:lnTo>
                  <a:lnTo>
                    <a:pt x="437" y="587"/>
                  </a:lnTo>
                  <a:lnTo>
                    <a:pt x="437" y="586"/>
                  </a:lnTo>
                  <a:lnTo>
                    <a:pt x="436" y="585"/>
                  </a:lnTo>
                  <a:lnTo>
                    <a:pt x="435" y="584"/>
                  </a:lnTo>
                  <a:lnTo>
                    <a:pt x="435" y="583"/>
                  </a:lnTo>
                  <a:lnTo>
                    <a:pt x="434" y="581"/>
                  </a:lnTo>
                  <a:lnTo>
                    <a:pt x="432" y="575"/>
                  </a:lnTo>
                  <a:lnTo>
                    <a:pt x="431" y="574"/>
                  </a:lnTo>
                  <a:lnTo>
                    <a:pt x="430" y="573"/>
                  </a:lnTo>
                  <a:lnTo>
                    <a:pt x="430" y="572"/>
                  </a:lnTo>
                  <a:lnTo>
                    <a:pt x="429" y="571"/>
                  </a:lnTo>
                  <a:lnTo>
                    <a:pt x="426" y="567"/>
                  </a:lnTo>
                  <a:lnTo>
                    <a:pt x="425" y="565"/>
                  </a:lnTo>
                  <a:lnTo>
                    <a:pt x="424" y="565"/>
                  </a:lnTo>
                  <a:lnTo>
                    <a:pt x="423" y="564"/>
                  </a:lnTo>
                  <a:lnTo>
                    <a:pt x="421" y="562"/>
                  </a:lnTo>
                  <a:lnTo>
                    <a:pt x="414" y="557"/>
                  </a:lnTo>
                  <a:lnTo>
                    <a:pt x="412" y="556"/>
                  </a:lnTo>
                  <a:lnTo>
                    <a:pt x="411" y="555"/>
                  </a:lnTo>
                  <a:lnTo>
                    <a:pt x="410" y="554"/>
                  </a:lnTo>
                  <a:lnTo>
                    <a:pt x="409" y="552"/>
                  </a:lnTo>
                  <a:lnTo>
                    <a:pt x="408" y="551"/>
                  </a:lnTo>
                  <a:lnTo>
                    <a:pt x="407" y="549"/>
                  </a:lnTo>
                  <a:lnTo>
                    <a:pt x="405" y="547"/>
                  </a:lnTo>
                  <a:lnTo>
                    <a:pt x="402" y="542"/>
                  </a:lnTo>
                  <a:lnTo>
                    <a:pt x="402" y="541"/>
                  </a:lnTo>
                  <a:lnTo>
                    <a:pt x="401" y="539"/>
                  </a:lnTo>
                  <a:lnTo>
                    <a:pt x="400" y="538"/>
                  </a:lnTo>
                  <a:lnTo>
                    <a:pt x="399" y="537"/>
                  </a:lnTo>
                  <a:lnTo>
                    <a:pt x="398" y="536"/>
                  </a:lnTo>
                  <a:lnTo>
                    <a:pt x="396" y="536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2" y="535"/>
                  </a:lnTo>
                  <a:lnTo>
                    <a:pt x="390" y="535"/>
                  </a:lnTo>
                  <a:lnTo>
                    <a:pt x="390" y="535"/>
                  </a:lnTo>
                  <a:lnTo>
                    <a:pt x="388" y="535"/>
                  </a:lnTo>
                  <a:lnTo>
                    <a:pt x="383" y="536"/>
                  </a:lnTo>
                  <a:lnTo>
                    <a:pt x="382" y="536"/>
                  </a:lnTo>
                  <a:lnTo>
                    <a:pt x="380" y="537"/>
                  </a:lnTo>
                  <a:lnTo>
                    <a:pt x="379" y="537"/>
                  </a:lnTo>
                  <a:lnTo>
                    <a:pt x="378" y="537"/>
                  </a:lnTo>
                  <a:lnTo>
                    <a:pt x="376" y="537"/>
                  </a:lnTo>
                  <a:lnTo>
                    <a:pt x="372" y="536"/>
                  </a:lnTo>
                  <a:lnTo>
                    <a:pt x="370" y="536"/>
                  </a:lnTo>
                  <a:lnTo>
                    <a:pt x="362" y="534"/>
                  </a:lnTo>
                  <a:lnTo>
                    <a:pt x="360" y="534"/>
                  </a:lnTo>
                  <a:lnTo>
                    <a:pt x="359" y="533"/>
                  </a:lnTo>
                  <a:lnTo>
                    <a:pt x="357" y="532"/>
                  </a:lnTo>
                  <a:lnTo>
                    <a:pt x="355" y="532"/>
                  </a:lnTo>
                  <a:lnTo>
                    <a:pt x="354" y="531"/>
                  </a:lnTo>
                  <a:lnTo>
                    <a:pt x="352" y="530"/>
                  </a:lnTo>
                  <a:lnTo>
                    <a:pt x="347" y="526"/>
                  </a:lnTo>
                  <a:lnTo>
                    <a:pt x="345" y="525"/>
                  </a:lnTo>
                  <a:lnTo>
                    <a:pt x="344" y="524"/>
                  </a:lnTo>
                  <a:lnTo>
                    <a:pt x="342" y="523"/>
                  </a:lnTo>
                  <a:lnTo>
                    <a:pt x="341" y="522"/>
                  </a:lnTo>
                  <a:lnTo>
                    <a:pt x="339" y="522"/>
                  </a:lnTo>
                  <a:lnTo>
                    <a:pt x="337" y="522"/>
                  </a:lnTo>
                  <a:lnTo>
                    <a:pt x="333" y="522"/>
                  </a:lnTo>
                  <a:lnTo>
                    <a:pt x="331" y="521"/>
                  </a:lnTo>
                  <a:lnTo>
                    <a:pt x="330" y="521"/>
                  </a:lnTo>
                  <a:lnTo>
                    <a:pt x="325" y="520"/>
                  </a:lnTo>
                  <a:lnTo>
                    <a:pt x="324" y="520"/>
                  </a:lnTo>
                  <a:lnTo>
                    <a:pt x="323" y="519"/>
                  </a:lnTo>
                  <a:lnTo>
                    <a:pt x="320" y="519"/>
                  </a:lnTo>
                  <a:lnTo>
                    <a:pt x="315" y="519"/>
                  </a:lnTo>
                  <a:lnTo>
                    <a:pt x="311" y="520"/>
                  </a:lnTo>
                  <a:lnTo>
                    <a:pt x="307" y="520"/>
                  </a:lnTo>
                  <a:lnTo>
                    <a:pt x="301" y="521"/>
                  </a:lnTo>
                  <a:lnTo>
                    <a:pt x="298" y="522"/>
                  </a:lnTo>
                  <a:lnTo>
                    <a:pt x="293" y="524"/>
                  </a:lnTo>
                  <a:lnTo>
                    <a:pt x="283" y="527"/>
                  </a:lnTo>
                  <a:lnTo>
                    <a:pt x="280" y="527"/>
                  </a:lnTo>
                  <a:lnTo>
                    <a:pt x="278" y="528"/>
                  </a:lnTo>
                  <a:lnTo>
                    <a:pt x="277" y="528"/>
                  </a:lnTo>
                  <a:lnTo>
                    <a:pt x="276" y="528"/>
                  </a:lnTo>
                  <a:lnTo>
                    <a:pt x="274" y="528"/>
                  </a:lnTo>
                  <a:lnTo>
                    <a:pt x="273" y="527"/>
                  </a:lnTo>
                  <a:lnTo>
                    <a:pt x="272" y="527"/>
                  </a:lnTo>
                  <a:lnTo>
                    <a:pt x="271" y="526"/>
                  </a:lnTo>
                  <a:lnTo>
                    <a:pt x="271" y="526"/>
                  </a:lnTo>
                  <a:lnTo>
                    <a:pt x="270" y="525"/>
                  </a:lnTo>
                  <a:lnTo>
                    <a:pt x="269" y="524"/>
                  </a:lnTo>
                  <a:lnTo>
                    <a:pt x="269" y="523"/>
                  </a:lnTo>
                  <a:lnTo>
                    <a:pt x="266" y="519"/>
                  </a:lnTo>
                  <a:lnTo>
                    <a:pt x="266" y="518"/>
                  </a:lnTo>
                  <a:lnTo>
                    <a:pt x="265" y="517"/>
                  </a:lnTo>
                  <a:lnTo>
                    <a:pt x="264" y="516"/>
                  </a:lnTo>
                  <a:lnTo>
                    <a:pt x="262" y="514"/>
                  </a:lnTo>
                  <a:lnTo>
                    <a:pt x="261" y="513"/>
                  </a:lnTo>
                  <a:lnTo>
                    <a:pt x="259" y="512"/>
                  </a:lnTo>
                  <a:lnTo>
                    <a:pt x="257" y="511"/>
                  </a:lnTo>
                  <a:lnTo>
                    <a:pt x="255" y="510"/>
                  </a:lnTo>
                  <a:lnTo>
                    <a:pt x="253" y="510"/>
                  </a:lnTo>
                  <a:lnTo>
                    <a:pt x="251" y="509"/>
                  </a:lnTo>
                  <a:lnTo>
                    <a:pt x="248" y="508"/>
                  </a:lnTo>
                  <a:lnTo>
                    <a:pt x="246" y="508"/>
                  </a:lnTo>
                  <a:lnTo>
                    <a:pt x="244" y="508"/>
                  </a:lnTo>
                  <a:lnTo>
                    <a:pt x="243" y="508"/>
                  </a:lnTo>
                  <a:lnTo>
                    <a:pt x="243" y="508"/>
                  </a:lnTo>
                  <a:lnTo>
                    <a:pt x="242" y="508"/>
                  </a:lnTo>
                  <a:lnTo>
                    <a:pt x="242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7" y="509"/>
                  </a:lnTo>
                  <a:lnTo>
                    <a:pt x="237" y="509"/>
                  </a:lnTo>
                  <a:lnTo>
                    <a:pt x="236" y="509"/>
                  </a:lnTo>
                  <a:lnTo>
                    <a:pt x="235" y="508"/>
                  </a:lnTo>
                  <a:lnTo>
                    <a:pt x="234" y="505"/>
                  </a:lnTo>
                  <a:lnTo>
                    <a:pt x="232" y="500"/>
                  </a:lnTo>
                  <a:lnTo>
                    <a:pt x="231" y="498"/>
                  </a:lnTo>
                  <a:lnTo>
                    <a:pt x="230" y="496"/>
                  </a:lnTo>
                  <a:lnTo>
                    <a:pt x="228" y="495"/>
                  </a:lnTo>
                  <a:lnTo>
                    <a:pt x="228" y="494"/>
                  </a:lnTo>
                  <a:lnTo>
                    <a:pt x="227" y="494"/>
                  </a:lnTo>
                  <a:lnTo>
                    <a:pt x="227" y="494"/>
                  </a:lnTo>
                  <a:lnTo>
                    <a:pt x="226" y="494"/>
                  </a:lnTo>
                  <a:lnTo>
                    <a:pt x="226" y="494"/>
                  </a:lnTo>
                  <a:lnTo>
                    <a:pt x="225" y="494"/>
                  </a:lnTo>
                  <a:lnTo>
                    <a:pt x="224" y="494"/>
                  </a:lnTo>
                  <a:lnTo>
                    <a:pt x="222" y="494"/>
                  </a:lnTo>
                  <a:lnTo>
                    <a:pt x="221" y="494"/>
                  </a:lnTo>
                  <a:lnTo>
                    <a:pt x="220" y="495"/>
                  </a:lnTo>
                  <a:lnTo>
                    <a:pt x="219" y="496"/>
                  </a:lnTo>
                  <a:lnTo>
                    <a:pt x="217" y="497"/>
                  </a:lnTo>
                  <a:lnTo>
                    <a:pt x="214" y="500"/>
                  </a:lnTo>
                  <a:lnTo>
                    <a:pt x="213" y="500"/>
                  </a:lnTo>
                  <a:lnTo>
                    <a:pt x="213" y="501"/>
                  </a:lnTo>
                  <a:lnTo>
                    <a:pt x="212" y="501"/>
                  </a:lnTo>
                  <a:lnTo>
                    <a:pt x="211" y="501"/>
                  </a:lnTo>
                  <a:lnTo>
                    <a:pt x="211" y="500"/>
                  </a:lnTo>
                  <a:lnTo>
                    <a:pt x="210" y="500"/>
                  </a:lnTo>
                  <a:lnTo>
                    <a:pt x="209" y="499"/>
                  </a:lnTo>
                  <a:lnTo>
                    <a:pt x="209" y="498"/>
                  </a:lnTo>
                  <a:lnTo>
                    <a:pt x="208" y="497"/>
                  </a:lnTo>
                  <a:lnTo>
                    <a:pt x="208" y="495"/>
                  </a:lnTo>
                  <a:lnTo>
                    <a:pt x="208" y="494"/>
                  </a:lnTo>
                  <a:lnTo>
                    <a:pt x="208" y="494"/>
                  </a:lnTo>
                  <a:lnTo>
                    <a:pt x="208" y="493"/>
                  </a:lnTo>
                  <a:lnTo>
                    <a:pt x="208" y="491"/>
                  </a:lnTo>
                  <a:lnTo>
                    <a:pt x="209" y="490"/>
                  </a:lnTo>
                  <a:lnTo>
                    <a:pt x="210" y="488"/>
                  </a:lnTo>
                  <a:lnTo>
                    <a:pt x="210" y="487"/>
                  </a:lnTo>
                  <a:lnTo>
                    <a:pt x="210" y="486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10" y="484"/>
                  </a:lnTo>
                  <a:lnTo>
                    <a:pt x="210" y="482"/>
                  </a:lnTo>
                  <a:lnTo>
                    <a:pt x="209" y="481"/>
                  </a:lnTo>
                  <a:lnTo>
                    <a:pt x="207" y="477"/>
                  </a:lnTo>
                  <a:lnTo>
                    <a:pt x="205" y="474"/>
                  </a:lnTo>
                  <a:lnTo>
                    <a:pt x="203" y="471"/>
                  </a:lnTo>
                  <a:lnTo>
                    <a:pt x="200" y="468"/>
                  </a:lnTo>
                  <a:lnTo>
                    <a:pt x="199" y="466"/>
                  </a:lnTo>
                  <a:lnTo>
                    <a:pt x="196" y="463"/>
                  </a:lnTo>
                  <a:lnTo>
                    <a:pt x="191" y="458"/>
                  </a:lnTo>
                  <a:lnTo>
                    <a:pt x="189" y="457"/>
                  </a:lnTo>
                  <a:lnTo>
                    <a:pt x="187" y="455"/>
                  </a:lnTo>
                  <a:lnTo>
                    <a:pt x="177" y="447"/>
                  </a:lnTo>
                  <a:lnTo>
                    <a:pt x="176" y="447"/>
                  </a:lnTo>
                  <a:lnTo>
                    <a:pt x="175" y="446"/>
                  </a:lnTo>
                  <a:lnTo>
                    <a:pt x="174" y="445"/>
                  </a:lnTo>
                  <a:lnTo>
                    <a:pt x="173" y="444"/>
                  </a:lnTo>
                  <a:lnTo>
                    <a:pt x="172" y="441"/>
                  </a:lnTo>
                  <a:lnTo>
                    <a:pt x="171" y="440"/>
                  </a:lnTo>
                  <a:lnTo>
                    <a:pt x="169" y="436"/>
                  </a:lnTo>
                  <a:lnTo>
                    <a:pt x="168" y="434"/>
                  </a:lnTo>
                  <a:lnTo>
                    <a:pt x="167" y="433"/>
                  </a:lnTo>
                  <a:lnTo>
                    <a:pt x="166" y="431"/>
                  </a:lnTo>
                  <a:lnTo>
                    <a:pt x="164" y="429"/>
                  </a:lnTo>
                  <a:lnTo>
                    <a:pt x="163" y="427"/>
                  </a:lnTo>
                  <a:lnTo>
                    <a:pt x="162" y="426"/>
                  </a:lnTo>
                  <a:lnTo>
                    <a:pt x="160" y="425"/>
                  </a:lnTo>
                  <a:lnTo>
                    <a:pt x="159" y="425"/>
                  </a:lnTo>
                  <a:lnTo>
                    <a:pt x="159" y="424"/>
                  </a:lnTo>
                  <a:lnTo>
                    <a:pt x="158" y="424"/>
                  </a:lnTo>
                  <a:lnTo>
                    <a:pt x="158" y="424"/>
                  </a:lnTo>
                  <a:lnTo>
                    <a:pt x="157" y="424"/>
                  </a:lnTo>
                  <a:lnTo>
                    <a:pt x="156" y="424"/>
                  </a:lnTo>
                  <a:lnTo>
                    <a:pt x="156" y="425"/>
                  </a:lnTo>
                  <a:lnTo>
                    <a:pt x="155" y="425"/>
                  </a:lnTo>
                  <a:lnTo>
                    <a:pt x="153" y="426"/>
                  </a:lnTo>
                  <a:lnTo>
                    <a:pt x="153" y="427"/>
                  </a:lnTo>
                  <a:lnTo>
                    <a:pt x="152" y="427"/>
                  </a:lnTo>
                  <a:lnTo>
                    <a:pt x="151" y="427"/>
                  </a:lnTo>
                  <a:lnTo>
                    <a:pt x="150" y="427"/>
                  </a:lnTo>
                  <a:lnTo>
                    <a:pt x="149" y="427"/>
                  </a:lnTo>
                  <a:lnTo>
                    <a:pt x="148" y="427"/>
                  </a:lnTo>
                  <a:lnTo>
                    <a:pt x="147" y="427"/>
                  </a:lnTo>
                  <a:lnTo>
                    <a:pt x="145" y="426"/>
                  </a:lnTo>
                  <a:lnTo>
                    <a:pt x="144" y="425"/>
                  </a:lnTo>
                  <a:lnTo>
                    <a:pt x="142" y="424"/>
                  </a:lnTo>
                  <a:lnTo>
                    <a:pt x="141" y="423"/>
                  </a:lnTo>
                  <a:lnTo>
                    <a:pt x="139" y="422"/>
                  </a:lnTo>
                  <a:lnTo>
                    <a:pt x="138" y="421"/>
                  </a:lnTo>
                  <a:lnTo>
                    <a:pt x="138" y="420"/>
                  </a:lnTo>
                  <a:lnTo>
                    <a:pt x="137" y="419"/>
                  </a:lnTo>
                  <a:lnTo>
                    <a:pt x="136" y="418"/>
                  </a:lnTo>
                  <a:lnTo>
                    <a:pt x="135" y="416"/>
                  </a:lnTo>
                  <a:lnTo>
                    <a:pt x="135" y="414"/>
                  </a:lnTo>
                  <a:lnTo>
                    <a:pt x="134" y="412"/>
                  </a:lnTo>
                  <a:lnTo>
                    <a:pt x="134" y="410"/>
                  </a:lnTo>
                  <a:lnTo>
                    <a:pt x="134" y="408"/>
                  </a:lnTo>
                  <a:lnTo>
                    <a:pt x="133" y="406"/>
                  </a:lnTo>
                  <a:lnTo>
                    <a:pt x="133" y="404"/>
                  </a:lnTo>
                  <a:lnTo>
                    <a:pt x="134" y="403"/>
                  </a:lnTo>
                  <a:lnTo>
                    <a:pt x="134" y="401"/>
                  </a:lnTo>
                  <a:lnTo>
                    <a:pt x="134" y="400"/>
                  </a:lnTo>
                  <a:lnTo>
                    <a:pt x="134" y="397"/>
                  </a:lnTo>
                  <a:lnTo>
                    <a:pt x="136" y="391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7"/>
                  </a:lnTo>
                  <a:lnTo>
                    <a:pt x="137" y="385"/>
                  </a:lnTo>
                  <a:lnTo>
                    <a:pt x="136" y="383"/>
                  </a:lnTo>
                  <a:lnTo>
                    <a:pt x="136" y="382"/>
                  </a:lnTo>
                  <a:lnTo>
                    <a:pt x="136" y="380"/>
                  </a:lnTo>
                  <a:lnTo>
                    <a:pt x="135" y="377"/>
                  </a:lnTo>
                  <a:lnTo>
                    <a:pt x="135" y="375"/>
                  </a:lnTo>
                  <a:lnTo>
                    <a:pt x="134" y="373"/>
                  </a:lnTo>
                  <a:lnTo>
                    <a:pt x="133" y="372"/>
                  </a:lnTo>
                  <a:lnTo>
                    <a:pt x="133" y="371"/>
                  </a:lnTo>
                  <a:lnTo>
                    <a:pt x="132" y="369"/>
                  </a:lnTo>
                  <a:lnTo>
                    <a:pt x="131" y="368"/>
                  </a:lnTo>
                  <a:lnTo>
                    <a:pt x="130" y="368"/>
                  </a:lnTo>
                  <a:lnTo>
                    <a:pt x="129" y="368"/>
                  </a:lnTo>
                  <a:lnTo>
                    <a:pt x="129" y="367"/>
                  </a:lnTo>
                  <a:lnTo>
                    <a:pt x="128" y="367"/>
                  </a:lnTo>
                  <a:lnTo>
                    <a:pt x="127" y="367"/>
                  </a:lnTo>
                  <a:lnTo>
                    <a:pt x="126" y="367"/>
                  </a:lnTo>
                  <a:lnTo>
                    <a:pt x="126" y="367"/>
                  </a:lnTo>
                  <a:lnTo>
                    <a:pt x="125" y="367"/>
                  </a:lnTo>
                  <a:lnTo>
                    <a:pt x="121" y="368"/>
                  </a:lnTo>
                  <a:lnTo>
                    <a:pt x="119" y="368"/>
                  </a:lnTo>
                  <a:lnTo>
                    <a:pt x="112" y="371"/>
                  </a:lnTo>
                  <a:lnTo>
                    <a:pt x="110" y="371"/>
                  </a:lnTo>
                  <a:lnTo>
                    <a:pt x="108" y="372"/>
                  </a:lnTo>
                  <a:lnTo>
                    <a:pt x="105" y="373"/>
                  </a:lnTo>
                  <a:lnTo>
                    <a:pt x="102" y="375"/>
                  </a:lnTo>
                  <a:lnTo>
                    <a:pt x="101" y="375"/>
                  </a:lnTo>
                  <a:lnTo>
                    <a:pt x="100" y="375"/>
                  </a:lnTo>
                  <a:lnTo>
                    <a:pt x="99" y="375"/>
                  </a:lnTo>
                  <a:lnTo>
                    <a:pt x="98" y="375"/>
                  </a:lnTo>
                  <a:lnTo>
                    <a:pt x="97" y="375"/>
                  </a:lnTo>
                  <a:lnTo>
                    <a:pt x="92" y="374"/>
                  </a:lnTo>
                  <a:lnTo>
                    <a:pt x="91" y="374"/>
                  </a:lnTo>
                  <a:lnTo>
                    <a:pt x="90" y="374"/>
                  </a:lnTo>
                  <a:lnTo>
                    <a:pt x="87" y="373"/>
                  </a:lnTo>
                  <a:lnTo>
                    <a:pt x="81" y="370"/>
                  </a:lnTo>
                  <a:lnTo>
                    <a:pt x="80" y="369"/>
                  </a:lnTo>
                  <a:lnTo>
                    <a:pt x="78" y="368"/>
                  </a:lnTo>
                  <a:lnTo>
                    <a:pt x="77" y="367"/>
                  </a:lnTo>
                  <a:lnTo>
                    <a:pt x="75" y="365"/>
                  </a:lnTo>
                  <a:lnTo>
                    <a:pt x="73" y="364"/>
                  </a:lnTo>
                  <a:lnTo>
                    <a:pt x="72" y="363"/>
                  </a:lnTo>
                  <a:lnTo>
                    <a:pt x="71" y="362"/>
                  </a:lnTo>
                  <a:lnTo>
                    <a:pt x="68" y="361"/>
                  </a:lnTo>
                  <a:lnTo>
                    <a:pt x="68" y="361"/>
                  </a:lnTo>
                  <a:lnTo>
                    <a:pt x="66" y="360"/>
                  </a:lnTo>
                  <a:lnTo>
                    <a:pt x="65" y="359"/>
                  </a:lnTo>
                  <a:lnTo>
                    <a:pt x="64" y="358"/>
                  </a:lnTo>
                  <a:lnTo>
                    <a:pt x="63" y="357"/>
                  </a:lnTo>
                  <a:lnTo>
                    <a:pt x="62" y="355"/>
                  </a:lnTo>
                  <a:lnTo>
                    <a:pt x="61" y="353"/>
                  </a:lnTo>
                  <a:lnTo>
                    <a:pt x="60" y="351"/>
                  </a:lnTo>
                  <a:lnTo>
                    <a:pt x="59" y="350"/>
                  </a:lnTo>
                  <a:lnTo>
                    <a:pt x="55" y="346"/>
                  </a:lnTo>
                  <a:lnTo>
                    <a:pt x="54" y="345"/>
                  </a:lnTo>
                  <a:lnTo>
                    <a:pt x="54" y="344"/>
                  </a:lnTo>
                  <a:lnTo>
                    <a:pt x="53" y="343"/>
                  </a:lnTo>
                  <a:lnTo>
                    <a:pt x="53" y="342"/>
                  </a:lnTo>
                  <a:lnTo>
                    <a:pt x="53" y="340"/>
                  </a:lnTo>
                  <a:lnTo>
                    <a:pt x="52" y="338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5"/>
                  </a:lnTo>
                  <a:lnTo>
                    <a:pt x="51" y="334"/>
                  </a:lnTo>
                  <a:lnTo>
                    <a:pt x="50" y="333"/>
                  </a:lnTo>
                  <a:lnTo>
                    <a:pt x="50" y="332"/>
                  </a:lnTo>
                  <a:lnTo>
                    <a:pt x="48" y="328"/>
                  </a:lnTo>
                  <a:lnTo>
                    <a:pt x="47" y="327"/>
                  </a:lnTo>
                  <a:lnTo>
                    <a:pt x="46" y="324"/>
                  </a:lnTo>
                  <a:lnTo>
                    <a:pt x="46" y="323"/>
                  </a:lnTo>
                  <a:lnTo>
                    <a:pt x="45" y="321"/>
                  </a:lnTo>
                  <a:lnTo>
                    <a:pt x="45" y="320"/>
                  </a:lnTo>
                  <a:lnTo>
                    <a:pt x="45" y="317"/>
                  </a:lnTo>
                  <a:lnTo>
                    <a:pt x="45" y="315"/>
                  </a:lnTo>
                  <a:lnTo>
                    <a:pt x="45" y="313"/>
                  </a:lnTo>
                  <a:lnTo>
                    <a:pt x="44" y="311"/>
                  </a:lnTo>
                  <a:lnTo>
                    <a:pt x="43" y="309"/>
                  </a:lnTo>
                  <a:lnTo>
                    <a:pt x="41" y="305"/>
                  </a:lnTo>
                  <a:lnTo>
                    <a:pt x="39" y="302"/>
                  </a:lnTo>
                  <a:lnTo>
                    <a:pt x="39" y="301"/>
                  </a:lnTo>
                  <a:lnTo>
                    <a:pt x="38" y="300"/>
                  </a:lnTo>
                  <a:lnTo>
                    <a:pt x="38" y="300"/>
                  </a:lnTo>
                  <a:lnTo>
                    <a:pt x="38" y="299"/>
                  </a:lnTo>
                  <a:lnTo>
                    <a:pt x="37" y="299"/>
                  </a:lnTo>
                  <a:lnTo>
                    <a:pt x="35" y="299"/>
                  </a:lnTo>
                  <a:lnTo>
                    <a:pt x="34" y="299"/>
                  </a:lnTo>
                  <a:lnTo>
                    <a:pt x="33" y="299"/>
                  </a:lnTo>
                  <a:lnTo>
                    <a:pt x="32" y="299"/>
                  </a:lnTo>
                  <a:lnTo>
                    <a:pt x="32" y="300"/>
                  </a:lnTo>
                  <a:lnTo>
                    <a:pt x="31" y="300"/>
                  </a:lnTo>
                  <a:lnTo>
                    <a:pt x="31" y="301"/>
                  </a:lnTo>
                  <a:lnTo>
                    <a:pt x="31" y="302"/>
                  </a:lnTo>
                  <a:lnTo>
                    <a:pt x="31" y="303"/>
                  </a:lnTo>
                  <a:lnTo>
                    <a:pt x="31" y="305"/>
                  </a:lnTo>
                  <a:lnTo>
                    <a:pt x="33" y="315"/>
                  </a:lnTo>
                  <a:lnTo>
                    <a:pt x="34" y="316"/>
                  </a:lnTo>
                  <a:lnTo>
                    <a:pt x="34" y="317"/>
                  </a:lnTo>
                  <a:lnTo>
                    <a:pt x="34" y="319"/>
                  </a:lnTo>
                  <a:lnTo>
                    <a:pt x="34" y="320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3" y="322"/>
                  </a:lnTo>
                  <a:lnTo>
                    <a:pt x="32" y="323"/>
                  </a:lnTo>
                  <a:lnTo>
                    <a:pt x="30" y="324"/>
                  </a:lnTo>
                  <a:lnTo>
                    <a:pt x="30" y="325"/>
                  </a:lnTo>
                  <a:lnTo>
                    <a:pt x="29" y="326"/>
                  </a:lnTo>
                  <a:lnTo>
                    <a:pt x="28" y="326"/>
                  </a:lnTo>
                  <a:lnTo>
                    <a:pt x="27" y="326"/>
                  </a:lnTo>
                  <a:lnTo>
                    <a:pt x="27" y="326"/>
                  </a:lnTo>
                  <a:lnTo>
                    <a:pt x="26" y="326"/>
                  </a:lnTo>
                  <a:lnTo>
                    <a:pt x="25" y="326"/>
                  </a:lnTo>
                  <a:lnTo>
                    <a:pt x="24" y="325"/>
                  </a:lnTo>
                  <a:lnTo>
                    <a:pt x="24" y="325"/>
                  </a:lnTo>
                  <a:lnTo>
                    <a:pt x="23" y="325"/>
                  </a:lnTo>
                  <a:lnTo>
                    <a:pt x="23" y="326"/>
                  </a:lnTo>
                  <a:lnTo>
                    <a:pt x="22" y="326"/>
                  </a:lnTo>
                  <a:lnTo>
                    <a:pt x="21" y="327"/>
                  </a:lnTo>
                  <a:lnTo>
                    <a:pt x="20" y="327"/>
                  </a:lnTo>
                  <a:lnTo>
                    <a:pt x="18" y="329"/>
                  </a:lnTo>
                  <a:lnTo>
                    <a:pt x="17" y="329"/>
                  </a:lnTo>
                  <a:lnTo>
                    <a:pt x="16" y="330"/>
                  </a:lnTo>
                  <a:lnTo>
                    <a:pt x="16" y="330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4"/>
                  </a:lnTo>
                  <a:lnTo>
                    <a:pt x="13" y="335"/>
                  </a:lnTo>
                  <a:lnTo>
                    <a:pt x="13" y="336"/>
                  </a:lnTo>
                  <a:lnTo>
                    <a:pt x="12" y="336"/>
                  </a:lnTo>
                  <a:lnTo>
                    <a:pt x="9" y="340"/>
                  </a:lnTo>
                  <a:lnTo>
                    <a:pt x="8" y="340"/>
                  </a:lnTo>
                  <a:lnTo>
                    <a:pt x="7" y="341"/>
                  </a:lnTo>
                  <a:lnTo>
                    <a:pt x="6" y="344"/>
                  </a:lnTo>
                  <a:lnTo>
                    <a:pt x="5" y="346"/>
                  </a:lnTo>
                  <a:lnTo>
                    <a:pt x="4" y="346"/>
                  </a:lnTo>
                  <a:lnTo>
                    <a:pt x="4" y="346"/>
                  </a:lnTo>
                  <a:lnTo>
                    <a:pt x="3" y="346"/>
                  </a:lnTo>
                  <a:lnTo>
                    <a:pt x="3" y="347"/>
                  </a:lnTo>
                  <a:lnTo>
                    <a:pt x="2" y="347"/>
                  </a:lnTo>
                  <a:lnTo>
                    <a:pt x="2" y="346"/>
                  </a:lnTo>
                  <a:lnTo>
                    <a:pt x="1" y="346"/>
                  </a:lnTo>
                  <a:lnTo>
                    <a:pt x="0" y="345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258">
              <a:extLst>
                <a:ext uri="{FF2B5EF4-FFF2-40B4-BE49-F238E27FC236}">
                  <a16:creationId xmlns:a16="http://schemas.microsoft.com/office/drawing/2014/main" id="{5EA608D4-7AF4-EAB1-17B6-A5A907932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8710" y="3363825"/>
              <a:ext cx="266210" cy="454005"/>
            </a:xfrm>
            <a:custGeom>
              <a:avLst/>
              <a:gdLst>
                <a:gd name="T0" fmla="*/ 92 w 222"/>
                <a:gd name="T1" fmla="*/ 339 h 345"/>
                <a:gd name="T2" fmla="*/ 91 w 222"/>
                <a:gd name="T3" fmla="*/ 332 h 345"/>
                <a:gd name="T4" fmla="*/ 93 w 222"/>
                <a:gd name="T5" fmla="*/ 316 h 345"/>
                <a:gd name="T6" fmla="*/ 92 w 222"/>
                <a:gd name="T7" fmla="*/ 311 h 345"/>
                <a:gd name="T8" fmla="*/ 87 w 222"/>
                <a:gd name="T9" fmla="*/ 308 h 345"/>
                <a:gd name="T10" fmla="*/ 79 w 222"/>
                <a:gd name="T11" fmla="*/ 308 h 345"/>
                <a:gd name="T12" fmla="*/ 70 w 222"/>
                <a:gd name="T13" fmla="*/ 311 h 345"/>
                <a:gd name="T14" fmla="*/ 62 w 222"/>
                <a:gd name="T15" fmla="*/ 317 h 345"/>
                <a:gd name="T16" fmla="*/ 50 w 222"/>
                <a:gd name="T17" fmla="*/ 327 h 345"/>
                <a:gd name="T18" fmla="*/ 45 w 222"/>
                <a:gd name="T19" fmla="*/ 332 h 345"/>
                <a:gd name="T20" fmla="*/ 32 w 222"/>
                <a:gd name="T21" fmla="*/ 333 h 345"/>
                <a:gd name="T22" fmla="*/ 29 w 222"/>
                <a:gd name="T23" fmla="*/ 331 h 345"/>
                <a:gd name="T24" fmla="*/ 28 w 222"/>
                <a:gd name="T25" fmla="*/ 326 h 345"/>
                <a:gd name="T26" fmla="*/ 28 w 222"/>
                <a:gd name="T27" fmla="*/ 315 h 345"/>
                <a:gd name="T28" fmla="*/ 27 w 222"/>
                <a:gd name="T29" fmla="*/ 313 h 345"/>
                <a:gd name="T30" fmla="*/ 18 w 222"/>
                <a:gd name="T31" fmla="*/ 315 h 345"/>
                <a:gd name="T32" fmla="*/ 13 w 222"/>
                <a:gd name="T33" fmla="*/ 315 h 345"/>
                <a:gd name="T34" fmla="*/ 7 w 222"/>
                <a:gd name="T35" fmla="*/ 308 h 345"/>
                <a:gd name="T36" fmla="*/ 1 w 222"/>
                <a:gd name="T37" fmla="*/ 299 h 345"/>
                <a:gd name="T38" fmla="*/ 0 w 222"/>
                <a:gd name="T39" fmla="*/ 295 h 345"/>
                <a:gd name="T40" fmla="*/ 3 w 222"/>
                <a:gd name="T41" fmla="*/ 284 h 345"/>
                <a:gd name="T42" fmla="*/ 5 w 222"/>
                <a:gd name="T43" fmla="*/ 276 h 345"/>
                <a:gd name="T44" fmla="*/ 6 w 222"/>
                <a:gd name="T45" fmla="*/ 269 h 345"/>
                <a:gd name="T46" fmla="*/ 14 w 222"/>
                <a:gd name="T47" fmla="*/ 259 h 345"/>
                <a:gd name="T48" fmla="*/ 17 w 222"/>
                <a:gd name="T49" fmla="*/ 251 h 345"/>
                <a:gd name="T50" fmla="*/ 16 w 222"/>
                <a:gd name="T51" fmla="*/ 246 h 345"/>
                <a:gd name="T52" fmla="*/ 13 w 222"/>
                <a:gd name="T53" fmla="*/ 241 h 345"/>
                <a:gd name="T54" fmla="*/ 4 w 222"/>
                <a:gd name="T55" fmla="*/ 230 h 345"/>
                <a:gd name="T56" fmla="*/ 3 w 222"/>
                <a:gd name="T57" fmla="*/ 226 h 345"/>
                <a:gd name="T58" fmla="*/ 6 w 222"/>
                <a:gd name="T59" fmla="*/ 211 h 345"/>
                <a:gd name="T60" fmla="*/ 11 w 222"/>
                <a:gd name="T61" fmla="*/ 201 h 345"/>
                <a:gd name="T62" fmla="*/ 24 w 222"/>
                <a:gd name="T63" fmla="*/ 185 h 345"/>
                <a:gd name="T64" fmla="*/ 28 w 222"/>
                <a:gd name="T65" fmla="*/ 176 h 345"/>
                <a:gd name="T66" fmla="*/ 28 w 222"/>
                <a:gd name="T67" fmla="*/ 162 h 345"/>
                <a:gd name="T68" fmla="*/ 29 w 222"/>
                <a:gd name="T69" fmla="*/ 148 h 345"/>
                <a:gd name="T70" fmla="*/ 33 w 222"/>
                <a:gd name="T71" fmla="*/ 137 h 345"/>
                <a:gd name="T72" fmla="*/ 35 w 222"/>
                <a:gd name="T73" fmla="*/ 125 h 345"/>
                <a:gd name="T74" fmla="*/ 48 w 222"/>
                <a:gd name="T75" fmla="*/ 107 h 345"/>
                <a:gd name="T76" fmla="*/ 56 w 222"/>
                <a:gd name="T77" fmla="*/ 100 h 345"/>
                <a:gd name="T78" fmla="*/ 65 w 222"/>
                <a:gd name="T79" fmla="*/ 93 h 345"/>
                <a:gd name="T80" fmla="*/ 74 w 222"/>
                <a:gd name="T81" fmla="*/ 88 h 345"/>
                <a:gd name="T82" fmla="*/ 86 w 222"/>
                <a:gd name="T83" fmla="*/ 76 h 345"/>
                <a:gd name="T84" fmla="*/ 91 w 222"/>
                <a:gd name="T85" fmla="*/ 74 h 345"/>
                <a:gd name="T86" fmla="*/ 100 w 222"/>
                <a:gd name="T87" fmla="*/ 75 h 345"/>
                <a:gd name="T88" fmla="*/ 105 w 222"/>
                <a:gd name="T89" fmla="*/ 74 h 345"/>
                <a:gd name="T90" fmla="*/ 107 w 222"/>
                <a:gd name="T91" fmla="*/ 69 h 345"/>
                <a:gd name="T92" fmla="*/ 109 w 222"/>
                <a:gd name="T93" fmla="*/ 48 h 345"/>
                <a:gd name="T94" fmla="*/ 114 w 222"/>
                <a:gd name="T95" fmla="*/ 46 h 345"/>
                <a:gd name="T96" fmla="*/ 124 w 222"/>
                <a:gd name="T97" fmla="*/ 38 h 345"/>
                <a:gd name="T98" fmla="*/ 137 w 222"/>
                <a:gd name="T99" fmla="*/ 34 h 345"/>
                <a:gd name="T100" fmla="*/ 156 w 222"/>
                <a:gd name="T101" fmla="*/ 34 h 345"/>
                <a:gd name="T102" fmla="*/ 166 w 222"/>
                <a:gd name="T103" fmla="*/ 33 h 345"/>
                <a:gd name="T104" fmla="*/ 176 w 222"/>
                <a:gd name="T105" fmla="*/ 32 h 345"/>
                <a:gd name="T106" fmla="*/ 185 w 222"/>
                <a:gd name="T107" fmla="*/ 34 h 345"/>
                <a:gd name="T108" fmla="*/ 195 w 222"/>
                <a:gd name="T109" fmla="*/ 32 h 345"/>
                <a:gd name="T110" fmla="*/ 206 w 222"/>
                <a:gd name="T111" fmla="*/ 23 h 345"/>
                <a:gd name="T112" fmla="*/ 214 w 222"/>
                <a:gd name="T113" fmla="*/ 14 h 345"/>
                <a:gd name="T114" fmla="*/ 218 w 222"/>
                <a:gd name="T115" fmla="*/ 2 h 345"/>
                <a:gd name="T116" fmla="*/ 221 w 222"/>
                <a:gd name="T11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" h="345">
                  <a:moveTo>
                    <a:pt x="96" y="345"/>
                  </a:moveTo>
                  <a:lnTo>
                    <a:pt x="95" y="344"/>
                  </a:lnTo>
                  <a:lnTo>
                    <a:pt x="94" y="343"/>
                  </a:lnTo>
                  <a:lnTo>
                    <a:pt x="93" y="341"/>
                  </a:lnTo>
                  <a:lnTo>
                    <a:pt x="92" y="339"/>
                  </a:lnTo>
                  <a:lnTo>
                    <a:pt x="91" y="338"/>
                  </a:lnTo>
                  <a:lnTo>
                    <a:pt x="91" y="336"/>
                  </a:lnTo>
                  <a:lnTo>
                    <a:pt x="91" y="335"/>
                  </a:lnTo>
                  <a:lnTo>
                    <a:pt x="91" y="334"/>
                  </a:lnTo>
                  <a:lnTo>
                    <a:pt x="91" y="332"/>
                  </a:lnTo>
                  <a:lnTo>
                    <a:pt x="91" y="329"/>
                  </a:lnTo>
                  <a:lnTo>
                    <a:pt x="92" y="323"/>
                  </a:lnTo>
                  <a:lnTo>
                    <a:pt x="93" y="320"/>
                  </a:lnTo>
                  <a:lnTo>
                    <a:pt x="93" y="317"/>
                  </a:lnTo>
                  <a:lnTo>
                    <a:pt x="93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1" y="310"/>
                  </a:lnTo>
                  <a:lnTo>
                    <a:pt x="90" y="310"/>
                  </a:lnTo>
                  <a:lnTo>
                    <a:pt x="89" y="309"/>
                  </a:lnTo>
                  <a:lnTo>
                    <a:pt x="88" y="308"/>
                  </a:lnTo>
                  <a:lnTo>
                    <a:pt x="87" y="308"/>
                  </a:lnTo>
                  <a:lnTo>
                    <a:pt x="86" y="308"/>
                  </a:lnTo>
                  <a:lnTo>
                    <a:pt x="85" y="307"/>
                  </a:lnTo>
                  <a:lnTo>
                    <a:pt x="84" y="307"/>
                  </a:lnTo>
                  <a:lnTo>
                    <a:pt x="82" y="308"/>
                  </a:lnTo>
                  <a:lnTo>
                    <a:pt x="79" y="308"/>
                  </a:lnTo>
                  <a:lnTo>
                    <a:pt x="77" y="308"/>
                  </a:lnTo>
                  <a:lnTo>
                    <a:pt x="76" y="309"/>
                  </a:lnTo>
                  <a:lnTo>
                    <a:pt x="75" y="309"/>
                  </a:lnTo>
                  <a:lnTo>
                    <a:pt x="73" y="310"/>
                  </a:lnTo>
                  <a:lnTo>
                    <a:pt x="70" y="311"/>
                  </a:lnTo>
                  <a:lnTo>
                    <a:pt x="69" y="312"/>
                  </a:lnTo>
                  <a:lnTo>
                    <a:pt x="68" y="312"/>
                  </a:lnTo>
                  <a:lnTo>
                    <a:pt x="67" y="313"/>
                  </a:lnTo>
                  <a:lnTo>
                    <a:pt x="64" y="315"/>
                  </a:lnTo>
                  <a:lnTo>
                    <a:pt x="62" y="317"/>
                  </a:lnTo>
                  <a:lnTo>
                    <a:pt x="58" y="320"/>
                  </a:lnTo>
                  <a:lnTo>
                    <a:pt x="53" y="323"/>
                  </a:lnTo>
                  <a:lnTo>
                    <a:pt x="52" y="325"/>
                  </a:lnTo>
                  <a:lnTo>
                    <a:pt x="51" y="326"/>
                  </a:lnTo>
                  <a:lnTo>
                    <a:pt x="50" y="327"/>
                  </a:lnTo>
                  <a:lnTo>
                    <a:pt x="49" y="328"/>
                  </a:lnTo>
                  <a:lnTo>
                    <a:pt x="47" y="330"/>
                  </a:lnTo>
                  <a:lnTo>
                    <a:pt x="47" y="331"/>
                  </a:lnTo>
                  <a:lnTo>
                    <a:pt x="46" y="332"/>
                  </a:lnTo>
                  <a:lnTo>
                    <a:pt x="45" y="332"/>
                  </a:lnTo>
                  <a:lnTo>
                    <a:pt x="44" y="332"/>
                  </a:lnTo>
                  <a:lnTo>
                    <a:pt x="43" y="332"/>
                  </a:lnTo>
                  <a:lnTo>
                    <a:pt x="38" y="332"/>
                  </a:lnTo>
                  <a:lnTo>
                    <a:pt x="33" y="333"/>
                  </a:lnTo>
                  <a:lnTo>
                    <a:pt x="32" y="333"/>
                  </a:lnTo>
                  <a:lnTo>
                    <a:pt x="31" y="332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29" y="332"/>
                  </a:lnTo>
                  <a:lnTo>
                    <a:pt x="29" y="331"/>
                  </a:lnTo>
                  <a:lnTo>
                    <a:pt x="28" y="330"/>
                  </a:lnTo>
                  <a:lnTo>
                    <a:pt x="28" y="329"/>
                  </a:lnTo>
                  <a:lnTo>
                    <a:pt x="28" y="329"/>
                  </a:lnTo>
                  <a:lnTo>
                    <a:pt x="27" y="327"/>
                  </a:lnTo>
                  <a:lnTo>
                    <a:pt x="28" y="326"/>
                  </a:lnTo>
                  <a:lnTo>
                    <a:pt x="28" y="324"/>
                  </a:lnTo>
                  <a:lnTo>
                    <a:pt x="28" y="320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3"/>
                  </a:lnTo>
                  <a:lnTo>
                    <a:pt x="27" y="313"/>
                  </a:lnTo>
                  <a:lnTo>
                    <a:pt x="26" y="313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2" y="315"/>
                  </a:lnTo>
                  <a:lnTo>
                    <a:pt x="18" y="315"/>
                  </a:lnTo>
                  <a:lnTo>
                    <a:pt x="17" y="315"/>
                  </a:lnTo>
                  <a:lnTo>
                    <a:pt x="16" y="315"/>
                  </a:lnTo>
                  <a:lnTo>
                    <a:pt x="15" y="315"/>
                  </a:lnTo>
                  <a:lnTo>
                    <a:pt x="14" y="315"/>
                  </a:lnTo>
                  <a:lnTo>
                    <a:pt x="13" y="315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0" y="312"/>
                  </a:lnTo>
                  <a:lnTo>
                    <a:pt x="9" y="311"/>
                  </a:lnTo>
                  <a:lnTo>
                    <a:pt x="7" y="308"/>
                  </a:lnTo>
                  <a:lnTo>
                    <a:pt x="4" y="305"/>
                  </a:lnTo>
                  <a:lnTo>
                    <a:pt x="4" y="304"/>
                  </a:lnTo>
                  <a:lnTo>
                    <a:pt x="3" y="303"/>
                  </a:lnTo>
                  <a:lnTo>
                    <a:pt x="2" y="301"/>
                  </a:lnTo>
                  <a:lnTo>
                    <a:pt x="1" y="299"/>
                  </a:lnTo>
                  <a:lnTo>
                    <a:pt x="0" y="298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89"/>
                  </a:lnTo>
                  <a:lnTo>
                    <a:pt x="3" y="284"/>
                  </a:lnTo>
                  <a:lnTo>
                    <a:pt x="4" y="282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5" y="274"/>
                  </a:lnTo>
                  <a:lnTo>
                    <a:pt x="5" y="273"/>
                  </a:lnTo>
                  <a:lnTo>
                    <a:pt x="5" y="271"/>
                  </a:lnTo>
                  <a:lnTo>
                    <a:pt x="6" y="270"/>
                  </a:lnTo>
                  <a:lnTo>
                    <a:pt x="6" y="269"/>
                  </a:lnTo>
                  <a:lnTo>
                    <a:pt x="6" y="268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3" y="260"/>
                  </a:lnTo>
                  <a:lnTo>
                    <a:pt x="14" y="259"/>
                  </a:lnTo>
                  <a:lnTo>
                    <a:pt x="15" y="257"/>
                  </a:lnTo>
                  <a:lnTo>
                    <a:pt x="16" y="255"/>
                  </a:lnTo>
                  <a:lnTo>
                    <a:pt x="16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16" y="247"/>
                  </a:lnTo>
                  <a:lnTo>
                    <a:pt x="16" y="246"/>
                  </a:lnTo>
                  <a:lnTo>
                    <a:pt x="16" y="245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7" y="235"/>
                  </a:lnTo>
                  <a:lnTo>
                    <a:pt x="6" y="233"/>
                  </a:lnTo>
                  <a:lnTo>
                    <a:pt x="5" y="232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3" y="228"/>
                  </a:lnTo>
                  <a:lnTo>
                    <a:pt x="3" y="227"/>
                  </a:lnTo>
                  <a:lnTo>
                    <a:pt x="3" y="226"/>
                  </a:lnTo>
                  <a:lnTo>
                    <a:pt x="4" y="221"/>
                  </a:lnTo>
                  <a:lnTo>
                    <a:pt x="5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7" y="209"/>
                  </a:lnTo>
                  <a:lnTo>
                    <a:pt x="8" y="205"/>
                  </a:lnTo>
                  <a:lnTo>
                    <a:pt x="9" y="203"/>
                  </a:lnTo>
                  <a:lnTo>
                    <a:pt x="11" y="201"/>
                  </a:lnTo>
                  <a:lnTo>
                    <a:pt x="12" y="199"/>
                  </a:lnTo>
                  <a:lnTo>
                    <a:pt x="14" y="196"/>
                  </a:lnTo>
                  <a:lnTo>
                    <a:pt x="22" y="187"/>
                  </a:lnTo>
                  <a:lnTo>
                    <a:pt x="23" y="186"/>
                  </a:lnTo>
                  <a:lnTo>
                    <a:pt x="24" y="185"/>
                  </a:lnTo>
                  <a:lnTo>
                    <a:pt x="25" y="183"/>
                  </a:lnTo>
                  <a:lnTo>
                    <a:pt x="26" y="181"/>
                  </a:lnTo>
                  <a:lnTo>
                    <a:pt x="26" y="180"/>
                  </a:lnTo>
                  <a:lnTo>
                    <a:pt x="27" y="178"/>
                  </a:lnTo>
                  <a:lnTo>
                    <a:pt x="28" y="176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8" y="171"/>
                  </a:lnTo>
                  <a:lnTo>
                    <a:pt x="28" y="168"/>
                  </a:lnTo>
                  <a:lnTo>
                    <a:pt x="28" y="162"/>
                  </a:lnTo>
                  <a:lnTo>
                    <a:pt x="28" y="155"/>
                  </a:lnTo>
                  <a:lnTo>
                    <a:pt x="28" y="153"/>
                  </a:lnTo>
                  <a:lnTo>
                    <a:pt x="28" y="151"/>
                  </a:lnTo>
                  <a:lnTo>
                    <a:pt x="28" y="149"/>
                  </a:lnTo>
                  <a:lnTo>
                    <a:pt x="29" y="148"/>
                  </a:lnTo>
                  <a:lnTo>
                    <a:pt x="29" y="146"/>
                  </a:lnTo>
                  <a:lnTo>
                    <a:pt x="31" y="141"/>
                  </a:lnTo>
                  <a:lnTo>
                    <a:pt x="32" y="139"/>
                  </a:lnTo>
                  <a:lnTo>
                    <a:pt x="32" y="138"/>
                  </a:lnTo>
                  <a:lnTo>
                    <a:pt x="33" y="137"/>
                  </a:lnTo>
                  <a:lnTo>
                    <a:pt x="33" y="135"/>
                  </a:lnTo>
                  <a:lnTo>
                    <a:pt x="33" y="131"/>
                  </a:lnTo>
                  <a:lnTo>
                    <a:pt x="34" y="128"/>
                  </a:lnTo>
                  <a:lnTo>
                    <a:pt x="34" y="126"/>
                  </a:lnTo>
                  <a:lnTo>
                    <a:pt x="35" y="125"/>
                  </a:lnTo>
                  <a:lnTo>
                    <a:pt x="35" y="124"/>
                  </a:lnTo>
                  <a:lnTo>
                    <a:pt x="36" y="122"/>
                  </a:lnTo>
                  <a:lnTo>
                    <a:pt x="38" y="119"/>
                  </a:lnTo>
                  <a:lnTo>
                    <a:pt x="45" y="111"/>
                  </a:lnTo>
                  <a:lnTo>
                    <a:pt x="48" y="107"/>
                  </a:lnTo>
                  <a:lnTo>
                    <a:pt x="50" y="105"/>
                  </a:lnTo>
                  <a:lnTo>
                    <a:pt x="51" y="104"/>
                  </a:lnTo>
                  <a:lnTo>
                    <a:pt x="54" y="102"/>
                  </a:lnTo>
                  <a:lnTo>
                    <a:pt x="55" y="101"/>
                  </a:lnTo>
                  <a:lnTo>
                    <a:pt x="56" y="100"/>
                  </a:lnTo>
                  <a:lnTo>
                    <a:pt x="60" y="97"/>
                  </a:lnTo>
                  <a:lnTo>
                    <a:pt x="61" y="96"/>
                  </a:lnTo>
                  <a:lnTo>
                    <a:pt x="62" y="95"/>
                  </a:lnTo>
                  <a:lnTo>
                    <a:pt x="63" y="94"/>
                  </a:lnTo>
                  <a:lnTo>
                    <a:pt x="65" y="93"/>
                  </a:lnTo>
                  <a:lnTo>
                    <a:pt x="66" y="92"/>
                  </a:lnTo>
                  <a:lnTo>
                    <a:pt x="69" y="91"/>
                  </a:lnTo>
                  <a:lnTo>
                    <a:pt x="71" y="91"/>
                  </a:lnTo>
                  <a:lnTo>
                    <a:pt x="72" y="90"/>
                  </a:lnTo>
                  <a:lnTo>
                    <a:pt x="74" y="88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81" y="81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9" y="74"/>
                  </a:lnTo>
                  <a:lnTo>
                    <a:pt x="90" y="74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5" y="75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1" y="75"/>
                  </a:lnTo>
                  <a:lnTo>
                    <a:pt x="102" y="75"/>
                  </a:lnTo>
                  <a:lnTo>
                    <a:pt x="103" y="75"/>
                  </a:lnTo>
                  <a:lnTo>
                    <a:pt x="104" y="74"/>
                  </a:lnTo>
                  <a:lnTo>
                    <a:pt x="105" y="74"/>
                  </a:lnTo>
                  <a:lnTo>
                    <a:pt x="105" y="73"/>
                  </a:lnTo>
                  <a:lnTo>
                    <a:pt x="106" y="73"/>
                  </a:lnTo>
                  <a:lnTo>
                    <a:pt x="106" y="71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3"/>
                  </a:lnTo>
                  <a:lnTo>
                    <a:pt x="108" y="60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1" y="47"/>
                  </a:lnTo>
                  <a:lnTo>
                    <a:pt x="112" y="47"/>
                  </a:lnTo>
                  <a:lnTo>
                    <a:pt x="114" y="46"/>
                  </a:lnTo>
                  <a:lnTo>
                    <a:pt x="115" y="45"/>
                  </a:lnTo>
                  <a:lnTo>
                    <a:pt x="118" y="42"/>
                  </a:lnTo>
                  <a:lnTo>
                    <a:pt x="120" y="40"/>
                  </a:lnTo>
                  <a:lnTo>
                    <a:pt x="122" y="39"/>
                  </a:lnTo>
                  <a:lnTo>
                    <a:pt x="124" y="38"/>
                  </a:lnTo>
                  <a:lnTo>
                    <a:pt x="127" y="37"/>
                  </a:lnTo>
                  <a:lnTo>
                    <a:pt x="130" y="36"/>
                  </a:lnTo>
                  <a:lnTo>
                    <a:pt x="133" y="35"/>
                  </a:lnTo>
                  <a:lnTo>
                    <a:pt x="135" y="34"/>
                  </a:lnTo>
                  <a:lnTo>
                    <a:pt x="137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8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4"/>
                  </a:lnTo>
                  <a:lnTo>
                    <a:pt x="164" y="33"/>
                  </a:lnTo>
                  <a:lnTo>
                    <a:pt x="166" y="33"/>
                  </a:lnTo>
                  <a:lnTo>
                    <a:pt x="170" y="32"/>
                  </a:lnTo>
                  <a:lnTo>
                    <a:pt x="172" y="32"/>
                  </a:lnTo>
                  <a:lnTo>
                    <a:pt x="173" y="31"/>
                  </a:lnTo>
                  <a:lnTo>
                    <a:pt x="175" y="32"/>
                  </a:lnTo>
                  <a:lnTo>
                    <a:pt x="176" y="32"/>
                  </a:lnTo>
                  <a:lnTo>
                    <a:pt x="178" y="32"/>
                  </a:lnTo>
                  <a:lnTo>
                    <a:pt x="181" y="33"/>
                  </a:lnTo>
                  <a:lnTo>
                    <a:pt x="182" y="34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6" y="34"/>
                  </a:lnTo>
                  <a:lnTo>
                    <a:pt x="188" y="34"/>
                  </a:lnTo>
                  <a:lnTo>
                    <a:pt x="190" y="34"/>
                  </a:lnTo>
                  <a:lnTo>
                    <a:pt x="192" y="33"/>
                  </a:lnTo>
                  <a:lnTo>
                    <a:pt x="195" y="32"/>
                  </a:lnTo>
                  <a:lnTo>
                    <a:pt x="197" y="30"/>
                  </a:lnTo>
                  <a:lnTo>
                    <a:pt x="199" y="29"/>
                  </a:lnTo>
                  <a:lnTo>
                    <a:pt x="201" y="28"/>
                  </a:lnTo>
                  <a:lnTo>
                    <a:pt x="203" y="26"/>
                  </a:lnTo>
                  <a:lnTo>
                    <a:pt x="206" y="23"/>
                  </a:lnTo>
                  <a:lnTo>
                    <a:pt x="208" y="21"/>
                  </a:lnTo>
                  <a:lnTo>
                    <a:pt x="210" y="19"/>
                  </a:lnTo>
                  <a:lnTo>
                    <a:pt x="212" y="17"/>
                  </a:lnTo>
                  <a:lnTo>
                    <a:pt x="213" y="15"/>
                  </a:lnTo>
                  <a:lnTo>
                    <a:pt x="214" y="14"/>
                  </a:lnTo>
                  <a:lnTo>
                    <a:pt x="214" y="12"/>
                  </a:lnTo>
                  <a:lnTo>
                    <a:pt x="215" y="11"/>
                  </a:lnTo>
                  <a:lnTo>
                    <a:pt x="215" y="10"/>
                  </a:lnTo>
                  <a:lnTo>
                    <a:pt x="217" y="3"/>
                  </a:lnTo>
                  <a:lnTo>
                    <a:pt x="218" y="2"/>
                  </a:lnTo>
                  <a:lnTo>
                    <a:pt x="218" y="1"/>
                  </a:lnTo>
                  <a:lnTo>
                    <a:pt x="219" y="1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1" y="0"/>
                  </a:lnTo>
                  <a:lnTo>
                    <a:pt x="222" y="0"/>
                  </a:lnTo>
                </a:path>
              </a:pathLst>
            </a:custGeom>
            <a:noFill/>
            <a:ln w="98425">
              <a:solidFill>
                <a:srgbClr val="CCCC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 259">
              <a:extLst>
                <a:ext uri="{FF2B5EF4-FFF2-40B4-BE49-F238E27FC236}">
                  <a16:creationId xmlns:a16="http://schemas.microsoft.com/office/drawing/2014/main" id="{5A50A7B0-33C0-AB92-C1B0-56B800CFD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964" y="3513844"/>
              <a:ext cx="233834" cy="197393"/>
            </a:xfrm>
            <a:custGeom>
              <a:avLst/>
              <a:gdLst>
                <a:gd name="T0" fmla="*/ 125 w 195"/>
                <a:gd name="T1" fmla="*/ 1 h 150"/>
                <a:gd name="T2" fmla="*/ 127 w 195"/>
                <a:gd name="T3" fmla="*/ 5 h 150"/>
                <a:gd name="T4" fmla="*/ 140 w 195"/>
                <a:gd name="T5" fmla="*/ 15 h 150"/>
                <a:gd name="T6" fmla="*/ 149 w 195"/>
                <a:gd name="T7" fmla="*/ 18 h 150"/>
                <a:gd name="T8" fmla="*/ 153 w 195"/>
                <a:gd name="T9" fmla="*/ 26 h 150"/>
                <a:gd name="T10" fmla="*/ 159 w 195"/>
                <a:gd name="T11" fmla="*/ 31 h 150"/>
                <a:gd name="T12" fmla="*/ 175 w 195"/>
                <a:gd name="T13" fmla="*/ 38 h 150"/>
                <a:gd name="T14" fmla="*/ 182 w 195"/>
                <a:gd name="T15" fmla="*/ 45 h 150"/>
                <a:gd name="T16" fmla="*/ 191 w 195"/>
                <a:gd name="T17" fmla="*/ 53 h 150"/>
                <a:gd name="T18" fmla="*/ 195 w 195"/>
                <a:gd name="T19" fmla="*/ 60 h 150"/>
                <a:gd name="T20" fmla="*/ 193 w 195"/>
                <a:gd name="T21" fmla="*/ 67 h 150"/>
                <a:gd name="T22" fmla="*/ 179 w 195"/>
                <a:gd name="T23" fmla="*/ 76 h 150"/>
                <a:gd name="T24" fmla="*/ 174 w 195"/>
                <a:gd name="T25" fmla="*/ 80 h 150"/>
                <a:gd name="T26" fmla="*/ 174 w 195"/>
                <a:gd name="T27" fmla="*/ 85 h 150"/>
                <a:gd name="T28" fmla="*/ 178 w 195"/>
                <a:gd name="T29" fmla="*/ 91 h 150"/>
                <a:gd name="T30" fmla="*/ 180 w 195"/>
                <a:gd name="T31" fmla="*/ 105 h 150"/>
                <a:gd name="T32" fmla="*/ 176 w 195"/>
                <a:gd name="T33" fmla="*/ 112 h 150"/>
                <a:gd name="T34" fmla="*/ 168 w 195"/>
                <a:gd name="T35" fmla="*/ 117 h 150"/>
                <a:gd name="T36" fmla="*/ 159 w 195"/>
                <a:gd name="T37" fmla="*/ 116 h 150"/>
                <a:gd name="T38" fmla="*/ 148 w 195"/>
                <a:gd name="T39" fmla="*/ 110 h 150"/>
                <a:gd name="T40" fmla="*/ 136 w 195"/>
                <a:gd name="T41" fmla="*/ 109 h 150"/>
                <a:gd name="T42" fmla="*/ 126 w 195"/>
                <a:gd name="T43" fmla="*/ 111 h 150"/>
                <a:gd name="T44" fmla="*/ 120 w 195"/>
                <a:gd name="T45" fmla="*/ 116 h 150"/>
                <a:gd name="T46" fmla="*/ 110 w 195"/>
                <a:gd name="T47" fmla="*/ 120 h 150"/>
                <a:gd name="T48" fmla="*/ 94 w 195"/>
                <a:gd name="T49" fmla="*/ 132 h 150"/>
                <a:gd name="T50" fmla="*/ 81 w 195"/>
                <a:gd name="T51" fmla="*/ 137 h 150"/>
                <a:gd name="T52" fmla="*/ 71 w 195"/>
                <a:gd name="T53" fmla="*/ 140 h 150"/>
                <a:gd name="T54" fmla="*/ 65 w 195"/>
                <a:gd name="T55" fmla="*/ 148 h 150"/>
                <a:gd name="T56" fmla="*/ 62 w 195"/>
                <a:gd name="T57" fmla="*/ 150 h 150"/>
                <a:gd name="T58" fmla="*/ 47 w 195"/>
                <a:gd name="T59" fmla="*/ 148 h 150"/>
                <a:gd name="T60" fmla="*/ 43 w 195"/>
                <a:gd name="T61" fmla="*/ 145 h 150"/>
                <a:gd name="T62" fmla="*/ 41 w 195"/>
                <a:gd name="T63" fmla="*/ 140 h 150"/>
                <a:gd name="T64" fmla="*/ 42 w 195"/>
                <a:gd name="T65" fmla="*/ 134 h 150"/>
                <a:gd name="T66" fmla="*/ 41 w 195"/>
                <a:gd name="T67" fmla="*/ 128 h 150"/>
                <a:gd name="T68" fmla="*/ 40 w 195"/>
                <a:gd name="T69" fmla="*/ 123 h 150"/>
                <a:gd name="T70" fmla="*/ 33 w 195"/>
                <a:gd name="T71" fmla="*/ 119 h 150"/>
                <a:gd name="T72" fmla="*/ 29 w 195"/>
                <a:gd name="T73" fmla="*/ 114 h 150"/>
                <a:gd name="T74" fmla="*/ 30 w 195"/>
                <a:gd name="T75" fmla="*/ 108 h 150"/>
                <a:gd name="T76" fmla="*/ 29 w 195"/>
                <a:gd name="T77" fmla="*/ 102 h 150"/>
                <a:gd name="T78" fmla="*/ 18 w 195"/>
                <a:gd name="T79" fmla="*/ 91 h 150"/>
                <a:gd name="T80" fmla="*/ 12 w 195"/>
                <a:gd name="T81" fmla="*/ 81 h 150"/>
                <a:gd name="T82" fmla="*/ 9 w 195"/>
                <a:gd name="T83" fmla="*/ 75 h 150"/>
                <a:gd name="T84" fmla="*/ 13 w 195"/>
                <a:gd name="T85" fmla="*/ 69 h 150"/>
                <a:gd name="T86" fmla="*/ 18 w 195"/>
                <a:gd name="T87" fmla="*/ 64 h 150"/>
                <a:gd name="T88" fmla="*/ 9 w 195"/>
                <a:gd name="T89" fmla="*/ 53 h 150"/>
                <a:gd name="T90" fmla="*/ 1 w 195"/>
                <a:gd name="T91" fmla="*/ 48 h 150"/>
                <a:gd name="T92" fmla="*/ 1 w 195"/>
                <a:gd name="T93" fmla="*/ 45 h 150"/>
                <a:gd name="T94" fmla="*/ 12 w 195"/>
                <a:gd name="T95" fmla="*/ 40 h 150"/>
                <a:gd name="T96" fmla="*/ 27 w 195"/>
                <a:gd name="T97" fmla="*/ 34 h 150"/>
                <a:gd name="T98" fmla="*/ 33 w 195"/>
                <a:gd name="T99" fmla="*/ 34 h 150"/>
                <a:gd name="T100" fmla="*/ 42 w 195"/>
                <a:gd name="T101" fmla="*/ 38 h 150"/>
                <a:gd name="T102" fmla="*/ 50 w 195"/>
                <a:gd name="T103" fmla="*/ 36 h 150"/>
                <a:gd name="T104" fmla="*/ 53 w 195"/>
                <a:gd name="T105" fmla="*/ 26 h 150"/>
                <a:gd name="T106" fmla="*/ 58 w 195"/>
                <a:gd name="T107" fmla="*/ 21 h 150"/>
                <a:gd name="T108" fmla="*/ 69 w 195"/>
                <a:gd name="T109" fmla="*/ 20 h 150"/>
                <a:gd name="T110" fmla="*/ 85 w 195"/>
                <a:gd name="T111" fmla="*/ 13 h 150"/>
                <a:gd name="T112" fmla="*/ 102 w 195"/>
                <a:gd name="T113" fmla="*/ 5 h 150"/>
                <a:gd name="T114" fmla="*/ 123 w 195"/>
                <a:gd name="T1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50">
                  <a:moveTo>
                    <a:pt x="124" y="0"/>
                  </a:moveTo>
                  <a:lnTo>
                    <a:pt x="125" y="0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2"/>
                  </a:lnTo>
                  <a:lnTo>
                    <a:pt x="125" y="3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27" y="5"/>
                  </a:lnTo>
                  <a:lnTo>
                    <a:pt x="128" y="6"/>
                  </a:lnTo>
                  <a:lnTo>
                    <a:pt x="129" y="6"/>
                  </a:lnTo>
                  <a:lnTo>
                    <a:pt x="132" y="9"/>
                  </a:lnTo>
                  <a:lnTo>
                    <a:pt x="135" y="10"/>
                  </a:lnTo>
                  <a:lnTo>
                    <a:pt x="139" y="14"/>
                  </a:lnTo>
                  <a:lnTo>
                    <a:pt x="140" y="15"/>
                  </a:lnTo>
                  <a:lnTo>
                    <a:pt x="142" y="15"/>
                  </a:lnTo>
                  <a:lnTo>
                    <a:pt x="143" y="16"/>
                  </a:lnTo>
                  <a:lnTo>
                    <a:pt x="146" y="17"/>
                  </a:lnTo>
                  <a:lnTo>
                    <a:pt x="147" y="17"/>
                  </a:lnTo>
                  <a:lnTo>
                    <a:pt x="148" y="17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50" y="19"/>
                  </a:lnTo>
                  <a:lnTo>
                    <a:pt x="151" y="23"/>
                  </a:lnTo>
                  <a:lnTo>
                    <a:pt x="152" y="24"/>
                  </a:lnTo>
                  <a:lnTo>
                    <a:pt x="152" y="25"/>
                  </a:lnTo>
                  <a:lnTo>
                    <a:pt x="153" y="26"/>
                  </a:lnTo>
                  <a:lnTo>
                    <a:pt x="154" y="27"/>
                  </a:lnTo>
                  <a:lnTo>
                    <a:pt x="155" y="28"/>
                  </a:lnTo>
                  <a:lnTo>
                    <a:pt x="156" y="29"/>
                  </a:lnTo>
                  <a:lnTo>
                    <a:pt x="157" y="30"/>
                  </a:lnTo>
                  <a:lnTo>
                    <a:pt x="158" y="30"/>
                  </a:lnTo>
                  <a:lnTo>
                    <a:pt x="159" y="31"/>
                  </a:lnTo>
                  <a:lnTo>
                    <a:pt x="161" y="31"/>
                  </a:lnTo>
                  <a:lnTo>
                    <a:pt x="166" y="33"/>
                  </a:lnTo>
                  <a:lnTo>
                    <a:pt x="168" y="34"/>
                  </a:lnTo>
                  <a:lnTo>
                    <a:pt x="173" y="36"/>
                  </a:lnTo>
                  <a:lnTo>
                    <a:pt x="174" y="37"/>
                  </a:lnTo>
                  <a:lnTo>
                    <a:pt x="175" y="38"/>
                  </a:lnTo>
                  <a:lnTo>
                    <a:pt x="176" y="39"/>
                  </a:lnTo>
                  <a:lnTo>
                    <a:pt x="177" y="40"/>
                  </a:lnTo>
                  <a:lnTo>
                    <a:pt x="178" y="41"/>
                  </a:lnTo>
                  <a:lnTo>
                    <a:pt x="180" y="44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2" y="46"/>
                  </a:lnTo>
                  <a:lnTo>
                    <a:pt x="183" y="47"/>
                  </a:lnTo>
                  <a:lnTo>
                    <a:pt x="188" y="51"/>
                  </a:lnTo>
                  <a:lnTo>
                    <a:pt x="189" y="52"/>
                  </a:lnTo>
                  <a:lnTo>
                    <a:pt x="190" y="52"/>
                  </a:lnTo>
                  <a:lnTo>
                    <a:pt x="191" y="53"/>
                  </a:lnTo>
                  <a:lnTo>
                    <a:pt x="193" y="55"/>
                  </a:lnTo>
                  <a:lnTo>
                    <a:pt x="193" y="56"/>
                  </a:lnTo>
                  <a:lnTo>
                    <a:pt x="194" y="57"/>
                  </a:lnTo>
                  <a:lnTo>
                    <a:pt x="195" y="58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61"/>
                  </a:lnTo>
                  <a:lnTo>
                    <a:pt x="195" y="62"/>
                  </a:lnTo>
                  <a:lnTo>
                    <a:pt x="195" y="63"/>
                  </a:lnTo>
                  <a:lnTo>
                    <a:pt x="194" y="65"/>
                  </a:lnTo>
                  <a:lnTo>
                    <a:pt x="193" y="66"/>
                  </a:lnTo>
                  <a:lnTo>
                    <a:pt x="193" y="67"/>
                  </a:lnTo>
                  <a:lnTo>
                    <a:pt x="192" y="67"/>
                  </a:lnTo>
                  <a:lnTo>
                    <a:pt x="191" y="68"/>
                  </a:lnTo>
                  <a:lnTo>
                    <a:pt x="190" y="69"/>
                  </a:lnTo>
                  <a:lnTo>
                    <a:pt x="189" y="70"/>
                  </a:lnTo>
                  <a:lnTo>
                    <a:pt x="186" y="72"/>
                  </a:lnTo>
                  <a:lnTo>
                    <a:pt x="179" y="76"/>
                  </a:lnTo>
                  <a:lnTo>
                    <a:pt x="178" y="76"/>
                  </a:lnTo>
                  <a:lnTo>
                    <a:pt x="177" y="77"/>
                  </a:lnTo>
                  <a:lnTo>
                    <a:pt x="176" y="78"/>
                  </a:lnTo>
                  <a:lnTo>
                    <a:pt x="175" y="79"/>
                  </a:lnTo>
                  <a:lnTo>
                    <a:pt x="174" y="80"/>
                  </a:lnTo>
                  <a:lnTo>
                    <a:pt x="174" y="80"/>
                  </a:lnTo>
                  <a:lnTo>
                    <a:pt x="174" y="81"/>
                  </a:lnTo>
                  <a:lnTo>
                    <a:pt x="173" y="82"/>
                  </a:lnTo>
                  <a:lnTo>
                    <a:pt x="173" y="83"/>
                  </a:lnTo>
                  <a:lnTo>
                    <a:pt x="174" y="84"/>
                  </a:lnTo>
                  <a:lnTo>
                    <a:pt x="174" y="85"/>
                  </a:lnTo>
                  <a:lnTo>
                    <a:pt x="174" y="85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7" y="88"/>
                  </a:lnTo>
                  <a:lnTo>
                    <a:pt x="177" y="89"/>
                  </a:lnTo>
                  <a:lnTo>
                    <a:pt x="178" y="90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92"/>
                  </a:lnTo>
                  <a:lnTo>
                    <a:pt x="179" y="96"/>
                  </a:lnTo>
                  <a:lnTo>
                    <a:pt x="180" y="101"/>
                  </a:lnTo>
                  <a:lnTo>
                    <a:pt x="180" y="104"/>
                  </a:lnTo>
                  <a:lnTo>
                    <a:pt x="180" y="105"/>
                  </a:lnTo>
                  <a:lnTo>
                    <a:pt x="180" y="106"/>
                  </a:lnTo>
                  <a:lnTo>
                    <a:pt x="179" y="107"/>
                  </a:lnTo>
                  <a:lnTo>
                    <a:pt x="179" y="109"/>
                  </a:lnTo>
                  <a:lnTo>
                    <a:pt x="178" y="110"/>
                  </a:lnTo>
                  <a:lnTo>
                    <a:pt x="177" y="111"/>
                  </a:lnTo>
                  <a:lnTo>
                    <a:pt x="176" y="112"/>
                  </a:lnTo>
                  <a:lnTo>
                    <a:pt x="173" y="114"/>
                  </a:lnTo>
                  <a:lnTo>
                    <a:pt x="171" y="116"/>
                  </a:lnTo>
                  <a:lnTo>
                    <a:pt x="170" y="116"/>
                  </a:lnTo>
                  <a:lnTo>
                    <a:pt x="170" y="117"/>
                  </a:lnTo>
                  <a:lnTo>
                    <a:pt x="169" y="117"/>
                  </a:lnTo>
                  <a:lnTo>
                    <a:pt x="168" y="117"/>
                  </a:lnTo>
                  <a:lnTo>
                    <a:pt x="167" y="117"/>
                  </a:lnTo>
                  <a:lnTo>
                    <a:pt x="165" y="117"/>
                  </a:lnTo>
                  <a:lnTo>
                    <a:pt x="163" y="117"/>
                  </a:lnTo>
                  <a:lnTo>
                    <a:pt x="162" y="117"/>
                  </a:lnTo>
                  <a:lnTo>
                    <a:pt x="160" y="116"/>
                  </a:lnTo>
                  <a:lnTo>
                    <a:pt x="159" y="116"/>
                  </a:lnTo>
                  <a:lnTo>
                    <a:pt x="158" y="115"/>
                  </a:lnTo>
                  <a:lnTo>
                    <a:pt x="156" y="114"/>
                  </a:lnTo>
                  <a:lnTo>
                    <a:pt x="153" y="112"/>
                  </a:lnTo>
                  <a:lnTo>
                    <a:pt x="151" y="111"/>
                  </a:lnTo>
                  <a:lnTo>
                    <a:pt x="150" y="110"/>
                  </a:lnTo>
                  <a:lnTo>
                    <a:pt x="148" y="110"/>
                  </a:lnTo>
                  <a:lnTo>
                    <a:pt x="146" y="109"/>
                  </a:lnTo>
                  <a:lnTo>
                    <a:pt x="145" y="109"/>
                  </a:lnTo>
                  <a:lnTo>
                    <a:pt x="144" y="109"/>
                  </a:lnTo>
                  <a:lnTo>
                    <a:pt x="143" y="109"/>
                  </a:lnTo>
                  <a:lnTo>
                    <a:pt x="140" y="109"/>
                  </a:lnTo>
                  <a:lnTo>
                    <a:pt x="136" y="109"/>
                  </a:lnTo>
                  <a:lnTo>
                    <a:pt x="135" y="109"/>
                  </a:lnTo>
                  <a:lnTo>
                    <a:pt x="133" y="109"/>
                  </a:lnTo>
                  <a:lnTo>
                    <a:pt x="129" y="110"/>
                  </a:lnTo>
                  <a:lnTo>
                    <a:pt x="128" y="110"/>
                  </a:lnTo>
                  <a:lnTo>
                    <a:pt x="127" y="110"/>
                  </a:lnTo>
                  <a:lnTo>
                    <a:pt x="126" y="111"/>
                  </a:lnTo>
                  <a:lnTo>
                    <a:pt x="125" y="111"/>
                  </a:lnTo>
                  <a:lnTo>
                    <a:pt x="124" y="112"/>
                  </a:lnTo>
                  <a:lnTo>
                    <a:pt x="124" y="112"/>
                  </a:lnTo>
                  <a:lnTo>
                    <a:pt x="123" y="113"/>
                  </a:lnTo>
                  <a:lnTo>
                    <a:pt x="121" y="115"/>
                  </a:lnTo>
                  <a:lnTo>
                    <a:pt x="120" y="116"/>
                  </a:lnTo>
                  <a:lnTo>
                    <a:pt x="119" y="117"/>
                  </a:lnTo>
                  <a:lnTo>
                    <a:pt x="117" y="118"/>
                  </a:lnTo>
                  <a:lnTo>
                    <a:pt x="116" y="118"/>
                  </a:lnTo>
                  <a:lnTo>
                    <a:pt x="115" y="119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108" y="121"/>
                  </a:lnTo>
                  <a:lnTo>
                    <a:pt x="107" y="122"/>
                  </a:lnTo>
                  <a:lnTo>
                    <a:pt x="106" y="123"/>
                  </a:lnTo>
                  <a:lnTo>
                    <a:pt x="103" y="125"/>
                  </a:lnTo>
                  <a:lnTo>
                    <a:pt x="95" y="131"/>
                  </a:lnTo>
                  <a:lnTo>
                    <a:pt x="94" y="132"/>
                  </a:lnTo>
                  <a:lnTo>
                    <a:pt x="93" y="133"/>
                  </a:lnTo>
                  <a:lnTo>
                    <a:pt x="92" y="133"/>
                  </a:lnTo>
                  <a:lnTo>
                    <a:pt x="91" y="134"/>
                  </a:lnTo>
                  <a:lnTo>
                    <a:pt x="88" y="135"/>
                  </a:lnTo>
                  <a:lnTo>
                    <a:pt x="84" y="136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78" y="138"/>
                  </a:lnTo>
                  <a:lnTo>
                    <a:pt x="73" y="139"/>
                  </a:lnTo>
                  <a:lnTo>
                    <a:pt x="72" y="139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1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68" y="144"/>
                  </a:lnTo>
                  <a:lnTo>
                    <a:pt x="66" y="147"/>
                  </a:lnTo>
                  <a:lnTo>
                    <a:pt x="65" y="148"/>
                  </a:lnTo>
                  <a:lnTo>
                    <a:pt x="65" y="148"/>
                  </a:lnTo>
                  <a:lnTo>
                    <a:pt x="65" y="149"/>
                  </a:lnTo>
                  <a:lnTo>
                    <a:pt x="64" y="149"/>
                  </a:lnTo>
                  <a:lnTo>
                    <a:pt x="64" y="149"/>
                  </a:lnTo>
                  <a:lnTo>
                    <a:pt x="63" y="150"/>
                  </a:lnTo>
                  <a:lnTo>
                    <a:pt x="62" y="150"/>
                  </a:lnTo>
                  <a:lnTo>
                    <a:pt x="59" y="150"/>
                  </a:lnTo>
                  <a:lnTo>
                    <a:pt x="57" y="150"/>
                  </a:lnTo>
                  <a:lnTo>
                    <a:pt x="52" y="149"/>
                  </a:lnTo>
                  <a:lnTo>
                    <a:pt x="50" y="149"/>
                  </a:lnTo>
                  <a:lnTo>
                    <a:pt x="48" y="149"/>
                  </a:lnTo>
                  <a:lnTo>
                    <a:pt x="47" y="148"/>
                  </a:lnTo>
                  <a:lnTo>
                    <a:pt x="46" y="148"/>
                  </a:lnTo>
                  <a:lnTo>
                    <a:pt x="45" y="148"/>
                  </a:lnTo>
                  <a:lnTo>
                    <a:pt x="44" y="147"/>
                  </a:lnTo>
                  <a:lnTo>
                    <a:pt x="44" y="147"/>
                  </a:lnTo>
                  <a:lnTo>
                    <a:pt x="43" y="146"/>
                  </a:lnTo>
                  <a:lnTo>
                    <a:pt x="43" y="145"/>
                  </a:lnTo>
                  <a:lnTo>
                    <a:pt x="42" y="145"/>
                  </a:lnTo>
                  <a:lnTo>
                    <a:pt x="42" y="144"/>
                  </a:lnTo>
                  <a:lnTo>
                    <a:pt x="41" y="143"/>
                  </a:lnTo>
                  <a:lnTo>
                    <a:pt x="41" y="142"/>
                  </a:lnTo>
                  <a:lnTo>
                    <a:pt x="41" y="142"/>
                  </a:lnTo>
                  <a:lnTo>
                    <a:pt x="41" y="140"/>
                  </a:lnTo>
                  <a:lnTo>
                    <a:pt x="41" y="139"/>
                  </a:lnTo>
                  <a:lnTo>
                    <a:pt x="42" y="137"/>
                  </a:lnTo>
                  <a:lnTo>
                    <a:pt x="42" y="136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1" y="133"/>
                  </a:lnTo>
                  <a:lnTo>
                    <a:pt x="41" y="132"/>
                  </a:lnTo>
                  <a:lnTo>
                    <a:pt x="41" y="132"/>
                  </a:lnTo>
                  <a:lnTo>
                    <a:pt x="41" y="131"/>
                  </a:lnTo>
                  <a:lnTo>
                    <a:pt x="41" y="128"/>
                  </a:lnTo>
                  <a:lnTo>
                    <a:pt x="41" y="127"/>
                  </a:lnTo>
                  <a:lnTo>
                    <a:pt x="41" y="126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39" y="122"/>
                  </a:lnTo>
                  <a:lnTo>
                    <a:pt x="38" y="121"/>
                  </a:lnTo>
                  <a:lnTo>
                    <a:pt x="35" y="120"/>
                  </a:lnTo>
                  <a:lnTo>
                    <a:pt x="34" y="119"/>
                  </a:lnTo>
                  <a:lnTo>
                    <a:pt x="33" y="119"/>
                  </a:lnTo>
                  <a:lnTo>
                    <a:pt x="32" y="118"/>
                  </a:lnTo>
                  <a:lnTo>
                    <a:pt x="31" y="117"/>
                  </a:lnTo>
                  <a:lnTo>
                    <a:pt x="30" y="116"/>
                  </a:lnTo>
                  <a:lnTo>
                    <a:pt x="29" y="116"/>
                  </a:lnTo>
                  <a:lnTo>
                    <a:pt x="29" y="115"/>
                  </a:lnTo>
                  <a:lnTo>
                    <a:pt x="29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29" y="111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6"/>
                  </a:lnTo>
                  <a:lnTo>
                    <a:pt x="30" y="105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28" y="100"/>
                  </a:lnTo>
                  <a:lnTo>
                    <a:pt x="23" y="97"/>
                  </a:lnTo>
                  <a:lnTo>
                    <a:pt x="21" y="95"/>
                  </a:lnTo>
                  <a:lnTo>
                    <a:pt x="19" y="93"/>
                  </a:lnTo>
                  <a:lnTo>
                    <a:pt x="18" y="91"/>
                  </a:lnTo>
                  <a:lnTo>
                    <a:pt x="17" y="90"/>
                  </a:lnTo>
                  <a:lnTo>
                    <a:pt x="16" y="88"/>
                  </a:lnTo>
                  <a:lnTo>
                    <a:pt x="15" y="87"/>
                  </a:lnTo>
                  <a:lnTo>
                    <a:pt x="13" y="83"/>
                  </a:lnTo>
                  <a:lnTo>
                    <a:pt x="13" y="82"/>
                  </a:lnTo>
                  <a:lnTo>
                    <a:pt x="12" y="81"/>
                  </a:lnTo>
                  <a:lnTo>
                    <a:pt x="10" y="78"/>
                  </a:lnTo>
                  <a:lnTo>
                    <a:pt x="9" y="77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1" y="71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3" y="69"/>
                  </a:lnTo>
                  <a:lnTo>
                    <a:pt x="16" y="67"/>
                  </a:lnTo>
                  <a:lnTo>
                    <a:pt x="17" y="66"/>
                  </a:lnTo>
                  <a:lnTo>
                    <a:pt x="18" y="66"/>
                  </a:lnTo>
                  <a:lnTo>
                    <a:pt x="18" y="65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5" y="60"/>
                  </a:lnTo>
                  <a:lnTo>
                    <a:pt x="12" y="56"/>
                  </a:lnTo>
                  <a:lnTo>
                    <a:pt x="9" y="53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5" y="50"/>
                  </a:lnTo>
                  <a:lnTo>
                    <a:pt x="4" y="49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2" y="44"/>
                  </a:lnTo>
                  <a:lnTo>
                    <a:pt x="3" y="43"/>
                  </a:lnTo>
                  <a:lnTo>
                    <a:pt x="5" y="43"/>
                  </a:lnTo>
                  <a:lnTo>
                    <a:pt x="9" y="41"/>
                  </a:lnTo>
                  <a:lnTo>
                    <a:pt x="12" y="40"/>
                  </a:lnTo>
                  <a:lnTo>
                    <a:pt x="15" y="39"/>
                  </a:lnTo>
                  <a:lnTo>
                    <a:pt x="19" y="38"/>
                  </a:lnTo>
                  <a:lnTo>
                    <a:pt x="21" y="37"/>
                  </a:lnTo>
                  <a:lnTo>
                    <a:pt x="23" y="36"/>
                  </a:lnTo>
                  <a:lnTo>
                    <a:pt x="26" y="35"/>
                  </a:lnTo>
                  <a:lnTo>
                    <a:pt x="27" y="34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4"/>
                  </a:lnTo>
                  <a:lnTo>
                    <a:pt x="31" y="34"/>
                  </a:lnTo>
                  <a:lnTo>
                    <a:pt x="32" y="34"/>
                  </a:lnTo>
                  <a:lnTo>
                    <a:pt x="33" y="34"/>
                  </a:lnTo>
                  <a:lnTo>
                    <a:pt x="34" y="35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9" y="37"/>
                  </a:lnTo>
                  <a:lnTo>
                    <a:pt x="40" y="37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6" y="38"/>
                  </a:lnTo>
                  <a:lnTo>
                    <a:pt x="47" y="37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4"/>
                  </a:lnTo>
                  <a:lnTo>
                    <a:pt x="51" y="32"/>
                  </a:lnTo>
                  <a:lnTo>
                    <a:pt x="52" y="29"/>
                  </a:lnTo>
                  <a:lnTo>
                    <a:pt x="52" y="27"/>
                  </a:lnTo>
                  <a:lnTo>
                    <a:pt x="53" y="26"/>
                  </a:lnTo>
                  <a:lnTo>
                    <a:pt x="54" y="25"/>
                  </a:lnTo>
                  <a:lnTo>
                    <a:pt x="54" y="24"/>
                  </a:lnTo>
                  <a:lnTo>
                    <a:pt x="55" y="23"/>
                  </a:lnTo>
                  <a:lnTo>
                    <a:pt x="56" y="22"/>
                  </a:lnTo>
                  <a:lnTo>
                    <a:pt x="57" y="22"/>
                  </a:lnTo>
                  <a:lnTo>
                    <a:pt x="58" y="21"/>
                  </a:lnTo>
                  <a:lnTo>
                    <a:pt x="59" y="21"/>
                  </a:lnTo>
                  <a:lnTo>
                    <a:pt x="60" y="21"/>
                  </a:lnTo>
                  <a:lnTo>
                    <a:pt x="62" y="20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69" y="20"/>
                  </a:lnTo>
                  <a:lnTo>
                    <a:pt x="73" y="18"/>
                  </a:lnTo>
                  <a:lnTo>
                    <a:pt x="75" y="18"/>
                  </a:lnTo>
                  <a:lnTo>
                    <a:pt x="77" y="17"/>
                  </a:lnTo>
                  <a:lnTo>
                    <a:pt x="83" y="14"/>
                  </a:lnTo>
                  <a:lnTo>
                    <a:pt x="84" y="13"/>
                  </a:lnTo>
                  <a:lnTo>
                    <a:pt x="85" y="13"/>
                  </a:lnTo>
                  <a:lnTo>
                    <a:pt x="90" y="11"/>
                  </a:lnTo>
                  <a:lnTo>
                    <a:pt x="93" y="10"/>
                  </a:lnTo>
                  <a:lnTo>
                    <a:pt x="95" y="9"/>
                  </a:lnTo>
                  <a:lnTo>
                    <a:pt x="99" y="7"/>
                  </a:lnTo>
                  <a:lnTo>
                    <a:pt x="100" y="6"/>
                  </a:lnTo>
                  <a:lnTo>
                    <a:pt x="102" y="5"/>
                  </a:lnTo>
                  <a:lnTo>
                    <a:pt x="106" y="4"/>
                  </a:lnTo>
                  <a:lnTo>
                    <a:pt x="109" y="3"/>
                  </a:lnTo>
                  <a:lnTo>
                    <a:pt x="112" y="3"/>
                  </a:lnTo>
                  <a:lnTo>
                    <a:pt x="119" y="1"/>
                  </a:lnTo>
                  <a:lnTo>
                    <a:pt x="122" y="1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6BAED6"/>
            </a:solidFill>
            <a:ln w="2698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 260">
              <a:extLst>
                <a:ext uri="{FF2B5EF4-FFF2-40B4-BE49-F238E27FC236}">
                  <a16:creationId xmlns:a16="http://schemas.microsoft.com/office/drawing/2014/main" id="{EA66AA3E-931F-5795-CDB8-92A7A44B2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6865" y="3133533"/>
              <a:ext cx="1076833" cy="956701"/>
            </a:xfrm>
            <a:custGeom>
              <a:avLst/>
              <a:gdLst>
                <a:gd name="T0" fmla="*/ 691 w 898"/>
                <a:gd name="T1" fmla="*/ 30 h 727"/>
                <a:gd name="T2" fmla="*/ 725 w 898"/>
                <a:gd name="T3" fmla="*/ 76 h 727"/>
                <a:gd name="T4" fmla="*/ 732 w 898"/>
                <a:gd name="T5" fmla="*/ 149 h 727"/>
                <a:gd name="T6" fmla="*/ 745 w 898"/>
                <a:gd name="T7" fmla="*/ 182 h 727"/>
                <a:gd name="T8" fmla="*/ 784 w 898"/>
                <a:gd name="T9" fmla="*/ 215 h 727"/>
                <a:gd name="T10" fmla="*/ 832 w 898"/>
                <a:gd name="T11" fmla="*/ 248 h 727"/>
                <a:gd name="T12" fmla="*/ 826 w 898"/>
                <a:gd name="T13" fmla="*/ 308 h 727"/>
                <a:gd name="T14" fmla="*/ 849 w 898"/>
                <a:gd name="T15" fmla="*/ 338 h 727"/>
                <a:gd name="T16" fmla="*/ 838 w 898"/>
                <a:gd name="T17" fmla="*/ 370 h 727"/>
                <a:gd name="T18" fmla="*/ 855 w 898"/>
                <a:gd name="T19" fmla="*/ 397 h 727"/>
                <a:gd name="T20" fmla="*/ 895 w 898"/>
                <a:gd name="T21" fmla="*/ 430 h 727"/>
                <a:gd name="T22" fmla="*/ 884 w 898"/>
                <a:gd name="T23" fmla="*/ 498 h 727"/>
                <a:gd name="T24" fmla="*/ 857 w 898"/>
                <a:gd name="T25" fmla="*/ 534 h 727"/>
                <a:gd name="T26" fmla="*/ 799 w 898"/>
                <a:gd name="T27" fmla="*/ 560 h 727"/>
                <a:gd name="T28" fmla="*/ 752 w 898"/>
                <a:gd name="T29" fmla="*/ 599 h 727"/>
                <a:gd name="T30" fmla="*/ 778 w 898"/>
                <a:gd name="T31" fmla="*/ 647 h 727"/>
                <a:gd name="T32" fmla="*/ 741 w 898"/>
                <a:gd name="T33" fmla="*/ 671 h 727"/>
                <a:gd name="T34" fmla="*/ 668 w 898"/>
                <a:gd name="T35" fmla="*/ 666 h 727"/>
                <a:gd name="T36" fmla="*/ 644 w 898"/>
                <a:gd name="T37" fmla="*/ 701 h 727"/>
                <a:gd name="T38" fmla="*/ 608 w 898"/>
                <a:gd name="T39" fmla="*/ 679 h 727"/>
                <a:gd name="T40" fmla="*/ 559 w 898"/>
                <a:gd name="T41" fmla="*/ 678 h 727"/>
                <a:gd name="T42" fmla="*/ 522 w 898"/>
                <a:gd name="T43" fmla="*/ 726 h 727"/>
                <a:gd name="T44" fmla="*/ 481 w 898"/>
                <a:gd name="T45" fmla="*/ 710 h 727"/>
                <a:gd name="T46" fmla="*/ 422 w 898"/>
                <a:gd name="T47" fmla="*/ 698 h 727"/>
                <a:gd name="T48" fmla="*/ 386 w 898"/>
                <a:gd name="T49" fmla="*/ 706 h 727"/>
                <a:gd name="T50" fmla="*/ 337 w 898"/>
                <a:gd name="T51" fmla="*/ 707 h 727"/>
                <a:gd name="T52" fmla="*/ 276 w 898"/>
                <a:gd name="T53" fmla="*/ 692 h 727"/>
                <a:gd name="T54" fmla="*/ 227 w 898"/>
                <a:gd name="T55" fmla="*/ 722 h 727"/>
                <a:gd name="T56" fmla="*/ 179 w 898"/>
                <a:gd name="T57" fmla="*/ 720 h 727"/>
                <a:gd name="T58" fmla="*/ 141 w 898"/>
                <a:gd name="T59" fmla="*/ 698 h 727"/>
                <a:gd name="T60" fmla="*/ 123 w 898"/>
                <a:gd name="T61" fmla="*/ 645 h 727"/>
                <a:gd name="T62" fmla="*/ 119 w 898"/>
                <a:gd name="T63" fmla="*/ 622 h 727"/>
                <a:gd name="T64" fmla="*/ 112 w 898"/>
                <a:gd name="T65" fmla="*/ 600 h 727"/>
                <a:gd name="T66" fmla="*/ 159 w 898"/>
                <a:gd name="T67" fmla="*/ 571 h 727"/>
                <a:gd name="T68" fmla="*/ 167 w 898"/>
                <a:gd name="T69" fmla="*/ 519 h 727"/>
                <a:gd name="T70" fmla="*/ 152 w 898"/>
                <a:gd name="T71" fmla="*/ 440 h 727"/>
                <a:gd name="T72" fmla="*/ 103 w 898"/>
                <a:gd name="T73" fmla="*/ 402 h 727"/>
                <a:gd name="T74" fmla="*/ 47 w 898"/>
                <a:gd name="T75" fmla="*/ 381 h 727"/>
                <a:gd name="T76" fmla="*/ 2 w 898"/>
                <a:gd name="T77" fmla="*/ 376 h 727"/>
                <a:gd name="T78" fmla="*/ 9 w 898"/>
                <a:gd name="T79" fmla="*/ 332 h 727"/>
                <a:gd name="T80" fmla="*/ 39 w 898"/>
                <a:gd name="T81" fmla="*/ 297 h 727"/>
                <a:gd name="T82" fmla="*/ 102 w 898"/>
                <a:gd name="T83" fmla="*/ 258 h 727"/>
                <a:gd name="T84" fmla="*/ 163 w 898"/>
                <a:gd name="T85" fmla="*/ 242 h 727"/>
                <a:gd name="T86" fmla="*/ 213 w 898"/>
                <a:gd name="T87" fmla="*/ 224 h 727"/>
                <a:gd name="T88" fmla="*/ 249 w 898"/>
                <a:gd name="T89" fmla="*/ 188 h 727"/>
                <a:gd name="T90" fmla="*/ 335 w 898"/>
                <a:gd name="T91" fmla="*/ 181 h 727"/>
                <a:gd name="T92" fmla="*/ 408 w 898"/>
                <a:gd name="T93" fmla="*/ 171 h 727"/>
                <a:gd name="T94" fmla="*/ 426 w 898"/>
                <a:gd name="T95" fmla="*/ 126 h 727"/>
                <a:gd name="T96" fmla="*/ 450 w 898"/>
                <a:gd name="T97" fmla="*/ 83 h 727"/>
                <a:gd name="T98" fmla="*/ 482 w 898"/>
                <a:gd name="T99" fmla="*/ 76 h 727"/>
                <a:gd name="T100" fmla="*/ 514 w 898"/>
                <a:gd name="T101" fmla="*/ 92 h 727"/>
                <a:gd name="T102" fmla="*/ 573 w 898"/>
                <a:gd name="T103" fmla="*/ 45 h 727"/>
                <a:gd name="T104" fmla="*/ 619 w 898"/>
                <a:gd name="T105" fmla="*/ 29 h 727"/>
                <a:gd name="T106" fmla="*/ 429 w 898"/>
                <a:gd name="T107" fmla="*/ 306 h 727"/>
                <a:gd name="T108" fmla="*/ 380 w 898"/>
                <a:gd name="T109" fmla="*/ 323 h 727"/>
                <a:gd name="T110" fmla="*/ 364 w 898"/>
                <a:gd name="T111" fmla="*/ 359 h 727"/>
                <a:gd name="T112" fmla="*/ 382 w 898"/>
                <a:gd name="T113" fmla="*/ 405 h 727"/>
                <a:gd name="T114" fmla="*/ 398 w 898"/>
                <a:gd name="T115" fmla="*/ 437 h 727"/>
                <a:gd name="T116" fmla="*/ 464 w 898"/>
                <a:gd name="T117" fmla="*/ 409 h 727"/>
                <a:gd name="T118" fmla="*/ 522 w 898"/>
                <a:gd name="T119" fmla="*/ 405 h 727"/>
                <a:gd name="T120" fmla="*/ 544 w 898"/>
                <a:gd name="T121" fmla="*/ 356 h 727"/>
                <a:gd name="T122" fmla="*/ 504 w 898"/>
                <a:gd name="T123" fmla="*/ 31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8" h="727">
                  <a:moveTo>
                    <a:pt x="639" y="0"/>
                  </a:moveTo>
                  <a:lnTo>
                    <a:pt x="640" y="1"/>
                  </a:lnTo>
                  <a:lnTo>
                    <a:pt x="641" y="1"/>
                  </a:lnTo>
                  <a:lnTo>
                    <a:pt x="642" y="2"/>
                  </a:lnTo>
                  <a:lnTo>
                    <a:pt x="642" y="2"/>
                  </a:lnTo>
                  <a:lnTo>
                    <a:pt x="645" y="5"/>
                  </a:lnTo>
                  <a:lnTo>
                    <a:pt x="646" y="6"/>
                  </a:lnTo>
                  <a:lnTo>
                    <a:pt x="648" y="7"/>
                  </a:lnTo>
                  <a:lnTo>
                    <a:pt x="651" y="9"/>
                  </a:lnTo>
                  <a:lnTo>
                    <a:pt x="652" y="10"/>
                  </a:lnTo>
                  <a:lnTo>
                    <a:pt x="653" y="11"/>
                  </a:lnTo>
                  <a:lnTo>
                    <a:pt x="654" y="13"/>
                  </a:lnTo>
                  <a:lnTo>
                    <a:pt x="654" y="13"/>
                  </a:lnTo>
                  <a:lnTo>
                    <a:pt x="655" y="14"/>
                  </a:lnTo>
                  <a:lnTo>
                    <a:pt x="656" y="14"/>
                  </a:lnTo>
                  <a:lnTo>
                    <a:pt x="657" y="15"/>
                  </a:lnTo>
                  <a:lnTo>
                    <a:pt x="658" y="15"/>
                  </a:lnTo>
                  <a:lnTo>
                    <a:pt x="658" y="15"/>
                  </a:lnTo>
                  <a:lnTo>
                    <a:pt x="659" y="14"/>
                  </a:lnTo>
                  <a:lnTo>
                    <a:pt x="660" y="14"/>
                  </a:lnTo>
                  <a:lnTo>
                    <a:pt x="660" y="14"/>
                  </a:lnTo>
                  <a:lnTo>
                    <a:pt x="662" y="13"/>
                  </a:lnTo>
                  <a:lnTo>
                    <a:pt x="663" y="12"/>
                  </a:lnTo>
                  <a:lnTo>
                    <a:pt x="664" y="11"/>
                  </a:lnTo>
                  <a:lnTo>
                    <a:pt x="665" y="11"/>
                  </a:lnTo>
                  <a:lnTo>
                    <a:pt x="666" y="11"/>
                  </a:lnTo>
                  <a:lnTo>
                    <a:pt x="667" y="11"/>
                  </a:lnTo>
                  <a:lnTo>
                    <a:pt x="668" y="11"/>
                  </a:lnTo>
                  <a:lnTo>
                    <a:pt x="672" y="12"/>
                  </a:lnTo>
                  <a:lnTo>
                    <a:pt x="673" y="12"/>
                  </a:lnTo>
                  <a:lnTo>
                    <a:pt x="674" y="12"/>
                  </a:lnTo>
                  <a:lnTo>
                    <a:pt x="675" y="13"/>
                  </a:lnTo>
                  <a:lnTo>
                    <a:pt x="676" y="13"/>
                  </a:lnTo>
                  <a:lnTo>
                    <a:pt x="677" y="14"/>
                  </a:lnTo>
                  <a:lnTo>
                    <a:pt x="678" y="16"/>
                  </a:lnTo>
                  <a:lnTo>
                    <a:pt x="682" y="20"/>
                  </a:lnTo>
                  <a:lnTo>
                    <a:pt x="688" y="27"/>
                  </a:lnTo>
                  <a:lnTo>
                    <a:pt x="691" y="30"/>
                  </a:lnTo>
                  <a:lnTo>
                    <a:pt x="692" y="30"/>
                  </a:lnTo>
                  <a:lnTo>
                    <a:pt x="692" y="31"/>
                  </a:lnTo>
                  <a:lnTo>
                    <a:pt x="693" y="32"/>
                  </a:lnTo>
                  <a:lnTo>
                    <a:pt x="695" y="32"/>
                  </a:lnTo>
                  <a:lnTo>
                    <a:pt x="696" y="33"/>
                  </a:lnTo>
                  <a:lnTo>
                    <a:pt x="699" y="34"/>
                  </a:lnTo>
                  <a:lnTo>
                    <a:pt x="700" y="34"/>
                  </a:lnTo>
                  <a:lnTo>
                    <a:pt x="701" y="35"/>
                  </a:lnTo>
                  <a:lnTo>
                    <a:pt x="703" y="36"/>
                  </a:lnTo>
                  <a:lnTo>
                    <a:pt x="705" y="38"/>
                  </a:lnTo>
                  <a:lnTo>
                    <a:pt x="708" y="40"/>
                  </a:lnTo>
                  <a:lnTo>
                    <a:pt x="709" y="41"/>
                  </a:lnTo>
                  <a:lnTo>
                    <a:pt x="710" y="42"/>
                  </a:lnTo>
                  <a:lnTo>
                    <a:pt x="711" y="43"/>
                  </a:lnTo>
                  <a:lnTo>
                    <a:pt x="712" y="45"/>
                  </a:lnTo>
                  <a:lnTo>
                    <a:pt x="713" y="46"/>
                  </a:lnTo>
                  <a:lnTo>
                    <a:pt x="715" y="50"/>
                  </a:lnTo>
                  <a:lnTo>
                    <a:pt x="716" y="52"/>
                  </a:lnTo>
                  <a:lnTo>
                    <a:pt x="717" y="53"/>
                  </a:lnTo>
                  <a:lnTo>
                    <a:pt x="718" y="53"/>
                  </a:lnTo>
                  <a:lnTo>
                    <a:pt x="719" y="55"/>
                  </a:lnTo>
                  <a:lnTo>
                    <a:pt x="720" y="55"/>
                  </a:lnTo>
                  <a:lnTo>
                    <a:pt x="721" y="56"/>
                  </a:lnTo>
                  <a:lnTo>
                    <a:pt x="722" y="57"/>
                  </a:lnTo>
                  <a:lnTo>
                    <a:pt x="724" y="58"/>
                  </a:lnTo>
                  <a:lnTo>
                    <a:pt x="727" y="59"/>
                  </a:lnTo>
                  <a:lnTo>
                    <a:pt x="733" y="62"/>
                  </a:lnTo>
                  <a:lnTo>
                    <a:pt x="734" y="62"/>
                  </a:lnTo>
                  <a:lnTo>
                    <a:pt x="736" y="63"/>
                  </a:lnTo>
                  <a:lnTo>
                    <a:pt x="735" y="64"/>
                  </a:lnTo>
                  <a:lnTo>
                    <a:pt x="733" y="66"/>
                  </a:lnTo>
                  <a:lnTo>
                    <a:pt x="730" y="69"/>
                  </a:lnTo>
                  <a:lnTo>
                    <a:pt x="728" y="71"/>
                  </a:lnTo>
                  <a:lnTo>
                    <a:pt x="727" y="72"/>
                  </a:lnTo>
                  <a:lnTo>
                    <a:pt x="726" y="73"/>
                  </a:lnTo>
                  <a:lnTo>
                    <a:pt x="726" y="74"/>
                  </a:lnTo>
                  <a:lnTo>
                    <a:pt x="726" y="75"/>
                  </a:lnTo>
                  <a:lnTo>
                    <a:pt x="725" y="76"/>
                  </a:lnTo>
                  <a:lnTo>
                    <a:pt x="725" y="77"/>
                  </a:lnTo>
                  <a:lnTo>
                    <a:pt x="725" y="78"/>
                  </a:lnTo>
                  <a:lnTo>
                    <a:pt x="726" y="79"/>
                  </a:lnTo>
                  <a:lnTo>
                    <a:pt x="726" y="80"/>
                  </a:lnTo>
                  <a:lnTo>
                    <a:pt x="728" y="83"/>
                  </a:lnTo>
                  <a:lnTo>
                    <a:pt x="729" y="85"/>
                  </a:lnTo>
                  <a:lnTo>
                    <a:pt x="729" y="87"/>
                  </a:lnTo>
                  <a:lnTo>
                    <a:pt x="730" y="90"/>
                  </a:lnTo>
                  <a:lnTo>
                    <a:pt x="731" y="93"/>
                  </a:lnTo>
                  <a:lnTo>
                    <a:pt x="732" y="94"/>
                  </a:lnTo>
                  <a:lnTo>
                    <a:pt x="732" y="95"/>
                  </a:lnTo>
                  <a:lnTo>
                    <a:pt x="732" y="96"/>
                  </a:lnTo>
                  <a:lnTo>
                    <a:pt x="732" y="99"/>
                  </a:lnTo>
                  <a:lnTo>
                    <a:pt x="732" y="105"/>
                  </a:lnTo>
                  <a:lnTo>
                    <a:pt x="732" y="107"/>
                  </a:lnTo>
                  <a:lnTo>
                    <a:pt x="732" y="109"/>
                  </a:lnTo>
                  <a:lnTo>
                    <a:pt x="732" y="110"/>
                  </a:lnTo>
                  <a:lnTo>
                    <a:pt x="733" y="111"/>
                  </a:lnTo>
                  <a:lnTo>
                    <a:pt x="734" y="112"/>
                  </a:lnTo>
                  <a:lnTo>
                    <a:pt x="735" y="114"/>
                  </a:lnTo>
                  <a:lnTo>
                    <a:pt x="736" y="115"/>
                  </a:lnTo>
                  <a:lnTo>
                    <a:pt x="736" y="117"/>
                  </a:lnTo>
                  <a:lnTo>
                    <a:pt x="737" y="118"/>
                  </a:lnTo>
                  <a:lnTo>
                    <a:pt x="738" y="119"/>
                  </a:lnTo>
                  <a:lnTo>
                    <a:pt x="739" y="125"/>
                  </a:lnTo>
                  <a:lnTo>
                    <a:pt x="739" y="127"/>
                  </a:lnTo>
                  <a:lnTo>
                    <a:pt x="739" y="128"/>
                  </a:lnTo>
                  <a:lnTo>
                    <a:pt x="739" y="130"/>
                  </a:lnTo>
                  <a:lnTo>
                    <a:pt x="739" y="132"/>
                  </a:lnTo>
                  <a:lnTo>
                    <a:pt x="739" y="134"/>
                  </a:lnTo>
                  <a:lnTo>
                    <a:pt x="738" y="136"/>
                  </a:lnTo>
                  <a:lnTo>
                    <a:pt x="738" y="137"/>
                  </a:lnTo>
                  <a:lnTo>
                    <a:pt x="737" y="138"/>
                  </a:lnTo>
                  <a:lnTo>
                    <a:pt x="735" y="142"/>
                  </a:lnTo>
                  <a:lnTo>
                    <a:pt x="734" y="143"/>
                  </a:lnTo>
                  <a:lnTo>
                    <a:pt x="734" y="144"/>
                  </a:lnTo>
                  <a:lnTo>
                    <a:pt x="732" y="148"/>
                  </a:lnTo>
                  <a:lnTo>
                    <a:pt x="732" y="149"/>
                  </a:lnTo>
                  <a:lnTo>
                    <a:pt x="731" y="150"/>
                  </a:lnTo>
                  <a:lnTo>
                    <a:pt x="731" y="150"/>
                  </a:lnTo>
                  <a:lnTo>
                    <a:pt x="730" y="151"/>
                  </a:lnTo>
                  <a:lnTo>
                    <a:pt x="729" y="152"/>
                  </a:lnTo>
                  <a:lnTo>
                    <a:pt x="726" y="153"/>
                  </a:lnTo>
                  <a:lnTo>
                    <a:pt x="725" y="154"/>
                  </a:lnTo>
                  <a:lnTo>
                    <a:pt x="724" y="154"/>
                  </a:lnTo>
                  <a:lnTo>
                    <a:pt x="724" y="155"/>
                  </a:lnTo>
                  <a:lnTo>
                    <a:pt x="723" y="156"/>
                  </a:lnTo>
                  <a:lnTo>
                    <a:pt x="722" y="157"/>
                  </a:lnTo>
                  <a:lnTo>
                    <a:pt x="722" y="158"/>
                  </a:lnTo>
                  <a:lnTo>
                    <a:pt x="722" y="159"/>
                  </a:lnTo>
                  <a:lnTo>
                    <a:pt x="722" y="160"/>
                  </a:lnTo>
                  <a:lnTo>
                    <a:pt x="722" y="161"/>
                  </a:lnTo>
                  <a:lnTo>
                    <a:pt x="722" y="162"/>
                  </a:lnTo>
                  <a:lnTo>
                    <a:pt x="723" y="163"/>
                  </a:lnTo>
                  <a:lnTo>
                    <a:pt x="723" y="164"/>
                  </a:lnTo>
                  <a:lnTo>
                    <a:pt x="725" y="167"/>
                  </a:lnTo>
                  <a:lnTo>
                    <a:pt x="726" y="168"/>
                  </a:lnTo>
                  <a:lnTo>
                    <a:pt x="726" y="169"/>
                  </a:lnTo>
                  <a:lnTo>
                    <a:pt x="727" y="171"/>
                  </a:lnTo>
                  <a:lnTo>
                    <a:pt x="727" y="173"/>
                  </a:lnTo>
                  <a:lnTo>
                    <a:pt x="728" y="174"/>
                  </a:lnTo>
                  <a:lnTo>
                    <a:pt x="728" y="175"/>
                  </a:lnTo>
                  <a:lnTo>
                    <a:pt x="729" y="176"/>
                  </a:lnTo>
                  <a:lnTo>
                    <a:pt x="730" y="177"/>
                  </a:lnTo>
                  <a:lnTo>
                    <a:pt x="731" y="177"/>
                  </a:lnTo>
                  <a:lnTo>
                    <a:pt x="732" y="178"/>
                  </a:lnTo>
                  <a:lnTo>
                    <a:pt x="733" y="179"/>
                  </a:lnTo>
                  <a:lnTo>
                    <a:pt x="734" y="179"/>
                  </a:lnTo>
                  <a:lnTo>
                    <a:pt x="735" y="180"/>
                  </a:lnTo>
                  <a:lnTo>
                    <a:pt x="736" y="180"/>
                  </a:lnTo>
                  <a:lnTo>
                    <a:pt x="737" y="180"/>
                  </a:lnTo>
                  <a:lnTo>
                    <a:pt x="738" y="181"/>
                  </a:lnTo>
                  <a:lnTo>
                    <a:pt x="739" y="181"/>
                  </a:lnTo>
                  <a:lnTo>
                    <a:pt x="743" y="181"/>
                  </a:lnTo>
                  <a:lnTo>
                    <a:pt x="744" y="181"/>
                  </a:lnTo>
                  <a:lnTo>
                    <a:pt x="745" y="182"/>
                  </a:lnTo>
                  <a:lnTo>
                    <a:pt x="747" y="182"/>
                  </a:lnTo>
                  <a:lnTo>
                    <a:pt x="748" y="183"/>
                  </a:lnTo>
                  <a:lnTo>
                    <a:pt x="749" y="184"/>
                  </a:lnTo>
                  <a:lnTo>
                    <a:pt x="750" y="184"/>
                  </a:lnTo>
                  <a:lnTo>
                    <a:pt x="751" y="185"/>
                  </a:lnTo>
                  <a:lnTo>
                    <a:pt x="752" y="187"/>
                  </a:lnTo>
                  <a:lnTo>
                    <a:pt x="753" y="188"/>
                  </a:lnTo>
                  <a:lnTo>
                    <a:pt x="754" y="189"/>
                  </a:lnTo>
                  <a:lnTo>
                    <a:pt x="756" y="191"/>
                  </a:lnTo>
                  <a:lnTo>
                    <a:pt x="758" y="192"/>
                  </a:lnTo>
                  <a:lnTo>
                    <a:pt x="760" y="194"/>
                  </a:lnTo>
                  <a:lnTo>
                    <a:pt x="760" y="195"/>
                  </a:lnTo>
                  <a:lnTo>
                    <a:pt x="761" y="196"/>
                  </a:lnTo>
                  <a:lnTo>
                    <a:pt x="762" y="197"/>
                  </a:lnTo>
                  <a:lnTo>
                    <a:pt x="762" y="198"/>
                  </a:lnTo>
                  <a:lnTo>
                    <a:pt x="762" y="199"/>
                  </a:lnTo>
                  <a:lnTo>
                    <a:pt x="762" y="202"/>
                  </a:lnTo>
                  <a:lnTo>
                    <a:pt x="762" y="204"/>
                  </a:lnTo>
                  <a:lnTo>
                    <a:pt x="762" y="205"/>
                  </a:lnTo>
                  <a:lnTo>
                    <a:pt x="763" y="207"/>
                  </a:lnTo>
                  <a:lnTo>
                    <a:pt x="763" y="208"/>
                  </a:lnTo>
                  <a:lnTo>
                    <a:pt x="764" y="209"/>
                  </a:lnTo>
                  <a:lnTo>
                    <a:pt x="764" y="210"/>
                  </a:lnTo>
                  <a:lnTo>
                    <a:pt x="764" y="211"/>
                  </a:lnTo>
                  <a:lnTo>
                    <a:pt x="765" y="211"/>
                  </a:lnTo>
                  <a:lnTo>
                    <a:pt x="766" y="212"/>
                  </a:lnTo>
                  <a:lnTo>
                    <a:pt x="767" y="213"/>
                  </a:lnTo>
                  <a:lnTo>
                    <a:pt x="768" y="214"/>
                  </a:lnTo>
                  <a:lnTo>
                    <a:pt x="769" y="214"/>
                  </a:lnTo>
                  <a:lnTo>
                    <a:pt x="770" y="215"/>
                  </a:lnTo>
                  <a:lnTo>
                    <a:pt x="771" y="215"/>
                  </a:lnTo>
                  <a:lnTo>
                    <a:pt x="772" y="216"/>
                  </a:lnTo>
                  <a:lnTo>
                    <a:pt x="773" y="216"/>
                  </a:lnTo>
                  <a:lnTo>
                    <a:pt x="774" y="216"/>
                  </a:lnTo>
                  <a:lnTo>
                    <a:pt x="775" y="216"/>
                  </a:lnTo>
                  <a:lnTo>
                    <a:pt x="776" y="216"/>
                  </a:lnTo>
                  <a:lnTo>
                    <a:pt x="783" y="215"/>
                  </a:lnTo>
                  <a:lnTo>
                    <a:pt x="784" y="215"/>
                  </a:lnTo>
                  <a:lnTo>
                    <a:pt x="786" y="215"/>
                  </a:lnTo>
                  <a:lnTo>
                    <a:pt x="792" y="216"/>
                  </a:lnTo>
                  <a:lnTo>
                    <a:pt x="795" y="216"/>
                  </a:lnTo>
                  <a:lnTo>
                    <a:pt x="800" y="217"/>
                  </a:lnTo>
                  <a:lnTo>
                    <a:pt x="801" y="217"/>
                  </a:lnTo>
                  <a:lnTo>
                    <a:pt x="803" y="217"/>
                  </a:lnTo>
                  <a:lnTo>
                    <a:pt x="804" y="217"/>
                  </a:lnTo>
                  <a:lnTo>
                    <a:pt x="806" y="216"/>
                  </a:lnTo>
                  <a:lnTo>
                    <a:pt x="811" y="215"/>
                  </a:lnTo>
                  <a:lnTo>
                    <a:pt x="814" y="213"/>
                  </a:lnTo>
                  <a:lnTo>
                    <a:pt x="816" y="213"/>
                  </a:lnTo>
                  <a:lnTo>
                    <a:pt x="817" y="212"/>
                  </a:lnTo>
                  <a:lnTo>
                    <a:pt x="819" y="212"/>
                  </a:lnTo>
                  <a:lnTo>
                    <a:pt x="820" y="212"/>
                  </a:lnTo>
                  <a:lnTo>
                    <a:pt x="821" y="212"/>
                  </a:lnTo>
                  <a:lnTo>
                    <a:pt x="821" y="212"/>
                  </a:lnTo>
                  <a:lnTo>
                    <a:pt x="822" y="212"/>
                  </a:lnTo>
                  <a:lnTo>
                    <a:pt x="823" y="213"/>
                  </a:lnTo>
                  <a:lnTo>
                    <a:pt x="824" y="213"/>
                  </a:lnTo>
                  <a:lnTo>
                    <a:pt x="826" y="215"/>
                  </a:lnTo>
                  <a:lnTo>
                    <a:pt x="827" y="216"/>
                  </a:lnTo>
                  <a:lnTo>
                    <a:pt x="829" y="217"/>
                  </a:lnTo>
                  <a:lnTo>
                    <a:pt x="829" y="218"/>
                  </a:lnTo>
                  <a:lnTo>
                    <a:pt x="830" y="219"/>
                  </a:lnTo>
                  <a:lnTo>
                    <a:pt x="831" y="220"/>
                  </a:lnTo>
                  <a:lnTo>
                    <a:pt x="831" y="221"/>
                  </a:lnTo>
                  <a:lnTo>
                    <a:pt x="832" y="222"/>
                  </a:lnTo>
                  <a:lnTo>
                    <a:pt x="832" y="224"/>
                  </a:lnTo>
                  <a:lnTo>
                    <a:pt x="833" y="225"/>
                  </a:lnTo>
                  <a:lnTo>
                    <a:pt x="833" y="227"/>
                  </a:lnTo>
                  <a:lnTo>
                    <a:pt x="833" y="230"/>
                  </a:lnTo>
                  <a:lnTo>
                    <a:pt x="833" y="234"/>
                  </a:lnTo>
                  <a:lnTo>
                    <a:pt x="833" y="237"/>
                  </a:lnTo>
                  <a:lnTo>
                    <a:pt x="833" y="239"/>
                  </a:lnTo>
                  <a:lnTo>
                    <a:pt x="832" y="243"/>
                  </a:lnTo>
                  <a:lnTo>
                    <a:pt x="832" y="244"/>
                  </a:lnTo>
                  <a:lnTo>
                    <a:pt x="832" y="245"/>
                  </a:lnTo>
                  <a:lnTo>
                    <a:pt x="832" y="248"/>
                  </a:lnTo>
                  <a:lnTo>
                    <a:pt x="832" y="250"/>
                  </a:lnTo>
                  <a:lnTo>
                    <a:pt x="832" y="252"/>
                  </a:lnTo>
                  <a:lnTo>
                    <a:pt x="833" y="254"/>
                  </a:lnTo>
                  <a:lnTo>
                    <a:pt x="833" y="255"/>
                  </a:lnTo>
                  <a:lnTo>
                    <a:pt x="833" y="256"/>
                  </a:lnTo>
                  <a:lnTo>
                    <a:pt x="834" y="258"/>
                  </a:lnTo>
                  <a:lnTo>
                    <a:pt x="835" y="260"/>
                  </a:lnTo>
                  <a:lnTo>
                    <a:pt x="837" y="263"/>
                  </a:lnTo>
                  <a:lnTo>
                    <a:pt x="838" y="265"/>
                  </a:lnTo>
                  <a:lnTo>
                    <a:pt x="839" y="267"/>
                  </a:lnTo>
                  <a:lnTo>
                    <a:pt x="839" y="268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72"/>
                  </a:lnTo>
                  <a:lnTo>
                    <a:pt x="840" y="273"/>
                  </a:lnTo>
                  <a:lnTo>
                    <a:pt x="840" y="275"/>
                  </a:lnTo>
                  <a:lnTo>
                    <a:pt x="840" y="276"/>
                  </a:lnTo>
                  <a:lnTo>
                    <a:pt x="840" y="277"/>
                  </a:lnTo>
                  <a:lnTo>
                    <a:pt x="839" y="279"/>
                  </a:lnTo>
                  <a:lnTo>
                    <a:pt x="838" y="281"/>
                  </a:lnTo>
                  <a:lnTo>
                    <a:pt x="838" y="283"/>
                  </a:lnTo>
                  <a:lnTo>
                    <a:pt x="837" y="284"/>
                  </a:lnTo>
                  <a:lnTo>
                    <a:pt x="836" y="286"/>
                  </a:lnTo>
                  <a:lnTo>
                    <a:pt x="834" y="289"/>
                  </a:lnTo>
                  <a:lnTo>
                    <a:pt x="833" y="290"/>
                  </a:lnTo>
                  <a:lnTo>
                    <a:pt x="831" y="292"/>
                  </a:lnTo>
                  <a:lnTo>
                    <a:pt x="829" y="294"/>
                  </a:lnTo>
                  <a:lnTo>
                    <a:pt x="828" y="296"/>
                  </a:lnTo>
                  <a:lnTo>
                    <a:pt x="827" y="297"/>
                  </a:lnTo>
                  <a:lnTo>
                    <a:pt x="827" y="298"/>
                  </a:lnTo>
                  <a:lnTo>
                    <a:pt x="827" y="299"/>
                  </a:lnTo>
                  <a:lnTo>
                    <a:pt x="827" y="299"/>
                  </a:lnTo>
                  <a:lnTo>
                    <a:pt x="828" y="301"/>
                  </a:lnTo>
                  <a:lnTo>
                    <a:pt x="828" y="303"/>
                  </a:lnTo>
                  <a:lnTo>
                    <a:pt x="828" y="303"/>
                  </a:lnTo>
                  <a:lnTo>
                    <a:pt x="828" y="304"/>
                  </a:lnTo>
                  <a:lnTo>
                    <a:pt x="826" y="308"/>
                  </a:lnTo>
                  <a:lnTo>
                    <a:pt x="826" y="308"/>
                  </a:lnTo>
                  <a:lnTo>
                    <a:pt x="826" y="309"/>
                  </a:lnTo>
                  <a:lnTo>
                    <a:pt x="827" y="309"/>
                  </a:lnTo>
                  <a:lnTo>
                    <a:pt x="827" y="309"/>
                  </a:lnTo>
                  <a:lnTo>
                    <a:pt x="828" y="310"/>
                  </a:lnTo>
                  <a:lnTo>
                    <a:pt x="829" y="310"/>
                  </a:lnTo>
                  <a:lnTo>
                    <a:pt x="834" y="312"/>
                  </a:lnTo>
                  <a:lnTo>
                    <a:pt x="839" y="313"/>
                  </a:lnTo>
                  <a:lnTo>
                    <a:pt x="840" y="314"/>
                  </a:lnTo>
                  <a:lnTo>
                    <a:pt x="842" y="315"/>
                  </a:lnTo>
                  <a:lnTo>
                    <a:pt x="845" y="315"/>
                  </a:lnTo>
                  <a:lnTo>
                    <a:pt x="847" y="315"/>
                  </a:lnTo>
                  <a:lnTo>
                    <a:pt x="848" y="316"/>
                  </a:lnTo>
                  <a:lnTo>
                    <a:pt x="849" y="316"/>
                  </a:lnTo>
                  <a:lnTo>
                    <a:pt x="850" y="317"/>
                  </a:lnTo>
                  <a:lnTo>
                    <a:pt x="854" y="319"/>
                  </a:lnTo>
                  <a:lnTo>
                    <a:pt x="855" y="320"/>
                  </a:lnTo>
                  <a:lnTo>
                    <a:pt x="857" y="322"/>
                  </a:lnTo>
                  <a:lnTo>
                    <a:pt x="857" y="322"/>
                  </a:lnTo>
                  <a:lnTo>
                    <a:pt x="858" y="323"/>
                  </a:lnTo>
                  <a:lnTo>
                    <a:pt x="858" y="324"/>
                  </a:lnTo>
                  <a:lnTo>
                    <a:pt x="859" y="324"/>
                  </a:lnTo>
                  <a:lnTo>
                    <a:pt x="859" y="325"/>
                  </a:lnTo>
                  <a:lnTo>
                    <a:pt x="859" y="326"/>
                  </a:lnTo>
                  <a:lnTo>
                    <a:pt x="859" y="327"/>
                  </a:lnTo>
                  <a:lnTo>
                    <a:pt x="860" y="327"/>
                  </a:lnTo>
                  <a:lnTo>
                    <a:pt x="859" y="329"/>
                  </a:lnTo>
                  <a:lnTo>
                    <a:pt x="859" y="331"/>
                  </a:lnTo>
                  <a:lnTo>
                    <a:pt x="859" y="333"/>
                  </a:lnTo>
                  <a:lnTo>
                    <a:pt x="858" y="333"/>
                  </a:lnTo>
                  <a:lnTo>
                    <a:pt x="858" y="334"/>
                  </a:lnTo>
                  <a:lnTo>
                    <a:pt x="857" y="334"/>
                  </a:lnTo>
                  <a:lnTo>
                    <a:pt x="857" y="335"/>
                  </a:lnTo>
                  <a:lnTo>
                    <a:pt x="856" y="335"/>
                  </a:lnTo>
                  <a:lnTo>
                    <a:pt x="855" y="336"/>
                  </a:lnTo>
                  <a:lnTo>
                    <a:pt x="854" y="336"/>
                  </a:lnTo>
                  <a:lnTo>
                    <a:pt x="853" y="337"/>
                  </a:lnTo>
                  <a:lnTo>
                    <a:pt x="851" y="337"/>
                  </a:lnTo>
                  <a:lnTo>
                    <a:pt x="849" y="338"/>
                  </a:lnTo>
                  <a:lnTo>
                    <a:pt x="848" y="338"/>
                  </a:lnTo>
                  <a:lnTo>
                    <a:pt x="848" y="339"/>
                  </a:lnTo>
                  <a:lnTo>
                    <a:pt x="847" y="339"/>
                  </a:lnTo>
                  <a:lnTo>
                    <a:pt x="847" y="340"/>
                  </a:lnTo>
                  <a:lnTo>
                    <a:pt x="846" y="340"/>
                  </a:lnTo>
                  <a:lnTo>
                    <a:pt x="846" y="341"/>
                  </a:lnTo>
                  <a:lnTo>
                    <a:pt x="846" y="341"/>
                  </a:lnTo>
                  <a:lnTo>
                    <a:pt x="846" y="342"/>
                  </a:lnTo>
                  <a:lnTo>
                    <a:pt x="846" y="342"/>
                  </a:lnTo>
                  <a:lnTo>
                    <a:pt x="847" y="343"/>
                  </a:lnTo>
                  <a:lnTo>
                    <a:pt x="847" y="344"/>
                  </a:lnTo>
                  <a:lnTo>
                    <a:pt x="849" y="345"/>
                  </a:lnTo>
                  <a:lnTo>
                    <a:pt x="849" y="346"/>
                  </a:lnTo>
                  <a:lnTo>
                    <a:pt x="849" y="346"/>
                  </a:lnTo>
                  <a:lnTo>
                    <a:pt x="850" y="347"/>
                  </a:lnTo>
                  <a:lnTo>
                    <a:pt x="850" y="347"/>
                  </a:lnTo>
                  <a:lnTo>
                    <a:pt x="849" y="348"/>
                  </a:lnTo>
                  <a:lnTo>
                    <a:pt x="848" y="350"/>
                  </a:lnTo>
                  <a:lnTo>
                    <a:pt x="848" y="350"/>
                  </a:lnTo>
                  <a:lnTo>
                    <a:pt x="847" y="351"/>
                  </a:lnTo>
                  <a:lnTo>
                    <a:pt x="847" y="353"/>
                  </a:lnTo>
                  <a:lnTo>
                    <a:pt x="847" y="357"/>
                  </a:lnTo>
                  <a:lnTo>
                    <a:pt x="846" y="358"/>
                  </a:lnTo>
                  <a:lnTo>
                    <a:pt x="846" y="359"/>
                  </a:lnTo>
                  <a:lnTo>
                    <a:pt x="846" y="360"/>
                  </a:lnTo>
                  <a:lnTo>
                    <a:pt x="845" y="361"/>
                  </a:lnTo>
                  <a:lnTo>
                    <a:pt x="845" y="362"/>
                  </a:lnTo>
                  <a:lnTo>
                    <a:pt x="844" y="362"/>
                  </a:lnTo>
                  <a:lnTo>
                    <a:pt x="843" y="363"/>
                  </a:lnTo>
                  <a:lnTo>
                    <a:pt x="842" y="364"/>
                  </a:lnTo>
                  <a:lnTo>
                    <a:pt x="839" y="366"/>
                  </a:lnTo>
                  <a:lnTo>
                    <a:pt x="838" y="367"/>
                  </a:lnTo>
                  <a:lnTo>
                    <a:pt x="838" y="368"/>
                  </a:lnTo>
                  <a:lnTo>
                    <a:pt x="838" y="368"/>
                  </a:lnTo>
                  <a:lnTo>
                    <a:pt x="838" y="369"/>
                  </a:lnTo>
                  <a:lnTo>
                    <a:pt x="838" y="369"/>
                  </a:lnTo>
                  <a:lnTo>
                    <a:pt x="838" y="369"/>
                  </a:lnTo>
                  <a:lnTo>
                    <a:pt x="838" y="370"/>
                  </a:lnTo>
                  <a:lnTo>
                    <a:pt x="838" y="370"/>
                  </a:lnTo>
                  <a:lnTo>
                    <a:pt x="839" y="372"/>
                  </a:lnTo>
                  <a:lnTo>
                    <a:pt x="840" y="372"/>
                  </a:lnTo>
                  <a:lnTo>
                    <a:pt x="840" y="373"/>
                  </a:lnTo>
                  <a:lnTo>
                    <a:pt x="840" y="373"/>
                  </a:lnTo>
                  <a:lnTo>
                    <a:pt x="840" y="373"/>
                  </a:lnTo>
                  <a:lnTo>
                    <a:pt x="839" y="374"/>
                  </a:lnTo>
                  <a:lnTo>
                    <a:pt x="839" y="374"/>
                  </a:lnTo>
                  <a:lnTo>
                    <a:pt x="837" y="375"/>
                  </a:lnTo>
                  <a:lnTo>
                    <a:pt x="836" y="376"/>
                  </a:lnTo>
                  <a:lnTo>
                    <a:pt x="835" y="376"/>
                  </a:lnTo>
                  <a:lnTo>
                    <a:pt x="834" y="377"/>
                  </a:lnTo>
                  <a:lnTo>
                    <a:pt x="833" y="377"/>
                  </a:lnTo>
                  <a:lnTo>
                    <a:pt x="833" y="378"/>
                  </a:lnTo>
                  <a:lnTo>
                    <a:pt x="832" y="379"/>
                  </a:lnTo>
                  <a:lnTo>
                    <a:pt x="832" y="379"/>
                  </a:lnTo>
                  <a:lnTo>
                    <a:pt x="832" y="380"/>
                  </a:lnTo>
                  <a:lnTo>
                    <a:pt x="832" y="380"/>
                  </a:lnTo>
                  <a:lnTo>
                    <a:pt x="832" y="381"/>
                  </a:lnTo>
                  <a:lnTo>
                    <a:pt x="832" y="382"/>
                  </a:lnTo>
                  <a:lnTo>
                    <a:pt x="833" y="383"/>
                  </a:lnTo>
                  <a:lnTo>
                    <a:pt x="833" y="385"/>
                  </a:lnTo>
                  <a:lnTo>
                    <a:pt x="834" y="386"/>
                  </a:lnTo>
                  <a:lnTo>
                    <a:pt x="835" y="387"/>
                  </a:lnTo>
                  <a:lnTo>
                    <a:pt x="836" y="388"/>
                  </a:lnTo>
                  <a:lnTo>
                    <a:pt x="837" y="388"/>
                  </a:lnTo>
                  <a:lnTo>
                    <a:pt x="839" y="389"/>
                  </a:lnTo>
                  <a:lnTo>
                    <a:pt x="840" y="390"/>
                  </a:lnTo>
                  <a:lnTo>
                    <a:pt x="842" y="391"/>
                  </a:lnTo>
                  <a:lnTo>
                    <a:pt x="844" y="391"/>
                  </a:lnTo>
                  <a:lnTo>
                    <a:pt x="847" y="392"/>
                  </a:lnTo>
                  <a:lnTo>
                    <a:pt x="848" y="393"/>
                  </a:lnTo>
                  <a:lnTo>
                    <a:pt x="849" y="393"/>
                  </a:lnTo>
                  <a:lnTo>
                    <a:pt x="851" y="394"/>
                  </a:lnTo>
                  <a:lnTo>
                    <a:pt x="852" y="395"/>
                  </a:lnTo>
                  <a:lnTo>
                    <a:pt x="853" y="395"/>
                  </a:lnTo>
                  <a:lnTo>
                    <a:pt x="854" y="397"/>
                  </a:lnTo>
                  <a:lnTo>
                    <a:pt x="855" y="397"/>
                  </a:lnTo>
                  <a:lnTo>
                    <a:pt x="855" y="398"/>
                  </a:lnTo>
                  <a:lnTo>
                    <a:pt x="856" y="398"/>
                  </a:lnTo>
                  <a:lnTo>
                    <a:pt x="858" y="399"/>
                  </a:lnTo>
                  <a:lnTo>
                    <a:pt x="861" y="399"/>
                  </a:lnTo>
                  <a:lnTo>
                    <a:pt x="862" y="400"/>
                  </a:lnTo>
                  <a:lnTo>
                    <a:pt x="864" y="400"/>
                  </a:lnTo>
                  <a:lnTo>
                    <a:pt x="865" y="400"/>
                  </a:lnTo>
                  <a:lnTo>
                    <a:pt x="866" y="400"/>
                  </a:lnTo>
                  <a:lnTo>
                    <a:pt x="866" y="401"/>
                  </a:lnTo>
                  <a:lnTo>
                    <a:pt x="867" y="401"/>
                  </a:lnTo>
                  <a:lnTo>
                    <a:pt x="868" y="402"/>
                  </a:lnTo>
                  <a:lnTo>
                    <a:pt x="869" y="403"/>
                  </a:lnTo>
                  <a:lnTo>
                    <a:pt x="869" y="403"/>
                  </a:lnTo>
                  <a:lnTo>
                    <a:pt x="871" y="404"/>
                  </a:lnTo>
                  <a:lnTo>
                    <a:pt x="871" y="404"/>
                  </a:lnTo>
                  <a:lnTo>
                    <a:pt x="872" y="404"/>
                  </a:lnTo>
                  <a:lnTo>
                    <a:pt x="872" y="405"/>
                  </a:lnTo>
                  <a:lnTo>
                    <a:pt x="872" y="406"/>
                  </a:lnTo>
                  <a:lnTo>
                    <a:pt x="872" y="406"/>
                  </a:lnTo>
                  <a:lnTo>
                    <a:pt x="873" y="408"/>
                  </a:lnTo>
                  <a:lnTo>
                    <a:pt x="873" y="411"/>
                  </a:lnTo>
                  <a:lnTo>
                    <a:pt x="873" y="412"/>
                  </a:lnTo>
                  <a:lnTo>
                    <a:pt x="873" y="413"/>
                  </a:lnTo>
                  <a:lnTo>
                    <a:pt x="874" y="414"/>
                  </a:lnTo>
                  <a:lnTo>
                    <a:pt x="874" y="415"/>
                  </a:lnTo>
                  <a:lnTo>
                    <a:pt x="875" y="415"/>
                  </a:lnTo>
                  <a:lnTo>
                    <a:pt x="875" y="416"/>
                  </a:lnTo>
                  <a:lnTo>
                    <a:pt x="877" y="418"/>
                  </a:lnTo>
                  <a:lnTo>
                    <a:pt x="878" y="419"/>
                  </a:lnTo>
                  <a:lnTo>
                    <a:pt x="880" y="420"/>
                  </a:lnTo>
                  <a:lnTo>
                    <a:pt x="882" y="422"/>
                  </a:lnTo>
                  <a:lnTo>
                    <a:pt x="885" y="424"/>
                  </a:lnTo>
                  <a:lnTo>
                    <a:pt x="886" y="424"/>
                  </a:lnTo>
                  <a:lnTo>
                    <a:pt x="890" y="426"/>
                  </a:lnTo>
                  <a:lnTo>
                    <a:pt x="891" y="427"/>
                  </a:lnTo>
                  <a:lnTo>
                    <a:pt x="893" y="428"/>
                  </a:lnTo>
                  <a:lnTo>
                    <a:pt x="894" y="429"/>
                  </a:lnTo>
                  <a:lnTo>
                    <a:pt x="895" y="430"/>
                  </a:lnTo>
                  <a:lnTo>
                    <a:pt x="896" y="431"/>
                  </a:lnTo>
                  <a:lnTo>
                    <a:pt x="897" y="432"/>
                  </a:lnTo>
                  <a:lnTo>
                    <a:pt x="897" y="433"/>
                  </a:lnTo>
                  <a:lnTo>
                    <a:pt x="897" y="434"/>
                  </a:lnTo>
                  <a:lnTo>
                    <a:pt x="897" y="435"/>
                  </a:lnTo>
                  <a:lnTo>
                    <a:pt x="897" y="436"/>
                  </a:lnTo>
                  <a:lnTo>
                    <a:pt x="897" y="438"/>
                  </a:lnTo>
                  <a:lnTo>
                    <a:pt x="897" y="441"/>
                  </a:lnTo>
                  <a:lnTo>
                    <a:pt x="896" y="442"/>
                  </a:lnTo>
                  <a:lnTo>
                    <a:pt x="896" y="443"/>
                  </a:lnTo>
                  <a:lnTo>
                    <a:pt x="896" y="444"/>
                  </a:lnTo>
                  <a:lnTo>
                    <a:pt x="896" y="445"/>
                  </a:lnTo>
                  <a:lnTo>
                    <a:pt x="897" y="446"/>
                  </a:lnTo>
                  <a:lnTo>
                    <a:pt x="897" y="450"/>
                  </a:lnTo>
                  <a:lnTo>
                    <a:pt x="898" y="451"/>
                  </a:lnTo>
                  <a:lnTo>
                    <a:pt x="898" y="453"/>
                  </a:lnTo>
                  <a:lnTo>
                    <a:pt x="898" y="454"/>
                  </a:lnTo>
                  <a:lnTo>
                    <a:pt x="897" y="455"/>
                  </a:lnTo>
                  <a:lnTo>
                    <a:pt x="897" y="457"/>
                  </a:lnTo>
                  <a:lnTo>
                    <a:pt x="896" y="459"/>
                  </a:lnTo>
                  <a:lnTo>
                    <a:pt x="895" y="462"/>
                  </a:lnTo>
                  <a:lnTo>
                    <a:pt x="893" y="467"/>
                  </a:lnTo>
                  <a:lnTo>
                    <a:pt x="892" y="468"/>
                  </a:lnTo>
                  <a:lnTo>
                    <a:pt x="891" y="469"/>
                  </a:lnTo>
                  <a:lnTo>
                    <a:pt x="889" y="472"/>
                  </a:lnTo>
                  <a:lnTo>
                    <a:pt x="888" y="473"/>
                  </a:lnTo>
                  <a:lnTo>
                    <a:pt x="888" y="474"/>
                  </a:lnTo>
                  <a:lnTo>
                    <a:pt x="888" y="475"/>
                  </a:lnTo>
                  <a:lnTo>
                    <a:pt x="887" y="476"/>
                  </a:lnTo>
                  <a:lnTo>
                    <a:pt x="887" y="477"/>
                  </a:lnTo>
                  <a:lnTo>
                    <a:pt x="887" y="482"/>
                  </a:lnTo>
                  <a:lnTo>
                    <a:pt x="886" y="487"/>
                  </a:lnTo>
                  <a:lnTo>
                    <a:pt x="885" y="492"/>
                  </a:lnTo>
                  <a:lnTo>
                    <a:pt x="885" y="495"/>
                  </a:lnTo>
                  <a:lnTo>
                    <a:pt x="885" y="496"/>
                  </a:lnTo>
                  <a:lnTo>
                    <a:pt x="885" y="496"/>
                  </a:lnTo>
                  <a:lnTo>
                    <a:pt x="885" y="497"/>
                  </a:lnTo>
                  <a:lnTo>
                    <a:pt x="884" y="498"/>
                  </a:lnTo>
                  <a:lnTo>
                    <a:pt x="883" y="499"/>
                  </a:lnTo>
                  <a:lnTo>
                    <a:pt x="882" y="499"/>
                  </a:lnTo>
                  <a:lnTo>
                    <a:pt x="881" y="500"/>
                  </a:lnTo>
                  <a:lnTo>
                    <a:pt x="878" y="503"/>
                  </a:lnTo>
                  <a:lnTo>
                    <a:pt x="875" y="505"/>
                  </a:lnTo>
                  <a:lnTo>
                    <a:pt x="874" y="506"/>
                  </a:lnTo>
                  <a:lnTo>
                    <a:pt x="873" y="506"/>
                  </a:lnTo>
                  <a:lnTo>
                    <a:pt x="872" y="507"/>
                  </a:lnTo>
                  <a:lnTo>
                    <a:pt x="871" y="507"/>
                  </a:lnTo>
                  <a:lnTo>
                    <a:pt x="870" y="508"/>
                  </a:lnTo>
                  <a:lnTo>
                    <a:pt x="869" y="508"/>
                  </a:lnTo>
                  <a:lnTo>
                    <a:pt x="866" y="508"/>
                  </a:lnTo>
                  <a:lnTo>
                    <a:pt x="865" y="508"/>
                  </a:lnTo>
                  <a:lnTo>
                    <a:pt x="864" y="509"/>
                  </a:lnTo>
                  <a:lnTo>
                    <a:pt x="862" y="510"/>
                  </a:lnTo>
                  <a:lnTo>
                    <a:pt x="861" y="510"/>
                  </a:lnTo>
                  <a:lnTo>
                    <a:pt x="860" y="511"/>
                  </a:lnTo>
                  <a:lnTo>
                    <a:pt x="859" y="511"/>
                  </a:lnTo>
                  <a:lnTo>
                    <a:pt x="858" y="512"/>
                  </a:lnTo>
                  <a:lnTo>
                    <a:pt x="857" y="514"/>
                  </a:lnTo>
                  <a:lnTo>
                    <a:pt x="855" y="515"/>
                  </a:lnTo>
                  <a:lnTo>
                    <a:pt x="855" y="516"/>
                  </a:lnTo>
                  <a:lnTo>
                    <a:pt x="854" y="517"/>
                  </a:lnTo>
                  <a:lnTo>
                    <a:pt x="854" y="518"/>
                  </a:lnTo>
                  <a:lnTo>
                    <a:pt x="854" y="518"/>
                  </a:lnTo>
                  <a:lnTo>
                    <a:pt x="853" y="519"/>
                  </a:lnTo>
                  <a:lnTo>
                    <a:pt x="853" y="520"/>
                  </a:lnTo>
                  <a:lnTo>
                    <a:pt x="853" y="521"/>
                  </a:lnTo>
                  <a:lnTo>
                    <a:pt x="853" y="522"/>
                  </a:lnTo>
                  <a:lnTo>
                    <a:pt x="853" y="523"/>
                  </a:lnTo>
                  <a:lnTo>
                    <a:pt x="854" y="524"/>
                  </a:lnTo>
                  <a:lnTo>
                    <a:pt x="855" y="528"/>
                  </a:lnTo>
                  <a:lnTo>
                    <a:pt x="856" y="530"/>
                  </a:lnTo>
                  <a:lnTo>
                    <a:pt x="856" y="531"/>
                  </a:lnTo>
                  <a:lnTo>
                    <a:pt x="856" y="532"/>
                  </a:lnTo>
                  <a:lnTo>
                    <a:pt x="857" y="533"/>
                  </a:lnTo>
                  <a:lnTo>
                    <a:pt x="857" y="533"/>
                  </a:lnTo>
                  <a:lnTo>
                    <a:pt x="857" y="534"/>
                  </a:lnTo>
                  <a:lnTo>
                    <a:pt x="856" y="535"/>
                  </a:lnTo>
                  <a:lnTo>
                    <a:pt x="856" y="536"/>
                  </a:lnTo>
                  <a:lnTo>
                    <a:pt x="856" y="536"/>
                  </a:lnTo>
                  <a:lnTo>
                    <a:pt x="855" y="536"/>
                  </a:lnTo>
                  <a:lnTo>
                    <a:pt x="855" y="537"/>
                  </a:lnTo>
                  <a:lnTo>
                    <a:pt x="854" y="538"/>
                  </a:lnTo>
                  <a:lnTo>
                    <a:pt x="854" y="538"/>
                  </a:lnTo>
                  <a:lnTo>
                    <a:pt x="853" y="539"/>
                  </a:lnTo>
                  <a:lnTo>
                    <a:pt x="852" y="539"/>
                  </a:lnTo>
                  <a:lnTo>
                    <a:pt x="850" y="539"/>
                  </a:lnTo>
                  <a:lnTo>
                    <a:pt x="849" y="539"/>
                  </a:lnTo>
                  <a:lnTo>
                    <a:pt x="848" y="539"/>
                  </a:lnTo>
                  <a:lnTo>
                    <a:pt x="846" y="539"/>
                  </a:lnTo>
                  <a:lnTo>
                    <a:pt x="842" y="539"/>
                  </a:lnTo>
                  <a:lnTo>
                    <a:pt x="839" y="539"/>
                  </a:lnTo>
                  <a:lnTo>
                    <a:pt x="839" y="539"/>
                  </a:lnTo>
                  <a:lnTo>
                    <a:pt x="838" y="539"/>
                  </a:lnTo>
                  <a:lnTo>
                    <a:pt x="837" y="540"/>
                  </a:lnTo>
                  <a:lnTo>
                    <a:pt x="836" y="540"/>
                  </a:lnTo>
                  <a:lnTo>
                    <a:pt x="835" y="541"/>
                  </a:lnTo>
                  <a:lnTo>
                    <a:pt x="834" y="542"/>
                  </a:lnTo>
                  <a:lnTo>
                    <a:pt x="833" y="544"/>
                  </a:lnTo>
                  <a:lnTo>
                    <a:pt x="830" y="547"/>
                  </a:lnTo>
                  <a:lnTo>
                    <a:pt x="829" y="548"/>
                  </a:lnTo>
                  <a:lnTo>
                    <a:pt x="829" y="549"/>
                  </a:lnTo>
                  <a:lnTo>
                    <a:pt x="827" y="550"/>
                  </a:lnTo>
                  <a:lnTo>
                    <a:pt x="825" y="552"/>
                  </a:lnTo>
                  <a:lnTo>
                    <a:pt x="823" y="553"/>
                  </a:lnTo>
                  <a:lnTo>
                    <a:pt x="822" y="553"/>
                  </a:lnTo>
                  <a:lnTo>
                    <a:pt x="820" y="554"/>
                  </a:lnTo>
                  <a:lnTo>
                    <a:pt x="817" y="555"/>
                  </a:lnTo>
                  <a:lnTo>
                    <a:pt x="815" y="555"/>
                  </a:lnTo>
                  <a:lnTo>
                    <a:pt x="813" y="556"/>
                  </a:lnTo>
                  <a:lnTo>
                    <a:pt x="808" y="557"/>
                  </a:lnTo>
                  <a:lnTo>
                    <a:pt x="806" y="558"/>
                  </a:lnTo>
                  <a:lnTo>
                    <a:pt x="803" y="559"/>
                  </a:lnTo>
                  <a:lnTo>
                    <a:pt x="801" y="559"/>
                  </a:lnTo>
                  <a:lnTo>
                    <a:pt x="799" y="560"/>
                  </a:lnTo>
                  <a:lnTo>
                    <a:pt x="797" y="561"/>
                  </a:lnTo>
                  <a:lnTo>
                    <a:pt x="792" y="564"/>
                  </a:lnTo>
                  <a:lnTo>
                    <a:pt x="791" y="564"/>
                  </a:lnTo>
                  <a:lnTo>
                    <a:pt x="790" y="565"/>
                  </a:lnTo>
                  <a:lnTo>
                    <a:pt x="788" y="565"/>
                  </a:lnTo>
                  <a:lnTo>
                    <a:pt x="787" y="566"/>
                  </a:lnTo>
                  <a:lnTo>
                    <a:pt x="786" y="566"/>
                  </a:lnTo>
                  <a:lnTo>
                    <a:pt x="785" y="566"/>
                  </a:lnTo>
                  <a:lnTo>
                    <a:pt x="784" y="565"/>
                  </a:lnTo>
                  <a:lnTo>
                    <a:pt x="783" y="565"/>
                  </a:lnTo>
                  <a:lnTo>
                    <a:pt x="783" y="565"/>
                  </a:lnTo>
                  <a:lnTo>
                    <a:pt x="782" y="565"/>
                  </a:lnTo>
                  <a:lnTo>
                    <a:pt x="780" y="564"/>
                  </a:lnTo>
                  <a:lnTo>
                    <a:pt x="780" y="564"/>
                  </a:lnTo>
                  <a:lnTo>
                    <a:pt x="779" y="563"/>
                  </a:lnTo>
                  <a:lnTo>
                    <a:pt x="778" y="564"/>
                  </a:lnTo>
                  <a:lnTo>
                    <a:pt x="777" y="564"/>
                  </a:lnTo>
                  <a:lnTo>
                    <a:pt x="776" y="564"/>
                  </a:lnTo>
                  <a:lnTo>
                    <a:pt x="774" y="565"/>
                  </a:lnTo>
                  <a:lnTo>
                    <a:pt x="773" y="565"/>
                  </a:lnTo>
                  <a:lnTo>
                    <a:pt x="773" y="566"/>
                  </a:lnTo>
                  <a:lnTo>
                    <a:pt x="772" y="566"/>
                  </a:lnTo>
                  <a:lnTo>
                    <a:pt x="771" y="567"/>
                  </a:lnTo>
                  <a:lnTo>
                    <a:pt x="771" y="568"/>
                  </a:lnTo>
                  <a:lnTo>
                    <a:pt x="770" y="569"/>
                  </a:lnTo>
                  <a:lnTo>
                    <a:pt x="770" y="570"/>
                  </a:lnTo>
                  <a:lnTo>
                    <a:pt x="769" y="570"/>
                  </a:lnTo>
                  <a:lnTo>
                    <a:pt x="768" y="573"/>
                  </a:lnTo>
                  <a:lnTo>
                    <a:pt x="768" y="574"/>
                  </a:lnTo>
                  <a:lnTo>
                    <a:pt x="766" y="577"/>
                  </a:lnTo>
                  <a:lnTo>
                    <a:pt x="765" y="581"/>
                  </a:lnTo>
                  <a:lnTo>
                    <a:pt x="764" y="583"/>
                  </a:lnTo>
                  <a:lnTo>
                    <a:pt x="763" y="584"/>
                  </a:lnTo>
                  <a:lnTo>
                    <a:pt x="762" y="585"/>
                  </a:lnTo>
                  <a:lnTo>
                    <a:pt x="754" y="595"/>
                  </a:lnTo>
                  <a:lnTo>
                    <a:pt x="753" y="596"/>
                  </a:lnTo>
                  <a:lnTo>
                    <a:pt x="753" y="597"/>
                  </a:lnTo>
                  <a:lnTo>
                    <a:pt x="752" y="599"/>
                  </a:lnTo>
                  <a:lnTo>
                    <a:pt x="752" y="600"/>
                  </a:lnTo>
                  <a:lnTo>
                    <a:pt x="751" y="602"/>
                  </a:lnTo>
                  <a:lnTo>
                    <a:pt x="751" y="603"/>
                  </a:lnTo>
                  <a:lnTo>
                    <a:pt x="751" y="604"/>
                  </a:lnTo>
                  <a:lnTo>
                    <a:pt x="751" y="606"/>
                  </a:lnTo>
                  <a:lnTo>
                    <a:pt x="750" y="607"/>
                  </a:lnTo>
                  <a:lnTo>
                    <a:pt x="751" y="609"/>
                  </a:lnTo>
                  <a:lnTo>
                    <a:pt x="751" y="610"/>
                  </a:lnTo>
                  <a:lnTo>
                    <a:pt x="751" y="612"/>
                  </a:lnTo>
                  <a:lnTo>
                    <a:pt x="751" y="614"/>
                  </a:lnTo>
                  <a:lnTo>
                    <a:pt x="752" y="615"/>
                  </a:lnTo>
                  <a:lnTo>
                    <a:pt x="752" y="617"/>
                  </a:lnTo>
                  <a:lnTo>
                    <a:pt x="753" y="618"/>
                  </a:lnTo>
                  <a:lnTo>
                    <a:pt x="753" y="619"/>
                  </a:lnTo>
                  <a:lnTo>
                    <a:pt x="754" y="620"/>
                  </a:lnTo>
                  <a:lnTo>
                    <a:pt x="755" y="621"/>
                  </a:lnTo>
                  <a:lnTo>
                    <a:pt x="756" y="621"/>
                  </a:lnTo>
                  <a:lnTo>
                    <a:pt x="761" y="624"/>
                  </a:lnTo>
                  <a:lnTo>
                    <a:pt x="763" y="625"/>
                  </a:lnTo>
                  <a:lnTo>
                    <a:pt x="767" y="626"/>
                  </a:lnTo>
                  <a:lnTo>
                    <a:pt x="768" y="626"/>
                  </a:lnTo>
                  <a:lnTo>
                    <a:pt x="770" y="627"/>
                  </a:lnTo>
                  <a:lnTo>
                    <a:pt x="771" y="628"/>
                  </a:lnTo>
                  <a:lnTo>
                    <a:pt x="772" y="628"/>
                  </a:lnTo>
                  <a:lnTo>
                    <a:pt x="772" y="629"/>
                  </a:lnTo>
                  <a:lnTo>
                    <a:pt x="773" y="630"/>
                  </a:lnTo>
                  <a:lnTo>
                    <a:pt x="774" y="630"/>
                  </a:lnTo>
                  <a:lnTo>
                    <a:pt x="775" y="633"/>
                  </a:lnTo>
                  <a:lnTo>
                    <a:pt x="777" y="635"/>
                  </a:lnTo>
                  <a:lnTo>
                    <a:pt x="777" y="636"/>
                  </a:lnTo>
                  <a:lnTo>
                    <a:pt x="778" y="638"/>
                  </a:lnTo>
                  <a:lnTo>
                    <a:pt x="778" y="639"/>
                  </a:lnTo>
                  <a:lnTo>
                    <a:pt x="779" y="640"/>
                  </a:lnTo>
                  <a:lnTo>
                    <a:pt x="779" y="642"/>
                  </a:lnTo>
                  <a:lnTo>
                    <a:pt x="779" y="643"/>
                  </a:lnTo>
                  <a:lnTo>
                    <a:pt x="779" y="645"/>
                  </a:lnTo>
                  <a:lnTo>
                    <a:pt x="779" y="646"/>
                  </a:lnTo>
                  <a:lnTo>
                    <a:pt x="778" y="647"/>
                  </a:lnTo>
                  <a:lnTo>
                    <a:pt x="778" y="648"/>
                  </a:lnTo>
                  <a:lnTo>
                    <a:pt x="778" y="650"/>
                  </a:lnTo>
                  <a:lnTo>
                    <a:pt x="777" y="651"/>
                  </a:lnTo>
                  <a:lnTo>
                    <a:pt x="776" y="651"/>
                  </a:lnTo>
                  <a:lnTo>
                    <a:pt x="776" y="652"/>
                  </a:lnTo>
                  <a:lnTo>
                    <a:pt x="775" y="653"/>
                  </a:lnTo>
                  <a:lnTo>
                    <a:pt x="774" y="654"/>
                  </a:lnTo>
                  <a:lnTo>
                    <a:pt x="772" y="656"/>
                  </a:lnTo>
                  <a:lnTo>
                    <a:pt x="770" y="657"/>
                  </a:lnTo>
                  <a:lnTo>
                    <a:pt x="769" y="657"/>
                  </a:lnTo>
                  <a:lnTo>
                    <a:pt x="768" y="658"/>
                  </a:lnTo>
                  <a:lnTo>
                    <a:pt x="766" y="658"/>
                  </a:lnTo>
                  <a:lnTo>
                    <a:pt x="765" y="658"/>
                  </a:lnTo>
                  <a:lnTo>
                    <a:pt x="764" y="658"/>
                  </a:lnTo>
                  <a:lnTo>
                    <a:pt x="761" y="658"/>
                  </a:lnTo>
                  <a:lnTo>
                    <a:pt x="760" y="658"/>
                  </a:lnTo>
                  <a:lnTo>
                    <a:pt x="757" y="658"/>
                  </a:lnTo>
                  <a:lnTo>
                    <a:pt x="755" y="657"/>
                  </a:lnTo>
                  <a:lnTo>
                    <a:pt x="754" y="657"/>
                  </a:lnTo>
                  <a:lnTo>
                    <a:pt x="754" y="658"/>
                  </a:lnTo>
                  <a:lnTo>
                    <a:pt x="753" y="658"/>
                  </a:lnTo>
                  <a:lnTo>
                    <a:pt x="752" y="658"/>
                  </a:lnTo>
                  <a:lnTo>
                    <a:pt x="751" y="659"/>
                  </a:lnTo>
                  <a:lnTo>
                    <a:pt x="749" y="660"/>
                  </a:lnTo>
                  <a:lnTo>
                    <a:pt x="749" y="661"/>
                  </a:lnTo>
                  <a:lnTo>
                    <a:pt x="748" y="661"/>
                  </a:lnTo>
                  <a:lnTo>
                    <a:pt x="748" y="662"/>
                  </a:lnTo>
                  <a:lnTo>
                    <a:pt x="747" y="662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5" y="668"/>
                  </a:lnTo>
                  <a:lnTo>
                    <a:pt x="744" y="670"/>
                  </a:lnTo>
                  <a:lnTo>
                    <a:pt x="743" y="670"/>
                  </a:lnTo>
                  <a:lnTo>
                    <a:pt x="743" y="671"/>
                  </a:lnTo>
                  <a:lnTo>
                    <a:pt x="742" y="671"/>
                  </a:lnTo>
                  <a:lnTo>
                    <a:pt x="742" y="671"/>
                  </a:lnTo>
                  <a:lnTo>
                    <a:pt x="741" y="671"/>
                  </a:lnTo>
                  <a:lnTo>
                    <a:pt x="741" y="671"/>
                  </a:lnTo>
                  <a:lnTo>
                    <a:pt x="740" y="671"/>
                  </a:lnTo>
                  <a:lnTo>
                    <a:pt x="739" y="670"/>
                  </a:lnTo>
                  <a:lnTo>
                    <a:pt x="737" y="668"/>
                  </a:lnTo>
                  <a:lnTo>
                    <a:pt x="735" y="668"/>
                  </a:lnTo>
                  <a:lnTo>
                    <a:pt x="735" y="667"/>
                  </a:lnTo>
                  <a:lnTo>
                    <a:pt x="733" y="667"/>
                  </a:lnTo>
                  <a:lnTo>
                    <a:pt x="730" y="666"/>
                  </a:lnTo>
                  <a:lnTo>
                    <a:pt x="729" y="666"/>
                  </a:lnTo>
                  <a:lnTo>
                    <a:pt x="727" y="665"/>
                  </a:lnTo>
                  <a:lnTo>
                    <a:pt x="723" y="664"/>
                  </a:lnTo>
                  <a:lnTo>
                    <a:pt x="723" y="663"/>
                  </a:lnTo>
                  <a:lnTo>
                    <a:pt x="722" y="663"/>
                  </a:lnTo>
                  <a:lnTo>
                    <a:pt x="722" y="663"/>
                  </a:lnTo>
                  <a:lnTo>
                    <a:pt x="721" y="663"/>
                  </a:lnTo>
                  <a:lnTo>
                    <a:pt x="719" y="664"/>
                  </a:lnTo>
                  <a:lnTo>
                    <a:pt x="717" y="665"/>
                  </a:lnTo>
                  <a:lnTo>
                    <a:pt x="712" y="667"/>
                  </a:lnTo>
                  <a:lnTo>
                    <a:pt x="709" y="668"/>
                  </a:lnTo>
                  <a:lnTo>
                    <a:pt x="708" y="668"/>
                  </a:lnTo>
                  <a:lnTo>
                    <a:pt x="706" y="669"/>
                  </a:lnTo>
                  <a:lnTo>
                    <a:pt x="704" y="669"/>
                  </a:lnTo>
                  <a:lnTo>
                    <a:pt x="702" y="669"/>
                  </a:lnTo>
                  <a:lnTo>
                    <a:pt x="700" y="669"/>
                  </a:lnTo>
                  <a:lnTo>
                    <a:pt x="698" y="669"/>
                  </a:lnTo>
                  <a:lnTo>
                    <a:pt x="697" y="669"/>
                  </a:lnTo>
                  <a:lnTo>
                    <a:pt x="691" y="668"/>
                  </a:lnTo>
                  <a:lnTo>
                    <a:pt x="689" y="668"/>
                  </a:lnTo>
                  <a:lnTo>
                    <a:pt x="685" y="668"/>
                  </a:lnTo>
                  <a:lnTo>
                    <a:pt x="684" y="667"/>
                  </a:lnTo>
                  <a:lnTo>
                    <a:pt x="682" y="667"/>
                  </a:lnTo>
                  <a:lnTo>
                    <a:pt x="680" y="667"/>
                  </a:lnTo>
                  <a:lnTo>
                    <a:pt x="675" y="665"/>
                  </a:lnTo>
                  <a:lnTo>
                    <a:pt x="674" y="665"/>
                  </a:lnTo>
                  <a:lnTo>
                    <a:pt x="672" y="665"/>
                  </a:lnTo>
                  <a:lnTo>
                    <a:pt x="671" y="665"/>
                  </a:lnTo>
                  <a:lnTo>
                    <a:pt x="670" y="665"/>
                  </a:lnTo>
                  <a:lnTo>
                    <a:pt x="669" y="666"/>
                  </a:lnTo>
                  <a:lnTo>
                    <a:pt x="668" y="666"/>
                  </a:lnTo>
                  <a:lnTo>
                    <a:pt x="668" y="666"/>
                  </a:lnTo>
                  <a:lnTo>
                    <a:pt x="667" y="667"/>
                  </a:lnTo>
                  <a:lnTo>
                    <a:pt x="666" y="667"/>
                  </a:lnTo>
                  <a:lnTo>
                    <a:pt x="666" y="668"/>
                  </a:lnTo>
                  <a:lnTo>
                    <a:pt x="665" y="669"/>
                  </a:lnTo>
                  <a:lnTo>
                    <a:pt x="665" y="669"/>
                  </a:lnTo>
                  <a:lnTo>
                    <a:pt x="665" y="670"/>
                  </a:lnTo>
                  <a:lnTo>
                    <a:pt x="665" y="671"/>
                  </a:lnTo>
                  <a:lnTo>
                    <a:pt x="665" y="672"/>
                  </a:lnTo>
                  <a:lnTo>
                    <a:pt x="666" y="675"/>
                  </a:lnTo>
                  <a:lnTo>
                    <a:pt x="666" y="676"/>
                  </a:lnTo>
                  <a:lnTo>
                    <a:pt x="666" y="677"/>
                  </a:lnTo>
                  <a:lnTo>
                    <a:pt x="666" y="677"/>
                  </a:lnTo>
                  <a:lnTo>
                    <a:pt x="666" y="678"/>
                  </a:lnTo>
                  <a:lnTo>
                    <a:pt x="666" y="678"/>
                  </a:lnTo>
                  <a:lnTo>
                    <a:pt x="665" y="679"/>
                  </a:lnTo>
                  <a:lnTo>
                    <a:pt x="665" y="679"/>
                  </a:lnTo>
                  <a:lnTo>
                    <a:pt x="664" y="680"/>
                  </a:lnTo>
                  <a:lnTo>
                    <a:pt x="663" y="680"/>
                  </a:lnTo>
                  <a:lnTo>
                    <a:pt x="662" y="681"/>
                  </a:lnTo>
                  <a:lnTo>
                    <a:pt x="660" y="681"/>
                  </a:lnTo>
                  <a:lnTo>
                    <a:pt x="654" y="683"/>
                  </a:lnTo>
                  <a:lnTo>
                    <a:pt x="652" y="683"/>
                  </a:lnTo>
                  <a:lnTo>
                    <a:pt x="652" y="684"/>
                  </a:lnTo>
                  <a:lnTo>
                    <a:pt x="651" y="684"/>
                  </a:lnTo>
                  <a:lnTo>
                    <a:pt x="651" y="684"/>
                  </a:lnTo>
                  <a:lnTo>
                    <a:pt x="650" y="685"/>
                  </a:lnTo>
                  <a:lnTo>
                    <a:pt x="650" y="686"/>
                  </a:lnTo>
                  <a:lnTo>
                    <a:pt x="649" y="687"/>
                  </a:lnTo>
                  <a:lnTo>
                    <a:pt x="649" y="688"/>
                  </a:lnTo>
                  <a:lnTo>
                    <a:pt x="649" y="689"/>
                  </a:lnTo>
                  <a:lnTo>
                    <a:pt x="648" y="690"/>
                  </a:lnTo>
                  <a:lnTo>
                    <a:pt x="648" y="694"/>
                  </a:lnTo>
                  <a:lnTo>
                    <a:pt x="647" y="696"/>
                  </a:lnTo>
                  <a:lnTo>
                    <a:pt x="647" y="697"/>
                  </a:lnTo>
                  <a:lnTo>
                    <a:pt x="645" y="700"/>
                  </a:lnTo>
                  <a:lnTo>
                    <a:pt x="645" y="701"/>
                  </a:lnTo>
                  <a:lnTo>
                    <a:pt x="644" y="701"/>
                  </a:lnTo>
                  <a:lnTo>
                    <a:pt x="643" y="702"/>
                  </a:lnTo>
                  <a:lnTo>
                    <a:pt x="643" y="702"/>
                  </a:lnTo>
                  <a:lnTo>
                    <a:pt x="642" y="702"/>
                  </a:lnTo>
                  <a:lnTo>
                    <a:pt x="641" y="702"/>
                  </a:lnTo>
                  <a:lnTo>
                    <a:pt x="640" y="702"/>
                  </a:lnTo>
                  <a:lnTo>
                    <a:pt x="639" y="702"/>
                  </a:lnTo>
                  <a:lnTo>
                    <a:pt x="638" y="702"/>
                  </a:lnTo>
                  <a:lnTo>
                    <a:pt x="637" y="702"/>
                  </a:lnTo>
                  <a:lnTo>
                    <a:pt x="636" y="702"/>
                  </a:lnTo>
                  <a:lnTo>
                    <a:pt x="635" y="701"/>
                  </a:lnTo>
                  <a:lnTo>
                    <a:pt x="634" y="701"/>
                  </a:lnTo>
                  <a:lnTo>
                    <a:pt x="633" y="700"/>
                  </a:lnTo>
                  <a:lnTo>
                    <a:pt x="631" y="699"/>
                  </a:lnTo>
                  <a:lnTo>
                    <a:pt x="631" y="698"/>
                  </a:lnTo>
                  <a:lnTo>
                    <a:pt x="630" y="697"/>
                  </a:lnTo>
                  <a:lnTo>
                    <a:pt x="629" y="696"/>
                  </a:lnTo>
                  <a:lnTo>
                    <a:pt x="628" y="694"/>
                  </a:lnTo>
                  <a:lnTo>
                    <a:pt x="626" y="690"/>
                  </a:lnTo>
                  <a:lnTo>
                    <a:pt x="624" y="686"/>
                  </a:lnTo>
                  <a:lnTo>
                    <a:pt x="623" y="684"/>
                  </a:lnTo>
                  <a:lnTo>
                    <a:pt x="622" y="682"/>
                  </a:lnTo>
                  <a:lnTo>
                    <a:pt x="621" y="680"/>
                  </a:lnTo>
                  <a:lnTo>
                    <a:pt x="620" y="678"/>
                  </a:lnTo>
                  <a:lnTo>
                    <a:pt x="620" y="677"/>
                  </a:lnTo>
                  <a:lnTo>
                    <a:pt x="619" y="677"/>
                  </a:lnTo>
                  <a:lnTo>
                    <a:pt x="619" y="677"/>
                  </a:lnTo>
                  <a:lnTo>
                    <a:pt x="618" y="676"/>
                  </a:lnTo>
                  <a:lnTo>
                    <a:pt x="618" y="676"/>
                  </a:lnTo>
                  <a:lnTo>
                    <a:pt x="617" y="676"/>
                  </a:lnTo>
                  <a:lnTo>
                    <a:pt x="617" y="676"/>
                  </a:lnTo>
                  <a:lnTo>
                    <a:pt x="615" y="677"/>
                  </a:lnTo>
                  <a:lnTo>
                    <a:pt x="614" y="677"/>
                  </a:lnTo>
                  <a:lnTo>
                    <a:pt x="613" y="678"/>
                  </a:lnTo>
                  <a:lnTo>
                    <a:pt x="611" y="679"/>
                  </a:lnTo>
                  <a:lnTo>
                    <a:pt x="610" y="679"/>
                  </a:lnTo>
                  <a:lnTo>
                    <a:pt x="609" y="680"/>
                  </a:lnTo>
                  <a:lnTo>
                    <a:pt x="609" y="680"/>
                  </a:lnTo>
                  <a:lnTo>
                    <a:pt x="608" y="679"/>
                  </a:lnTo>
                  <a:lnTo>
                    <a:pt x="608" y="679"/>
                  </a:lnTo>
                  <a:lnTo>
                    <a:pt x="606" y="679"/>
                  </a:lnTo>
                  <a:lnTo>
                    <a:pt x="605" y="678"/>
                  </a:lnTo>
                  <a:lnTo>
                    <a:pt x="604" y="677"/>
                  </a:lnTo>
                  <a:lnTo>
                    <a:pt x="602" y="676"/>
                  </a:lnTo>
                  <a:lnTo>
                    <a:pt x="600" y="674"/>
                  </a:lnTo>
                  <a:lnTo>
                    <a:pt x="595" y="670"/>
                  </a:lnTo>
                  <a:lnTo>
                    <a:pt x="594" y="669"/>
                  </a:lnTo>
                  <a:lnTo>
                    <a:pt x="593" y="668"/>
                  </a:lnTo>
                  <a:lnTo>
                    <a:pt x="592" y="667"/>
                  </a:lnTo>
                  <a:lnTo>
                    <a:pt x="590" y="667"/>
                  </a:lnTo>
                  <a:lnTo>
                    <a:pt x="585" y="664"/>
                  </a:lnTo>
                  <a:lnTo>
                    <a:pt x="582" y="663"/>
                  </a:lnTo>
                  <a:lnTo>
                    <a:pt x="581" y="662"/>
                  </a:lnTo>
                  <a:lnTo>
                    <a:pt x="578" y="660"/>
                  </a:lnTo>
                  <a:lnTo>
                    <a:pt x="577" y="659"/>
                  </a:lnTo>
                  <a:lnTo>
                    <a:pt x="576" y="659"/>
                  </a:lnTo>
                  <a:lnTo>
                    <a:pt x="575" y="659"/>
                  </a:lnTo>
                  <a:lnTo>
                    <a:pt x="574" y="659"/>
                  </a:lnTo>
                  <a:lnTo>
                    <a:pt x="574" y="659"/>
                  </a:lnTo>
                  <a:lnTo>
                    <a:pt x="573" y="659"/>
                  </a:lnTo>
                  <a:lnTo>
                    <a:pt x="572" y="659"/>
                  </a:lnTo>
                  <a:lnTo>
                    <a:pt x="570" y="661"/>
                  </a:lnTo>
                  <a:lnTo>
                    <a:pt x="567" y="663"/>
                  </a:lnTo>
                  <a:lnTo>
                    <a:pt x="566" y="664"/>
                  </a:lnTo>
                  <a:lnTo>
                    <a:pt x="566" y="665"/>
                  </a:lnTo>
                  <a:lnTo>
                    <a:pt x="565" y="666"/>
                  </a:lnTo>
                  <a:lnTo>
                    <a:pt x="564" y="667"/>
                  </a:lnTo>
                  <a:lnTo>
                    <a:pt x="563" y="668"/>
                  </a:lnTo>
                  <a:lnTo>
                    <a:pt x="563" y="669"/>
                  </a:lnTo>
                  <a:lnTo>
                    <a:pt x="561" y="670"/>
                  </a:lnTo>
                  <a:lnTo>
                    <a:pt x="560" y="671"/>
                  </a:lnTo>
                  <a:lnTo>
                    <a:pt x="560" y="672"/>
                  </a:lnTo>
                  <a:lnTo>
                    <a:pt x="559" y="673"/>
                  </a:lnTo>
                  <a:lnTo>
                    <a:pt x="559" y="673"/>
                  </a:lnTo>
                  <a:lnTo>
                    <a:pt x="559" y="674"/>
                  </a:lnTo>
                  <a:lnTo>
                    <a:pt x="559" y="676"/>
                  </a:lnTo>
                  <a:lnTo>
                    <a:pt x="559" y="678"/>
                  </a:lnTo>
                  <a:lnTo>
                    <a:pt x="558" y="679"/>
                  </a:lnTo>
                  <a:lnTo>
                    <a:pt x="557" y="683"/>
                  </a:lnTo>
                  <a:lnTo>
                    <a:pt x="557" y="684"/>
                  </a:lnTo>
                  <a:lnTo>
                    <a:pt x="557" y="686"/>
                  </a:lnTo>
                  <a:lnTo>
                    <a:pt x="557" y="687"/>
                  </a:lnTo>
                  <a:lnTo>
                    <a:pt x="557" y="688"/>
                  </a:lnTo>
                  <a:lnTo>
                    <a:pt x="558" y="690"/>
                  </a:lnTo>
                  <a:lnTo>
                    <a:pt x="559" y="693"/>
                  </a:lnTo>
                  <a:lnTo>
                    <a:pt x="559" y="696"/>
                  </a:lnTo>
                  <a:lnTo>
                    <a:pt x="560" y="697"/>
                  </a:lnTo>
                  <a:lnTo>
                    <a:pt x="560" y="698"/>
                  </a:lnTo>
                  <a:lnTo>
                    <a:pt x="560" y="699"/>
                  </a:lnTo>
                  <a:lnTo>
                    <a:pt x="559" y="700"/>
                  </a:lnTo>
                  <a:lnTo>
                    <a:pt x="559" y="701"/>
                  </a:lnTo>
                  <a:lnTo>
                    <a:pt x="558" y="701"/>
                  </a:lnTo>
                  <a:lnTo>
                    <a:pt x="558" y="702"/>
                  </a:lnTo>
                  <a:lnTo>
                    <a:pt x="556" y="702"/>
                  </a:lnTo>
                  <a:lnTo>
                    <a:pt x="555" y="703"/>
                  </a:lnTo>
                  <a:lnTo>
                    <a:pt x="553" y="704"/>
                  </a:lnTo>
                  <a:lnTo>
                    <a:pt x="552" y="704"/>
                  </a:lnTo>
                  <a:lnTo>
                    <a:pt x="547" y="706"/>
                  </a:lnTo>
                  <a:lnTo>
                    <a:pt x="545" y="706"/>
                  </a:lnTo>
                  <a:lnTo>
                    <a:pt x="544" y="707"/>
                  </a:lnTo>
                  <a:lnTo>
                    <a:pt x="543" y="707"/>
                  </a:lnTo>
                  <a:lnTo>
                    <a:pt x="540" y="709"/>
                  </a:lnTo>
                  <a:lnTo>
                    <a:pt x="538" y="711"/>
                  </a:lnTo>
                  <a:lnTo>
                    <a:pt x="534" y="715"/>
                  </a:lnTo>
                  <a:lnTo>
                    <a:pt x="532" y="717"/>
                  </a:lnTo>
                  <a:lnTo>
                    <a:pt x="530" y="718"/>
                  </a:lnTo>
                  <a:lnTo>
                    <a:pt x="528" y="720"/>
                  </a:lnTo>
                  <a:lnTo>
                    <a:pt x="527" y="721"/>
                  </a:lnTo>
                  <a:lnTo>
                    <a:pt x="526" y="724"/>
                  </a:lnTo>
                  <a:lnTo>
                    <a:pt x="525" y="725"/>
                  </a:lnTo>
                  <a:lnTo>
                    <a:pt x="525" y="726"/>
                  </a:lnTo>
                  <a:lnTo>
                    <a:pt x="524" y="726"/>
                  </a:lnTo>
                  <a:lnTo>
                    <a:pt x="523" y="726"/>
                  </a:lnTo>
                  <a:lnTo>
                    <a:pt x="523" y="726"/>
                  </a:lnTo>
                  <a:lnTo>
                    <a:pt x="522" y="726"/>
                  </a:lnTo>
                  <a:lnTo>
                    <a:pt x="522" y="726"/>
                  </a:lnTo>
                  <a:lnTo>
                    <a:pt x="521" y="726"/>
                  </a:lnTo>
                  <a:lnTo>
                    <a:pt x="521" y="726"/>
                  </a:lnTo>
                  <a:lnTo>
                    <a:pt x="520" y="725"/>
                  </a:lnTo>
                  <a:lnTo>
                    <a:pt x="517" y="724"/>
                  </a:lnTo>
                  <a:lnTo>
                    <a:pt x="516" y="723"/>
                  </a:lnTo>
                  <a:lnTo>
                    <a:pt x="515" y="722"/>
                  </a:lnTo>
                  <a:lnTo>
                    <a:pt x="513" y="721"/>
                  </a:lnTo>
                  <a:lnTo>
                    <a:pt x="510" y="721"/>
                  </a:lnTo>
                  <a:lnTo>
                    <a:pt x="508" y="720"/>
                  </a:lnTo>
                  <a:lnTo>
                    <a:pt x="506" y="720"/>
                  </a:lnTo>
                  <a:lnTo>
                    <a:pt x="503" y="719"/>
                  </a:lnTo>
                  <a:lnTo>
                    <a:pt x="501" y="719"/>
                  </a:lnTo>
                  <a:lnTo>
                    <a:pt x="500" y="719"/>
                  </a:lnTo>
                  <a:lnTo>
                    <a:pt x="499" y="719"/>
                  </a:lnTo>
                  <a:lnTo>
                    <a:pt x="499" y="718"/>
                  </a:lnTo>
                  <a:lnTo>
                    <a:pt x="498" y="718"/>
                  </a:lnTo>
                  <a:lnTo>
                    <a:pt x="497" y="717"/>
                  </a:lnTo>
                  <a:lnTo>
                    <a:pt x="497" y="717"/>
                  </a:lnTo>
                  <a:lnTo>
                    <a:pt x="497" y="716"/>
                  </a:lnTo>
                  <a:lnTo>
                    <a:pt x="496" y="716"/>
                  </a:lnTo>
                  <a:lnTo>
                    <a:pt x="496" y="715"/>
                  </a:lnTo>
                  <a:lnTo>
                    <a:pt x="497" y="714"/>
                  </a:lnTo>
                  <a:lnTo>
                    <a:pt x="497" y="711"/>
                  </a:lnTo>
                  <a:lnTo>
                    <a:pt x="497" y="710"/>
                  </a:lnTo>
                  <a:lnTo>
                    <a:pt x="497" y="709"/>
                  </a:lnTo>
                  <a:lnTo>
                    <a:pt x="497" y="708"/>
                  </a:lnTo>
                  <a:lnTo>
                    <a:pt x="497" y="708"/>
                  </a:lnTo>
                  <a:lnTo>
                    <a:pt x="497" y="708"/>
                  </a:lnTo>
                  <a:lnTo>
                    <a:pt x="496" y="708"/>
                  </a:lnTo>
                  <a:lnTo>
                    <a:pt x="496" y="708"/>
                  </a:lnTo>
                  <a:lnTo>
                    <a:pt x="493" y="709"/>
                  </a:lnTo>
                  <a:lnTo>
                    <a:pt x="491" y="709"/>
                  </a:lnTo>
                  <a:lnTo>
                    <a:pt x="489" y="710"/>
                  </a:lnTo>
                  <a:lnTo>
                    <a:pt x="486" y="710"/>
                  </a:lnTo>
                  <a:lnTo>
                    <a:pt x="485" y="710"/>
                  </a:lnTo>
                  <a:lnTo>
                    <a:pt x="484" y="711"/>
                  </a:lnTo>
                  <a:lnTo>
                    <a:pt x="481" y="710"/>
                  </a:lnTo>
                  <a:lnTo>
                    <a:pt x="479" y="710"/>
                  </a:lnTo>
                  <a:lnTo>
                    <a:pt x="474" y="710"/>
                  </a:lnTo>
                  <a:lnTo>
                    <a:pt x="471" y="709"/>
                  </a:lnTo>
                  <a:lnTo>
                    <a:pt x="470" y="709"/>
                  </a:lnTo>
                  <a:lnTo>
                    <a:pt x="468" y="708"/>
                  </a:lnTo>
                  <a:lnTo>
                    <a:pt x="467" y="708"/>
                  </a:lnTo>
                  <a:lnTo>
                    <a:pt x="464" y="706"/>
                  </a:lnTo>
                  <a:lnTo>
                    <a:pt x="463" y="706"/>
                  </a:lnTo>
                  <a:lnTo>
                    <a:pt x="462" y="706"/>
                  </a:lnTo>
                  <a:lnTo>
                    <a:pt x="461" y="706"/>
                  </a:lnTo>
                  <a:lnTo>
                    <a:pt x="460" y="705"/>
                  </a:lnTo>
                  <a:lnTo>
                    <a:pt x="457" y="705"/>
                  </a:lnTo>
                  <a:lnTo>
                    <a:pt x="456" y="705"/>
                  </a:lnTo>
                  <a:lnTo>
                    <a:pt x="454" y="705"/>
                  </a:lnTo>
                  <a:lnTo>
                    <a:pt x="453" y="705"/>
                  </a:lnTo>
                  <a:lnTo>
                    <a:pt x="453" y="706"/>
                  </a:lnTo>
                  <a:lnTo>
                    <a:pt x="451" y="706"/>
                  </a:lnTo>
                  <a:lnTo>
                    <a:pt x="449" y="707"/>
                  </a:lnTo>
                  <a:lnTo>
                    <a:pt x="447" y="709"/>
                  </a:lnTo>
                  <a:lnTo>
                    <a:pt x="447" y="709"/>
                  </a:lnTo>
                  <a:lnTo>
                    <a:pt x="446" y="709"/>
                  </a:lnTo>
                  <a:lnTo>
                    <a:pt x="446" y="709"/>
                  </a:lnTo>
                  <a:lnTo>
                    <a:pt x="445" y="709"/>
                  </a:lnTo>
                  <a:lnTo>
                    <a:pt x="444" y="709"/>
                  </a:lnTo>
                  <a:lnTo>
                    <a:pt x="442" y="708"/>
                  </a:lnTo>
                  <a:lnTo>
                    <a:pt x="441" y="707"/>
                  </a:lnTo>
                  <a:lnTo>
                    <a:pt x="436" y="704"/>
                  </a:lnTo>
                  <a:lnTo>
                    <a:pt x="435" y="703"/>
                  </a:lnTo>
                  <a:lnTo>
                    <a:pt x="434" y="703"/>
                  </a:lnTo>
                  <a:lnTo>
                    <a:pt x="431" y="702"/>
                  </a:lnTo>
                  <a:lnTo>
                    <a:pt x="430" y="701"/>
                  </a:lnTo>
                  <a:lnTo>
                    <a:pt x="429" y="700"/>
                  </a:lnTo>
                  <a:lnTo>
                    <a:pt x="425" y="698"/>
                  </a:lnTo>
                  <a:lnTo>
                    <a:pt x="424" y="698"/>
                  </a:lnTo>
                  <a:lnTo>
                    <a:pt x="423" y="697"/>
                  </a:lnTo>
                  <a:lnTo>
                    <a:pt x="423" y="698"/>
                  </a:lnTo>
                  <a:lnTo>
                    <a:pt x="422" y="698"/>
                  </a:lnTo>
                  <a:lnTo>
                    <a:pt x="422" y="698"/>
                  </a:lnTo>
                  <a:lnTo>
                    <a:pt x="421" y="699"/>
                  </a:lnTo>
                  <a:lnTo>
                    <a:pt x="421" y="699"/>
                  </a:lnTo>
                  <a:lnTo>
                    <a:pt x="421" y="699"/>
                  </a:lnTo>
                  <a:lnTo>
                    <a:pt x="421" y="700"/>
                  </a:lnTo>
                  <a:lnTo>
                    <a:pt x="421" y="703"/>
                  </a:lnTo>
                  <a:lnTo>
                    <a:pt x="421" y="705"/>
                  </a:lnTo>
                  <a:lnTo>
                    <a:pt x="421" y="705"/>
                  </a:lnTo>
                  <a:lnTo>
                    <a:pt x="421" y="706"/>
                  </a:lnTo>
                  <a:lnTo>
                    <a:pt x="421" y="706"/>
                  </a:lnTo>
                  <a:lnTo>
                    <a:pt x="420" y="706"/>
                  </a:lnTo>
                  <a:lnTo>
                    <a:pt x="420" y="706"/>
                  </a:lnTo>
                  <a:lnTo>
                    <a:pt x="419" y="706"/>
                  </a:lnTo>
                  <a:lnTo>
                    <a:pt x="417" y="706"/>
                  </a:lnTo>
                  <a:lnTo>
                    <a:pt x="415" y="706"/>
                  </a:lnTo>
                  <a:lnTo>
                    <a:pt x="414" y="706"/>
                  </a:lnTo>
                  <a:lnTo>
                    <a:pt x="413" y="707"/>
                  </a:lnTo>
                  <a:lnTo>
                    <a:pt x="411" y="707"/>
                  </a:lnTo>
                  <a:lnTo>
                    <a:pt x="410" y="708"/>
                  </a:lnTo>
                  <a:lnTo>
                    <a:pt x="409" y="709"/>
                  </a:lnTo>
                  <a:lnTo>
                    <a:pt x="405" y="712"/>
                  </a:lnTo>
                  <a:lnTo>
                    <a:pt x="404" y="712"/>
                  </a:lnTo>
                  <a:lnTo>
                    <a:pt x="403" y="713"/>
                  </a:lnTo>
                  <a:lnTo>
                    <a:pt x="403" y="713"/>
                  </a:lnTo>
                  <a:lnTo>
                    <a:pt x="400" y="714"/>
                  </a:lnTo>
                  <a:lnTo>
                    <a:pt x="399" y="714"/>
                  </a:lnTo>
                  <a:lnTo>
                    <a:pt x="398" y="714"/>
                  </a:lnTo>
                  <a:lnTo>
                    <a:pt x="396" y="713"/>
                  </a:lnTo>
                  <a:lnTo>
                    <a:pt x="394" y="713"/>
                  </a:lnTo>
                  <a:lnTo>
                    <a:pt x="391" y="713"/>
                  </a:lnTo>
                  <a:lnTo>
                    <a:pt x="390" y="712"/>
                  </a:lnTo>
                  <a:lnTo>
                    <a:pt x="390" y="712"/>
                  </a:lnTo>
                  <a:lnTo>
                    <a:pt x="390" y="712"/>
                  </a:lnTo>
                  <a:lnTo>
                    <a:pt x="389" y="712"/>
                  </a:lnTo>
                  <a:lnTo>
                    <a:pt x="389" y="711"/>
                  </a:lnTo>
                  <a:lnTo>
                    <a:pt x="388" y="708"/>
                  </a:lnTo>
                  <a:lnTo>
                    <a:pt x="387" y="708"/>
                  </a:lnTo>
                  <a:lnTo>
                    <a:pt x="387" y="707"/>
                  </a:lnTo>
                  <a:lnTo>
                    <a:pt x="386" y="706"/>
                  </a:lnTo>
                  <a:lnTo>
                    <a:pt x="385" y="705"/>
                  </a:lnTo>
                  <a:lnTo>
                    <a:pt x="384" y="704"/>
                  </a:lnTo>
                  <a:lnTo>
                    <a:pt x="384" y="704"/>
                  </a:lnTo>
                  <a:lnTo>
                    <a:pt x="383" y="703"/>
                  </a:lnTo>
                  <a:lnTo>
                    <a:pt x="381" y="702"/>
                  </a:lnTo>
                  <a:lnTo>
                    <a:pt x="379" y="701"/>
                  </a:lnTo>
                  <a:lnTo>
                    <a:pt x="376" y="700"/>
                  </a:lnTo>
                  <a:lnTo>
                    <a:pt x="376" y="700"/>
                  </a:lnTo>
                  <a:lnTo>
                    <a:pt x="375" y="699"/>
                  </a:lnTo>
                  <a:lnTo>
                    <a:pt x="374" y="699"/>
                  </a:lnTo>
                  <a:lnTo>
                    <a:pt x="373" y="698"/>
                  </a:lnTo>
                  <a:lnTo>
                    <a:pt x="373" y="697"/>
                  </a:lnTo>
                  <a:lnTo>
                    <a:pt x="371" y="695"/>
                  </a:lnTo>
                  <a:lnTo>
                    <a:pt x="370" y="694"/>
                  </a:lnTo>
                  <a:lnTo>
                    <a:pt x="369" y="693"/>
                  </a:lnTo>
                  <a:lnTo>
                    <a:pt x="368" y="692"/>
                  </a:lnTo>
                  <a:lnTo>
                    <a:pt x="366" y="691"/>
                  </a:lnTo>
                  <a:lnTo>
                    <a:pt x="364" y="690"/>
                  </a:lnTo>
                  <a:lnTo>
                    <a:pt x="362" y="690"/>
                  </a:lnTo>
                  <a:lnTo>
                    <a:pt x="361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7" y="689"/>
                  </a:lnTo>
                  <a:lnTo>
                    <a:pt x="356" y="690"/>
                  </a:lnTo>
                  <a:lnTo>
                    <a:pt x="354" y="690"/>
                  </a:lnTo>
                  <a:lnTo>
                    <a:pt x="349" y="691"/>
                  </a:lnTo>
                  <a:lnTo>
                    <a:pt x="348" y="692"/>
                  </a:lnTo>
                  <a:lnTo>
                    <a:pt x="347" y="692"/>
                  </a:lnTo>
                  <a:lnTo>
                    <a:pt x="346" y="693"/>
                  </a:lnTo>
                  <a:lnTo>
                    <a:pt x="345" y="694"/>
                  </a:lnTo>
                  <a:lnTo>
                    <a:pt x="344" y="695"/>
                  </a:lnTo>
                  <a:lnTo>
                    <a:pt x="343" y="698"/>
                  </a:lnTo>
                  <a:lnTo>
                    <a:pt x="342" y="700"/>
                  </a:lnTo>
                  <a:lnTo>
                    <a:pt x="341" y="702"/>
                  </a:lnTo>
                  <a:lnTo>
                    <a:pt x="339" y="704"/>
                  </a:lnTo>
                  <a:lnTo>
                    <a:pt x="338" y="706"/>
                  </a:lnTo>
                  <a:lnTo>
                    <a:pt x="338" y="707"/>
                  </a:lnTo>
                  <a:lnTo>
                    <a:pt x="337" y="707"/>
                  </a:lnTo>
                  <a:lnTo>
                    <a:pt x="336" y="708"/>
                  </a:lnTo>
                  <a:lnTo>
                    <a:pt x="335" y="708"/>
                  </a:lnTo>
                  <a:lnTo>
                    <a:pt x="335" y="708"/>
                  </a:lnTo>
                  <a:lnTo>
                    <a:pt x="334" y="708"/>
                  </a:lnTo>
                  <a:lnTo>
                    <a:pt x="332" y="708"/>
                  </a:lnTo>
                  <a:lnTo>
                    <a:pt x="330" y="708"/>
                  </a:lnTo>
                  <a:lnTo>
                    <a:pt x="328" y="709"/>
                  </a:lnTo>
                  <a:lnTo>
                    <a:pt x="323" y="709"/>
                  </a:lnTo>
                  <a:lnTo>
                    <a:pt x="312" y="710"/>
                  </a:lnTo>
                  <a:lnTo>
                    <a:pt x="310" y="710"/>
                  </a:lnTo>
                  <a:lnTo>
                    <a:pt x="306" y="710"/>
                  </a:lnTo>
                  <a:lnTo>
                    <a:pt x="304" y="710"/>
                  </a:lnTo>
                  <a:lnTo>
                    <a:pt x="302" y="710"/>
                  </a:lnTo>
                  <a:lnTo>
                    <a:pt x="299" y="711"/>
                  </a:lnTo>
                  <a:lnTo>
                    <a:pt x="298" y="711"/>
                  </a:lnTo>
                  <a:lnTo>
                    <a:pt x="296" y="711"/>
                  </a:lnTo>
                  <a:lnTo>
                    <a:pt x="293" y="710"/>
                  </a:lnTo>
                  <a:lnTo>
                    <a:pt x="292" y="710"/>
                  </a:lnTo>
                  <a:lnTo>
                    <a:pt x="291" y="710"/>
                  </a:lnTo>
                  <a:lnTo>
                    <a:pt x="289" y="711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5" y="711"/>
                  </a:lnTo>
                  <a:lnTo>
                    <a:pt x="283" y="711"/>
                  </a:lnTo>
                  <a:lnTo>
                    <a:pt x="282" y="711"/>
                  </a:lnTo>
                  <a:lnTo>
                    <a:pt x="281" y="710"/>
                  </a:lnTo>
                  <a:lnTo>
                    <a:pt x="280" y="710"/>
                  </a:lnTo>
                  <a:lnTo>
                    <a:pt x="279" y="709"/>
                  </a:lnTo>
                  <a:lnTo>
                    <a:pt x="279" y="708"/>
                  </a:lnTo>
                  <a:lnTo>
                    <a:pt x="278" y="708"/>
                  </a:lnTo>
                  <a:lnTo>
                    <a:pt x="277" y="707"/>
                  </a:lnTo>
                  <a:lnTo>
                    <a:pt x="277" y="706"/>
                  </a:lnTo>
                  <a:lnTo>
                    <a:pt x="277" y="705"/>
                  </a:lnTo>
                  <a:lnTo>
                    <a:pt x="277" y="703"/>
                  </a:lnTo>
                  <a:lnTo>
                    <a:pt x="276" y="702"/>
                  </a:lnTo>
                  <a:lnTo>
                    <a:pt x="276" y="700"/>
                  </a:lnTo>
                  <a:lnTo>
                    <a:pt x="276" y="694"/>
                  </a:lnTo>
                  <a:lnTo>
                    <a:pt x="276" y="692"/>
                  </a:lnTo>
                  <a:lnTo>
                    <a:pt x="276" y="692"/>
                  </a:lnTo>
                  <a:lnTo>
                    <a:pt x="276" y="691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2" y="691"/>
                  </a:lnTo>
                  <a:lnTo>
                    <a:pt x="270" y="692"/>
                  </a:lnTo>
                  <a:lnTo>
                    <a:pt x="268" y="692"/>
                  </a:lnTo>
                  <a:lnTo>
                    <a:pt x="266" y="693"/>
                  </a:lnTo>
                  <a:lnTo>
                    <a:pt x="263" y="695"/>
                  </a:lnTo>
                  <a:lnTo>
                    <a:pt x="258" y="697"/>
                  </a:lnTo>
                  <a:lnTo>
                    <a:pt x="256" y="698"/>
                  </a:lnTo>
                  <a:lnTo>
                    <a:pt x="255" y="699"/>
                  </a:lnTo>
                  <a:lnTo>
                    <a:pt x="255" y="699"/>
                  </a:lnTo>
                  <a:lnTo>
                    <a:pt x="254" y="700"/>
                  </a:lnTo>
                  <a:lnTo>
                    <a:pt x="254" y="701"/>
                  </a:lnTo>
                  <a:lnTo>
                    <a:pt x="253" y="702"/>
                  </a:lnTo>
                  <a:lnTo>
                    <a:pt x="252" y="705"/>
                  </a:lnTo>
                  <a:lnTo>
                    <a:pt x="251" y="708"/>
                  </a:lnTo>
                  <a:lnTo>
                    <a:pt x="250" y="709"/>
                  </a:lnTo>
                  <a:lnTo>
                    <a:pt x="250" y="710"/>
                  </a:lnTo>
                  <a:lnTo>
                    <a:pt x="249" y="712"/>
                  </a:lnTo>
                  <a:lnTo>
                    <a:pt x="248" y="714"/>
                  </a:lnTo>
                  <a:lnTo>
                    <a:pt x="247" y="714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3" y="716"/>
                  </a:lnTo>
                  <a:lnTo>
                    <a:pt x="242" y="716"/>
                  </a:lnTo>
                  <a:lnTo>
                    <a:pt x="241" y="717"/>
                  </a:lnTo>
                  <a:lnTo>
                    <a:pt x="239" y="718"/>
                  </a:lnTo>
                  <a:lnTo>
                    <a:pt x="237" y="719"/>
                  </a:lnTo>
                  <a:lnTo>
                    <a:pt x="236" y="720"/>
                  </a:lnTo>
                  <a:lnTo>
                    <a:pt x="235" y="720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28" y="721"/>
                  </a:lnTo>
                  <a:lnTo>
                    <a:pt x="227" y="722"/>
                  </a:lnTo>
                  <a:lnTo>
                    <a:pt x="225" y="722"/>
                  </a:lnTo>
                  <a:lnTo>
                    <a:pt x="224" y="723"/>
                  </a:lnTo>
                  <a:lnTo>
                    <a:pt x="223" y="723"/>
                  </a:lnTo>
                  <a:lnTo>
                    <a:pt x="221" y="725"/>
                  </a:lnTo>
                  <a:lnTo>
                    <a:pt x="220" y="725"/>
                  </a:lnTo>
                  <a:lnTo>
                    <a:pt x="219" y="726"/>
                  </a:lnTo>
                  <a:lnTo>
                    <a:pt x="217" y="726"/>
                  </a:lnTo>
                  <a:lnTo>
                    <a:pt x="216" y="727"/>
                  </a:lnTo>
                  <a:lnTo>
                    <a:pt x="215" y="727"/>
                  </a:lnTo>
                  <a:lnTo>
                    <a:pt x="213" y="727"/>
                  </a:lnTo>
                  <a:lnTo>
                    <a:pt x="212" y="727"/>
                  </a:lnTo>
                  <a:lnTo>
                    <a:pt x="211" y="726"/>
                  </a:lnTo>
                  <a:lnTo>
                    <a:pt x="209" y="726"/>
                  </a:lnTo>
                  <a:lnTo>
                    <a:pt x="208" y="725"/>
                  </a:lnTo>
                  <a:lnTo>
                    <a:pt x="206" y="724"/>
                  </a:lnTo>
                  <a:lnTo>
                    <a:pt x="205" y="724"/>
                  </a:lnTo>
                  <a:lnTo>
                    <a:pt x="204" y="724"/>
                  </a:lnTo>
                  <a:lnTo>
                    <a:pt x="204" y="723"/>
                  </a:lnTo>
                  <a:lnTo>
                    <a:pt x="203" y="722"/>
                  </a:lnTo>
                  <a:lnTo>
                    <a:pt x="202" y="722"/>
                  </a:lnTo>
                  <a:lnTo>
                    <a:pt x="201" y="721"/>
                  </a:lnTo>
                  <a:lnTo>
                    <a:pt x="199" y="720"/>
                  </a:lnTo>
                  <a:lnTo>
                    <a:pt x="198" y="720"/>
                  </a:lnTo>
                  <a:lnTo>
                    <a:pt x="195" y="717"/>
                  </a:lnTo>
                  <a:lnTo>
                    <a:pt x="194" y="717"/>
                  </a:lnTo>
                  <a:lnTo>
                    <a:pt x="193" y="716"/>
                  </a:lnTo>
                  <a:lnTo>
                    <a:pt x="193" y="716"/>
                  </a:lnTo>
                  <a:lnTo>
                    <a:pt x="192" y="716"/>
                  </a:lnTo>
                  <a:lnTo>
                    <a:pt x="191" y="716"/>
                  </a:lnTo>
                  <a:lnTo>
                    <a:pt x="189" y="716"/>
                  </a:lnTo>
                  <a:lnTo>
                    <a:pt x="188" y="717"/>
                  </a:lnTo>
                  <a:lnTo>
                    <a:pt x="185" y="719"/>
                  </a:lnTo>
                  <a:lnTo>
                    <a:pt x="183" y="719"/>
                  </a:lnTo>
                  <a:lnTo>
                    <a:pt x="182" y="719"/>
                  </a:lnTo>
                  <a:lnTo>
                    <a:pt x="181" y="720"/>
                  </a:lnTo>
                  <a:lnTo>
                    <a:pt x="181" y="720"/>
                  </a:lnTo>
                  <a:lnTo>
                    <a:pt x="180" y="720"/>
                  </a:lnTo>
                  <a:lnTo>
                    <a:pt x="179" y="720"/>
                  </a:lnTo>
                  <a:lnTo>
                    <a:pt x="178" y="720"/>
                  </a:lnTo>
                  <a:lnTo>
                    <a:pt x="178" y="719"/>
                  </a:lnTo>
                  <a:lnTo>
                    <a:pt x="177" y="719"/>
                  </a:lnTo>
                  <a:lnTo>
                    <a:pt x="174" y="716"/>
                  </a:lnTo>
                  <a:lnTo>
                    <a:pt x="173" y="715"/>
                  </a:lnTo>
                  <a:lnTo>
                    <a:pt x="172" y="715"/>
                  </a:lnTo>
                  <a:lnTo>
                    <a:pt x="172" y="715"/>
                  </a:lnTo>
                  <a:lnTo>
                    <a:pt x="171" y="715"/>
                  </a:lnTo>
                  <a:lnTo>
                    <a:pt x="170" y="715"/>
                  </a:lnTo>
                  <a:lnTo>
                    <a:pt x="170" y="715"/>
                  </a:lnTo>
                  <a:lnTo>
                    <a:pt x="169" y="715"/>
                  </a:lnTo>
                  <a:lnTo>
                    <a:pt x="166" y="716"/>
                  </a:lnTo>
                  <a:lnTo>
                    <a:pt x="164" y="717"/>
                  </a:lnTo>
                  <a:lnTo>
                    <a:pt x="158" y="719"/>
                  </a:lnTo>
                  <a:lnTo>
                    <a:pt x="154" y="720"/>
                  </a:lnTo>
                  <a:lnTo>
                    <a:pt x="153" y="720"/>
                  </a:lnTo>
                  <a:lnTo>
                    <a:pt x="151" y="721"/>
                  </a:lnTo>
                  <a:lnTo>
                    <a:pt x="149" y="721"/>
                  </a:lnTo>
                  <a:lnTo>
                    <a:pt x="149" y="720"/>
                  </a:lnTo>
                  <a:lnTo>
                    <a:pt x="148" y="720"/>
                  </a:lnTo>
                  <a:lnTo>
                    <a:pt x="148" y="720"/>
                  </a:lnTo>
                  <a:lnTo>
                    <a:pt x="147" y="720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48" y="710"/>
                  </a:lnTo>
                  <a:lnTo>
                    <a:pt x="148" y="709"/>
                  </a:lnTo>
                  <a:lnTo>
                    <a:pt x="147" y="707"/>
                  </a:lnTo>
                  <a:lnTo>
                    <a:pt x="147" y="705"/>
                  </a:lnTo>
                  <a:lnTo>
                    <a:pt x="146" y="703"/>
                  </a:lnTo>
                  <a:lnTo>
                    <a:pt x="146" y="702"/>
                  </a:lnTo>
                  <a:lnTo>
                    <a:pt x="145" y="701"/>
                  </a:lnTo>
                  <a:lnTo>
                    <a:pt x="144" y="700"/>
                  </a:lnTo>
                  <a:lnTo>
                    <a:pt x="143" y="699"/>
                  </a:lnTo>
                  <a:lnTo>
                    <a:pt x="142" y="698"/>
                  </a:lnTo>
                  <a:lnTo>
                    <a:pt x="141" y="698"/>
                  </a:lnTo>
                  <a:lnTo>
                    <a:pt x="139" y="697"/>
                  </a:lnTo>
                  <a:lnTo>
                    <a:pt x="139" y="696"/>
                  </a:lnTo>
                  <a:lnTo>
                    <a:pt x="138" y="696"/>
                  </a:lnTo>
                  <a:lnTo>
                    <a:pt x="138" y="695"/>
                  </a:lnTo>
                  <a:lnTo>
                    <a:pt x="138" y="695"/>
                  </a:lnTo>
                  <a:lnTo>
                    <a:pt x="138" y="694"/>
                  </a:lnTo>
                  <a:lnTo>
                    <a:pt x="138" y="693"/>
                  </a:lnTo>
                  <a:lnTo>
                    <a:pt x="138" y="687"/>
                  </a:lnTo>
                  <a:lnTo>
                    <a:pt x="138" y="686"/>
                  </a:lnTo>
                  <a:lnTo>
                    <a:pt x="138" y="682"/>
                  </a:lnTo>
                  <a:lnTo>
                    <a:pt x="138" y="677"/>
                  </a:lnTo>
                  <a:lnTo>
                    <a:pt x="139" y="675"/>
                  </a:lnTo>
                  <a:lnTo>
                    <a:pt x="139" y="673"/>
                  </a:lnTo>
                  <a:lnTo>
                    <a:pt x="140" y="667"/>
                  </a:lnTo>
                  <a:lnTo>
                    <a:pt x="141" y="665"/>
                  </a:lnTo>
                  <a:lnTo>
                    <a:pt x="141" y="664"/>
                  </a:lnTo>
                  <a:lnTo>
                    <a:pt x="141" y="661"/>
                  </a:lnTo>
                  <a:lnTo>
                    <a:pt x="141" y="659"/>
                  </a:lnTo>
                  <a:lnTo>
                    <a:pt x="141" y="656"/>
                  </a:lnTo>
                  <a:lnTo>
                    <a:pt x="141" y="654"/>
                  </a:lnTo>
                  <a:lnTo>
                    <a:pt x="141" y="652"/>
                  </a:lnTo>
                  <a:lnTo>
                    <a:pt x="140" y="652"/>
                  </a:lnTo>
                  <a:lnTo>
                    <a:pt x="140" y="651"/>
                  </a:lnTo>
                  <a:lnTo>
                    <a:pt x="139" y="650"/>
                  </a:lnTo>
                  <a:lnTo>
                    <a:pt x="139" y="650"/>
                  </a:lnTo>
                  <a:lnTo>
                    <a:pt x="138" y="649"/>
                  </a:lnTo>
                  <a:lnTo>
                    <a:pt x="137" y="648"/>
                  </a:lnTo>
                  <a:lnTo>
                    <a:pt x="135" y="648"/>
                  </a:lnTo>
                  <a:lnTo>
                    <a:pt x="134" y="647"/>
                  </a:lnTo>
                  <a:lnTo>
                    <a:pt x="132" y="647"/>
                  </a:lnTo>
                  <a:lnTo>
                    <a:pt x="131" y="646"/>
                  </a:lnTo>
                  <a:lnTo>
                    <a:pt x="129" y="646"/>
                  </a:lnTo>
                  <a:lnTo>
                    <a:pt x="126" y="646"/>
                  </a:lnTo>
                  <a:lnTo>
                    <a:pt x="125" y="646"/>
                  </a:lnTo>
                  <a:lnTo>
                    <a:pt x="124" y="646"/>
                  </a:lnTo>
                  <a:lnTo>
                    <a:pt x="124" y="646"/>
                  </a:lnTo>
                  <a:lnTo>
                    <a:pt x="123" y="646"/>
                  </a:lnTo>
                  <a:lnTo>
                    <a:pt x="123" y="645"/>
                  </a:lnTo>
                  <a:lnTo>
                    <a:pt x="122" y="645"/>
                  </a:lnTo>
                  <a:lnTo>
                    <a:pt x="122" y="645"/>
                  </a:lnTo>
                  <a:lnTo>
                    <a:pt x="122" y="644"/>
                  </a:lnTo>
                  <a:lnTo>
                    <a:pt x="122" y="644"/>
                  </a:lnTo>
                  <a:lnTo>
                    <a:pt x="123" y="643"/>
                  </a:lnTo>
                  <a:lnTo>
                    <a:pt x="123" y="642"/>
                  </a:lnTo>
                  <a:lnTo>
                    <a:pt x="123" y="641"/>
                  </a:lnTo>
                  <a:lnTo>
                    <a:pt x="122" y="640"/>
                  </a:lnTo>
                  <a:lnTo>
                    <a:pt x="122" y="640"/>
                  </a:lnTo>
                  <a:lnTo>
                    <a:pt x="121" y="639"/>
                  </a:lnTo>
                  <a:lnTo>
                    <a:pt x="120" y="638"/>
                  </a:lnTo>
                  <a:lnTo>
                    <a:pt x="118" y="637"/>
                  </a:lnTo>
                  <a:lnTo>
                    <a:pt x="117" y="636"/>
                  </a:lnTo>
                  <a:lnTo>
                    <a:pt x="116" y="636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7" y="635"/>
                  </a:lnTo>
                  <a:lnTo>
                    <a:pt x="118" y="634"/>
                  </a:lnTo>
                  <a:lnTo>
                    <a:pt x="120" y="634"/>
                  </a:lnTo>
                  <a:lnTo>
                    <a:pt x="121" y="634"/>
                  </a:lnTo>
                  <a:lnTo>
                    <a:pt x="122" y="634"/>
                  </a:lnTo>
                  <a:lnTo>
                    <a:pt x="123" y="633"/>
                  </a:lnTo>
                  <a:lnTo>
                    <a:pt x="124" y="633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5" y="631"/>
                  </a:lnTo>
                  <a:lnTo>
                    <a:pt x="125" y="631"/>
                  </a:lnTo>
                  <a:lnTo>
                    <a:pt x="124" y="630"/>
                  </a:lnTo>
                  <a:lnTo>
                    <a:pt x="124" y="629"/>
                  </a:lnTo>
                  <a:lnTo>
                    <a:pt x="123" y="628"/>
                  </a:lnTo>
                  <a:lnTo>
                    <a:pt x="123" y="627"/>
                  </a:lnTo>
                  <a:lnTo>
                    <a:pt x="122" y="626"/>
                  </a:lnTo>
                  <a:lnTo>
                    <a:pt x="120" y="624"/>
                  </a:lnTo>
                  <a:lnTo>
                    <a:pt x="120" y="623"/>
                  </a:lnTo>
                  <a:lnTo>
                    <a:pt x="119" y="622"/>
                  </a:lnTo>
                  <a:lnTo>
                    <a:pt x="119" y="622"/>
                  </a:lnTo>
                  <a:lnTo>
                    <a:pt x="119" y="621"/>
                  </a:lnTo>
                  <a:lnTo>
                    <a:pt x="119" y="620"/>
                  </a:lnTo>
                  <a:lnTo>
                    <a:pt x="119" y="619"/>
                  </a:lnTo>
                  <a:lnTo>
                    <a:pt x="119" y="619"/>
                  </a:lnTo>
                  <a:lnTo>
                    <a:pt x="119" y="618"/>
                  </a:lnTo>
                  <a:lnTo>
                    <a:pt x="119" y="618"/>
                  </a:lnTo>
                  <a:lnTo>
                    <a:pt x="120" y="618"/>
                  </a:lnTo>
                  <a:lnTo>
                    <a:pt x="125" y="615"/>
                  </a:lnTo>
                  <a:lnTo>
                    <a:pt x="127" y="614"/>
                  </a:lnTo>
                  <a:lnTo>
                    <a:pt x="127" y="614"/>
                  </a:lnTo>
                  <a:lnTo>
                    <a:pt x="128" y="613"/>
                  </a:lnTo>
                  <a:lnTo>
                    <a:pt x="128" y="613"/>
                  </a:lnTo>
                  <a:lnTo>
                    <a:pt x="129" y="612"/>
                  </a:lnTo>
                  <a:lnTo>
                    <a:pt x="128" y="612"/>
                  </a:lnTo>
                  <a:lnTo>
                    <a:pt x="128" y="611"/>
                  </a:lnTo>
                  <a:lnTo>
                    <a:pt x="128" y="611"/>
                  </a:lnTo>
                  <a:lnTo>
                    <a:pt x="127" y="610"/>
                  </a:lnTo>
                  <a:lnTo>
                    <a:pt x="127" y="610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0" y="609"/>
                  </a:lnTo>
                  <a:lnTo>
                    <a:pt x="118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4" y="609"/>
                  </a:lnTo>
                  <a:lnTo>
                    <a:pt x="113" y="609"/>
                  </a:lnTo>
                  <a:lnTo>
                    <a:pt x="113" y="609"/>
                  </a:lnTo>
                  <a:lnTo>
                    <a:pt x="112" y="608"/>
                  </a:lnTo>
                  <a:lnTo>
                    <a:pt x="112" y="608"/>
                  </a:lnTo>
                  <a:lnTo>
                    <a:pt x="111" y="607"/>
                  </a:lnTo>
                  <a:lnTo>
                    <a:pt x="111" y="606"/>
                  </a:lnTo>
                  <a:lnTo>
                    <a:pt x="111" y="605"/>
                  </a:lnTo>
                  <a:lnTo>
                    <a:pt x="111" y="604"/>
                  </a:lnTo>
                  <a:lnTo>
                    <a:pt x="111" y="603"/>
                  </a:lnTo>
                  <a:lnTo>
                    <a:pt x="111" y="601"/>
                  </a:lnTo>
                  <a:lnTo>
                    <a:pt x="112" y="600"/>
                  </a:lnTo>
                  <a:lnTo>
                    <a:pt x="112" y="599"/>
                  </a:lnTo>
                  <a:lnTo>
                    <a:pt x="113" y="598"/>
                  </a:lnTo>
                  <a:lnTo>
                    <a:pt x="114" y="596"/>
                  </a:lnTo>
                  <a:lnTo>
                    <a:pt x="118" y="591"/>
                  </a:lnTo>
                  <a:lnTo>
                    <a:pt x="119" y="589"/>
                  </a:lnTo>
                  <a:lnTo>
                    <a:pt x="120" y="588"/>
                  </a:lnTo>
                  <a:lnTo>
                    <a:pt x="122" y="587"/>
                  </a:lnTo>
                  <a:lnTo>
                    <a:pt x="123" y="586"/>
                  </a:lnTo>
                  <a:lnTo>
                    <a:pt x="124" y="584"/>
                  </a:lnTo>
                  <a:lnTo>
                    <a:pt x="125" y="584"/>
                  </a:lnTo>
                  <a:lnTo>
                    <a:pt x="127" y="582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2" y="580"/>
                  </a:lnTo>
                  <a:lnTo>
                    <a:pt x="133" y="579"/>
                  </a:lnTo>
                  <a:lnTo>
                    <a:pt x="134" y="579"/>
                  </a:lnTo>
                  <a:lnTo>
                    <a:pt x="135" y="578"/>
                  </a:lnTo>
                  <a:lnTo>
                    <a:pt x="137" y="578"/>
                  </a:lnTo>
                  <a:lnTo>
                    <a:pt x="138" y="578"/>
                  </a:lnTo>
                  <a:lnTo>
                    <a:pt x="139" y="578"/>
                  </a:lnTo>
                  <a:lnTo>
                    <a:pt x="139" y="579"/>
                  </a:lnTo>
                  <a:lnTo>
                    <a:pt x="140" y="579"/>
                  </a:lnTo>
                  <a:lnTo>
                    <a:pt x="144" y="581"/>
                  </a:lnTo>
                  <a:lnTo>
                    <a:pt x="145" y="582"/>
                  </a:lnTo>
                  <a:lnTo>
                    <a:pt x="146" y="582"/>
                  </a:lnTo>
                  <a:lnTo>
                    <a:pt x="147" y="582"/>
                  </a:lnTo>
                  <a:lnTo>
                    <a:pt x="147" y="582"/>
                  </a:lnTo>
                  <a:lnTo>
                    <a:pt x="148" y="582"/>
                  </a:lnTo>
                  <a:lnTo>
                    <a:pt x="149" y="582"/>
                  </a:lnTo>
                  <a:lnTo>
                    <a:pt x="150" y="582"/>
                  </a:lnTo>
                  <a:lnTo>
                    <a:pt x="150" y="581"/>
                  </a:lnTo>
                  <a:lnTo>
                    <a:pt x="151" y="581"/>
                  </a:lnTo>
                  <a:lnTo>
                    <a:pt x="152" y="580"/>
                  </a:lnTo>
                  <a:lnTo>
                    <a:pt x="153" y="579"/>
                  </a:lnTo>
                  <a:lnTo>
                    <a:pt x="155" y="575"/>
                  </a:lnTo>
                  <a:lnTo>
                    <a:pt x="156" y="574"/>
                  </a:lnTo>
                  <a:lnTo>
                    <a:pt x="158" y="573"/>
                  </a:lnTo>
                  <a:lnTo>
                    <a:pt x="159" y="571"/>
                  </a:lnTo>
                  <a:lnTo>
                    <a:pt x="163" y="568"/>
                  </a:lnTo>
                  <a:lnTo>
                    <a:pt x="165" y="566"/>
                  </a:lnTo>
                  <a:lnTo>
                    <a:pt x="166" y="566"/>
                  </a:lnTo>
                  <a:lnTo>
                    <a:pt x="166" y="565"/>
                  </a:lnTo>
                  <a:lnTo>
                    <a:pt x="167" y="564"/>
                  </a:lnTo>
                  <a:lnTo>
                    <a:pt x="167" y="563"/>
                  </a:lnTo>
                  <a:lnTo>
                    <a:pt x="167" y="563"/>
                  </a:lnTo>
                  <a:lnTo>
                    <a:pt x="167" y="562"/>
                  </a:lnTo>
                  <a:lnTo>
                    <a:pt x="167" y="561"/>
                  </a:lnTo>
                  <a:lnTo>
                    <a:pt x="167" y="560"/>
                  </a:lnTo>
                  <a:lnTo>
                    <a:pt x="166" y="559"/>
                  </a:lnTo>
                  <a:lnTo>
                    <a:pt x="165" y="558"/>
                  </a:lnTo>
                  <a:lnTo>
                    <a:pt x="164" y="558"/>
                  </a:lnTo>
                  <a:lnTo>
                    <a:pt x="162" y="557"/>
                  </a:lnTo>
                  <a:lnTo>
                    <a:pt x="162" y="556"/>
                  </a:lnTo>
                  <a:lnTo>
                    <a:pt x="161" y="556"/>
                  </a:lnTo>
                  <a:lnTo>
                    <a:pt x="161" y="555"/>
                  </a:lnTo>
                  <a:lnTo>
                    <a:pt x="161" y="554"/>
                  </a:lnTo>
                  <a:lnTo>
                    <a:pt x="161" y="553"/>
                  </a:lnTo>
                  <a:lnTo>
                    <a:pt x="162" y="551"/>
                  </a:lnTo>
                  <a:lnTo>
                    <a:pt x="162" y="549"/>
                  </a:lnTo>
                  <a:lnTo>
                    <a:pt x="162" y="548"/>
                  </a:lnTo>
                  <a:lnTo>
                    <a:pt x="163" y="546"/>
                  </a:lnTo>
                  <a:lnTo>
                    <a:pt x="163" y="545"/>
                  </a:lnTo>
                  <a:lnTo>
                    <a:pt x="163" y="543"/>
                  </a:lnTo>
                  <a:lnTo>
                    <a:pt x="163" y="539"/>
                  </a:lnTo>
                  <a:lnTo>
                    <a:pt x="163" y="537"/>
                  </a:lnTo>
                  <a:lnTo>
                    <a:pt x="163" y="536"/>
                  </a:lnTo>
                  <a:lnTo>
                    <a:pt x="163" y="535"/>
                  </a:lnTo>
                  <a:lnTo>
                    <a:pt x="163" y="534"/>
                  </a:lnTo>
                  <a:lnTo>
                    <a:pt x="164" y="533"/>
                  </a:lnTo>
                  <a:lnTo>
                    <a:pt x="165" y="529"/>
                  </a:lnTo>
                  <a:lnTo>
                    <a:pt x="166" y="527"/>
                  </a:lnTo>
                  <a:lnTo>
                    <a:pt x="166" y="525"/>
                  </a:lnTo>
                  <a:lnTo>
                    <a:pt x="166" y="524"/>
                  </a:lnTo>
                  <a:lnTo>
                    <a:pt x="167" y="522"/>
                  </a:lnTo>
                  <a:lnTo>
                    <a:pt x="167" y="521"/>
                  </a:lnTo>
                  <a:lnTo>
                    <a:pt x="167" y="519"/>
                  </a:lnTo>
                  <a:lnTo>
                    <a:pt x="166" y="516"/>
                  </a:lnTo>
                  <a:lnTo>
                    <a:pt x="166" y="513"/>
                  </a:lnTo>
                  <a:lnTo>
                    <a:pt x="166" y="512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2"/>
                  </a:lnTo>
                  <a:lnTo>
                    <a:pt x="169" y="498"/>
                  </a:lnTo>
                  <a:lnTo>
                    <a:pt x="170" y="495"/>
                  </a:lnTo>
                  <a:lnTo>
                    <a:pt x="171" y="493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3" y="490"/>
                  </a:lnTo>
                  <a:lnTo>
                    <a:pt x="173" y="490"/>
                  </a:lnTo>
                  <a:lnTo>
                    <a:pt x="176" y="488"/>
                  </a:lnTo>
                  <a:lnTo>
                    <a:pt x="177" y="487"/>
                  </a:lnTo>
                  <a:lnTo>
                    <a:pt x="177" y="486"/>
                  </a:lnTo>
                  <a:lnTo>
                    <a:pt x="177" y="485"/>
                  </a:lnTo>
                  <a:lnTo>
                    <a:pt x="178" y="484"/>
                  </a:lnTo>
                  <a:lnTo>
                    <a:pt x="178" y="483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75"/>
                  </a:lnTo>
                  <a:lnTo>
                    <a:pt x="177" y="473"/>
                  </a:lnTo>
                  <a:lnTo>
                    <a:pt x="177" y="467"/>
                  </a:lnTo>
                  <a:lnTo>
                    <a:pt x="176" y="462"/>
                  </a:lnTo>
                  <a:lnTo>
                    <a:pt x="176" y="460"/>
                  </a:lnTo>
                  <a:lnTo>
                    <a:pt x="176" y="453"/>
                  </a:lnTo>
                  <a:lnTo>
                    <a:pt x="176" y="452"/>
                  </a:lnTo>
                  <a:lnTo>
                    <a:pt x="176" y="451"/>
                  </a:lnTo>
                  <a:lnTo>
                    <a:pt x="175" y="451"/>
                  </a:lnTo>
                  <a:lnTo>
                    <a:pt x="175" y="450"/>
                  </a:lnTo>
                  <a:lnTo>
                    <a:pt x="174" y="450"/>
                  </a:lnTo>
                  <a:lnTo>
                    <a:pt x="173" y="449"/>
                  </a:lnTo>
                  <a:lnTo>
                    <a:pt x="164" y="444"/>
                  </a:lnTo>
                  <a:lnTo>
                    <a:pt x="161" y="443"/>
                  </a:lnTo>
                  <a:lnTo>
                    <a:pt x="159" y="442"/>
                  </a:lnTo>
                  <a:lnTo>
                    <a:pt x="156" y="441"/>
                  </a:lnTo>
                  <a:lnTo>
                    <a:pt x="152" y="440"/>
                  </a:lnTo>
                  <a:lnTo>
                    <a:pt x="148" y="439"/>
                  </a:lnTo>
                  <a:lnTo>
                    <a:pt x="147" y="439"/>
                  </a:lnTo>
                  <a:lnTo>
                    <a:pt x="147" y="438"/>
                  </a:lnTo>
                  <a:lnTo>
                    <a:pt x="146" y="438"/>
                  </a:lnTo>
                  <a:lnTo>
                    <a:pt x="146" y="438"/>
                  </a:lnTo>
                  <a:lnTo>
                    <a:pt x="146" y="437"/>
                  </a:lnTo>
                  <a:lnTo>
                    <a:pt x="145" y="437"/>
                  </a:lnTo>
                  <a:lnTo>
                    <a:pt x="145" y="436"/>
                  </a:lnTo>
                  <a:lnTo>
                    <a:pt x="144" y="432"/>
                  </a:lnTo>
                  <a:lnTo>
                    <a:pt x="144" y="431"/>
                  </a:lnTo>
                  <a:lnTo>
                    <a:pt x="144" y="430"/>
                  </a:lnTo>
                  <a:lnTo>
                    <a:pt x="144" y="429"/>
                  </a:lnTo>
                  <a:lnTo>
                    <a:pt x="143" y="429"/>
                  </a:lnTo>
                  <a:lnTo>
                    <a:pt x="143" y="428"/>
                  </a:lnTo>
                  <a:lnTo>
                    <a:pt x="142" y="427"/>
                  </a:lnTo>
                  <a:lnTo>
                    <a:pt x="141" y="427"/>
                  </a:lnTo>
                  <a:lnTo>
                    <a:pt x="140" y="426"/>
                  </a:lnTo>
                  <a:lnTo>
                    <a:pt x="139" y="425"/>
                  </a:lnTo>
                  <a:lnTo>
                    <a:pt x="137" y="425"/>
                  </a:lnTo>
                  <a:lnTo>
                    <a:pt x="136" y="424"/>
                  </a:lnTo>
                  <a:lnTo>
                    <a:pt x="135" y="424"/>
                  </a:lnTo>
                  <a:lnTo>
                    <a:pt x="130" y="423"/>
                  </a:lnTo>
                  <a:lnTo>
                    <a:pt x="129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1" y="417"/>
                  </a:lnTo>
                  <a:lnTo>
                    <a:pt x="118" y="414"/>
                  </a:lnTo>
                  <a:lnTo>
                    <a:pt x="117" y="413"/>
                  </a:lnTo>
                  <a:lnTo>
                    <a:pt x="115" y="411"/>
                  </a:lnTo>
                  <a:lnTo>
                    <a:pt x="111" y="407"/>
                  </a:lnTo>
                  <a:lnTo>
                    <a:pt x="110" y="405"/>
                  </a:lnTo>
                  <a:lnTo>
                    <a:pt x="109" y="404"/>
                  </a:lnTo>
                  <a:lnTo>
                    <a:pt x="108" y="404"/>
                  </a:lnTo>
                  <a:lnTo>
                    <a:pt x="107" y="403"/>
                  </a:lnTo>
                  <a:lnTo>
                    <a:pt x="106" y="402"/>
                  </a:lnTo>
                  <a:lnTo>
                    <a:pt x="105" y="402"/>
                  </a:lnTo>
                  <a:lnTo>
                    <a:pt x="103" y="402"/>
                  </a:lnTo>
                  <a:lnTo>
                    <a:pt x="102" y="401"/>
                  </a:lnTo>
                  <a:lnTo>
                    <a:pt x="100" y="401"/>
                  </a:lnTo>
                  <a:lnTo>
                    <a:pt x="99" y="402"/>
                  </a:lnTo>
                  <a:lnTo>
                    <a:pt x="97" y="402"/>
                  </a:lnTo>
                  <a:lnTo>
                    <a:pt x="92" y="403"/>
                  </a:lnTo>
                  <a:lnTo>
                    <a:pt x="91" y="403"/>
                  </a:lnTo>
                  <a:lnTo>
                    <a:pt x="89" y="404"/>
                  </a:lnTo>
                  <a:lnTo>
                    <a:pt x="87" y="404"/>
                  </a:lnTo>
                  <a:lnTo>
                    <a:pt x="86" y="404"/>
                  </a:lnTo>
                  <a:lnTo>
                    <a:pt x="84" y="404"/>
                  </a:lnTo>
                  <a:lnTo>
                    <a:pt x="82" y="404"/>
                  </a:lnTo>
                  <a:lnTo>
                    <a:pt x="80" y="404"/>
                  </a:lnTo>
                  <a:lnTo>
                    <a:pt x="78" y="404"/>
                  </a:lnTo>
                  <a:lnTo>
                    <a:pt x="76" y="403"/>
                  </a:lnTo>
                  <a:lnTo>
                    <a:pt x="75" y="403"/>
                  </a:lnTo>
                  <a:lnTo>
                    <a:pt x="73" y="402"/>
                  </a:lnTo>
                  <a:lnTo>
                    <a:pt x="72" y="402"/>
                  </a:lnTo>
                  <a:lnTo>
                    <a:pt x="70" y="401"/>
                  </a:lnTo>
                  <a:lnTo>
                    <a:pt x="69" y="400"/>
                  </a:lnTo>
                  <a:lnTo>
                    <a:pt x="67" y="399"/>
                  </a:lnTo>
                  <a:lnTo>
                    <a:pt x="62" y="395"/>
                  </a:lnTo>
                  <a:lnTo>
                    <a:pt x="60" y="394"/>
                  </a:lnTo>
                  <a:lnTo>
                    <a:pt x="57" y="392"/>
                  </a:lnTo>
                  <a:lnTo>
                    <a:pt x="52" y="390"/>
                  </a:lnTo>
                  <a:lnTo>
                    <a:pt x="51" y="389"/>
                  </a:lnTo>
                  <a:lnTo>
                    <a:pt x="50" y="388"/>
                  </a:lnTo>
                  <a:lnTo>
                    <a:pt x="49" y="387"/>
                  </a:lnTo>
                  <a:lnTo>
                    <a:pt x="47" y="386"/>
                  </a:lnTo>
                  <a:lnTo>
                    <a:pt x="47" y="385"/>
                  </a:lnTo>
                  <a:lnTo>
                    <a:pt x="47" y="385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3"/>
                  </a:lnTo>
                  <a:lnTo>
                    <a:pt x="46" y="383"/>
                  </a:lnTo>
                  <a:lnTo>
                    <a:pt x="46" y="382"/>
                  </a:lnTo>
                  <a:lnTo>
                    <a:pt x="47" y="382"/>
                  </a:lnTo>
                  <a:lnTo>
                    <a:pt x="47" y="381"/>
                  </a:lnTo>
                  <a:lnTo>
                    <a:pt x="48" y="381"/>
                  </a:lnTo>
                  <a:lnTo>
                    <a:pt x="49" y="380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7"/>
                  </a:lnTo>
                  <a:lnTo>
                    <a:pt x="51" y="377"/>
                  </a:lnTo>
                  <a:lnTo>
                    <a:pt x="50" y="376"/>
                  </a:lnTo>
                  <a:lnTo>
                    <a:pt x="48" y="375"/>
                  </a:lnTo>
                  <a:lnTo>
                    <a:pt x="47" y="375"/>
                  </a:lnTo>
                  <a:lnTo>
                    <a:pt x="46" y="375"/>
                  </a:lnTo>
                  <a:lnTo>
                    <a:pt x="45" y="374"/>
                  </a:lnTo>
                  <a:lnTo>
                    <a:pt x="44" y="374"/>
                  </a:lnTo>
                  <a:lnTo>
                    <a:pt x="42" y="374"/>
                  </a:lnTo>
                  <a:lnTo>
                    <a:pt x="38" y="375"/>
                  </a:lnTo>
                  <a:lnTo>
                    <a:pt x="37" y="375"/>
                  </a:lnTo>
                  <a:lnTo>
                    <a:pt x="36" y="375"/>
                  </a:lnTo>
                  <a:lnTo>
                    <a:pt x="34" y="375"/>
                  </a:lnTo>
                  <a:lnTo>
                    <a:pt x="31" y="374"/>
                  </a:lnTo>
                  <a:lnTo>
                    <a:pt x="28" y="374"/>
                  </a:lnTo>
                  <a:lnTo>
                    <a:pt x="27" y="374"/>
                  </a:lnTo>
                  <a:lnTo>
                    <a:pt x="25" y="374"/>
                  </a:lnTo>
                  <a:lnTo>
                    <a:pt x="22" y="374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18" y="375"/>
                  </a:lnTo>
                  <a:lnTo>
                    <a:pt x="15" y="376"/>
                  </a:lnTo>
                  <a:lnTo>
                    <a:pt x="13" y="377"/>
                  </a:lnTo>
                  <a:lnTo>
                    <a:pt x="12" y="377"/>
                  </a:lnTo>
                  <a:lnTo>
                    <a:pt x="11" y="377"/>
                  </a:lnTo>
                  <a:lnTo>
                    <a:pt x="10" y="378"/>
                  </a:lnTo>
                  <a:lnTo>
                    <a:pt x="9" y="377"/>
                  </a:lnTo>
                  <a:lnTo>
                    <a:pt x="8" y="377"/>
                  </a:lnTo>
                  <a:lnTo>
                    <a:pt x="4" y="376"/>
                  </a:lnTo>
                  <a:lnTo>
                    <a:pt x="3" y="376"/>
                  </a:lnTo>
                  <a:lnTo>
                    <a:pt x="2" y="376"/>
                  </a:lnTo>
                  <a:lnTo>
                    <a:pt x="2" y="375"/>
                  </a:lnTo>
                  <a:lnTo>
                    <a:pt x="1" y="375"/>
                  </a:lnTo>
                  <a:lnTo>
                    <a:pt x="1" y="375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1" y="370"/>
                  </a:lnTo>
                  <a:lnTo>
                    <a:pt x="1" y="369"/>
                  </a:lnTo>
                  <a:lnTo>
                    <a:pt x="2" y="368"/>
                  </a:lnTo>
                  <a:lnTo>
                    <a:pt x="3" y="364"/>
                  </a:lnTo>
                  <a:lnTo>
                    <a:pt x="4" y="363"/>
                  </a:lnTo>
                  <a:lnTo>
                    <a:pt x="6" y="361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9" y="356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4"/>
                  </a:lnTo>
                  <a:lnTo>
                    <a:pt x="9" y="352"/>
                  </a:lnTo>
                  <a:lnTo>
                    <a:pt x="9" y="351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7"/>
                  </a:lnTo>
                  <a:lnTo>
                    <a:pt x="6" y="345"/>
                  </a:lnTo>
                  <a:lnTo>
                    <a:pt x="5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3" y="340"/>
                  </a:lnTo>
                  <a:lnTo>
                    <a:pt x="2" y="340"/>
                  </a:lnTo>
                  <a:lnTo>
                    <a:pt x="3" y="339"/>
                  </a:lnTo>
                  <a:lnTo>
                    <a:pt x="3" y="338"/>
                  </a:lnTo>
                  <a:lnTo>
                    <a:pt x="4" y="337"/>
                  </a:lnTo>
                  <a:lnTo>
                    <a:pt x="4" y="336"/>
                  </a:lnTo>
                  <a:lnTo>
                    <a:pt x="6" y="335"/>
                  </a:lnTo>
                  <a:lnTo>
                    <a:pt x="8" y="333"/>
                  </a:lnTo>
                  <a:lnTo>
                    <a:pt x="9" y="332"/>
                  </a:lnTo>
                  <a:lnTo>
                    <a:pt x="11" y="331"/>
                  </a:lnTo>
                  <a:lnTo>
                    <a:pt x="12" y="330"/>
                  </a:lnTo>
                  <a:lnTo>
                    <a:pt x="13" y="330"/>
                  </a:lnTo>
                  <a:lnTo>
                    <a:pt x="14" y="330"/>
                  </a:lnTo>
                  <a:lnTo>
                    <a:pt x="15" y="329"/>
                  </a:lnTo>
                  <a:lnTo>
                    <a:pt x="17" y="329"/>
                  </a:lnTo>
                  <a:lnTo>
                    <a:pt x="20" y="329"/>
                  </a:lnTo>
                  <a:lnTo>
                    <a:pt x="21" y="329"/>
                  </a:lnTo>
                  <a:lnTo>
                    <a:pt x="22" y="328"/>
                  </a:lnTo>
                  <a:lnTo>
                    <a:pt x="23" y="328"/>
                  </a:lnTo>
                  <a:lnTo>
                    <a:pt x="24" y="328"/>
                  </a:lnTo>
                  <a:lnTo>
                    <a:pt x="24" y="327"/>
                  </a:lnTo>
                  <a:lnTo>
                    <a:pt x="25" y="327"/>
                  </a:lnTo>
                  <a:lnTo>
                    <a:pt x="25" y="326"/>
                  </a:lnTo>
                  <a:lnTo>
                    <a:pt x="27" y="324"/>
                  </a:lnTo>
                  <a:lnTo>
                    <a:pt x="28" y="323"/>
                  </a:lnTo>
                  <a:lnTo>
                    <a:pt x="28" y="322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31" y="317"/>
                  </a:lnTo>
                  <a:lnTo>
                    <a:pt x="31" y="316"/>
                  </a:lnTo>
                  <a:lnTo>
                    <a:pt x="32" y="316"/>
                  </a:lnTo>
                  <a:lnTo>
                    <a:pt x="34" y="315"/>
                  </a:lnTo>
                  <a:lnTo>
                    <a:pt x="35" y="314"/>
                  </a:lnTo>
                  <a:lnTo>
                    <a:pt x="35" y="314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7" y="310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7" y="306"/>
                  </a:lnTo>
                  <a:lnTo>
                    <a:pt x="37" y="305"/>
                  </a:lnTo>
                  <a:lnTo>
                    <a:pt x="38" y="303"/>
                  </a:lnTo>
                  <a:lnTo>
                    <a:pt x="38" y="302"/>
                  </a:lnTo>
                  <a:lnTo>
                    <a:pt x="38" y="300"/>
                  </a:lnTo>
                  <a:lnTo>
                    <a:pt x="39" y="297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40" y="293"/>
                  </a:lnTo>
                  <a:lnTo>
                    <a:pt x="40" y="293"/>
                  </a:lnTo>
                  <a:lnTo>
                    <a:pt x="41" y="292"/>
                  </a:lnTo>
                  <a:lnTo>
                    <a:pt x="42" y="291"/>
                  </a:lnTo>
                  <a:lnTo>
                    <a:pt x="45" y="289"/>
                  </a:lnTo>
                  <a:lnTo>
                    <a:pt x="47" y="287"/>
                  </a:lnTo>
                  <a:lnTo>
                    <a:pt x="48" y="286"/>
                  </a:lnTo>
                  <a:lnTo>
                    <a:pt x="51" y="284"/>
                  </a:lnTo>
                  <a:lnTo>
                    <a:pt x="52" y="283"/>
                  </a:lnTo>
                  <a:lnTo>
                    <a:pt x="54" y="281"/>
                  </a:lnTo>
                  <a:lnTo>
                    <a:pt x="57" y="279"/>
                  </a:lnTo>
                  <a:lnTo>
                    <a:pt x="58" y="278"/>
                  </a:lnTo>
                  <a:lnTo>
                    <a:pt x="60" y="277"/>
                  </a:lnTo>
                  <a:lnTo>
                    <a:pt x="61" y="277"/>
                  </a:lnTo>
                  <a:lnTo>
                    <a:pt x="63" y="276"/>
                  </a:lnTo>
                  <a:lnTo>
                    <a:pt x="65" y="276"/>
                  </a:lnTo>
                  <a:lnTo>
                    <a:pt x="66" y="276"/>
                  </a:lnTo>
                  <a:lnTo>
                    <a:pt x="68" y="276"/>
                  </a:lnTo>
                  <a:lnTo>
                    <a:pt x="71" y="276"/>
                  </a:lnTo>
                  <a:lnTo>
                    <a:pt x="73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79" y="275"/>
                  </a:lnTo>
                  <a:lnTo>
                    <a:pt x="81" y="275"/>
                  </a:lnTo>
                  <a:lnTo>
                    <a:pt x="84" y="274"/>
                  </a:lnTo>
                  <a:lnTo>
                    <a:pt x="86" y="273"/>
                  </a:lnTo>
                  <a:lnTo>
                    <a:pt x="87" y="272"/>
                  </a:lnTo>
                  <a:lnTo>
                    <a:pt x="88" y="271"/>
                  </a:lnTo>
                  <a:lnTo>
                    <a:pt x="90" y="270"/>
                  </a:lnTo>
                  <a:lnTo>
                    <a:pt x="91" y="269"/>
                  </a:lnTo>
                  <a:lnTo>
                    <a:pt x="93" y="267"/>
                  </a:lnTo>
                  <a:lnTo>
                    <a:pt x="94" y="265"/>
                  </a:lnTo>
                  <a:lnTo>
                    <a:pt x="95" y="264"/>
                  </a:lnTo>
                  <a:lnTo>
                    <a:pt x="96" y="264"/>
                  </a:lnTo>
                  <a:lnTo>
                    <a:pt x="99" y="261"/>
                  </a:lnTo>
                  <a:lnTo>
                    <a:pt x="102" y="258"/>
                  </a:lnTo>
                  <a:lnTo>
                    <a:pt x="108" y="253"/>
                  </a:lnTo>
                  <a:lnTo>
                    <a:pt x="110" y="252"/>
                  </a:lnTo>
                  <a:lnTo>
                    <a:pt x="111" y="251"/>
                  </a:lnTo>
                  <a:lnTo>
                    <a:pt x="112" y="250"/>
                  </a:lnTo>
                  <a:lnTo>
                    <a:pt x="113" y="250"/>
                  </a:lnTo>
                  <a:lnTo>
                    <a:pt x="113" y="250"/>
                  </a:lnTo>
                  <a:lnTo>
                    <a:pt x="114" y="250"/>
                  </a:lnTo>
                  <a:lnTo>
                    <a:pt x="114" y="250"/>
                  </a:lnTo>
                  <a:lnTo>
                    <a:pt x="115" y="250"/>
                  </a:lnTo>
                  <a:lnTo>
                    <a:pt x="115" y="250"/>
                  </a:lnTo>
                  <a:lnTo>
                    <a:pt x="117" y="251"/>
                  </a:lnTo>
                  <a:lnTo>
                    <a:pt x="118" y="252"/>
                  </a:lnTo>
                  <a:lnTo>
                    <a:pt x="119" y="252"/>
                  </a:lnTo>
                  <a:lnTo>
                    <a:pt x="120" y="253"/>
                  </a:lnTo>
                  <a:lnTo>
                    <a:pt x="122" y="253"/>
                  </a:lnTo>
                  <a:lnTo>
                    <a:pt x="124" y="254"/>
                  </a:lnTo>
                  <a:lnTo>
                    <a:pt x="126" y="254"/>
                  </a:lnTo>
                  <a:lnTo>
                    <a:pt x="127" y="254"/>
                  </a:lnTo>
                  <a:lnTo>
                    <a:pt x="129" y="254"/>
                  </a:lnTo>
                  <a:lnTo>
                    <a:pt x="131" y="254"/>
                  </a:lnTo>
                  <a:lnTo>
                    <a:pt x="138" y="254"/>
                  </a:lnTo>
                  <a:lnTo>
                    <a:pt x="140" y="254"/>
                  </a:lnTo>
                  <a:lnTo>
                    <a:pt x="142" y="254"/>
                  </a:lnTo>
                  <a:lnTo>
                    <a:pt x="143" y="253"/>
                  </a:lnTo>
                  <a:lnTo>
                    <a:pt x="145" y="253"/>
                  </a:lnTo>
                  <a:lnTo>
                    <a:pt x="146" y="252"/>
                  </a:lnTo>
                  <a:lnTo>
                    <a:pt x="148" y="252"/>
                  </a:lnTo>
                  <a:lnTo>
                    <a:pt x="149" y="251"/>
                  </a:lnTo>
                  <a:lnTo>
                    <a:pt x="152" y="249"/>
                  </a:lnTo>
                  <a:lnTo>
                    <a:pt x="153" y="248"/>
                  </a:lnTo>
                  <a:lnTo>
                    <a:pt x="154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7" y="246"/>
                  </a:lnTo>
                  <a:lnTo>
                    <a:pt x="158" y="246"/>
                  </a:lnTo>
                  <a:lnTo>
                    <a:pt x="160" y="244"/>
                  </a:lnTo>
                  <a:lnTo>
                    <a:pt x="161" y="243"/>
                  </a:lnTo>
                  <a:lnTo>
                    <a:pt x="163" y="242"/>
                  </a:lnTo>
                  <a:lnTo>
                    <a:pt x="167" y="237"/>
                  </a:lnTo>
                  <a:lnTo>
                    <a:pt x="169" y="236"/>
                  </a:lnTo>
                  <a:lnTo>
                    <a:pt x="170" y="235"/>
                  </a:lnTo>
                  <a:lnTo>
                    <a:pt x="171" y="234"/>
                  </a:lnTo>
                  <a:lnTo>
                    <a:pt x="173" y="233"/>
                  </a:lnTo>
                  <a:lnTo>
                    <a:pt x="174" y="232"/>
                  </a:lnTo>
                  <a:lnTo>
                    <a:pt x="175" y="232"/>
                  </a:lnTo>
                  <a:lnTo>
                    <a:pt x="176" y="232"/>
                  </a:lnTo>
                  <a:lnTo>
                    <a:pt x="177" y="232"/>
                  </a:lnTo>
                  <a:lnTo>
                    <a:pt x="179" y="233"/>
                  </a:lnTo>
                  <a:lnTo>
                    <a:pt x="180" y="234"/>
                  </a:lnTo>
                  <a:lnTo>
                    <a:pt x="181" y="234"/>
                  </a:lnTo>
                  <a:lnTo>
                    <a:pt x="182" y="235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7" y="240"/>
                  </a:lnTo>
                  <a:lnTo>
                    <a:pt x="188" y="240"/>
                  </a:lnTo>
                  <a:lnTo>
                    <a:pt x="188" y="240"/>
                  </a:lnTo>
                  <a:lnTo>
                    <a:pt x="189" y="240"/>
                  </a:lnTo>
                  <a:lnTo>
                    <a:pt x="190" y="241"/>
                  </a:lnTo>
                  <a:lnTo>
                    <a:pt x="190" y="241"/>
                  </a:lnTo>
                  <a:lnTo>
                    <a:pt x="192" y="240"/>
                  </a:lnTo>
                  <a:lnTo>
                    <a:pt x="192" y="240"/>
                  </a:lnTo>
                  <a:lnTo>
                    <a:pt x="193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6" y="238"/>
                  </a:lnTo>
                  <a:lnTo>
                    <a:pt x="197" y="236"/>
                  </a:lnTo>
                  <a:lnTo>
                    <a:pt x="200" y="233"/>
                  </a:lnTo>
                  <a:lnTo>
                    <a:pt x="202" y="230"/>
                  </a:lnTo>
                  <a:lnTo>
                    <a:pt x="203" y="230"/>
                  </a:lnTo>
                  <a:lnTo>
                    <a:pt x="204" y="229"/>
                  </a:lnTo>
                  <a:lnTo>
                    <a:pt x="206" y="227"/>
                  </a:lnTo>
                  <a:lnTo>
                    <a:pt x="207" y="227"/>
                  </a:lnTo>
                  <a:lnTo>
                    <a:pt x="208" y="226"/>
                  </a:lnTo>
                  <a:lnTo>
                    <a:pt x="209" y="225"/>
                  </a:lnTo>
                  <a:lnTo>
                    <a:pt x="211" y="225"/>
                  </a:lnTo>
                  <a:lnTo>
                    <a:pt x="213" y="224"/>
                  </a:lnTo>
                  <a:lnTo>
                    <a:pt x="214" y="224"/>
                  </a:lnTo>
                  <a:lnTo>
                    <a:pt x="219" y="222"/>
                  </a:lnTo>
                  <a:lnTo>
                    <a:pt x="220" y="222"/>
                  </a:lnTo>
                  <a:lnTo>
                    <a:pt x="221" y="221"/>
                  </a:lnTo>
                  <a:lnTo>
                    <a:pt x="223" y="221"/>
                  </a:lnTo>
                  <a:lnTo>
                    <a:pt x="225" y="219"/>
                  </a:lnTo>
                  <a:lnTo>
                    <a:pt x="227" y="218"/>
                  </a:lnTo>
                  <a:lnTo>
                    <a:pt x="228" y="218"/>
                  </a:lnTo>
                  <a:lnTo>
                    <a:pt x="229" y="216"/>
                  </a:lnTo>
                  <a:lnTo>
                    <a:pt x="231" y="214"/>
                  </a:lnTo>
                  <a:lnTo>
                    <a:pt x="232" y="213"/>
                  </a:lnTo>
                  <a:lnTo>
                    <a:pt x="233" y="212"/>
                  </a:lnTo>
                  <a:lnTo>
                    <a:pt x="234" y="211"/>
                  </a:lnTo>
                  <a:lnTo>
                    <a:pt x="235" y="209"/>
                  </a:lnTo>
                  <a:lnTo>
                    <a:pt x="235" y="208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36" y="205"/>
                  </a:lnTo>
                  <a:lnTo>
                    <a:pt x="237" y="204"/>
                  </a:lnTo>
                  <a:lnTo>
                    <a:pt x="238" y="204"/>
                  </a:lnTo>
                  <a:lnTo>
                    <a:pt x="239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5" y="203"/>
                  </a:lnTo>
                  <a:lnTo>
                    <a:pt x="246" y="203"/>
                  </a:lnTo>
                  <a:lnTo>
                    <a:pt x="247" y="203"/>
                  </a:lnTo>
                  <a:lnTo>
                    <a:pt x="247" y="202"/>
                  </a:lnTo>
                  <a:lnTo>
                    <a:pt x="248" y="202"/>
                  </a:lnTo>
                  <a:lnTo>
                    <a:pt x="248" y="201"/>
                  </a:lnTo>
                  <a:lnTo>
                    <a:pt x="249" y="201"/>
                  </a:lnTo>
                  <a:lnTo>
                    <a:pt x="249" y="200"/>
                  </a:lnTo>
                  <a:lnTo>
                    <a:pt x="249" y="199"/>
                  </a:lnTo>
                  <a:lnTo>
                    <a:pt x="249" y="197"/>
                  </a:lnTo>
                  <a:lnTo>
                    <a:pt x="249" y="195"/>
                  </a:lnTo>
                  <a:lnTo>
                    <a:pt x="249" y="194"/>
                  </a:lnTo>
                  <a:lnTo>
                    <a:pt x="249" y="191"/>
                  </a:lnTo>
                  <a:lnTo>
                    <a:pt x="249" y="189"/>
                  </a:lnTo>
                  <a:lnTo>
                    <a:pt x="249" y="188"/>
                  </a:lnTo>
                  <a:lnTo>
                    <a:pt x="249" y="187"/>
                  </a:lnTo>
                  <a:lnTo>
                    <a:pt x="250" y="186"/>
                  </a:lnTo>
                  <a:lnTo>
                    <a:pt x="250" y="186"/>
                  </a:lnTo>
                  <a:lnTo>
                    <a:pt x="250" y="185"/>
                  </a:lnTo>
                  <a:lnTo>
                    <a:pt x="251" y="183"/>
                  </a:lnTo>
                  <a:lnTo>
                    <a:pt x="252" y="182"/>
                  </a:lnTo>
                  <a:lnTo>
                    <a:pt x="253" y="181"/>
                  </a:lnTo>
                  <a:lnTo>
                    <a:pt x="254" y="180"/>
                  </a:lnTo>
                  <a:lnTo>
                    <a:pt x="255" y="180"/>
                  </a:lnTo>
                  <a:lnTo>
                    <a:pt x="256" y="179"/>
                  </a:lnTo>
                  <a:lnTo>
                    <a:pt x="258" y="178"/>
                  </a:lnTo>
                  <a:lnTo>
                    <a:pt x="259" y="178"/>
                  </a:lnTo>
                  <a:lnTo>
                    <a:pt x="260" y="178"/>
                  </a:lnTo>
                  <a:lnTo>
                    <a:pt x="261" y="177"/>
                  </a:lnTo>
                  <a:lnTo>
                    <a:pt x="262" y="177"/>
                  </a:lnTo>
                  <a:lnTo>
                    <a:pt x="264" y="177"/>
                  </a:lnTo>
                  <a:lnTo>
                    <a:pt x="271" y="178"/>
                  </a:lnTo>
                  <a:lnTo>
                    <a:pt x="273" y="178"/>
                  </a:lnTo>
                  <a:lnTo>
                    <a:pt x="276" y="179"/>
                  </a:lnTo>
                  <a:lnTo>
                    <a:pt x="281" y="180"/>
                  </a:lnTo>
                  <a:lnTo>
                    <a:pt x="287" y="182"/>
                  </a:lnTo>
                  <a:lnTo>
                    <a:pt x="291" y="183"/>
                  </a:lnTo>
                  <a:lnTo>
                    <a:pt x="293" y="183"/>
                  </a:lnTo>
                  <a:lnTo>
                    <a:pt x="296" y="184"/>
                  </a:lnTo>
                  <a:lnTo>
                    <a:pt x="305" y="185"/>
                  </a:lnTo>
                  <a:lnTo>
                    <a:pt x="308" y="185"/>
                  </a:lnTo>
                  <a:lnTo>
                    <a:pt x="312" y="185"/>
                  </a:lnTo>
                  <a:lnTo>
                    <a:pt x="315" y="185"/>
                  </a:lnTo>
                  <a:lnTo>
                    <a:pt x="318" y="185"/>
                  </a:lnTo>
                  <a:lnTo>
                    <a:pt x="321" y="185"/>
                  </a:lnTo>
                  <a:lnTo>
                    <a:pt x="324" y="184"/>
                  </a:lnTo>
                  <a:lnTo>
                    <a:pt x="327" y="183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2" y="181"/>
                  </a:lnTo>
                  <a:lnTo>
                    <a:pt x="333" y="181"/>
                  </a:lnTo>
                  <a:lnTo>
                    <a:pt x="334" y="181"/>
                  </a:lnTo>
                  <a:lnTo>
                    <a:pt x="335" y="181"/>
                  </a:lnTo>
                  <a:lnTo>
                    <a:pt x="336" y="181"/>
                  </a:lnTo>
                  <a:lnTo>
                    <a:pt x="340" y="182"/>
                  </a:lnTo>
                  <a:lnTo>
                    <a:pt x="342" y="183"/>
                  </a:lnTo>
                  <a:lnTo>
                    <a:pt x="347" y="183"/>
                  </a:lnTo>
                  <a:lnTo>
                    <a:pt x="352" y="184"/>
                  </a:lnTo>
                  <a:lnTo>
                    <a:pt x="354" y="185"/>
                  </a:lnTo>
                  <a:lnTo>
                    <a:pt x="356" y="185"/>
                  </a:lnTo>
                  <a:lnTo>
                    <a:pt x="357" y="185"/>
                  </a:lnTo>
                  <a:lnTo>
                    <a:pt x="358" y="185"/>
                  </a:lnTo>
                  <a:lnTo>
                    <a:pt x="359" y="185"/>
                  </a:lnTo>
                  <a:lnTo>
                    <a:pt x="360" y="184"/>
                  </a:lnTo>
                  <a:lnTo>
                    <a:pt x="360" y="184"/>
                  </a:lnTo>
                  <a:lnTo>
                    <a:pt x="362" y="183"/>
                  </a:lnTo>
                  <a:lnTo>
                    <a:pt x="363" y="182"/>
                  </a:lnTo>
                  <a:lnTo>
                    <a:pt x="364" y="181"/>
                  </a:lnTo>
                  <a:lnTo>
                    <a:pt x="367" y="178"/>
                  </a:lnTo>
                  <a:lnTo>
                    <a:pt x="368" y="177"/>
                  </a:lnTo>
                  <a:lnTo>
                    <a:pt x="369" y="176"/>
                  </a:lnTo>
                  <a:lnTo>
                    <a:pt x="370" y="176"/>
                  </a:lnTo>
                  <a:lnTo>
                    <a:pt x="371" y="175"/>
                  </a:lnTo>
                  <a:lnTo>
                    <a:pt x="372" y="175"/>
                  </a:lnTo>
                  <a:lnTo>
                    <a:pt x="374" y="175"/>
                  </a:lnTo>
                  <a:lnTo>
                    <a:pt x="383" y="173"/>
                  </a:lnTo>
                  <a:lnTo>
                    <a:pt x="386" y="173"/>
                  </a:lnTo>
                  <a:lnTo>
                    <a:pt x="392" y="172"/>
                  </a:lnTo>
                  <a:lnTo>
                    <a:pt x="394" y="172"/>
                  </a:lnTo>
                  <a:lnTo>
                    <a:pt x="395" y="172"/>
                  </a:lnTo>
                  <a:lnTo>
                    <a:pt x="397" y="173"/>
                  </a:lnTo>
                  <a:lnTo>
                    <a:pt x="401" y="173"/>
                  </a:lnTo>
                  <a:lnTo>
                    <a:pt x="402" y="174"/>
                  </a:lnTo>
                  <a:lnTo>
                    <a:pt x="403" y="174"/>
                  </a:lnTo>
                  <a:lnTo>
                    <a:pt x="404" y="173"/>
                  </a:lnTo>
                  <a:lnTo>
                    <a:pt x="405" y="173"/>
                  </a:lnTo>
                  <a:lnTo>
                    <a:pt x="406" y="173"/>
                  </a:lnTo>
                  <a:lnTo>
                    <a:pt x="407" y="172"/>
                  </a:lnTo>
                  <a:lnTo>
                    <a:pt x="407" y="172"/>
                  </a:lnTo>
                  <a:lnTo>
                    <a:pt x="408" y="171"/>
                  </a:lnTo>
                  <a:lnTo>
                    <a:pt x="408" y="171"/>
                  </a:lnTo>
                  <a:lnTo>
                    <a:pt x="409" y="169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0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2" y="153"/>
                  </a:lnTo>
                  <a:lnTo>
                    <a:pt x="412" y="152"/>
                  </a:lnTo>
                  <a:lnTo>
                    <a:pt x="412" y="150"/>
                  </a:lnTo>
                  <a:lnTo>
                    <a:pt x="412" y="148"/>
                  </a:lnTo>
                  <a:lnTo>
                    <a:pt x="412" y="147"/>
                  </a:lnTo>
                  <a:lnTo>
                    <a:pt x="412" y="145"/>
                  </a:lnTo>
                  <a:lnTo>
                    <a:pt x="411" y="141"/>
                  </a:lnTo>
                  <a:lnTo>
                    <a:pt x="410" y="140"/>
                  </a:lnTo>
                  <a:lnTo>
                    <a:pt x="410" y="139"/>
                  </a:lnTo>
                  <a:lnTo>
                    <a:pt x="410" y="137"/>
                  </a:lnTo>
                  <a:lnTo>
                    <a:pt x="410" y="135"/>
                  </a:lnTo>
                  <a:lnTo>
                    <a:pt x="410" y="134"/>
                  </a:lnTo>
                  <a:lnTo>
                    <a:pt x="410" y="133"/>
                  </a:lnTo>
                  <a:lnTo>
                    <a:pt x="410" y="130"/>
                  </a:lnTo>
                  <a:lnTo>
                    <a:pt x="410" y="126"/>
                  </a:lnTo>
                  <a:lnTo>
                    <a:pt x="410" y="125"/>
                  </a:lnTo>
                  <a:lnTo>
                    <a:pt x="410" y="125"/>
                  </a:lnTo>
                  <a:lnTo>
                    <a:pt x="410" y="124"/>
                  </a:lnTo>
                  <a:lnTo>
                    <a:pt x="410" y="124"/>
                  </a:lnTo>
                  <a:lnTo>
                    <a:pt x="411" y="124"/>
                  </a:lnTo>
                  <a:lnTo>
                    <a:pt x="412" y="123"/>
                  </a:lnTo>
                  <a:lnTo>
                    <a:pt x="412" y="123"/>
                  </a:lnTo>
                  <a:lnTo>
                    <a:pt x="413" y="123"/>
                  </a:lnTo>
                  <a:lnTo>
                    <a:pt x="414" y="123"/>
                  </a:lnTo>
                  <a:lnTo>
                    <a:pt x="414" y="123"/>
                  </a:lnTo>
                  <a:lnTo>
                    <a:pt x="415" y="123"/>
                  </a:lnTo>
                  <a:lnTo>
                    <a:pt x="416" y="123"/>
                  </a:lnTo>
                  <a:lnTo>
                    <a:pt x="421" y="125"/>
                  </a:lnTo>
                  <a:lnTo>
                    <a:pt x="423" y="125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8" y="126"/>
                  </a:lnTo>
                  <a:lnTo>
                    <a:pt x="429" y="126"/>
                  </a:lnTo>
                  <a:lnTo>
                    <a:pt x="429" y="126"/>
                  </a:lnTo>
                  <a:lnTo>
                    <a:pt x="429" y="125"/>
                  </a:lnTo>
                  <a:lnTo>
                    <a:pt x="430" y="125"/>
                  </a:lnTo>
                  <a:lnTo>
                    <a:pt x="430" y="125"/>
                  </a:lnTo>
                  <a:lnTo>
                    <a:pt x="430" y="124"/>
                  </a:lnTo>
                  <a:lnTo>
                    <a:pt x="430" y="122"/>
                  </a:lnTo>
                  <a:lnTo>
                    <a:pt x="430" y="122"/>
                  </a:lnTo>
                  <a:lnTo>
                    <a:pt x="432" y="118"/>
                  </a:lnTo>
                  <a:lnTo>
                    <a:pt x="434" y="114"/>
                  </a:lnTo>
                  <a:lnTo>
                    <a:pt x="435" y="113"/>
                  </a:lnTo>
                  <a:lnTo>
                    <a:pt x="435" y="113"/>
                  </a:lnTo>
                  <a:lnTo>
                    <a:pt x="436" y="112"/>
                  </a:lnTo>
                  <a:lnTo>
                    <a:pt x="437" y="112"/>
                  </a:lnTo>
                  <a:lnTo>
                    <a:pt x="441" y="111"/>
                  </a:lnTo>
                  <a:lnTo>
                    <a:pt x="445" y="110"/>
                  </a:lnTo>
                  <a:lnTo>
                    <a:pt x="448" y="109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8"/>
                  </a:lnTo>
                  <a:lnTo>
                    <a:pt x="451" y="107"/>
                  </a:lnTo>
                  <a:lnTo>
                    <a:pt x="451" y="107"/>
                  </a:lnTo>
                  <a:lnTo>
                    <a:pt x="451" y="106"/>
                  </a:lnTo>
                  <a:lnTo>
                    <a:pt x="452" y="105"/>
                  </a:lnTo>
                  <a:lnTo>
                    <a:pt x="452" y="104"/>
                  </a:lnTo>
                  <a:lnTo>
                    <a:pt x="452" y="103"/>
                  </a:lnTo>
                  <a:lnTo>
                    <a:pt x="453" y="102"/>
                  </a:lnTo>
                  <a:lnTo>
                    <a:pt x="453" y="101"/>
                  </a:lnTo>
                  <a:lnTo>
                    <a:pt x="453" y="100"/>
                  </a:lnTo>
                  <a:lnTo>
                    <a:pt x="452" y="96"/>
                  </a:lnTo>
                  <a:lnTo>
                    <a:pt x="452" y="94"/>
                  </a:lnTo>
                  <a:lnTo>
                    <a:pt x="452" y="91"/>
                  </a:lnTo>
                  <a:lnTo>
                    <a:pt x="451" y="87"/>
                  </a:lnTo>
                  <a:lnTo>
                    <a:pt x="450" y="85"/>
                  </a:lnTo>
                  <a:lnTo>
                    <a:pt x="450" y="84"/>
                  </a:lnTo>
                  <a:lnTo>
                    <a:pt x="450" y="83"/>
                  </a:lnTo>
                  <a:lnTo>
                    <a:pt x="451" y="82"/>
                  </a:lnTo>
                  <a:lnTo>
                    <a:pt x="451" y="81"/>
                  </a:lnTo>
                  <a:lnTo>
                    <a:pt x="451" y="80"/>
                  </a:lnTo>
                  <a:lnTo>
                    <a:pt x="451" y="79"/>
                  </a:lnTo>
                  <a:lnTo>
                    <a:pt x="452" y="78"/>
                  </a:lnTo>
                  <a:lnTo>
                    <a:pt x="453" y="77"/>
                  </a:lnTo>
                  <a:lnTo>
                    <a:pt x="454" y="76"/>
                  </a:lnTo>
                  <a:lnTo>
                    <a:pt x="455" y="75"/>
                  </a:lnTo>
                  <a:lnTo>
                    <a:pt x="455" y="75"/>
                  </a:lnTo>
                  <a:lnTo>
                    <a:pt x="456" y="74"/>
                  </a:lnTo>
                  <a:lnTo>
                    <a:pt x="457" y="74"/>
                  </a:lnTo>
                  <a:lnTo>
                    <a:pt x="457" y="74"/>
                  </a:lnTo>
                  <a:lnTo>
                    <a:pt x="458" y="73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60" y="75"/>
                  </a:lnTo>
                  <a:lnTo>
                    <a:pt x="460" y="75"/>
                  </a:lnTo>
                  <a:lnTo>
                    <a:pt x="461" y="76"/>
                  </a:lnTo>
                  <a:lnTo>
                    <a:pt x="462" y="76"/>
                  </a:lnTo>
                  <a:lnTo>
                    <a:pt x="462" y="77"/>
                  </a:lnTo>
                  <a:lnTo>
                    <a:pt x="463" y="77"/>
                  </a:lnTo>
                  <a:lnTo>
                    <a:pt x="464" y="77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6" y="76"/>
                  </a:lnTo>
                  <a:lnTo>
                    <a:pt x="469" y="75"/>
                  </a:lnTo>
                  <a:lnTo>
                    <a:pt x="470" y="74"/>
                  </a:lnTo>
                  <a:lnTo>
                    <a:pt x="471" y="74"/>
                  </a:lnTo>
                  <a:lnTo>
                    <a:pt x="472" y="73"/>
                  </a:lnTo>
                  <a:lnTo>
                    <a:pt x="473" y="73"/>
                  </a:lnTo>
                  <a:lnTo>
                    <a:pt x="475" y="74"/>
                  </a:lnTo>
                  <a:lnTo>
                    <a:pt x="476" y="74"/>
                  </a:lnTo>
                  <a:lnTo>
                    <a:pt x="479" y="76"/>
                  </a:lnTo>
                  <a:lnTo>
                    <a:pt x="480" y="76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3" y="76"/>
                  </a:lnTo>
                  <a:lnTo>
                    <a:pt x="484" y="76"/>
                  </a:lnTo>
                  <a:lnTo>
                    <a:pt x="485" y="76"/>
                  </a:lnTo>
                  <a:lnTo>
                    <a:pt x="486" y="76"/>
                  </a:lnTo>
                  <a:lnTo>
                    <a:pt x="488" y="75"/>
                  </a:lnTo>
                  <a:lnTo>
                    <a:pt x="489" y="74"/>
                  </a:lnTo>
                  <a:lnTo>
                    <a:pt x="491" y="74"/>
                  </a:lnTo>
                  <a:lnTo>
                    <a:pt x="492" y="73"/>
                  </a:lnTo>
                  <a:lnTo>
                    <a:pt x="493" y="73"/>
                  </a:lnTo>
                  <a:lnTo>
                    <a:pt x="494" y="73"/>
                  </a:lnTo>
                  <a:lnTo>
                    <a:pt x="494" y="73"/>
                  </a:lnTo>
                  <a:lnTo>
                    <a:pt x="495" y="73"/>
                  </a:lnTo>
                  <a:lnTo>
                    <a:pt x="496" y="74"/>
                  </a:lnTo>
                  <a:lnTo>
                    <a:pt x="496" y="74"/>
                  </a:lnTo>
                  <a:lnTo>
                    <a:pt x="497" y="75"/>
                  </a:lnTo>
                  <a:lnTo>
                    <a:pt x="497" y="76"/>
                  </a:lnTo>
                  <a:lnTo>
                    <a:pt x="498" y="77"/>
                  </a:lnTo>
                  <a:lnTo>
                    <a:pt x="498" y="78"/>
                  </a:lnTo>
                  <a:lnTo>
                    <a:pt x="499" y="82"/>
                  </a:lnTo>
                  <a:lnTo>
                    <a:pt x="499" y="84"/>
                  </a:lnTo>
                  <a:lnTo>
                    <a:pt x="500" y="86"/>
                  </a:lnTo>
                  <a:lnTo>
                    <a:pt x="500" y="87"/>
                  </a:lnTo>
                  <a:lnTo>
                    <a:pt x="501" y="88"/>
                  </a:lnTo>
                  <a:lnTo>
                    <a:pt x="501" y="89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3" y="91"/>
                  </a:lnTo>
                  <a:lnTo>
                    <a:pt x="504" y="91"/>
                  </a:lnTo>
                  <a:lnTo>
                    <a:pt x="505" y="92"/>
                  </a:lnTo>
                  <a:lnTo>
                    <a:pt x="506" y="92"/>
                  </a:lnTo>
                  <a:lnTo>
                    <a:pt x="507" y="93"/>
                  </a:lnTo>
                  <a:lnTo>
                    <a:pt x="508" y="93"/>
                  </a:lnTo>
                  <a:lnTo>
                    <a:pt x="509" y="93"/>
                  </a:lnTo>
                  <a:lnTo>
                    <a:pt x="510" y="93"/>
                  </a:lnTo>
                  <a:lnTo>
                    <a:pt x="510" y="93"/>
                  </a:lnTo>
                  <a:lnTo>
                    <a:pt x="511" y="93"/>
                  </a:lnTo>
                  <a:lnTo>
                    <a:pt x="512" y="92"/>
                  </a:lnTo>
                  <a:lnTo>
                    <a:pt x="514" y="92"/>
                  </a:lnTo>
                  <a:lnTo>
                    <a:pt x="515" y="91"/>
                  </a:lnTo>
                  <a:lnTo>
                    <a:pt x="520" y="90"/>
                  </a:lnTo>
                  <a:lnTo>
                    <a:pt x="521" y="89"/>
                  </a:lnTo>
                  <a:lnTo>
                    <a:pt x="523" y="89"/>
                  </a:lnTo>
                  <a:lnTo>
                    <a:pt x="526" y="89"/>
                  </a:lnTo>
                  <a:lnTo>
                    <a:pt x="527" y="89"/>
                  </a:lnTo>
                  <a:lnTo>
                    <a:pt x="530" y="89"/>
                  </a:lnTo>
                  <a:lnTo>
                    <a:pt x="531" y="88"/>
                  </a:lnTo>
                  <a:lnTo>
                    <a:pt x="540" y="88"/>
                  </a:lnTo>
                  <a:lnTo>
                    <a:pt x="542" y="88"/>
                  </a:lnTo>
                  <a:lnTo>
                    <a:pt x="542" y="87"/>
                  </a:lnTo>
                  <a:lnTo>
                    <a:pt x="543" y="87"/>
                  </a:lnTo>
                  <a:lnTo>
                    <a:pt x="544" y="86"/>
                  </a:lnTo>
                  <a:lnTo>
                    <a:pt x="547" y="83"/>
                  </a:lnTo>
                  <a:lnTo>
                    <a:pt x="552" y="80"/>
                  </a:lnTo>
                  <a:lnTo>
                    <a:pt x="554" y="78"/>
                  </a:lnTo>
                  <a:lnTo>
                    <a:pt x="555" y="77"/>
                  </a:lnTo>
                  <a:lnTo>
                    <a:pt x="556" y="76"/>
                  </a:lnTo>
                  <a:lnTo>
                    <a:pt x="557" y="74"/>
                  </a:lnTo>
                  <a:lnTo>
                    <a:pt x="560" y="71"/>
                  </a:lnTo>
                  <a:lnTo>
                    <a:pt x="560" y="70"/>
                  </a:lnTo>
                  <a:lnTo>
                    <a:pt x="561" y="69"/>
                  </a:lnTo>
                  <a:lnTo>
                    <a:pt x="562" y="68"/>
                  </a:lnTo>
                  <a:lnTo>
                    <a:pt x="563" y="68"/>
                  </a:lnTo>
                  <a:lnTo>
                    <a:pt x="566" y="65"/>
                  </a:lnTo>
                  <a:lnTo>
                    <a:pt x="567" y="65"/>
                  </a:lnTo>
                  <a:lnTo>
                    <a:pt x="568" y="64"/>
                  </a:lnTo>
                  <a:lnTo>
                    <a:pt x="568" y="63"/>
                  </a:lnTo>
                  <a:lnTo>
                    <a:pt x="569" y="62"/>
                  </a:lnTo>
                  <a:lnTo>
                    <a:pt x="570" y="61"/>
                  </a:lnTo>
                  <a:lnTo>
                    <a:pt x="570" y="60"/>
                  </a:lnTo>
                  <a:lnTo>
                    <a:pt x="570" y="58"/>
                  </a:lnTo>
                  <a:lnTo>
                    <a:pt x="571" y="56"/>
                  </a:lnTo>
                  <a:lnTo>
                    <a:pt x="571" y="50"/>
                  </a:lnTo>
                  <a:lnTo>
                    <a:pt x="572" y="49"/>
                  </a:lnTo>
                  <a:lnTo>
                    <a:pt x="572" y="48"/>
                  </a:lnTo>
                  <a:lnTo>
                    <a:pt x="573" y="46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5" y="44"/>
                  </a:lnTo>
                  <a:lnTo>
                    <a:pt x="576" y="44"/>
                  </a:lnTo>
                  <a:lnTo>
                    <a:pt x="577" y="44"/>
                  </a:lnTo>
                  <a:lnTo>
                    <a:pt x="579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5" y="44"/>
                  </a:lnTo>
                  <a:lnTo>
                    <a:pt x="588" y="45"/>
                  </a:lnTo>
                  <a:lnTo>
                    <a:pt x="591" y="46"/>
                  </a:lnTo>
                  <a:lnTo>
                    <a:pt x="596" y="47"/>
                  </a:lnTo>
                  <a:lnTo>
                    <a:pt x="598" y="48"/>
                  </a:lnTo>
                  <a:lnTo>
                    <a:pt x="600" y="48"/>
                  </a:lnTo>
                  <a:lnTo>
                    <a:pt x="600" y="48"/>
                  </a:lnTo>
                  <a:lnTo>
                    <a:pt x="601" y="48"/>
                  </a:lnTo>
                  <a:lnTo>
                    <a:pt x="602" y="48"/>
                  </a:lnTo>
                  <a:lnTo>
                    <a:pt x="603" y="48"/>
                  </a:lnTo>
                  <a:lnTo>
                    <a:pt x="604" y="48"/>
                  </a:lnTo>
                  <a:lnTo>
                    <a:pt x="605" y="47"/>
                  </a:lnTo>
                  <a:lnTo>
                    <a:pt x="606" y="47"/>
                  </a:lnTo>
                  <a:lnTo>
                    <a:pt x="607" y="46"/>
                  </a:lnTo>
                  <a:lnTo>
                    <a:pt x="608" y="45"/>
                  </a:lnTo>
                  <a:lnTo>
                    <a:pt x="609" y="44"/>
                  </a:lnTo>
                  <a:lnTo>
                    <a:pt x="610" y="43"/>
                  </a:lnTo>
                  <a:lnTo>
                    <a:pt x="611" y="43"/>
                  </a:lnTo>
                  <a:lnTo>
                    <a:pt x="611" y="42"/>
                  </a:lnTo>
                  <a:lnTo>
                    <a:pt x="612" y="41"/>
                  </a:lnTo>
                  <a:lnTo>
                    <a:pt x="612" y="40"/>
                  </a:lnTo>
                  <a:lnTo>
                    <a:pt x="613" y="39"/>
                  </a:lnTo>
                  <a:lnTo>
                    <a:pt x="613" y="36"/>
                  </a:lnTo>
                  <a:lnTo>
                    <a:pt x="614" y="34"/>
                  </a:lnTo>
                  <a:lnTo>
                    <a:pt x="614" y="34"/>
                  </a:lnTo>
                  <a:lnTo>
                    <a:pt x="614" y="33"/>
                  </a:lnTo>
                  <a:lnTo>
                    <a:pt x="615" y="32"/>
                  </a:lnTo>
                  <a:lnTo>
                    <a:pt x="615" y="32"/>
                  </a:lnTo>
                  <a:lnTo>
                    <a:pt x="616" y="31"/>
                  </a:lnTo>
                  <a:lnTo>
                    <a:pt x="617" y="30"/>
                  </a:lnTo>
                  <a:lnTo>
                    <a:pt x="619" y="29"/>
                  </a:lnTo>
                  <a:lnTo>
                    <a:pt x="620" y="28"/>
                  </a:lnTo>
                  <a:lnTo>
                    <a:pt x="623" y="27"/>
                  </a:lnTo>
                  <a:lnTo>
                    <a:pt x="628" y="24"/>
                  </a:lnTo>
                  <a:lnTo>
                    <a:pt x="630" y="23"/>
                  </a:lnTo>
                  <a:lnTo>
                    <a:pt x="631" y="23"/>
                  </a:lnTo>
                  <a:lnTo>
                    <a:pt x="631" y="22"/>
                  </a:lnTo>
                  <a:lnTo>
                    <a:pt x="632" y="21"/>
                  </a:lnTo>
                  <a:lnTo>
                    <a:pt x="633" y="20"/>
                  </a:lnTo>
                  <a:lnTo>
                    <a:pt x="633" y="19"/>
                  </a:lnTo>
                  <a:lnTo>
                    <a:pt x="634" y="18"/>
                  </a:lnTo>
                  <a:lnTo>
                    <a:pt x="634" y="17"/>
                  </a:lnTo>
                  <a:lnTo>
                    <a:pt x="634" y="13"/>
                  </a:lnTo>
                  <a:lnTo>
                    <a:pt x="635" y="11"/>
                  </a:lnTo>
                  <a:lnTo>
                    <a:pt x="636" y="9"/>
                  </a:lnTo>
                  <a:lnTo>
                    <a:pt x="637" y="6"/>
                  </a:lnTo>
                  <a:lnTo>
                    <a:pt x="637" y="5"/>
                  </a:lnTo>
                  <a:lnTo>
                    <a:pt x="638" y="3"/>
                  </a:lnTo>
                  <a:lnTo>
                    <a:pt x="638" y="1"/>
                  </a:lnTo>
                  <a:lnTo>
                    <a:pt x="638" y="0"/>
                  </a:lnTo>
                  <a:lnTo>
                    <a:pt x="639" y="0"/>
                  </a:lnTo>
                  <a:lnTo>
                    <a:pt x="639" y="0"/>
                  </a:lnTo>
                  <a:close/>
                  <a:moveTo>
                    <a:pt x="475" y="289"/>
                  </a:moveTo>
                  <a:lnTo>
                    <a:pt x="475" y="289"/>
                  </a:lnTo>
                  <a:lnTo>
                    <a:pt x="474" y="290"/>
                  </a:lnTo>
                  <a:lnTo>
                    <a:pt x="471" y="290"/>
                  </a:lnTo>
                  <a:lnTo>
                    <a:pt x="464" y="292"/>
                  </a:lnTo>
                  <a:lnTo>
                    <a:pt x="461" y="292"/>
                  </a:lnTo>
                  <a:lnTo>
                    <a:pt x="458" y="293"/>
                  </a:lnTo>
                  <a:lnTo>
                    <a:pt x="454" y="294"/>
                  </a:lnTo>
                  <a:lnTo>
                    <a:pt x="452" y="295"/>
                  </a:lnTo>
                  <a:lnTo>
                    <a:pt x="451" y="296"/>
                  </a:lnTo>
                  <a:lnTo>
                    <a:pt x="447" y="298"/>
                  </a:lnTo>
                  <a:lnTo>
                    <a:pt x="445" y="299"/>
                  </a:lnTo>
                  <a:lnTo>
                    <a:pt x="442" y="300"/>
                  </a:lnTo>
                  <a:lnTo>
                    <a:pt x="437" y="302"/>
                  </a:lnTo>
                  <a:lnTo>
                    <a:pt x="436" y="302"/>
                  </a:lnTo>
                  <a:lnTo>
                    <a:pt x="435" y="303"/>
                  </a:lnTo>
                  <a:lnTo>
                    <a:pt x="429" y="306"/>
                  </a:lnTo>
                  <a:lnTo>
                    <a:pt x="427" y="307"/>
                  </a:lnTo>
                  <a:lnTo>
                    <a:pt x="425" y="307"/>
                  </a:lnTo>
                  <a:lnTo>
                    <a:pt x="421" y="309"/>
                  </a:lnTo>
                  <a:lnTo>
                    <a:pt x="420" y="309"/>
                  </a:lnTo>
                  <a:lnTo>
                    <a:pt x="418" y="309"/>
                  </a:lnTo>
                  <a:lnTo>
                    <a:pt x="414" y="309"/>
                  </a:lnTo>
                  <a:lnTo>
                    <a:pt x="412" y="310"/>
                  </a:lnTo>
                  <a:lnTo>
                    <a:pt x="411" y="310"/>
                  </a:lnTo>
                  <a:lnTo>
                    <a:pt x="410" y="310"/>
                  </a:lnTo>
                  <a:lnTo>
                    <a:pt x="409" y="311"/>
                  </a:lnTo>
                  <a:lnTo>
                    <a:pt x="408" y="311"/>
                  </a:lnTo>
                  <a:lnTo>
                    <a:pt x="407" y="312"/>
                  </a:lnTo>
                  <a:lnTo>
                    <a:pt x="406" y="313"/>
                  </a:lnTo>
                  <a:lnTo>
                    <a:pt x="406" y="314"/>
                  </a:lnTo>
                  <a:lnTo>
                    <a:pt x="405" y="315"/>
                  </a:lnTo>
                  <a:lnTo>
                    <a:pt x="404" y="316"/>
                  </a:lnTo>
                  <a:lnTo>
                    <a:pt x="404" y="318"/>
                  </a:lnTo>
                  <a:lnTo>
                    <a:pt x="403" y="321"/>
                  </a:lnTo>
                  <a:lnTo>
                    <a:pt x="402" y="323"/>
                  </a:lnTo>
                  <a:lnTo>
                    <a:pt x="402" y="324"/>
                  </a:lnTo>
                  <a:lnTo>
                    <a:pt x="402" y="325"/>
                  </a:lnTo>
                  <a:lnTo>
                    <a:pt x="401" y="325"/>
                  </a:lnTo>
                  <a:lnTo>
                    <a:pt x="400" y="326"/>
                  </a:lnTo>
                  <a:lnTo>
                    <a:pt x="399" y="326"/>
                  </a:lnTo>
                  <a:lnTo>
                    <a:pt x="398" y="327"/>
                  </a:lnTo>
                  <a:lnTo>
                    <a:pt x="396" y="327"/>
                  </a:lnTo>
                  <a:lnTo>
                    <a:pt x="394" y="327"/>
                  </a:lnTo>
                  <a:lnTo>
                    <a:pt x="392" y="326"/>
                  </a:lnTo>
                  <a:lnTo>
                    <a:pt x="391" y="326"/>
                  </a:lnTo>
                  <a:lnTo>
                    <a:pt x="389" y="326"/>
                  </a:lnTo>
                  <a:lnTo>
                    <a:pt x="388" y="325"/>
                  </a:lnTo>
                  <a:lnTo>
                    <a:pt x="386" y="324"/>
                  </a:lnTo>
                  <a:lnTo>
                    <a:pt x="385" y="323"/>
                  </a:lnTo>
                  <a:lnTo>
                    <a:pt x="384" y="323"/>
                  </a:lnTo>
                  <a:lnTo>
                    <a:pt x="383" y="323"/>
                  </a:lnTo>
                  <a:lnTo>
                    <a:pt x="382" y="323"/>
                  </a:lnTo>
                  <a:lnTo>
                    <a:pt x="381" y="323"/>
                  </a:lnTo>
                  <a:lnTo>
                    <a:pt x="380" y="323"/>
                  </a:lnTo>
                  <a:lnTo>
                    <a:pt x="379" y="323"/>
                  </a:lnTo>
                  <a:lnTo>
                    <a:pt x="378" y="324"/>
                  </a:lnTo>
                  <a:lnTo>
                    <a:pt x="375" y="325"/>
                  </a:lnTo>
                  <a:lnTo>
                    <a:pt x="373" y="326"/>
                  </a:lnTo>
                  <a:lnTo>
                    <a:pt x="371" y="327"/>
                  </a:lnTo>
                  <a:lnTo>
                    <a:pt x="367" y="328"/>
                  </a:lnTo>
                  <a:lnTo>
                    <a:pt x="364" y="329"/>
                  </a:lnTo>
                  <a:lnTo>
                    <a:pt x="361" y="330"/>
                  </a:lnTo>
                  <a:lnTo>
                    <a:pt x="357" y="332"/>
                  </a:lnTo>
                  <a:lnTo>
                    <a:pt x="355" y="332"/>
                  </a:lnTo>
                  <a:lnTo>
                    <a:pt x="354" y="333"/>
                  </a:lnTo>
                  <a:lnTo>
                    <a:pt x="353" y="334"/>
                  </a:lnTo>
                  <a:lnTo>
                    <a:pt x="353" y="334"/>
                  </a:lnTo>
                  <a:lnTo>
                    <a:pt x="352" y="335"/>
                  </a:lnTo>
                  <a:lnTo>
                    <a:pt x="352" y="335"/>
                  </a:lnTo>
                  <a:lnTo>
                    <a:pt x="352" y="336"/>
                  </a:lnTo>
                  <a:lnTo>
                    <a:pt x="352" y="336"/>
                  </a:lnTo>
                  <a:lnTo>
                    <a:pt x="353" y="336"/>
                  </a:lnTo>
                  <a:lnTo>
                    <a:pt x="353" y="337"/>
                  </a:lnTo>
                  <a:lnTo>
                    <a:pt x="354" y="337"/>
                  </a:lnTo>
                  <a:lnTo>
                    <a:pt x="356" y="338"/>
                  </a:lnTo>
                  <a:lnTo>
                    <a:pt x="357" y="339"/>
                  </a:lnTo>
                  <a:lnTo>
                    <a:pt x="358" y="340"/>
                  </a:lnTo>
                  <a:lnTo>
                    <a:pt x="359" y="340"/>
                  </a:lnTo>
                  <a:lnTo>
                    <a:pt x="361" y="342"/>
                  </a:lnTo>
                  <a:lnTo>
                    <a:pt x="364" y="345"/>
                  </a:lnTo>
                  <a:lnTo>
                    <a:pt x="367" y="349"/>
                  </a:lnTo>
                  <a:lnTo>
                    <a:pt x="369" y="351"/>
                  </a:lnTo>
                  <a:lnTo>
                    <a:pt x="370" y="351"/>
                  </a:lnTo>
                  <a:lnTo>
                    <a:pt x="370" y="352"/>
                  </a:lnTo>
                  <a:lnTo>
                    <a:pt x="370" y="353"/>
                  </a:lnTo>
                  <a:lnTo>
                    <a:pt x="370" y="353"/>
                  </a:lnTo>
                  <a:lnTo>
                    <a:pt x="370" y="354"/>
                  </a:lnTo>
                  <a:lnTo>
                    <a:pt x="370" y="355"/>
                  </a:lnTo>
                  <a:lnTo>
                    <a:pt x="369" y="355"/>
                  </a:lnTo>
                  <a:lnTo>
                    <a:pt x="368" y="356"/>
                  </a:lnTo>
                  <a:lnTo>
                    <a:pt x="365" y="358"/>
                  </a:lnTo>
                  <a:lnTo>
                    <a:pt x="364" y="359"/>
                  </a:lnTo>
                  <a:lnTo>
                    <a:pt x="364" y="359"/>
                  </a:lnTo>
                  <a:lnTo>
                    <a:pt x="363" y="360"/>
                  </a:lnTo>
                  <a:lnTo>
                    <a:pt x="362" y="361"/>
                  </a:lnTo>
                  <a:lnTo>
                    <a:pt x="361" y="362"/>
                  </a:lnTo>
                  <a:lnTo>
                    <a:pt x="361" y="364"/>
                  </a:lnTo>
                  <a:lnTo>
                    <a:pt x="361" y="364"/>
                  </a:lnTo>
                  <a:lnTo>
                    <a:pt x="361" y="365"/>
                  </a:lnTo>
                  <a:lnTo>
                    <a:pt x="361" y="365"/>
                  </a:lnTo>
                  <a:lnTo>
                    <a:pt x="361" y="366"/>
                  </a:lnTo>
                  <a:lnTo>
                    <a:pt x="362" y="367"/>
                  </a:lnTo>
                  <a:lnTo>
                    <a:pt x="364" y="370"/>
                  </a:lnTo>
                  <a:lnTo>
                    <a:pt x="365" y="371"/>
                  </a:lnTo>
                  <a:lnTo>
                    <a:pt x="365" y="372"/>
                  </a:lnTo>
                  <a:lnTo>
                    <a:pt x="367" y="376"/>
                  </a:lnTo>
                  <a:lnTo>
                    <a:pt x="368" y="377"/>
                  </a:lnTo>
                  <a:lnTo>
                    <a:pt x="369" y="379"/>
                  </a:lnTo>
                  <a:lnTo>
                    <a:pt x="370" y="380"/>
                  </a:lnTo>
                  <a:lnTo>
                    <a:pt x="371" y="382"/>
                  </a:lnTo>
                  <a:lnTo>
                    <a:pt x="373" y="384"/>
                  </a:lnTo>
                  <a:lnTo>
                    <a:pt x="375" y="386"/>
                  </a:lnTo>
                  <a:lnTo>
                    <a:pt x="380" y="389"/>
                  </a:lnTo>
                  <a:lnTo>
                    <a:pt x="381" y="390"/>
                  </a:lnTo>
                  <a:lnTo>
                    <a:pt x="381" y="391"/>
                  </a:lnTo>
                  <a:lnTo>
                    <a:pt x="382" y="392"/>
                  </a:lnTo>
                  <a:lnTo>
                    <a:pt x="382" y="393"/>
                  </a:lnTo>
                  <a:lnTo>
                    <a:pt x="382" y="394"/>
                  </a:lnTo>
                  <a:lnTo>
                    <a:pt x="382" y="395"/>
                  </a:lnTo>
                  <a:lnTo>
                    <a:pt x="382" y="396"/>
                  </a:lnTo>
                  <a:lnTo>
                    <a:pt x="382" y="397"/>
                  </a:lnTo>
                  <a:lnTo>
                    <a:pt x="381" y="399"/>
                  </a:lnTo>
                  <a:lnTo>
                    <a:pt x="381" y="400"/>
                  </a:lnTo>
                  <a:lnTo>
                    <a:pt x="380" y="401"/>
                  </a:lnTo>
                  <a:lnTo>
                    <a:pt x="380" y="402"/>
                  </a:lnTo>
                  <a:lnTo>
                    <a:pt x="380" y="402"/>
                  </a:lnTo>
                  <a:lnTo>
                    <a:pt x="381" y="403"/>
                  </a:lnTo>
                  <a:lnTo>
                    <a:pt x="381" y="404"/>
                  </a:lnTo>
                  <a:lnTo>
                    <a:pt x="381" y="405"/>
                  </a:lnTo>
                  <a:lnTo>
                    <a:pt x="382" y="405"/>
                  </a:lnTo>
                  <a:lnTo>
                    <a:pt x="383" y="406"/>
                  </a:lnTo>
                  <a:lnTo>
                    <a:pt x="384" y="407"/>
                  </a:lnTo>
                  <a:lnTo>
                    <a:pt x="385" y="408"/>
                  </a:lnTo>
                  <a:lnTo>
                    <a:pt x="386" y="408"/>
                  </a:lnTo>
                  <a:lnTo>
                    <a:pt x="387" y="409"/>
                  </a:lnTo>
                  <a:lnTo>
                    <a:pt x="390" y="410"/>
                  </a:lnTo>
                  <a:lnTo>
                    <a:pt x="391" y="411"/>
                  </a:lnTo>
                  <a:lnTo>
                    <a:pt x="392" y="412"/>
                  </a:lnTo>
                  <a:lnTo>
                    <a:pt x="392" y="412"/>
                  </a:lnTo>
                  <a:lnTo>
                    <a:pt x="393" y="413"/>
                  </a:lnTo>
                  <a:lnTo>
                    <a:pt x="393" y="413"/>
                  </a:lnTo>
                  <a:lnTo>
                    <a:pt x="393" y="414"/>
                  </a:lnTo>
                  <a:lnTo>
                    <a:pt x="393" y="415"/>
                  </a:lnTo>
                  <a:lnTo>
                    <a:pt x="393" y="416"/>
                  </a:lnTo>
                  <a:lnTo>
                    <a:pt x="393" y="417"/>
                  </a:lnTo>
                  <a:lnTo>
                    <a:pt x="393" y="420"/>
                  </a:lnTo>
                  <a:lnTo>
                    <a:pt x="393" y="421"/>
                  </a:lnTo>
                  <a:lnTo>
                    <a:pt x="393" y="421"/>
                  </a:lnTo>
                  <a:lnTo>
                    <a:pt x="393" y="422"/>
                  </a:lnTo>
                  <a:lnTo>
                    <a:pt x="394" y="423"/>
                  </a:lnTo>
                  <a:lnTo>
                    <a:pt x="394" y="423"/>
                  </a:lnTo>
                  <a:lnTo>
                    <a:pt x="394" y="424"/>
                  </a:lnTo>
                  <a:lnTo>
                    <a:pt x="394" y="424"/>
                  </a:lnTo>
                  <a:lnTo>
                    <a:pt x="394" y="425"/>
                  </a:lnTo>
                  <a:lnTo>
                    <a:pt x="394" y="426"/>
                  </a:lnTo>
                  <a:lnTo>
                    <a:pt x="393" y="428"/>
                  </a:lnTo>
                  <a:lnTo>
                    <a:pt x="393" y="429"/>
                  </a:lnTo>
                  <a:lnTo>
                    <a:pt x="393" y="431"/>
                  </a:lnTo>
                  <a:lnTo>
                    <a:pt x="393" y="431"/>
                  </a:lnTo>
                  <a:lnTo>
                    <a:pt x="393" y="432"/>
                  </a:lnTo>
                  <a:lnTo>
                    <a:pt x="394" y="433"/>
                  </a:lnTo>
                  <a:lnTo>
                    <a:pt x="394" y="434"/>
                  </a:lnTo>
                  <a:lnTo>
                    <a:pt x="395" y="434"/>
                  </a:lnTo>
                  <a:lnTo>
                    <a:pt x="395" y="435"/>
                  </a:lnTo>
                  <a:lnTo>
                    <a:pt x="396" y="436"/>
                  </a:lnTo>
                  <a:lnTo>
                    <a:pt x="396" y="436"/>
                  </a:lnTo>
                  <a:lnTo>
                    <a:pt x="397" y="437"/>
                  </a:lnTo>
                  <a:lnTo>
                    <a:pt x="398" y="437"/>
                  </a:lnTo>
                  <a:lnTo>
                    <a:pt x="399" y="437"/>
                  </a:lnTo>
                  <a:lnTo>
                    <a:pt x="400" y="438"/>
                  </a:lnTo>
                  <a:lnTo>
                    <a:pt x="402" y="438"/>
                  </a:lnTo>
                  <a:lnTo>
                    <a:pt x="404" y="438"/>
                  </a:lnTo>
                  <a:lnTo>
                    <a:pt x="409" y="439"/>
                  </a:lnTo>
                  <a:lnTo>
                    <a:pt x="411" y="439"/>
                  </a:lnTo>
                  <a:lnTo>
                    <a:pt x="414" y="439"/>
                  </a:lnTo>
                  <a:lnTo>
                    <a:pt x="415" y="439"/>
                  </a:lnTo>
                  <a:lnTo>
                    <a:pt x="416" y="438"/>
                  </a:lnTo>
                  <a:lnTo>
                    <a:pt x="416" y="438"/>
                  </a:lnTo>
                  <a:lnTo>
                    <a:pt x="417" y="438"/>
                  </a:lnTo>
                  <a:lnTo>
                    <a:pt x="417" y="437"/>
                  </a:lnTo>
                  <a:lnTo>
                    <a:pt x="417" y="437"/>
                  </a:lnTo>
                  <a:lnTo>
                    <a:pt x="418" y="436"/>
                  </a:lnTo>
                  <a:lnTo>
                    <a:pt x="420" y="433"/>
                  </a:lnTo>
                  <a:lnTo>
                    <a:pt x="421" y="431"/>
                  </a:lnTo>
                  <a:lnTo>
                    <a:pt x="421" y="431"/>
                  </a:lnTo>
                  <a:lnTo>
                    <a:pt x="422" y="430"/>
                  </a:lnTo>
                  <a:lnTo>
                    <a:pt x="423" y="429"/>
                  </a:lnTo>
                  <a:lnTo>
                    <a:pt x="423" y="429"/>
                  </a:lnTo>
                  <a:lnTo>
                    <a:pt x="424" y="428"/>
                  </a:lnTo>
                  <a:lnTo>
                    <a:pt x="425" y="428"/>
                  </a:lnTo>
                  <a:lnTo>
                    <a:pt x="430" y="427"/>
                  </a:lnTo>
                  <a:lnTo>
                    <a:pt x="432" y="426"/>
                  </a:lnTo>
                  <a:lnTo>
                    <a:pt x="433" y="426"/>
                  </a:lnTo>
                  <a:lnTo>
                    <a:pt x="436" y="425"/>
                  </a:lnTo>
                  <a:lnTo>
                    <a:pt x="440" y="424"/>
                  </a:lnTo>
                  <a:lnTo>
                    <a:pt x="443" y="423"/>
                  </a:lnTo>
                  <a:lnTo>
                    <a:pt x="444" y="422"/>
                  </a:lnTo>
                  <a:lnTo>
                    <a:pt x="445" y="422"/>
                  </a:lnTo>
                  <a:lnTo>
                    <a:pt x="446" y="421"/>
                  </a:lnTo>
                  <a:lnTo>
                    <a:pt x="447" y="420"/>
                  </a:lnTo>
                  <a:lnTo>
                    <a:pt x="455" y="414"/>
                  </a:lnTo>
                  <a:lnTo>
                    <a:pt x="458" y="412"/>
                  </a:lnTo>
                  <a:lnTo>
                    <a:pt x="459" y="411"/>
                  </a:lnTo>
                  <a:lnTo>
                    <a:pt x="460" y="410"/>
                  </a:lnTo>
                  <a:lnTo>
                    <a:pt x="462" y="409"/>
                  </a:lnTo>
                  <a:lnTo>
                    <a:pt x="464" y="409"/>
                  </a:lnTo>
                  <a:lnTo>
                    <a:pt x="467" y="408"/>
                  </a:lnTo>
                  <a:lnTo>
                    <a:pt x="468" y="407"/>
                  </a:lnTo>
                  <a:lnTo>
                    <a:pt x="469" y="407"/>
                  </a:lnTo>
                  <a:lnTo>
                    <a:pt x="471" y="406"/>
                  </a:lnTo>
                  <a:lnTo>
                    <a:pt x="472" y="405"/>
                  </a:lnTo>
                  <a:lnTo>
                    <a:pt x="473" y="404"/>
                  </a:lnTo>
                  <a:lnTo>
                    <a:pt x="475" y="402"/>
                  </a:lnTo>
                  <a:lnTo>
                    <a:pt x="476" y="401"/>
                  </a:lnTo>
                  <a:lnTo>
                    <a:pt x="476" y="401"/>
                  </a:lnTo>
                  <a:lnTo>
                    <a:pt x="477" y="400"/>
                  </a:lnTo>
                  <a:lnTo>
                    <a:pt x="478" y="400"/>
                  </a:lnTo>
                  <a:lnTo>
                    <a:pt x="479" y="399"/>
                  </a:lnTo>
                  <a:lnTo>
                    <a:pt x="480" y="399"/>
                  </a:lnTo>
                  <a:lnTo>
                    <a:pt x="481" y="399"/>
                  </a:lnTo>
                  <a:lnTo>
                    <a:pt x="485" y="398"/>
                  </a:lnTo>
                  <a:lnTo>
                    <a:pt x="487" y="398"/>
                  </a:lnTo>
                  <a:lnTo>
                    <a:pt x="488" y="398"/>
                  </a:lnTo>
                  <a:lnTo>
                    <a:pt x="492" y="398"/>
                  </a:lnTo>
                  <a:lnTo>
                    <a:pt x="495" y="398"/>
                  </a:lnTo>
                  <a:lnTo>
                    <a:pt x="496" y="398"/>
                  </a:lnTo>
                  <a:lnTo>
                    <a:pt x="497" y="398"/>
                  </a:lnTo>
                  <a:lnTo>
                    <a:pt x="498" y="398"/>
                  </a:lnTo>
                  <a:lnTo>
                    <a:pt x="500" y="399"/>
                  </a:lnTo>
                  <a:lnTo>
                    <a:pt x="502" y="399"/>
                  </a:lnTo>
                  <a:lnTo>
                    <a:pt x="503" y="400"/>
                  </a:lnTo>
                  <a:lnTo>
                    <a:pt x="505" y="401"/>
                  </a:lnTo>
                  <a:lnTo>
                    <a:pt x="508" y="403"/>
                  </a:lnTo>
                  <a:lnTo>
                    <a:pt x="510" y="404"/>
                  </a:lnTo>
                  <a:lnTo>
                    <a:pt x="511" y="405"/>
                  </a:lnTo>
                  <a:lnTo>
                    <a:pt x="512" y="405"/>
                  </a:lnTo>
                  <a:lnTo>
                    <a:pt x="514" y="406"/>
                  </a:lnTo>
                  <a:lnTo>
                    <a:pt x="515" y="406"/>
                  </a:lnTo>
                  <a:lnTo>
                    <a:pt x="517" y="406"/>
                  </a:lnTo>
                  <a:lnTo>
                    <a:pt x="519" y="406"/>
                  </a:lnTo>
                  <a:lnTo>
                    <a:pt x="520" y="406"/>
                  </a:lnTo>
                  <a:lnTo>
                    <a:pt x="521" y="406"/>
                  </a:lnTo>
                  <a:lnTo>
                    <a:pt x="522" y="406"/>
                  </a:lnTo>
                  <a:lnTo>
                    <a:pt x="522" y="405"/>
                  </a:lnTo>
                  <a:lnTo>
                    <a:pt x="523" y="405"/>
                  </a:lnTo>
                  <a:lnTo>
                    <a:pt x="525" y="403"/>
                  </a:lnTo>
                  <a:lnTo>
                    <a:pt x="528" y="401"/>
                  </a:lnTo>
                  <a:lnTo>
                    <a:pt x="529" y="400"/>
                  </a:lnTo>
                  <a:lnTo>
                    <a:pt x="530" y="399"/>
                  </a:lnTo>
                  <a:lnTo>
                    <a:pt x="531" y="398"/>
                  </a:lnTo>
                  <a:lnTo>
                    <a:pt x="531" y="396"/>
                  </a:lnTo>
                  <a:lnTo>
                    <a:pt x="532" y="395"/>
                  </a:lnTo>
                  <a:lnTo>
                    <a:pt x="532" y="394"/>
                  </a:lnTo>
                  <a:lnTo>
                    <a:pt x="532" y="393"/>
                  </a:lnTo>
                  <a:lnTo>
                    <a:pt x="532" y="390"/>
                  </a:lnTo>
                  <a:lnTo>
                    <a:pt x="531" y="385"/>
                  </a:lnTo>
                  <a:lnTo>
                    <a:pt x="530" y="381"/>
                  </a:lnTo>
                  <a:lnTo>
                    <a:pt x="530" y="380"/>
                  </a:lnTo>
                  <a:lnTo>
                    <a:pt x="530" y="380"/>
                  </a:lnTo>
                  <a:lnTo>
                    <a:pt x="530" y="379"/>
                  </a:lnTo>
                  <a:lnTo>
                    <a:pt x="529" y="378"/>
                  </a:lnTo>
                  <a:lnTo>
                    <a:pt x="529" y="377"/>
                  </a:lnTo>
                  <a:lnTo>
                    <a:pt x="528" y="376"/>
                  </a:lnTo>
                  <a:lnTo>
                    <a:pt x="526" y="375"/>
                  </a:lnTo>
                  <a:lnTo>
                    <a:pt x="526" y="374"/>
                  </a:lnTo>
                  <a:lnTo>
                    <a:pt x="526" y="374"/>
                  </a:lnTo>
                  <a:lnTo>
                    <a:pt x="526" y="373"/>
                  </a:lnTo>
                  <a:lnTo>
                    <a:pt x="525" y="372"/>
                  </a:lnTo>
                  <a:lnTo>
                    <a:pt x="525" y="371"/>
                  </a:lnTo>
                  <a:lnTo>
                    <a:pt x="526" y="370"/>
                  </a:lnTo>
                  <a:lnTo>
                    <a:pt x="526" y="369"/>
                  </a:lnTo>
                  <a:lnTo>
                    <a:pt x="526" y="369"/>
                  </a:lnTo>
                  <a:lnTo>
                    <a:pt x="527" y="368"/>
                  </a:lnTo>
                  <a:lnTo>
                    <a:pt x="528" y="367"/>
                  </a:lnTo>
                  <a:lnTo>
                    <a:pt x="529" y="366"/>
                  </a:lnTo>
                  <a:lnTo>
                    <a:pt x="530" y="365"/>
                  </a:lnTo>
                  <a:lnTo>
                    <a:pt x="531" y="365"/>
                  </a:lnTo>
                  <a:lnTo>
                    <a:pt x="538" y="361"/>
                  </a:lnTo>
                  <a:lnTo>
                    <a:pt x="541" y="359"/>
                  </a:lnTo>
                  <a:lnTo>
                    <a:pt x="542" y="358"/>
                  </a:lnTo>
                  <a:lnTo>
                    <a:pt x="543" y="357"/>
                  </a:lnTo>
                  <a:lnTo>
                    <a:pt x="544" y="356"/>
                  </a:lnTo>
                  <a:lnTo>
                    <a:pt x="545" y="356"/>
                  </a:lnTo>
                  <a:lnTo>
                    <a:pt x="545" y="355"/>
                  </a:lnTo>
                  <a:lnTo>
                    <a:pt x="546" y="354"/>
                  </a:lnTo>
                  <a:lnTo>
                    <a:pt x="547" y="352"/>
                  </a:lnTo>
                  <a:lnTo>
                    <a:pt x="547" y="351"/>
                  </a:lnTo>
                  <a:lnTo>
                    <a:pt x="547" y="350"/>
                  </a:lnTo>
                  <a:lnTo>
                    <a:pt x="547" y="349"/>
                  </a:lnTo>
                  <a:lnTo>
                    <a:pt x="547" y="349"/>
                  </a:lnTo>
                  <a:lnTo>
                    <a:pt x="547" y="347"/>
                  </a:lnTo>
                  <a:lnTo>
                    <a:pt x="546" y="346"/>
                  </a:lnTo>
                  <a:lnTo>
                    <a:pt x="545" y="345"/>
                  </a:lnTo>
                  <a:lnTo>
                    <a:pt x="545" y="344"/>
                  </a:lnTo>
                  <a:lnTo>
                    <a:pt x="543" y="342"/>
                  </a:lnTo>
                  <a:lnTo>
                    <a:pt x="542" y="341"/>
                  </a:lnTo>
                  <a:lnTo>
                    <a:pt x="541" y="341"/>
                  </a:lnTo>
                  <a:lnTo>
                    <a:pt x="540" y="340"/>
                  </a:lnTo>
                  <a:lnTo>
                    <a:pt x="535" y="336"/>
                  </a:lnTo>
                  <a:lnTo>
                    <a:pt x="534" y="335"/>
                  </a:lnTo>
                  <a:lnTo>
                    <a:pt x="534" y="334"/>
                  </a:lnTo>
                  <a:lnTo>
                    <a:pt x="533" y="334"/>
                  </a:lnTo>
                  <a:lnTo>
                    <a:pt x="532" y="333"/>
                  </a:lnTo>
                  <a:lnTo>
                    <a:pt x="530" y="330"/>
                  </a:lnTo>
                  <a:lnTo>
                    <a:pt x="529" y="329"/>
                  </a:lnTo>
                  <a:lnTo>
                    <a:pt x="528" y="328"/>
                  </a:lnTo>
                  <a:lnTo>
                    <a:pt x="527" y="327"/>
                  </a:lnTo>
                  <a:lnTo>
                    <a:pt x="526" y="326"/>
                  </a:lnTo>
                  <a:lnTo>
                    <a:pt x="525" y="325"/>
                  </a:lnTo>
                  <a:lnTo>
                    <a:pt x="520" y="323"/>
                  </a:lnTo>
                  <a:lnTo>
                    <a:pt x="518" y="322"/>
                  </a:lnTo>
                  <a:lnTo>
                    <a:pt x="513" y="320"/>
                  </a:lnTo>
                  <a:lnTo>
                    <a:pt x="511" y="320"/>
                  </a:lnTo>
                  <a:lnTo>
                    <a:pt x="510" y="319"/>
                  </a:lnTo>
                  <a:lnTo>
                    <a:pt x="509" y="319"/>
                  </a:lnTo>
                  <a:lnTo>
                    <a:pt x="508" y="318"/>
                  </a:lnTo>
                  <a:lnTo>
                    <a:pt x="507" y="317"/>
                  </a:lnTo>
                  <a:lnTo>
                    <a:pt x="506" y="316"/>
                  </a:lnTo>
                  <a:lnTo>
                    <a:pt x="505" y="315"/>
                  </a:lnTo>
                  <a:lnTo>
                    <a:pt x="504" y="314"/>
                  </a:lnTo>
                  <a:lnTo>
                    <a:pt x="504" y="313"/>
                  </a:lnTo>
                  <a:lnTo>
                    <a:pt x="503" y="312"/>
                  </a:lnTo>
                  <a:lnTo>
                    <a:pt x="502" y="308"/>
                  </a:lnTo>
                  <a:lnTo>
                    <a:pt x="501" y="307"/>
                  </a:lnTo>
                  <a:lnTo>
                    <a:pt x="501" y="307"/>
                  </a:lnTo>
                  <a:lnTo>
                    <a:pt x="500" y="306"/>
                  </a:lnTo>
                  <a:lnTo>
                    <a:pt x="499" y="306"/>
                  </a:lnTo>
                  <a:lnTo>
                    <a:pt x="498" y="306"/>
                  </a:lnTo>
                  <a:lnTo>
                    <a:pt x="495" y="305"/>
                  </a:lnTo>
                  <a:lnTo>
                    <a:pt x="494" y="304"/>
                  </a:lnTo>
                  <a:lnTo>
                    <a:pt x="492" y="304"/>
                  </a:lnTo>
                  <a:lnTo>
                    <a:pt x="491" y="303"/>
                  </a:lnTo>
                  <a:lnTo>
                    <a:pt x="487" y="299"/>
                  </a:lnTo>
                  <a:lnTo>
                    <a:pt x="484" y="298"/>
                  </a:lnTo>
                  <a:lnTo>
                    <a:pt x="481" y="295"/>
                  </a:lnTo>
                  <a:lnTo>
                    <a:pt x="480" y="295"/>
                  </a:lnTo>
                  <a:lnTo>
                    <a:pt x="479" y="294"/>
                  </a:lnTo>
                  <a:lnTo>
                    <a:pt x="478" y="293"/>
                  </a:lnTo>
                  <a:lnTo>
                    <a:pt x="478" y="293"/>
                  </a:lnTo>
                  <a:lnTo>
                    <a:pt x="477" y="292"/>
                  </a:lnTo>
                  <a:lnTo>
                    <a:pt x="477" y="291"/>
                  </a:lnTo>
                  <a:lnTo>
                    <a:pt x="477" y="290"/>
                  </a:lnTo>
                  <a:lnTo>
                    <a:pt x="477" y="290"/>
                  </a:lnTo>
                  <a:lnTo>
                    <a:pt x="477" y="290"/>
                  </a:lnTo>
                  <a:lnTo>
                    <a:pt x="477" y="289"/>
                  </a:lnTo>
                  <a:lnTo>
                    <a:pt x="476" y="289"/>
                  </a:lnTo>
                  <a:lnTo>
                    <a:pt x="475" y="289"/>
                  </a:lnTo>
                  <a:lnTo>
                    <a:pt x="475" y="289"/>
                  </a:lnTo>
                  <a:close/>
                </a:path>
              </a:pathLst>
            </a:custGeom>
            <a:solidFill>
              <a:srgbClr val="2171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 261">
              <a:extLst>
                <a:ext uri="{FF2B5EF4-FFF2-40B4-BE49-F238E27FC236}">
                  <a16:creationId xmlns:a16="http://schemas.microsoft.com/office/drawing/2014/main" id="{F5E77CAA-99FC-BD74-D8D0-C4F1941E9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29" y="3133533"/>
              <a:ext cx="745869" cy="955384"/>
            </a:xfrm>
            <a:custGeom>
              <a:avLst/>
              <a:gdLst>
                <a:gd name="T0" fmla="*/ 382 w 622"/>
                <a:gd name="T1" fmla="*/ 15 h 726"/>
                <a:gd name="T2" fmla="*/ 401 w 622"/>
                <a:gd name="T3" fmla="*/ 14 h 726"/>
                <a:gd name="T4" fmla="*/ 434 w 622"/>
                <a:gd name="T5" fmla="*/ 42 h 726"/>
                <a:gd name="T6" fmla="*/ 459 w 622"/>
                <a:gd name="T7" fmla="*/ 64 h 726"/>
                <a:gd name="T8" fmla="*/ 455 w 622"/>
                <a:gd name="T9" fmla="*/ 93 h 726"/>
                <a:gd name="T10" fmla="*/ 463 w 622"/>
                <a:gd name="T11" fmla="*/ 127 h 726"/>
                <a:gd name="T12" fmla="*/ 450 w 622"/>
                <a:gd name="T13" fmla="*/ 153 h 726"/>
                <a:gd name="T14" fmla="*/ 451 w 622"/>
                <a:gd name="T15" fmla="*/ 173 h 726"/>
                <a:gd name="T16" fmla="*/ 471 w 622"/>
                <a:gd name="T17" fmla="*/ 182 h 726"/>
                <a:gd name="T18" fmla="*/ 486 w 622"/>
                <a:gd name="T19" fmla="*/ 204 h 726"/>
                <a:gd name="T20" fmla="*/ 499 w 622"/>
                <a:gd name="T21" fmla="*/ 216 h 726"/>
                <a:gd name="T22" fmla="*/ 544 w 622"/>
                <a:gd name="T23" fmla="*/ 212 h 726"/>
                <a:gd name="T24" fmla="*/ 557 w 622"/>
                <a:gd name="T25" fmla="*/ 230 h 726"/>
                <a:gd name="T26" fmla="*/ 563 w 622"/>
                <a:gd name="T27" fmla="*/ 267 h 726"/>
                <a:gd name="T28" fmla="*/ 553 w 622"/>
                <a:gd name="T29" fmla="*/ 294 h 726"/>
                <a:gd name="T30" fmla="*/ 558 w 622"/>
                <a:gd name="T31" fmla="*/ 312 h 726"/>
                <a:gd name="T32" fmla="*/ 583 w 622"/>
                <a:gd name="T33" fmla="*/ 326 h 726"/>
                <a:gd name="T34" fmla="*/ 572 w 622"/>
                <a:gd name="T35" fmla="*/ 339 h 726"/>
                <a:gd name="T36" fmla="*/ 572 w 622"/>
                <a:gd name="T37" fmla="*/ 350 h 726"/>
                <a:gd name="T38" fmla="*/ 562 w 622"/>
                <a:gd name="T39" fmla="*/ 369 h 726"/>
                <a:gd name="T40" fmla="*/ 556 w 622"/>
                <a:gd name="T41" fmla="*/ 379 h 726"/>
                <a:gd name="T42" fmla="*/ 572 w 622"/>
                <a:gd name="T43" fmla="*/ 393 h 726"/>
                <a:gd name="T44" fmla="*/ 592 w 622"/>
                <a:gd name="T45" fmla="*/ 402 h 726"/>
                <a:gd name="T46" fmla="*/ 601 w 622"/>
                <a:gd name="T47" fmla="*/ 418 h 726"/>
                <a:gd name="T48" fmla="*/ 621 w 622"/>
                <a:gd name="T49" fmla="*/ 438 h 726"/>
                <a:gd name="T50" fmla="*/ 615 w 622"/>
                <a:gd name="T51" fmla="*/ 469 h 726"/>
                <a:gd name="T52" fmla="*/ 605 w 622"/>
                <a:gd name="T53" fmla="*/ 500 h 726"/>
                <a:gd name="T54" fmla="*/ 581 w 622"/>
                <a:gd name="T55" fmla="*/ 514 h 726"/>
                <a:gd name="T56" fmla="*/ 581 w 622"/>
                <a:gd name="T57" fmla="*/ 533 h 726"/>
                <a:gd name="T58" fmla="*/ 563 w 622"/>
                <a:gd name="T59" fmla="*/ 539 h 726"/>
                <a:gd name="T60" fmla="*/ 537 w 622"/>
                <a:gd name="T61" fmla="*/ 556 h 726"/>
                <a:gd name="T62" fmla="*/ 506 w 622"/>
                <a:gd name="T63" fmla="*/ 565 h 726"/>
                <a:gd name="T64" fmla="*/ 492 w 622"/>
                <a:gd name="T65" fmla="*/ 574 h 726"/>
                <a:gd name="T66" fmla="*/ 475 w 622"/>
                <a:gd name="T67" fmla="*/ 610 h 726"/>
                <a:gd name="T68" fmla="*/ 496 w 622"/>
                <a:gd name="T69" fmla="*/ 629 h 726"/>
                <a:gd name="T70" fmla="*/ 500 w 622"/>
                <a:gd name="T71" fmla="*/ 651 h 726"/>
                <a:gd name="T72" fmla="*/ 477 w 622"/>
                <a:gd name="T73" fmla="*/ 658 h 726"/>
                <a:gd name="T74" fmla="*/ 465 w 622"/>
                <a:gd name="T75" fmla="*/ 671 h 726"/>
                <a:gd name="T76" fmla="*/ 436 w 622"/>
                <a:gd name="T77" fmla="*/ 667 h 726"/>
                <a:gd name="T78" fmla="*/ 396 w 622"/>
                <a:gd name="T79" fmla="*/ 665 h 726"/>
                <a:gd name="T80" fmla="*/ 390 w 622"/>
                <a:gd name="T81" fmla="*/ 677 h 726"/>
                <a:gd name="T82" fmla="*/ 373 w 622"/>
                <a:gd name="T83" fmla="*/ 688 h 726"/>
                <a:gd name="T84" fmla="*/ 360 w 622"/>
                <a:gd name="T85" fmla="*/ 702 h 726"/>
                <a:gd name="T86" fmla="*/ 343 w 622"/>
                <a:gd name="T87" fmla="*/ 677 h 726"/>
                <a:gd name="T88" fmla="*/ 326 w 622"/>
                <a:gd name="T89" fmla="*/ 676 h 726"/>
                <a:gd name="T90" fmla="*/ 296 w 622"/>
                <a:gd name="T91" fmla="*/ 659 h 726"/>
                <a:gd name="T92" fmla="*/ 282 w 622"/>
                <a:gd name="T93" fmla="*/ 679 h 726"/>
                <a:gd name="T94" fmla="*/ 279 w 622"/>
                <a:gd name="T95" fmla="*/ 703 h 726"/>
                <a:gd name="T96" fmla="*/ 248 w 622"/>
                <a:gd name="T97" fmla="*/ 726 h 726"/>
                <a:gd name="T98" fmla="*/ 224 w 622"/>
                <a:gd name="T99" fmla="*/ 719 h 726"/>
                <a:gd name="T100" fmla="*/ 220 w 622"/>
                <a:gd name="T101" fmla="*/ 708 h 726"/>
                <a:gd name="T102" fmla="*/ 185 w 622"/>
                <a:gd name="T103" fmla="*/ 706 h 726"/>
                <a:gd name="T104" fmla="*/ 160 w 622"/>
                <a:gd name="T105" fmla="*/ 704 h 726"/>
                <a:gd name="T106" fmla="*/ 145 w 622"/>
                <a:gd name="T107" fmla="*/ 705 h 726"/>
                <a:gd name="T108" fmla="*/ 127 w 622"/>
                <a:gd name="T109" fmla="*/ 713 h 726"/>
                <a:gd name="T110" fmla="*/ 108 w 622"/>
                <a:gd name="T111" fmla="*/ 704 h 726"/>
                <a:gd name="T112" fmla="*/ 86 w 622"/>
                <a:gd name="T113" fmla="*/ 690 h 726"/>
                <a:gd name="T114" fmla="*/ 62 w 622"/>
                <a:gd name="T115" fmla="*/ 706 h 726"/>
                <a:gd name="T116" fmla="*/ 22 w 622"/>
                <a:gd name="T117" fmla="*/ 711 h 726"/>
                <a:gd name="T118" fmla="*/ 1 w 622"/>
                <a:gd name="T119" fmla="*/ 70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2" h="726">
                  <a:moveTo>
                    <a:pt x="363" y="0"/>
                  </a:moveTo>
                  <a:lnTo>
                    <a:pt x="364" y="1"/>
                  </a:lnTo>
                  <a:lnTo>
                    <a:pt x="365" y="1"/>
                  </a:lnTo>
                  <a:lnTo>
                    <a:pt x="366" y="2"/>
                  </a:lnTo>
                  <a:lnTo>
                    <a:pt x="366" y="2"/>
                  </a:lnTo>
                  <a:lnTo>
                    <a:pt x="369" y="5"/>
                  </a:lnTo>
                  <a:lnTo>
                    <a:pt x="370" y="6"/>
                  </a:lnTo>
                  <a:lnTo>
                    <a:pt x="372" y="7"/>
                  </a:lnTo>
                  <a:lnTo>
                    <a:pt x="375" y="9"/>
                  </a:lnTo>
                  <a:lnTo>
                    <a:pt x="376" y="10"/>
                  </a:lnTo>
                  <a:lnTo>
                    <a:pt x="377" y="11"/>
                  </a:lnTo>
                  <a:lnTo>
                    <a:pt x="378" y="13"/>
                  </a:lnTo>
                  <a:lnTo>
                    <a:pt x="378" y="13"/>
                  </a:lnTo>
                  <a:lnTo>
                    <a:pt x="379" y="14"/>
                  </a:lnTo>
                  <a:lnTo>
                    <a:pt x="380" y="14"/>
                  </a:lnTo>
                  <a:lnTo>
                    <a:pt x="381" y="15"/>
                  </a:lnTo>
                  <a:lnTo>
                    <a:pt x="382" y="15"/>
                  </a:lnTo>
                  <a:lnTo>
                    <a:pt x="382" y="15"/>
                  </a:lnTo>
                  <a:lnTo>
                    <a:pt x="383" y="14"/>
                  </a:lnTo>
                  <a:lnTo>
                    <a:pt x="384" y="14"/>
                  </a:lnTo>
                  <a:lnTo>
                    <a:pt x="384" y="14"/>
                  </a:lnTo>
                  <a:lnTo>
                    <a:pt x="386" y="13"/>
                  </a:lnTo>
                  <a:lnTo>
                    <a:pt x="387" y="12"/>
                  </a:lnTo>
                  <a:lnTo>
                    <a:pt x="388" y="11"/>
                  </a:lnTo>
                  <a:lnTo>
                    <a:pt x="389" y="11"/>
                  </a:lnTo>
                  <a:lnTo>
                    <a:pt x="390" y="11"/>
                  </a:lnTo>
                  <a:lnTo>
                    <a:pt x="391" y="11"/>
                  </a:lnTo>
                  <a:lnTo>
                    <a:pt x="392" y="11"/>
                  </a:lnTo>
                  <a:lnTo>
                    <a:pt x="396" y="12"/>
                  </a:lnTo>
                  <a:lnTo>
                    <a:pt x="397" y="12"/>
                  </a:lnTo>
                  <a:lnTo>
                    <a:pt x="398" y="12"/>
                  </a:lnTo>
                  <a:lnTo>
                    <a:pt x="399" y="13"/>
                  </a:lnTo>
                  <a:lnTo>
                    <a:pt x="400" y="13"/>
                  </a:lnTo>
                  <a:lnTo>
                    <a:pt x="401" y="14"/>
                  </a:lnTo>
                  <a:lnTo>
                    <a:pt x="402" y="16"/>
                  </a:lnTo>
                  <a:lnTo>
                    <a:pt x="406" y="20"/>
                  </a:lnTo>
                  <a:lnTo>
                    <a:pt x="412" y="27"/>
                  </a:lnTo>
                  <a:lnTo>
                    <a:pt x="415" y="30"/>
                  </a:lnTo>
                  <a:lnTo>
                    <a:pt x="416" y="30"/>
                  </a:lnTo>
                  <a:lnTo>
                    <a:pt x="416" y="31"/>
                  </a:lnTo>
                  <a:lnTo>
                    <a:pt x="417" y="32"/>
                  </a:lnTo>
                  <a:lnTo>
                    <a:pt x="419" y="32"/>
                  </a:lnTo>
                  <a:lnTo>
                    <a:pt x="420" y="33"/>
                  </a:lnTo>
                  <a:lnTo>
                    <a:pt x="423" y="34"/>
                  </a:lnTo>
                  <a:lnTo>
                    <a:pt x="424" y="34"/>
                  </a:lnTo>
                  <a:lnTo>
                    <a:pt x="425" y="35"/>
                  </a:lnTo>
                  <a:lnTo>
                    <a:pt x="427" y="36"/>
                  </a:lnTo>
                  <a:lnTo>
                    <a:pt x="429" y="38"/>
                  </a:lnTo>
                  <a:lnTo>
                    <a:pt x="432" y="40"/>
                  </a:lnTo>
                  <a:lnTo>
                    <a:pt x="433" y="41"/>
                  </a:lnTo>
                  <a:lnTo>
                    <a:pt x="434" y="42"/>
                  </a:lnTo>
                  <a:lnTo>
                    <a:pt x="435" y="43"/>
                  </a:lnTo>
                  <a:lnTo>
                    <a:pt x="436" y="45"/>
                  </a:lnTo>
                  <a:lnTo>
                    <a:pt x="437" y="46"/>
                  </a:lnTo>
                  <a:lnTo>
                    <a:pt x="439" y="50"/>
                  </a:lnTo>
                  <a:lnTo>
                    <a:pt x="440" y="52"/>
                  </a:lnTo>
                  <a:lnTo>
                    <a:pt x="441" y="53"/>
                  </a:lnTo>
                  <a:lnTo>
                    <a:pt x="442" y="53"/>
                  </a:lnTo>
                  <a:lnTo>
                    <a:pt x="443" y="55"/>
                  </a:lnTo>
                  <a:lnTo>
                    <a:pt x="444" y="55"/>
                  </a:lnTo>
                  <a:lnTo>
                    <a:pt x="445" y="56"/>
                  </a:lnTo>
                  <a:lnTo>
                    <a:pt x="446" y="57"/>
                  </a:lnTo>
                  <a:lnTo>
                    <a:pt x="448" y="58"/>
                  </a:lnTo>
                  <a:lnTo>
                    <a:pt x="451" y="59"/>
                  </a:lnTo>
                  <a:lnTo>
                    <a:pt x="457" y="62"/>
                  </a:lnTo>
                  <a:lnTo>
                    <a:pt x="458" y="62"/>
                  </a:lnTo>
                  <a:lnTo>
                    <a:pt x="460" y="63"/>
                  </a:lnTo>
                  <a:lnTo>
                    <a:pt x="459" y="64"/>
                  </a:lnTo>
                  <a:lnTo>
                    <a:pt x="457" y="66"/>
                  </a:lnTo>
                  <a:lnTo>
                    <a:pt x="454" y="69"/>
                  </a:lnTo>
                  <a:lnTo>
                    <a:pt x="452" y="71"/>
                  </a:lnTo>
                  <a:lnTo>
                    <a:pt x="451" y="72"/>
                  </a:lnTo>
                  <a:lnTo>
                    <a:pt x="450" y="73"/>
                  </a:lnTo>
                  <a:lnTo>
                    <a:pt x="450" y="74"/>
                  </a:lnTo>
                  <a:lnTo>
                    <a:pt x="450" y="75"/>
                  </a:lnTo>
                  <a:lnTo>
                    <a:pt x="449" y="76"/>
                  </a:lnTo>
                  <a:lnTo>
                    <a:pt x="449" y="77"/>
                  </a:lnTo>
                  <a:lnTo>
                    <a:pt x="449" y="78"/>
                  </a:lnTo>
                  <a:lnTo>
                    <a:pt x="450" y="79"/>
                  </a:lnTo>
                  <a:lnTo>
                    <a:pt x="450" y="80"/>
                  </a:lnTo>
                  <a:lnTo>
                    <a:pt x="452" y="83"/>
                  </a:lnTo>
                  <a:lnTo>
                    <a:pt x="453" y="85"/>
                  </a:lnTo>
                  <a:lnTo>
                    <a:pt x="453" y="87"/>
                  </a:lnTo>
                  <a:lnTo>
                    <a:pt x="454" y="90"/>
                  </a:lnTo>
                  <a:lnTo>
                    <a:pt x="455" y="93"/>
                  </a:lnTo>
                  <a:lnTo>
                    <a:pt x="456" y="94"/>
                  </a:lnTo>
                  <a:lnTo>
                    <a:pt x="456" y="95"/>
                  </a:lnTo>
                  <a:lnTo>
                    <a:pt x="456" y="96"/>
                  </a:lnTo>
                  <a:lnTo>
                    <a:pt x="456" y="99"/>
                  </a:lnTo>
                  <a:lnTo>
                    <a:pt x="456" y="105"/>
                  </a:lnTo>
                  <a:lnTo>
                    <a:pt x="456" y="107"/>
                  </a:lnTo>
                  <a:lnTo>
                    <a:pt x="456" y="109"/>
                  </a:lnTo>
                  <a:lnTo>
                    <a:pt x="456" y="110"/>
                  </a:lnTo>
                  <a:lnTo>
                    <a:pt x="457" y="111"/>
                  </a:lnTo>
                  <a:lnTo>
                    <a:pt x="458" y="112"/>
                  </a:lnTo>
                  <a:lnTo>
                    <a:pt x="459" y="114"/>
                  </a:lnTo>
                  <a:lnTo>
                    <a:pt x="460" y="115"/>
                  </a:lnTo>
                  <a:lnTo>
                    <a:pt x="460" y="117"/>
                  </a:lnTo>
                  <a:lnTo>
                    <a:pt x="461" y="118"/>
                  </a:lnTo>
                  <a:lnTo>
                    <a:pt x="462" y="119"/>
                  </a:lnTo>
                  <a:lnTo>
                    <a:pt x="463" y="125"/>
                  </a:lnTo>
                  <a:lnTo>
                    <a:pt x="463" y="127"/>
                  </a:lnTo>
                  <a:lnTo>
                    <a:pt x="463" y="128"/>
                  </a:lnTo>
                  <a:lnTo>
                    <a:pt x="463" y="130"/>
                  </a:lnTo>
                  <a:lnTo>
                    <a:pt x="463" y="132"/>
                  </a:lnTo>
                  <a:lnTo>
                    <a:pt x="463" y="134"/>
                  </a:lnTo>
                  <a:lnTo>
                    <a:pt x="462" y="136"/>
                  </a:lnTo>
                  <a:lnTo>
                    <a:pt x="462" y="137"/>
                  </a:lnTo>
                  <a:lnTo>
                    <a:pt x="461" y="138"/>
                  </a:lnTo>
                  <a:lnTo>
                    <a:pt x="459" y="142"/>
                  </a:lnTo>
                  <a:lnTo>
                    <a:pt x="458" y="143"/>
                  </a:lnTo>
                  <a:lnTo>
                    <a:pt x="458" y="144"/>
                  </a:lnTo>
                  <a:lnTo>
                    <a:pt x="456" y="148"/>
                  </a:lnTo>
                  <a:lnTo>
                    <a:pt x="456" y="149"/>
                  </a:lnTo>
                  <a:lnTo>
                    <a:pt x="455" y="150"/>
                  </a:lnTo>
                  <a:lnTo>
                    <a:pt x="455" y="150"/>
                  </a:lnTo>
                  <a:lnTo>
                    <a:pt x="454" y="151"/>
                  </a:lnTo>
                  <a:lnTo>
                    <a:pt x="453" y="152"/>
                  </a:lnTo>
                  <a:lnTo>
                    <a:pt x="450" y="153"/>
                  </a:lnTo>
                  <a:lnTo>
                    <a:pt x="449" y="154"/>
                  </a:lnTo>
                  <a:lnTo>
                    <a:pt x="448" y="154"/>
                  </a:lnTo>
                  <a:lnTo>
                    <a:pt x="448" y="155"/>
                  </a:lnTo>
                  <a:lnTo>
                    <a:pt x="447" y="156"/>
                  </a:lnTo>
                  <a:lnTo>
                    <a:pt x="446" y="157"/>
                  </a:lnTo>
                  <a:lnTo>
                    <a:pt x="446" y="158"/>
                  </a:lnTo>
                  <a:lnTo>
                    <a:pt x="446" y="159"/>
                  </a:lnTo>
                  <a:lnTo>
                    <a:pt x="446" y="160"/>
                  </a:lnTo>
                  <a:lnTo>
                    <a:pt x="446" y="161"/>
                  </a:lnTo>
                  <a:lnTo>
                    <a:pt x="446" y="162"/>
                  </a:lnTo>
                  <a:lnTo>
                    <a:pt x="447" y="163"/>
                  </a:lnTo>
                  <a:lnTo>
                    <a:pt x="447" y="164"/>
                  </a:lnTo>
                  <a:lnTo>
                    <a:pt x="449" y="167"/>
                  </a:lnTo>
                  <a:lnTo>
                    <a:pt x="450" y="168"/>
                  </a:lnTo>
                  <a:lnTo>
                    <a:pt x="450" y="169"/>
                  </a:lnTo>
                  <a:lnTo>
                    <a:pt x="451" y="171"/>
                  </a:lnTo>
                  <a:lnTo>
                    <a:pt x="451" y="173"/>
                  </a:lnTo>
                  <a:lnTo>
                    <a:pt x="452" y="174"/>
                  </a:lnTo>
                  <a:lnTo>
                    <a:pt x="452" y="175"/>
                  </a:lnTo>
                  <a:lnTo>
                    <a:pt x="453" y="176"/>
                  </a:lnTo>
                  <a:lnTo>
                    <a:pt x="454" y="177"/>
                  </a:lnTo>
                  <a:lnTo>
                    <a:pt x="455" y="177"/>
                  </a:lnTo>
                  <a:lnTo>
                    <a:pt x="456" y="178"/>
                  </a:lnTo>
                  <a:lnTo>
                    <a:pt x="457" y="179"/>
                  </a:lnTo>
                  <a:lnTo>
                    <a:pt x="458" y="179"/>
                  </a:lnTo>
                  <a:lnTo>
                    <a:pt x="459" y="180"/>
                  </a:lnTo>
                  <a:lnTo>
                    <a:pt x="460" y="180"/>
                  </a:lnTo>
                  <a:lnTo>
                    <a:pt x="461" y="180"/>
                  </a:lnTo>
                  <a:lnTo>
                    <a:pt x="462" y="181"/>
                  </a:lnTo>
                  <a:lnTo>
                    <a:pt x="463" y="181"/>
                  </a:lnTo>
                  <a:lnTo>
                    <a:pt x="467" y="181"/>
                  </a:lnTo>
                  <a:lnTo>
                    <a:pt x="468" y="181"/>
                  </a:lnTo>
                  <a:lnTo>
                    <a:pt x="469" y="182"/>
                  </a:lnTo>
                  <a:lnTo>
                    <a:pt x="471" y="182"/>
                  </a:lnTo>
                  <a:lnTo>
                    <a:pt x="472" y="183"/>
                  </a:lnTo>
                  <a:lnTo>
                    <a:pt x="473" y="184"/>
                  </a:lnTo>
                  <a:lnTo>
                    <a:pt x="474" y="184"/>
                  </a:lnTo>
                  <a:lnTo>
                    <a:pt x="475" y="185"/>
                  </a:lnTo>
                  <a:lnTo>
                    <a:pt x="476" y="187"/>
                  </a:lnTo>
                  <a:lnTo>
                    <a:pt x="477" y="188"/>
                  </a:lnTo>
                  <a:lnTo>
                    <a:pt x="478" y="189"/>
                  </a:lnTo>
                  <a:lnTo>
                    <a:pt x="480" y="191"/>
                  </a:lnTo>
                  <a:lnTo>
                    <a:pt x="482" y="192"/>
                  </a:lnTo>
                  <a:lnTo>
                    <a:pt x="484" y="194"/>
                  </a:lnTo>
                  <a:lnTo>
                    <a:pt x="484" y="195"/>
                  </a:lnTo>
                  <a:lnTo>
                    <a:pt x="485" y="196"/>
                  </a:lnTo>
                  <a:lnTo>
                    <a:pt x="486" y="197"/>
                  </a:lnTo>
                  <a:lnTo>
                    <a:pt x="486" y="198"/>
                  </a:lnTo>
                  <a:lnTo>
                    <a:pt x="486" y="199"/>
                  </a:lnTo>
                  <a:lnTo>
                    <a:pt x="486" y="202"/>
                  </a:lnTo>
                  <a:lnTo>
                    <a:pt x="486" y="204"/>
                  </a:lnTo>
                  <a:lnTo>
                    <a:pt x="486" y="205"/>
                  </a:lnTo>
                  <a:lnTo>
                    <a:pt x="487" y="207"/>
                  </a:lnTo>
                  <a:lnTo>
                    <a:pt x="487" y="208"/>
                  </a:lnTo>
                  <a:lnTo>
                    <a:pt x="488" y="209"/>
                  </a:lnTo>
                  <a:lnTo>
                    <a:pt x="488" y="210"/>
                  </a:lnTo>
                  <a:lnTo>
                    <a:pt x="488" y="211"/>
                  </a:lnTo>
                  <a:lnTo>
                    <a:pt x="489" y="211"/>
                  </a:lnTo>
                  <a:lnTo>
                    <a:pt x="490" y="212"/>
                  </a:lnTo>
                  <a:lnTo>
                    <a:pt x="491" y="213"/>
                  </a:lnTo>
                  <a:lnTo>
                    <a:pt x="492" y="214"/>
                  </a:lnTo>
                  <a:lnTo>
                    <a:pt x="493" y="214"/>
                  </a:lnTo>
                  <a:lnTo>
                    <a:pt x="494" y="215"/>
                  </a:lnTo>
                  <a:lnTo>
                    <a:pt x="495" y="215"/>
                  </a:lnTo>
                  <a:lnTo>
                    <a:pt x="496" y="216"/>
                  </a:lnTo>
                  <a:lnTo>
                    <a:pt x="497" y="216"/>
                  </a:lnTo>
                  <a:lnTo>
                    <a:pt x="498" y="216"/>
                  </a:lnTo>
                  <a:lnTo>
                    <a:pt x="499" y="216"/>
                  </a:lnTo>
                  <a:lnTo>
                    <a:pt x="500" y="216"/>
                  </a:lnTo>
                  <a:lnTo>
                    <a:pt x="507" y="215"/>
                  </a:lnTo>
                  <a:lnTo>
                    <a:pt x="508" y="215"/>
                  </a:lnTo>
                  <a:lnTo>
                    <a:pt x="510" y="215"/>
                  </a:lnTo>
                  <a:lnTo>
                    <a:pt x="516" y="216"/>
                  </a:lnTo>
                  <a:lnTo>
                    <a:pt x="519" y="216"/>
                  </a:lnTo>
                  <a:lnTo>
                    <a:pt x="524" y="217"/>
                  </a:lnTo>
                  <a:lnTo>
                    <a:pt x="525" y="217"/>
                  </a:lnTo>
                  <a:lnTo>
                    <a:pt x="527" y="217"/>
                  </a:lnTo>
                  <a:lnTo>
                    <a:pt x="528" y="217"/>
                  </a:lnTo>
                  <a:lnTo>
                    <a:pt x="530" y="216"/>
                  </a:lnTo>
                  <a:lnTo>
                    <a:pt x="535" y="215"/>
                  </a:lnTo>
                  <a:lnTo>
                    <a:pt x="538" y="213"/>
                  </a:lnTo>
                  <a:lnTo>
                    <a:pt x="540" y="213"/>
                  </a:lnTo>
                  <a:lnTo>
                    <a:pt x="541" y="212"/>
                  </a:lnTo>
                  <a:lnTo>
                    <a:pt x="543" y="212"/>
                  </a:lnTo>
                  <a:lnTo>
                    <a:pt x="544" y="212"/>
                  </a:lnTo>
                  <a:lnTo>
                    <a:pt x="545" y="212"/>
                  </a:lnTo>
                  <a:lnTo>
                    <a:pt x="545" y="212"/>
                  </a:lnTo>
                  <a:lnTo>
                    <a:pt x="546" y="212"/>
                  </a:lnTo>
                  <a:lnTo>
                    <a:pt x="547" y="213"/>
                  </a:lnTo>
                  <a:lnTo>
                    <a:pt x="548" y="213"/>
                  </a:lnTo>
                  <a:lnTo>
                    <a:pt x="550" y="215"/>
                  </a:lnTo>
                  <a:lnTo>
                    <a:pt x="551" y="216"/>
                  </a:lnTo>
                  <a:lnTo>
                    <a:pt x="553" y="217"/>
                  </a:lnTo>
                  <a:lnTo>
                    <a:pt x="553" y="218"/>
                  </a:lnTo>
                  <a:lnTo>
                    <a:pt x="554" y="219"/>
                  </a:lnTo>
                  <a:lnTo>
                    <a:pt x="555" y="220"/>
                  </a:lnTo>
                  <a:lnTo>
                    <a:pt x="555" y="221"/>
                  </a:lnTo>
                  <a:lnTo>
                    <a:pt x="556" y="222"/>
                  </a:lnTo>
                  <a:lnTo>
                    <a:pt x="556" y="224"/>
                  </a:lnTo>
                  <a:lnTo>
                    <a:pt x="557" y="225"/>
                  </a:lnTo>
                  <a:lnTo>
                    <a:pt x="557" y="227"/>
                  </a:lnTo>
                  <a:lnTo>
                    <a:pt x="557" y="230"/>
                  </a:lnTo>
                  <a:lnTo>
                    <a:pt x="557" y="234"/>
                  </a:lnTo>
                  <a:lnTo>
                    <a:pt x="557" y="237"/>
                  </a:lnTo>
                  <a:lnTo>
                    <a:pt x="557" y="239"/>
                  </a:lnTo>
                  <a:lnTo>
                    <a:pt x="556" y="243"/>
                  </a:lnTo>
                  <a:lnTo>
                    <a:pt x="556" y="244"/>
                  </a:lnTo>
                  <a:lnTo>
                    <a:pt x="556" y="245"/>
                  </a:lnTo>
                  <a:lnTo>
                    <a:pt x="556" y="248"/>
                  </a:lnTo>
                  <a:lnTo>
                    <a:pt x="556" y="250"/>
                  </a:lnTo>
                  <a:lnTo>
                    <a:pt x="556" y="252"/>
                  </a:lnTo>
                  <a:lnTo>
                    <a:pt x="557" y="254"/>
                  </a:lnTo>
                  <a:lnTo>
                    <a:pt x="557" y="255"/>
                  </a:lnTo>
                  <a:lnTo>
                    <a:pt x="557" y="256"/>
                  </a:lnTo>
                  <a:lnTo>
                    <a:pt x="558" y="258"/>
                  </a:lnTo>
                  <a:lnTo>
                    <a:pt x="559" y="260"/>
                  </a:lnTo>
                  <a:lnTo>
                    <a:pt x="561" y="263"/>
                  </a:lnTo>
                  <a:lnTo>
                    <a:pt x="562" y="265"/>
                  </a:lnTo>
                  <a:lnTo>
                    <a:pt x="563" y="267"/>
                  </a:lnTo>
                  <a:lnTo>
                    <a:pt x="563" y="268"/>
                  </a:lnTo>
                  <a:lnTo>
                    <a:pt x="564" y="271"/>
                  </a:lnTo>
                  <a:lnTo>
                    <a:pt x="564" y="271"/>
                  </a:lnTo>
                  <a:lnTo>
                    <a:pt x="564" y="272"/>
                  </a:lnTo>
                  <a:lnTo>
                    <a:pt x="564" y="273"/>
                  </a:lnTo>
                  <a:lnTo>
                    <a:pt x="564" y="275"/>
                  </a:lnTo>
                  <a:lnTo>
                    <a:pt x="564" y="276"/>
                  </a:lnTo>
                  <a:lnTo>
                    <a:pt x="564" y="277"/>
                  </a:lnTo>
                  <a:lnTo>
                    <a:pt x="563" y="279"/>
                  </a:lnTo>
                  <a:lnTo>
                    <a:pt x="562" y="281"/>
                  </a:lnTo>
                  <a:lnTo>
                    <a:pt x="562" y="283"/>
                  </a:lnTo>
                  <a:lnTo>
                    <a:pt x="561" y="284"/>
                  </a:lnTo>
                  <a:lnTo>
                    <a:pt x="560" y="286"/>
                  </a:lnTo>
                  <a:lnTo>
                    <a:pt x="558" y="289"/>
                  </a:lnTo>
                  <a:lnTo>
                    <a:pt x="557" y="290"/>
                  </a:lnTo>
                  <a:lnTo>
                    <a:pt x="555" y="292"/>
                  </a:lnTo>
                  <a:lnTo>
                    <a:pt x="553" y="294"/>
                  </a:lnTo>
                  <a:lnTo>
                    <a:pt x="552" y="296"/>
                  </a:lnTo>
                  <a:lnTo>
                    <a:pt x="551" y="297"/>
                  </a:lnTo>
                  <a:lnTo>
                    <a:pt x="551" y="298"/>
                  </a:lnTo>
                  <a:lnTo>
                    <a:pt x="551" y="299"/>
                  </a:lnTo>
                  <a:lnTo>
                    <a:pt x="551" y="299"/>
                  </a:lnTo>
                  <a:lnTo>
                    <a:pt x="552" y="301"/>
                  </a:lnTo>
                  <a:lnTo>
                    <a:pt x="552" y="303"/>
                  </a:lnTo>
                  <a:lnTo>
                    <a:pt x="552" y="303"/>
                  </a:lnTo>
                  <a:lnTo>
                    <a:pt x="552" y="304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0" y="309"/>
                  </a:lnTo>
                  <a:lnTo>
                    <a:pt x="551" y="309"/>
                  </a:lnTo>
                  <a:lnTo>
                    <a:pt x="551" y="309"/>
                  </a:lnTo>
                  <a:lnTo>
                    <a:pt x="552" y="310"/>
                  </a:lnTo>
                  <a:lnTo>
                    <a:pt x="553" y="310"/>
                  </a:lnTo>
                  <a:lnTo>
                    <a:pt x="558" y="312"/>
                  </a:lnTo>
                  <a:lnTo>
                    <a:pt x="563" y="313"/>
                  </a:lnTo>
                  <a:lnTo>
                    <a:pt x="564" y="314"/>
                  </a:lnTo>
                  <a:lnTo>
                    <a:pt x="566" y="315"/>
                  </a:lnTo>
                  <a:lnTo>
                    <a:pt x="569" y="315"/>
                  </a:lnTo>
                  <a:lnTo>
                    <a:pt x="571" y="315"/>
                  </a:lnTo>
                  <a:lnTo>
                    <a:pt x="572" y="316"/>
                  </a:lnTo>
                  <a:lnTo>
                    <a:pt x="573" y="316"/>
                  </a:lnTo>
                  <a:lnTo>
                    <a:pt x="574" y="317"/>
                  </a:lnTo>
                  <a:lnTo>
                    <a:pt x="578" y="319"/>
                  </a:lnTo>
                  <a:lnTo>
                    <a:pt x="579" y="320"/>
                  </a:lnTo>
                  <a:lnTo>
                    <a:pt x="581" y="322"/>
                  </a:lnTo>
                  <a:lnTo>
                    <a:pt x="581" y="322"/>
                  </a:lnTo>
                  <a:lnTo>
                    <a:pt x="582" y="323"/>
                  </a:lnTo>
                  <a:lnTo>
                    <a:pt x="582" y="324"/>
                  </a:lnTo>
                  <a:lnTo>
                    <a:pt x="583" y="324"/>
                  </a:lnTo>
                  <a:lnTo>
                    <a:pt x="583" y="325"/>
                  </a:lnTo>
                  <a:lnTo>
                    <a:pt x="583" y="326"/>
                  </a:lnTo>
                  <a:lnTo>
                    <a:pt x="583" y="327"/>
                  </a:lnTo>
                  <a:lnTo>
                    <a:pt x="584" y="327"/>
                  </a:lnTo>
                  <a:lnTo>
                    <a:pt x="583" y="329"/>
                  </a:lnTo>
                  <a:lnTo>
                    <a:pt x="583" y="331"/>
                  </a:lnTo>
                  <a:lnTo>
                    <a:pt x="583" y="333"/>
                  </a:lnTo>
                  <a:lnTo>
                    <a:pt x="582" y="333"/>
                  </a:lnTo>
                  <a:lnTo>
                    <a:pt x="582" y="334"/>
                  </a:lnTo>
                  <a:lnTo>
                    <a:pt x="581" y="334"/>
                  </a:lnTo>
                  <a:lnTo>
                    <a:pt x="581" y="335"/>
                  </a:lnTo>
                  <a:lnTo>
                    <a:pt x="580" y="335"/>
                  </a:lnTo>
                  <a:lnTo>
                    <a:pt x="579" y="336"/>
                  </a:lnTo>
                  <a:lnTo>
                    <a:pt x="578" y="336"/>
                  </a:lnTo>
                  <a:lnTo>
                    <a:pt x="577" y="337"/>
                  </a:lnTo>
                  <a:lnTo>
                    <a:pt x="575" y="337"/>
                  </a:lnTo>
                  <a:lnTo>
                    <a:pt x="573" y="338"/>
                  </a:lnTo>
                  <a:lnTo>
                    <a:pt x="572" y="338"/>
                  </a:lnTo>
                  <a:lnTo>
                    <a:pt x="572" y="339"/>
                  </a:lnTo>
                  <a:lnTo>
                    <a:pt x="571" y="339"/>
                  </a:lnTo>
                  <a:lnTo>
                    <a:pt x="571" y="340"/>
                  </a:lnTo>
                  <a:lnTo>
                    <a:pt x="570" y="340"/>
                  </a:lnTo>
                  <a:lnTo>
                    <a:pt x="570" y="341"/>
                  </a:lnTo>
                  <a:lnTo>
                    <a:pt x="570" y="341"/>
                  </a:lnTo>
                  <a:lnTo>
                    <a:pt x="570" y="342"/>
                  </a:lnTo>
                  <a:lnTo>
                    <a:pt x="570" y="342"/>
                  </a:lnTo>
                  <a:lnTo>
                    <a:pt x="571" y="343"/>
                  </a:lnTo>
                  <a:lnTo>
                    <a:pt x="571" y="344"/>
                  </a:lnTo>
                  <a:lnTo>
                    <a:pt x="573" y="345"/>
                  </a:lnTo>
                  <a:lnTo>
                    <a:pt x="573" y="346"/>
                  </a:lnTo>
                  <a:lnTo>
                    <a:pt x="573" y="346"/>
                  </a:lnTo>
                  <a:lnTo>
                    <a:pt x="574" y="347"/>
                  </a:lnTo>
                  <a:lnTo>
                    <a:pt x="574" y="347"/>
                  </a:lnTo>
                  <a:lnTo>
                    <a:pt x="573" y="348"/>
                  </a:lnTo>
                  <a:lnTo>
                    <a:pt x="572" y="350"/>
                  </a:lnTo>
                  <a:lnTo>
                    <a:pt x="572" y="350"/>
                  </a:lnTo>
                  <a:lnTo>
                    <a:pt x="571" y="351"/>
                  </a:lnTo>
                  <a:lnTo>
                    <a:pt x="571" y="353"/>
                  </a:lnTo>
                  <a:lnTo>
                    <a:pt x="571" y="357"/>
                  </a:lnTo>
                  <a:lnTo>
                    <a:pt x="570" y="358"/>
                  </a:lnTo>
                  <a:lnTo>
                    <a:pt x="570" y="359"/>
                  </a:lnTo>
                  <a:lnTo>
                    <a:pt x="570" y="360"/>
                  </a:lnTo>
                  <a:lnTo>
                    <a:pt x="569" y="361"/>
                  </a:lnTo>
                  <a:lnTo>
                    <a:pt x="569" y="362"/>
                  </a:lnTo>
                  <a:lnTo>
                    <a:pt x="568" y="362"/>
                  </a:lnTo>
                  <a:lnTo>
                    <a:pt x="567" y="363"/>
                  </a:lnTo>
                  <a:lnTo>
                    <a:pt x="566" y="364"/>
                  </a:lnTo>
                  <a:lnTo>
                    <a:pt x="563" y="366"/>
                  </a:lnTo>
                  <a:lnTo>
                    <a:pt x="562" y="367"/>
                  </a:lnTo>
                  <a:lnTo>
                    <a:pt x="562" y="368"/>
                  </a:lnTo>
                  <a:lnTo>
                    <a:pt x="562" y="368"/>
                  </a:lnTo>
                  <a:lnTo>
                    <a:pt x="562" y="369"/>
                  </a:lnTo>
                  <a:lnTo>
                    <a:pt x="562" y="369"/>
                  </a:lnTo>
                  <a:lnTo>
                    <a:pt x="562" y="369"/>
                  </a:lnTo>
                  <a:lnTo>
                    <a:pt x="562" y="370"/>
                  </a:lnTo>
                  <a:lnTo>
                    <a:pt x="562" y="370"/>
                  </a:lnTo>
                  <a:lnTo>
                    <a:pt x="563" y="372"/>
                  </a:lnTo>
                  <a:lnTo>
                    <a:pt x="564" y="372"/>
                  </a:lnTo>
                  <a:lnTo>
                    <a:pt x="564" y="373"/>
                  </a:lnTo>
                  <a:lnTo>
                    <a:pt x="564" y="373"/>
                  </a:lnTo>
                  <a:lnTo>
                    <a:pt x="564" y="373"/>
                  </a:lnTo>
                  <a:lnTo>
                    <a:pt x="563" y="374"/>
                  </a:lnTo>
                  <a:lnTo>
                    <a:pt x="563" y="374"/>
                  </a:lnTo>
                  <a:lnTo>
                    <a:pt x="561" y="375"/>
                  </a:lnTo>
                  <a:lnTo>
                    <a:pt x="560" y="376"/>
                  </a:lnTo>
                  <a:lnTo>
                    <a:pt x="559" y="376"/>
                  </a:lnTo>
                  <a:lnTo>
                    <a:pt x="558" y="377"/>
                  </a:lnTo>
                  <a:lnTo>
                    <a:pt x="557" y="377"/>
                  </a:lnTo>
                  <a:lnTo>
                    <a:pt x="557" y="378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6" y="380"/>
                  </a:lnTo>
                  <a:lnTo>
                    <a:pt x="556" y="380"/>
                  </a:lnTo>
                  <a:lnTo>
                    <a:pt x="556" y="381"/>
                  </a:lnTo>
                  <a:lnTo>
                    <a:pt x="556" y="382"/>
                  </a:lnTo>
                  <a:lnTo>
                    <a:pt x="557" y="383"/>
                  </a:lnTo>
                  <a:lnTo>
                    <a:pt x="557" y="385"/>
                  </a:lnTo>
                  <a:lnTo>
                    <a:pt x="558" y="386"/>
                  </a:lnTo>
                  <a:lnTo>
                    <a:pt x="559" y="387"/>
                  </a:lnTo>
                  <a:lnTo>
                    <a:pt x="560" y="388"/>
                  </a:lnTo>
                  <a:lnTo>
                    <a:pt x="561" y="388"/>
                  </a:lnTo>
                  <a:lnTo>
                    <a:pt x="563" y="389"/>
                  </a:lnTo>
                  <a:lnTo>
                    <a:pt x="564" y="390"/>
                  </a:lnTo>
                  <a:lnTo>
                    <a:pt x="566" y="391"/>
                  </a:lnTo>
                  <a:lnTo>
                    <a:pt x="568" y="391"/>
                  </a:lnTo>
                  <a:lnTo>
                    <a:pt x="571" y="392"/>
                  </a:lnTo>
                  <a:lnTo>
                    <a:pt x="572" y="393"/>
                  </a:lnTo>
                  <a:lnTo>
                    <a:pt x="573" y="393"/>
                  </a:lnTo>
                  <a:lnTo>
                    <a:pt x="575" y="394"/>
                  </a:lnTo>
                  <a:lnTo>
                    <a:pt x="576" y="395"/>
                  </a:lnTo>
                  <a:lnTo>
                    <a:pt x="577" y="395"/>
                  </a:lnTo>
                  <a:lnTo>
                    <a:pt x="578" y="397"/>
                  </a:lnTo>
                  <a:lnTo>
                    <a:pt x="579" y="397"/>
                  </a:lnTo>
                  <a:lnTo>
                    <a:pt x="579" y="398"/>
                  </a:lnTo>
                  <a:lnTo>
                    <a:pt x="580" y="398"/>
                  </a:lnTo>
                  <a:lnTo>
                    <a:pt x="582" y="399"/>
                  </a:lnTo>
                  <a:lnTo>
                    <a:pt x="585" y="399"/>
                  </a:lnTo>
                  <a:lnTo>
                    <a:pt x="586" y="400"/>
                  </a:lnTo>
                  <a:lnTo>
                    <a:pt x="588" y="400"/>
                  </a:lnTo>
                  <a:lnTo>
                    <a:pt x="589" y="400"/>
                  </a:lnTo>
                  <a:lnTo>
                    <a:pt x="590" y="400"/>
                  </a:lnTo>
                  <a:lnTo>
                    <a:pt x="590" y="401"/>
                  </a:lnTo>
                  <a:lnTo>
                    <a:pt x="591" y="401"/>
                  </a:lnTo>
                  <a:lnTo>
                    <a:pt x="592" y="402"/>
                  </a:lnTo>
                  <a:lnTo>
                    <a:pt x="593" y="403"/>
                  </a:lnTo>
                  <a:lnTo>
                    <a:pt x="593" y="403"/>
                  </a:lnTo>
                  <a:lnTo>
                    <a:pt x="595" y="404"/>
                  </a:lnTo>
                  <a:lnTo>
                    <a:pt x="595" y="404"/>
                  </a:lnTo>
                  <a:lnTo>
                    <a:pt x="596" y="404"/>
                  </a:lnTo>
                  <a:lnTo>
                    <a:pt x="596" y="405"/>
                  </a:lnTo>
                  <a:lnTo>
                    <a:pt x="596" y="406"/>
                  </a:lnTo>
                  <a:lnTo>
                    <a:pt x="596" y="406"/>
                  </a:lnTo>
                  <a:lnTo>
                    <a:pt x="597" y="408"/>
                  </a:lnTo>
                  <a:lnTo>
                    <a:pt x="597" y="411"/>
                  </a:lnTo>
                  <a:lnTo>
                    <a:pt x="597" y="412"/>
                  </a:lnTo>
                  <a:lnTo>
                    <a:pt x="597" y="413"/>
                  </a:lnTo>
                  <a:lnTo>
                    <a:pt x="598" y="414"/>
                  </a:lnTo>
                  <a:lnTo>
                    <a:pt x="598" y="415"/>
                  </a:lnTo>
                  <a:lnTo>
                    <a:pt x="599" y="415"/>
                  </a:lnTo>
                  <a:lnTo>
                    <a:pt x="599" y="416"/>
                  </a:lnTo>
                  <a:lnTo>
                    <a:pt x="601" y="418"/>
                  </a:lnTo>
                  <a:lnTo>
                    <a:pt x="602" y="419"/>
                  </a:lnTo>
                  <a:lnTo>
                    <a:pt x="604" y="420"/>
                  </a:lnTo>
                  <a:lnTo>
                    <a:pt x="606" y="422"/>
                  </a:lnTo>
                  <a:lnTo>
                    <a:pt x="609" y="424"/>
                  </a:lnTo>
                  <a:lnTo>
                    <a:pt x="610" y="424"/>
                  </a:lnTo>
                  <a:lnTo>
                    <a:pt x="614" y="426"/>
                  </a:lnTo>
                  <a:lnTo>
                    <a:pt x="615" y="427"/>
                  </a:lnTo>
                  <a:lnTo>
                    <a:pt x="617" y="428"/>
                  </a:lnTo>
                  <a:lnTo>
                    <a:pt x="618" y="429"/>
                  </a:lnTo>
                  <a:lnTo>
                    <a:pt x="619" y="430"/>
                  </a:lnTo>
                  <a:lnTo>
                    <a:pt x="620" y="431"/>
                  </a:lnTo>
                  <a:lnTo>
                    <a:pt x="621" y="432"/>
                  </a:lnTo>
                  <a:lnTo>
                    <a:pt x="621" y="433"/>
                  </a:lnTo>
                  <a:lnTo>
                    <a:pt x="621" y="434"/>
                  </a:lnTo>
                  <a:lnTo>
                    <a:pt x="621" y="435"/>
                  </a:lnTo>
                  <a:lnTo>
                    <a:pt x="621" y="436"/>
                  </a:lnTo>
                  <a:lnTo>
                    <a:pt x="621" y="438"/>
                  </a:lnTo>
                  <a:lnTo>
                    <a:pt x="621" y="441"/>
                  </a:lnTo>
                  <a:lnTo>
                    <a:pt x="620" y="442"/>
                  </a:lnTo>
                  <a:lnTo>
                    <a:pt x="620" y="443"/>
                  </a:lnTo>
                  <a:lnTo>
                    <a:pt x="620" y="444"/>
                  </a:lnTo>
                  <a:lnTo>
                    <a:pt x="620" y="445"/>
                  </a:lnTo>
                  <a:lnTo>
                    <a:pt x="621" y="446"/>
                  </a:lnTo>
                  <a:lnTo>
                    <a:pt x="621" y="450"/>
                  </a:lnTo>
                  <a:lnTo>
                    <a:pt x="622" y="451"/>
                  </a:lnTo>
                  <a:lnTo>
                    <a:pt x="622" y="453"/>
                  </a:lnTo>
                  <a:lnTo>
                    <a:pt x="622" y="454"/>
                  </a:lnTo>
                  <a:lnTo>
                    <a:pt x="621" y="455"/>
                  </a:lnTo>
                  <a:lnTo>
                    <a:pt x="621" y="457"/>
                  </a:lnTo>
                  <a:lnTo>
                    <a:pt x="620" y="459"/>
                  </a:lnTo>
                  <a:lnTo>
                    <a:pt x="619" y="462"/>
                  </a:lnTo>
                  <a:lnTo>
                    <a:pt x="617" y="467"/>
                  </a:lnTo>
                  <a:lnTo>
                    <a:pt x="616" y="468"/>
                  </a:lnTo>
                  <a:lnTo>
                    <a:pt x="615" y="469"/>
                  </a:lnTo>
                  <a:lnTo>
                    <a:pt x="613" y="472"/>
                  </a:lnTo>
                  <a:lnTo>
                    <a:pt x="612" y="473"/>
                  </a:lnTo>
                  <a:lnTo>
                    <a:pt x="612" y="474"/>
                  </a:lnTo>
                  <a:lnTo>
                    <a:pt x="612" y="475"/>
                  </a:lnTo>
                  <a:lnTo>
                    <a:pt x="611" y="476"/>
                  </a:lnTo>
                  <a:lnTo>
                    <a:pt x="611" y="477"/>
                  </a:lnTo>
                  <a:lnTo>
                    <a:pt x="611" y="482"/>
                  </a:lnTo>
                  <a:lnTo>
                    <a:pt x="610" y="487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9" y="496"/>
                  </a:lnTo>
                  <a:lnTo>
                    <a:pt x="609" y="496"/>
                  </a:lnTo>
                  <a:lnTo>
                    <a:pt x="609" y="497"/>
                  </a:lnTo>
                  <a:lnTo>
                    <a:pt x="608" y="498"/>
                  </a:lnTo>
                  <a:lnTo>
                    <a:pt x="607" y="499"/>
                  </a:lnTo>
                  <a:lnTo>
                    <a:pt x="606" y="499"/>
                  </a:lnTo>
                  <a:lnTo>
                    <a:pt x="605" y="500"/>
                  </a:lnTo>
                  <a:lnTo>
                    <a:pt x="602" y="503"/>
                  </a:lnTo>
                  <a:lnTo>
                    <a:pt x="599" y="505"/>
                  </a:lnTo>
                  <a:lnTo>
                    <a:pt x="598" y="506"/>
                  </a:lnTo>
                  <a:lnTo>
                    <a:pt x="597" y="506"/>
                  </a:lnTo>
                  <a:lnTo>
                    <a:pt x="596" y="507"/>
                  </a:lnTo>
                  <a:lnTo>
                    <a:pt x="595" y="507"/>
                  </a:lnTo>
                  <a:lnTo>
                    <a:pt x="594" y="508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9" y="508"/>
                  </a:lnTo>
                  <a:lnTo>
                    <a:pt x="588" y="509"/>
                  </a:lnTo>
                  <a:lnTo>
                    <a:pt x="586" y="510"/>
                  </a:lnTo>
                  <a:lnTo>
                    <a:pt x="585" y="510"/>
                  </a:lnTo>
                  <a:lnTo>
                    <a:pt x="584" y="511"/>
                  </a:lnTo>
                  <a:lnTo>
                    <a:pt x="583" y="511"/>
                  </a:lnTo>
                  <a:lnTo>
                    <a:pt x="582" y="512"/>
                  </a:lnTo>
                  <a:lnTo>
                    <a:pt x="581" y="514"/>
                  </a:lnTo>
                  <a:lnTo>
                    <a:pt x="579" y="515"/>
                  </a:lnTo>
                  <a:lnTo>
                    <a:pt x="579" y="516"/>
                  </a:lnTo>
                  <a:lnTo>
                    <a:pt x="578" y="517"/>
                  </a:lnTo>
                  <a:lnTo>
                    <a:pt x="578" y="518"/>
                  </a:lnTo>
                  <a:lnTo>
                    <a:pt x="578" y="518"/>
                  </a:lnTo>
                  <a:lnTo>
                    <a:pt x="577" y="519"/>
                  </a:lnTo>
                  <a:lnTo>
                    <a:pt x="577" y="520"/>
                  </a:lnTo>
                  <a:lnTo>
                    <a:pt x="577" y="521"/>
                  </a:lnTo>
                  <a:lnTo>
                    <a:pt x="577" y="522"/>
                  </a:lnTo>
                  <a:lnTo>
                    <a:pt x="577" y="523"/>
                  </a:lnTo>
                  <a:lnTo>
                    <a:pt x="578" y="524"/>
                  </a:lnTo>
                  <a:lnTo>
                    <a:pt x="579" y="528"/>
                  </a:lnTo>
                  <a:lnTo>
                    <a:pt x="580" y="530"/>
                  </a:lnTo>
                  <a:lnTo>
                    <a:pt x="580" y="531"/>
                  </a:lnTo>
                  <a:lnTo>
                    <a:pt x="580" y="532"/>
                  </a:lnTo>
                  <a:lnTo>
                    <a:pt x="581" y="533"/>
                  </a:lnTo>
                  <a:lnTo>
                    <a:pt x="581" y="533"/>
                  </a:lnTo>
                  <a:lnTo>
                    <a:pt x="581" y="534"/>
                  </a:lnTo>
                  <a:lnTo>
                    <a:pt x="580" y="535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9" y="536"/>
                  </a:lnTo>
                  <a:lnTo>
                    <a:pt x="579" y="537"/>
                  </a:lnTo>
                  <a:lnTo>
                    <a:pt x="578" y="538"/>
                  </a:lnTo>
                  <a:lnTo>
                    <a:pt x="578" y="538"/>
                  </a:lnTo>
                  <a:lnTo>
                    <a:pt x="577" y="539"/>
                  </a:lnTo>
                  <a:lnTo>
                    <a:pt x="576" y="539"/>
                  </a:lnTo>
                  <a:lnTo>
                    <a:pt x="574" y="539"/>
                  </a:lnTo>
                  <a:lnTo>
                    <a:pt x="573" y="539"/>
                  </a:lnTo>
                  <a:lnTo>
                    <a:pt x="572" y="539"/>
                  </a:lnTo>
                  <a:lnTo>
                    <a:pt x="570" y="539"/>
                  </a:lnTo>
                  <a:lnTo>
                    <a:pt x="566" y="539"/>
                  </a:lnTo>
                  <a:lnTo>
                    <a:pt x="563" y="539"/>
                  </a:lnTo>
                  <a:lnTo>
                    <a:pt x="563" y="539"/>
                  </a:lnTo>
                  <a:lnTo>
                    <a:pt x="562" y="539"/>
                  </a:lnTo>
                  <a:lnTo>
                    <a:pt x="561" y="540"/>
                  </a:lnTo>
                  <a:lnTo>
                    <a:pt x="560" y="540"/>
                  </a:lnTo>
                  <a:lnTo>
                    <a:pt x="559" y="541"/>
                  </a:lnTo>
                  <a:lnTo>
                    <a:pt x="558" y="542"/>
                  </a:lnTo>
                  <a:lnTo>
                    <a:pt x="557" y="544"/>
                  </a:lnTo>
                  <a:lnTo>
                    <a:pt x="554" y="547"/>
                  </a:lnTo>
                  <a:lnTo>
                    <a:pt x="553" y="548"/>
                  </a:lnTo>
                  <a:lnTo>
                    <a:pt x="553" y="549"/>
                  </a:lnTo>
                  <a:lnTo>
                    <a:pt x="551" y="550"/>
                  </a:lnTo>
                  <a:lnTo>
                    <a:pt x="549" y="552"/>
                  </a:lnTo>
                  <a:lnTo>
                    <a:pt x="547" y="553"/>
                  </a:lnTo>
                  <a:lnTo>
                    <a:pt x="546" y="553"/>
                  </a:lnTo>
                  <a:lnTo>
                    <a:pt x="544" y="554"/>
                  </a:lnTo>
                  <a:lnTo>
                    <a:pt x="541" y="555"/>
                  </a:lnTo>
                  <a:lnTo>
                    <a:pt x="539" y="555"/>
                  </a:lnTo>
                  <a:lnTo>
                    <a:pt x="537" y="556"/>
                  </a:lnTo>
                  <a:lnTo>
                    <a:pt x="532" y="557"/>
                  </a:lnTo>
                  <a:lnTo>
                    <a:pt x="530" y="558"/>
                  </a:lnTo>
                  <a:lnTo>
                    <a:pt x="527" y="559"/>
                  </a:lnTo>
                  <a:lnTo>
                    <a:pt x="525" y="559"/>
                  </a:lnTo>
                  <a:lnTo>
                    <a:pt x="523" y="560"/>
                  </a:lnTo>
                  <a:lnTo>
                    <a:pt x="521" y="561"/>
                  </a:lnTo>
                  <a:lnTo>
                    <a:pt x="516" y="564"/>
                  </a:lnTo>
                  <a:lnTo>
                    <a:pt x="515" y="564"/>
                  </a:lnTo>
                  <a:lnTo>
                    <a:pt x="514" y="565"/>
                  </a:lnTo>
                  <a:lnTo>
                    <a:pt x="512" y="565"/>
                  </a:lnTo>
                  <a:lnTo>
                    <a:pt x="511" y="566"/>
                  </a:lnTo>
                  <a:lnTo>
                    <a:pt x="510" y="566"/>
                  </a:lnTo>
                  <a:lnTo>
                    <a:pt x="509" y="566"/>
                  </a:lnTo>
                  <a:lnTo>
                    <a:pt x="508" y="565"/>
                  </a:lnTo>
                  <a:lnTo>
                    <a:pt x="507" y="565"/>
                  </a:lnTo>
                  <a:lnTo>
                    <a:pt x="507" y="565"/>
                  </a:lnTo>
                  <a:lnTo>
                    <a:pt x="506" y="565"/>
                  </a:lnTo>
                  <a:lnTo>
                    <a:pt x="504" y="564"/>
                  </a:lnTo>
                  <a:lnTo>
                    <a:pt x="504" y="564"/>
                  </a:lnTo>
                  <a:lnTo>
                    <a:pt x="503" y="563"/>
                  </a:lnTo>
                  <a:lnTo>
                    <a:pt x="502" y="564"/>
                  </a:lnTo>
                  <a:lnTo>
                    <a:pt x="501" y="564"/>
                  </a:lnTo>
                  <a:lnTo>
                    <a:pt x="500" y="564"/>
                  </a:lnTo>
                  <a:lnTo>
                    <a:pt x="498" y="565"/>
                  </a:lnTo>
                  <a:lnTo>
                    <a:pt x="497" y="565"/>
                  </a:lnTo>
                  <a:lnTo>
                    <a:pt x="497" y="566"/>
                  </a:lnTo>
                  <a:lnTo>
                    <a:pt x="496" y="566"/>
                  </a:lnTo>
                  <a:lnTo>
                    <a:pt x="495" y="567"/>
                  </a:lnTo>
                  <a:lnTo>
                    <a:pt x="495" y="568"/>
                  </a:lnTo>
                  <a:lnTo>
                    <a:pt x="494" y="569"/>
                  </a:lnTo>
                  <a:lnTo>
                    <a:pt x="494" y="570"/>
                  </a:lnTo>
                  <a:lnTo>
                    <a:pt x="493" y="570"/>
                  </a:lnTo>
                  <a:lnTo>
                    <a:pt x="492" y="573"/>
                  </a:lnTo>
                  <a:lnTo>
                    <a:pt x="492" y="574"/>
                  </a:lnTo>
                  <a:lnTo>
                    <a:pt x="490" y="577"/>
                  </a:lnTo>
                  <a:lnTo>
                    <a:pt x="489" y="581"/>
                  </a:lnTo>
                  <a:lnTo>
                    <a:pt x="488" y="583"/>
                  </a:lnTo>
                  <a:lnTo>
                    <a:pt x="487" y="584"/>
                  </a:lnTo>
                  <a:lnTo>
                    <a:pt x="486" y="585"/>
                  </a:lnTo>
                  <a:lnTo>
                    <a:pt x="478" y="595"/>
                  </a:lnTo>
                  <a:lnTo>
                    <a:pt x="477" y="596"/>
                  </a:lnTo>
                  <a:lnTo>
                    <a:pt x="477" y="597"/>
                  </a:lnTo>
                  <a:lnTo>
                    <a:pt x="476" y="599"/>
                  </a:lnTo>
                  <a:lnTo>
                    <a:pt x="476" y="600"/>
                  </a:lnTo>
                  <a:lnTo>
                    <a:pt x="475" y="602"/>
                  </a:lnTo>
                  <a:lnTo>
                    <a:pt x="475" y="603"/>
                  </a:lnTo>
                  <a:lnTo>
                    <a:pt x="475" y="604"/>
                  </a:lnTo>
                  <a:lnTo>
                    <a:pt x="475" y="606"/>
                  </a:lnTo>
                  <a:lnTo>
                    <a:pt x="474" y="607"/>
                  </a:lnTo>
                  <a:lnTo>
                    <a:pt x="475" y="609"/>
                  </a:lnTo>
                  <a:lnTo>
                    <a:pt x="475" y="610"/>
                  </a:lnTo>
                  <a:lnTo>
                    <a:pt x="475" y="612"/>
                  </a:lnTo>
                  <a:lnTo>
                    <a:pt x="475" y="614"/>
                  </a:lnTo>
                  <a:lnTo>
                    <a:pt x="476" y="615"/>
                  </a:lnTo>
                  <a:lnTo>
                    <a:pt x="476" y="617"/>
                  </a:lnTo>
                  <a:lnTo>
                    <a:pt x="477" y="618"/>
                  </a:lnTo>
                  <a:lnTo>
                    <a:pt x="477" y="619"/>
                  </a:lnTo>
                  <a:lnTo>
                    <a:pt x="478" y="620"/>
                  </a:lnTo>
                  <a:lnTo>
                    <a:pt x="479" y="621"/>
                  </a:lnTo>
                  <a:lnTo>
                    <a:pt x="480" y="621"/>
                  </a:lnTo>
                  <a:lnTo>
                    <a:pt x="485" y="624"/>
                  </a:lnTo>
                  <a:lnTo>
                    <a:pt x="487" y="625"/>
                  </a:lnTo>
                  <a:lnTo>
                    <a:pt x="491" y="626"/>
                  </a:lnTo>
                  <a:lnTo>
                    <a:pt x="492" y="626"/>
                  </a:lnTo>
                  <a:lnTo>
                    <a:pt x="494" y="627"/>
                  </a:lnTo>
                  <a:lnTo>
                    <a:pt x="495" y="628"/>
                  </a:lnTo>
                  <a:lnTo>
                    <a:pt x="496" y="628"/>
                  </a:lnTo>
                  <a:lnTo>
                    <a:pt x="496" y="629"/>
                  </a:lnTo>
                  <a:lnTo>
                    <a:pt x="497" y="630"/>
                  </a:lnTo>
                  <a:lnTo>
                    <a:pt x="498" y="630"/>
                  </a:lnTo>
                  <a:lnTo>
                    <a:pt x="499" y="633"/>
                  </a:lnTo>
                  <a:lnTo>
                    <a:pt x="501" y="635"/>
                  </a:lnTo>
                  <a:lnTo>
                    <a:pt x="501" y="636"/>
                  </a:lnTo>
                  <a:lnTo>
                    <a:pt x="502" y="638"/>
                  </a:lnTo>
                  <a:lnTo>
                    <a:pt x="502" y="639"/>
                  </a:lnTo>
                  <a:lnTo>
                    <a:pt x="503" y="640"/>
                  </a:lnTo>
                  <a:lnTo>
                    <a:pt x="503" y="642"/>
                  </a:lnTo>
                  <a:lnTo>
                    <a:pt x="503" y="643"/>
                  </a:lnTo>
                  <a:lnTo>
                    <a:pt x="503" y="645"/>
                  </a:lnTo>
                  <a:lnTo>
                    <a:pt x="503" y="646"/>
                  </a:lnTo>
                  <a:lnTo>
                    <a:pt x="502" y="647"/>
                  </a:lnTo>
                  <a:lnTo>
                    <a:pt x="502" y="648"/>
                  </a:lnTo>
                  <a:lnTo>
                    <a:pt x="502" y="650"/>
                  </a:lnTo>
                  <a:lnTo>
                    <a:pt x="501" y="651"/>
                  </a:lnTo>
                  <a:lnTo>
                    <a:pt x="500" y="651"/>
                  </a:lnTo>
                  <a:lnTo>
                    <a:pt x="500" y="652"/>
                  </a:lnTo>
                  <a:lnTo>
                    <a:pt x="499" y="653"/>
                  </a:lnTo>
                  <a:lnTo>
                    <a:pt x="498" y="654"/>
                  </a:lnTo>
                  <a:lnTo>
                    <a:pt x="496" y="656"/>
                  </a:lnTo>
                  <a:lnTo>
                    <a:pt x="494" y="657"/>
                  </a:lnTo>
                  <a:lnTo>
                    <a:pt x="493" y="657"/>
                  </a:lnTo>
                  <a:lnTo>
                    <a:pt x="492" y="658"/>
                  </a:lnTo>
                  <a:lnTo>
                    <a:pt x="490" y="658"/>
                  </a:lnTo>
                  <a:lnTo>
                    <a:pt x="489" y="658"/>
                  </a:lnTo>
                  <a:lnTo>
                    <a:pt x="488" y="658"/>
                  </a:lnTo>
                  <a:lnTo>
                    <a:pt x="485" y="658"/>
                  </a:lnTo>
                  <a:lnTo>
                    <a:pt x="484" y="658"/>
                  </a:lnTo>
                  <a:lnTo>
                    <a:pt x="481" y="658"/>
                  </a:lnTo>
                  <a:lnTo>
                    <a:pt x="479" y="657"/>
                  </a:lnTo>
                  <a:lnTo>
                    <a:pt x="478" y="657"/>
                  </a:lnTo>
                  <a:lnTo>
                    <a:pt x="478" y="658"/>
                  </a:lnTo>
                  <a:lnTo>
                    <a:pt x="477" y="658"/>
                  </a:lnTo>
                  <a:lnTo>
                    <a:pt x="476" y="658"/>
                  </a:lnTo>
                  <a:lnTo>
                    <a:pt x="475" y="659"/>
                  </a:lnTo>
                  <a:lnTo>
                    <a:pt x="473" y="660"/>
                  </a:lnTo>
                  <a:lnTo>
                    <a:pt x="473" y="661"/>
                  </a:lnTo>
                  <a:lnTo>
                    <a:pt x="472" y="661"/>
                  </a:lnTo>
                  <a:lnTo>
                    <a:pt x="472" y="662"/>
                  </a:lnTo>
                  <a:lnTo>
                    <a:pt x="471" y="662"/>
                  </a:lnTo>
                  <a:lnTo>
                    <a:pt x="470" y="665"/>
                  </a:lnTo>
                  <a:lnTo>
                    <a:pt x="470" y="667"/>
                  </a:lnTo>
                  <a:lnTo>
                    <a:pt x="469" y="668"/>
                  </a:lnTo>
                  <a:lnTo>
                    <a:pt x="468" y="670"/>
                  </a:lnTo>
                  <a:lnTo>
                    <a:pt x="467" y="670"/>
                  </a:lnTo>
                  <a:lnTo>
                    <a:pt x="467" y="671"/>
                  </a:lnTo>
                  <a:lnTo>
                    <a:pt x="466" y="671"/>
                  </a:lnTo>
                  <a:lnTo>
                    <a:pt x="466" y="671"/>
                  </a:lnTo>
                  <a:lnTo>
                    <a:pt x="465" y="671"/>
                  </a:lnTo>
                  <a:lnTo>
                    <a:pt x="465" y="671"/>
                  </a:lnTo>
                  <a:lnTo>
                    <a:pt x="464" y="671"/>
                  </a:lnTo>
                  <a:lnTo>
                    <a:pt x="463" y="670"/>
                  </a:lnTo>
                  <a:lnTo>
                    <a:pt x="461" y="668"/>
                  </a:lnTo>
                  <a:lnTo>
                    <a:pt x="459" y="668"/>
                  </a:lnTo>
                  <a:lnTo>
                    <a:pt x="459" y="667"/>
                  </a:lnTo>
                  <a:lnTo>
                    <a:pt x="457" y="667"/>
                  </a:lnTo>
                  <a:lnTo>
                    <a:pt x="454" y="666"/>
                  </a:lnTo>
                  <a:lnTo>
                    <a:pt x="453" y="666"/>
                  </a:lnTo>
                  <a:lnTo>
                    <a:pt x="451" y="665"/>
                  </a:lnTo>
                  <a:lnTo>
                    <a:pt x="447" y="664"/>
                  </a:lnTo>
                  <a:lnTo>
                    <a:pt x="447" y="663"/>
                  </a:lnTo>
                  <a:lnTo>
                    <a:pt x="446" y="663"/>
                  </a:lnTo>
                  <a:lnTo>
                    <a:pt x="446" y="663"/>
                  </a:lnTo>
                  <a:lnTo>
                    <a:pt x="445" y="663"/>
                  </a:lnTo>
                  <a:lnTo>
                    <a:pt x="443" y="664"/>
                  </a:lnTo>
                  <a:lnTo>
                    <a:pt x="441" y="665"/>
                  </a:lnTo>
                  <a:lnTo>
                    <a:pt x="436" y="667"/>
                  </a:lnTo>
                  <a:lnTo>
                    <a:pt x="433" y="668"/>
                  </a:lnTo>
                  <a:lnTo>
                    <a:pt x="432" y="668"/>
                  </a:lnTo>
                  <a:lnTo>
                    <a:pt x="430" y="669"/>
                  </a:lnTo>
                  <a:lnTo>
                    <a:pt x="428" y="669"/>
                  </a:lnTo>
                  <a:lnTo>
                    <a:pt x="426" y="669"/>
                  </a:lnTo>
                  <a:lnTo>
                    <a:pt x="424" y="669"/>
                  </a:lnTo>
                  <a:lnTo>
                    <a:pt x="422" y="669"/>
                  </a:lnTo>
                  <a:lnTo>
                    <a:pt x="421" y="669"/>
                  </a:lnTo>
                  <a:lnTo>
                    <a:pt x="415" y="668"/>
                  </a:lnTo>
                  <a:lnTo>
                    <a:pt x="413" y="668"/>
                  </a:lnTo>
                  <a:lnTo>
                    <a:pt x="409" y="668"/>
                  </a:lnTo>
                  <a:lnTo>
                    <a:pt x="408" y="667"/>
                  </a:lnTo>
                  <a:lnTo>
                    <a:pt x="406" y="667"/>
                  </a:lnTo>
                  <a:lnTo>
                    <a:pt x="404" y="667"/>
                  </a:lnTo>
                  <a:lnTo>
                    <a:pt x="399" y="665"/>
                  </a:lnTo>
                  <a:lnTo>
                    <a:pt x="398" y="665"/>
                  </a:lnTo>
                  <a:lnTo>
                    <a:pt x="396" y="665"/>
                  </a:lnTo>
                  <a:lnTo>
                    <a:pt x="395" y="665"/>
                  </a:lnTo>
                  <a:lnTo>
                    <a:pt x="394" y="665"/>
                  </a:lnTo>
                  <a:lnTo>
                    <a:pt x="393" y="666"/>
                  </a:lnTo>
                  <a:lnTo>
                    <a:pt x="392" y="666"/>
                  </a:lnTo>
                  <a:lnTo>
                    <a:pt x="392" y="666"/>
                  </a:lnTo>
                  <a:lnTo>
                    <a:pt x="391" y="667"/>
                  </a:lnTo>
                  <a:lnTo>
                    <a:pt x="390" y="667"/>
                  </a:lnTo>
                  <a:lnTo>
                    <a:pt x="390" y="668"/>
                  </a:lnTo>
                  <a:lnTo>
                    <a:pt x="389" y="669"/>
                  </a:lnTo>
                  <a:lnTo>
                    <a:pt x="389" y="669"/>
                  </a:lnTo>
                  <a:lnTo>
                    <a:pt x="389" y="670"/>
                  </a:lnTo>
                  <a:lnTo>
                    <a:pt x="389" y="671"/>
                  </a:lnTo>
                  <a:lnTo>
                    <a:pt x="389" y="672"/>
                  </a:lnTo>
                  <a:lnTo>
                    <a:pt x="390" y="675"/>
                  </a:lnTo>
                  <a:lnTo>
                    <a:pt x="390" y="676"/>
                  </a:lnTo>
                  <a:lnTo>
                    <a:pt x="390" y="677"/>
                  </a:lnTo>
                  <a:lnTo>
                    <a:pt x="390" y="677"/>
                  </a:lnTo>
                  <a:lnTo>
                    <a:pt x="390" y="678"/>
                  </a:lnTo>
                  <a:lnTo>
                    <a:pt x="390" y="678"/>
                  </a:lnTo>
                  <a:lnTo>
                    <a:pt x="389" y="679"/>
                  </a:lnTo>
                  <a:lnTo>
                    <a:pt x="389" y="679"/>
                  </a:lnTo>
                  <a:lnTo>
                    <a:pt x="388" y="680"/>
                  </a:lnTo>
                  <a:lnTo>
                    <a:pt x="387" y="680"/>
                  </a:lnTo>
                  <a:lnTo>
                    <a:pt x="386" y="681"/>
                  </a:lnTo>
                  <a:lnTo>
                    <a:pt x="384" y="681"/>
                  </a:lnTo>
                  <a:lnTo>
                    <a:pt x="378" y="683"/>
                  </a:lnTo>
                  <a:lnTo>
                    <a:pt x="376" y="683"/>
                  </a:lnTo>
                  <a:lnTo>
                    <a:pt x="376" y="684"/>
                  </a:lnTo>
                  <a:lnTo>
                    <a:pt x="375" y="684"/>
                  </a:lnTo>
                  <a:lnTo>
                    <a:pt x="375" y="684"/>
                  </a:lnTo>
                  <a:lnTo>
                    <a:pt x="374" y="685"/>
                  </a:lnTo>
                  <a:lnTo>
                    <a:pt x="374" y="686"/>
                  </a:lnTo>
                  <a:lnTo>
                    <a:pt x="373" y="687"/>
                  </a:lnTo>
                  <a:lnTo>
                    <a:pt x="373" y="688"/>
                  </a:lnTo>
                  <a:lnTo>
                    <a:pt x="373" y="689"/>
                  </a:lnTo>
                  <a:lnTo>
                    <a:pt x="372" y="690"/>
                  </a:lnTo>
                  <a:lnTo>
                    <a:pt x="372" y="694"/>
                  </a:lnTo>
                  <a:lnTo>
                    <a:pt x="371" y="696"/>
                  </a:lnTo>
                  <a:lnTo>
                    <a:pt x="371" y="697"/>
                  </a:lnTo>
                  <a:lnTo>
                    <a:pt x="369" y="700"/>
                  </a:lnTo>
                  <a:lnTo>
                    <a:pt x="369" y="701"/>
                  </a:lnTo>
                  <a:lnTo>
                    <a:pt x="368" y="701"/>
                  </a:lnTo>
                  <a:lnTo>
                    <a:pt x="367" y="702"/>
                  </a:lnTo>
                  <a:lnTo>
                    <a:pt x="367" y="702"/>
                  </a:lnTo>
                  <a:lnTo>
                    <a:pt x="366" y="702"/>
                  </a:lnTo>
                  <a:lnTo>
                    <a:pt x="365" y="702"/>
                  </a:lnTo>
                  <a:lnTo>
                    <a:pt x="364" y="702"/>
                  </a:lnTo>
                  <a:lnTo>
                    <a:pt x="363" y="702"/>
                  </a:lnTo>
                  <a:lnTo>
                    <a:pt x="362" y="702"/>
                  </a:lnTo>
                  <a:lnTo>
                    <a:pt x="361" y="702"/>
                  </a:lnTo>
                  <a:lnTo>
                    <a:pt x="360" y="702"/>
                  </a:lnTo>
                  <a:lnTo>
                    <a:pt x="359" y="701"/>
                  </a:lnTo>
                  <a:lnTo>
                    <a:pt x="358" y="701"/>
                  </a:lnTo>
                  <a:lnTo>
                    <a:pt x="357" y="700"/>
                  </a:lnTo>
                  <a:lnTo>
                    <a:pt x="355" y="699"/>
                  </a:lnTo>
                  <a:lnTo>
                    <a:pt x="355" y="698"/>
                  </a:lnTo>
                  <a:lnTo>
                    <a:pt x="354" y="697"/>
                  </a:lnTo>
                  <a:lnTo>
                    <a:pt x="353" y="696"/>
                  </a:lnTo>
                  <a:lnTo>
                    <a:pt x="352" y="694"/>
                  </a:lnTo>
                  <a:lnTo>
                    <a:pt x="350" y="690"/>
                  </a:lnTo>
                  <a:lnTo>
                    <a:pt x="348" y="686"/>
                  </a:lnTo>
                  <a:lnTo>
                    <a:pt x="347" y="684"/>
                  </a:lnTo>
                  <a:lnTo>
                    <a:pt x="346" y="682"/>
                  </a:lnTo>
                  <a:lnTo>
                    <a:pt x="345" y="680"/>
                  </a:lnTo>
                  <a:lnTo>
                    <a:pt x="344" y="678"/>
                  </a:lnTo>
                  <a:lnTo>
                    <a:pt x="344" y="677"/>
                  </a:lnTo>
                  <a:lnTo>
                    <a:pt x="343" y="677"/>
                  </a:lnTo>
                  <a:lnTo>
                    <a:pt x="343" y="677"/>
                  </a:lnTo>
                  <a:lnTo>
                    <a:pt x="342" y="676"/>
                  </a:lnTo>
                  <a:lnTo>
                    <a:pt x="342" y="676"/>
                  </a:lnTo>
                  <a:lnTo>
                    <a:pt x="341" y="676"/>
                  </a:lnTo>
                  <a:lnTo>
                    <a:pt x="341" y="676"/>
                  </a:lnTo>
                  <a:lnTo>
                    <a:pt x="339" y="677"/>
                  </a:lnTo>
                  <a:lnTo>
                    <a:pt x="338" y="677"/>
                  </a:lnTo>
                  <a:lnTo>
                    <a:pt x="337" y="678"/>
                  </a:lnTo>
                  <a:lnTo>
                    <a:pt x="335" y="679"/>
                  </a:lnTo>
                  <a:lnTo>
                    <a:pt x="334" y="679"/>
                  </a:lnTo>
                  <a:lnTo>
                    <a:pt x="333" y="680"/>
                  </a:lnTo>
                  <a:lnTo>
                    <a:pt x="333" y="680"/>
                  </a:lnTo>
                  <a:lnTo>
                    <a:pt x="332" y="679"/>
                  </a:lnTo>
                  <a:lnTo>
                    <a:pt x="332" y="679"/>
                  </a:lnTo>
                  <a:lnTo>
                    <a:pt x="330" y="679"/>
                  </a:lnTo>
                  <a:lnTo>
                    <a:pt x="329" y="678"/>
                  </a:lnTo>
                  <a:lnTo>
                    <a:pt x="328" y="677"/>
                  </a:lnTo>
                  <a:lnTo>
                    <a:pt x="326" y="676"/>
                  </a:lnTo>
                  <a:lnTo>
                    <a:pt x="324" y="674"/>
                  </a:lnTo>
                  <a:lnTo>
                    <a:pt x="319" y="670"/>
                  </a:lnTo>
                  <a:lnTo>
                    <a:pt x="318" y="669"/>
                  </a:lnTo>
                  <a:lnTo>
                    <a:pt x="317" y="668"/>
                  </a:lnTo>
                  <a:lnTo>
                    <a:pt x="316" y="667"/>
                  </a:lnTo>
                  <a:lnTo>
                    <a:pt x="314" y="667"/>
                  </a:lnTo>
                  <a:lnTo>
                    <a:pt x="309" y="664"/>
                  </a:lnTo>
                  <a:lnTo>
                    <a:pt x="306" y="663"/>
                  </a:lnTo>
                  <a:lnTo>
                    <a:pt x="305" y="662"/>
                  </a:lnTo>
                  <a:lnTo>
                    <a:pt x="302" y="660"/>
                  </a:lnTo>
                  <a:lnTo>
                    <a:pt x="301" y="659"/>
                  </a:lnTo>
                  <a:lnTo>
                    <a:pt x="300" y="659"/>
                  </a:lnTo>
                  <a:lnTo>
                    <a:pt x="299" y="659"/>
                  </a:lnTo>
                  <a:lnTo>
                    <a:pt x="298" y="659"/>
                  </a:lnTo>
                  <a:lnTo>
                    <a:pt x="298" y="659"/>
                  </a:lnTo>
                  <a:lnTo>
                    <a:pt x="297" y="659"/>
                  </a:lnTo>
                  <a:lnTo>
                    <a:pt x="296" y="659"/>
                  </a:lnTo>
                  <a:lnTo>
                    <a:pt x="294" y="661"/>
                  </a:lnTo>
                  <a:lnTo>
                    <a:pt x="291" y="663"/>
                  </a:lnTo>
                  <a:lnTo>
                    <a:pt x="290" y="664"/>
                  </a:lnTo>
                  <a:lnTo>
                    <a:pt x="290" y="665"/>
                  </a:lnTo>
                  <a:lnTo>
                    <a:pt x="289" y="666"/>
                  </a:lnTo>
                  <a:lnTo>
                    <a:pt x="288" y="667"/>
                  </a:lnTo>
                  <a:lnTo>
                    <a:pt x="287" y="668"/>
                  </a:lnTo>
                  <a:lnTo>
                    <a:pt x="287" y="669"/>
                  </a:lnTo>
                  <a:lnTo>
                    <a:pt x="285" y="670"/>
                  </a:lnTo>
                  <a:lnTo>
                    <a:pt x="284" y="671"/>
                  </a:lnTo>
                  <a:lnTo>
                    <a:pt x="284" y="672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74"/>
                  </a:lnTo>
                  <a:lnTo>
                    <a:pt x="283" y="676"/>
                  </a:lnTo>
                  <a:lnTo>
                    <a:pt x="283" y="678"/>
                  </a:lnTo>
                  <a:lnTo>
                    <a:pt x="282" y="679"/>
                  </a:lnTo>
                  <a:lnTo>
                    <a:pt x="281" y="683"/>
                  </a:lnTo>
                  <a:lnTo>
                    <a:pt x="281" y="684"/>
                  </a:lnTo>
                  <a:lnTo>
                    <a:pt x="281" y="686"/>
                  </a:lnTo>
                  <a:lnTo>
                    <a:pt x="281" y="687"/>
                  </a:lnTo>
                  <a:lnTo>
                    <a:pt x="281" y="688"/>
                  </a:lnTo>
                  <a:lnTo>
                    <a:pt x="282" y="690"/>
                  </a:lnTo>
                  <a:lnTo>
                    <a:pt x="283" y="693"/>
                  </a:lnTo>
                  <a:lnTo>
                    <a:pt x="283" y="696"/>
                  </a:lnTo>
                  <a:lnTo>
                    <a:pt x="284" y="697"/>
                  </a:lnTo>
                  <a:lnTo>
                    <a:pt x="284" y="698"/>
                  </a:lnTo>
                  <a:lnTo>
                    <a:pt x="284" y="699"/>
                  </a:lnTo>
                  <a:lnTo>
                    <a:pt x="283" y="700"/>
                  </a:lnTo>
                  <a:lnTo>
                    <a:pt x="283" y="701"/>
                  </a:lnTo>
                  <a:lnTo>
                    <a:pt x="282" y="701"/>
                  </a:lnTo>
                  <a:lnTo>
                    <a:pt x="282" y="702"/>
                  </a:lnTo>
                  <a:lnTo>
                    <a:pt x="280" y="702"/>
                  </a:lnTo>
                  <a:lnTo>
                    <a:pt x="279" y="703"/>
                  </a:lnTo>
                  <a:lnTo>
                    <a:pt x="277" y="704"/>
                  </a:lnTo>
                  <a:lnTo>
                    <a:pt x="276" y="704"/>
                  </a:lnTo>
                  <a:lnTo>
                    <a:pt x="271" y="706"/>
                  </a:lnTo>
                  <a:lnTo>
                    <a:pt x="269" y="706"/>
                  </a:lnTo>
                  <a:lnTo>
                    <a:pt x="268" y="707"/>
                  </a:lnTo>
                  <a:lnTo>
                    <a:pt x="267" y="707"/>
                  </a:lnTo>
                  <a:lnTo>
                    <a:pt x="264" y="709"/>
                  </a:lnTo>
                  <a:lnTo>
                    <a:pt x="262" y="711"/>
                  </a:lnTo>
                  <a:lnTo>
                    <a:pt x="258" y="715"/>
                  </a:lnTo>
                  <a:lnTo>
                    <a:pt x="256" y="717"/>
                  </a:lnTo>
                  <a:lnTo>
                    <a:pt x="254" y="718"/>
                  </a:lnTo>
                  <a:lnTo>
                    <a:pt x="252" y="720"/>
                  </a:lnTo>
                  <a:lnTo>
                    <a:pt x="251" y="721"/>
                  </a:lnTo>
                  <a:lnTo>
                    <a:pt x="250" y="724"/>
                  </a:lnTo>
                  <a:lnTo>
                    <a:pt x="249" y="725"/>
                  </a:lnTo>
                  <a:lnTo>
                    <a:pt x="249" y="726"/>
                  </a:lnTo>
                  <a:lnTo>
                    <a:pt x="248" y="726"/>
                  </a:lnTo>
                  <a:lnTo>
                    <a:pt x="247" y="726"/>
                  </a:lnTo>
                  <a:lnTo>
                    <a:pt x="247" y="726"/>
                  </a:lnTo>
                  <a:lnTo>
                    <a:pt x="246" y="726"/>
                  </a:lnTo>
                  <a:lnTo>
                    <a:pt x="246" y="726"/>
                  </a:lnTo>
                  <a:lnTo>
                    <a:pt x="245" y="726"/>
                  </a:lnTo>
                  <a:lnTo>
                    <a:pt x="245" y="726"/>
                  </a:lnTo>
                  <a:lnTo>
                    <a:pt x="244" y="725"/>
                  </a:lnTo>
                  <a:lnTo>
                    <a:pt x="241" y="724"/>
                  </a:lnTo>
                  <a:lnTo>
                    <a:pt x="240" y="723"/>
                  </a:lnTo>
                  <a:lnTo>
                    <a:pt x="239" y="722"/>
                  </a:lnTo>
                  <a:lnTo>
                    <a:pt x="237" y="721"/>
                  </a:lnTo>
                  <a:lnTo>
                    <a:pt x="234" y="721"/>
                  </a:lnTo>
                  <a:lnTo>
                    <a:pt x="232" y="720"/>
                  </a:lnTo>
                  <a:lnTo>
                    <a:pt x="230" y="720"/>
                  </a:lnTo>
                  <a:lnTo>
                    <a:pt x="227" y="719"/>
                  </a:lnTo>
                  <a:lnTo>
                    <a:pt x="225" y="719"/>
                  </a:lnTo>
                  <a:lnTo>
                    <a:pt x="224" y="719"/>
                  </a:lnTo>
                  <a:lnTo>
                    <a:pt x="223" y="719"/>
                  </a:lnTo>
                  <a:lnTo>
                    <a:pt x="223" y="718"/>
                  </a:lnTo>
                  <a:lnTo>
                    <a:pt x="222" y="718"/>
                  </a:lnTo>
                  <a:lnTo>
                    <a:pt x="221" y="717"/>
                  </a:lnTo>
                  <a:lnTo>
                    <a:pt x="221" y="717"/>
                  </a:lnTo>
                  <a:lnTo>
                    <a:pt x="221" y="716"/>
                  </a:lnTo>
                  <a:lnTo>
                    <a:pt x="220" y="716"/>
                  </a:lnTo>
                  <a:lnTo>
                    <a:pt x="220" y="715"/>
                  </a:lnTo>
                  <a:lnTo>
                    <a:pt x="221" y="714"/>
                  </a:lnTo>
                  <a:lnTo>
                    <a:pt x="221" y="711"/>
                  </a:lnTo>
                  <a:lnTo>
                    <a:pt x="221" y="710"/>
                  </a:lnTo>
                  <a:lnTo>
                    <a:pt x="221" y="709"/>
                  </a:lnTo>
                  <a:lnTo>
                    <a:pt x="221" y="708"/>
                  </a:lnTo>
                  <a:lnTo>
                    <a:pt x="221" y="708"/>
                  </a:lnTo>
                  <a:lnTo>
                    <a:pt x="221" y="708"/>
                  </a:lnTo>
                  <a:lnTo>
                    <a:pt x="220" y="708"/>
                  </a:lnTo>
                  <a:lnTo>
                    <a:pt x="220" y="708"/>
                  </a:lnTo>
                  <a:lnTo>
                    <a:pt x="217" y="709"/>
                  </a:lnTo>
                  <a:lnTo>
                    <a:pt x="215" y="709"/>
                  </a:lnTo>
                  <a:lnTo>
                    <a:pt x="213" y="710"/>
                  </a:lnTo>
                  <a:lnTo>
                    <a:pt x="210" y="710"/>
                  </a:lnTo>
                  <a:lnTo>
                    <a:pt x="209" y="710"/>
                  </a:lnTo>
                  <a:lnTo>
                    <a:pt x="208" y="711"/>
                  </a:lnTo>
                  <a:lnTo>
                    <a:pt x="205" y="710"/>
                  </a:lnTo>
                  <a:lnTo>
                    <a:pt x="203" y="710"/>
                  </a:lnTo>
                  <a:lnTo>
                    <a:pt x="198" y="710"/>
                  </a:lnTo>
                  <a:lnTo>
                    <a:pt x="195" y="709"/>
                  </a:lnTo>
                  <a:lnTo>
                    <a:pt x="194" y="709"/>
                  </a:lnTo>
                  <a:lnTo>
                    <a:pt x="192" y="708"/>
                  </a:lnTo>
                  <a:lnTo>
                    <a:pt x="191" y="708"/>
                  </a:lnTo>
                  <a:lnTo>
                    <a:pt x="188" y="706"/>
                  </a:lnTo>
                  <a:lnTo>
                    <a:pt x="187" y="706"/>
                  </a:lnTo>
                  <a:lnTo>
                    <a:pt x="186" y="706"/>
                  </a:lnTo>
                  <a:lnTo>
                    <a:pt x="185" y="706"/>
                  </a:lnTo>
                  <a:lnTo>
                    <a:pt x="184" y="705"/>
                  </a:lnTo>
                  <a:lnTo>
                    <a:pt x="181" y="705"/>
                  </a:lnTo>
                  <a:lnTo>
                    <a:pt x="180" y="705"/>
                  </a:lnTo>
                  <a:lnTo>
                    <a:pt x="178" y="705"/>
                  </a:lnTo>
                  <a:lnTo>
                    <a:pt x="177" y="705"/>
                  </a:lnTo>
                  <a:lnTo>
                    <a:pt x="177" y="706"/>
                  </a:lnTo>
                  <a:lnTo>
                    <a:pt x="175" y="706"/>
                  </a:lnTo>
                  <a:lnTo>
                    <a:pt x="173" y="707"/>
                  </a:lnTo>
                  <a:lnTo>
                    <a:pt x="171" y="709"/>
                  </a:lnTo>
                  <a:lnTo>
                    <a:pt x="171" y="709"/>
                  </a:lnTo>
                  <a:lnTo>
                    <a:pt x="170" y="709"/>
                  </a:lnTo>
                  <a:lnTo>
                    <a:pt x="170" y="709"/>
                  </a:lnTo>
                  <a:lnTo>
                    <a:pt x="169" y="709"/>
                  </a:lnTo>
                  <a:lnTo>
                    <a:pt x="168" y="709"/>
                  </a:lnTo>
                  <a:lnTo>
                    <a:pt x="166" y="708"/>
                  </a:lnTo>
                  <a:lnTo>
                    <a:pt x="165" y="707"/>
                  </a:lnTo>
                  <a:lnTo>
                    <a:pt x="160" y="704"/>
                  </a:lnTo>
                  <a:lnTo>
                    <a:pt x="159" y="703"/>
                  </a:lnTo>
                  <a:lnTo>
                    <a:pt x="158" y="703"/>
                  </a:lnTo>
                  <a:lnTo>
                    <a:pt x="155" y="702"/>
                  </a:lnTo>
                  <a:lnTo>
                    <a:pt x="154" y="701"/>
                  </a:lnTo>
                  <a:lnTo>
                    <a:pt x="153" y="700"/>
                  </a:lnTo>
                  <a:lnTo>
                    <a:pt x="149" y="698"/>
                  </a:lnTo>
                  <a:lnTo>
                    <a:pt x="148" y="698"/>
                  </a:lnTo>
                  <a:lnTo>
                    <a:pt x="147" y="697"/>
                  </a:lnTo>
                  <a:lnTo>
                    <a:pt x="147" y="698"/>
                  </a:lnTo>
                  <a:lnTo>
                    <a:pt x="146" y="698"/>
                  </a:lnTo>
                  <a:lnTo>
                    <a:pt x="146" y="698"/>
                  </a:lnTo>
                  <a:lnTo>
                    <a:pt x="145" y="699"/>
                  </a:lnTo>
                  <a:lnTo>
                    <a:pt x="145" y="699"/>
                  </a:lnTo>
                  <a:lnTo>
                    <a:pt x="145" y="699"/>
                  </a:lnTo>
                  <a:lnTo>
                    <a:pt x="145" y="700"/>
                  </a:lnTo>
                  <a:lnTo>
                    <a:pt x="145" y="703"/>
                  </a:lnTo>
                  <a:lnTo>
                    <a:pt x="145" y="705"/>
                  </a:lnTo>
                  <a:lnTo>
                    <a:pt x="145" y="705"/>
                  </a:lnTo>
                  <a:lnTo>
                    <a:pt x="145" y="706"/>
                  </a:lnTo>
                  <a:lnTo>
                    <a:pt x="145" y="706"/>
                  </a:lnTo>
                  <a:lnTo>
                    <a:pt x="144" y="706"/>
                  </a:lnTo>
                  <a:lnTo>
                    <a:pt x="144" y="706"/>
                  </a:lnTo>
                  <a:lnTo>
                    <a:pt x="143" y="706"/>
                  </a:lnTo>
                  <a:lnTo>
                    <a:pt x="141" y="706"/>
                  </a:lnTo>
                  <a:lnTo>
                    <a:pt x="139" y="706"/>
                  </a:lnTo>
                  <a:lnTo>
                    <a:pt x="138" y="706"/>
                  </a:lnTo>
                  <a:lnTo>
                    <a:pt x="137" y="707"/>
                  </a:lnTo>
                  <a:lnTo>
                    <a:pt x="135" y="707"/>
                  </a:lnTo>
                  <a:lnTo>
                    <a:pt x="134" y="708"/>
                  </a:lnTo>
                  <a:lnTo>
                    <a:pt x="133" y="709"/>
                  </a:lnTo>
                  <a:lnTo>
                    <a:pt x="129" y="712"/>
                  </a:lnTo>
                  <a:lnTo>
                    <a:pt x="128" y="712"/>
                  </a:lnTo>
                  <a:lnTo>
                    <a:pt x="127" y="713"/>
                  </a:lnTo>
                  <a:lnTo>
                    <a:pt x="127" y="713"/>
                  </a:lnTo>
                  <a:lnTo>
                    <a:pt x="124" y="714"/>
                  </a:lnTo>
                  <a:lnTo>
                    <a:pt x="123" y="714"/>
                  </a:lnTo>
                  <a:lnTo>
                    <a:pt x="122" y="714"/>
                  </a:lnTo>
                  <a:lnTo>
                    <a:pt x="120" y="713"/>
                  </a:lnTo>
                  <a:lnTo>
                    <a:pt x="118" y="713"/>
                  </a:lnTo>
                  <a:lnTo>
                    <a:pt x="115" y="713"/>
                  </a:lnTo>
                  <a:lnTo>
                    <a:pt x="114" y="712"/>
                  </a:lnTo>
                  <a:lnTo>
                    <a:pt x="114" y="712"/>
                  </a:lnTo>
                  <a:lnTo>
                    <a:pt x="114" y="712"/>
                  </a:lnTo>
                  <a:lnTo>
                    <a:pt x="113" y="712"/>
                  </a:lnTo>
                  <a:lnTo>
                    <a:pt x="113" y="711"/>
                  </a:lnTo>
                  <a:lnTo>
                    <a:pt x="112" y="708"/>
                  </a:lnTo>
                  <a:lnTo>
                    <a:pt x="111" y="708"/>
                  </a:lnTo>
                  <a:lnTo>
                    <a:pt x="111" y="707"/>
                  </a:lnTo>
                  <a:lnTo>
                    <a:pt x="110" y="706"/>
                  </a:lnTo>
                  <a:lnTo>
                    <a:pt x="109" y="705"/>
                  </a:lnTo>
                  <a:lnTo>
                    <a:pt x="108" y="704"/>
                  </a:lnTo>
                  <a:lnTo>
                    <a:pt x="108" y="704"/>
                  </a:lnTo>
                  <a:lnTo>
                    <a:pt x="107" y="703"/>
                  </a:lnTo>
                  <a:lnTo>
                    <a:pt x="105" y="702"/>
                  </a:lnTo>
                  <a:lnTo>
                    <a:pt x="103" y="701"/>
                  </a:lnTo>
                  <a:lnTo>
                    <a:pt x="100" y="700"/>
                  </a:lnTo>
                  <a:lnTo>
                    <a:pt x="100" y="700"/>
                  </a:lnTo>
                  <a:lnTo>
                    <a:pt x="99" y="699"/>
                  </a:lnTo>
                  <a:lnTo>
                    <a:pt x="98" y="699"/>
                  </a:lnTo>
                  <a:lnTo>
                    <a:pt x="97" y="698"/>
                  </a:lnTo>
                  <a:lnTo>
                    <a:pt x="97" y="697"/>
                  </a:lnTo>
                  <a:lnTo>
                    <a:pt x="95" y="695"/>
                  </a:lnTo>
                  <a:lnTo>
                    <a:pt x="94" y="694"/>
                  </a:lnTo>
                  <a:lnTo>
                    <a:pt x="93" y="693"/>
                  </a:lnTo>
                  <a:lnTo>
                    <a:pt x="92" y="692"/>
                  </a:lnTo>
                  <a:lnTo>
                    <a:pt x="90" y="691"/>
                  </a:lnTo>
                  <a:lnTo>
                    <a:pt x="88" y="690"/>
                  </a:lnTo>
                  <a:lnTo>
                    <a:pt x="86" y="690"/>
                  </a:lnTo>
                  <a:lnTo>
                    <a:pt x="85" y="689"/>
                  </a:lnTo>
                  <a:lnTo>
                    <a:pt x="84" y="689"/>
                  </a:lnTo>
                  <a:lnTo>
                    <a:pt x="83" y="689"/>
                  </a:lnTo>
                  <a:lnTo>
                    <a:pt x="81" y="689"/>
                  </a:lnTo>
                  <a:lnTo>
                    <a:pt x="80" y="690"/>
                  </a:lnTo>
                  <a:lnTo>
                    <a:pt x="78" y="690"/>
                  </a:lnTo>
                  <a:lnTo>
                    <a:pt x="73" y="691"/>
                  </a:lnTo>
                  <a:lnTo>
                    <a:pt x="72" y="692"/>
                  </a:lnTo>
                  <a:lnTo>
                    <a:pt x="71" y="692"/>
                  </a:lnTo>
                  <a:lnTo>
                    <a:pt x="70" y="693"/>
                  </a:lnTo>
                  <a:lnTo>
                    <a:pt x="69" y="694"/>
                  </a:lnTo>
                  <a:lnTo>
                    <a:pt x="68" y="695"/>
                  </a:lnTo>
                  <a:lnTo>
                    <a:pt x="67" y="698"/>
                  </a:lnTo>
                  <a:lnTo>
                    <a:pt x="66" y="700"/>
                  </a:lnTo>
                  <a:lnTo>
                    <a:pt x="65" y="702"/>
                  </a:lnTo>
                  <a:lnTo>
                    <a:pt x="63" y="704"/>
                  </a:lnTo>
                  <a:lnTo>
                    <a:pt x="62" y="706"/>
                  </a:lnTo>
                  <a:lnTo>
                    <a:pt x="62" y="707"/>
                  </a:lnTo>
                  <a:lnTo>
                    <a:pt x="61" y="707"/>
                  </a:lnTo>
                  <a:lnTo>
                    <a:pt x="60" y="708"/>
                  </a:lnTo>
                  <a:lnTo>
                    <a:pt x="59" y="708"/>
                  </a:lnTo>
                  <a:lnTo>
                    <a:pt x="59" y="708"/>
                  </a:lnTo>
                  <a:lnTo>
                    <a:pt x="58" y="708"/>
                  </a:lnTo>
                  <a:lnTo>
                    <a:pt x="56" y="708"/>
                  </a:lnTo>
                  <a:lnTo>
                    <a:pt x="54" y="708"/>
                  </a:lnTo>
                  <a:lnTo>
                    <a:pt x="52" y="709"/>
                  </a:lnTo>
                  <a:lnTo>
                    <a:pt x="47" y="709"/>
                  </a:lnTo>
                  <a:lnTo>
                    <a:pt x="36" y="710"/>
                  </a:lnTo>
                  <a:lnTo>
                    <a:pt x="34" y="710"/>
                  </a:lnTo>
                  <a:lnTo>
                    <a:pt x="30" y="710"/>
                  </a:lnTo>
                  <a:lnTo>
                    <a:pt x="28" y="710"/>
                  </a:lnTo>
                  <a:lnTo>
                    <a:pt x="26" y="710"/>
                  </a:lnTo>
                  <a:lnTo>
                    <a:pt x="23" y="711"/>
                  </a:lnTo>
                  <a:lnTo>
                    <a:pt x="22" y="711"/>
                  </a:lnTo>
                  <a:lnTo>
                    <a:pt x="20" y="711"/>
                  </a:lnTo>
                  <a:lnTo>
                    <a:pt x="17" y="710"/>
                  </a:lnTo>
                  <a:lnTo>
                    <a:pt x="16" y="710"/>
                  </a:lnTo>
                  <a:lnTo>
                    <a:pt x="15" y="710"/>
                  </a:lnTo>
                  <a:lnTo>
                    <a:pt x="13" y="711"/>
                  </a:lnTo>
                  <a:lnTo>
                    <a:pt x="12" y="711"/>
                  </a:lnTo>
                  <a:lnTo>
                    <a:pt x="10" y="711"/>
                  </a:lnTo>
                  <a:lnTo>
                    <a:pt x="9" y="711"/>
                  </a:lnTo>
                  <a:lnTo>
                    <a:pt x="7" y="711"/>
                  </a:lnTo>
                  <a:lnTo>
                    <a:pt x="6" y="711"/>
                  </a:lnTo>
                  <a:lnTo>
                    <a:pt x="5" y="710"/>
                  </a:lnTo>
                  <a:lnTo>
                    <a:pt x="4" y="710"/>
                  </a:lnTo>
                  <a:lnTo>
                    <a:pt x="3" y="709"/>
                  </a:lnTo>
                  <a:lnTo>
                    <a:pt x="3" y="708"/>
                  </a:lnTo>
                  <a:lnTo>
                    <a:pt x="2" y="708"/>
                  </a:lnTo>
                  <a:lnTo>
                    <a:pt x="1" y="707"/>
                  </a:lnTo>
                  <a:lnTo>
                    <a:pt x="1" y="706"/>
                  </a:lnTo>
                  <a:lnTo>
                    <a:pt x="1" y="705"/>
                  </a:lnTo>
                  <a:lnTo>
                    <a:pt x="1" y="703"/>
                  </a:lnTo>
                  <a:lnTo>
                    <a:pt x="0" y="702"/>
                  </a:lnTo>
                  <a:lnTo>
                    <a:pt x="0" y="70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 262">
              <a:extLst>
                <a:ext uri="{FF2B5EF4-FFF2-40B4-BE49-F238E27FC236}">
                  <a16:creationId xmlns:a16="http://schemas.microsoft.com/office/drawing/2014/main" id="{282AFF86-341D-2B3A-2ECA-7BE40B700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6865" y="3133533"/>
              <a:ext cx="766254" cy="956701"/>
            </a:xfrm>
            <a:custGeom>
              <a:avLst/>
              <a:gdLst>
                <a:gd name="T0" fmla="*/ 255 w 639"/>
                <a:gd name="T1" fmla="*/ 699 h 727"/>
                <a:gd name="T2" fmla="*/ 242 w 639"/>
                <a:gd name="T3" fmla="*/ 716 h 727"/>
                <a:gd name="T4" fmla="*/ 217 w 639"/>
                <a:gd name="T5" fmla="*/ 726 h 727"/>
                <a:gd name="T6" fmla="*/ 198 w 639"/>
                <a:gd name="T7" fmla="*/ 720 h 727"/>
                <a:gd name="T8" fmla="*/ 178 w 639"/>
                <a:gd name="T9" fmla="*/ 720 h 727"/>
                <a:gd name="T10" fmla="*/ 151 w 639"/>
                <a:gd name="T11" fmla="*/ 721 h 727"/>
                <a:gd name="T12" fmla="*/ 146 w 639"/>
                <a:gd name="T13" fmla="*/ 702 h 727"/>
                <a:gd name="T14" fmla="*/ 138 w 639"/>
                <a:gd name="T15" fmla="*/ 677 h 727"/>
                <a:gd name="T16" fmla="*/ 137 w 639"/>
                <a:gd name="T17" fmla="*/ 648 h 727"/>
                <a:gd name="T18" fmla="*/ 123 w 639"/>
                <a:gd name="T19" fmla="*/ 643 h 727"/>
                <a:gd name="T20" fmla="*/ 120 w 639"/>
                <a:gd name="T21" fmla="*/ 634 h 727"/>
                <a:gd name="T22" fmla="*/ 119 w 639"/>
                <a:gd name="T23" fmla="*/ 622 h 727"/>
                <a:gd name="T24" fmla="*/ 128 w 639"/>
                <a:gd name="T25" fmla="*/ 611 h 727"/>
                <a:gd name="T26" fmla="*/ 112 w 639"/>
                <a:gd name="T27" fmla="*/ 608 h 727"/>
                <a:gd name="T28" fmla="*/ 124 w 639"/>
                <a:gd name="T29" fmla="*/ 584 h 727"/>
                <a:gd name="T30" fmla="*/ 146 w 639"/>
                <a:gd name="T31" fmla="*/ 582 h 727"/>
                <a:gd name="T32" fmla="*/ 166 w 639"/>
                <a:gd name="T33" fmla="*/ 566 h 727"/>
                <a:gd name="T34" fmla="*/ 161 w 639"/>
                <a:gd name="T35" fmla="*/ 553 h 727"/>
                <a:gd name="T36" fmla="*/ 166 w 639"/>
                <a:gd name="T37" fmla="*/ 524 h 727"/>
                <a:gd name="T38" fmla="*/ 173 w 639"/>
                <a:gd name="T39" fmla="*/ 490 h 727"/>
                <a:gd name="T40" fmla="*/ 176 w 639"/>
                <a:gd name="T41" fmla="*/ 451 h 727"/>
                <a:gd name="T42" fmla="*/ 145 w 639"/>
                <a:gd name="T43" fmla="*/ 437 h 727"/>
                <a:gd name="T44" fmla="*/ 129 w 639"/>
                <a:gd name="T45" fmla="*/ 423 h 727"/>
                <a:gd name="T46" fmla="*/ 102 w 639"/>
                <a:gd name="T47" fmla="*/ 401 h 727"/>
                <a:gd name="T48" fmla="*/ 72 w 639"/>
                <a:gd name="T49" fmla="*/ 402 h 727"/>
                <a:gd name="T50" fmla="*/ 46 w 639"/>
                <a:gd name="T51" fmla="*/ 384 h 727"/>
                <a:gd name="T52" fmla="*/ 48 w 639"/>
                <a:gd name="T53" fmla="*/ 375 h 727"/>
                <a:gd name="T54" fmla="*/ 20 w 639"/>
                <a:gd name="T55" fmla="*/ 374 h 727"/>
                <a:gd name="T56" fmla="*/ 0 w 639"/>
                <a:gd name="T57" fmla="*/ 373 h 727"/>
                <a:gd name="T58" fmla="*/ 9 w 639"/>
                <a:gd name="T59" fmla="*/ 352 h 727"/>
                <a:gd name="T60" fmla="*/ 8 w 639"/>
                <a:gd name="T61" fmla="*/ 333 h 727"/>
                <a:gd name="T62" fmla="*/ 27 w 639"/>
                <a:gd name="T63" fmla="*/ 324 h 727"/>
                <a:gd name="T64" fmla="*/ 37 w 639"/>
                <a:gd name="T65" fmla="*/ 309 h 727"/>
                <a:gd name="T66" fmla="*/ 48 w 639"/>
                <a:gd name="T67" fmla="*/ 286 h 727"/>
                <a:gd name="T68" fmla="*/ 79 w 639"/>
                <a:gd name="T69" fmla="*/ 275 h 727"/>
                <a:gd name="T70" fmla="*/ 111 w 639"/>
                <a:gd name="T71" fmla="*/ 251 h 727"/>
                <a:gd name="T72" fmla="*/ 129 w 639"/>
                <a:gd name="T73" fmla="*/ 254 h 727"/>
                <a:gd name="T74" fmla="*/ 158 w 639"/>
                <a:gd name="T75" fmla="*/ 246 h 727"/>
                <a:gd name="T76" fmla="*/ 182 w 639"/>
                <a:gd name="T77" fmla="*/ 235 h 727"/>
                <a:gd name="T78" fmla="*/ 200 w 639"/>
                <a:gd name="T79" fmla="*/ 233 h 727"/>
                <a:gd name="T80" fmla="*/ 227 w 639"/>
                <a:gd name="T81" fmla="*/ 218 h 727"/>
                <a:gd name="T82" fmla="*/ 243 w 639"/>
                <a:gd name="T83" fmla="*/ 204 h 727"/>
                <a:gd name="T84" fmla="*/ 249 w 639"/>
                <a:gd name="T85" fmla="*/ 187 h 727"/>
                <a:gd name="T86" fmla="*/ 271 w 639"/>
                <a:gd name="T87" fmla="*/ 178 h 727"/>
                <a:gd name="T88" fmla="*/ 329 w 639"/>
                <a:gd name="T89" fmla="*/ 183 h 727"/>
                <a:gd name="T90" fmla="*/ 360 w 639"/>
                <a:gd name="T91" fmla="*/ 184 h 727"/>
                <a:gd name="T92" fmla="*/ 395 w 639"/>
                <a:gd name="T93" fmla="*/ 172 h 727"/>
                <a:gd name="T94" fmla="*/ 411 w 639"/>
                <a:gd name="T95" fmla="*/ 160 h 727"/>
                <a:gd name="T96" fmla="*/ 410 w 639"/>
                <a:gd name="T97" fmla="*/ 130 h 727"/>
                <a:gd name="T98" fmla="*/ 424 w 639"/>
                <a:gd name="T99" fmla="*/ 126 h 727"/>
                <a:gd name="T100" fmla="*/ 436 w 639"/>
                <a:gd name="T101" fmla="*/ 112 h 727"/>
                <a:gd name="T102" fmla="*/ 453 w 639"/>
                <a:gd name="T103" fmla="*/ 100 h 727"/>
                <a:gd name="T104" fmla="*/ 455 w 639"/>
                <a:gd name="T105" fmla="*/ 75 h 727"/>
                <a:gd name="T106" fmla="*/ 464 w 639"/>
                <a:gd name="T107" fmla="*/ 77 h 727"/>
                <a:gd name="T108" fmla="*/ 485 w 639"/>
                <a:gd name="T109" fmla="*/ 76 h 727"/>
                <a:gd name="T110" fmla="*/ 499 w 639"/>
                <a:gd name="T111" fmla="*/ 82 h 727"/>
                <a:gd name="T112" fmla="*/ 510 w 639"/>
                <a:gd name="T113" fmla="*/ 93 h 727"/>
                <a:gd name="T114" fmla="*/ 544 w 639"/>
                <a:gd name="T115" fmla="*/ 86 h 727"/>
                <a:gd name="T116" fmla="*/ 569 w 639"/>
                <a:gd name="T117" fmla="*/ 62 h 727"/>
                <a:gd name="T118" fmla="*/ 582 w 639"/>
                <a:gd name="T119" fmla="*/ 44 h 727"/>
                <a:gd name="T120" fmla="*/ 609 w 639"/>
                <a:gd name="T121" fmla="*/ 44 h 727"/>
                <a:gd name="T122" fmla="*/ 620 w 639"/>
                <a:gd name="T123" fmla="*/ 28 h 727"/>
                <a:gd name="T124" fmla="*/ 638 w 639"/>
                <a:gd name="T125" fmla="*/ 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9" h="727">
                  <a:moveTo>
                    <a:pt x="276" y="700"/>
                  </a:moveTo>
                  <a:lnTo>
                    <a:pt x="276" y="694"/>
                  </a:lnTo>
                  <a:lnTo>
                    <a:pt x="276" y="692"/>
                  </a:lnTo>
                  <a:lnTo>
                    <a:pt x="276" y="692"/>
                  </a:lnTo>
                  <a:lnTo>
                    <a:pt x="276" y="691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5" y="690"/>
                  </a:lnTo>
                  <a:lnTo>
                    <a:pt x="272" y="691"/>
                  </a:lnTo>
                  <a:lnTo>
                    <a:pt x="270" y="692"/>
                  </a:lnTo>
                  <a:lnTo>
                    <a:pt x="268" y="692"/>
                  </a:lnTo>
                  <a:lnTo>
                    <a:pt x="266" y="693"/>
                  </a:lnTo>
                  <a:lnTo>
                    <a:pt x="263" y="695"/>
                  </a:lnTo>
                  <a:lnTo>
                    <a:pt x="258" y="697"/>
                  </a:lnTo>
                  <a:lnTo>
                    <a:pt x="256" y="698"/>
                  </a:lnTo>
                  <a:lnTo>
                    <a:pt x="255" y="699"/>
                  </a:lnTo>
                  <a:lnTo>
                    <a:pt x="255" y="699"/>
                  </a:lnTo>
                  <a:lnTo>
                    <a:pt x="254" y="700"/>
                  </a:lnTo>
                  <a:lnTo>
                    <a:pt x="254" y="701"/>
                  </a:lnTo>
                  <a:lnTo>
                    <a:pt x="253" y="702"/>
                  </a:lnTo>
                  <a:lnTo>
                    <a:pt x="252" y="705"/>
                  </a:lnTo>
                  <a:lnTo>
                    <a:pt x="251" y="708"/>
                  </a:lnTo>
                  <a:lnTo>
                    <a:pt x="250" y="709"/>
                  </a:lnTo>
                  <a:lnTo>
                    <a:pt x="250" y="710"/>
                  </a:lnTo>
                  <a:lnTo>
                    <a:pt x="249" y="712"/>
                  </a:lnTo>
                  <a:lnTo>
                    <a:pt x="248" y="714"/>
                  </a:lnTo>
                  <a:lnTo>
                    <a:pt x="247" y="714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6" y="715"/>
                  </a:lnTo>
                  <a:lnTo>
                    <a:pt x="243" y="716"/>
                  </a:lnTo>
                  <a:lnTo>
                    <a:pt x="242" y="716"/>
                  </a:lnTo>
                  <a:lnTo>
                    <a:pt x="241" y="717"/>
                  </a:lnTo>
                  <a:lnTo>
                    <a:pt x="239" y="718"/>
                  </a:lnTo>
                  <a:lnTo>
                    <a:pt x="237" y="719"/>
                  </a:lnTo>
                  <a:lnTo>
                    <a:pt x="236" y="720"/>
                  </a:lnTo>
                  <a:lnTo>
                    <a:pt x="235" y="720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28" y="721"/>
                  </a:lnTo>
                  <a:lnTo>
                    <a:pt x="227" y="722"/>
                  </a:lnTo>
                  <a:lnTo>
                    <a:pt x="225" y="722"/>
                  </a:lnTo>
                  <a:lnTo>
                    <a:pt x="224" y="723"/>
                  </a:lnTo>
                  <a:lnTo>
                    <a:pt x="223" y="723"/>
                  </a:lnTo>
                  <a:lnTo>
                    <a:pt x="221" y="725"/>
                  </a:lnTo>
                  <a:lnTo>
                    <a:pt x="220" y="725"/>
                  </a:lnTo>
                  <a:lnTo>
                    <a:pt x="219" y="726"/>
                  </a:lnTo>
                  <a:lnTo>
                    <a:pt x="217" y="726"/>
                  </a:lnTo>
                  <a:lnTo>
                    <a:pt x="216" y="727"/>
                  </a:lnTo>
                  <a:lnTo>
                    <a:pt x="215" y="727"/>
                  </a:lnTo>
                  <a:lnTo>
                    <a:pt x="213" y="727"/>
                  </a:lnTo>
                  <a:lnTo>
                    <a:pt x="212" y="727"/>
                  </a:lnTo>
                  <a:lnTo>
                    <a:pt x="211" y="726"/>
                  </a:lnTo>
                  <a:lnTo>
                    <a:pt x="209" y="726"/>
                  </a:lnTo>
                  <a:lnTo>
                    <a:pt x="208" y="725"/>
                  </a:lnTo>
                  <a:lnTo>
                    <a:pt x="206" y="724"/>
                  </a:lnTo>
                  <a:lnTo>
                    <a:pt x="205" y="724"/>
                  </a:lnTo>
                  <a:lnTo>
                    <a:pt x="204" y="724"/>
                  </a:lnTo>
                  <a:lnTo>
                    <a:pt x="204" y="723"/>
                  </a:lnTo>
                  <a:lnTo>
                    <a:pt x="203" y="722"/>
                  </a:lnTo>
                  <a:lnTo>
                    <a:pt x="202" y="722"/>
                  </a:lnTo>
                  <a:lnTo>
                    <a:pt x="201" y="721"/>
                  </a:lnTo>
                  <a:lnTo>
                    <a:pt x="199" y="720"/>
                  </a:lnTo>
                  <a:lnTo>
                    <a:pt x="198" y="720"/>
                  </a:lnTo>
                  <a:lnTo>
                    <a:pt x="195" y="717"/>
                  </a:lnTo>
                  <a:lnTo>
                    <a:pt x="194" y="717"/>
                  </a:lnTo>
                  <a:lnTo>
                    <a:pt x="193" y="716"/>
                  </a:lnTo>
                  <a:lnTo>
                    <a:pt x="193" y="716"/>
                  </a:lnTo>
                  <a:lnTo>
                    <a:pt x="192" y="716"/>
                  </a:lnTo>
                  <a:lnTo>
                    <a:pt x="191" y="716"/>
                  </a:lnTo>
                  <a:lnTo>
                    <a:pt x="189" y="716"/>
                  </a:lnTo>
                  <a:lnTo>
                    <a:pt x="188" y="717"/>
                  </a:lnTo>
                  <a:lnTo>
                    <a:pt x="185" y="719"/>
                  </a:lnTo>
                  <a:lnTo>
                    <a:pt x="183" y="719"/>
                  </a:lnTo>
                  <a:lnTo>
                    <a:pt x="182" y="719"/>
                  </a:lnTo>
                  <a:lnTo>
                    <a:pt x="181" y="720"/>
                  </a:lnTo>
                  <a:lnTo>
                    <a:pt x="181" y="720"/>
                  </a:lnTo>
                  <a:lnTo>
                    <a:pt x="180" y="720"/>
                  </a:lnTo>
                  <a:lnTo>
                    <a:pt x="179" y="720"/>
                  </a:lnTo>
                  <a:lnTo>
                    <a:pt x="178" y="720"/>
                  </a:lnTo>
                  <a:lnTo>
                    <a:pt x="178" y="719"/>
                  </a:lnTo>
                  <a:lnTo>
                    <a:pt x="177" y="719"/>
                  </a:lnTo>
                  <a:lnTo>
                    <a:pt x="174" y="716"/>
                  </a:lnTo>
                  <a:lnTo>
                    <a:pt x="173" y="715"/>
                  </a:lnTo>
                  <a:lnTo>
                    <a:pt x="172" y="715"/>
                  </a:lnTo>
                  <a:lnTo>
                    <a:pt x="172" y="715"/>
                  </a:lnTo>
                  <a:lnTo>
                    <a:pt x="171" y="715"/>
                  </a:lnTo>
                  <a:lnTo>
                    <a:pt x="170" y="715"/>
                  </a:lnTo>
                  <a:lnTo>
                    <a:pt x="170" y="715"/>
                  </a:lnTo>
                  <a:lnTo>
                    <a:pt x="169" y="715"/>
                  </a:lnTo>
                  <a:lnTo>
                    <a:pt x="166" y="716"/>
                  </a:lnTo>
                  <a:lnTo>
                    <a:pt x="164" y="717"/>
                  </a:lnTo>
                  <a:lnTo>
                    <a:pt x="158" y="719"/>
                  </a:lnTo>
                  <a:lnTo>
                    <a:pt x="154" y="720"/>
                  </a:lnTo>
                  <a:lnTo>
                    <a:pt x="153" y="720"/>
                  </a:lnTo>
                  <a:lnTo>
                    <a:pt x="151" y="721"/>
                  </a:lnTo>
                  <a:lnTo>
                    <a:pt x="149" y="721"/>
                  </a:lnTo>
                  <a:lnTo>
                    <a:pt x="149" y="720"/>
                  </a:lnTo>
                  <a:lnTo>
                    <a:pt x="148" y="720"/>
                  </a:lnTo>
                  <a:lnTo>
                    <a:pt x="148" y="720"/>
                  </a:lnTo>
                  <a:lnTo>
                    <a:pt x="147" y="720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48" y="710"/>
                  </a:lnTo>
                  <a:lnTo>
                    <a:pt x="148" y="709"/>
                  </a:lnTo>
                  <a:lnTo>
                    <a:pt x="147" y="707"/>
                  </a:lnTo>
                  <a:lnTo>
                    <a:pt x="147" y="705"/>
                  </a:lnTo>
                  <a:lnTo>
                    <a:pt x="146" y="703"/>
                  </a:lnTo>
                  <a:lnTo>
                    <a:pt x="146" y="702"/>
                  </a:lnTo>
                  <a:lnTo>
                    <a:pt x="145" y="701"/>
                  </a:lnTo>
                  <a:lnTo>
                    <a:pt x="144" y="700"/>
                  </a:lnTo>
                  <a:lnTo>
                    <a:pt x="143" y="699"/>
                  </a:lnTo>
                  <a:lnTo>
                    <a:pt x="142" y="698"/>
                  </a:lnTo>
                  <a:lnTo>
                    <a:pt x="141" y="698"/>
                  </a:lnTo>
                  <a:lnTo>
                    <a:pt x="139" y="697"/>
                  </a:lnTo>
                  <a:lnTo>
                    <a:pt x="139" y="696"/>
                  </a:lnTo>
                  <a:lnTo>
                    <a:pt x="138" y="696"/>
                  </a:lnTo>
                  <a:lnTo>
                    <a:pt x="138" y="695"/>
                  </a:lnTo>
                  <a:lnTo>
                    <a:pt x="138" y="695"/>
                  </a:lnTo>
                  <a:lnTo>
                    <a:pt x="138" y="694"/>
                  </a:lnTo>
                  <a:lnTo>
                    <a:pt x="138" y="693"/>
                  </a:lnTo>
                  <a:lnTo>
                    <a:pt x="138" y="687"/>
                  </a:lnTo>
                  <a:lnTo>
                    <a:pt x="138" y="686"/>
                  </a:lnTo>
                  <a:lnTo>
                    <a:pt x="138" y="682"/>
                  </a:lnTo>
                  <a:lnTo>
                    <a:pt x="138" y="677"/>
                  </a:lnTo>
                  <a:lnTo>
                    <a:pt x="139" y="675"/>
                  </a:lnTo>
                  <a:lnTo>
                    <a:pt x="139" y="673"/>
                  </a:lnTo>
                  <a:lnTo>
                    <a:pt x="140" y="667"/>
                  </a:lnTo>
                  <a:lnTo>
                    <a:pt x="141" y="665"/>
                  </a:lnTo>
                  <a:lnTo>
                    <a:pt x="141" y="664"/>
                  </a:lnTo>
                  <a:lnTo>
                    <a:pt x="141" y="661"/>
                  </a:lnTo>
                  <a:lnTo>
                    <a:pt x="141" y="659"/>
                  </a:lnTo>
                  <a:lnTo>
                    <a:pt x="141" y="656"/>
                  </a:lnTo>
                  <a:lnTo>
                    <a:pt x="141" y="654"/>
                  </a:lnTo>
                  <a:lnTo>
                    <a:pt x="141" y="652"/>
                  </a:lnTo>
                  <a:lnTo>
                    <a:pt x="140" y="652"/>
                  </a:lnTo>
                  <a:lnTo>
                    <a:pt x="140" y="651"/>
                  </a:lnTo>
                  <a:lnTo>
                    <a:pt x="139" y="650"/>
                  </a:lnTo>
                  <a:lnTo>
                    <a:pt x="139" y="650"/>
                  </a:lnTo>
                  <a:lnTo>
                    <a:pt x="138" y="649"/>
                  </a:lnTo>
                  <a:lnTo>
                    <a:pt x="137" y="648"/>
                  </a:lnTo>
                  <a:lnTo>
                    <a:pt x="135" y="648"/>
                  </a:lnTo>
                  <a:lnTo>
                    <a:pt x="134" y="647"/>
                  </a:lnTo>
                  <a:lnTo>
                    <a:pt x="132" y="647"/>
                  </a:lnTo>
                  <a:lnTo>
                    <a:pt x="131" y="646"/>
                  </a:lnTo>
                  <a:lnTo>
                    <a:pt x="129" y="646"/>
                  </a:lnTo>
                  <a:lnTo>
                    <a:pt x="126" y="646"/>
                  </a:lnTo>
                  <a:lnTo>
                    <a:pt x="125" y="646"/>
                  </a:lnTo>
                  <a:lnTo>
                    <a:pt x="124" y="646"/>
                  </a:lnTo>
                  <a:lnTo>
                    <a:pt x="124" y="646"/>
                  </a:lnTo>
                  <a:lnTo>
                    <a:pt x="123" y="646"/>
                  </a:lnTo>
                  <a:lnTo>
                    <a:pt x="123" y="645"/>
                  </a:lnTo>
                  <a:lnTo>
                    <a:pt x="122" y="645"/>
                  </a:lnTo>
                  <a:lnTo>
                    <a:pt x="122" y="645"/>
                  </a:lnTo>
                  <a:lnTo>
                    <a:pt x="122" y="644"/>
                  </a:lnTo>
                  <a:lnTo>
                    <a:pt x="122" y="644"/>
                  </a:lnTo>
                  <a:lnTo>
                    <a:pt x="123" y="643"/>
                  </a:lnTo>
                  <a:lnTo>
                    <a:pt x="123" y="642"/>
                  </a:lnTo>
                  <a:lnTo>
                    <a:pt x="123" y="641"/>
                  </a:lnTo>
                  <a:lnTo>
                    <a:pt x="122" y="640"/>
                  </a:lnTo>
                  <a:lnTo>
                    <a:pt x="122" y="640"/>
                  </a:lnTo>
                  <a:lnTo>
                    <a:pt x="121" y="639"/>
                  </a:lnTo>
                  <a:lnTo>
                    <a:pt x="120" y="638"/>
                  </a:lnTo>
                  <a:lnTo>
                    <a:pt x="118" y="637"/>
                  </a:lnTo>
                  <a:lnTo>
                    <a:pt x="117" y="636"/>
                  </a:lnTo>
                  <a:lnTo>
                    <a:pt x="116" y="636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6" y="635"/>
                  </a:lnTo>
                  <a:lnTo>
                    <a:pt x="117" y="635"/>
                  </a:lnTo>
                  <a:lnTo>
                    <a:pt x="118" y="634"/>
                  </a:lnTo>
                  <a:lnTo>
                    <a:pt x="120" y="634"/>
                  </a:lnTo>
                  <a:lnTo>
                    <a:pt x="121" y="634"/>
                  </a:lnTo>
                  <a:lnTo>
                    <a:pt x="122" y="634"/>
                  </a:lnTo>
                  <a:lnTo>
                    <a:pt x="123" y="633"/>
                  </a:lnTo>
                  <a:lnTo>
                    <a:pt x="124" y="633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5" y="631"/>
                  </a:lnTo>
                  <a:lnTo>
                    <a:pt x="125" y="631"/>
                  </a:lnTo>
                  <a:lnTo>
                    <a:pt x="124" y="630"/>
                  </a:lnTo>
                  <a:lnTo>
                    <a:pt x="124" y="629"/>
                  </a:lnTo>
                  <a:lnTo>
                    <a:pt x="123" y="628"/>
                  </a:lnTo>
                  <a:lnTo>
                    <a:pt x="123" y="627"/>
                  </a:lnTo>
                  <a:lnTo>
                    <a:pt x="122" y="626"/>
                  </a:lnTo>
                  <a:lnTo>
                    <a:pt x="120" y="624"/>
                  </a:lnTo>
                  <a:lnTo>
                    <a:pt x="120" y="623"/>
                  </a:lnTo>
                  <a:lnTo>
                    <a:pt x="119" y="622"/>
                  </a:lnTo>
                  <a:lnTo>
                    <a:pt x="119" y="622"/>
                  </a:lnTo>
                  <a:lnTo>
                    <a:pt x="119" y="621"/>
                  </a:lnTo>
                  <a:lnTo>
                    <a:pt x="119" y="620"/>
                  </a:lnTo>
                  <a:lnTo>
                    <a:pt x="119" y="619"/>
                  </a:lnTo>
                  <a:lnTo>
                    <a:pt x="119" y="619"/>
                  </a:lnTo>
                  <a:lnTo>
                    <a:pt x="119" y="618"/>
                  </a:lnTo>
                  <a:lnTo>
                    <a:pt x="119" y="618"/>
                  </a:lnTo>
                  <a:lnTo>
                    <a:pt x="120" y="618"/>
                  </a:lnTo>
                  <a:lnTo>
                    <a:pt x="125" y="615"/>
                  </a:lnTo>
                  <a:lnTo>
                    <a:pt x="127" y="614"/>
                  </a:lnTo>
                  <a:lnTo>
                    <a:pt x="127" y="614"/>
                  </a:lnTo>
                  <a:lnTo>
                    <a:pt x="128" y="613"/>
                  </a:lnTo>
                  <a:lnTo>
                    <a:pt x="128" y="613"/>
                  </a:lnTo>
                  <a:lnTo>
                    <a:pt x="129" y="612"/>
                  </a:lnTo>
                  <a:lnTo>
                    <a:pt x="128" y="612"/>
                  </a:lnTo>
                  <a:lnTo>
                    <a:pt x="128" y="611"/>
                  </a:lnTo>
                  <a:lnTo>
                    <a:pt x="128" y="611"/>
                  </a:lnTo>
                  <a:lnTo>
                    <a:pt x="127" y="610"/>
                  </a:lnTo>
                  <a:lnTo>
                    <a:pt x="127" y="610"/>
                  </a:lnTo>
                  <a:lnTo>
                    <a:pt x="126" y="609"/>
                  </a:lnTo>
                  <a:lnTo>
                    <a:pt x="125" y="609"/>
                  </a:lnTo>
                  <a:lnTo>
                    <a:pt x="123" y="609"/>
                  </a:lnTo>
                  <a:lnTo>
                    <a:pt x="122" y="609"/>
                  </a:lnTo>
                  <a:lnTo>
                    <a:pt x="120" y="609"/>
                  </a:lnTo>
                  <a:lnTo>
                    <a:pt x="118" y="609"/>
                  </a:lnTo>
                  <a:lnTo>
                    <a:pt x="116" y="609"/>
                  </a:lnTo>
                  <a:lnTo>
                    <a:pt x="115" y="609"/>
                  </a:lnTo>
                  <a:lnTo>
                    <a:pt x="114" y="609"/>
                  </a:lnTo>
                  <a:lnTo>
                    <a:pt x="113" y="609"/>
                  </a:lnTo>
                  <a:lnTo>
                    <a:pt x="113" y="609"/>
                  </a:lnTo>
                  <a:lnTo>
                    <a:pt x="112" y="608"/>
                  </a:lnTo>
                  <a:lnTo>
                    <a:pt x="112" y="608"/>
                  </a:lnTo>
                  <a:lnTo>
                    <a:pt x="111" y="607"/>
                  </a:lnTo>
                  <a:lnTo>
                    <a:pt x="111" y="606"/>
                  </a:lnTo>
                  <a:lnTo>
                    <a:pt x="111" y="605"/>
                  </a:lnTo>
                  <a:lnTo>
                    <a:pt x="111" y="604"/>
                  </a:lnTo>
                  <a:lnTo>
                    <a:pt x="111" y="603"/>
                  </a:lnTo>
                  <a:lnTo>
                    <a:pt x="111" y="601"/>
                  </a:lnTo>
                  <a:lnTo>
                    <a:pt x="112" y="600"/>
                  </a:lnTo>
                  <a:lnTo>
                    <a:pt x="112" y="599"/>
                  </a:lnTo>
                  <a:lnTo>
                    <a:pt x="113" y="598"/>
                  </a:lnTo>
                  <a:lnTo>
                    <a:pt x="114" y="596"/>
                  </a:lnTo>
                  <a:lnTo>
                    <a:pt x="118" y="591"/>
                  </a:lnTo>
                  <a:lnTo>
                    <a:pt x="119" y="589"/>
                  </a:lnTo>
                  <a:lnTo>
                    <a:pt x="120" y="588"/>
                  </a:lnTo>
                  <a:lnTo>
                    <a:pt x="122" y="587"/>
                  </a:lnTo>
                  <a:lnTo>
                    <a:pt x="123" y="586"/>
                  </a:lnTo>
                  <a:lnTo>
                    <a:pt x="124" y="584"/>
                  </a:lnTo>
                  <a:lnTo>
                    <a:pt x="125" y="584"/>
                  </a:lnTo>
                  <a:lnTo>
                    <a:pt x="127" y="582"/>
                  </a:lnTo>
                  <a:lnTo>
                    <a:pt x="128" y="581"/>
                  </a:lnTo>
                  <a:lnTo>
                    <a:pt x="130" y="581"/>
                  </a:lnTo>
                  <a:lnTo>
                    <a:pt x="132" y="580"/>
                  </a:lnTo>
                  <a:lnTo>
                    <a:pt x="133" y="579"/>
                  </a:lnTo>
                  <a:lnTo>
                    <a:pt x="134" y="579"/>
                  </a:lnTo>
                  <a:lnTo>
                    <a:pt x="135" y="578"/>
                  </a:lnTo>
                  <a:lnTo>
                    <a:pt x="137" y="578"/>
                  </a:lnTo>
                  <a:lnTo>
                    <a:pt x="138" y="578"/>
                  </a:lnTo>
                  <a:lnTo>
                    <a:pt x="139" y="578"/>
                  </a:lnTo>
                  <a:lnTo>
                    <a:pt x="139" y="579"/>
                  </a:lnTo>
                  <a:lnTo>
                    <a:pt x="140" y="579"/>
                  </a:lnTo>
                  <a:lnTo>
                    <a:pt x="144" y="581"/>
                  </a:lnTo>
                  <a:lnTo>
                    <a:pt x="145" y="582"/>
                  </a:lnTo>
                  <a:lnTo>
                    <a:pt x="146" y="582"/>
                  </a:lnTo>
                  <a:lnTo>
                    <a:pt x="147" y="582"/>
                  </a:lnTo>
                  <a:lnTo>
                    <a:pt x="147" y="582"/>
                  </a:lnTo>
                  <a:lnTo>
                    <a:pt x="148" y="582"/>
                  </a:lnTo>
                  <a:lnTo>
                    <a:pt x="149" y="582"/>
                  </a:lnTo>
                  <a:lnTo>
                    <a:pt x="150" y="582"/>
                  </a:lnTo>
                  <a:lnTo>
                    <a:pt x="150" y="581"/>
                  </a:lnTo>
                  <a:lnTo>
                    <a:pt x="151" y="581"/>
                  </a:lnTo>
                  <a:lnTo>
                    <a:pt x="152" y="580"/>
                  </a:lnTo>
                  <a:lnTo>
                    <a:pt x="153" y="579"/>
                  </a:lnTo>
                  <a:lnTo>
                    <a:pt x="155" y="575"/>
                  </a:lnTo>
                  <a:lnTo>
                    <a:pt x="156" y="574"/>
                  </a:lnTo>
                  <a:lnTo>
                    <a:pt x="158" y="573"/>
                  </a:lnTo>
                  <a:lnTo>
                    <a:pt x="159" y="571"/>
                  </a:lnTo>
                  <a:lnTo>
                    <a:pt x="163" y="568"/>
                  </a:lnTo>
                  <a:lnTo>
                    <a:pt x="165" y="566"/>
                  </a:lnTo>
                  <a:lnTo>
                    <a:pt x="166" y="566"/>
                  </a:lnTo>
                  <a:lnTo>
                    <a:pt x="166" y="565"/>
                  </a:lnTo>
                  <a:lnTo>
                    <a:pt x="167" y="564"/>
                  </a:lnTo>
                  <a:lnTo>
                    <a:pt x="167" y="563"/>
                  </a:lnTo>
                  <a:lnTo>
                    <a:pt x="167" y="563"/>
                  </a:lnTo>
                  <a:lnTo>
                    <a:pt x="167" y="562"/>
                  </a:lnTo>
                  <a:lnTo>
                    <a:pt x="167" y="561"/>
                  </a:lnTo>
                  <a:lnTo>
                    <a:pt x="167" y="560"/>
                  </a:lnTo>
                  <a:lnTo>
                    <a:pt x="166" y="559"/>
                  </a:lnTo>
                  <a:lnTo>
                    <a:pt x="165" y="558"/>
                  </a:lnTo>
                  <a:lnTo>
                    <a:pt x="164" y="558"/>
                  </a:lnTo>
                  <a:lnTo>
                    <a:pt x="162" y="557"/>
                  </a:lnTo>
                  <a:lnTo>
                    <a:pt x="162" y="556"/>
                  </a:lnTo>
                  <a:lnTo>
                    <a:pt x="161" y="556"/>
                  </a:lnTo>
                  <a:lnTo>
                    <a:pt x="161" y="555"/>
                  </a:lnTo>
                  <a:lnTo>
                    <a:pt x="161" y="554"/>
                  </a:lnTo>
                  <a:lnTo>
                    <a:pt x="161" y="553"/>
                  </a:lnTo>
                  <a:lnTo>
                    <a:pt x="162" y="551"/>
                  </a:lnTo>
                  <a:lnTo>
                    <a:pt x="162" y="549"/>
                  </a:lnTo>
                  <a:lnTo>
                    <a:pt x="162" y="548"/>
                  </a:lnTo>
                  <a:lnTo>
                    <a:pt x="163" y="546"/>
                  </a:lnTo>
                  <a:lnTo>
                    <a:pt x="163" y="545"/>
                  </a:lnTo>
                  <a:lnTo>
                    <a:pt x="163" y="543"/>
                  </a:lnTo>
                  <a:lnTo>
                    <a:pt x="163" y="539"/>
                  </a:lnTo>
                  <a:lnTo>
                    <a:pt x="163" y="537"/>
                  </a:lnTo>
                  <a:lnTo>
                    <a:pt x="163" y="536"/>
                  </a:lnTo>
                  <a:lnTo>
                    <a:pt x="163" y="535"/>
                  </a:lnTo>
                  <a:lnTo>
                    <a:pt x="163" y="534"/>
                  </a:lnTo>
                  <a:lnTo>
                    <a:pt x="164" y="533"/>
                  </a:lnTo>
                  <a:lnTo>
                    <a:pt x="165" y="529"/>
                  </a:lnTo>
                  <a:lnTo>
                    <a:pt x="166" y="527"/>
                  </a:lnTo>
                  <a:lnTo>
                    <a:pt x="166" y="525"/>
                  </a:lnTo>
                  <a:lnTo>
                    <a:pt x="166" y="524"/>
                  </a:lnTo>
                  <a:lnTo>
                    <a:pt x="167" y="522"/>
                  </a:lnTo>
                  <a:lnTo>
                    <a:pt x="167" y="521"/>
                  </a:lnTo>
                  <a:lnTo>
                    <a:pt x="167" y="519"/>
                  </a:lnTo>
                  <a:lnTo>
                    <a:pt x="166" y="516"/>
                  </a:lnTo>
                  <a:lnTo>
                    <a:pt x="166" y="513"/>
                  </a:lnTo>
                  <a:lnTo>
                    <a:pt x="166" y="512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2"/>
                  </a:lnTo>
                  <a:lnTo>
                    <a:pt x="169" y="498"/>
                  </a:lnTo>
                  <a:lnTo>
                    <a:pt x="170" y="495"/>
                  </a:lnTo>
                  <a:lnTo>
                    <a:pt x="171" y="493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3" y="490"/>
                  </a:lnTo>
                  <a:lnTo>
                    <a:pt x="173" y="490"/>
                  </a:lnTo>
                  <a:lnTo>
                    <a:pt x="176" y="488"/>
                  </a:lnTo>
                  <a:lnTo>
                    <a:pt x="177" y="487"/>
                  </a:lnTo>
                  <a:lnTo>
                    <a:pt x="177" y="486"/>
                  </a:lnTo>
                  <a:lnTo>
                    <a:pt x="177" y="485"/>
                  </a:lnTo>
                  <a:lnTo>
                    <a:pt x="178" y="484"/>
                  </a:lnTo>
                  <a:lnTo>
                    <a:pt x="178" y="483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75"/>
                  </a:lnTo>
                  <a:lnTo>
                    <a:pt x="177" y="473"/>
                  </a:lnTo>
                  <a:lnTo>
                    <a:pt x="177" y="467"/>
                  </a:lnTo>
                  <a:lnTo>
                    <a:pt x="176" y="462"/>
                  </a:lnTo>
                  <a:lnTo>
                    <a:pt x="176" y="460"/>
                  </a:lnTo>
                  <a:lnTo>
                    <a:pt x="176" y="453"/>
                  </a:lnTo>
                  <a:lnTo>
                    <a:pt x="176" y="452"/>
                  </a:lnTo>
                  <a:lnTo>
                    <a:pt x="176" y="451"/>
                  </a:lnTo>
                  <a:lnTo>
                    <a:pt x="175" y="451"/>
                  </a:lnTo>
                  <a:lnTo>
                    <a:pt x="175" y="450"/>
                  </a:lnTo>
                  <a:lnTo>
                    <a:pt x="174" y="450"/>
                  </a:lnTo>
                  <a:lnTo>
                    <a:pt x="173" y="449"/>
                  </a:lnTo>
                  <a:lnTo>
                    <a:pt x="164" y="444"/>
                  </a:lnTo>
                  <a:lnTo>
                    <a:pt x="161" y="443"/>
                  </a:lnTo>
                  <a:lnTo>
                    <a:pt x="159" y="442"/>
                  </a:lnTo>
                  <a:lnTo>
                    <a:pt x="156" y="441"/>
                  </a:lnTo>
                  <a:lnTo>
                    <a:pt x="152" y="440"/>
                  </a:lnTo>
                  <a:lnTo>
                    <a:pt x="148" y="439"/>
                  </a:lnTo>
                  <a:lnTo>
                    <a:pt x="147" y="439"/>
                  </a:lnTo>
                  <a:lnTo>
                    <a:pt x="147" y="438"/>
                  </a:lnTo>
                  <a:lnTo>
                    <a:pt x="146" y="438"/>
                  </a:lnTo>
                  <a:lnTo>
                    <a:pt x="146" y="438"/>
                  </a:lnTo>
                  <a:lnTo>
                    <a:pt x="146" y="437"/>
                  </a:lnTo>
                  <a:lnTo>
                    <a:pt x="145" y="437"/>
                  </a:lnTo>
                  <a:lnTo>
                    <a:pt x="145" y="436"/>
                  </a:lnTo>
                  <a:lnTo>
                    <a:pt x="144" y="432"/>
                  </a:lnTo>
                  <a:lnTo>
                    <a:pt x="144" y="431"/>
                  </a:lnTo>
                  <a:lnTo>
                    <a:pt x="144" y="430"/>
                  </a:lnTo>
                  <a:lnTo>
                    <a:pt x="144" y="429"/>
                  </a:lnTo>
                  <a:lnTo>
                    <a:pt x="143" y="429"/>
                  </a:lnTo>
                  <a:lnTo>
                    <a:pt x="143" y="428"/>
                  </a:lnTo>
                  <a:lnTo>
                    <a:pt x="142" y="427"/>
                  </a:lnTo>
                  <a:lnTo>
                    <a:pt x="141" y="427"/>
                  </a:lnTo>
                  <a:lnTo>
                    <a:pt x="140" y="426"/>
                  </a:lnTo>
                  <a:lnTo>
                    <a:pt x="139" y="425"/>
                  </a:lnTo>
                  <a:lnTo>
                    <a:pt x="137" y="425"/>
                  </a:lnTo>
                  <a:lnTo>
                    <a:pt x="136" y="424"/>
                  </a:lnTo>
                  <a:lnTo>
                    <a:pt x="135" y="424"/>
                  </a:lnTo>
                  <a:lnTo>
                    <a:pt x="130" y="423"/>
                  </a:lnTo>
                  <a:lnTo>
                    <a:pt x="129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1" y="417"/>
                  </a:lnTo>
                  <a:lnTo>
                    <a:pt x="118" y="414"/>
                  </a:lnTo>
                  <a:lnTo>
                    <a:pt x="117" y="413"/>
                  </a:lnTo>
                  <a:lnTo>
                    <a:pt x="115" y="411"/>
                  </a:lnTo>
                  <a:lnTo>
                    <a:pt x="111" y="407"/>
                  </a:lnTo>
                  <a:lnTo>
                    <a:pt x="110" y="405"/>
                  </a:lnTo>
                  <a:lnTo>
                    <a:pt x="109" y="404"/>
                  </a:lnTo>
                  <a:lnTo>
                    <a:pt x="108" y="404"/>
                  </a:lnTo>
                  <a:lnTo>
                    <a:pt x="107" y="403"/>
                  </a:lnTo>
                  <a:lnTo>
                    <a:pt x="106" y="402"/>
                  </a:lnTo>
                  <a:lnTo>
                    <a:pt x="105" y="402"/>
                  </a:lnTo>
                  <a:lnTo>
                    <a:pt x="103" y="402"/>
                  </a:lnTo>
                  <a:lnTo>
                    <a:pt x="102" y="401"/>
                  </a:lnTo>
                  <a:lnTo>
                    <a:pt x="100" y="401"/>
                  </a:lnTo>
                  <a:lnTo>
                    <a:pt x="99" y="402"/>
                  </a:lnTo>
                  <a:lnTo>
                    <a:pt x="97" y="402"/>
                  </a:lnTo>
                  <a:lnTo>
                    <a:pt x="92" y="403"/>
                  </a:lnTo>
                  <a:lnTo>
                    <a:pt x="91" y="403"/>
                  </a:lnTo>
                  <a:lnTo>
                    <a:pt x="89" y="404"/>
                  </a:lnTo>
                  <a:lnTo>
                    <a:pt x="87" y="404"/>
                  </a:lnTo>
                  <a:lnTo>
                    <a:pt x="86" y="404"/>
                  </a:lnTo>
                  <a:lnTo>
                    <a:pt x="84" y="404"/>
                  </a:lnTo>
                  <a:lnTo>
                    <a:pt x="82" y="404"/>
                  </a:lnTo>
                  <a:lnTo>
                    <a:pt x="80" y="404"/>
                  </a:lnTo>
                  <a:lnTo>
                    <a:pt x="78" y="404"/>
                  </a:lnTo>
                  <a:lnTo>
                    <a:pt x="76" y="403"/>
                  </a:lnTo>
                  <a:lnTo>
                    <a:pt x="75" y="403"/>
                  </a:lnTo>
                  <a:lnTo>
                    <a:pt x="73" y="402"/>
                  </a:lnTo>
                  <a:lnTo>
                    <a:pt x="72" y="402"/>
                  </a:lnTo>
                  <a:lnTo>
                    <a:pt x="70" y="401"/>
                  </a:lnTo>
                  <a:lnTo>
                    <a:pt x="69" y="400"/>
                  </a:lnTo>
                  <a:lnTo>
                    <a:pt x="67" y="399"/>
                  </a:lnTo>
                  <a:lnTo>
                    <a:pt x="62" y="395"/>
                  </a:lnTo>
                  <a:lnTo>
                    <a:pt x="60" y="394"/>
                  </a:lnTo>
                  <a:lnTo>
                    <a:pt x="57" y="392"/>
                  </a:lnTo>
                  <a:lnTo>
                    <a:pt x="52" y="390"/>
                  </a:lnTo>
                  <a:lnTo>
                    <a:pt x="51" y="389"/>
                  </a:lnTo>
                  <a:lnTo>
                    <a:pt x="50" y="388"/>
                  </a:lnTo>
                  <a:lnTo>
                    <a:pt x="49" y="387"/>
                  </a:lnTo>
                  <a:lnTo>
                    <a:pt x="47" y="386"/>
                  </a:lnTo>
                  <a:lnTo>
                    <a:pt x="47" y="385"/>
                  </a:lnTo>
                  <a:lnTo>
                    <a:pt x="47" y="385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4"/>
                  </a:lnTo>
                  <a:lnTo>
                    <a:pt x="46" y="383"/>
                  </a:lnTo>
                  <a:lnTo>
                    <a:pt x="46" y="383"/>
                  </a:lnTo>
                  <a:lnTo>
                    <a:pt x="46" y="382"/>
                  </a:lnTo>
                  <a:lnTo>
                    <a:pt x="47" y="382"/>
                  </a:lnTo>
                  <a:lnTo>
                    <a:pt x="47" y="381"/>
                  </a:lnTo>
                  <a:lnTo>
                    <a:pt x="48" y="381"/>
                  </a:lnTo>
                  <a:lnTo>
                    <a:pt x="49" y="380"/>
                  </a:lnTo>
                  <a:lnTo>
                    <a:pt x="52" y="379"/>
                  </a:lnTo>
                  <a:lnTo>
                    <a:pt x="52" y="379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8"/>
                  </a:lnTo>
                  <a:lnTo>
                    <a:pt x="52" y="377"/>
                  </a:lnTo>
                  <a:lnTo>
                    <a:pt x="51" y="377"/>
                  </a:lnTo>
                  <a:lnTo>
                    <a:pt x="50" y="376"/>
                  </a:lnTo>
                  <a:lnTo>
                    <a:pt x="48" y="375"/>
                  </a:lnTo>
                  <a:lnTo>
                    <a:pt x="47" y="375"/>
                  </a:lnTo>
                  <a:lnTo>
                    <a:pt x="46" y="375"/>
                  </a:lnTo>
                  <a:lnTo>
                    <a:pt x="45" y="374"/>
                  </a:lnTo>
                  <a:lnTo>
                    <a:pt x="44" y="374"/>
                  </a:lnTo>
                  <a:lnTo>
                    <a:pt x="42" y="374"/>
                  </a:lnTo>
                  <a:lnTo>
                    <a:pt x="38" y="375"/>
                  </a:lnTo>
                  <a:lnTo>
                    <a:pt x="37" y="375"/>
                  </a:lnTo>
                  <a:lnTo>
                    <a:pt x="36" y="375"/>
                  </a:lnTo>
                  <a:lnTo>
                    <a:pt x="34" y="375"/>
                  </a:lnTo>
                  <a:lnTo>
                    <a:pt x="31" y="374"/>
                  </a:lnTo>
                  <a:lnTo>
                    <a:pt x="28" y="374"/>
                  </a:lnTo>
                  <a:lnTo>
                    <a:pt x="27" y="374"/>
                  </a:lnTo>
                  <a:lnTo>
                    <a:pt x="25" y="374"/>
                  </a:lnTo>
                  <a:lnTo>
                    <a:pt x="22" y="374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18" y="375"/>
                  </a:lnTo>
                  <a:lnTo>
                    <a:pt x="15" y="376"/>
                  </a:lnTo>
                  <a:lnTo>
                    <a:pt x="13" y="377"/>
                  </a:lnTo>
                  <a:lnTo>
                    <a:pt x="12" y="377"/>
                  </a:lnTo>
                  <a:lnTo>
                    <a:pt x="11" y="377"/>
                  </a:lnTo>
                  <a:lnTo>
                    <a:pt x="10" y="378"/>
                  </a:lnTo>
                  <a:lnTo>
                    <a:pt x="9" y="377"/>
                  </a:lnTo>
                  <a:lnTo>
                    <a:pt x="8" y="377"/>
                  </a:lnTo>
                  <a:lnTo>
                    <a:pt x="4" y="376"/>
                  </a:lnTo>
                  <a:lnTo>
                    <a:pt x="3" y="376"/>
                  </a:lnTo>
                  <a:lnTo>
                    <a:pt x="2" y="376"/>
                  </a:lnTo>
                  <a:lnTo>
                    <a:pt x="2" y="375"/>
                  </a:lnTo>
                  <a:lnTo>
                    <a:pt x="1" y="375"/>
                  </a:lnTo>
                  <a:lnTo>
                    <a:pt x="1" y="375"/>
                  </a:lnTo>
                  <a:lnTo>
                    <a:pt x="0" y="374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2"/>
                  </a:lnTo>
                  <a:lnTo>
                    <a:pt x="0" y="371"/>
                  </a:lnTo>
                  <a:lnTo>
                    <a:pt x="1" y="370"/>
                  </a:lnTo>
                  <a:lnTo>
                    <a:pt x="1" y="369"/>
                  </a:lnTo>
                  <a:lnTo>
                    <a:pt x="2" y="368"/>
                  </a:lnTo>
                  <a:lnTo>
                    <a:pt x="3" y="364"/>
                  </a:lnTo>
                  <a:lnTo>
                    <a:pt x="4" y="363"/>
                  </a:lnTo>
                  <a:lnTo>
                    <a:pt x="6" y="361"/>
                  </a:lnTo>
                  <a:lnTo>
                    <a:pt x="8" y="358"/>
                  </a:lnTo>
                  <a:lnTo>
                    <a:pt x="8" y="357"/>
                  </a:lnTo>
                  <a:lnTo>
                    <a:pt x="9" y="356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4"/>
                  </a:lnTo>
                  <a:lnTo>
                    <a:pt x="9" y="352"/>
                  </a:lnTo>
                  <a:lnTo>
                    <a:pt x="9" y="351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7"/>
                  </a:lnTo>
                  <a:lnTo>
                    <a:pt x="6" y="345"/>
                  </a:lnTo>
                  <a:lnTo>
                    <a:pt x="5" y="344"/>
                  </a:lnTo>
                  <a:lnTo>
                    <a:pt x="3" y="342"/>
                  </a:lnTo>
                  <a:lnTo>
                    <a:pt x="3" y="341"/>
                  </a:lnTo>
                  <a:lnTo>
                    <a:pt x="3" y="340"/>
                  </a:lnTo>
                  <a:lnTo>
                    <a:pt x="2" y="340"/>
                  </a:lnTo>
                  <a:lnTo>
                    <a:pt x="3" y="339"/>
                  </a:lnTo>
                  <a:lnTo>
                    <a:pt x="3" y="338"/>
                  </a:lnTo>
                  <a:lnTo>
                    <a:pt x="4" y="337"/>
                  </a:lnTo>
                  <a:lnTo>
                    <a:pt x="4" y="336"/>
                  </a:lnTo>
                  <a:lnTo>
                    <a:pt x="6" y="335"/>
                  </a:lnTo>
                  <a:lnTo>
                    <a:pt x="8" y="333"/>
                  </a:lnTo>
                  <a:lnTo>
                    <a:pt x="9" y="332"/>
                  </a:lnTo>
                  <a:lnTo>
                    <a:pt x="11" y="331"/>
                  </a:lnTo>
                  <a:lnTo>
                    <a:pt x="12" y="330"/>
                  </a:lnTo>
                  <a:lnTo>
                    <a:pt x="13" y="330"/>
                  </a:lnTo>
                  <a:lnTo>
                    <a:pt x="14" y="330"/>
                  </a:lnTo>
                  <a:lnTo>
                    <a:pt x="15" y="329"/>
                  </a:lnTo>
                  <a:lnTo>
                    <a:pt x="17" y="329"/>
                  </a:lnTo>
                  <a:lnTo>
                    <a:pt x="20" y="329"/>
                  </a:lnTo>
                  <a:lnTo>
                    <a:pt x="21" y="329"/>
                  </a:lnTo>
                  <a:lnTo>
                    <a:pt x="22" y="328"/>
                  </a:lnTo>
                  <a:lnTo>
                    <a:pt x="23" y="328"/>
                  </a:lnTo>
                  <a:lnTo>
                    <a:pt x="24" y="328"/>
                  </a:lnTo>
                  <a:lnTo>
                    <a:pt x="24" y="327"/>
                  </a:lnTo>
                  <a:lnTo>
                    <a:pt x="25" y="327"/>
                  </a:lnTo>
                  <a:lnTo>
                    <a:pt x="25" y="326"/>
                  </a:lnTo>
                  <a:lnTo>
                    <a:pt x="27" y="324"/>
                  </a:lnTo>
                  <a:lnTo>
                    <a:pt x="28" y="323"/>
                  </a:lnTo>
                  <a:lnTo>
                    <a:pt x="28" y="322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31" y="317"/>
                  </a:lnTo>
                  <a:lnTo>
                    <a:pt x="31" y="316"/>
                  </a:lnTo>
                  <a:lnTo>
                    <a:pt x="32" y="316"/>
                  </a:lnTo>
                  <a:lnTo>
                    <a:pt x="34" y="315"/>
                  </a:lnTo>
                  <a:lnTo>
                    <a:pt x="35" y="314"/>
                  </a:lnTo>
                  <a:lnTo>
                    <a:pt x="35" y="314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3"/>
                  </a:lnTo>
                  <a:lnTo>
                    <a:pt x="36" y="312"/>
                  </a:lnTo>
                  <a:lnTo>
                    <a:pt x="37" y="310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7" y="306"/>
                  </a:lnTo>
                  <a:lnTo>
                    <a:pt x="37" y="305"/>
                  </a:lnTo>
                  <a:lnTo>
                    <a:pt x="38" y="303"/>
                  </a:lnTo>
                  <a:lnTo>
                    <a:pt x="38" y="302"/>
                  </a:lnTo>
                  <a:lnTo>
                    <a:pt x="38" y="300"/>
                  </a:lnTo>
                  <a:lnTo>
                    <a:pt x="39" y="297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40" y="293"/>
                  </a:lnTo>
                  <a:lnTo>
                    <a:pt x="40" y="293"/>
                  </a:lnTo>
                  <a:lnTo>
                    <a:pt x="41" y="292"/>
                  </a:lnTo>
                  <a:lnTo>
                    <a:pt x="42" y="291"/>
                  </a:lnTo>
                  <a:lnTo>
                    <a:pt x="45" y="289"/>
                  </a:lnTo>
                  <a:lnTo>
                    <a:pt x="47" y="287"/>
                  </a:lnTo>
                  <a:lnTo>
                    <a:pt x="48" y="286"/>
                  </a:lnTo>
                  <a:lnTo>
                    <a:pt x="51" y="284"/>
                  </a:lnTo>
                  <a:lnTo>
                    <a:pt x="52" y="283"/>
                  </a:lnTo>
                  <a:lnTo>
                    <a:pt x="54" y="281"/>
                  </a:lnTo>
                  <a:lnTo>
                    <a:pt x="57" y="279"/>
                  </a:lnTo>
                  <a:lnTo>
                    <a:pt x="58" y="278"/>
                  </a:lnTo>
                  <a:lnTo>
                    <a:pt x="60" y="277"/>
                  </a:lnTo>
                  <a:lnTo>
                    <a:pt x="61" y="277"/>
                  </a:lnTo>
                  <a:lnTo>
                    <a:pt x="63" y="276"/>
                  </a:lnTo>
                  <a:lnTo>
                    <a:pt x="65" y="276"/>
                  </a:lnTo>
                  <a:lnTo>
                    <a:pt x="66" y="276"/>
                  </a:lnTo>
                  <a:lnTo>
                    <a:pt x="68" y="276"/>
                  </a:lnTo>
                  <a:lnTo>
                    <a:pt x="71" y="276"/>
                  </a:lnTo>
                  <a:lnTo>
                    <a:pt x="73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79" y="275"/>
                  </a:lnTo>
                  <a:lnTo>
                    <a:pt x="81" y="275"/>
                  </a:lnTo>
                  <a:lnTo>
                    <a:pt x="84" y="274"/>
                  </a:lnTo>
                  <a:lnTo>
                    <a:pt x="86" y="273"/>
                  </a:lnTo>
                  <a:lnTo>
                    <a:pt x="87" y="272"/>
                  </a:lnTo>
                  <a:lnTo>
                    <a:pt x="88" y="271"/>
                  </a:lnTo>
                  <a:lnTo>
                    <a:pt x="90" y="270"/>
                  </a:lnTo>
                  <a:lnTo>
                    <a:pt x="91" y="269"/>
                  </a:lnTo>
                  <a:lnTo>
                    <a:pt x="93" y="267"/>
                  </a:lnTo>
                  <a:lnTo>
                    <a:pt x="94" y="265"/>
                  </a:lnTo>
                  <a:lnTo>
                    <a:pt x="95" y="264"/>
                  </a:lnTo>
                  <a:lnTo>
                    <a:pt x="96" y="264"/>
                  </a:lnTo>
                  <a:lnTo>
                    <a:pt x="99" y="261"/>
                  </a:lnTo>
                  <a:lnTo>
                    <a:pt x="102" y="258"/>
                  </a:lnTo>
                  <a:lnTo>
                    <a:pt x="108" y="253"/>
                  </a:lnTo>
                  <a:lnTo>
                    <a:pt x="110" y="252"/>
                  </a:lnTo>
                  <a:lnTo>
                    <a:pt x="111" y="251"/>
                  </a:lnTo>
                  <a:lnTo>
                    <a:pt x="112" y="250"/>
                  </a:lnTo>
                  <a:lnTo>
                    <a:pt x="113" y="250"/>
                  </a:lnTo>
                  <a:lnTo>
                    <a:pt x="113" y="250"/>
                  </a:lnTo>
                  <a:lnTo>
                    <a:pt x="114" y="250"/>
                  </a:lnTo>
                  <a:lnTo>
                    <a:pt x="114" y="250"/>
                  </a:lnTo>
                  <a:lnTo>
                    <a:pt x="115" y="250"/>
                  </a:lnTo>
                  <a:lnTo>
                    <a:pt x="115" y="250"/>
                  </a:lnTo>
                  <a:lnTo>
                    <a:pt x="117" y="251"/>
                  </a:lnTo>
                  <a:lnTo>
                    <a:pt x="118" y="252"/>
                  </a:lnTo>
                  <a:lnTo>
                    <a:pt x="119" y="252"/>
                  </a:lnTo>
                  <a:lnTo>
                    <a:pt x="120" y="253"/>
                  </a:lnTo>
                  <a:lnTo>
                    <a:pt x="122" y="253"/>
                  </a:lnTo>
                  <a:lnTo>
                    <a:pt x="124" y="254"/>
                  </a:lnTo>
                  <a:lnTo>
                    <a:pt x="126" y="254"/>
                  </a:lnTo>
                  <a:lnTo>
                    <a:pt x="127" y="254"/>
                  </a:lnTo>
                  <a:lnTo>
                    <a:pt x="129" y="254"/>
                  </a:lnTo>
                  <a:lnTo>
                    <a:pt x="131" y="254"/>
                  </a:lnTo>
                  <a:lnTo>
                    <a:pt x="138" y="254"/>
                  </a:lnTo>
                  <a:lnTo>
                    <a:pt x="140" y="254"/>
                  </a:lnTo>
                  <a:lnTo>
                    <a:pt x="142" y="254"/>
                  </a:lnTo>
                  <a:lnTo>
                    <a:pt x="143" y="253"/>
                  </a:lnTo>
                  <a:lnTo>
                    <a:pt x="145" y="253"/>
                  </a:lnTo>
                  <a:lnTo>
                    <a:pt x="146" y="252"/>
                  </a:lnTo>
                  <a:lnTo>
                    <a:pt x="148" y="252"/>
                  </a:lnTo>
                  <a:lnTo>
                    <a:pt x="149" y="251"/>
                  </a:lnTo>
                  <a:lnTo>
                    <a:pt x="152" y="249"/>
                  </a:lnTo>
                  <a:lnTo>
                    <a:pt x="153" y="248"/>
                  </a:lnTo>
                  <a:lnTo>
                    <a:pt x="154" y="247"/>
                  </a:lnTo>
                  <a:lnTo>
                    <a:pt x="156" y="247"/>
                  </a:lnTo>
                  <a:lnTo>
                    <a:pt x="156" y="247"/>
                  </a:lnTo>
                  <a:lnTo>
                    <a:pt x="157" y="246"/>
                  </a:lnTo>
                  <a:lnTo>
                    <a:pt x="158" y="246"/>
                  </a:lnTo>
                  <a:lnTo>
                    <a:pt x="160" y="244"/>
                  </a:lnTo>
                  <a:lnTo>
                    <a:pt x="161" y="243"/>
                  </a:lnTo>
                  <a:lnTo>
                    <a:pt x="163" y="242"/>
                  </a:lnTo>
                  <a:lnTo>
                    <a:pt x="167" y="237"/>
                  </a:lnTo>
                  <a:lnTo>
                    <a:pt x="169" y="236"/>
                  </a:lnTo>
                  <a:lnTo>
                    <a:pt x="170" y="235"/>
                  </a:lnTo>
                  <a:lnTo>
                    <a:pt x="171" y="234"/>
                  </a:lnTo>
                  <a:lnTo>
                    <a:pt x="173" y="233"/>
                  </a:lnTo>
                  <a:lnTo>
                    <a:pt x="174" y="232"/>
                  </a:lnTo>
                  <a:lnTo>
                    <a:pt x="175" y="232"/>
                  </a:lnTo>
                  <a:lnTo>
                    <a:pt x="176" y="232"/>
                  </a:lnTo>
                  <a:lnTo>
                    <a:pt x="177" y="232"/>
                  </a:lnTo>
                  <a:lnTo>
                    <a:pt x="179" y="233"/>
                  </a:lnTo>
                  <a:lnTo>
                    <a:pt x="180" y="234"/>
                  </a:lnTo>
                  <a:lnTo>
                    <a:pt x="181" y="234"/>
                  </a:lnTo>
                  <a:lnTo>
                    <a:pt x="182" y="235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7" y="240"/>
                  </a:lnTo>
                  <a:lnTo>
                    <a:pt x="188" y="240"/>
                  </a:lnTo>
                  <a:lnTo>
                    <a:pt x="188" y="240"/>
                  </a:lnTo>
                  <a:lnTo>
                    <a:pt x="189" y="240"/>
                  </a:lnTo>
                  <a:lnTo>
                    <a:pt x="190" y="241"/>
                  </a:lnTo>
                  <a:lnTo>
                    <a:pt x="190" y="241"/>
                  </a:lnTo>
                  <a:lnTo>
                    <a:pt x="192" y="240"/>
                  </a:lnTo>
                  <a:lnTo>
                    <a:pt x="192" y="240"/>
                  </a:lnTo>
                  <a:lnTo>
                    <a:pt x="193" y="240"/>
                  </a:lnTo>
                  <a:lnTo>
                    <a:pt x="194" y="239"/>
                  </a:lnTo>
                  <a:lnTo>
                    <a:pt x="194" y="239"/>
                  </a:lnTo>
                  <a:lnTo>
                    <a:pt x="196" y="238"/>
                  </a:lnTo>
                  <a:lnTo>
                    <a:pt x="197" y="236"/>
                  </a:lnTo>
                  <a:lnTo>
                    <a:pt x="200" y="233"/>
                  </a:lnTo>
                  <a:lnTo>
                    <a:pt x="202" y="230"/>
                  </a:lnTo>
                  <a:lnTo>
                    <a:pt x="203" y="230"/>
                  </a:lnTo>
                  <a:lnTo>
                    <a:pt x="204" y="229"/>
                  </a:lnTo>
                  <a:lnTo>
                    <a:pt x="206" y="227"/>
                  </a:lnTo>
                  <a:lnTo>
                    <a:pt x="207" y="227"/>
                  </a:lnTo>
                  <a:lnTo>
                    <a:pt x="208" y="226"/>
                  </a:lnTo>
                  <a:lnTo>
                    <a:pt x="209" y="225"/>
                  </a:lnTo>
                  <a:lnTo>
                    <a:pt x="211" y="225"/>
                  </a:lnTo>
                  <a:lnTo>
                    <a:pt x="213" y="224"/>
                  </a:lnTo>
                  <a:lnTo>
                    <a:pt x="214" y="224"/>
                  </a:lnTo>
                  <a:lnTo>
                    <a:pt x="219" y="222"/>
                  </a:lnTo>
                  <a:lnTo>
                    <a:pt x="220" y="222"/>
                  </a:lnTo>
                  <a:lnTo>
                    <a:pt x="221" y="221"/>
                  </a:lnTo>
                  <a:lnTo>
                    <a:pt x="223" y="221"/>
                  </a:lnTo>
                  <a:lnTo>
                    <a:pt x="225" y="219"/>
                  </a:lnTo>
                  <a:lnTo>
                    <a:pt x="227" y="218"/>
                  </a:lnTo>
                  <a:lnTo>
                    <a:pt x="228" y="218"/>
                  </a:lnTo>
                  <a:lnTo>
                    <a:pt x="229" y="216"/>
                  </a:lnTo>
                  <a:lnTo>
                    <a:pt x="231" y="214"/>
                  </a:lnTo>
                  <a:lnTo>
                    <a:pt x="232" y="213"/>
                  </a:lnTo>
                  <a:lnTo>
                    <a:pt x="233" y="212"/>
                  </a:lnTo>
                  <a:lnTo>
                    <a:pt x="234" y="211"/>
                  </a:lnTo>
                  <a:lnTo>
                    <a:pt x="235" y="209"/>
                  </a:lnTo>
                  <a:lnTo>
                    <a:pt x="235" y="208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36" y="205"/>
                  </a:lnTo>
                  <a:lnTo>
                    <a:pt x="237" y="204"/>
                  </a:lnTo>
                  <a:lnTo>
                    <a:pt x="238" y="204"/>
                  </a:lnTo>
                  <a:lnTo>
                    <a:pt x="239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5" y="203"/>
                  </a:lnTo>
                  <a:lnTo>
                    <a:pt x="246" y="203"/>
                  </a:lnTo>
                  <a:lnTo>
                    <a:pt x="247" y="203"/>
                  </a:lnTo>
                  <a:lnTo>
                    <a:pt x="247" y="202"/>
                  </a:lnTo>
                  <a:lnTo>
                    <a:pt x="248" y="202"/>
                  </a:lnTo>
                  <a:lnTo>
                    <a:pt x="248" y="201"/>
                  </a:lnTo>
                  <a:lnTo>
                    <a:pt x="249" y="201"/>
                  </a:lnTo>
                  <a:lnTo>
                    <a:pt x="249" y="200"/>
                  </a:lnTo>
                  <a:lnTo>
                    <a:pt x="249" y="199"/>
                  </a:lnTo>
                  <a:lnTo>
                    <a:pt x="249" y="197"/>
                  </a:lnTo>
                  <a:lnTo>
                    <a:pt x="249" y="195"/>
                  </a:lnTo>
                  <a:lnTo>
                    <a:pt x="249" y="194"/>
                  </a:lnTo>
                  <a:lnTo>
                    <a:pt x="249" y="191"/>
                  </a:lnTo>
                  <a:lnTo>
                    <a:pt x="249" y="189"/>
                  </a:lnTo>
                  <a:lnTo>
                    <a:pt x="249" y="188"/>
                  </a:lnTo>
                  <a:lnTo>
                    <a:pt x="249" y="187"/>
                  </a:lnTo>
                  <a:lnTo>
                    <a:pt x="250" y="186"/>
                  </a:lnTo>
                  <a:lnTo>
                    <a:pt x="250" y="186"/>
                  </a:lnTo>
                  <a:lnTo>
                    <a:pt x="250" y="185"/>
                  </a:lnTo>
                  <a:lnTo>
                    <a:pt x="251" y="183"/>
                  </a:lnTo>
                  <a:lnTo>
                    <a:pt x="252" y="182"/>
                  </a:lnTo>
                  <a:lnTo>
                    <a:pt x="253" y="181"/>
                  </a:lnTo>
                  <a:lnTo>
                    <a:pt x="254" y="180"/>
                  </a:lnTo>
                  <a:lnTo>
                    <a:pt x="255" y="180"/>
                  </a:lnTo>
                  <a:lnTo>
                    <a:pt x="256" y="179"/>
                  </a:lnTo>
                  <a:lnTo>
                    <a:pt x="258" y="178"/>
                  </a:lnTo>
                  <a:lnTo>
                    <a:pt x="259" y="178"/>
                  </a:lnTo>
                  <a:lnTo>
                    <a:pt x="260" y="178"/>
                  </a:lnTo>
                  <a:lnTo>
                    <a:pt x="261" y="177"/>
                  </a:lnTo>
                  <a:lnTo>
                    <a:pt x="262" y="177"/>
                  </a:lnTo>
                  <a:lnTo>
                    <a:pt x="264" y="177"/>
                  </a:lnTo>
                  <a:lnTo>
                    <a:pt x="271" y="178"/>
                  </a:lnTo>
                  <a:lnTo>
                    <a:pt x="273" y="178"/>
                  </a:lnTo>
                  <a:lnTo>
                    <a:pt x="276" y="179"/>
                  </a:lnTo>
                  <a:lnTo>
                    <a:pt x="281" y="180"/>
                  </a:lnTo>
                  <a:lnTo>
                    <a:pt x="287" y="182"/>
                  </a:lnTo>
                  <a:lnTo>
                    <a:pt x="291" y="183"/>
                  </a:lnTo>
                  <a:lnTo>
                    <a:pt x="293" y="183"/>
                  </a:lnTo>
                  <a:lnTo>
                    <a:pt x="296" y="184"/>
                  </a:lnTo>
                  <a:lnTo>
                    <a:pt x="305" y="185"/>
                  </a:lnTo>
                  <a:lnTo>
                    <a:pt x="308" y="185"/>
                  </a:lnTo>
                  <a:lnTo>
                    <a:pt x="312" y="185"/>
                  </a:lnTo>
                  <a:lnTo>
                    <a:pt x="315" y="185"/>
                  </a:lnTo>
                  <a:lnTo>
                    <a:pt x="318" y="185"/>
                  </a:lnTo>
                  <a:lnTo>
                    <a:pt x="321" y="185"/>
                  </a:lnTo>
                  <a:lnTo>
                    <a:pt x="324" y="184"/>
                  </a:lnTo>
                  <a:lnTo>
                    <a:pt x="327" y="183"/>
                  </a:lnTo>
                  <a:lnTo>
                    <a:pt x="329" y="183"/>
                  </a:lnTo>
                  <a:lnTo>
                    <a:pt x="331" y="182"/>
                  </a:lnTo>
                  <a:lnTo>
                    <a:pt x="332" y="181"/>
                  </a:lnTo>
                  <a:lnTo>
                    <a:pt x="333" y="181"/>
                  </a:lnTo>
                  <a:lnTo>
                    <a:pt x="334" y="181"/>
                  </a:lnTo>
                  <a:lnTo>
                    <a:pt x="335" y="181"/>
                  </a:lnTo>
                  <a:lnTo>
                    <a:pt x="336" y="181"/>
                  </a:lnTo>
                  <a:lnTo>
                    <a:pt x="340" y="182"/>
                  </a:lnTo>
                  <a:lnTo>
                    <a:pt x="342" y="183"/>
                  </a:lnTo>
                  <a:lnTo>
                    <a:pt x="347" y="183"/>
                  </a:lnTo>
                  <a:lnTo>
                    <a:pt x="352" y="184"/>
                  </a:lnTo>
                  <a:lnTo>
                    <a:pt x="354" y="185"/>
                  </a:lnTo>
                  <a:lnTo>
                    <a:pt x="356" y="185"/>
                  </a:lnTo>
                  <a:lnTo>
                    <a:pt x="357" y="185"/>
                  </a:lnTo>
                  <a:lnTo>
                    <a:pt x="358" y="185"/>
                  </a:lnTo>
                  <a:lnTo>
                    <a:pt x="359" y="185"/>
                  </a:lnTo>
                  <a:lnTo>
                    <a:pt x="360" y="184"/>
                  </a:lnTo>
                  <a:lnTo>
                    <a:pt x="360" y="184"/>
                  </a:lnTo>
                  <a:lnTo>
                    <a:pt x="362" y="183"/>
                  </a:lnTo>
                  <a:lnTo>
                    <a:pt x="363" y="182"/>
                  </a:lnTo>
                  <a:lnTo>
                    <a:pt x="364" y="181"/>
                  </a:lnTo>
                  <a:lnTo>
                    <a:pt x="367" y="178"/>
                  </a:lnTo>
                  <a:lnTo>
                    <a:pt x="368" y="177"/>
                  </a:lnTo>
                  <a:lnTo>
                    <a:pt x="369" y="176"/>
                  </a:lnTo>
                  <a:lnTo>
                    <a:pt x="370" y="176"/>
                  </a:lnTo>
                  <a:lnTo>
                    <a:pt x="371" y="175"/>
                  </a:lnTo>
                  <a:lnTo>
                    <a:pt x="372" y="175"/>
                  </a:lnTo>
                  <a:lnTo>
                    <a:pt x="374" y="175"/>
                  </a:lnTo>
                  <a:lnTo>
                    <a:pt x="383" y="173"/>
                  </a:lnTo>
                  <a:lnTo>
                    <a:pt x="386" y="173"/>
                  </a:lnTo>
                  <a:lnTo>
                    <a:pt x="392" y="172"/>
                  </a:lnTo>
                  <a:lnTo>
                    <a:pt x="394" y="172"/>
                  </a:lnTo>
                  <a:lnTo>
                    <a:pt x="395" y="172"/>
                  </a:lnTo>
                  <a:lnTo>
                    <a:pt x="397" y="173"/>
                  </a:lnTo>
                  <a:lnTo>
                    <a:pt x="401" y="173"/>
                  </a:lnTo>
                  <a:lnTo>
                    <a:pt x="402" y="174"/>
                  </a:lnTo>
                  <a:lnTo>
                    <a:pt x="403" y="174"/>
                  </a:lnTo>
                  <a:lnTo>
                    <a:pt x="404" y="173"/>
                  </a:lnTo>
                  <a:lnTo>
                    <a:pt x="405" y="173"/>
                  </a:lnTo>
                  <a:lnTo>
                    <a:pt x="406" y="173"/>
                  </a:lnTo>
                  <a:lnTo>
                    <a:pt x="407" y="172"/>
                  </a:lnTo>
                  <a:lnTo>
                    <a:pt x="407" y="172"/>
                  </a:lnTo>
                  <a:lnTo>
                    <a:pt x="408" y="171"/>
                  </a:lnTo>
                  <a:lnTo>
                    <a:pt x="408" y="171"/>
                  </a:lnTo>
                  <a:lnTo>
                    <a:pt x="409" y="169"/>
                  </a:lnTo>
                  <a:lnTo>
                    <a:pt x="410" y="168"/>
                  </a:lnTo>
                  <a:lnTo>
                    <a:pt x="410" y="167"/>
                  </a:lnTo>
                  <a:lnTo>
                    <a:pt x="410" y="166"/>
                  </a:lnTo>
                  <a:lnTo>
                    <a:pt x="411" y="160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2" y="153"/>
                  </a:lnTo>
                  <a:lnTo>
                    <a:pt x="412" y="152"/>
                  </a:lnTo>
                  <a:lnTo>
                    <a:pt x="412" y="150"/>
                  </a:lnTo>
                  <a:lnTo>
                    <a:pt x="412" y="148"/>
                  </a:lnTo>
                  <a:lnTo>
                    <a:pt x="412" y="147"/>
                  </a:lnTo>
                  <a:lnTo>
                    <a:pt x="412" y="145"/>
                  </a:lnTo>
                  <a:lnTo>
                    <a:pt x="411" y="141"/>
                  </a:lnTo>
                  <a:lnTo>
                    <a:pt x="410" y="140"/>
                  </a:lnTo>
                  <a:lnTo>
                    <a:pt x="410" y="139"/>
                  </a:lnTo>
                  <a:lnTo>
                    <a:pt x="410" y="137"/>
                  </a:lnTo>
                  <a:lnTo>
                    <a:pt x="410" y="135"/>
                  </a:lnTo>
                  <a:lnTo>
                    <a:pt x="410" y="134"/>
                  </a:lnTo>
                  <a:lnTo>
                    <a:pt x="410" y="133"/>
                  </a:lnTo>
                  <a:lnTo>
                    <a:pt x="410" y="130"/>
                  </a:lnTo>
                  <a:lnTo>
                    <a:pt x="410" y="126"/>
                  </a:lnTo>
                  <a:lnTo>
                    <a:pt x="410" y="125"/>
                  </a:lnTo>
                  <a:lnTo>
                    <a:pt x="410" y="125"/>
                  </a:lnTo>
                  <a:lnTo>
                    <a:pt x="410" y="124"/>
                  </a:lnTo>
                  <a:lnTo>
                    <a:pt x="410" y="124"/>
                  </a:lnTo>
                  <a:lnTo>
                    <a:pt x="411" y="124"/>
                  </a:lnTo>
                  <a:lnTo>
                    <a:pt x="412" y="123"/>
                  </a:lnTo>
                  <a:lnTo>
                    <a:pt x="412" y="123"/>
                  </a:lnTo>
                  <a:lnTo>
                    <a:pt x="413" y="123"/>
                  </a:lnTo>
                  <a:lnTo>
                    <a:pt x="414" y="123"/>
                  </a:lnTo>
                  <a:lnTo>
                    <a:pt x="414" y="123"/>
                  </a:lnTo>
                  <a:lnTo>
                    <a:pt x="415" y="123"/>
                  </a:lnTo>
                  <a:lnTo>
                    <a:pt x="416" y="123"/>
                  </a:lnTo>
                  <a:lnTo>
                    <a:pt x="421" y="125"/>
                  </a:lnTo>
                  <a:lnTo>
                    <a:pt x="423" y="125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8" y="126"/>
                  </a:lnTo>
                  <a:lnTo>
                    <a:pt x="429" y="126"/>
                  </a:lnTo>
                  <a:lnTo>
                    <a:pt x="429" y="126"/>
                  </a:lnTo>
                  <a:lnTo>
                    <a:pt x="429" y="125"/>
                  </a:lnTo>
                  <a:lnTo>
                    <a:pt x="430" y="125"/>
                  </a:lnTo>
                  <a:lnTo>
                    <a:pt x="430" y="125"/>
                  </a:lnTo>
                  <a:lnTo>
                    <a:pt x="430" y="124"/>
                  </a:lnTo>
                  <a:lnTo>
                    <a:pt x="430" y="122"/>
                  </a:lnTo>
                  <a:lnTo>
                    <a:pt x="430" y="122"/>
                  </a:lnTo>
                  <a:lnTo>
                    <a:pt x="432" y="118"/>
                  </a:lnTo>
                  <a:lnTo>
                    <a:pt x="434" y="114"/>
                  </a:lnTo>
                  <a:lnTo>
                    <a:pt x="435" y="113"/>
                  </a:lnTo>
                  <a:lnTo>
                    <a:pt x="435" y="113"/>
                  </a:lnTo>
                  <a:lnTo>
                    <a:pt x="436" y="112"/>
                  </a:lnTo>
                  <a:lnTo>
                    <a:pt x="437" y="112"/>
                  </a:lnTo>
                  <a:lnTo>
                    <a:pt x="441" y="111"/>
                  </a:lnTo>
                  <a:lnTo>
                    <a:pt x="445" y="110"/>
                  </a:lnTo>
                  <a:lnTo>
                    <a:pt x="448" y="109"/>
                  </a:lnTo>
                  <a:lnTo>
                    <a:pt x="449" y="108"/>
                  </a:lnTo>
                  <a:lnTo>
                    <a:pt x="450" y="108"/>
                  </a:lnTo>
                  <a:lnTo>
                    <a:pt x="450" y="108"/>
                  </a:lnTo>
                  <a:lnTo>
                    <a:pt x="451" y="107"/>
                  </a:lnTo>
                  <a:lnTo>
                    <a:pt x="451" y="107"/>
                  </a:lnTo>
                  <a:lnTo>
                    <a:pt x="451" y="106"/>
                  </a:lnTo>
                  <a:lnTo>
                    <a:pt x="452" y="105"/>
                  </a:lnTo>
                  <a:lnTo>
                    <a:pt x="452" y="104"/>
                  </a:lnTo>
                  <a:lnTo>
                    <a:pt x="452" y="103"/>
                  </a:lnTo>
                  <a:lnTo>
                    <a:pt x="453" y="102"/>
                  </a:lnTo>
                  <a:lnTo>
                    <a:pt x="453" y="101"/>
                  </a:lnTo>
                  <a:lnTo>
                    <a:pt x="453" y="100"/>
                  </a:lnTo>
                  <a:lnTo>
                    <a:pt x="452" y="96"/>
                  </a:lnTo>
                  <a:lnTo>
                    <a:pt x="452" y="94"/>
                  </a:lnTo>
                  <a:lnTo>
                    <a:pt x="452" y="91"/>
                  </a:lnTo>
                  <a:lnTo>
                    <a:pt x="451" y="87"/>
                  </a:lnTo>
                  <a:lnTo>
                    <a:pt x="450" y="85"/>
                  </a:lnTo>
                  <a:lnTo>
                    <a:pt x="450" y="84"/>
                  </a:lnTo>
                  <a:lnTo>
                    <a:pt x="450" y="83"/>
                  </a:lnTo>
                  <a:lnTo>
                    <a:pt x="451" y="82"/>
                  </a:lnTo>
                  <a:lnTo>
                    <a:pt x="451" y="81"/>
                  </a:lnTo>
                  <a:lnTo>
                    <a:pt x="451" y="80"/>
                  </a:lnTo>
                  <a:lnTo>
                    <a:pt x="451" y="79"/>
                  </a:lnTo>
                  <a:lnTo>
                    <a:pt x="452" y="78"/>
                  </a:lnTo>
                  <a:lnTo>
                    <a:pt x="453" y="77"/>
                  </a:lnTo>
                  <a:lnTo>
                    <a:pt x="454" y="76"/>
                  </a:lnTo>
                  <a:lnTo>
                    <a:pt x="455" y="75"/>
                  </a:lnTo>
                  <a:lnTo>
                    <a:pt x="455" y="75"/>
                  </a:lnTo>
                  <a:lnTo>
                    <a:pt x="456" y="74"/>
                  </a:lnTo>
                  <a:lnTo>
                    <a:pt x="457" y="74"/>
                  </a:lnTo>
                  <a:lnTo>
                    <a:pt x="457" y="74"/>
                  </a:lnTo>
                  <a:lnTo>
                    <a:pt x="458" y="73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59" y="74"/>
                  </a:lnTo>
                  <a:lnTo>
                    <a:pt x="460" y="75"/>
                  </a:lnTo>
                  <a:lnTo>
                    <a:pt x="460" y="75"/>
                  </a:lnTo>
                  <a:lnTo>
                    <a:pt x="461" y="76"/>
                  </a:lnTo>
                  <a:lnTo>
                    <a:pt x="462" y="76"/>
                  </a:lnTo>
                  <a:lnTo>
                    <a:pt x="462" y="77"/>
                  </a:lnTo>
                  <a:lnTo>
                    <a:pt x="463" y="77"/>
                  </a:lnTo>
                  <a:lnTo>
                    <a:pt x="464" y="77"/>
                  </a:lnTo>
                  <a:lnTo>
                    <a:pt x="464" y="77"/>
                  </a:lnTo>
                  <a:lnTo>
                    <a:pt x="465" y="76"/>
                  </a:lnTo>
                  <a:lnTo>
                    <a:pt x="466" y="76"/>
                  </a:lnTo>
                  <a:lnTo>
                    <a:pt x="469" y="75"/>
                  </a:lnTo>
                  <a:lnTo>
                    <a:pt x="470" y="74"/>
                  </a:lnTo>
                  <a:lnTo>
                    <a:pt x="471" y="74"/>
                  </a:lnTo>
                  <a:lnTo>
                    <a:pt x="472" y="73"/>
                  </a:lnTo>
                  <a:lnTo>
                    <a:pt x="473" y="73"/>
                  </a:lnTo>
                  <a:lnTo>
                    <a:pt x="475" y="74"/>
                  </a:lnTo>
                  <a:lnTo>
                    <a:pt x="476" y="74"/>
                  </a:lnTo>
                  <a:lnTo>
                    <a:pt x="479" y="76"/>
                  </a:lnTo>
                  <a:lnTo>
                    <a:pt x="480" y="76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3" y="76"/>
                  </a:lnTo>
                  <a:lnTo>
                    <a:pt x="484" y="76"/>
                  </a:lnTo>
                  <a:lnTo>
                    <a:pt x="485" y="76"/>
                  </a:lnTo>
                  <a:lnTo>
                    <a:pt x="486" y="76"/>
                  </a:lnTo>
                  <a:lnTo>
                    <a:pt x="488" y="75"/>
                  </a:lnTo>
                  <a:lnTo>
                    <a:pt x="489" y="74"/>
                  </a:lnTo>
                  <a:lnTo>
                    <a:pt x="491" y="74"/>
                  </a:lnTo>
                  <a:lnTo>
                    <a:pt x="492" y="73"/>
                  </a:lnTo>
                  <a:lnTo>
                    <a:pt x="493" y="73"/>
                  </a:lnTo>
                  <a:lnTo>
                    <a:pt x="494" y="73"/>
                  </a:lnTo>
                  <a:lnTo>
                    <a:pt x="494" y="73"/>
                  </a:lnTo>
                  <a:lnTo>
                    <a:pt x="495" y="73"/>
                  </a:lnTo>
                  <a:lnTo>
                    <a:pt x="496" y="74"/>
                  </a:lnTo>
                  <a:lnTo>
                    <a:pt x="496" y="74"/>
                  </a:lnTo>
                  <a:lnTo>
                    <a:pt x="497" y="75"/>
                  </a:lnTo>
                  <a:lnTo>
                    <a:pt x="497" y="76"/>
                  </a:lnTo>
                  <a:lnTo>
                    <a:pt x="498" y="77"/>
                  </a:lnTo>
                  <a:lnTo>
                    <a:pt x="498" y="78"/>
                  </a:lnTo>
                  <a:lnTo>
                    <a:pt x="499" y="82"/>
                  </a:lnTo>
                  <a:lnTo>
                    <a:pt x="499" y="84"/>
                  </a:lnTo>
                  <a:lnTo>
                    <a:pt x="500" y="86"/>
                  </a:lnTo>
                  <a:lnTo>
                    <a:pt x="500" y="87"/>
                  </a:lnTo>
                  <a:lnTo>
                    <a:pt x="501" y="88"/>
                  </a:lnTo>
                  <a:lnTo>
                    <a:pt x="501" y="89"/>
                  </a:lnTo>
                  <a:lnTo>
                    <a:pt x="502" y="90"/>
                  </a:lnTo>
                  <a:lnTo>
                    <a:pt x="502" y="91"/>
                  </a:lnTo>
                  <a:lnTo>
                    <a:pt x="503" y="91"/>
                  </a:lnTo>
                  <a:lnTo>
                    <a:pt x="504" y="91"/>
                  </a:lnTo>
                  <a:lnTo>
                    <a:pt x="505" y="92"/>
                  </a:lnTo>
                  <a:lnTo>
                    <a:pt x="506" y="92"/>
                  </a:lnTo>
                  <a:lnTo>
                    <a:pt x="507" y="93"/>
                  </a:lnTo>
                  <a:lnTo>
                    <a:pt x="508" y="93"/>
                  </a:lnTo>
                  <a:lnTo>
                    <a:pt x="509" y="93"/>
                  </a:lnTo>
                  <a:lnTo>
                    <a:pt x="510" y="93"/>
                  </a:lnTo>
                  <a:lnTo>
                    <a:pt x="510" y="93"/>
                  </a:lnTo>
                  <a:lnTo>
                    <a:pt x="511" y="93"/>
                  </a:lnTo>
                  <a:lnTo>
                    <a:pt x="512" y="92"/>
                  </a:lnTo>
                  <a:lnTo>
                    <a:pt x="514" y="92"/>
                  </a:lnTo>
                  <a:lnTo>
                    <a:pt x="515" y="91"/>
                  </a:lnTo>
                  <a:lnTo>
                    <a:pt x="520" y="90"/>
                  </a:lnTo>
                  <a:lnTo>
                    <a:pt x="521" y="89"/>
                  </a:lnTo>
                  <a:lnTo>
                    <a:pt x="523" y="89"/>
                  </a:lnTo>
                  <a:lnTo>
                    <a:pt x="526" y="89"/>
                  </a:lnTo>
                  <a:lnTo>
                    <a:pt x="527" y="89"/>
                  </a:lnTo>
                  <a:lnTo>
                    <a:pt x="530" y="89"/>
                  </a:lnTo>
                  <a:lnTo>
                    <a:pt x="531" y="88"/>
                  </a:lnTo>
                  <a:lnTo>
                    <a:pt x="540" y="88"/>
                  </a:lnTo>
                  <a:lnTo>
                    <a:pt x="542" y="88"/>
                  </a:lnTo>
                  <a:lnTo>
                    <a:pt x="542" y="87"/>
                  </a:lnTo>
                  <a:lnTo>
                    <a:pt x="543" y="87"/>
                  </a:lnTo>
                  <a:lnTo>
                    <a:pt x="544" y="86"/>
                  </a:lnTo>
                  <a:lnTo>
                    <a:pt x="547" y="83"/>
                  </a:lnTo>
                  <a:lnTo>
                    <a:pt x="552" y="80"/>
                  </a:lnTo>
                  <a:lnTo>
                    <a:pt x="554" y="78"/>
                  </a:lnTo>
                  <a:lnTo>
                    <a:pt x="555" y="77"/>
                  </a:lnTo>
                  <a:lnTo>
                    <a:pt x="556" y="76"/>
                  </a:lnTo>
                  <a:lnTo>
                    <a:pt x="557" y="74"/>
                  </a:lnTo>
                  <a:lnTo>
                    <a:pt x="560" y="71"/>
                  </a:lnTo>
                  <a:lnTo>
                    <a:pt x="560" y="70"/>
                  </a:lnTo>
                  <a:lnTo>
                    <a:pt x="561" y="69"/>
                  </a:lnTo>
                  <a:lnTo>
                    <a:pt x="562" y="68"/>
                  </a:lnTo>
                  <a:lnTo>
                    <a:pt x="563" y="68"/>
                  </a:lnTo>
                  <a:lnTo>
                    <a:pt x="566" y="65"/>
                  </a:lnTo>
                  <a:lnTo>
                    <a:pt x="567" y="65"/>
                  </a:lnTo>
                  <a:lnTo>
                    <a:pt x="568" y="64"/>
                  </a:lnTo>
                  <a:lnTo>
                    <a:pt x="568" y="63"/>
                  </a:lnTo>
                  <a:lnTo>
                    <a:pt x="569" y="62"/>
                  </a:lnTo>
                  <a:lnTo>
                    <a:pt x="570" y="61"/>
                  </a:lnTo>
                  <a:lnTo>
                    <a:pt x="570" y="60"/>
                  </a:lnTo>
                  <a:lnTo>
                    <a:pt x="570" y="58"/>
                  </a:lnTo>
                  <a:lnTo>
                    <a:pt x="571" y="56"/>
                  </a:lnTo>
                  <a:lnTo>
                    <a:pt x="571" y="50"/>
                  </a:lnTo>
                  <a:lnTo>
                    <a:pt x="572" y="49"/>
                  </a:lnTo>
                  <a:lnTo>
                    <a:pt x="572" y="48"/>
                  </a:lnTo>
                  <a:lnTo>
                    <a:pt x="573" y="46"/>
                  </a:lnTo>
                  <a:lnTo>
                    <a:pt x="573" y="45"/>
                  </a:lnTo>
                  <a:lnTo>
                    <a:pt x="574" y="45"/>
                  </a:lnTo>
                  <a:lnTo>
                    <a:pt x="575" y="44"/>
                  </a:lnTo>
                  <a:lnTo>
                    <a:pt x="576" y="44"/>
                  </a:lnTo>
                  <a:lnTo>
                    <a:pt x="577" y="44"/>
                  </a:lnTo>
                  <a:lnTo>
                    <a:pt x="579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5" y="44"/>
                  </a:lnTo>
                  <a:lnTo>
                    <a:pt x="588" y="45"/>
                  </a:lnTo>
                  <a:lnTo>
                    <a:pt x="591" y="46"/>
                  </a:lnTo>
                  <a:lnTo>
                    <a:pt x="596" y="47"/>
                  </a:lnTo>
                  <a:lnTo>
                    <a:pt x="598" y="48"/>
                  </a:lnTo>
                  <a:lnTo>
                    <a:pt x="600" y="48"/>
                  </a:lnTo>
                  <a:lnTo>
                    <a:pt x="600" y="48"/>
                  </a:lnTo>
                  <a:lnTo>
                    <a:pt x="601" y="48"/>
                  </a:lnTo>
                  <a:lnTo>
                    <a:pt x="602" y="48"/>
                  </a:lnTo>
                  <a:lnTo>
                    <a:pt x="603" y="48"/>
                  </a:lnTo>
                  <a:lnTo>
                    <a:pt x="604" y="48"/>
                  </a:lnTo>
                  <a:lnTo>
                    <a:pt x="605" y="47"/>
                  </a:lnTo>
                  <a:lnTo>
                    <a:pt x="606" y="47"/>
                  </a:lnTo>
                  <a:lnTo>
                    <a:pt x="607" y="46"/>
                  </a:lnTo>
                  <a:lnTo>
                    <a:pt x="608" y="45"/>
                  </a:lnTo>
                  <a:lnTo>
                    <a:pt x="609" y="44"/>
                  </a:lnTo>
                  <a:lnTo>
                    <a:pt x="610" y="43"/>
                  </a:lnTo>
                  <a:lnTo>
                    <a:pt x="611" y="43"/>
                  </a:lnTo>
                  <a:lnTo>
                    <a:pt x="611" y="42"/>
                  </a:lnTo>
                  <a:lnTo>
                    <a:pt x="612" y="41"/>
                  </a:lnTo>
                  <a:lnTo>
                    <a:pt x="612" y="40"/>
                  </a:lnTo>
                  <a:lnTo>
                    <a:pt x="613" y="39"/>
                  </a:lnTo>
                  <a:lnTo>
                    <a:pt x="613" y="36"/>
                  </a:lnTo>
                  <a:lnTo>
                    <a:pt x="614" y="34"/>
                  </a:lnTo>
                  <a:lnTo>
                    <a:pt x="614" y="34"/>
                  </a:lnTo>
                  <a:lnTo>
                    <a:pt x="614" y="33"/>
                  </a:lnTo>
                  <a:lnTo>
                    <a:pt x="615" y="32"/>
                  </a:lnTo>
                  <a:lnTo>
                    <a:pt x="615" y="32"/>
                  </a:lnTo>
                  <a:lnTo>
                    <a:pt x="616" y="31"/>
                  </a:lnTo>
                  <a:lnTo>
                    <a:pt x="617" y="30"/>
                  </a:lnTo>
                  <a:lnTo>
                    <a:pt x="619" y="29"/>
                  </a:lnTo>
                  <a:lnTo>
                    <a:pt x="620" y="28"/>
                  </a:lnTo>
                  <a:lnTo>
                    <a:pt x="623" y="27"/>
                  </a:lnTo>
                  <a:lnTo>
                    <a:pt x="628" y="24"/>
                  </a:lnTo>
                  <a:lnTo>
                    <a:pt x="630" y="23"/>
                  </a:lnTo>
                  <a:lnTo>
                    <a:pt x="631" y="23"/>
                  </a:lnTo>
                  <a:lnTo>
                    <a:pt x="631" y="22"/>
                  </a:lnTo>
                  <a:lnTo>
                    <a:pt x="632" y="21"/>
                  </a:lnTo>
                  <a:lnTo>
                    <a:pt x="633" y="20"/>
                  </a:lnTo>
                  <a:lnTo>
                    <a:pt x="633" y="19"/>
                  </a:lnTo>
                  <a:lnTo>
                    <a:pt x="634" y="18"/>
                  </a:lnTo>
                  <a:lnTo>
                    <a:pt x="634" y="17"/>
                  </a:lnTo>
                  <a:lnTo>
                    <a:pt x="634" y="13"/>
                  </a:lnTo>
                  <a:lnTo>
                    <a:pt x="635" y="11"/>
                  </a:lnTo>
                  <a:lnTo>
                    <a:pt x="636" y="9"/>
                  </a:lnTo>
                  <a:lnTo>
                    <a:pt x="637" y="6"/>
                  </a:lnTo>
                  <a:lnTo>
                    <a:pt x="637" y="5"/>
                  </a:lnTo>
                  <a:lnTo>
                    <a:pt x="638" y="3"/>
                  </a:lnTo>
                  <a:lnTo>
                    <a:pt x="638" y="1"/>
                  </a:lnTo>
                  <a:lnTo>
                    <a:pt x="638" y="0"/>
                  </a:lnTo>
                  <a:lnTo>
                    <a:pt x="639" y="0"/>
                  </a:lnTo>
                  <a:lnTo>
                    <a:pt x="639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 263">
              <a:extLst>
                <a:ext uri="{FF2B5EF4-FFF2-40B4-BE49-F238E27FC236}">
                  <a16:creationId xmlns:a16="http://schemas.microsoft.com/office/drawing/2014/main" id="{63CF0529-FBBA-C0CD-B191-0C0753F1B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964" y="3536215"/>
              <a:ext cx="233834" cy="175022"/>
            </a:xfrm>
            <a:custGeom>
              <a:avLst/>
              <a:gdLst>
                <a:gd name="T0" fmla="*/ 109 w 195"/>
                <a:gd name="T1" fmla="*/ 3 h 150"/>
                <a:gd name="T2" fmla="*/ 93 w 195"/>
                <a:gd name="T3" fmla="*/ 10 h 150"/>
                <a:gd name="T4" fmla="*/ 75 w 195"/>
                <a:gd name="T5" fmla="*/ 18 h 150"/>
                <a:gd name="T6" fmla="*/ 60 w 195"/>
                <a:gd name="T7" fmla="*/ 21 h 150"/>
                <a:gd name="T8" fmla="*/ 54 w 195"/>
                <a:gd name="T9" fmla="*/ 24 h 150"/>
                <a:gd name="T10" fmla="*/ 50 w 195"/>
                <a:gd name="T11" fmla="*/ 34 h 150"/>
                <a:gd name="T12" fmla="*/ 46 w 195"/>
                <a:gd name="T13" fmla="*/ 38 h 150"/>
                <a:gd name="T14" fmla="*/ 36 w 195"/>
                <a:gd name="T15" fmla="*/ 36 h 150"/>
                <a:gd name="T16" fmla="*/ 29 w 195"/>
                <a:gd name="T17" fmla="*/ 34 h 150"/>
                <a:gd name="T18" fmla="*/ 19 w 195"/>
                <a:gd name="T19" fmla="*/ 38 h 150"/>
                <a:gd name="T20" fmla="*/ 2 w 195"/>
                <a:gd name="T21" fmla="*/ 44 h 150"/>
                <a:gd name="T22" fmla="*/ 0 w 195"/>
                <a:gd name="T23" fmla="*/ 47 h 150"/>
                <a:gd name="T24" fmla="*/ 6 w 195"/>
                <a:gd name="T25" fmla="*/ 51 h 150"/>
                <a:gd name="T26" fmla="*/ 18 w 195"/>
                <a:gd name="T27" fmla="*/ 62 h 150"/>
                <a:gd name="T28" fmla="*/ 17 w 195"/>
                <a:gd name="T29" fmla="*/ 66 h 150"/>
                <a:gd name="T30" fmla="*/ 10 w 195"/>
                <a:gd name="T31" fmla="*/ 72 h 150"/>
                <a:gd name="T32" fmla="*/ 9 w 195"/>
                <a:gd name="T33" fmla="*/ 77 h 150"/>
                <a:gd name="T34" fmla="*/ 16 w 195"/>
                <a:gd name="T35" fmla="*/ 88 h 150"/>
                <a:gd name="T36" fmla="*/ 28 w 195"/>
                <a:gd name="T37" fmla="*/ 100 h 150"/>
                <a:gd name="T38" fmla="*/ 30 w 195"/>
                <a:gd name="T39" fmla="*/ 106 h 150"/>
                <a:gd name="T40" fmla="*/ 28 w 195"/>
                <a:gd name="T41" fmla="*/ 113 h 150"/>
                <a:gd name="T42" fmla="*/ 31 w 195"/>
                <a:gd name="T43" fmla="*/ 117 h 150"/>
                <a:gd name="T44" fmla="*/ 39 w 195"/>
                <a:gd name="T45" fmla="*/ 122 h 150"/>
                <a:gd name="T46" fmla="*/ 41 w 195"/>
                <a:gd name="T47" fmla="*/ 126 h 150"/>
                <a:gd name="T48" fmla="*/ 41 w 195"/>
                <a:gd name="T49" fmla="*/ 133 h 150"/>
                <a:gd name="T50" fmla="*/ 42 w 195"/>
                <a:gd name="T51" fmla="*/ 137 h 150"/>
                <a:gd name="T52" fmla="*/ 42 w 195"/>
                <a:gd name="T53" fmla="*/ 144 h 150"/>
                <a:gd name="T54" fmla="*/ 45 w 195"/>
                <a:gd name="T55" fmla="*/ 148 h 150"/>
                <a:gd name="T56" fmla="*/ 57 w 195"/>
                <a:gd name="T57" fmla="*/ 150 h 150"/>
                <a:gd name="T58" fmla="*/ 65 w 195"/>
                <a:gd name="T59" fmla="*/ 149 h 150"/>
                <a:gd name="T60" fmla="*/ 69 w 195"/>
                <a:gd name="T61" fmla="*/ 142 h 150"/>
                <a:gd name="T62" fmla="*/ 78 w 195"/>
                <a:gd name="T63" fmla="*/ 138 h 150"/>
                <a:gd name="T64" fmla="*/ 92 w 195"/>
                <a:gd name="T65" fmla="*/ 133 h 150"/>
                <a:gd name="T66" fmla="*/ 107 w 195"/>
                <a:gd name="T67" fmla="*/ 122 h 150"/>
                <a:gd name="T68" fmla="*/ 117 w 195"/>
                <a:gd name="T69" fmla="*/ 118 h 150"/>
                <a:gd name="T70" fmla="*/ 124 w 195"/>
                <a:gd name="T71" fmla="*/ 112 h 150"/>
                <a:gd name="T72" fmla="*/ 133 w 195"/>
                <a:gd name="T73" fmla="*/ 109 h 150"/>
                <a:gd name="T74" fmla="*/ 145 w 195"/>
                <a:gd name="T75" fmla="*/ 109 h 150"/>
                <a:gd name="T76" fmla="*/ 156 w 195"/>
                <a:gd name="T77" fmla="*/ 114 h 150"/>
                <a:gd name="T78" fmla="*/ 165 w 195"/>
                <a:gd name="T79" fmla="*/ 117 h 150"/>
                <a:gd name="T80" fmla="*/ 171 w 195"/>
                <a:gd name="T81" fmla="*/ 116 h 150"/>
                <a:gd name="T82" fmla="*/ 179 w 195"/>
                <a:gd name="T83" fmla="*/ 107 h 150"/>
                <a:gd name="T84" fmla="*/ 178 w 195"/>
                <a:gd name="T85" fmla="*/ 92 h 150"/>
                <a:gd name="T86" fmla="*/ 176 w 195"/>
                <a:gd name="T87" fmla="*/ 87 h 150"/>
                <a:gd name="T88" fmla="*/ 173 w 195"/>
                <a:gd name="T89" fmla="*/ 82 h 150"/>
                <a:gd name="T90" fmla="*/ 177 w 195"/>
                <a:gd name="T91" fmla="*/ 77 h 150"/>
                <a:gd name="T92" fmla="*/ 191 w 195"/>
                <a:gd name="T93" fmla="*/ 68 h 150"/>
                <a:gd name="T94" fmla="*/ 195 w 195"/>
                <a:gd name="T95" fmla="*/ 62 h 150"/>
                <a:gd name="T96" fmla="*/ 193 w 195"/>
                <a:gd name="T97" fmla="*/ 56 h 150"/>
                <a:gd name="T98" fmla="*/ 183 w 195"/>
                <a:gd name="T99" fmla="*/ 47 h 150"/>
                <a:gd name="T100" fmla="*/ 177 w 195"/>
                <a:gd name="T101" fmla="*/ 40 h 150"/>
                <a:gd name="T102" fmla="*/ 166 w 195"/>
                <a:gd name="T103" fmla="*/ 33 h 150"/>
                <a:gd name="T104" fmla="*/ 155 w 195"/>
                <a:gd name="T105" fmla="*/ 28 h 150"/>
                <a:gd name="T106" fmla="*/ 150 w 195"/>
                <a:gd name="T107" fmla="*/ 19 h 150"/>
                <a:gd name="T108" fmla="*/ 143 w 195"/>
                <a:gd name="T109" fmla="*/ 16 h 150"/>
                <a:gd name="T110" fmla="*/ 129 w 195"/>
                <a:gd name="T111" fmla="*/ 6 h 150"/>
                <a:gd name="T112" fmla="*/ 125 w 195"/>
                <a:gd name="T113" fmla="*/ 2 h 150"/>
                <a:gd name="T114" fmla="*/ 123 w 195"/>
                <a:gd name="T1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50">
                  <a:moveTo>
                    <a:pt x="123" y="0"/>
                  </a:moveTo>
                  <a:lnTo>
                    <a:pt x="123" y="0"/>
                  </a:lnTo>
                  <a:lnTo>
                    <a:pt x="122" y="1"/>
                  </a:lnTo>
                  <a:lnTo>
                    <a:pt x="119" y="1"/>
                  </a:lnTo>
                  <a:lnTo>
                    <a:pt x="112" y="3"/>
                  </a:lnTo>
                  <a:lnTo>
                    <a:pt x="109" y="3"/>
                  </a:lnTo>
                  <a:lnTo>
                    <a:pt x="106" y="4"/>
                  </a:lnTo>
                  <a:lnTo>
                    <a:pt x="102" y="5"/>
                  </a:lnTo>
                  <a:lnTo>
                    <a:pt x="100" y="6"/>
                  </a:lnTo>
                  <a:lnTo>
                    <a:pt x="99" y="7"/>
                  </a:lnTo>
                  <a:lnTo>
                    <a:pt x="95" y="9"/>
                  </a:lnTo>
                  <a:lnTo>
                    <a:pt x="93" y="10"/>
                  </a:lnTo>
                  <a:lnTo>
                    <a:pt x="90" y="11"/>
                  </a:lnTo>
                  <a:lnTo>
                    <a:pt x="85" y="13"/>
                  </a:lnTo>
                  <a:lnTo>
                    <a:pt x="84" y="13"/>
                  </a:lnTo>
                  <a:lnTo>
                    <a:pt x="83" y="14"/>
                  </a:lnTo>
                  <a:lnTo>
                    <a:pt x="77" y="17"/>
                  </a:lnTo>
                  <a:lnTo>
                    <a:pt x="75" y="18"/>
                  </a:lnTo>
                  <a:lnTo>
                    <a:pt x="73" y="18"/>
                  </a:lnTo>
                  <a:lnTo>
                    <a:pt x="69" y="20"/>
                  </a:lnTo>
                  <a:lnTo>
                    <a:pt x="68" y="20"/>
                  </a:lnTo>
                  <a:lnTo>
                    <a:pt x="66" y="20"/>
                  </a:lnTo>
                  <a:lnTo>
                    <a:pt x="62" y="20"/>
                  </a:lnTo>
                  <a:lnTo>
                    <a:pt x="60" y="21"/>
                  </a:lnTo>
                  <a:lnTo>
                    <a:pt x="59" y="21"/>
                  </a:lnTo>
                  <a:lnTo>
                    <a:pt x="58" y="21"/>
                  </a:lnTo>
                  <a:lnTo>
                    <a:pt x="57" y="22"/>
                  </a:lnTo>
                  <a:lnTo>
                    <a:pt x="56" y="22"/>
                  </a:lnTo>
                  <a:lnTo>
                    <a:pt x="55" y="23"/>
                  </a:lnTo>
                  <a:lnTo>
                    <a:pt x="54" y="24"/>
                  </a:lnTo>
                  <a:lnTo>
                    <a:pt x="54" y="25"/>
                  </a:lnTo>
                  <a:lnTo>
                    <a:pt x="53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1" y="32"/>
                  </a:lnTo>
                  <a:lnTo>
                    <a:pt x="50" y="34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49" y="36"/>
                  </a:lnTo>
                  <a:lnTo>
                    <a:pt x="48" y="37"/>
                  </a:lnTo>
                  <a:lnTo>
                    <a:pt x="47" y="37"/>
                  </a:lnTo>
                  <a:lnTo>
                    <a:pt x="46" y="38"/>
                  </a:lnTo>
                  <a:lnTo>
                    <a:pt x="44" y="38"/>
                  </a:lnTo>
                  <a:lnTo>
                    <a:pt x="42" y="38"/>
                  </a:lnTo>
                  <a:lnTo>
                    <a:pt x="40" y="37"/>
                  </a:lnTo>
                  <a:lnTo>
                    <a:pt x="39" y="37"/>
                  </a:lnTo>
                  <a:lnTo>
                    <a:pt x="37" y="37"/>
                  </a:lnTo>
                  <a:lnTo>
                    <a:pt x="36" y="36"/>
                  </a:lnTo>
                  <a:lnTo>
                    <a:pt x="34" y="35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30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7" y="34"/>
                  </a:lnTo>
                  <a:lnTo>
                    <a:pt x="26" y="35"/>
                  </a:lnTo>
                  <a:lnTo>
                    <a:pt x="23" y="36"/>
                  </a:lnTo>
                  <a:lnTo>
                    <a:pt x="21" y="37"/>
                  </a:lnTo>
                  <a:lnTo>
                    <a:pt x="19" y="38"/>
                  </a:lnTo>
                  <a:lnTo>
                    <a:pt x="15" y="39"/>
                  </a:lnTo>
                  <a:lnTo>
                    <a:pt x="12" y="40"/>
                  </a:lnTo>
                  <a:lnTo>
                    <a:pt x="9" y="41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2" y="44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7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5" y="50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9" y="53"/>
                  </a:lnTo>
                  <a:lnTo>
                    <a:pt x="12" y="56"/>
                  </a:lnTo>
                  <a:lnTo>
                    <a:pt x="15" y="60"/>
                  </a:lnTo>
                  <a:lnTo>
                    <a:pt x="17" y="62"/>
                  </a:lnTo>
                  <a:lnTo>
                    <a:pt x="18" y="62"/>
                  </a:lnTo>
                  <a:lnTo>
                    <a:pt x="18" y="63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65"/>
                  </a:lnTo>
                  <a:lnTo>
                    <a:pt x="18" y="66"/>
                  </a:lnTo>
                  <a:lnTo>
                    <a:pt x="17" y="66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1" y="71"/>
                  </a:lnTo>
                  <a:lnTo>
                    <a:pt x="10" y="72"/>
                  </a:lnTo>
                  <a:lnTo>
                    <a:pt x="9" y="73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7"/>
                  </a:lnTo>
                  <a:lnTo>
                    <a:pt x="10" y="78"/>
                  </a:lnTo>
                  <a:lnTo>
                    <a:pt x="12" y="81"/>
                  </a:lnTo>
                  <a:lnTo>
                    <a:pt x="13" y="82"/>
                  </a:lnTo>
                  <a:lnTo>
                    <a:pt x="13" y="83"/>
                  </a:lnTo>
                  <a:lnTo>
                    <a:pt x="15" y="87"/>
                  </a:lnTo>
                  <a:lnTo>
                    <a:pt x="16" y="88"/>
                  </a:lnTo>
                  <a:lnTo>
                    <a:pt x="17" y="90"/>
                  </a:lnTo>
                  <a:lnTo>
                    <a:pt x="18" y="91"/>
                  </a:lnTo>
                  <a:lnTo>
                    <a:pt x="19" y="93"/>
                  </a:lnTo>
                  <a:lnTo>
                    <a:pt x="21" y="95"/>
                  </a:lnTo>
                  <a:lnTo>
                    <a:pt x="23" y="97"/>
                  </a:lnTo>
                  <a:lnTo>
                    <a:pt x="28" y="100"/>
                  </a:lnTo>
                  <a:lnTo>
                    <a:pt x="29" y="101"/>
                  </a:lnTo>
                  <a:lnTo>
                    <a:pt x="29" y="102"/>
                  </a:lnTo>
                  <a:lnTo>
                    <a:pt x="30" y="103"/>
                  </a:lnTo>
                  <a:lnTo>
                    <a:pt x="30" y="104"/>
                  </a:lnTo>
                  <a:lnTo>
                    <a:pt x="30" y="105"/>
                  </a:lnTo>
                  <a:lnTo>
                    <a:pt x="30" y="106"/>
                  </a:lnTo>
                  <a:lnTo>
                    <a:pt x="30" y="107"/>
                  </a:lnTo>
                  <a:lnTo>
                    <a:pt x="30" y="108"/>
                  </a:lnTo>
                  <a:lnTo>
                    <a:pt x="29" y="110"/>
                  </a:lnTo>
                  <a:lnTo>
                    <a:pt x="29" y="111"/>
                  </a:lnTo>
                  <a:lnTo>
                    <a:pt x="28" y="112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9" y="114"/>
                  </a:lnTo>
                  <a:lnTo>
                    <a:pt x="29" y="115"/>
                  </a:lnTo>
                  <a:lnTo>
                    <a:pt x="29" y="116"/>
                  </a:lnTo>
                  <a:lnTo>
                    <a:pt x="30" y="116"/>
                  </a:lnTo>
                  <a:lnTo>
                    <a:pt x="31" y="117"/>
                  </a:lnTo>
                  <a:lnTo>
                    <a:pt x="32" y="118"/>
                  </a:lnTo>
                  <a:lnTo>
                    <a:pt x="33" y="119"/>
                  </a:lnTo>
                  <a:lnTo>
                    <a:pt x="34" y="119"/>
                  </a:lnTo>
                  <a:lnTo>
                    <a:pt x="35" y="120"/>
                  </a:lnTo>
                  <a:lnTo>
                    <a:pt x="38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1" y="125"/>
                  </a:lnTo>
                  <a:lnTo>
                    <a:pt x="41" y="126"/>
                  </a:lnTo>
                  <a:lnTo>
                    <a:pt x="41" y="127"/>
                  </a:lnTo>
                  <a:lnTo>
                    <a:pt x="41" y="128"/>
                  </a:lnTo>
                  <a:lnTo>
                    <a:pt x="41" y="131"/>
                  </a:lnTo>
                  <a:lnTo>
                    <a:pt x="41" y="132"/>
                  </a:lnTo>
                  <a:lnTo>
                    <a:pt x="41" y="132"/>
                  </a:lnTo>
                  <a:lnTo>
                    <a:pt x="41" y="133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5"/>
                  </a:lnTo>
                  <a:lnTo>
                    <a:pt x="42" y="135"/>
                  </a:lnTo>
                  <a:lnTo>
                    <a:pt x="42" y="136"/>
                  </a:lnTo>
                  <a:lnTo>
                    <a:pt x="42" y="137"/>
                  </a:lnTo>
                  <a:lnTo>
                    <a:pt x="41" y="139"/>
                  </a:lnTo>
                  <a:lnTo>
                    <a:pt x="41" y="140"/>
                  </a:lnTo>
                  <a:lnTo>
                    <a:pt x="41" y="142"/>
                  </a:lnTo>
                  <a:lnTo>
                    <a:pt x="41" y="142"/>
                  </a:lnTo>
                  <a:lnTo>
                    <a:pt x="41" y="143"/>
                  </a:lnTo>
                  <a:lnTo>
                    <a:pt x="42" y="144"/>
                  </a:lnTo>
                  <a:lnTo>
                    <a:pt x="42" y="145"/>
                  </a:lnTo>
                  <a:lnTo>
                    <a:pt x="43" y="145"/>
                  </a:lnTo>
                  <a:lnTo>
                    <a:pt x="43" y="146"/>
                  </a:lnTo>
                  <a:lnTo>
                    <a:pt x="44" y="147"/>
                  </a:lnTo>
                  <a:lnTo>
                    <a:pt x="44" y="147"/>
                  </a:lnTo>
                  <a:lnTo>
                    <a:pt x="45" y="148"/>
                  </a:lnTo>
                  <a:lnTo>
                    <a:pt x="46" y="148"/>
                  </a:lnTo>
                  <a:lnTo>
                    <a:pt x="47" y="148"/>
                  </a:lnTo>
                  <a:lnTo>
                    <a:pt x="48" y="149"/>
                  </a:lnTo>
                  <a:lnTo>
                    <a:pt x="50" y="149"/>
                  </a:lnTo>
                  <a:lnTo>
                    <a:pt x="52" y="149"/>
                  </a:lnTo>
                  <a:lnTo>
                    <a:pt x="57" y="150"/>
                  </a:lnTo>
                  <a:lnTo>
                    <a:pt x="59" y="150"/>
                  </a:lnTo>
                  <a:lnTo>
                    <a:pt x="62" y="150"/>
                  </a:lnTo>
                  <a:lnTo>
                    <a:pt x="63" y="150"/>
                  </a:lnTo>
                  <a:lnTo>
                    <a:pt x="64" y="149"/>
                  </a:lnTo>
                  <a:lnTo>
                    <a:pt x="64" y="149"/>
                  </a:lnTo>
                  <a:lnTo>
                    <a:pt x="65" y="149"/>
                  </a:lnTo>
                  <a:lnTo>
                    <a:pt x="65" y="148"/>
                  </a:lnTo>
                  <a:lnTo>
                    <a:pt x="65" y="148"/>
                  </a:lnTo>
                  <a:lnTo>
                    <a:pt x="66" y="147"/>
                  </a:lnTo>
                  <a:lnTo>
                    <a:pt x="68" y="144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1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2" y="139"/>
                  </a:lnTo>
                  <a:lnTo>
                    <a:pt x="73" y="139"/>
                  </a:lnTo>
                  <a:lnTo>
                    <a:pt x="78" y="138"/>
                  </a:lnTo>
                  <a:lnTo>
                    <a:pt x="80" y="137"/>
                  </a:lnTo>
                  <a:lnTo>
                    <a:pt x="81" y="137"/>
                  </a:lnTo>
                  <a:lnTo>
                    <a:pt x="84" y="136"/>
                  </a:lnTo>
                  <a:lnTo>
                    <a:pt x="88" y="135"/>
                  </a:lnTo>
                  <a:lnTo>
                    <a:pt x="91" y="134"/>
                  </a:lnTo>
                  <a:lnTo>
                    <a:pt x="92" y="133"/>
                  </a:lnTo>
                  <a:lnTo>
                    <a:pt x="93" y="133"/>
                  </a:lnTo>
                  <a:lnTo>
                    <a:pt x="94" y="132"/>
                  </a:lnTo>
                  <a:lnTo>
                    <a:pt x="95" y="131"/>
                  </a:lnTo>
                  <a:lnTo>
                    <a:pt x="103" y="125"/>
                  </a:lnTo>
                  <a:lnTo>
                    <a:pt x="106" y="123"/>
                  </a:lnTo>
                  <a:lnTo>
                    <a:pt x="107" y="122"/>
                  </a:lnTo>
                  <a:lnTo>
                    <a:pt x="108" y="121"/>
                  </a:lnTo>
                  <a:lnTo>
                    <a:pt x="110" y="120"/>
                  </a:lnTo>
                  <a:lnTo>
                    <a:pt x="112" y="120"/>
                  </a:lnTo>
                  <a:lnTo>
                    <a:pt x="115" y="119"/>
                  </a:lnTo>
                  <a:lnTo>
                    <a:pt x="116" y="118"/>
                  </a:lnTo>
                  <a:lnTo>
                    <a:pt x="117" y="118"/>
                  </a:lnTo>
                  <a:lnTo>
                    <a:pt x="119" y="117"/>
                  </a:lnTo>
                  <a:lnTo>
                    <a:pt x="120" y="116"/>
                  </a:lnTo>
                  <a:lnTo>
                    <a:pt x="121" y="115"/>
                  </a:lnTo>
                  <a:lnTo>
                    <a:pt x="123" y="113"/>
                  </a:lnTo>
                  <a:lnTo>
                    <a:pt x="124" y="112"/>
                  </a:lnTo>
                  <a:lnTo>
                    <a:pt x="124" y="112"/>
                  </a:lnTo>
                  <a:lnTo>
                    <a:pt x="125" y="111"/>
                  </a:lnTo>
                  <a:lnTo>
                    <a:pt x="126" y="111"/>
                  </a:lnTo>
                  <a:lnTo>
                    <a:pt x="127" y="110"/>
                  </a:lnTo>
                  <a:lnTo>
                    <a:pt x="128" y="110"/>
                  </a:lnTo>
                  <a:lnTo>
                    <a:pt x="129" y="110"/>
                  </a:lnTo>
                  <a:lnTo>
                    <a:pt x="133" y="109"/>
                  </a:lnTo>
                  <a:lnTo>
                    <a:pt x="135" y="109"/>
                  </a:lnTo>
                  <a:lnTo>
                    <a:pt x="136" y="109"/>
                  </a:lnTo>
                  <a:lnTo>
                    <a:pt x="140" y="109"/>
                  </a:lnTo>
                  <a:lnTo>
                    <a:pt x="143" y="109"/>
                  </a:lnTo>
                  <a:lnTo>
                    <a:pt x="144" y="109"/>
                  </a:lnTo>
                  <a:lnTo>
                    <a:pt x="145" y="109"/>
                  </a:lnTo>
                  <a:lnTo>
                    <a:pt x="146" y="109"/>
                  </a:lnTo>
                  <a:lnTo>
                    <a:pt x="148" y="110"/>
                  </a:lnTo>
                  <a:lnTo>
                    <a:pt x="150" y="110"/>
                  </a:lnTo>
                  <a:lnTo>
                    <a:pt x="151" y="111"/>
                  </a:lnTo>
                  <a:lnTo>
                    <a:pt x="153" y="112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6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7" y="117"/>
                  </a:lnTo>
                  <a:lnTo>
                    <a:pt x="168" y="117"/>
                  </a:lnTo>
                  <a:lnTo>
                    <a:pt x="169" y="117"/>
                  </a:lnTo>
                  <a:lnTo>
                    <a:pt x="170" y="117"/>
                  </a:lnTo>
                  <a:lnTo>
                    <a:pt x="170" y="116"/>
                  </a:lnTo>
                  <a:lnTo>
                    <a:pt x="171" y="116"/>
                  </a:lnTo>
                  <a:lnTo>
                    <a:pt x="173" y="114"/>
                  </a:lnTo>
                  <a:lnTo>
                    <a:pt x="176" y="112"/>
                  </a:lnTo>
                  <a:lnTo>
                    <a:pt x="177" y="111"/>
                  </a:lnTo>
                  <a:lnTo>
                    <a:pt x="178" y="110"/>
                  </a:lnTo>
                  <a:lnTo>
                    <a:pt x="179" y="109"/>
                  </a:lnTo>
                  <a:lnTo>
                    <a:pt x="179" y="107"/>
                  </a:lnTo>
                  <a:lnTo>
                    <a:pt x="180" y="106"/>
                  </a:lnTo>
                  <a:lnTo>
                    <a:pt x="180" y="105"/>
                  </a:lnTo>
                  <a:lnTo>
                    <a:pt x="180" y="104"/>
                  </a:lnTo>
                  <a:lnTo>
                    <a:pt x="180" y="101"/>
                  </a:lnTo>
                  <a:lnTo>
                    <a:pt x="179" y="96"/>
                  </a:lnTo>
                  <a:lnTo>
                    <a:pt x="178" y="92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90"/>
                  </a:lnTo>
                  <a:lnTo>
                    <a:pt x="177" y="89"/>
                  </a:lnTo>
                  <a:lnTo>
                    <a:pt x="177" y="88"/>
                  </a:lnTo>
                  <a:lnTo>
                    <a:pt x="176" y="87"/>
                  </a:lnTo>
                  <a:lnTo>
                    <a:pt x="174" y="86"/>
                  </a:lnTo>
                  <a:lnTo>
                    <a:pt x="174" y="85"/>
                  </a:lnTo>
                  <a:lnTo>
                    <a:pt x="174" y="85"/>
                  </a:lnTo>
                  <a:lnTo>
                    <a:pt x="174" y="84"/>
                  </a:lnTo>
                  <a:lnTo>
                    <a:pt x="173" y="83"/>
                  </a:lnTo>
                  <a:lnTo>
                    <a:pt x="173" y="82"/>
                  </a:lnTo>
                  <a:lnTo>
                    <a:pt x="174" y="81"/>
                  </a:lnTo>
                  <a:lnTo>
                    <a:pt x="174" y="80"/>
                  </a:lnTo>
                  <a:lnTo>
                    <a:pt x="174" y="80"/>
                  </a:lnTo>
                  <a:lnTo>
                    <a:pt x="175" y="79"/>
                  </a:lnTo>
                  <a:lnTo>
                    <a:pt x="176" y="78"/>
                  </a:lnTo>
                  <a:lnTo>
                    <a:pt x="177" y="77"/>
                  </a:lnTo>
                  <a:lnTo>
                    <a:pt x="178" y="76"/>
                  </a:lnTo>
                  <a:lnTo>
                    <a:pt x="179" y="76"/>
                  </a:lnTo>
                  <a:lnTo>
                    <a:pt x="186" y="72"/>
                  </a:lnTo>
                  <a:lnTo>
                    <a:pt x="189" y="70"/>
                  </a:lnTo>
                  <a:lnTo>
                    <a:pt x="190" y="69"/>
                  </a:lnTo>
                  <a:lnTo>
                    <a:pt x="191" y="68"/>
                  </a:lnTo>
                  <a:lnTo>
                    <a:pt x="192" y="67"/>
                  </a:lnTo>
                  <a:lnTo>
                    <a:pt x="193" y="67"/>
                  </a:lnTo>
                  <a:lnTo>
                    <a:pt x="193" y="66"/>
                  </a:lnTo>
                  <a:lnTo>
                    <a:pt x="194" y="65"/>
                  </a:lnTo>
                  <a:lnTo>
                    <a:pt x="195" y="63"/>
                  </a:lnTo>
                  <a:lnTo>
                    <a:pt x="195" y="62"/>
                  </a:lnTo>
                  <a:lnTo>
                    <a:pt x="195" y="61"/>
                  </a:lnTo>
                  <a:lnTo>
                    <a:pt x="195" y="60"/>
                  </a:lnTo>
                  <a:lnTo>
                    <a:pt x="195" y="60"/>
                  </a:lnTo>
                  <a:lnTo>
                    <a:pt x="195" y="58"/>
                  </a:lnTo>
                  <a:lnTo>
                    <a:pt x="194" y="57"/>
                  </a:lnTo>
                  <a:lnTo>
                    <a:pt x="193" y="56"/>
                  </a:lnTo>
                  <a:lnTo>
                    <a:pt x="193" y="55"/>
                  </a:lnTo>
                  <a:lnTo>
                    <a:pt x="191" y="53"/>
                  </a:lnTo>
                  <a:lnTo>
                    <a:pt x="190" y="52"/>
                  </a:lnTo>
                  <a:lnTo>
                    <a:pt x="189" y="52"/>
                  </a:lnTo>
                  <a:lnTo>
                    <a:pt x="188" y="51"/>
                  </a:lnTo>
                  <a:lnTo>
                    <a:pt x="183" y="47"/>
                  </a:lnTo>
                  <a:lnTo>
                    <a:pt x="182" y="46"/>
                  </a:lnTo>
                  <a:lnTo>
                    <a:pt x="182" y="45"/>
                  </a:lnTo>
                  <a:lnTo>
                    <a:pt x="181" y="45"/>
                  </a:lnTo>
                  <a:lnTo>
                    <a:pt x="180" y="44"/>
                  </a:lnTo>
                  <a:lnTo>
                    <a:pt x="178" y="41"/>
                  </a:lnTo>
                  <a:lnTo>
                    <a:pt x="177" y="40"/>
                  </a:lnTo>
                  <a:lnTo>
                    <a:pt x="176" y="39"/>
                  </a:lnTo>
                  <a:lnTo>
                    <a:pt x="175" y="38"/>
                  </a:lnTo>
                  <a:lnTo>
                    <a:pt x="174" y="37"/>
                  </a:lnTo>
                  <a:lnTo>
                    <a:pt x="173" y="36"/>
                  </a:lnTo>
                  <a:lnTo>
                    <a:pt x="168" y="34"/>
                  </a:lnTo>
                  <a:lnTo>
                    <a:pt x="166" y="33"/>
                  </a:lnTo>
                  <a:lnTo>
                    <a:pt x="161" y="31"/>
                  </a:lnTo>
                  <a:lnTo>
                    <a:pt x="159" y="31"/>
                  </a:lnTo>
                  <a:lnTo>
                    <a:pt x="158" y="30"/>
                  </a:lnTo>
                  <a:lnTo>
                    <a:pt x="157" y="30"/>
                  </a:lnTo>
                  <a:lnTo>
                    <a:pt x="156" y="29"/>
                  </a:lnTo>
                  <a:lnTo>
                    <a:pt x="155" y="28"/>
                  </a:lnTo>
                  <a:lnTo>
                    <a:pt x="154" y="27"/>
                  </a:lnTo>
                  <a:lnTo>
                    <a:pt x="153" y="26"/>
                  </a:lnTo>
                  <a:lnTo>
                    <a:pt x="152" y="25"/>
                  </a:lnTo>
                  <a:lnTo>
                    <a:pt x="152" y="24"/>
                  </a:lnTo>
                  <a:lnTo>
                    <a:pt x="151" y="23"/>
                  </a:lnTo>
                  <a:lnTo>
                    <a:pt x="150" y="19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148" y="17"/>
                  </a:lnTo>
                  <a:lnTo>
                    <a:pt x="147" y="17"/>
                  </a:lnTo>
                  <a:lnTo>
                    <a:pt x="146" y="17"/>
                  </a:lnTo>
                  <a:lnTo>
                    <a:pt x="143" y="16"/>
                  </a:lnTo>
                  <a:lnTo>
                    <a:pt x="142" y="15"/>
                  </a:lnTo>
                  <a:lnTo>
                    <a:pt x="140" y="15"/>
                  </a:lnTo>
                  <a:lnTo>
                    <a:pt x="139" y="14"/>
                  </a:lnTo>
                  <a:lnTo>
                    <a:pt x="135" y="10"/>
                  </a:lnTo>
                  <a:lnTo>
                    <a:pt x="132" y="9"/>
                  </a:lnTo>
                  <a:lnTo>
                    <a:pt x="129" y="6"/>
                  </a:lnTo>
                  <a:lnTo>
                    <a:pt x="128" y="6"/>
                  </a:lnTo>
                  <a:lnTo>
                    <a:pt x="127" y="5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25" y="3"/>
                  </a:lnTo>
                  <a:lnTo>
                    <a:pt x="125" y="2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0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</a:path>
              </a:pathLst>
            </a:custGeom>
            <a:solidFill>
              <a:srgbClr val="6BAED6"/>
            </a:solidFill>
            <a:ln w="2698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264">
              <a:extLst>
                <a:ext uri="{FF2B5EF4-FFF2-40B4-BE49-F238E27FC236}">
                  <a16:creationId xmlns:a16="http://schemas.microsoft.com/office/drawing/2014/main" id="{C0D08EEB-B80B-0F3D-2434-B77A2C7A5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827" y="4000748"/>
              <a:ext cx="1062443" cy="908010"/>
            </a:xfrm>
            <a:custGeom>
              <a:avLst/>
              <a:gdLst>
                <a:gd name="T0" fmla="*/ 253 w 886"/>
                <a:gd name="T1" fmla="*/ 52 h 690"/>
                <a:gd name="T2" fmla="*/ 309 w 886"/>
                <a:gd name="T3" fmla="*/ 31 h 690"/>
                <a:gd name="T4" fmla="*/ 343 w 886"/>
                <a:gd name="T5" fmla="*/ 49 h 690"/>
                <a:gd name="T6" fmla="*/ 376 w 886"/>
                <a:gd name="T7" fmla="*/ 46 h 690"/>
                <a:gd name="T8" fmla="*/ 406 w 886"/>
                <a:gd name="T9" fmla="*/ 47 h 690"/>
                <a:gd name="T10" fmla="*/ 452 w 886"/>
                <a:gd name="T11" fmla="*/ 49 h 690"/>
                <a:gd name="T12" fmla="*/ 478 w 886"/>
                <a:gd name="T13" fmla="*/ 67 h 690"/>
                <a:gd name="T14" fmla="*/ 514 w 886"/>
                <a:gd name="T15" fmla="*/ 37 h 690"/>
                <a:gd name="T16" fmla="*/ 529 w 886"/>
                <a:gd name="T17" fmla="*/ 0 h 690"/>
                <a:gd name="T18" fmla="*/ 572 w 886"/>
                <a:gd name="T19" fmla="*/ 17 h 690"/>
                <a:gd name="T20" fmla="*/ 598 w 886"/>
                <a:gd name="T21" fmla="*/ 43 h 690"/>
                <a:gd name="T22" fmla="*/ 591 w 886"/>
                <a:gd name="T23" fmla="*/ 66 h 690"/>
                <a:gd name="T24" fmla="*/ 589 w 886"/>
                <a:gd name="T25" fmla="*/ 124 h 690"/>
                <a:gd name="T26" fmla="*/ 598 w 886"/>
                <a:gd name="T27" fmla="*/ 169 h 690"/>
                <a:gd name="T28" fmla="*/ 617 w 886"/>
                <a:gd name="T29" fmla="*/ 215 h 690"/>
                <a:gd name="T30" fmla="*/ 664 w 886"/>
                <a:gd name="T31" fmla="*/ 224 h 690"/>
                <a:gd name="T32" fmla="*/ 671 w 886"/>
                <a:gd name="T33" fmla="*/ 241 h 690"/>
                <a:gd name="T34" fmla="*/ 712 w 886"/>
                <a:gd name="T35" fmla="*/ 251 h 690"/>
                <a:gd name="T36" fmla="*/ 769 w 886"/>
                <a:gd name="T37" fmla="*/ 259 h 690"/>
                <a:gd name="T38" fmla="*/ 782 w 886"/>
                <a:gd name="T39" fmla="*/ 300 h 690"/>
                <a:gd name="T40" fmla="*/ 839 w 886"/>
                <a:gd name="T41" fmla="*/ 321 h 690"/>
                <a:gd name="T42" fmla="*/ 872 w 886"/>
                <a:gd name="T43" fmla="*/ 322 h 690"/>
                <a:gd name="T44" fmla="*/ 880 w 886"/>
                <a:gd name="T45" fmla="*/ 351 h 690"/>
                <a:gd name="T46" fmla="*/ 851 w 886"/>
                <a:gd name="T47" fmla="*/ 390 h 690"/>
                <a:gd name="T48" fmla="*/ 858 w 886"/>
                <a:gd name="T49" fmla="*/ 414 h 690"/>
                <a:gd name="T50" fmla="*/ 875 w 886"/>
                <a:gd name="T51" fmla="*/ 440 h 690"/>
                <a:gd name="T52" fmla="*/ 861 w 886"/>
                <a:gd name="T53" fmla="*/ 460 h 690"/>
                <a:gd name="T54" fmla="*/ 800 w 886"/>
                <a:gd name="T55" fmla="*/ 424 h 690"/>
                <a:gd name="T56" fmla="*/ 750 w 886"/>
                <a:gd name="T57" fmla="*/ 411 h 690"/>
                <a:gd name="T58" fmla="*/ 703 w 886"/>
                <a:gd name="T59" fmla="*/ 437 h 690"/>
                <a:gd name="T60" fmla="*/ 689 w 886"/>
                <a:gd name="T61" fmla="*/ 404 h 690"/>
                <a:gd name="T62" fmla="*/ 638 w 886"/>
                <a:gd name="T63" fmla="*/ 391 h 690"/>
                <a:gd name="T64" fmla="*/ 621 w 886"/>
                <a:gd name="T65" fmla="*/ 436 h 690"/>
                <a:gd name="T66" fmla="*/ 613 w 886"/>
                <a:gd name="T67" fmla="*/ 522 h 690"/>
                <a:gd name="T68" fmla="*/ 604 w 886"/>
                <a:gd name="T69" fmla="*/ 557 h 690"/>
                <a:gd name="T70" fmla="*/ 547 w 886"/>
                <a:gd name="T71" fmla="*/ 552 h 690"/>
                <a:gd name="T72" fmla="*/ 509 w 886"/>
                <a:gd name="T73" fmla="*/ 614 h 690"/>
                <a:gd name="T74" fmla="*/ 497 w 886"/>
                <a:gd name="T75" fmla="*/ 673 h 690"/>
                <a:gd name="T76" fmla="*/ 466 w 886"/>
                <a:gd name="T77" fmla="*/ 654 h 690"/>
                <a:gd name="T78" fmla="*/ 414 w 886"/>
                <a:gd name="T79" fmla="*/ 648 h 690"/>
                <a:gd name="T80" fmla="*/ 388 w 886"/>
                <a:gd name="T81" fmla="*/ 656 h 690"/>
                <a:gd name="T82" fmla="*/ 360 w 886"/>
                <a:gd name="T83" fmla="*/ 679 h 690"/>
                <a:gd name="T84" fmla="*/ 302 w 886"/>
                <a:gd name="T85" fmla="*/ 675 h 690"/>
                <a:gd name="T86" fmla="*/ 226 w 886"/>
                <a:gd name="T87" fmla="*/ 661 h 690"/>
                <a:gd name="T88" fmla="*/ 205 w 886"/>
                <a:gd name="T89" fmla="*/ 631 h 690"/>
                <a:gd name="T90" fmla="*/ 203 w 886"/>
                <a:gd name="T91" fmla="*/ 599 h 690"/>
                <a:gd name="T92" fmla="*/ 146 w 886"/>
                <a:gd name="T93" fmla="*/ 555 h 690"/>
                <a:gd name="T94" fmla="*/ 105 w 886"/>
                <a:gd name="T95" fmla="*/ 511 h 690"/>
                <a:gd name="T96" fmla="*/ 70 w 886"/>
                <a:gd name="T97" fmla="*/ 475 h 690"/>
                <a:gd name="T98" fmla="*/ 29 w 886"/>
                <a:gd name="T99" fmla="*/ 432 h 690"/>
                <a:gd name="T100" fmla="*/ 1 w 886"/>
                <a:gd name="T101" fmla="*/ 405 h 690"/>
                <a:gd name="T102" fmla="*/ 24 w 886"/>
                <a:gd name="T103" fmla="*/ 360 h 690"/>
                <a:gd name="T104" fmla="*/ 26 w 886"/>
                <a:gd name="T105" fmla="*/ 302 h 690"/>
                <a:gd name="T106" fmla="*/ 67 w 886"/>
                <a:gd name="T107" fmla="*/ 284 h 690"/>
                <a:gd name="T108" fmla="*/ 70 w 886"/>
                <a:gd name="T109" fmla="*/ 245 h 690"/>
                <a:gd name="T110" fmla="*/ 75 w 886"/>
                <a:gd name="T111" fmla="*/ 221 h 690"/>
                <a:gd name="T112" fmla="*/ 84 w 886"/>
                <a:gd name="T113" fmla="*/ 197 h 690"/>
                <a:gd name="T114" fmla="*/ 106 w 886"/>
                <a:gd name="T115" fmla="*/ 151 h 690"/>
                <a:gd name="T116" fmla="*/ 102 w 886"/>
                <a:gd name="T117" fmla="*/ 94 h 690"/>
                <a:gd name="T118" fmla="*/ 104 w 886"/>
                <a:gd name="T119" fmla="*/ 62 h 690"/>
                <a:gd name="T120" fmla="*/ 147 w 886"/>
                <a:gd name="T121" fmla="*/ 57 h 690"/>
                <a:gd name="T122" fmla="*/ 182 w 886"/>
                <a:gd name="T123" fmla="*/ 63 h 690"/>
                <a:gd name="T124" fmla="*/ 218 w 886"/>
                <a:gd name="T125" fmla="*/ 36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6" h="690">
                  <a:moveTo>
                    <a:pt x="230" y="31"/>
                  </a:moveTo>
                  <a:lnTo>
                    <a:pt x="230" y="31"/>
                  </a:lnTo>
                  <a:lnTo>
                    <a:pt x="231" y="32"/>
                  </a:lnTo>
                  <a:lnTo>
                    <a:pt x="231" y="33"/>
                  </a:lnTo>
                  <a:lnTo>
                    <a:pt x="231" y="33"/>
                  </a:lnTo>
                  <a:lnTo>
                    <a:pt x="231" y="35"/>
                  </a:lnTo>
                  <a:lnTo>
                    <a:pt x="231" y="41"/>
                  </a:lnTo>
                  <a:lnTo>
                    <a:pt x="231" y="43"/>
                  </a:lnTo>
                  <a:lnTo>
                    <a:pt x="232" y="44"/>
                  </a:lnTo>
                  <a:lnTo>
                    <a:pt x="232" y="46"/>
                  </a:lnTo>
                  <a:lnTo>
                    <a:pt x="232" y="47"/>
                  </a:lnTo>
                  <a:lnTo>
                    <a:pt x="232" y="48"/>
                  </a:lnTo>
                  <a:lnTo>
                    <a:pt x="233" y="49"/>
                  </a:lnTo>
                  <a:lnTo>
                    <a:pt x="234" y="49"/>
                  </a:lnTo>
                  <a:lnTo>
                    <a:pt x="234" y="50"/>
                  </a:lnTo>
                  <a:lnTo>
                    <a:pt x="235" y="51"/>
                  </a:lnTo>
                  <a:lnTo>
                    <a:pt x="236" y="51"/>
                  </a:lnTo>
                  <a:lnTo>
                    <a:pt x="237" y="52"/>
                  </a:lnTo>
                  <a:lnTo>
                    <a:pt x="238" y="52"/>
                  </a:lnTo>
                  <a:lnTo>
                    <a:pt x="240" y="52"/>
                  </a:lnTo>
                  <a:lnTo>
                    <a:pt x="241" y="52"/>
                  </a:lnTo>
                  <a:lnTo>
                    <a:pt x="243" y="52"/>
                  </a:lnTo>
                  <a:lnTo>
                    <a:pt x="244" y="52"/>
                  </a:lnTo>
                  <a:lnTo>
                    <a:pt x="246" y="51"/>
                  </a:lnTo>
                  <a:lnTo>
                    <a:pt x="247" y="51"/>
                  </a:lnTo>
                  <a:lnTo>
                    <a:pt x="248" y="51"/>
                  </a:lnTo>
                  <a:lnTo>
                    <a:pt x="251" y="52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7" y="51"/>
                  </a:lnTo>
                  <a:lnTo>
                    <a:pt x="259" y="51"/>
                  </a:lnTo>
                  <a:lnTo>
                    <a:pt x="261" y="51"/>
                  </a:lnTo>
                  <a:lnTo>
                    <a:pt x="265" y="51"/>
                  </a:lnTo>
                  <a:lnTo>
                    <a:pt x="267" y="51"/>
                  </a:lnTo>
                  <a:lnTo>
                    <a:pt x="278" y="50"/>
                  </a:lnTo>
                  <a:lnTo>
                    <a:pt x="283" y="50"/>
                  </a:lnTo>
                  <a:lnTo>
                    <a:pt x="285" y="49"/>
                  </a:lnTo>
                  <a:lnTo>
                    <a:pt x="287" y="49"/>
                  </a:lnTo>
                  <a:lnTo>
                    <a:pt x="289" y="49"/>
                  </a:lnTo>
                  <a:lnTo>
                    <a:pt x="290" y="49"/>
                  </a:lnTo>
                  <a:lnTo>
                    <a:pt x="290" y="49"/>
                  </a:lnTo>
                  <a:lnTo>
                    <a:pt x="291" y="49"/>
                  </a:lnTo>
                  <a:lnTo>
                    <a:pt x="292" y="48"/>
                  </a:lnTo>
                  <a:lnTo>
                    <a:pt x="293" y="48"/>
                  </a:lnTo>
                  <a:lnTo>
                    <a:pt x="293" y="47"/>
                  </a:lnTo>
                  <a:lnTo>
                    <a:pt x="294" y="45"/>
                  </a:lnTo>
                  <a:lnTo>
                    <a:pt x="296" y="43"/>
                  </a:lnTo>
                  <a:lnTo>
                    <a:pt x="297" y="41"/>
                  </a:lnTo>
                  <a:lnTo>
                    <a:pt x="298" y="39"/>
                  </a:lnTo>
                  <a:lnTo>
                    <a:pt x="299" y="36"/>
                  </a:lnTo>
                  <a:lnTo>
                    <a:pt x="300" y="35"/>
                  </a:lnTo>
                  <a:lnTo>
                    <a:pt x="301" y="34"/>
                  </a:lnTo>
                  <a:lnTo>
                    <a:pt x="302" y="33"/>
                  </a:lnTo>
                  <a:lnTo>
                    <a:pt x="303" y="33"/>
                  </a:lnTo>
                  <a:lnTo>
                    <a:pt x="304" y="32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2" y="30"/>
                  </a:lnTo>
                  <a:lnTo>
                    <a:pt x="314" y="30"/>
                  </a:lnTo>
                  <a:lnTo>
                    <a:pt x="315" y="30"/>
                  </a:lnTo>
                  <a:lnTo>
                    <a:pt x="316" y="30"/>
                  </a:lnTo>
                  <a:lnTo>
                    <a:pt x="317" y="31"/>
                  </a:lnTo>
                  <a:lnTo>
                    <a:pt x="319" y="31"/>
                  </a:lnTo>
                  <a:lnTo>
                    <a:pt x="321" y="32"/>
                  </a:lnTo>
                  <a:lnTo>
                    <a:pt x="323" y="33"/>
                  </a:lnTo>
                  <a:lnTo>
                    <a:pt x="324" y="34"/>
                  </a:lnTo>
                  <a:lnTo>
                    <a:pt x="325" y="35"/>
                  </a:lnTo>
                  <a:lnTo>
                    <a:pt x="326" y="36"/>
                  </a:lnTo>
                  <a:lnTo>
                    <a:pt x="328" y="38"/>
                  </a:lnTo>
                  <a:lnTo>
                    <a:pt x="328" y="39"/>
                  </a:lnTo>
                  <a:lnTo>
                    <a:pt x="329" y="40"/>
                  </a:lnTo>
                  <a:lnTo>
                    <a:pt x="330" y="40"/>
                  </a:lnTo>
                  <a:lnTo>
                    <a:pt x="331" y="41"/>
                  </a:lnTo>
                  <a:lnTo>
                    <a:pt x="331" y="41"/>
                  </a:lnTo>
                  <a:lnTo>
                    <a:pt x="334" y="42"/>
                  </a:lnTo>
                  <a:lnTo>
                    <a:pt x="336" y="43"/>
                  </a:lnTo>
                  <a:lnTo>
                    <a:pt x="338" y="44"/>
                  </a:lnTo>
                  <a:lnTo>
                    <a:pt x="339" y="45"/>
                  </a:lnTo>
                  <a:lnTo>
                    <a:pt x="339" y="45"/>
                  </a:lnTo>
                  <a:lnTo>
                    <a:pt x="340" y="46"/>
                  </a:lnTo>
                  <a:lnTo>
                    <a:pt x="341" y="47"/>
                  </a:lnTo>
                  <a:lnTo>
                    <a:pt x="342" y="48"/>
                  </a:lnTo>
                  <a:lnTo>
                    <a:pt x="342" y="49"/>
                  </a:lnTo>
                  <a:lnTo>
                    <a:pt x="343" y="49"/>
                  </a:lnTo>
                  <a:lnTo>
                    <a:pt x="344" y="52"/>
                  </a:lnTo>
                  <a:lnTo>
                    <a:pt x="344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6" y="54"/>
                  </a:lnTo>
                  <a:lnTo>
                    <a:pt x="349" y="54"/>
                  </a:lnTo>
                  <a:lnTo>
                    <a:pt x="351" y="54"/>
                  </a:lnTo>
                  <a:lnTo>
                    <a:pt x="353" y="55"/>
                  </a:lnTo>
                  <a:lnTo>
                    <a:pt x="354" y="55"/>
                  </a:lnTo>
                  <a:lnTo>
                    <a:pt x="355" y="55"/>
                  </a:lnTo>
                  <a:lnTo>
                    <a:pt x="358" y="54"/>
                  </a:lnTo>
                  <a:lnTo>
                    <a:pt x="358" y="54"/>
                  </a:lnTo>
                  <a:lnTo>
                    <a:pt x="359" y="53"/>
                  </a:lnTo>
                  <a:lnTo>
                    <a:pt x="360" y="53"/>
                  </a:lnTo>
                  <a:lnTo>
                    <a:pt x="364" y="50"/>
                  </a:lnTo>
                  <a:lnTo>
                    <a:pt x="365" y="49"/>
                  </a:lnTo>
                  <a:lnTo>
                    <a:pt x="366" y="48"/>
                  </a:lnTo>
                  <a:lnTo>
                    <a:pt x="368" y="48"/>
                  </a:lnTo>
                  <a:lnTo>
                    <a:pt x="369" y="47"/>
                  </a:lnTo>
                  <a:lnTo>
                    <a:pt x="370" y="47"/>
                  </a:lnTo>
                  <a:lnTo>
                    <a:pt x="372" y="47"/>
                  </a:lnTo>
                  <a:lnTo>
                    <a:pt x="374" y="47"/>
                  </a:lnTo>
                  <a:lnTo>
                    <a:pt x="375" y="47"/>
                  </a:lnTo>
                  <a:lnTo>
                    <a:pt x="375" y="47"/>
                  </a:lnTo>
                  <a:lnTo>
                    <a:pt x="376" y="47"/>
                  </a:lnTo>
                  <a:lnTo>
                    <a:pt x="376" y="47"/>
                  </a:lnTo>
                  <a:lnTo>
                    <a:pt x="376" y="46"/>
                  </a:lnTo>
                  <a:lnTo>
                    <a:pt x="376" y="46"/>
                  </a:lnTo>
                  <a:lnTo>
                    <a:pt x="376" y="44"/>
                  </a:lnTo>
                  <a:lnTo>
                    <a:pt x="376" y="41"/>
                  </a:lnTo>
                  <a:lnTo>
                    <a:pt x="376" y="40"/>
                  </a:lnTo>
                  <a:lnTo>
                    <a:pt x="376" y="40"/>
                  </a:lnTo>
                  <a:lnTo>
                    <a:pt x="376" y="40"/>
                  </a:lnTo>
                  <a:lnTo>
                    <a:pt x="377" y="39"/>
                  </a:lnTo>
                  <a:lnTo>
                    <a:pt x="377" y="39"/>
                  </a:lnTo>
                  <a:lnTo>
                    <a:pt x="378" y="39"/>
                  </a:lnTo>
                  <a:lnTo>
                    <a:pt x="378" y="38"/>
                  </a:lnTo>
                  <a:lnTo>
                    <a:pt x="379" y="39"/>
                  </a:lnTo>
                  <a:lnTo>
                    <a:pt x="380" y="39"/>
                  </a:lnTo>
                  <a:lnTo>
                    <a:pt x="384" y="41"/>
                  </a:lnTo>
                  <a:lnTo>
                    <a:pt x="385" y="42"/>
                  </a:lnTo>
                  <a:lnTo>
                    <a:pt x="386" y="43"/>
                  </a:lnTo>
                  <a:lnTo>
                    <a:pt x="389" y="44"/>
                  </a:lnTo>
                  <a:lnTo>
                    <a:pt x="390" y="44"/>
                  </a:lnTo>
                  <a:lnTo>
                    <a:pt x="391" y="45"/>
                  </a:lnTo>
                  <a:lnTo>
                    <a:pt x="396" y="48"/>
                  </a:lnTo>
                  <a:lnTo>
                    <a:pt x="397" y="49"/>
                  </a:lnTo>
                  <a:lnTo>
                    <a:pt x="399" y="50"/>
                  </a:lnTo>
                  <a:lnTo>
                    <a:pt x="400" y="50"/>
                  </a:lnTo>
                  <a:lnTo>
                    <a:pt x="401" y="50"/>
                  </a:lnTo>
                  <a:lnTo>
                    <a:pt x="401" y="50"/>
                  </a:lnTo>
                  <a:lnTo>
                    <a:pt x="402" y="50"/>
                  </a:lnTo>
                  <a:lnTo>
                    <a:pt x="402" y="50"/>
                  </a:lnTo>
                  <a:lnTo>
                    <a:pt x="404" y="48"/>
                  </a:lnTo>
                  <a:lnTo>
                    <a:pt x="406" y="47"/>
                  </a:lnTo>
                  <a:lnTo>
                    <a:pt x="408" y="47"/>
                  </a:lnTo>
                  <a:lnTo>
                    <a:pt x="408" y="46"/>
                  </a:lnTo>
                  <a:lnTo>
                    <a:pt x="409" y="46"/>
                  </a:lnTo>
                  <a:lnTo>
                    <a:pt x="411" y="46"/>
                  </a:lnTo>
                  <a:lnTo>
                    <a:pt x="412" y="46"/>
                  </a:lnTo>
                  <a:lnTo>
                    <a:pt x="415" y="46"/>
                  </a:lnTo>
                  <a:lnTo>
                    <a:pt x="416" y="47"/>
                  </a:lnTo>
                  <a:lnTo>
                    <a:pt x="417" y="47"/>
                  </a:lnTo>
                  <a:lnTo>
                    <a:pt x="418" y="47"/>
                  </a:lnTo>
                  <a:lnTo>
                    <a:pt x="419" y="47"/>
                  </a:lnTo>
                  <a:lnTo>
                    <a:pt x="422" y="49"/>
                  </a:lnTo>
                  <a:lnTo>
                    <a:pt x="423" y="49"/>
                  </a:lnTo>
                  <a:lnTo>
                    <a:pt x="425" y="50"/>
                  </a:lnTo>
                  <a:lnTo>
                    <a:pt x="426" y="50"/>
                  </a:lnTo>
                  <a:lnTo>
                    <a:pt x="429" y="51"/>
                  </a:lnTo>
                  <a:lnTo>
                    <a:pt x="434" y="51"/>
                  </a:lnTo>
                  <a:lnTo>
                    <a:pt x="436" y="51"/>
                  </a:lnTo>
                  <a:lnTo>
                    <a:pt x="439" y="52"/>
                  </a:lnTo>
                  <a:lnTo>
                    <a:pt x="440" y="51"/>
                  </a:lnTo>
                  <a:lnTo>
                    <a:pt x="441" y="51"/>
                  </a:lnTo>
                  <a:lnTo>
                    <a:pt x="444" y="51"/>
                  </a:lnTo>
                  <a:lnTo>
                    <a:pt x="446" y="50"/>
                  </a:lnTo>
                  <a:lnTo>
                    <a:pt x="448" y="50"/>
                  </a:lnTo>
                  <a:lnTo>
                    <a:pt x="451" y="49"/>
                  </a:lnTo>
                  <a:lnTo>
                    <a:pt x="451" y="49"/>
                  </a:lnTo>
                  <a:lnTo>
                    <a:pt x="452" y="49"/>
                  </a:lnTo>
                  <a:lnTo>
                    <a:pt x="452" y="49"/>
                  </a:lnTo>
                  <a:lnTo>
                    <a:pt x="452" y="49"/>
                  </a:lnTo>
                  <a:lnTo>
                    <a:pt x="452" y="50"/>
                  </a:lnTo>
                  <a:lnTo>
                    <a:pt x="452" y="51"/>
                  </a:lnTo>
                  <a:lnTo>
                    <a:pt x="452" y="52"/>
                  </a:lnTo>
                  <a:lnTo>
                    <a:pt x="452" y="55"/>
                  </a:lnTo>
                  <a:lnTo>
                    <a:pt x="451" y="56"/>
                  </a:lnTo>
                  <a:lnTo>
                    <a:pt x="451" y="57"/>
                  </a:lnTo>
                  <a:lnTo>
                    <a:pt x="452" y="57"/>
                  </a:lnTo>
                  <a:lnTo>
                    <a:pt x="452" y="58"/>
                  </a:lnTo>
                  <a:lnTo>
                    <a:pt x="452" y="58"/>
                  </a:lnTo>
                  <a:lnTo>
                    <a:pt x="453" y="59"/>
                  </a:lnTo>
                  <a:lnTo>
                    <a:pt x="454" y="59"/>
                  </a:lnTo>
                  <a:lnTo>
                    <a:pt x="454" y="60"/>
                  </a:lnTo>
                  <a:lnTo>
                    <a:pt x="455" y="60"/>
                  </a:lnTo>
                  <a:lnTo>
                    <a:pt x="456" y="60"/>
                  </a:lnTo>
                  <a:lnTo>
                    <a:pt x="458" y="60"/>
                  </a:lnTo>
                  <a:lnTo>
                    <a:pt x="461" y="61"/>
                  </a:lnTo>
                  <a:lnTo>
                    <a:pt x="463" y="61"/>
                  </a:lnTo>
                  <a:lnTo>
                    <a:pt x="465" y="62"/>
                  </a:lnTo>
                  <a:lnTo>
                    <a:pt x="468" y="62"/>
                  </a:lnTo>
                  <a:lnTo>
                    <a:pt x="470" y="63"/>
                  </a:lnTo>
                  <a:lnTo>
                    <a:pt x="471" y="64"/>
                  </a:lnTo>
                  <a:lnTo>
                    <a:pt x="472" y="65"/>
                  </a:lnTo>
                  <a:lnTo>
                    <a:pt x="475" y="66"/>
                  </a:lnTo>
                  <a:lnTo>
                    <a:pt x="476" y="67"/>
                  </a:lnTo>
                  <a:lnTo>
                    <a:pt x="476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8" y="67"/>
                  </a:lnTo>
                  <a:lnTo>
                    <a:pt x="478" y="67"/>
                  </a:lnTo>
                  <a:lnTo>
                    <a:pt x="479" y="67"/>
                  </a:lnTo>
                  <a:lnTo>
                    <a:pt x="480" y="67"/>
                  </a:lnTo>
                  <a:lnTo>
                    <a:pt x="480" y="66"/>
                  </a:lnTo>
                  <a:lnTo>
                    <a:pt x="481" y="65"/>
                  </a:lnTo>
                  <a:lnTo>
                    <a:pt x="482" y="62"/>
                  </a:lnTo>
                  <a:lnTo>
                    <a:pt x="483" y="61"/>
                  </a:lnTo>
                  <a:lnTo>
                    <a:pt x="485" y="59"/>
                  </a:lnTo>
                  <a:lnTo>
                    <a:pt x="487" y="58"/>
                  </a:lnTo>
                  <a:lnTo>
                    <a:pt x="489" y="56"/>
                  </a:lnTo>
                  <a:lnTo>
                    <a:pt x="493" y="52"/>
                  </a:lnTo>
                  <a:lnTo>
                    <a:pt x="495" y="50"/>
                  </a:lnTo>
                  <a:lnTo>
                    <a:pt x="498" y="48"/>
                  </a:lnTo>
                  <a:lnTo>
                    <a:pt x="499" y="48"/>
                  </a:lnTo>
                  <a:lnTo>
                    <a:pt x="500" y="47"/>
                  </a:lnTo>
                  <a:lnTo>
                    <a:pt x="502" y="47"/>
                  </a:lnTo>
                  <a:lnTo>
                    <a:pt x="507" y="45"/>
                  </a:lnTo>
                  <a:lnTo>
                    <a:pt x="508" y="45"/>
                  </a:lnTo>
                  <a:lnTo>
                    <a:pt x="510" y="44"/>
                  </a:lnTo>
                  <a:lnTo>
                    <a:pt x="511" y="43"/>
                  </a:lnTo>
                  <a:lnTo>
                    <a:pt x="513" y="43"/>
                  </a:lnTo>
                  <a:lnTo>
                    <a:pt x="513" y="42"/>
                  </a:lnTo>
                  <a:lnTo>
                    <a:pt x="514" y="42"/>
                  </a:lnTo>
                  <a:lnTo>
                    <a:pt x="514" y="41"/>
                  </a:lnTo>
                  <a:lnTo>
                    <a:pt x="515" y="40"/>
                  </a:lnTo>
                  <a:lnTo>
                    <a:pt x="515" y="39"/>
                  </a:lnTo>
                  <a:lnTo>
                    <a:pt x="515" y="38"/>
                  </a:lnTo>
                  <a:lnTo>
                    <a:pt x="514" y="37"/>
                  </a:lnTo>
                  <a:lnTo>
                    <a:pt x="514" y="34"/>
                  </a:lnTo>
                  <a:lnTo>
                    <a:pt x="513" y="31"/>
                  </a:lnTo>
                  <a:lnTo>
                    <a:pt x="512" y="29"/>
                  </a:lnTo>
                  <a:lnTo>
                    <a:pt x="512" y="28"/>
                  </a:lnTo>
                  <a:lnTo>
                    <a:pt x="512" y="27"/>
                  </a:lnTo>
                  <a:lnTo>
                    <a:pt x="512" y="25"/>
                  </a:lnTo>
                  <a:lnTo>
                    <a:pt x="512" y="24"/>
                  </a:lnTo>
                  <a:lnTo>
                    <a:pt x="513" y="20"/>
                  </a:lnTo>
                  <a:lnTo>
                    <a:pt x="514" y="19"/>
                  </a:lnTo>
                  <a:lnTo>
                    <a:pt x="514" y="17"/>
                  </a:lnTo>
                  <a:lnTo>
                    <a:pt x="514" y="15"/>
                  </a:lnTo>
                  <a:lnTo>
                    <a:pt x="514" y="14"/>
                  </a:lnTo>
                  <a:lnTo>
                    <a:pt x="514" y="14"/>
                  </a:lnTo>
                  <a:lnTo>
                    <a:pt x="515" y="13"/>
                  </a:lnTo>
                  <a:lnTo>
                    <a:pt x="515" y="12"/>
                  </a:lnTo>
                  <a:lnTo>
                    <a:pt x="516" y="11"/>
                  </a:lnTo>
                  <a:lnTo>
                    <a:pt x="518" y="10"/>
                  </a:lnTo>
                  <a:lnTo>
                    <a:pt x="518" y="9"/>
                  </a:lnTo>
                  <a:lnTo>
                    <a:pt x="519" y="8"/>
                  </a:lnTo>
                  <a:lnTo>
                    <a:pt x="520" y="7"/>
                  </a:lnTo>
                  <a:lnTo>
                    <a:pt x="521" y="6"/>
                  </a:lnTo>
                  <a:lnTo>
                    <a:pt x="521" y="5"/>
                  </a:lnTo>
                  <a:lnTo>
                    <a:pt x="522" y="4"/>
                  </a:lnTo>
                  <a:lnTo>
                    <a:pt x="525" y="2"/>
                  </a:lnTo>
                  <a:lnTo>
                    <a:pt x="527" y="0"/>
                  </a:lnTo>
                  <a:lnTo>
                    <a:pt x="528" y="0"/>
                  </a:lnTo>
                  <a:lnTo>
                    <a:pt x="529" y="0"/>
                  </a:lnTo>
                  <a:lnTo>
                    <a:pt x="529" y="0"/>
                  </a:lnTo>
                  <a:lnTo>
                    <a:pt x="530" y="0"/>
                  </a:lnTo>
                  <a:lnTo>
                    <a:pt x="531" y="0"/>
                  </a:lnTo>
                  <a:lnTo>
                    <a:pt x="532" y="0"/>
                  </a:lnTo>
                  <a:lnTo>
                    <a:pt x="533" y="1"/>
                  </a:lnTo>
                  <a:lnTo>
                    <a:pt x="536" y="3"/>
                  </a:lnTo>
                  <a:lnTo>
                    <a:pt x="537" y="4"/>
                  </a:lnTo>
                  <a:lnTo>
                    <a:pt x="540" y="5"/>
                  </a:lnTo>
                  <a:lnTo>
                    <a:pt x="545" y="8"/>
                  </a:lnTo>
                  <a:lnTo>
                    <a:pt x="547" y="8"/>
                  </a:lnTo>
                  <a:lnTo>
                    <a:pt x="548" y="9"/>
                  </a:lnTo>
                  <a:lnTo>
                    <a:pt x="549" y="10"/>
                  </a:lnTo>
                  <a:lnTo>
                    <a:pt x="550" y="11"/>
                  </a:lnTo>
                  <a:lnTo>
                    <a:pt x="555" y="15"/>
                  </a:lnTo>
                  <a:lnTo>
                    <a:pt x="557" y="17"/>
                  </a:lnTo>
                  <a:lnTo>
                    <a:pt x="559" y="18"/>
                  </a:lnTo>
                  <a:lnTo>
                    <a:pt x="560" y="19"/>
                  </a:lnTo>
                  <a:lnTo>
                    <a:pt x="561" y="20"/>
                  </a:lnTo>
                  <a:lnTo>
                    <a:pt x="563" y="20"/>
                  </a:lnTo>
                  <a:lnTo>
                    <a:pt x="563" y="20"/>
                  </a:lnTo>
                  <a:lnTo>
                    <a:pt x="564" y="21"/>
                  </a:lnTo>
                  <a:lnTo>
                    <a:pt x="564" y="21"/>
                  </a:lnTo>
                  <a:lnTo>
                    <a:pt x="565" y="20"/>
                  </a:lnTo>
                  <a:lnTo>
                    <a:pt x="566" y="20"/>
                  </a:lnTo>
                  <a:lnTo>
                    <a:pt x="568" y="19"/>
                  </a:lnTo>
                  <a:lnTo>
                    <a:pt x="569" y="18"/>
                  </a:lnTo>
                  <a:lnTo>
                    <a:pt x="570" y="18"/>
                  </a:lnTo>
                  <a:lnTo>
                    <a:pt x="572" y="17"/>
                  </a:lnTo>
                  <a:lnTo>
                    <a:pt x="572" y="17"/>
                  </a:lnTo>
                  <a:lnTo>
                    <a:pt x="573" y="17"/>
                  </a:lnTo>
                  <a:lnTo>
                    <a:pt x="573" y="17"/>
                  </a:lnTo>
                  <a:lnTo>
                    <a:pt x="574" y="18"/>
                  </a:lnTo>
                  <a:lnTo>
                    <a:pt x="574" y="18"/>
                  </a:lnTo>
                  <a:lnTo>
                    <a:pt x="575" y="18"/>
                  </a:lnTo>
                  <a:lnTo>
                    <a:pt x="575" y="19"/>
                  </a:lnTo>
                  <a:lnTo>
                    <a:pt x="576" y="21"/>
                  </a:lnTo>
                  <a:lnTo>
                    <a:pt x="577" y="23"/>
                  </a:lnTo>
                  <a:lnTo>
                    <a:pt x="578" y="25"/>
                  </a:lnTo>
                  <a:lnTo>
                    <a:pt x="579" y="27"/>
                  </a:lnTo>
                  <a:lnTo>
                    <a:pt x="581" y="31"/>
                  </a:lnTo>
                  <a:lnTo>
                    <a:pt x="583" y="35"/>
                  </a:lnTo>
                  <a:lnTo>
                    <a:pt x="584" y="37"/>
                  </a:lnTo>
                  <a:lnTo>
                    <a:pt x="585" y="38"/>
                  </a:lnTo>
                  <a:lnTo>
                    <a:pt x="586" y="39"/>
                  </a:lnTo>
                  <a:lnTo>
                    <a:pt x="586" y="40"/>
                  </a:lnTo>
                  <a:lnTo>
                    <a:pt x="588" y="41"/>
                  </a:lnTo>
                  <a:lnTo>
                    <a:pt x="589" y="42"/>
                  </a:lnTo>
                  <a:lnTo>
                    <a:pt x="590" y="42"/>
                  </a:lnTo>
                  <a:lnTo>
                    <a:pt x="591" y="43"/>
                  </a:lnTo>
                  <a:lnTo>
                    <a:pt x="592" y="43"/>
                  </a:lnTo>
                  <a:lnTo>
                    <a:pt x="593" y="43"/>
                  </a:lnTo>
                  <a:lnTo>
                    <a:pt x="594" y="43"/>
                  </a:lnTo>
                  <a:lnTo>
                    <a:pt x="595" y="43"/>
                  </a:lnTo>
                  <a:lnTo>
                    <a:pt x="596" y="43"/>
                  </a:lnTo>
                  <a:lnTo>
                    <a:pt x="597" y="43"/>
                  </a:lnTo>
                  <a:lnTo>
                    <a:pt x="598" y="43"/>
                  </a:lnTo>
                  <a:lnTo>
                    <a:pt x="598" y="43"/>
                  </a:lnTo>
                  <a:lnTo>
                    <a:pt x="599" y="42"/>
                  </a:lnTo>
                  <a:lnTo>
                    <a:pt x="600" y="42"/>
                  </a:lnTo>
                  <a:lnTo>
                    <a:pt x="600" y="42"/>
                  </a:lnTo>
                  <a:lnTo>
                    <a:pt x="600" y="43"/>
                  </a:lnTo>
                  <a:lnTo>
                    <a:pt x="601" y="49"/>
                  </a:lnTo>
                  <a:lnTo>
                    <a:pt x="601" y="50"/>
                  </a:lnTo>
                  <a:lnTo>
                    <a:pt x="601" y="52"/>
                  </a:lnTo>
                  <a:lnTo>
                    <a:pt x="601" y="53"/>
                  </a:lnTo>
                  <a:lnTo>
                    <a:pt x="601" y="54"/>
                  </a:lnTo>
                  <a:lnTo>
                    <a:pt x="601" y="54"/>
                  </a:lnTo>
                  <a:lnTo>
                    <a:pt x="601" y="55"/>
                  </a:lnTo>
                  <a:lnTo>
                    <a:pt x="600" y="56"/>
                  </a:lnTo>
                  <a:lnTo>
                    <a:pt x="600" y="57"/>
                  </a:lnTo>
                  <a:lnTo>
                    <a:pt x="599" y="58"/>
                  </a:lnTo>
                  <a:lnTo>
                    <a:pt x="598" y="58"/>
                  </a:lnTo>
                  <a:lnTo>
                    <a:pt x="597" y="59"/>
                  </a:lnTo>
                  <a:lnTo>
                    <a:pt x="595" y="59"/>
                  </a:lnTo>
                  <a:lnTo>
                    <a:pt x="594" y="60"/>
                  </a:lnTo>
                  <a:lnTo>
                    <a:pt x="593" y="60"/>
                  </a:lnTo>
                  <a:lnTo>
                    <a:pt x="592" y="61"/>
                  </a:lnTo>
                  <a:lnTo>
                    <a:pt x="592" y="62"/>
                  </a:lnTo>
                  <a:lnTo>
                    <a:pt x="591" y="62"/>
                  </a:lnTo>
                  <a:lnTo>
                    <a:pt x="591" y="62"/>
                  </a:lnTo>
                  <a:lnTo>
                    <a:pt x="591" y="63"/>
                  </a:lnTo>
                  <a:lnTo>
                    <a:pt x="591" y="64"/>
                  </a:lnTo>
                  <a:lnTo>
                    <a:pt x="591" y="64"/>
                  </a:lnTo>
                  <a:lnTo>
                    <a:pt x="591" y="65"/>
                  </a:lnTo>
                  <a:lnTo>
                    <a:pt x="591" y="66"/>
                  </a:lnTo>
                  <a:lnTo>
                    <a:pt x="592" y="67"/>
                  </a:lnTo>
                  <a:lnTo>
                    <a:pt x="595" y="71"/>
                  </a:lnTo>
                  <a:lnTo>
                    <a:pt x="595" y="72"/>
                  </a:lnTo>
                  <a:lnTo>
                    <a:pt x="596" y="74"/>
                  </a:lnTo>
                  <a:lnTo>
                    <a:pt x="596" y="75"/>
                  </a:lnTo>
                  <a:lnTo>
                    <a:pt x="597" y="77"/>
                  </a:lnTo>
                  <a:lnTo>
                    <a:pt x="597" y="78"/>
                  </a:lnTo>
                  <a:lnTo>
                    <a:pt x="597" y="79"/>
                  </a:lnTo>
                  <a:lnTo>
                    <a:pt x="598" y="82"/>
                  </a:lnTo>
                  <a:lnTo>
                    <a:pt x="598" y="84"/>
                  </a:lnTo>
                  <a:lnTo>
                    <a:pt x="598" y="85"/>
                  </a:lnTo>
                  <a:lnTo>
                    <a:pt x="597" y="89"/>
                  </a:lnTo>
                  <a:lnTo>
                    <a:pt x="597" y="91"/>
                  </a:lnTo>
                  <a:lnTo>
                    <a:pt x="597" y="92"/>
                  </a:lnTo>
                  <a:lnTo>
                    <a:pt x="597" y="96"/>
                  </a:lnTo>
                  <a:lnTo>
                    <a:pt x="597" y="97"/>
                  </a:lnTo>
                  <a:lnTo>
                    <a:pt x="597" y="100"/>
                  </a:lnTo>
                  <a:lnTo>
                    <a:pt x="596" y="102"/>
                  </a:lnTo>
                  <a:lnTo>
                    <a:pt x="596" y="103"/>
                  </a:lnTo>
                  <a:lnTo>
                    <a:pt x="595" y="105"/>
                  </a:lnTo>
                  <a:lnTo>
                    <a:pt x="595" y="107"/>
                  </a:lnTo>
                  <a:lnTo>
                    <a:pt x="593" y="112"/>
                  </a:lnTo>
                  <a:lnTo>
                    <a:pt x="591" y="116"/>
                  </a:lnTo>
                  <a:lnTo>
                    <a:pt x="590" y="120"/>
                  </a:lnTo>
                  <a:lnTo>
                    <a:pt x="590" y="121"/>
                  </a:lnTo>
                  <a:lnTo>
                    <a:pt x="589" y="122"/>
                  </a:lnTo>
                  <a:lnTo>
                    <a:pt x="589" y="123"/>
                  </a:lnTo>
                  <a:lnTo>
                    <a:pt x="589" y="124"/>
                  </a:lnTo>
                  <a:lnTo>
                    <a:pt x="590" y="125"/>
                  </a:lnTo>
                  <a:lnTo>
                    <a:pt x="590" y="126"/>
                  </a:lnTo>
                  <a:lnTo>
                    <a:pt x="590" y="126"/>
                  </a:lnTo>
                  <a:lnTo>
                    <a:pt x="590" y="127"/>
                  </a:lnTo>
                  <a:lnTo>
                    <a:pt x="589" y="132"/>
                  </a:lnTo>
                  <a:lnTo>
                    <a:pt x="588" y="136"/>
                  </a:lnTo>
                  <a:lnTo>
                    <a:pt x="587" y="138"/>
                  </a:lnTo>
                  <a:lnTo>
                    <a:pt x="586" y="140"/>
                  </a:lnTo>
                  <a:lnTo>
                    <a:pt x="585" y="144"/>
                  </a:lnTo>
                  <a:lnTo>
                    <a:pt x="585" y="145"/>
                  </a:lnTo>
                  <a:lnTo>
                    <a:pt x="584" y="147"/>
                  </a:lnTo>
                  <a:lnTo>
                    <a:pt x="584" y="149"/>
                  </a:lnTo>
                  <a:lnTo>
                    <a:pt x="584" y="150"/>
                  </a:lnTo>
                  <a:lnTo>
                    <a:pt x="584" y="151"/>
                  </a:lnTo>
                  <a:lnTo>
                    <a:pt x="585" y="153"/>
                  </a:lnTo>
                  <a:lnTo>
                    <a:pt x="585" y="153"/>
                  </a:lnTo>
                  <a:lnTo>
                    <a:pt x="585" y="154"/>
                  </a:lnTo>
                  <a:lnTo>
                    <a:pt x="586" y="156"/>
                  </a:lnTo>
                  <a:lnTo>
                    <a:pt x="587" y="157"/>
                  </a:lnTo>
                  <a:lnTo>
                    <a:pt x="588" y="158"/>
                  </a:lnTo>
                  <a:lnTo>
                    <a:pt x="590" y="160"/>
                  </a:lnTo>
                  <a:lnTo>
                    <a:pt x="593" y="162"/>
                  </a:lnTo>
                  <a:lnTo>
                    <a:pt x="594" y="163"/>
                  </a:lnTo>
                  <a:lnTo>
                    <a:pt x="595" y="164"/>
                  </a:lnTo>
                  <a:lnTo>
                    <a:pt x="595" y="165"/>
                  </a:lnTo>
                  <a:lnTo>
                    <a:pt x="596" y="166"/>
                  </a:lnTo>
                  <a:lnTo>
                    <a:pt x="597" y="168"/>
                  </a:lnTo>
                  <a:lnTo>
                    <a:pt x="598" y="169"/>
                  </a:lnTo>
                  <a:lnTo>
                    <a:pt x="598" y="169"/>
                  </a:lnTo>
                  <a:lnTo>
                    <a:pt x="598" y="170"/>
                  </a:lnTo>
                  <a:lnTo>
                    <a:pt x="598" y="170"/>
                  </a:lnTo>
                  <a:lnTo>
                    <a:pt x="597" y="171"/>
                  </a:lnTo>
                  <a:lnTo>
                    <a:pt x="597" y="172"/>
                  </a:lnTo>
                  <a:lnTo>
                    <a:pt x="595" y="174"/>
                  </a:lnTo>
                  <a:lnTo>
                    <a:pt x="594" y="176"/>
                  </a:lnTo>
                  <a:lnTo>
                    <a:pt x="593" y="178"/>
                  </a:lnTo>
                  <a:lnTo>
                    <a:pt x="592" y="179"/>
                  </a:lnTo>
                  <a:lnTo>
                    <a:pt x="591" y="180"/>
                  </a:lnTo>
                  <a:lnTo>
                    <a:pt x="591" y="181"/>
                  </a:lnTo>
                  <a:lnTo>
                    <a:pt x="591" y="182"/>
                  </a:lnTo>
                  <a:lnTo>
                    <a:pt x="591" y="183"/>
                  </a:lnTo>
                  <a:lnTo>
                    <a:pt x="591" y="184"/>
                  </a:lnTo>
                  <a:lnTo>
                    <a:pt x="591" y="185"/>
                  </a:lnTo>
                  <a:lnTo>
                    <a:pt x="592" y="186"/>
                  </a:lnTo>
                  <a:lnTo>
                    <a:pt x="592" y="187"/>
                  </a:lnTo>
                  <a:lnTo>
                    <a:pt x="593" y="189"/>
                  </a:lnTo>
                  <a:lnTo>
                    <a:pt x="596" y="193"/>
                  </a:lnTo>
                  <a:lnTo>
                    <a:pt x="599" y="197"/>
                  </a:lnTo>
                  <a:lnTo>
                    <a:pt x="599" y="198"/>
                  </a:lnTo>
                  <a:lnTo>
                    <a:pt x="600" y="199"/>
                  </a:lnTo>
                  <a:lnTo>
                    <a:pt x="605" y="204"/>
                  </a:lnTo>
                  <a:lnTo>
                    <a:pt x="606" y="205"/>
                  </a:lnTo>
                  <a:lnTo>
                    <a:pt x="609" y="208"/>
                  </a:lnTo>
                  <a:lnTo>
                    <a:pt x="611" y="210"/>
                  </a:lnTo>
                  <a:lnTo>
                    <a:pt x="614" y="213"/>
                  </a:lnTo>
                  <a:lnTo>
                    <a:pt x="617" y="215"/>
                  </a:lnTo>
                  <a:lnTo>
                    <a:pt x="619" y="217"/>
                  </a:lnTo>
                  <a:lnTo>
                    <a:pt x="620" y="217"/>
                  </a:lnTo>
                  <a:lnTo>
                    <a:pt x="620" y="217"/>
                  </a:lnTo>
                  <a:lnTo>
                    <a:pt x="622" y="218"/>
                  </a:lnTo>
                  <a:lnTo>
                    <a:pt x="623" y="218"/>
                  </a:lnTo>
                  <a:lnTo>
                    <a:pt x="624" y="218"/>
                  </a:lnTo>
                  <a:lnTo>
                    <a:pt x="625" y="218"/>
                  </a:lnTo>
                  <a:lnTo>
                    <a:pt x="626" y="217"/>
                  </a:lnTo>
                  <a:lnTo>
                    <a:pt x="628" y="217"/>
                  </a:lnTo>
                  <a:lnTo>
                    <a:pt x="633" y="214"/>
                  </a:lnTo>
                  <a:lnTo>
                    <a:pt x="635" y="213"/>
                  </a:lnTo>
                  <a:lnTo>
                    <a:pt x="637" y="213"/>
                  </a:lnTo>
                  <a:lnTo>
                    <a:pt x="638" y="212"/>
                  </a:lnTo>
                  <a:lnTo>
                    <a:pt x="640" y="212"/>
                  </a:lnTo>
                  <a:lnTo>
                    <a:pt x="641" y="212"/>
                  </a:lnTo>
                  <a:lnTo>
                    <a:pt x="642" y="212"/>
                  </a:lnTo>
                  <a:lnTo>
                    <a:pt x="643" y="212"/>
                  </a:lnTo>
                  <a:lnTo>
                    <a:pt x="644" y="212"/>
                  </a:lnTo>
                  <a:lnTo>
                    <a:pt x="645" y="213"/>
                  </a:lnTo>
                  <a:lnTo>
                    <a:pt x="646" y="213"/>
                  </a:lnTo>
                  <a:lnTo>
                    <a:pt x="647" y="214"/>
                  </a:lnTo>
                  <a:lnTo>
                    <a:pt x="650" y="217"/>
                  </a:lnTo>
                  <a:lnTo>
                    <a:pt x="652" y="218"/>
                  </a:lnTo>
                  <a:lnTo>
                    <a:pt x="654" y="220"/>
                  </a:lnTo>
                  <a:lnTo>
                    <a:pt x="656" y="221"/>
                  </a:lnTo>
                  <a:lnTo>
                    <a:pt x="658" y="221"/>
                  </a:lnTo>
                  <a:lnTo>
                    <a:pt x="659" y="22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8" y="225"/>
                  </a:lnTo>
                  <a:lnTo>
                    <a:pt x="669" y="226"/>
                  </a:lnTo>
                  <a:lnTo>
                    <a:pt x="670" y="226"/>
                  </a:lnTo>
                  <a:lnTo>
                    <a:pt x="670" y="227"/>
                  </a:lnTo>
                  <a:lnTo>
                    <a:pt x="671" y="227"/>
                  </a:lnTo>
                  <a:lnTo>
                    <a:pt x="671" y="228"/>
                  </a:lnTo>
                  <a:lnTo>
                    <a:pt x="672" y="229"/>
                  </a:lnTo>
                  <a:lnTo>
                    <a:pt x="672" y="230"/>
                  </a:lnTo>
                  <a:lnTo>
                    <a:pt x="672" y="230"/>
                  </a:lnTo>
                  <a:lnTo>
                    <a:pt x="672" y="231"/>
                  </a:lnTo>
                  <a:lnTo>
                    <a:pt x="671" y="233"/>
                  </a:lnTo>
                  <a:lnTo>
                    <a:pt x="671" y="234"/>
                  </a:lnTo>
                  <a:lnTo>
                    <a:pt x="671" y="234"/>
                  </a:lnTo>
                  <a:lnTo>
                    <a:pt x="670" y="235"/>
                  </a:lnTo>
                  <a:lnTo>
                    <a:pt x="670" y="236"/>
                  </a:lnTo>
                  <a:lnTo>
                    <a:pt x="669" y="236"/>
                  </a:lnTo>
                  <a:lnTo>
                    <a:pt x="668" y="237"/>
                  </a:lnTo>
                  <a:lnTo>
                    <a:pt x="667" y="238"/>
                  </a:lnTo>
                  <a:lnTo>
                    <a:pt x="666" y="238"/>
                  </a:lnTo>
                  <a:lnTo>
                    <a:pt x="666" y="238"/>
                  </a:lnTo>
                  <a:lnTo>
                    <a:pt x="666" y="239"/>
                  </a:lnTo>
                  <a:lnTo>
                    <a:pt x="666" y="239"/>
                  </a:lnTo>
                  <a:lnTo>
                    <a:pt x="667" y="239"/>
                  </a:lnTo>
                  <a:lnTo>
                    <a:pt x="668" y="240"/>
                  </a:lnTo>
                  <a:lnTo>
                    <a:pt x="669" y="240"/>
                  </a:lnTo>
                  <a:lnTo>
                    <a:pt x="670" y="241"/>
                  </a:lnTo>
                  <a:lnTo>
                    <a:pt x="671" y="241"/>
                  </a:lnTo>
                  <a:lnTo>
                    <a:pt x="672" y="241"/>
                  </a:lnTo>
                  <a:lnTo>
                    <a:pt x="676" y="242"/>
                  </a:lnTo>
                  <a:lnTo>
                    <a:pt x="678" y="242"/>
                  </a:lnTo>
                  <a:lnTo>
                    <a:pt x="679" y="242"/>
                  </a:lnTo>
                  <a:lnTo>
                    <a:pt x="680" y="243"/>
                  </a:lnTo>
                  <a:lnTo>
                    <a:pt x="680" y="243"/>
                  </a:lnTo>
                  <a:lnTo>
                    <a:pt x="681" y="243"/>
                  </a:lnTo>
                  <a:lnTo>
                    <a:pt x="682" y="244"/>
                  </a:lnTo>
                  <a:lnTo>
                    <a:pt x="683" y="245"/>
                  </a:lnTo>
                  <a:lnTo>
                    <a:pt x="685" y="246"/>
                  </a:lnTo>
                  <a:lnTo>
                    <a:pt x="686" y="248"/>
                  </a:lnTo>
                  <a:lnTo>
                    <a:pt x="689" y="252"/>
                  </a:lnTo>
                  <a:lnTo>
                    <a:pt x="690" y="252"/>
                  </a:lnTo>
                  <a:lnTo>
                    <a:pt x="691" y="253"/>
                  </a:lnTo>
                  <a:lnTo>
                    <a:pt x="692" y="254"/>
                  </a:lnTo>
                  <a:lnTo>
                    <a:pt x="693" y="254"/>
                  </a:lnTo>
                  <a:lnTo>
                    <a:pt x="693" y="255"/>
                  </a:lnTo>
                  <a:lnTo>
                    <a:pt x="694" y="255"/>
                  </a:lnTo>
                  <a:lnTo>
                    <a:pt x="696" y="256"/>
                  </a:lnTo>
                  <a:lnTo>
                    <a:pt x="698" y="256"/>
                  </a:lnTo>
                  <a:lnTo>
                    <a:pt x="699" y="256"/>
                  </a:lnTo>
                  <a:lnTo>
                    <a:pt x="701" y="256"/>
                  </a:lnTo>
                  <a:lnTo>
                    <a:pt x="702" y="256"/>
                  </a:lnTo>
                  <a:lnTo>
                    <a:pt x="704" y="255"/>
                  </a:lnTo>
                  <a:lnTo>
                    <a:pt x="705" y="254"/>
                  </a:lnTo>
                  <a:lnTo>
                    <a:pt x="709" y="252"/>
                  </a:lnTo>
                  <a:lnTo>
                    <a:pt x="711" y="252"/>
                  </a:lnTo>
                  <a:lnTo>
                    <a:pt x="712" y="251"/>
                  </a:lnTo>
                  <a:lnTo>
                    <a:pt x="712" y="251"/>
                  </a:lnTo>
                  <a:lnTo>
                    <a:pt x="713" y="251"/>
                  </a:lnTo>
                  <a:lnTo>
                    <a:pt x="714" y="251"/>
                  </a:lnTo>
                  <a:lnTo>
                    <a:pt x="715" y="251"/>
                  </a:lnTo>
                  <a:lnTo>
                    <a:pt x="716" y="252"/>
                  </a:lnTo>
                  <a:lnTo>
                    <a:pt x="723" y="253"/>
                  </a:lnTo>
                  <a:lnTo>
                    <a:pt x="728" y="255"/>
                  </a:lnTo>
                  <a:lnTo>
                    <a:pt x="731" y="256"/>
                  </a:lnTo>
                  <a:lnTo>
                    <a:pt x="733" y="257"/>
                  </a:lnTo>
                  <a:lnTo>
                    <a:pt x="735" y="258"/>
                  </a:lnTo>
                  <a:lnTo>
                    <a:pt x="736" y="259"/>
                  </a:lnTo>
                  <a:lnTo>
                    <a:pt x="737" y="259"/>
                  </a:lnTo>
                  <a:lnTo>
                    <a:pt x="738" y="261"/>
                  </a:lnTo>
                  <a:lnTo>
                    <a:pt x="739" y="262"/>
                  </a:lnTo>
                  <a:lnTo>
                    <a:pt x="740" y="262"/>
                  </a:lnTo>
                  <a:lnTo>
                    <a:pt x="741" y="263"/>
                  </a:lnTo>
                  <a:lnTo>
                    <a:pt x="741" y="263"/>
                  </a:lnTo>
                  <a:lnTo>
                    <a:pt x="742" y="263"/>
                  </a:lnTo>
                  <a:lnTo>
                    <a:pt x="747" y="262"/>
                  </a:lnTo>
                  <a:lnTo>
                    <a:pt x="749" y="262"/>
                  </a:lnTo>
                  <a:lnTo>
                    <a:pt x="753" y="261"/>
                  </a:lnTo>
                  <a:lnTo>
                    <a:pt x="755" y="260"/>
                  </a:lnTo>
                  <a:lnTo>
                    <a:pt x="756" y="260"/>
                  </a:lnTo>
                  <a:lnTo>
                    <a:pt x="760" y="260"/>
                  </a:lnTo>
                  <a:lnTo>
                    <a:pt x="764" y="259"/>
                  </a:lnTo>
                  <a:lnTo>
                    <a:pt x="765" y="259"/>
                  </a:lnTo>
                  <a:lnTo>
                    <a:pt x="767" y="259"/>
                  </a:lnTo>
                  <a:lnTo>
                    <a:pt x="769" y="259"/>
                  </a:lnTo>
                  <a:lnTo>
                    <a:pt x="770" y="259"/>
                  </a:lnTo>
                  <a:lnTo>
                    <a:pt x="771" y="260"/>
                  </a:lnTo>
                  <a:lnTo>
                    <a:pt x="772" y="260"/>
                  </a:lnTo>
                  <a:lnTo>
                    <a:pt x="773" y="260"/>
                  </a:lnTo>
                  <a:lnTo>
                    <a:pt x="774" y="261"/>
                  </a:lnTo>
                  <a:lnTo>
                    <a:pt x="774" y="262"/>
                  </a:lnTo>
                  <a:lnTo>
                    <a:pt x="775" y="263"/>
                  </a:lnTo>
                  <a:lnTo>
                    <a:pt x="776" y="264"/>
                  </a:lnTo>
                  <a:lnTo>
                    <a:pt x="776" y="265"/>
                  </a:lnTo>
                  <a:lnTo>
                    <a:pt x="777" y="266"/>
                  </a:lnTo>
                  <a:lnTo>
                    <a:pt x="777" y="269"/>
                  </a:lnTo>
                  <a:lnTo>
                    <a:pt x="778" y="271"/>
                  </a:lnTo>
                  <a:lnTo>
                    <a:pt x="778" y="272"/>
                  </a:lnTo>
                  <a:lnTo>
                    <a:pt x="778" y="274"/>
                  </a:lnTo>
                  <a:lnTo>
                    <a:pt x="778" y="275"/>
                  </a:lnTo>
                  <a:lnTo>
                    <a:pt x="778" y="276"/>
                  </a:lnTo>
                  <a:lnTo>
                    <a:pt x="778" y="279"/>
                  </a:lnTo>
                  <a:lnTo>
                    <a:pt x="777" y="283"/>
                  </a:lnTo>
                  <a:lnTo>
                    <a:pt x="777" y="286"/>
                  </a:lnTo>
                  <a:lnTo>
                    <a:pt x="777" y="288"/>
                  </a:lnTo>
                  <a:lnTo>
                    <a:pt x="777" y="290"/>
                  </a:lnTo>
                  <a:lnTo>
                    <a:pt x="777" y="291"/>
                  </a:lnTo>
                  <a:lnTo>
                    <a:pt x="778" y="293"/>
                  </a:lnTo>
                  <a:lnTo>
                    <a:pt x="779" y="295"/>
                  </a:lnTo>
                  <a:lnTo>
                    <a:pt x="780" y="297"/>
                  </a:lnTo>
                  <a:lnTo>
                    <a:pt x="780" y="298"/>
                  </a:lnTo>
                  <a:lnTo>
                    <a:pt x="781" y="299"/>
                  </a:lnTo>
                  <a:lnTo>
                    <a:pt x="782" y="300"/>
                  </a:lnTo>
                  <a:lnTo>
                    <a:pt x="785" y="302"/>
                  </a:lnTo>
                  <a:lnTo>
                    <a:pt x="786" y="304"/>
                  </a:lnTo>
                  <a:lnTo>
                    <a:pt x="790" y="306"/>
                  </a:lnTo>
                  <a:lnTo>
                    <a:pt x="794" y="310"/>
                  </a:lnTo>
                  <a:lnTo>
                    <a:pt x="795" y="311"/>
                  </a:lnTo>
                  <a:lnTo>
                    <a:pt x="797" y="312"/>
                  </a:lnTo>
                  <a:lnTo>
                    <a:pt x="799" y="314"/>
                  </a:lnTo>
                  <a:lnTo>
                    <a:pt x="806" y="318"/>
                  </a:lnTo>
                  <a:lnTo>
                    <a:pt x="809" y="320"/>
                  </a:lnTo>
                  <a:lnTo>
                    <a:pt x="810" y="320"/>
                  </a:lnTo>
                  <a:lnTo>
                    <a:pt x="811" y="320"/>
                  </a:lnTo>
                  <a:lnTo>
                    <a:pt x="811" y="320"/>
                  </a:lnTo>
                  <a:lnTo>
                    <a:pt x="812" y="320"/>
                  </a:lnTo>
                  <a:lnTo>
                    <a:pt x="812" y="320"/>
                  </a:lnTo>
                  <a:lnTo>
                    <a:pt x="813" y="320"/>
                  </a:lnTo>
                  <a:lnTo>
                    <a:pt x="815" y="319"/>
                  </a:lnTo>
                  <a:lnTo>
                    <a:pt x="816" y="319"/>
                  </a:lnTo>
                  <a:lnTo>
                    <a:pt x="818" y="318"/>
                  </a:lnTo>
                  <a:lnTo>
                    <a:pt x="819" y="318"/>
                  </a:lnTo>
                  <a:lnTo>
                    <a:pt x="820" y="319"/>
                  </a:lnTo>
                  <a:lnTo>
                    <a:pt x="821" y="319"/>
                  </a:lnTo>
                  <a:lnTo>
                    <a:pt x="822" y="319"/>
                  </a:lnTo>
                  <a:lnTo>
                    <a:pt x="827" y="320"/>
                  </a:lnTo>
                  <a:lnTo>
                    <a:pt x="828" y="321"/>
                  </a:lnTo>
                  <a:lnTo>
                    <a:pt x="830" y="321"/>
                  </a:lnTo>
                  <a:lnTo>
                    <a:pt x="832" y="321"/>
                  </a:lnTo>
                  <a:lnTo>
                    <a:pt x="835" y="321"/>
                  </a:lnTo>
                  <a:lnTo>
                    <a:pt x="839" y="321"/>
                  </a:lnTo>
                  <a:lnTo>
                    <a:pt x="841" y="321"/>
                  </a:lnTo>
                  <a:lnTo>
                    <a:pt x="843" y="321"/>
                  </a:lnTo>
                  <a:lnTo>
                    <a:pt x="844" y="320"/>
                  </a:lnTo>
                  <a:lnTo>
                    <a:pt x="846" y="320"/>
                  </a:lnTo>
                  <a:lnTo>
                    <a:pt x="849" y="318"/>
                  </a:lnTo>
                  <a:lnTo>
                    <a:pt x="851" y="318"/>
                  </a:lnTo>
                  <a:lnTo>
                    <a:pt x="853" y="317"/>
                  </a:lnTo>
                  <a:lnTo>
                    <a:pt x="857" y="317"/>
                  </a:lnTo>
                  <a:lnTo>
                    <a:pt x="857" y="317"/>
                  </a:lnTo>
                  <a:lnTo>
                    <a:pt x="859" y="316"/>
                  </a:lnTo>
                  <a:lnTo>
                    <a:pt x="861" y="315"/>
                  </a:lnTo>
                  <a:lnTo>
                    <a:pt x="861" y="315"/>
                  </a:lnTo>
                  <a:lnTo>
                    <a:pt x="862" y="315"/>
                  </a:lnTo>
                  <a:lnTo>
                    <a:pt x="863" y="315"/>
                  </a:lnTo>
                  <a:lnTo>
                    <a:pt x="864" y="315"/>
                  </a:lnTo>
                  <a:lnTo>
                    <a:pt x="864" y="315"/>
                  </a:lnTo>
                  <a:lnTo>
                    <a:pt x="865" y="315"/>
                  </a:lnTo>
                  <a:lnTo>
                    <a:pt x="866" y="315"/>
                  </a:lnTo>
                  <a:lnTo>
                    <a:pt x="867" y="316"/>
                  </a:lnTo>
                  <a:lnTo>
                    <a:pt x="868" y="316"/>
                  </a:lnTo>
                  <a:lnTo>
                    <a:pt x="869" y="317"/>
                  </a:lnTo>
                  <a:lnTo>
                    <a:pt x="870" y="318"/>
                  </a:lnTo>
                  <a:lnTo>
                    <a:pt x="871" y="318"/>
                  </a:lnTo>
                  <a:lnTo>
                    <a:pt x="871" y="319"/>
                  </a:lnTo>
                  <a:lnTo>
                    <a:pt x="871" y="320"/>
                  </a:lnTo>
                  <a:lnTo>
                    <a:pt x="872" y="321"/>
                  </a:lnTo>
                  <a:lnTo>
                    <a:pt x="872" y="322"/>
                  </a:lnTo>
                  <a:lnTo>
                    <a:pt x="872" y="322"/>
                  </a:lnTo>
                  <a:lnTo>
                    <a:pt x="871" y="323"/>
                  </a:lnTo>
                  <a:lnTo>
                    <a:pt x="871" y="324"/>
                  </a:lnTo>
                  <a:lnTo>
                    <a:pt x="871" y="325"/>
                  </a:lnTo>
                  <a:lnTo>
                    <a:pt x="871" y="326"/>
                  </a:lnTo>
                  <a:lnTo>
                    <a:pt x="871" y="327"/>
                  </a:lnTo>
                  <a:lnTo>
                    <a:pt x="872" y="327"/>
                  </a:lnTo>
                  <a:lnTo>
                    <a:pt x="872" y="328"/>
                  </a:lnTo>
                  <a:lnTo>
                    <a:pt x="873" y="329"/>
                  </a:lnTo>
                  <a:lnTo>
                    <a:pt x="874" y="330"/>
                  </a:lnTo>
                  <a:lnTo>
                    <a:pt x="876" y="331"/>
                  </a:lnTo>
                  <a:lnTo>
                    <a:pt x="878" y="333"/>
                  </a:lnTo>
                  <a:lnTo>
                    <a:pt x="880" y="333"/>
                  </a:lnTo>
                  <a:lnTo>
                    <a:pt x="880" y="334"/>
                  </a:lnTo>
                  <a:lnTo>
                    <a:pt x="881" y="335"/>
                  </a:lnTo>
                  <a:lnTo>
                    <a:pt x="884" y="339"/>
                  </a:lnTo>
                  <a:lnTo>
                    <a:pt x="885" y="340"/>
                  </a:lnTo>
                  <a:lnTo>
                    <a:pt x="885" y="341"/>
                  </a:lnTo>
                  <a:lnTo>
                    <a:pt x="886" y="342"/>
                  </a:lnTo>
                  <a:lnTo>
                    <a:pt x="886" y="343"/>
                  </a:lnTo>
                  <a:lnTo>
                    <a:pt x="886" y="344"/>
                  </a:lnTo>
                  <a:lnTo>
                    <a:pt x="885" y="345"/>
                  </a:lnTo>
                  <a:lnTo>
                    <a:pt x="885" y="347"/>
                  </a:lnTo>
                  <a:lnTo>
                    <a:pt x="884" y="349"/>
                  </a:lnTo>
                  <a:lnTo>
                    <a:pt x="884" y="349"/>
                  </a:lnTo>
                  <a:lnTo>
                    <a:pt x="883" y="350"/>
                  </a:lnTo>
                  <a:lnTo>
                    <a:pt x="882" y="350"/>
                  </a:lnTo>
                  <a:lnTo>
                    <a:pt x="882" y="351"/>
                  </a:lnTo>
                  <a:lnTo>
                    <a:pt x="880" y="351"/>
                  </a:lnTo>
                  <a:lnTo>
                    <a:pt x="879" y="352"/>
                  </a:lnTo>
                  <a:lnTo>
                    <a:pt x="876" y="353"/>
                  </a:lnTo>
                  <a:lnTo>
                    <a:pt x="873" y="353"/>
                  </a:lnTo>
                  <a:lnTo>
                    <a:pt x="872" y="354"/>
                  </a:lnTo>
                  <a:lnTo>
                    <a:pt x="871" y="354"/>
                  </a:lnTo>
                  <a:lnTo>
                    <a:pt x="870" y="354"/>
                  </a:lnTo>
                  <a:lnTo>
                    <a:pt x="870" y="355"/>
                  </a:lnTo>
                  <a:lnTo>
                    <a:pt x="869" y="355"/>
                  </a:lnTo>
                  <a:lnTo>
                    <a:pt x="868" y="356"/>
                  </a:lnTo>
                  <a:lnTo>
                    <a:pt x="867" y="359"/>
                  </a:lnTo>
                  <a:lnTo>
                    <a:pt x="866" y="361"/>
                  </a:lnTo>
                  <a:lnTo>
                    <a:pt x="865" y="362"/>
                  </a:lnTo>
                  <a:lnTo>
                    <a:pt x="864" y="364"/>
                  </a:lnTo>
                  <a:lnTo>
                    <a:pt x="864" y="365"/>
                  </a:lnTo>
                  <a:lnTo>
                    <a:pt x="863" y="368"/>
                  </a:lnTo>
                  <a:lnTo>
                    <a:pt x="863" y="369"/>
                  </a:lnTo>
                  <a:lnTo>
                    <a:pt x="863" y="370"/>
                  </a:lnTo>
                  <a:lnTo>
                    <a:pt x="862" y="371"/>
                  </a:lnTo>
                  <a:lnTo>
                    <a:pt x="861" y="372"/>
                  </a:lnTo>
                  <a:lnTo>
                    <a:pt x="859" y="376"/>
                  </a:lnTo>
                  <a:lnTo>
                    <a:pt x="859" y="377"/>
                  </a:lnTo>
                  <a:lnTo>
                    <a:pt x="858" y="378"/>
                  </a:lnTo>
                  <a:lnTo>
                    <a:pt x="857" y="382"/>
                  </a:lnTo>
                  <a:lnTo>
                    <a:pt x="856" y="383"/>
                  </a:lnTo>
                  <a:lnTo>
                    <a:pt x="856" y="384"/>
                  </a:lnTo>
                  <a:lnTo>
                    <a:pt x="855" y="385"/>
                  </a:lnTo>
                  <a:lnTo>
                    <a:pt x="854" y="386"/>
                  </a:lnTo>
                  <a:lnTo>
                    <a:pt x="851" y="390"/>
                  </a:lnTo>
                  <a:lnTo>
                    <a:pt x="849" y="392"/>
                  </a:lnTo>
                  <a:lnTo>
                    <a:pt x="848" y="392"/>
                  </a:lnTo>
                  <a:lnTo>
                    <a:pt x="846" y="395"/>
                  </a:lnTo>
                  <a:lnTo>
                    <a:pt x="845" y="397"/>
                  </a:lnTo>
                  <a:lnTo>
                    <a:pt x="844" y="398"/>
                  </a:lnTo>
                  <a:lnTo>
                    <a:pt x="843" y="400"/>
                  </a:lnTo>
                  <a:lnTo>
                    <a:pt x="843" y="400"/>
                  </a:lnTo>
                  <a:lnTo>
                    <a:pt x="843" y="401"/>
                  </a:lnTo>
                  <a:lnTo>
                    <a:pt x="843" y="402"/>
                  </a:lnTo>
                  <a:lnTo>
                    <a:pt x="843" y="402"/>
                  </a:lnTo>
                  <a:lnTo>
                    <a:pt x="843" y="403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4" y="404"/>
                  </a:lnTo>
                  <a:lnTo>
                    <a:pt x="845" y="405"/>
                  </a:lnTo>
                  <a:lnTo>
                    <a:pt x="845" y="405"/>
                  </a:lnTo>
                  <a:lnTo>
                    <a:pt x="848" y="405"/>
                  </a:lnTo>
                  <a:lnTo>
                    <a:pt x="849" y="405"/>
                  </a:lnTo>
                  <a:lnTo>
                    <a:pt x="850" y="405"/>
                  </a:lnTo>
                  <a:lnTo>
                    <a:pt x="851" y="406"/>
                  </a:lnTo>
                  <a:lnTo>
                    <a:pt x="852" y="406"/>
                  </a:lnTo>
                  <a:lnTo>
                    <a:pt x="852" y="406"/>
                  </a:lnTo>
                  <a:lnTo>
                    <a:pt x="853" y="407"/>
                  </a:lnTo>
                  <a:lnTo>
                    <a:pt x="854" y="408"/>
                  </a:lnTo>
                  <a:lnTo>
                    <a:pt x="855" y="409"/>
                  </a:lnTo>
                  <a:lnTo>
                    <a:pt x="856" y="412"/>
                  </a:lnTo>
                  <a:lnTo>
                    <a:pt x="857" y="413"/>
                  </a:lnTo>
                  <a:lnTo>
                    <a:pt x="858" y="414"/>
                  </a:lnTo>
                  <a:lnTo>
                    <a:pt x="859" y="415"/>
                  </a:lnTo>
                  <a:lnTo>
                    <a:pt x="860" y="416"/>
                  </a:lnTo>
                  <a:lnTo>
                    <a:pt x="862" y="417"/>
                  </a:lnTo>
                  <a:lnTo>
                    <a:pt x="864" y="418"/>
                  </a:lnTo>
                  <a:lnTo>
                    <a:pt x="867" y="419"/>
                  </a:lnTo>
                  <a:lnTo>
                    <a:pt x="869" y="421"/>
                  </a:lnTo>
                  <a:lnTo>
                    <a:pt x="871" y="421"/>
                  </a:lnTo>
                  <a:lnTo>
                    <a:pt x="872" y="422"/>
                  </a:lnTo>
                  <a:lnTo>
                    <a:pt x="875" y="424"/>
                  </a:lnTo>
                  <a:lnTo>
                    <a:pt x="876" y="425"/>
                  </a:lnTo>
                  <a:lnTo>
                    <a:pt x="877" y="426"/>
                  </a:lnTo>
                  <a:lnTo>
                    <a:pt x="877" y="427"/>
                  </a:lnTo>
                  <a:lnTo>
                    <a:pt x="878" y="428"/>
                  </a:lnTo>
                  <a:lnTo>
                    <a:pt x="879" y="429"/>
                  </a:lnTo>
                  <a:lnTo>
                    <a:pt x="879" y="430"/>
                  </a:lnTo>
                  <a:lnTo>
                    <a:pt x="881" y="433"/>
                  </a:lnTo>
                  <a:lnTo>
                    <a:pt x="881" y="434"/>
                  </a:lnTo>
                  <a:lnTo>
                    <a:pt x="882" y="435"/>
                  </a:lnTo>
                  <a:lnTo>
                    <a:pt x="882" y="435"/>
                  </a:lnTo>
                  <a:lnTo>
                    <a:pt x="882" y="436"/>
                  </a:lnTo>
                  <a:lnTo>
                    <a:pt x="880" y="438"/>
                  </a:lnTo>
                  <a:lnTo>
                    <a:pt x="879" y="439"/>
                  </a:lnTo>
                  <a:lnTo>
                    <a:pt x="879" y="439"/>
                  </a:lnTo>
                  <a:lnTo>
                    <a:pt x="878" y="439"/>
                  </a:lnTo>
                  <a:lnTo>
                    <a:pt x="878" y="440"/>
                  </a:lnTo>
                  <a:lnTo>
                    <a:pt x="876" y="440"/>
                  </a:lnTo>
                  <a:lnTo>
                    <a:pt x="876" y="440"/>
                  </a:lnTo>
                  <a:lnTo>
                    <a:pt x="875" y="440"/>
                  </a:lnTo>
                  <a:lnTo>
                    <a:pt x="875" y="441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74" y="444"/>
                  </a:lnTo>
                  <a:lnTo>
                    <a:pt x="874" y="445"/>
                  </a:lnTo>
                  <a:lnTo>
                    <a:pt x="873" y="446"/>
                  </a:lnTo>
                  <a:lnTo>
                    <a:pt x="872" y="446"/>
                  </a:lnTo>
                  <a:lnTo>
                    <a:pt x="872" y="447"/>
                  </a:lnTo>
                  <a:lnTo>
                    <a:pt x="872" y="447"/>
                  </a:lnTo>
                  <a:lnTo>
                    <a:pt x="872" y="447"/>
                  </a:lnTo>
                  <a:lnTo>
                    <a:pt x="873" y="448"/>
                  </a:lnTo>
                  <a:lnTo>
                    <a:pt x="873" y="448"/>
                  </a:lnTo>
                  <a:lnTo>
                    <a:pt x="873" y="448"/>
                  </a:lnTo>
                  <a:lnTo>
                    <a:pt x="873" y="449"/>
                  </a:lnTo>
                  <a:lnTo>
                    <a:pt x="872" y="449"/>
                  </a:lnTo>
                  <a:lnTo>
                    <a:pt x="870" y="450"/>
                  </a:lnTo>
                  <a:lnTo>
                    <a:pt x="870" y="451"/>
                  </a:lnTo>
                  <a:lnTo>
                    <a:pt x="869" y="451"/>
                  </a:lnTo>
                  <a:lnTo>
                    <a:pt x="868" y="451"/>
                  </a:lnTo>
                  <a:lnTo>
                    <a:pt x="868" y="452"/>
                  </a:lnTo>
                  <a:lnTo>
                    <a:pt x="867" y="452"/>
                  </a:lnTo>
                  <a:lnTo>
                    <a:pt x="867" y="453"/>
                  </a:lnTo>
                  <a:lnTo>
                    <a:pt x="865" y="458"/>
                  </a:lnTo>
                  <a:lnTo>
                    <a:pt x="864" y="460"/>
                  </a:lnTo>
                  <a:lnTo>
                    <a:pt x="863" y="461"/>
                  </a:lnTo>
                  <a:lnTo>
                    <a:pt x="863" y="461"/>
                  </a:lnTo>
                  <a:lnTo>
                    <a:pt x="862" y="461"/>
                  </a:lnTo>
                  <a:lnTo>
                    <a:pt x="861" y="460"/>
                  </a:lnTo>
                  <a:lnTo>
                    <a:pt x="859" y="459"/>
                  </a:lnTo>
                  <a:lnTo>
                    <a:pt x="857" y="458"/>
                  </a:lnTo>
                  <a:lnTo>
                    <a:pt x="855" y="456"/>
                  </a:lnTo>
                  <a:lnTo>
                    <a:pt x="853" y="454"/>
                  </a:lnTo>
                  <a:lnTo>
                    <a:pt x="851" y="452"/>
                  </a:lnTo>
                  <a:lnTo>
                    <a:pt x="849" y="450"/>
                  </a:lnTo>
                  <a:lnTo>
                    <a:pt x="845" y="445"/>
                  </a:lnTo>
                  <a:lnTo>
                    <a:pt x="843" y="443"/>
                  </a:lnTo>
                  <a:lnTo>
                    <a:pt x="842" y="442"/>
                  </a:lnTo>
                  <a:lnTo>
                    <a:pt x="841" y="441"/>
                  </a:lnTo>
                  <a:lnTo>
                    <a:pt x="839" y="439"/>
                  </a:lnTo>
                  <a:lnTo>
                    <a:pt x="837" y="438"/>
                  </a:lnTo>
                  <a:lnTo>
                    <a:pt x="836" y="437"/>
                  </a:lnTo>
                  <a:lnTo>
                    <a:pt x="834" y="437"/>
                  </a:lnTo>
                  <a:lnTo>
                    <a:pt x="833" y="436"/>
                  </a:lnTo>
                  <a:lnTo>
                    <a:pt x="831" y="436"/>
                  </a:lnTo>
                  <a:lnTo>
                    <a:pt x="829" y="435"/>
                  </a:lnTo>
                  <a:lnTo>
                    <a:pt x="826" y="435"/>
                  </a:lnTo>
                  <a:lnTo>
                    <a:pt x="825" y="434"/>
                  </a:lnTo>
                  <a:lnTo>
                    <a:pt x="819" y="433"/>
                  </a:lnTo>
                  <a:lnTo>
                    <a:pt x="817" y="432"/>
                  </a:lnTo>
                  <a:lnTo>
                    <a:pt x="815" y="432"/>
                  </a:lnTo>
                  <a:lnTo>
                    <a:pt x="814" y="432"/>
                  </a:lnTo>
                  <a:lnTo>
                    <a:pt x="812" y="431"/>
                  </a:lnTo>
                  <a:lnTo>
                    <a:pt x="811" y="430"/>
                  </a:lnTo>
                  <a:lnTo>
                    <a:pt x="809" y="429"/>
                  </a:lnTo>
                  <a:lnTo>
                    <a:pt x="806" y="428"/>
                  </a:lnTo>
                  <a:lnTo>
                    <a:pt x="800" y="424"/>
                  </a:lnTo>
                  <a:lnTo>
                    <a:pt x="795" y="420"/>
                  </a:lnTo>
                  <a:lnTo>
                    <a:pt x="793" y="418"/>
                  </a:lnTo>
                  <a:lnTo>
                    <a:pt x="791" y="417"/>
                  </a:lnTo>
                  <a:lnTo>
                    <a:pt x="788" y="416"/>
                  </a:lnTo>
                  <a:lnTo>
                    <a:pt x="786" y="415"/>
                  </a:lnTo>
                  <a:lnTo>
                    <a:pt x="783" y="414"/>
                  </a:lnTo>
                  <a:lnTo>
                    <a:pt x="782" y="414"/>
                  </a:lnTo>
                  <a:lnTo>
                    <a:pt x="780" y="413"/>
                  </a:lnTo>
                  <a:lnTo>
                    <a:pt x="778" y="413"/>
                  </a:lnTo>
                  <a:lnTo>
                    <a:pt x="776" y="413"/>
                  </a:lnTo>
                  <a:lnTo>
                    <a:pt x="773" y="413"/>
                  </a:lnTo>
                  <a:lnTo>
                    <a:pt x="769" y="414"/>
                  </a:lnTo>
                  <a:lnTo>
                    <a:pt x="768" y="414"/>
                  </a:lnTo>
                  <a:lnTo>
                    <a:pt x="766" y="414"/>
                  </a:lnTo>
                  <a:lnTo>
                    <a:pt x="764" y="413"/>
                  </a:lnTo>
                  <a:lnTo>
                    <a:pt x="762" y="413"/>
                  </a:lnTo>
                  <a:lnTo>
                    <a:pt x="761" y="413"/>
                  </a:lnTo>
                  <a:lnTo>
                    <a:pt x="760" y="412"/>
                  </a:lnTo>
                  <a:lnTo>
                    <a:pt x="758" y="412"/>
                  </a:lnTo>
                  <a:lnTo>
                    <a:pt x="755" y="410"/>
                  </a:lnTo>
                  <a:lnTo>
                    <a:pt x="754" y="410"/>
                  </a:lnTo>
                  <a:lnTo>
                    <a:pt x="753" y="410"/>
                  </a:lnTo>
                  <a:lnTo>
                    <a:pt x="753" y="410"/>
                  </a:lnTo>
                  <a:lnTo>
                    <a:pt x="752" y="410"/>
                  </a:lnTo>
                  <a:lnTo>
                    <a:pt x="752" y="410"/>
                  </a:lnTo>
                  <a:lnTo>
                    <a:pt x="751" y="410"/>
                  </a:lnTo>
                  <a:lnTo>
                    <a:pt x="751" y="410"/>
                  </a:lnTo>
                  <a:lnTo>
                    <a:pt x="750" y="411"/>
                  </a:lnTo>
                  <a:lnTo>
                    <a:pt x="750" y="412"/>
                  </a:lnTo>
                  <a:lnTo>
                    <a:pt x="750" y="413"/>
                  </a:lnTo>
                  <a:lnTo>
                    <a:pt x="748" y="417"/>
                  </a:lnTo>
                  <a:lnTo>
                    <a:pt x="748" y="419"/>
                  </a:lnTo>
                  <a:lnTo>
                    <a:pt x="746" y="421"/>
                  </a:lnTo>
                  <a:lnTo>
                    <a:pt x="745" y="425"/>
                  </a:lnTo>
                  <a:lnTo>
                    <a:pt x="744" y="426"/>
                  </a:lnTo>
                  <a:lnTo>
                    <a:pt x="743" y="427"/>
                  </a:lnTo>
                  <a:lnTo>
                    <a:pt x="742" y="428"/>
                  </a:lnTo>
                  <a:lnTo>
                    <a:pt x="741" y="428"/>
                  </a:lnTo>
                  <a:lnTo>
                    <a:pt x="740" y="429"/>
                  </a:lnTo>
                  <a:lnTo>
                    <a:pt x="740" y="429"/>
                  </a:lnTo>
                  <a:lnTo>
                    <a:pt x="738" y="429"/>
                  </a:lnTo>
                  <a:lnTo>
                    <a:pt x="737" y="429"/>
                  </a:lnTo>
                  <a:lnTo>
                    <a:pt x="733" y="430"/>
                  </a:lnTo>
                  <a:lnTo>
                    <a:pt x="729" y="430"/>
                  </a:lnTo>
                  <a:lnTo>
                    <a:pt x="727" y="430"/>
                  </a:lnTo>
                  <a:lnTo>
                    <a:pt x="725" y="430"/>
                  </a:lnTo>
                  <a:lnTo>
                    <a:pt x="723" y="431"/>
                  </a:lnTo>
                  <a:lnTo>
                    <a:pt x="720" y="432"/>
                  </a:lnTo>
                  <a:lnTo>
                    <a:pt x="718" y="433"/>
                  </a:lnTo>
                  <a:lnTo>
                    <a:pt x="713" y="435"/>
                  </a:lnTo>
                  <a:lnTo>
                    <a:pt x="711" y="436"/>
                  </a:lnTo>
                  <a:lnTo>
                    <a:pt x="710" y="436"/>
                  </a:lnTo>
                  <a:lnTo>
                    <a:pt x="709" y="436"/>
                  </a:lnTo>
                  <a:lnTo>
                    <a:pt x="708" y="437"/>
                  </a:lnTo>
                  <a:lnTo>
                    <a:pt x="705" y="437"/>
                  </a:lnTo>
                  <a:lnTo>
                    <a:pt x="703" y="437"/>
                  </a:lnTo>
                  <a:lnTo>
                    <a:pt x="703" y="437"/>
                  </a:lnTo>
                  <a:lnTo>
                    <a:pt x="702" y="437"/>
                  </a:lnTo>
                  <a:lnTo>
                    <a:pt x="701" y="436"/>
                  </a:lnTo>
                  <a:lnTo>
                    <a:pt x="701" y="436"/>
                  </a:lnTo>
                  <a:lnTo>
                    <a:pt x="700" y="436"/>
                  </a:lnTo>
                  <a:lnTo>
                    <a:pt x="700" y="436"/>
                  </a:lnTo>
                  <a:lnTo>
                    <a:pt x="700" y="435"/>
                  </a:lnTo>
                  <a:lnTo>
                    <a:pt x="700" y="435"/>
                  </a:lnTo>
                  <a:lnTo>
                    <a:pt x="700" y="434"/>
                  </a:lnTo>
                  <a:lnTo>
                    <a:pt x="699" y="433"/>
                  </a:lnTo>
                  <a:lnTo>
                    <a:pt x="699" y="432"/>
                  </a:lnTo>
                  <a:lnTo>
                    <a:pt x="700" y="427"/>
                  </a:lnTo>
                  <a:lnTo>
                    <a:pt x="700" y="426"/>
                  </a:lnTo>
                  <a:lnTo>
                    <a:pt x="700" y="425"/>
                  </a:lnTo>
                  <a:lnTo>
                    <a:pt x="699" y="424"/>
                  </a:lnTo>
                  <a:lnTo>
                    <a:pt x="699" y="422"/>
                  </a:lnTo>
                  <a:lnTo>
                    <a:pt x="698" y="419"/>
                  </a:lnTo>
                  <a:lnTo>
                    <a:pt x="698" y="418"/>
                  </a:lnTo>
                  <a:lnTo>
                    <a:pt x="697" y="414"/>
                  </a:lnTo>
                  <a:lnTo>
                    <a:pt x="696" y="411"/>
                  </a:lnTo>
                  <a:lnTo>
                    <a:pt x="695" y="410"/>
                  </a:lnTo>
                  <a:lnTo>
                    <a:pt x="695" y="409"/>
                  </a:lnTo>
                  <a:lnTo>
                    <a:pt x="694" y="409"/>
                  </a:lnTo>
                  <a:lnTo>
                    <a:pt x="693" y="408"/>
                  </a:lnTo>
                  <a:lnTo>
                    <a:pt x="693" y="407"/>
                  </a:lnTo>
                  <a:lnTo>
                    <a:pt x="692" y="406"/>
                  </a:lnTo>
                  <a:lnTo>
                    <a:pt x="690" y="405"/>
                  </a:lnTo>
                  <a:lnTo>
                    <a:pt x="689" y="404"/>
                  </a:lnTo>
                  <a:lnTo>
                    <a:pt x="687" y="404"/>
                  </a:lnTo>
                  <a:lnTo>
                    <a:pt x="685" y="404"/>
                  </a:lnTo>
                  <a:lnTo>
                    <a:pt x="683" y="403"/>
                  </a:lnTo>
                  <a:lnTo>
                    <a:pt x="680" y="403"/>
                  </a:lnTo>
                  <a:lnTo>
                    <a:pt x="678" y="403"/>
                  </a:lnTo>
                  <a:lnTo>
                    <a:pt x="674" y="403"/>
                  </a:lnTo>
                  <a:lnTo>
                    <a:pt x="672" y="403"/>
                  </a:lnTo>
                  <a:lnTo>
                    <a:pt x="670" y="403"/>
                  </a:lnTo>
                  <a:lnTo>
                    <a:pt x="668" y="402"/>
                  </a:lnTo>
                  <a:lnTo>
                    <a:pt x="666" y="402"/>
                  </a:lnTo>
                  <a:lnTo>
                    <a:pt x="665" y="402"/>
                  </a:lnTo>
                  <a:lnTo>
                    <a:pt x="663" y="401"/>
                  </a:lnTo>
                  <a:lnTo>
                    <a:pt x="662" y="401"/>
                  </a:lnTo>
                  <a:lnTo>
                    <a:pt x="661" y="400"/>
                  </a:lnTo>
                  <a:lnTo>
                    <a:pt x="660" y="399"/>
                  </a:lnTo>
                  <a:lnTo>
                    <a:pt x="659" y="398"/>
                  </a:lnTo>
                  <a:lnTo>
                    <a:pt x="656" y="396"/>
                  </a:lnTo>
                  <a:lnTo>
                    <a:pt x="655" y="395"/>
                  </a:lnTo>
                  <a:lnTo>
                    <a:pt x="654" y="395"/>
                  </a:lnTo>
                  <a:lnTo>
                    <a:pt x="654" y="394"/>
                  </a:lnTo>
                  <a:lnTo>
                    <a:pt x="653" y="394"/>
                  </a:lnTo>
                  <a:lnTo>
                    <a:pt x="652" y="393"/>
                  </a:lnTo>
                  <a:lnTo>
                    <a:pt x="651" y="393"/>
                  </a:lnTo>
                  <a:lnTo>
                    <a:pt x="646" y="392"/>
                  </a:lnTo>
                  <a:lnTo>
                    <a:pt x="641" y="391"/>
                  </a:lnTo>
                  <a:lnTo>
                    <a:pt x="640" y="391"/>
                  </a:lnTo>
                  <a:lnTo>
                    <a:pt x="639" y="391"/>
                  </a:lnTo>
                  <a:lnTo>
                    <a:pt x="638" y="391"/>
                  </a:lnTo>
                  <a:lnTo>
                    <a:pt x="636" y="391"/>
                  </a:lnTo>
                  <a:lnTo>
                    <a:pt x="635" y="392"/>
                  </a:lnTo>
                  <a:lnTo>
                    <a:pt x="633" y="392"/>
                  </a:lnTo>
                  <a:lnTo>
                    <a:pt x="631" y="393"/>
                  </a:lnTo>
                  <a:lnTo>
                    <a:pt x="630" y="394"/>
                  </a:lnTo>
                  <a:lnTo>
                    <a:pt x="629" y="395"/>
                  </a:lnTo>
                  <a:lnTo>
                    <a:pt x="629" y="395"/>
                  </a:lnTo>
                  <a:lnTo>
                    <a:pt x="628" y="396"/>
                  </a:lnTo>
                  <a:lnTo>
                    <a:pt x="628" y="396"/>
                  </a:lnTo>
                  <a:lnTo>
                    <a:pt x="628" y="397"/>
                  </a:lnTo>
                  <a:lnTo>
                    <a:pt x="627" y="400"/>
                  </a:lnTo>
                  <a:lnTo>
                    <a:pt x="627" y="402"/>
                  </a:lnTo>
                  <a:lnTo>
                    <a:pt x="626" y="403"/>
                  </a:lnTo>
                  <a:lnTo>
                    <a:pt x="626" y="405"/>
                  </a:lnTo>
                  <a:lnTo>
                    <a:pt x="625" y="407"/>
                  </a:lnTo>
                  <a:lnTo>
                    <a:pt x="623" y="410"/>
                  </a:lnTo>
                  <a:lnTo>
                    <a:pt x="622" y="412"/>
                  </a:lnTo>
                  <a:lnTo>
                    <a:pt x="622" y="413"/>
                  </a:lnTo>
                  <a:lnTo>
                    <a:pt x="621" y="415"/>
                  </a:lnTo>
                  <a:lnTo>
                    <a:pt x="621" y="417"/>
                  </a:lnTo>
                  <a:lnTo>
                    <a:pt x="620" y="418"/>
                  </a:lnTo>
                  <a:lnTo>
                    <a:pt x="620" y="420"/>
                  </a:lnTo>
                  <a:lnTo>
                    <a:pt x="620" y="421"/>
                  </a:lnTo>
                  <a:lnTo>
                    <a:pt x="620" y="423"/>
                  </a:lnTo>
                  <a:lnTo>
                    <a:pt x="620" y="426"/>
                  </a:lnTo>
                  <a:lnTo>
                    <a:pt x="620" y="429"/>
                  </a:lnTo>
                  <a:lnTo>
                    <a:pt x="620" y="432"/>
                  </a:lnTo>
                  <a:lnTo>
                    <a:pt x="621" y="436"/>
                  </a:lnTo>
                  <a:lnTo>
                    <a:pt x="621" y="442"/>
                  </a:lnTo>
                  <a:lnTo>
                    <a:pt x="622" y="447"/>
                  </a:lnTo>
                  <a:lnTo>
                    <a:pt x="622" y="449"/>
                  </a:lnTo>
                  <a:lnTo>
                    <a:pt x="624" y="457"/>
                  </a:lnTo>
                  <a:lnTo>
                    <a:pt x="624" y="459"/>
                  </a:lnTo>
                  <a:lnTo>
                    <a:pt x="624" y="461"/>
                  </a:lnTo>
                  <a:lnTo>
                    <a:pt x="624" y="463"/>
                  </a:lnTo>
                  <a:lnTo>
                    <a:pt x="624" y="465"/>
                  </a:lnTo>
                  <a:lnTo>
                    <a:pt x="624" y="467"/>
                  </a:lnTo>
                  <a:lnTo>
                    <a:pt x="624" y="469"/>
                  </a:lnTo>
                  <a:lnTo>
                    <a:pt x="623" y="472"/>
                  </a:lnTo>
                  <a:lnTo>
                    <a:pt x="621" y="481"/>
                  </a:lnTo>
                  <a:lnTo>
                    <a:pt x="621" y="482"/>
                  </a:lnTo>
                  <a:lnTo>
                    <a:pt x="620" y="485"/>
                  </a:lnTo>
                  <a:lnTo>
                    <a:pt x="620" y="486"/>
                  </a:lnTo>
                  <a:lnTo>
                    <a:pt x="619" y="489"/>
                  </a:lnTo>
                  <a:lnTo>
                    <a:pt x="619" y="491"/>
                  </a:lnTo>
                  <a:lnTo>
                    <a:pt x="619" y="493"/>
                  </a:lnTo>
                  <a:lnTo>
                    <a:pt x="619" y="496"/>
                  </a:lnTo>
                  <a:lnTo>
                    <a:pt x="619" y="501"/>
                  </a:lnTo>
                  <a:lnTo>
                    <a:pt x="619" y="502"/>
                  </a:lnTo>
                  <a:lnTo>
                    <a:pt x="619" y="503"/>
                  </a:lnTo>
                  <a:lnTo>
                    <a:pt x="619" y="504"/>
                  </a:lnTo>
                  <a:lnTo>
                    <a:pt x="618" y="505"/>
                  </a:lnTo>
                  <a:lnTo>
                    <a:pt x="617" y="508"/>
                  </a:lnTo>
                  <a:lnTo>
                    <a:pt x="616" y="511"/>
                  </a:lnTo>
                  <a:lnTo>
                    <a:pt x="614" y="517"/>
                  </a:lnTo>
                  <a:lnTo>
                    <a:pt x="613" y="522"/>
                  </a:lnTo>
                  <a:lnTo>
                    <a:pt x="612" y="524"/>
                  </a:lnTo>
                  <a:lnTo>
                    <a:pt x="612" y="526"/>
                  </a:lnTo>
                  <a:lnTo>
                    <a:pt x="612" y="528"/>
                  </a:lnTo>
                  <a:lnTo>
                    <a:pt x="611" y="531"/>
                  </a:lnTo>
                  <a:lnTo>
                    <a:pt x="611" y="533"/>
                  </a:lnTo>
                  <a:lnTo>
                    <a:pt x="611" y="535"/>
                  </a:lnTo>
                  <a:lnTo>
                    <a:pt x="611" y="536"/>
                  </a:lnTo>
                  <a:lnTo>
                    <a:pt x="612" y="538"/>
                  </a:lnTo>
                  <a:lnTo>
                    <a:pt x="612" y="539"/>
                  </a:lnTo>
                  <a:lnTo>
                    <a:pt x="612" y="540"/>
                  </a:lnTo>
                  <a:lnTo>
                    <a:pt x="613" y="541"/>
                  </a:lnTo>
                  <a:lnTo>
                    <a:pt x="615" y="544"/>
                  </a:lnTo>
                  <a:lnTo>
                    <a:pt x="616" y="545"/>
                  </a:lnTo>
                  <a:lnTo>
                    <a:pt x="616" y="546"/>
                  </a:lnTo>
                  <a:lnTo>
                    <a:pt x="617" y="547"/>
                  </a:lnTo>
                  <a:lnTo>
                    <a:pt x="617" y="548"/>
                  </a:lnTo>
                  <a:lnTo>
                    <a:pt x="617" y="550"/>
                  </a:lnTo>
                  <a:lnTo>
                    <a:pt x="617" y="551"/>
                  </a:lnTo>
                  <a:lnTo>
                    <a:pt x="616" y="552"/>
                  </a:lnTo>
                  <a:lnTo>
                    <a:pt x="616" y="553"/>
                  </a:lnTo>
                  <a:lnTo>
                    <a:pt x="615" y="554"/>
                  </a:lnTo>
                  <a:lnTo>
                    <a:pt x="614" y="555"/>
                  </a:lnTo>
                  <a:lnTo>
                    <a:pt x="612" y="556"/>
                  </a:lnTo>
                  <a:lnTo>
                    <a:pt x="611" y="557"/>
                  </a:lnTo>
                  <a:lnTo>
                    <a:pt x="610" y="557"/>
                  </a:lnTo>
                  <a:lnTo>
                    <a:pt x="609" y="557"/>
                  </a:lnTo>
                  <a:lnTo>
                    <a:pt x="607" y="557"/>
                  </a:lnTo>
                  <a:lnTo>
                    <a:pt x="604" y="557"/>
                  </a:lnTo>
                  <a:lnTo>
                    <a:pt x="602" y="556"/>
                  </a:lnTo>
                  <a:lnTo>
                    <a:pt x="595" y="555"/>
                  </a:lnTo>
                  <a:lnTo>
                    <a:pt x="591" y="553"/>
                  </a:lnTo>
                  <a:lnTo>
                    <a:pt x="589" y="553"/>
                  </a:lnTo>
                  <a:lnTo>
                    <a:pt x="587" y="552"/>
                  </a:lnTo>
                  <a:lnTo>
                    <a:pt x="582" y="550"/>
                  </a:lnTo>
                  <a:lnTo>
                    <a:pt x="581" y="550"/>
                  </a:lnTo>
                  <a:lnTo>
                    <a:pt x="578" y="548"/>
                  </a:lnTo>
                  <a:lnTo>
                    <a:pt x="577" y="548"/>
                  </a:lnTo>
                  <a:lnTo>
                    <a:pt x="575" y="547"/>
                  </a:lnTo>
                  <a:lnTo>
                    <a:pt x="573" y="547"/>
                  </a:lnTo>
                  <a:lnTo>
                    <a:pt x="567" y="546"/>
                  </a:lnTo>
                  <a:lnTo>
                    <a:pt x="563" y="545"/>
                  </a:lnTo>
                  <a:lnTo>
                    <a:pt x="561" y="545"/>
                  </a:lnTo>
                  <a:lnTo>
                    <a:pt x="560" y="545"/>
                  </a:lnTo>
                  <a:lnTo>
                    <a:pt x="558" y="545"/>
                  </a:lnTo>
                  <a:lnTo>
                    <a:pt x="557" y="545"/>
                  </a:lnTo>
                  <a:lnTo>
                    <a:pt x="555" y="545"/>
                  </a:lnTo>
                  <a:lnTo>
                    <a:pt x="554" y="545"/>
                  </a:lnTo>
                  <a:lnTo>
                    <a:pt x="553" y="546"/>
                  </a:lnTo>
                  <a:lnTo>
                    <a:pt x="552" y="546"/>
                  </a:lnTo>
                  <a:lnTo>
                    <a:pt x="551" y="546"/>
                  </a:lnTo>
                  <a:lnTo>
                    <a:pt x="551" y="547"/>
                  </a:lnTo>
                  <a:lnTo>
                    <a:pt x="550" y="548"/>
                  </a:lnTo>
                  <a:lnTo>
                    <a:pt x="549" y="548"/>
                  </a:lnTo>
                  <a:lnTo>
                    <a:pt x="548" y="549"/>
                  </a:lnTo>
                  <a:lnTo>
                    <a:pt x="548" y="551"/>
                  </a:lnTo>
                  <a:lnTo>
                    <a:pt x="547" y="552"/>
                  </a:lnTo>
                  <a:lnTo>
                    <a:pt x="547" y="553"/>
                  </a:lnTo>
                  <a:lnTo>
                    <a:pt x="546" y="558"/>
                  </a:lnTo>
                  <a:lnTo>
                    <a:pt x="545" y="565"/>
                  </a:lnTo>
                  <a:lnTo>
                    <a:pt x="544" y="567"/>
                  </a:lnTo>
                  <a:lnTo>
                    <a:pt x="544" y="571"/>
                  </a:lnTo>
                  <a:lnTo>
                    <a:pt x="543" y="573"/>
                  </a:lnTo>
                  <a:lnTo>
                    <a:pt x="543" y="574"/>
                  </a:lnTo>
                  <a:lnTo>
                    <a:pt x="542" y="575"/>
                  </a:lnTo>
                  <a:lnTo>
                    <a:pt x="542" y="576"/>
                  </a:lnTo>
                  <a:lnTo>
                    <a:pt x="541" y="578"/>
                  </a:lnTo>
                  <a:lnTo>
                    <a:pt x="539" y="580"/>
                  </a:lnTo>
                  <a:lnTo>
                    <a:pt x="537" y="582"/>
                  </a:lnTo>
                  <a:lnTo>
                    <a:pt x="535" y="585"/>
                  </a:lnTo>
                  <a:lnTo>
                    <a:pt x="534" y="586"/>
                  </a:lnTo>
                  <a:lnTo>
                    <a:pt x="532" y="588"/>
                  </a:lnTo>
                  <a:lnTo>
                    <a:pt x="531" y="589"/>
                  </a:lnTo>
                  <a:lnTo>
                    <a:pt x="529" y="590"/>
                  </a:lnTo>
                  <a:lnTo>
                    <a:pt x="525" y="593"/>
                  </a:lnTo>
                  <a:lnTo>
                    <a:pt x="520" y="597"/>
                  </a:lnTo>
                  <a:lnTo>
                    <a:pt x="518" y="598"/>
                  </a:lnTo>
                  <a:lnTo>
                    <a:pt x="517" y="600"/>
                  </a:lnTo>
                  <a:lnTo>
                    <a:pt x="516" y="601"/>
                  </a:lnTo>
                  <a:lnTo>
                    <a:pt x="515" y="602"/>
                  </a:lnTo>
                  <a:lnTo>
                    <a:pt x="514" y="604"/>
                  </a:lnTo>
                  <a:lnTo>
                    <a:pt x="512" y="606"/>
                  </a:lnTo>
                  <a:lnTo>
                    <a:pt x="511" y="609"/>
                  </a:lnTo>
                  <a:lnTo>
                    <a:pt x="510" y="611"/>
                  </a:lnTo>
                  <a:lnTo>
                    <a:pt x="509" y="614"/>
                  </a:lnTo>
                  <a:lnTo>
                    <a:pt x="508" y="618"/>
                  </a:lnTo>
                  <a:lnTo>
                    <a:pt x="507" y="620"/>
                  </a:lnTo>
                  <a:lnTo>
                    <a:pt x="507" y="622"/>
                  </a:lnTo>
                  <a:lnTo>
                    <a:pt x="507" y="624"/>
                  </a:lnTo>
                  <a:lnTo>
                    <a:pt x="506" y="626"/>
                  </a:lnTo>
                  <a:lnTo>
                    <a:pt x="506" y="627"/>
                  </a:lnTo>
                  <a:lnTo>
                    <a:pt x="506" y="629"/>
                  </a:lnTo>
                  <a:lnTo>
                    <a:pt x="507" y="637"/>
                  </a:lnTo>
                  <a:lnTo>
                    <a:pt x="507" y="640"/>
                  </a:lnTo>
                  <a:lnTo>
                    <a:pt x="507" y="642"/>
                  </a:lnTo>
                  <a:lnTo>
                    <a:pt x="507" y="645"/>
                  </a:lnTo>
                  <a:lnTo>
                    <a:pt x="506" y="652"/>
                  </a:lnTo>
                  <a:lnTo>
                    <a:pt x="506" y="657"/>
                  </a:lnTo>
                  <a:lnTo>
                    <a:pt x="506" y="658"/>
                  </a:lnTo>
                  <a:lnTo>
                    <a:pt x="506" y="660"/>
                  </a:lnTo>
                  <a:lnTo>
                    <a:pt x="505" y="661"/>
                  </a:lnTo>
                  <a:lnTo>
                    <a:pt x="505" y="663"/>
                  </a:lnTo>
                  <a:lnTo>
                    <a:pt x="504" y="664"/>
                  </a:lnTo>
                  <a:lnTo>
                    <a:pt x="504" y="666"/>
                  </a:lnTo>
                  <a:lnTo>
                    <a:pt x="503" y="667"/>
                  </a:lnTo>
                  <a:lnTo>
                    <a:pt x="502" y="668"/>
                  </a:lnTo>
                  <a:lnTo>
                    <a:pt x="501" y="670"/>
                  </a:lnTo>
                  <a:lnTo>
                    <a:pt x="500" y="671"/>
                  </a:lnTo>
                  <a:lnTo>
                    <a:pt x="500" y="671"/>
                  </a:lnTo>
                  <a:lnTo>
                    <a:pt x="499" y="672"/>
                  </a:lnTo>
                  <a:lnTo>
                    <a:pt x="498" y="672"/>
                  </a:lnTo>
                  <a:lnTo>
                    <a:pt x="498" y="672"/>
                  </a:lnTo>
                  <a:lnTo>
                    <a:pt x="497" y="673"/>
                  </a:lnTo>
                  <a:lnTo>
                    <a:pt x="496" y="673"/>
                  </a:lnTo>
                  <a:lnTo>
                    <a:pt x="495" y="673"/>
                  </a:lnTo>
                  <a:lnTo>
                    <a:pt x="494" y="673"/>
                  </a:lnTo>
                  <a:lnTo>
                    <a:pt x="492" y="674"/>
                  </a:lnTo>
                  <a:lnTo>
                    <a:pt x="491" y="674"/>
                  </a:lnTo>
                  <a:lnTo>
                    <a:pt x="490" y="673"/>
                  </a:lnTo>
                  <a:lnTo>
                    <a:pt x="489" y="673"/>
                  </a:lnTo>
                  <a:lnTo>
                    <a:pt x="488" y="673"/>
                  </a:lnTo>
                  <a:lnTo>
                    <a:pt x="487" y="673"/>
                  </a:lnTo>
                  <a:lnTo>
                    <a:pt x="486" y="672"/>
                  </a:lnTo>
                  <a:lnTo>
                    <a:pt x="486" y="672"/>
                  </a:lnTo>
                  <a:lnTo>
                    <a:pt x="485" y="671"/>
                  </a:lnTo>
                  <a:lnTo>
                    <a:pt x="484" y="670"/>
                  </a:lnTo>
                  <a:lnTo>
                    <a:pt x="483" y="670"/>
                  </a:lnTo>
                  <a:lnTo>
                    <a:pt x="482" y="668"/>
                  </a:lnTo>
                  <a:lnTo>
                    <a:pt x="479" y="664"/>
                  </a:lnTo>
                  <a:lnTo>
                    <a:pt x="478" y="663"/>
                  </a:lnTo>
                  <a:lnTo>
                    <a:pt x="477" y="662"/>
                  </a:lnTo>
                  <a:lnTo>
                    <a:pt x="476" y="661"/>
                  </a:lnTo>
                  <a:lnTo>
                    <a:pt x="474" y="660"/>
                  </a:lnTo>
                  <a:lnTo>
                    <a:pt x="473" y="660"/>
                  </a:lnTo>
                  <a:lnTo>
                    <a:pt x="471" y="659"/>
                  </a:lnTo>
                  <a:lnTo>
                    <a:pt x="470" y="658"/>
                  </a:lnTo>
                  <a:lnTo>
                    <a:pt x="469" y="658"/>
                  </a:lnTo>
                  <a:lnTo>
                    <a:pt x="468" y="657"/>
                  </a:lnTo>
                  <a:lnTo>
                    <a:pt x="467" y="656"/>
                  </a:lnTo>
                  <a:lnTo>
                    <a:pt x="466" y="655"/>
                  </a:lnTo>
                  <a:lnTo>
                    <a:pt x="466" y="654"/>
                  </a:lnTo>
                  <a:lnTo>
                    <a:pt x="463" y="651"/>
                  </a:lnTo>
                  <a:lnTo>
                    <a:pt x="462" y="650"/>
                  </a:lnTo>
                  <a:lnTo>
                    <a:pt x="461" y="649"/>
                  </a:lnTo>
                  <a:lnTo>
                    <a:pt x="461" y="648"/>
                  </a:lnTo>
                  <a:lnTo>
                    <a:pt x="460" y="648"/>
                  </a:lnTo>
                  <a:lnTo>
                    <a:pt x="459" y="648"/>
                  </a:lnTo>
                  <a:lnTo>
                    <a:pt x="458" y="647"/>
                  </a:lnTo>
                  <a:lnTo>
                    <a:pt x="457" y="648"/>
                  </a:lnTo>
                  <a:lnTo>
                    <a:pt x="456" y="648"/>
                  </a:lnTo>
                  <a:lnTo>
                    <a:pt x="455" y="648"/>
                  </a:lnTo>
                  <a:lnTo>
                    <a:pt x="454" y="649"/>
                  </a:lnTo>
                  <a:lnTo>
                    <a:pt x="445" y="654"/>
                  </a:lnTo>
                  <a:lnTo>
                    <a:pt x="444" y="655"/>
                  </a:lnTo>
                  <a:lnTo>
                    <a:pt x="442" y="656"/>
                  </a:lnTo>
                  <a:lnTo>
                    <a:pt x="441" y="656"/>
                  </a:lnTo>
                  <a:lnTo>
                    <a:pt x="440" y="657"/>
                  </a:lnTo>
                  <a:lnTo>
                    <a:pt x="439" y="657"/>
                  </a:lnTo>
                  <a:lnTo>
                    <a:pt x="438" y="657"/>
                  </a:lnTo>
                  <a:lnTo>
                    <a:pt x="437" y="657"/>
                  </a:lnTo>
                  <a:lnTo>
                    <a:pt x="436" y="657"/>
                  </a:lnTo>
                  <a:lnTo>
                    <a:pt x="435" y="657"/>
                  </a:lnTo>
                  <a:lnTo>
                    <a:pt x="434" y="656"/>
                  </a:lnTo>
                  <a:lnTo>
                    <a:pt x="430" y="655"/>
                  </a:lnTo>
                  <a:lnTo>
                    <a:pt x="424" y="653"/>
                  </a:lnTo>
                  <a:lnTo>
                    <a:pt x="422" y="652"/>
                  </a:lnTo>
                  <a:lnTo>
                    <a:pt x="417" y="650"/>
                  </a:lnTo>
                  <a:lnTo>
                    <a:pt x="415" y="649"/>
                  </a:lnTo>
                  <a:lnTo>
                    <a:pt x="414" y="648"/>
                  </a:lnTo>
                  <a:lnTo>
                    <a:pt x="413" y="648"/>
                  </a:lnTo>
                  <a:lnTo>
                    <a:pt x="412" y="647"/>
                  </a:lnTo>
                  <a:lnTo>
                    <a:pt x="411" y="646"/>
                  </a:lnTo>
                  <a:lnTo>
                    <a:pt x="409" y="643"/>
                  </a:lnTo>
                  <a:lnTo>
                    <a:pt x="407" y="642"/>
                  </a:lnTo>
                  <a:lnTo>
                    <a:pt x="403" y="638"/>
                  </a:lnTo>
                  <a:lnTo>
                    <a:pt x="401" y="636"/>
                  </a:lnTo>
                  <a:lnTo>
                    <a:pt x="400" y="635"/>
                  </a:lnTo>
                  <a:lnTo>
                    <a:pt x="399" y="634"/>
                  </a:lnTo>
                  <a:lnTo>
                    <a:pt x="398" y="634"/>
                  </a:lnTo>
                  <a:lnTo>
                    <a:pt x="398" y="634"/>
                  </a:lnTo>
                  <a:lnTo>
                    <a:pt x="396" y="634"/>
                  </a:lnTo>
                  <a:lnTo>
                    <a:pt x="396" y="634"/>
                  </a:lnTo>
                  <a:lnTo>
                    <a:pt x="395" y="634"/>
                  </a:lnTo>
                  <a:lnTo>
                    <a:pt x="394" y="635"/>
                  </a:lnTo>
                  <a:lnTo>
                    <a:pt x="393" y="635"/>
                  </a:lnTo>
                  <a:lnTo>
                    <a:pt x="393" y="636"/>
                  </a:lnTo>
                  <a:lnTo>
                    <a:pt x="392" y="636"/>
                  </a:lnTo>
                  <a:lnTo>
                    <a:pt x="392" y="637"/>
                  </a:lnTo>
                  <a:lnTo>
                    <a:pt x="391" y="637"/>
                  </a:lnTo>
                  <a:lnTo>
                    <a:pt x="391" y="638"/>
                  </a:lnTo>
                  <a:lnTo>
                    <a:pt x="391" y="639"/>
                  </a:lnTo>
                  <a:lnTo>
                    <a:pt x="391" y="644"/>
                  </a:lnTo>
                  <a:lnTo>
                    <a:pt x="390" y="646"/>
                  </a:lnTo>
                  <a:lnTo>
                    <a:pt x="390" y="648"/>
                  </a:lnTo>
                  <a:lnTo>
                    <a:pt x="389" y="651"/>
                  </a:lnTo>
                  <a:lnTo>
                    <a:pt x="388" y="655"/>
                  </a:lnTo>
                  <a:lnTo>
                    <a:pt x="388" y="656"/>
                  </a:lnTo>
                  <a:lnTo>
                    <a:pt x="387" y="658"/>
                  </a:lnTo>
                  <a:lnTo>
                    <a:pt x="387" y="659"/>
                  </a:lnTo>
                  <a:lnTo>
                    <a:pt x="386" y="661"/>
                  </a:lnTo>
                  <a:lnTo>
                    <a:pt x="385" y="662"/>
                  </a:lnTo>
                  <a:lnTo>
                    <a:pt x="384" y="663"/>
                  </a:lnTo>
                  <a:lnTo>
                    <a:pt x="383" y="664"/>
                  </a:lnTo>
                  <a:lnTo>
                    <a:pt x="382" y="665"/>
                  </a:lnTo>
                  <a:lnTo>
                    <a:pt x="381" y="666"/>
                  </a:lnTo>
                  <a:lnTo>
                    <a:pt x="381" y="667"/>
                  </a:lnTo>
                  <a:lnTo>
                    <a:pt x="380" y="667"/>
                  </a:lnTo>
                  <a:lnTo>
                    <a:pt x="379" y="667"/>
                  </a:lnTo>
                  <a:lnTo>
                    <a:pt x="378" y="668"/>
                  </a:lnTo>
                  <a:lnTo>
                    <a:pt x="377" y="668"/>
                  </a:lnTo>
                  <a:lnTo>
                    <a:pt x="372" y="668"/>
                  </a:lnTo>
                  <a:lnTo>
                    <a:pt x="370" y="669"/>
                  </a:lnTo>
                  <a:lnTo>
                    <a:pt x="368" y="669"/>
                  </a:lnTo>
                  <a:lnTo>
                    <a:pt x="367" y="669"/>
                  </a:lnTo>
                  <a:lnTo>
                    <a:pt x="367" y="670"/>
                  </a:lnTo>
                  <a:lnTo>
                    <a:pt x="366" y="670"/>
                  </a:lnTo>
                  <a:lnTo>
                    <a:pt x="365" y="671"/>
                  </a:lnTo>
                  <a:lnTo>
                    <a:pt x="365" y="671"/>
                  </a:lnTo>
                  <a:lnTo>
                    <a:pt x="364" y="673"/>
                  </a:lnTo>
                  <a:lnTo>
                    <a:pt x="363" y="675"/>
                  </a:lnTo>
                  <a:lnTo>
                    <a:pt x="362" y="677"/>
                  </a:lnTo>
                  <a:lnTo>
                    <a:pt x="362" y="677"/>
                  </a:lnTo>
                  <a:lnTo>
                    <a:pt x="362" y="678"/>
                  </a:lnTo>
                  <a:lnTo>
                    <a:pt x="361" y="679"/>
                  </a:lnTo>
                  <a:lnTo>
                    <a:pt x="360" y="679"/>
                  </a:lnTo>
                  <a:lnTo>
                    <a:pt x="359" y="680"/>
                  </a:lnTo>
                  <a:lnTo>
                    <a:pt x="358" y="680"/>
                  </a:lnTo>
                  <a:lnTo>
                    <a:pt x="356" y="681"/>
                  </a:lnTo>
                  <a:lnTo>
                    <a:pt x="354" y="682"/>
                  </a:lnTo>
                  <a:lnTo>
                    <a:pt x="353" y="682"/>
                  </a:lnTo>
                  <a:lnTo>
                    <a:pt x="352" y="682"/>
                  </a:lnTo>
                  <a:lnTo>
                    <a:pt x="351" y="683"/>
                  </a:lnTo>
                  <a:lnTo>
                    <a:pt x="350" y="684"/>
                  </a:lnTo>
                  <a:lnTo>
                    <a:pt x="349" y="684"/>
                  </a:lnTo>
                  <a:lnTo>
                    <a:pt x="346" y="687"/>
                  </a:lnTo>
                  <a:lnTo>
                    <a:pt x="345" y="688"/>
                  </a:lnTo>
                  <a:lnTo>
                    <a:pt x="344" y="689"/>
                  </a:lnTo>
                  <a:lnTo>
                    <a:pt x="343" y="690"/>
                  </a:lnTo>
                  <a:lnTo>
                    <a:pt x="342" y="690"/>
                  </a:lnTo>
                  <a:lnTo>
                    <a:pt x="340" y="690"/>
                  </a:lnTo>
                  <a:lnTo>
                    <a:pt x="339" y="690"/>
                  </a:lnTo>
                  <a:lnTo>
                    <a:pt x="339" y="690"/>
                  </a:lnTo>
                  <a:lnTo>
                    <a:pt x="338" y="690"/>
                  </a:lnTo>
                  <a:lnTo>
                    <a:pt x="337" y="689"/>
                  </a:lnTo>
                  <a:lnTo>
                    <a:pt x="333" y="688"/>
                  </a:lnTo>
                  <a:lnTo>
                    <a:pt x="328" y="685"/>
                  </a:lnTo>
                  <a:lnTo>
                    <a:pt x="324" y="683"/>
                  </a:lnTo>
                  <a:lnTo>
                    <a:pt x="313" y="678"/>
                  </a:lnTo>
                  <a:lnTo>
                    <a:pt x="311" y="677"/>
                  </a:lnTo>
                  <a:lnTo>
                    <a:pt x="309" y="676"/>
                  </a:lnTo>
                  <a:lnTo>
                    <a:pt x="308" y="676"/>
                  </a:lnTo>
                  <a:lnTo>
                    <a:pt x="307" y="675"/>
                  </a:lnTo>
                  <a:lnTo>
                    <a:pt x="302" y="675"/>
                  </a:lnTo>
                  <a:lnTo>
                    <a:pt x="299" y="674"/>
                  </a:lnTo>
                  <a:lnTo>
                    <a:pt x="297" y="674"/>
                  </a:lnTo>
                  <a:lnTo>
                    <a:pt x="291" y="671"/>
                  </a:lnTo>
                  <a:lnTo>
                    <a:pt x="284" y="669"/>
                  </a:lnTo>
                  <a:lnTo>
                    <a:pt x="280" y="668"/>
                  </a:lnTo>
                  <a:lnTo>
                    <a:pt x="279" y="668"/>
                  </a:lnTo>
                  <a:lnTo>
                    <a:pt x="277" y="667"/>
                  </a:lnTo>
                  <a:lnTo>
                    <a:pt x="274" y="667"/>
                  </a:lnTo>
                  <a:lnTo>
                    <a:pt x="269" y="667"/>
                  </a:lnTo>
                  <a:lnTo>
                    <a:pt x="268" y="667"/>
                  </a:lnTo>
                  <a:lnTo>
                    <a:pt x="266" y="667"/>
                  </a:lnTo>
                  <a:lnTo>
                    <a:pt x="260" y="666"/>
                  </a:lnTo>
                  <a:lnTo>
                    <a:pt x="258" y="665"/>
                  </a:lnTo>
                  <a:lnTo>
                    <a:pt x="254" y="665"/>
                  </a:lnTo>
                  <a:lnTo>
                    <a:pt x="253" y="665"/>
                  </a:lnTo>
                  <a:lnTo>
                    <a:pt x="251" y="665"/>
                  </a:lnTo>
                  <a:lnTo>
                    <a:pt x="246" y="666"/>
                  </a:lnTo>
                  <a:lnTo>
                    <a:pt x="244" y="666"/>
                  </a:lnTo>
                  <a:lnTo>
                    <a:pt x="242" y="666"/>
                  </a:lnTo>
                  <a:lnTo>
                    <a:pt x="241" y="666"/>
                  </a:lnTo>
                  <a:lnTo>
                    <a:pt x="240" y="666"/>
                  </a:lnTo>
                  <a:lnTo>
                    <a:pt x="239" y="666"/>
                  </a:lnTo>
                  <a:lnTo>
                    <a:pt x="238" y="665"/>
                  </a:lnTo>
                  <a:lnTo>
                    <a:pt x="235" y="664"/>
                  </a:lnTo>
                  <a:lnTo>
                    <a:pt x="234" y="663"/>
                  </a:lnTo>
                  <a:lnTo>
                    <a:pt x="231" y="663"/>
                  </a:lnTo>
                  <a:lnTo>
                    <a:pt x="227" y="662"/>
                  </a:lnTo>
                  <a:lnTo>
                    <a:pt x="226" y="661"/>
                  </a:lnTo>
                  <a:lnTo>
                    <a:pt x="225" y="661"/>
                  </a:lnTo>
                  <a:lnTo>
                    <a:pt x="224" y="661"/>
                  </a:lnTo>
                  <a:lnTo>
                    <a:pt x="222" y="659"/>
                  </a:lnTo>
                  <a:lnTo>
                    <a:pt x="219" y="656"/>
                  </a:lnTo>
                  <a:lnTo>
                    <a:pt x="218" y="655"/>
                  </a:lnTo>
                  <a:lnTo>
                    <a:pt x="217" y="655"/>
                  </a:lnTo>
                  <a:lnTo>
                    <a:pt x="216" y="653"/>
                  </a:lnTo>
                  <a:lnTo>
                    <a:pt x="215" y="652"/>
                  </a:lnTo>
                  <a:lnTo>
                    <a:pt x="215" y="651"/>
                  </a:lnTo>
                  <a:lnTo>
                    <a:pt x="214" y="650"/>
                  </a:lnTo>
                  <a:lnTo>
                    <a:pt x="213" y="647"/>
                  </a:lnTo>
                  <a:lnTo>
                    <a:pt x="212" y="646"/>
                  </a:lnTo>
                  <a:lnTo>
                    <a:pt x="212" y="645"/>
                  </a:lnTo>
                  <a:lnTo>
                    <a:pt x="211" y="645"/>
                  </a:lnTo>
                  <a:lnTo>
                    <a:pt x="211" y="644"/>
                  </a:lnTo>
                  <a:lnTo>
                    <a:pt x="209" y="642"/>
                  </a:lnTo>
                  <a:lnTo>
                    <a:pt x="208" y="641"/>
                  </a:lnTo>
                  <a:lnTo>
                    <a:pt x="207" y="640"/>
                  </a:lnTo>
                  <a:lnTo>
                    <a:pt x="206" y="639"/>
                  </a:lnTo>
                  <a:lnTo>
                    <a:pt x="205" y="638"/>
                  </a:lnTo>
                  <a:lnTo>
                    <a:pt x="205" y="637"/>
                  </a:lnTo>
                  <a:lnTo>
                    <a:pt x="204" y="636"/>
                  </a:lnTo>
                  <a:lnTo>
                    <a:pt x="204" y="635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5" y="633"/>
                  </a:lnTo>
                  <a:lnTo>
                    <a:pt x="205" y="632"/>
                  </a:lnTo>
                  <a:lnTo>
                    <a:pt x="205" y="631"/>
                  </a:lnTo>
                  <a:lnTo>
                    <a:pt x="206" y="630"/>
                  </a:lnTo>
                  <a:lnTo>
                    <a:pt x="207" y="630"/>
                  </a:lnTo>
                  <a:lnTo>
                    <a:pt x="207" y="629"/>
                  </a:lnTo>
                  <a:lnTo>
                    <a:pt x="209" y="628"/>
                  </a:lnTo>
                  <a:lnTo>
                    <a:pt x="210" y="627"/>
                  </a:lnTo>
                  <a:lnTo>
                    <a:pt x="211" y="626"/>
                  </a:lnTo>
                  <a:lnTo>
                    <a:pt x="215" y="625"/>
                  </a:lnTo>
                  <a:lnTo>
                    <a:pt x="216" y="624"/>
                  </a:lnTo>
                  <a:lnTo>
                    <a:pt x="216" y="624"/>
                  </a:lnTo>
                  <a:lnTo>
                    <a:pt x="217" y="623"/>
                  </a:lnTo>
                  <a:lnTo>
                    <a:pt x="217" y="622"/>
                  </a:lnTo>
                  <a:lnTo>
                    <a:pt x="218" y="622"/>
                  </a:lnTo>
                  <a:lnTo>
                    <a:pt x="218" y="621"/>
                  </a:lnTo>
                  <a:lnTo>
                    <a:pt x="219" y="620"/>
                  </a:lnTo>
                  <a:lnTo>
                    <a:pt x="219" y="618"/>
                  </a:lnTo>
                  <a:lnTo>
                    <a:pt x="219" y="617"/>
                  </a:lnTo>
                  <a:lnTo>
                    <a:pt x="219" y="616"/>
                  </a:lnTo>
                  <a:lnTo>
                    <a:pt x="218" y="615"/>
                  </a:lnTo>
                  <a:lnTo>
                    <a:pt x="218" y="614"/>
                  </a:lnTo>
                  <a:lnTo>
                    <a:pt x="217" y="614"/>
                  </a:lnTo>
                  <a:lnTo>
                    <a:pt x="217" y="613"/>
                  </a:lnTo>
                  <a:lnTo>
                    <a:pt x="216" y="612"/>
                  </a:lnTo>
                  <a:lnTo>
                    <a:pt x="212" y="609"/>
                  </a:lnTo>
                  <a:lnTo>
                    <a:pt x="210" y="608"/>
                  </a:lnTo>
                  <a:lnTo>
                    <a:pt x="209" y="607"/>
                  </a:lnTo>
                  <a:lnTo>
                    <a:pt x="208" y="605"/>
                  </a:lnTo>
                  <a:lnTo>
                    <a:pt x="205" y="601"/>
                  </a:lnTo>
                  <a:lnTo>
                    <a:pt x="203" y="599"/>
                  </a:lnTo>
                  <a:lnTo>
                    <a:pt x="201" y="597"/>
                  </a:lnTo>
                  <a:lnTo>
                    <a:pt x="200" y="595"/>
                  </a:lnTo>
                  <a:lnTo>
                    <a:pt x="198" y="594"/>
                  </a:lnTo>
                  <a:lnTo>
                    <a:pt x="197" y="593"/>
                  </a:lnTo>
                  <a:lnTo>
                    <a:pt x="196" y="592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3" y="590"/>
                  </a:lnTo>
                  <a:lnTo>
                    <a:pt x="190" y="589"/>
                  </a:lnTo>
                  <a:lnTo>
                    <a:pt x="186" y="588"/>
                  </a:lnTo>
                  <a:lnTo>
                    <a:pt x="184" y="587"/>
                  </a:lnTo>
                  <a:lnTo>
                    <a:pt x="182" y="586"/>
                  </a:lnTo>
                  <a:lnTo>
                    <a:pt x="180" y="585"/>
                  </a:lnTo>
                  <a:lnTo>
                    <a:pt x="178" y="584"/>
                  </a:lnTo>
                  <a:lnTo>
                    <a:pt x="177" y="584"/>
                  </a:lnTo>
                  <a:lnTo>
                    <a:pt x="172" y="580"/>
                  </a:lnTo>
                  <a:lnTo>
                    <a:pt x="171" y="579"/>
                  </a:lnTo>
                  <a:lnTo>
                    <a:pt x="170" y="578"/>
                  </a:lnTo>
                  <a:lnTo>
                    <a:pt x="168" y="577"/>
                  </a:lnTo>
                  <a:lnTo>
                    <a:pt x="167" y="575"/>
                  </a:lnTo>
                  <a:lnTo>
                    <a:pt x="165" y="573"/>
                  </a:lnTo>
                  <a:lnTo>
                    <a:pt x="159" y="566"/>
                  </a:lnTo>
                  <a:lnTo>
                    <a:pt x="156" y="564"/>
                  </a:lnTo>
                  <a:lnTo>
                    <a:pt x="154" y="562"/>
                  </a:lnTo>
                  <a:lnTo>
                    <a:pt x="152" y="560"/>
                  </a:lnTo>
                  <a:lnTo>
                    <a:pt x="150" y="559"/>
                  </a:lnTo>
                  <a:lnTo>
                    <a:pt x="148" y="557"/>
                  </a:lnTo>
                  <a:lnTo>
                    <a:pt x="146" y="555"/>
                  </a:lnTo>
                  <a:lnTo>
                    <a:pt x="144" y="554"/>
                  </a:lnTo>
                  <a:lnTo>
                    <a:pt x="142" y="553"/>
                  </a:lnTo>
                  <a:lnTo>
                    <a:pt x="140" y="552"/>
                  </a:lnTo>
                  <a:lnTo>
                    <a:pt x="138" y="551"/>
                  </a:lnTo>
                  <a:lnTo>
                    <a:pt x="136" y="550"/>
                  </a:lnTo>
                  <a:lnTo>
                    <a:pt x="134" y="549"/>
                  </a:lnTo>
                  <a:lnTo>
                    <a:pt x="125" y="547"/>
                  </a:lnTo>
                  <a:lnTo>
                    <a:pt x="123" y="546"/>
                  </a:lnTo>
                  <a:lnTo>
                    <a:pt x="121" y="545"/>
                  </a:lnTo>
                  <a:lnTo>
                    <a:pt x="120" y="545"/>
                  </a:lnTo>
                  <a:lnTo>
                    <a:pt x="118" y="544"/>
                  </a:lnTo>
                  <a:lnTo>
                    <a:pt x="117" y="543"/>
                  </a:lnTo>
                  <a:lnTo>
                    <a:pt x="117" y="543"/>
                  </a:lnTo>
                  <a:lnTo>
                    <a:pt x="116" y="542"/>
                  </a:lnTo>
                  <a:lnTo>
                    <a:pt x="115" y="541"/>
                  </a:lnTo>
                  <a:lnTo>
                    <a:pt x="115" y="539"/>
                  </a:lnTo>
                  <a:lnTo>
                    <a:pt x="114" y="537"/>
                  </a:lnTo>
                  <a:lnTo>
                    <a:pt x="114" y="536"/>
                  </a:lnTo>
                  <a:lnTo>
                    <a:pt x="113" y="532"/>
                  </a:lnTo>
                  <a:lnTo>
                    <a:pt x="113" y="530"/>
                  </a:lnTo>
                  <a:lnTo>
                    <a:pt x="113" y="529"/>
                  </a:lnTo>
                  <a:lnTo>
                    <a:pt x="112" y="527"/>
                  </a:lnTo>
                  <a:lnTo>
                    <a:pt x="111" y="524"/>
                  </a:lnTo>
                  <a:lnTo>
                    <a:pt x="108" y="518"/>
                  </a:lnTo>
                  <a:lnTo>
                    <a:pt x="107" y="516"/>
                  </a:lnTo>
                  <a:lnTo>
                    <a:pt x="107" y="514"/>
                  </a:lnTo>
                  <a:lnTo>
                    <a:pt x="105" y="512"/>
                  </a:lnTo>
                  <a:lnTo>
                    <a:pt x="105" y="511"/>
                  </a:lnTo>
                  <a:lnTo>
                    <a:pt x="104" y="511"/>
                  </a:lnTo>
                  <a:lnTo>
                    <a:pt x="103" y="510"/>
                  </a:lnTo>
                  <a:lnTo>
                    <a:pt x="103" y="509"/>
                  </a:lnTo>
                  <a:lnTo>
                    <a:pt x="99" y="507"/>
                  </a:lnTo>
                  <a:lnTo>
                    <a:pt x="98" y="506"/>
                  </a:lnTo>
                  <a:lnTo>
                    <a:pt x="97" y="505"/>
                  </a:lnTo>
                  <a:lnTo>
                    <a:pt x="97" y="504"/>
                  </a:lnTo>
                  <a:lnTo>
                    <a:pt x="96" y="504"/>
                  </a:lnTo>
                  <a:lnTo>
                    <a:pt x="95" y="503"/>
                  </a:lnTo>
                  <a:lnTo>
                    <a:pt x="95" y="501"/>
                  </a:lnTo>
                  <a:lnTo>
                    <a:pt x="94" y="500"/>
                  </a:lnTo>
                  <a:lnTo>
                    <a:pt x="93" y="498"/>
                  </a:lnTo>
                  <a:lnTo>
                    <a:pt x="92" y="496"/>
                  </a:lnTo>
                  <a:lnTo>
                    <a:pt x="90" y="490"/>
                  </a:lnTo>
                  <a:lnTo>
                    <a:pt x="88" y="485"/>
                  </a:lnTo>
                  <a:lnTo>
                    <a:pt x="87" y="482"/>
                  </a:lnTo>
                  <a:lnTo>
                    <a:pt x="86" y="480"/>
                  </a:lnTo>
                  <a:lnTo>
                    <a:pt x="85" y="479"/>
                  </a:lnTo>
                  <a:lnTo>
                    <a:pt x="84" y="477"/>
                  </a:lnTo>
                  <a:lnTo>
                    <a:pt x="83" y="476"/>
                  </a:lnTo>
                  <a:lnTo>
                    <a:pt x="82" y="475"/>
                  </a:lnTo>
                  <a:lnTo>
                    <a:pt x="82" y="475"/>
                  </a:lnTo>
                  <a:lnTo>
                    <a:pt x="81" y="475"/>
                  </a:lnTo>
                  <a:lnTo>
                    <a:pt x="80" y="474"/>
                  </a:lnTo>
                  <a:lnTo>
                    <a:pt x="79" y="474"/>
                  </a:lnTo>
                  <a:lnTo>
                    <a:pt x="75" y="475"/>
                  </a:lnTo>
                  <a:lnTo>
                    <a:pt x="72" y="475"/>
                  </a:lnTo>
                  <a:lnTo>
                    <a:pt x="70" y="475"/>
                  </a:lnTo>
                  <a:lnTo>
                    <a:pt x="66" y="475"/>
                  </a:lnTo>
                  <a:lnTo>
                    <a:pt x="65" y="475"/>
                  </a:lnTo>
                  <a:lnTo>
                    <a:pt x="63" y="475"/>
                  </a:lnTo>
                  <a:lnTo>
                    <a:pt x="61" y="474"/>
                  </a:lnTo>
                  <a:lnTo>
                    <a:pt x="60" y="474"/>
                  </a:lnTo>
                  <a:lnTo>
                    <a:pt x="58" y="473"/>
                  </a:lnTo>
                  <a:lnTo>
                    <a:pt x="58" y="473"/>
                  </a:lnTo>
                  <a:lnTo>
                    <a:pt x="57" y="472"/>
                  </a:lnTo>
                  <a:lnTo>
                    <a:pt x="56" y="471"/>
                  </a:lnTo>
                  <a:lnTo>
                    <a:pt x="55" y="470"/>
                  </a:lnTo>
                  <a:lnTo>
                    <a:pt x="51" y="466"/>
                  </a:lnTo>
                  <a:lnTo>
                    <a:pt x="50" y="465"/>
                  </a:lnTo>
                  <a:lnTo>
                    <a:pt x="49" y="463"/>
                  </a:lnTo>
                  <a:lnTo>
                    <a:pt x="47" y="461"/>
                  </a:lnTo>
                  <a:lnTo>
                    <a:pt x="46" y="458"/>
                  </a:lnTo>
                  <a:lnTo>
                    <a:pt x="43" y="453"/>
                  </a:lnTo>
                  <a:lnTo>
                    <a:pt x="42" y="450"/>
                  </a:lnTo>
                  <a:lnTo>
                    <a:pt x="40" y="444"/>
                  </a:lnTo>
                  <a:lnTo>
                    <a:pt x="37" y="439"/>
                  </a:lnTo>
                  <a:lnTo>
                    <a:pt x="36" y="435"/>
                  </a:lnTo>
                  <a:lnTo>
                    <a:pt x="35" y="434"/>
                  </a:lnTo>
                  <a:lnTo>
                    <a:pt x="35" y="433"/>
                  </a:lnTo>
                  <a:lnTo>
                    <a:pt x="34" y="433"/>
                  </a:lnTo>
                  <a:lnTo>
                    <a:pt x="34" y="433"/>
                  </a:lnTo>
                  <a:lnTo>
                    <a:pt x="34" y="432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29" y="432"/>
                  </a:lnTo>
                  <a:lnTo>
                    <a:pt x="28" y="432"/>
                  </a:lnTo>
                  <a:lnTo>
                    <a:pt x="27" y="432"/>
                  </a:lnTo>
                  <a:lnTo>
                    <a:pt x="26" y="431"/>
                  </a:lnTo>
                  <a:lnTo>
                    <a:pt x="25" y="430"/>
                  </a:lnTo>
                  <a:lnTo>
                    <a:pt x="24" y="429"/>
                  </a:lnTo>
                  <a:lnTo>
                    <a:pt x="23" y="427"/>
                  </a:lnTo>
                  <a:lnTo>
                    <a:pt x="21" y="424"/>
                  </a:lnTo>
                  <a:lnTo>
                    <a:pt x="20" y="423"/>
                  </a:lnTo>
                  <a:lnTo>
                    <a:pt x="19" y="422"/>
                  </a:lnTo>
                  <a:lnTo>
                    <a:pt x="18" y="421"/>
                  </a:lnTo>
                  <a:lnTo>
                    <a:pt x="17" y="420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4" y="418"/>
                  </a:lnTo>
                  <a:lnTo>
                    <a:pt x="13" y="418"/>
                  </a:lnTo>
                  <a:lnTo>
                    <a:pt x="12" y="418"/>
                  </a:lnTo>
                  <a:lnTo>
                    <a:pt x="10" y="417"/>
                  </a:lnTo>
                  <a:lnTo>
                    <a:pt x="8" y="417"/>
                  </a:lnTo>
                  <a:lnTo>
                    <a:pt x="6" y="417"/>
                  </a:lnTo>
                  <a:lnTo>
                    <a:pt x="5" y="417"/>
                  </a:lnTo>
                  <a:lnTo>
                    <a:pt x="4" y="417"/>
                  </a:lnTo>
                  <a:lnTo>
                    <a:pt x="4" y="417"/>
                  </a:lnTo>
                  <a:lnTo>
                    <a:pt x="4" y="415"/>
                  </a:lnTo>
                  <a:lnTo>
                    <a:pt x="2" y="410"/>
                  </a:lnTo>
                  <a:lnTo>
                    <a:pt x="1" y="409"/>
                  </a:lnTo>
                  <a:lnTo>
                    <a:pt x="1" y="407"/>
                  </a:lnTo>
                  <a:lnTo>
                    <a:pt x="1" y="406"/>
                  </a:lnTo>
                  <a:lnTo>
                    <a:pt x="1" y="405"/>
                  </a:lnTo>
                  <a:lnTo>
                    <a:pt x="0" y="403"/>
                  </a:lnTo>
                  <a:lnTo>
                    <a:pt x="0" y="401"/>
                  </a:lnTo>
                  <a:lnTo>
                    <a:pt x="0" y="399"/>
                  </a:lnTo>
                  <a:lnTo>
                    <a:pt x="0" y="397"/>
                  </a:lnTo>
                  <a:lnTo>
                    <a:pt x="1" y="395"/>
                  </a:lnTo>
                  <a:lnTo>
                    <a:pt x="1" y="393"/>
                  </a:lnTo>
                  <a:lnTo>
                    <a:pt x="2" y="389"/>
                  </a:lnTo>
                  <a:lnTo>
                    <a:pt x="2" y="387"/>
                  </a:lnTo>
                  <a:lnTo>
                    <a:pt x="3" y="384"/>
                  </a:lnTo>
                  <a:lnTo>
                    <a:pt x="3" y="383"/>
                  </a:lnTo>
                  <a:lnTo>
                    <a:pt x="4" y="381"/>
                  </a:lnTo>
                  <a:lnTo>
                    <a:pt x="5" y="379"/>
                  </a:lnTo>
                  <a:lnTo>
                    <a:pt x="6" y="376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10" y="370"/>
                  </a:lnTo>
                  <a:lnTo>
                    <a:pt x="11" y="369"/>
                  </a:lnTo>
                  <a:lnTo>
                    <a:pt x="12" y="368"/>
                  </a:lnTo>
                  <a:lnTo>
                    <a:pt x="13" y="367"/>
                  </a:lnTo>
                  <a:lnTo>
                    <a:pt x="14" y="367"/>
                  </a:lnTo>
                  <a:lnTo>
                    <a:pt x="15" y="366"/>
                  </a:lnTo>
                  <a:lnTo>
                    <a:pt x="16" y="366"/>
                  </a:lnTo>
                  <a:lnTo>
                    <a:pt x="19" y="364"/>
                  </a:lnTo>
                  <a:lnTo>
                    <a:pt x="20" y="364"/>
                  </a:lnTo>
                  <a:lnTo>
                    <a:pt x="21" y="363"/>
                  </a:lnTo>
                  <a:lnTo>
                    <a:pt x="23" y="362"/>
                  </a:lnTo>
                  <a:lnTo>
                    <a:pt x="23" y="361"/>
                  </a:lnTo>
                  <a:lnTo>
                    <a:pt x="24" y="360"/>
                  </a:lnTo>
                  <a:lnTo>
                    <a:pt x="25" y="359"/>
                  </a:lnTo>
                  <a:lnTo>
                    <a:pt x="25" y="359"/>
                  </a:lnTo>
                  <a:lnTo>
                    <a:pt x="26" y="358"/>
                  </a:lnTo>
                  <a:lnTo>
                    <a:pt x="26" y="357"/>
                  </a:lnTo>
                  <a:lnTo>
                    <a:pt x="26" y="356"/>
                  </a:lnTo>
                  <a:lnTo>
                    <a:pt x="27" y="355"/>
                  </a:lnTo>
                  <a:lnTo>
                    <a:pt x="27" y="353"/>
                  </a:lnTo>
                  <a:lnTo>
                    <a:pt x="27" y="351"/>
                  </a:lnTo>
                  <a:lnTo>
                    <a:pt x="27" y="349"/>
                  </a:lnTo>
                  <a:lnTo>
                    <a:pt x="27" y="347"/>
                  </a:lnTo>
                  <a:lnTo>
                    <a:pt x="25" y="341"/>
                  </a:lnTo>
                  <a:lnTo>
                    <a:pt x="25" y="340"/>
                  </a:lnTo>
                  <a:lnTo>
                    <a:pt x="24" y="338"/>
                  </a:lnTo>
                  <a:lnTo>
                    <a:pt x="23" y="334"/>
                  </a:lnTo>
                  <a:lnTo>
                    <a:pt x="22" y="333"/>
                  </a:lnTo>
                  <a:lnTo>
                    <a:pt x="22" y="331"/>
                  </a:lnTo>
                  <a:lnTo>
                    <a:pt x="22" y="330"/>
                  </a:lnTo>
                  <a:lnTo>
                    <a:pt x="22" y="329"/>
                  </a:lnTo>
                  <a:lnTo>
                    <a:pt x="22" y="327"/>
                  </a:lnTo>
                  <a:lnTo>
                    <a:pt x="23" y="324"/>
                  </a:lnTo>
                  <a:lnTo>
                    <a:pt x="23" y="322"/>
                  </a:lnTo>
                  <a:lnTo>
                    <a:pt x="24" y="320"/>
                  </a:lnTo>
                  <a:lnTo>
                    <a:pt x="24" y="314"/>
                  </a:lnTo>
                  <a:lnTo>
                    <a:pt x="24" y="312"/>
                  </a:lnTo>
                  <a:lnTo>
                    <a:pt x="25" y="309"/>
                  </a:lnTo>
                  <a:lnTo>
                    <a:pt x="26" y="304"/>
                  </a:lnTo>
                  <a:lnTo>
                    <a:pt x="26" y="303"/>
                  </a:lnTo>
                  <a:lnTo>
                    <a:pt x="26" y="302"/>
                  </a:lnTo>
                  <a:lnTo>
                    <a:pt x="27" y="302"/>
                  </a:lnTo>
                  <a:lnTo>
                    <a:pt x="27" y="302"/>
                  </a:lnTo>
                  <a:lnTo>
                    <a:pt x="28" y="302"/>
                  </a:lnTo>
                  <a:lnTo>
                    <a:pt x="29" y="302"/>
                  </a:lnTo>
                  <a:lnTo>
                    <a:pt x="30" y="302"/>
                  </a:lnTo>
                  <a:lnTo>
                    <a:pt x="35" y="303"/>
                  </a:lnTo>
                  <a:lnTo>
                    <a:pt x="37" y="303"/>
                  </a:lnTo>
                  <a:lnTo>
                    <a:pt x="38" y="303"/>
                  </a:lnTo>
                  <a:lnTo>
                    <a:pt x="39" y="303"/>
                  </a:lnTo>
                  <a:lnTo>
                    <a:pt x="40" y="303"/>
                  </a:lnTo>
                  <a:lnTo>
                    <a:pt x="41" y="303"/>
                  </a:lnTo>
                  <a:lnTo>
                    <a:pt x="42" y="302"/>
                  </a:lnTo>
                  <a:lnTo>
                    <a:pt x="44" y="302"/>
                  </a:lnTo>
                  <a:lnTo>
                    <a:pt x="45" y="301"/>
                  </a:lnTo>
                  <a:lnTo>
                    <a:pt x="46" y="301"/>
                  </a:lnTo>
                  <a:lnTo>
                    <a:pt x="48" y="300"/>
                  </a:lnTo>
                  <a:lnTo>
                    <a:pt x="50" y="298"/>
                  </a:lnTo>
                  <a:lnTo>
                    <a:pt x="54" y="295"/>
                  </a:lnTo>
                  <a:lnTo>
                    <a:pt x="55" y="294"/>
                  </a:lnTo>
                  <a:lnTo>
                    <a:pt x="57" y="293"/>
                  </a:lnTo>
                  <a:lnTo>
                    <a:pt x="59" y="292"/>
                  </a:lnTo>
                  <a:lnTo>
                    <a:pt x="63" y="290"/>
                  </a:lnTo>
                  <a:lnTo>
                    <a:pt x="64" y="290"/>
                  </a:lnTo>
                  <a:lnTo>
                    <a:pt x="65" y="290"/>
                  </a:lnTo>
                  <a:lnTo>
                    <a:pt x="65" y="289"/>
                  </a:lnTo>
                  <a:lnTo>
                    <a:pt x="66" y="288"/>
                  </a:lnTo>
                  <a:lnTo>
                    <a:pt x="66" y="288"/>
                  </a:lnTo>
                  <a:lnTo>
                    <a:pt x="67" y="284"/>
                  </a:lnTo>
                  <a:lnTo>
                    <a:pt x="69" y="279"/>
                  </a:lnTo>
                  <a:lnTo>
                    <a:pt x="69" y="277"/>
                  </a:lnTo>
                  <a:lnTo>
                    <a:pt x="70" y="276"/>
                  </a:lnTo>
                  <a:lnTo>
                    <a:pt x="71" y="275"/>
                  </a:lnTo>
                  <a:lnTo>
                    <a:pt x="72" y="273"/>
                  </a:lnTo>
                  <a:lnTo>
                    <a:pt x="73" y="272"/>
                  </a:lnTo>
                  <a:lnTo>
                    <a:pt x="75" y="270"/>
                  </a:lnTo>
                  <a:lnTo>
                    <a:pt x="75" y="269"/>
                  </a:lnTo>
                  <a:lnTo>
                    <a:pt x="76" y="269"/>
                  </a:lnTo>
                  <a:lnTo>
                    <a:pt x="76" y="268"/>
                  </a:lnTo>
                  <a:lnTo>
                    <a:pt x="76" y="267"/>
                  </a:lnTo>
                  <a:lnTo>
                    <a:pt x="76" y="266"/>
                  </a:lnTo>
                  <a:lnTo>
                    <a:pt x="76" y="265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5" y="261"/>
                  </a:lnTo>
                  <a:lnTo>
                    <a:pt x="75" y="260"/>
                  </a:lnTo>
                  <a:lnTo>
                    <a:pt x="74" y="259"/>
                  </a:lnTo>
                  <a:lnTo>
                    <a:pt x="72" y="256"/>
                  </a:lnTo>
                  <a:lnTo>
                    <a:pt x="71" y="255"/>
                  </a:lnTo>
                  <a:lnTo>
                    <a:pt x="70" y="253"/>
                  </a:lnTo>
                  <a:lnTo>
                    <a:pt x="69" y="251"/>
                  </a:lnTo>
                  <a:lnTo>
                    <a:pt x="69" y="250"/>
                  </a:lnTo>
                  <a:lnTo>
                    <a:pt x="69" y="249"/>
                  </a:lnTo>
                  <a:lnTo>
                    <a:pt x="69" y="248"/>
                  </a:lnTo>
                  <a:lnTo>
                    <a:pt x="69" y="247"/>
                  </a:lnTo>
                  <a:lnTo>
                    <a:pt x="69" y="246"/>
                  </a:lnTo>
                  <a:lnTo>
                    <a:pt x="70" y="245"/>
                  </a:lnTo>
                  <a:lnTo>
                    <a:pt x="70" y="244"/>
                  </a:lnTo>
                  <a:lnTo>
                    <a:pt x="71" y="243"/>
                  </a:lnTo>
                  <a:lnTo>
                    <a:pt x="72" y="242"/>
                  </a:lnTo>
                  <a:lnTo>
                    <a:pt x="74" y="241"/>
                  </a:lnTo>
                  <a:lnTo>
                    <a:pt x="75" y="238"/>
                  </a:lnTo>
                  <a:lnTo>
                    <a:pt x="76" y="238"/>
                  </a:lnTo>
                  <a:lnTo>
                    <a:pt x="77" y="237"/>
                  </a:lnTo>
                  <a:lnTo>
                    <a:pt x="79" y="236"/>
                  </a:lnTo>
                  <a:lnTo>
                    <a:pt x="79" y="236"/>
                  </a:lnTo>
                  <a:lnTo>
                    <a:pt x="80" y="236"/>
                  </a:lnTo>
                  <a:lnTo>
                    <a:pt x="80" y="235"/>
                  </a:lnTo>
                  <a:lnTo>
                    <a:pt x="81" y="235"/>
                  </a:lnTo>
                  <a:lnTo>
                    <a:pt x="81" y="234"/>
                  </a:lnTo>
                  <a:lnTo>
                    <a:pt x="82" y="232"/>
                  </a:lnTo>
                  <a:lnTo>
                    <a:pt x="82" y="231"/>
                  </a:lnTo>
                  <a:lnTo>
                    <a:pt x="82" y="231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27"/>
                  </a:lnTo>
                  <a:lnTo>
                    <a:pt x="78" y="226"/>
                  </a:lnTo>
                  <a:lnTo>
                    <a:pt x="77" y="225"/>
                  </a:lnTo>
                  <a:lnTo>
                    <a:pt x="76" y="225"/>
                  </a:lnTo>
                  <a:lnTo>
                    <a:pt x="76" y="224"/>
                  </a:lnTo>
                  <a:lnTo>
                    <a:pt x="76" y="223"/>
                  </a:lnTo>
                  <a:lnTo>
                    <a:pt x="75" y="222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0"/>
                  </a:lnTo>
                  <a:lnTo>
                    <a:pt x="75" y="219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6" y="216"/>
                  </a:lnTo>
                  <a:lnTo>
                    <a:pt x="76" y="216"/>
                  </a:lnTo>
                  <a:lnTo>
                    <a:pt x="77" y="216"/>
                  </a:lnTo>
                  <a:lnTo>
                    <a:pt x="80" y="214"/>
                  </a:lnTo>
                  <a:lnTo>
                    <a:pt x="81" y="213"/>
                  </a:lnTo>
                  <a:lnTo>
                    <a:pt x="81" y="213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3" y="211"/>
                  </a:lnTo>
                  <a:lnTo>
                    <a:pt x="83" y="210"/>
                  </a:lnTo>
                  <a:lnTo>
                    <a:pt x="83" y="209"/>
                  </a:lnTo>
                  <a:lnTo>
                    <a:pt x="84" y="209"/>
                  </a:lnTo>
                  <a:lnTo>
                    <a:pt x="84" y="208"/>
                  </a:lnTo>
                  <a:lnTo>
                    <a:pt x="84" y="207"/>
                  </a:lnTo>
                  <a:lnTo>
                    <a:pt x="84" y="206"/>
                  </a:lnTo>
                  <a:lnTo>
                    <a:pt x="83" y="204"/>
                  </a:lnTo>
                  <a:lnTo>
                    <a:pt x="83" y="202"/>
                  </a:lnTo>
                  <a:lnTo>
                    <a:pt x="83" y="201"/>
                  </a:lnTo>
                  <a:lnTo>
                    <a:pt x="83" y="200"/>
                  </a:lnTo>
                  <a:lnTo>
                    <a:pt x="84" y="199"/>
                  </a:lnTo>
                  <a:lnTo>
                    <a:pt x="84" y="197"/>
                  </a:lnTo>
                  <a:lnTo>
                    <a:pt x="84" y="196"/>
                  </a:lnTo>
                  <a:lnTo>
                    <a:pt x="85" y="195"/>
                  </a:lnTo>
                  <a:lnTo>
                    <a:pt x="86" y="194"/>
                  </a:lnTo>
                  <a:lnTo>
                    <a:pt x="88" y="192"/>
                  </a:lnTo>
                  <a:lnTo>
                    <a:pt x="89" y="191"/>
                  </a:lnTo>
                  <a:lnTo>
                    <a:pt x="91" y="189"/>
                  </a:lnTo>
                  <a:lnTo>
                    <a:pt x="94" y="187"/>
                  </a:lnTo>
                  <a:lnTo>
                    <a:pt x="98" y="184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0" y="181"/>
                  </a:lnTo>
                  <a:lnTo>
                    <a:pt x="101" y="180"/>
                  </a:lnTo>
                  <a:lnTo>
                    <a:pt x="102" y="178"/>
                  </a:lnTo>
                  <a:lnTo>
                    <a:pt x="103" y="174"/>
                  </a:lnTo>
                  <a:lnTo>
                    <a:pt x="104" y="172"/>
                  </a:lnTo>
                  <a:lnTo>
                    <a:pt x="105" y="170"/>
                  </a:lnTo>
                  <a:lnTo>
                    <a:pt x="107" y="167"/>
                  </a:lnTo>
                  <a:lnTo>
                    <a:pt x="108" y="166"/>
                  </a:lnTo>
                  <a:lnTo>
                    <a:pt x="108" y="165"/>
                  </a:lnTo>
                  <a:lnTo>
                    <a:pt x="109" y="163"/>
                  </a:lnTo>
                  <a:lnTo>
                    <a:pt x="109" y="160"/>
                  </a:lnTo>
                  <a:lnTo>
                    <a:pt x="110" y="159"/>
                  </a:lnTo>
                  <a:lnTo>
                    <a:pt x="110" y="158"/>
                  </a:lnTo>
                  <a:lnTo>
                    <a:pt x="110" y="156"/>
                  </a:lnTo>
                  <a:lnTo>
                    <a:pt x="109" y="155"/>
                  </a:lnTo>
                  <a:lnTo>
                    <a:pt x="109" y="154"/>
                  </a:lnTo>
                  <a:lnTo>
                    <a:pt x="108" y="154"/>
                  </a:lnTo>
                  <a:lnTo>
                    <a:pt x="106" y="151"/>
                  </a:lnTo>
                  <a:lnTo>
                    <a:pt x="105" y="150"/>
                  </a:lnTo>
                  <a:lnTo>
                    <a:pt x="104" y="148"/>
                  </a:lnTo>
                  <a:lnTo>
                    <a:pt x="102" y="144"/>
                  </a:lnTo>
                  <a:lnTo>
                    <a:pt x="101" y="142"/>
                  </a:lnTo>
                  <a:lnTo>
                    <a:pt x="101" y="140"/>
                  </a:lnTo>
                  <a:lnTo>
                    <a:pt x="100" y="137"/>
                  </a:lnTo>
                  <a:lnTo>
                    <a:pt x="100" y="135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1" y="125"/>
                  </a:lnTo>
                  <a:lnTo>
                    <a:pt x="101" y="124"/>
                  </a:lnTo>
                  <a:lnTo>
                    <a:pt x="102" y="122"/>
                  </a:lnTo>
                  <a:lnTo>
                    <a:pt x="103" y="120"/>
                  </a:lnTo>
                  <a:lnTo>
                    <a:pt x="104" y="119"/>
                  </a:lnTo>
                  <a:lnTo>
                    <a:pt x="107" y="114"/>
                  </a:lnTo>
                  <a:lnTo>
                    <a:pt x="108" y="113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7" y="111"/>
                  </a:lnTo>
                  <a:lnTo>
                    <a:pt x="107" y="109"/>
                  </a:lnTo>
                  <a:lnTo>
                    <a:pt x="106" y="108"/>
                  </a:lnTo>
                  <a:lnTo>
                    <a:pt x="105" y="105"/>
                  </a:lnTo>
                  <a:lnTo>
                    <a:pt x="104" y="102"/>
                  </a:lnTo>
                  <a:lnTo>
                    <a:pt x="103" y="100"/>
                  </a:lnTo>
                  <a:lnTo>
                    <a:pt x="103" y="99"/>
                  </a:lnTo>
                  <a:lnTo>
                    <a:pt x="102" y="96"/>
                  </a:lnTo>
                  <a:lnTo>
                    <a:pt x="102" y="94"/>
                  </a:lnTo>
                  <a:lnTo>
                    <a:pt x="102" y="88"/>
                  </a:lnTo>
                  <a:lnTo>
                    <a:pt x="101" y="87"/>
                  </a:lnTo>
                  <a:lnTo>
                    <a:pt x="101" y="85"/>
                  </a:lnTo>
                  <a:lnTo>
                    <a:pt x="101" y="83"/>
                  </a:lnTo>
                  <a:lnTo>
                    <a:pt x="100" y="82"/>
                  </a:lnTo>
                  <a:lnTo>
                    <a:pt x="100" y="81"/>
                  </a:lnTo>
                  <a:lnTo>
                    <a:pt x="100" y="81"/>
                  </a:lnTo>
                  <a:lnTo>
                    <a:pt x="98" y="79"/>
                  </a:lnTo>
                  <a:lnTo>
                    <a:pt x="97" y="78"/>
                  </a:lnTo>
                  <a:lnTo>
                    <a:pt x="97" y="77"/>
                  </a:lnTo>
                  <a:lnTo>
                    <a:pt x="97" y="76"/>
                  </a:lnTo>
                  <a:lnTo>
                    <a:pt x="97" y="76"/>
                  </a:lnTo>
                  <a:lnTo>
                    <a:pt x="97" y="75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7" y="72"/>
                  </a:lnTo>
                  <a:lnTo>
                    <a:pt x="99" y="66"/>
                  </a:lnTo>
                  <a:lnTo>
                    <a:pt x="99" y="65"/>
                  </a:lnTo>
                  <a:lnTo>
                    <a:pt x="100" y="64"/>
                  </a:lnTo>
                  <a:lnTo>
                    <a:pt x="100" y="63"/>
                  </a:lnTo>
                  <a:lnTo>
                    <a:pt x="101" y="62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2" y="61"/>
                  </a:lnTo>
                  <a:lnTo>
                    <a:pt x="103" y="61"/>
                  </a:lnTo>
                  <a:lnTo>
                    <a:pt x="103" y="61"/>
                  </a:lnTo>
                  <a:lnTo>
                    <a:pt x="104" y="61"/>
                  </a:lnTo>
                  <a:lnTo>
                    <a:pt x="104" y="62"/>
                  </a:lnTo>
                  <a:lnTo>
                    <a:pt x="106" y="62"/>
                  </a:lnTo>
                  <a:lnTo>
                    <a:pt x="108" y="61"/>
                  </a:lnTo>
                  <a:lnTo>
                    <a:pt x="109" y="61"/>
                  </a:lnTo>
                  <a:lnTo>
                    <a:pt x="113" y="60"/>
                  </a:lnTo>
                  <a:lnTo>
                    <a:pt x="119" y="58"/>
                  </a:lnTo>
                  <a:lnTo>
                    <a:pt x="121" y="57"/>
                  </a:lnTo>
                  <a:lnTo>
                    <a:pt x="124" y="56"/>
                  </a:lnTo>
                  <a:lnTo>
                    <a:pt x="125" y="56"/>
                  </a:lnTo>
                  <a:lnTo>
                    <a:pt x="125" y="56"/>
                  </a:lnTo>
                  <a:lnTo>
                    <a:pt x="126" y="56"/>
                  </a:lnTo>
                  <a:lnTo>
                    <a:pt x="127" y="56"/>
                  </a:lnTo>
                  <a:lnTo>
                    <a:pt x="127" y="56"/>
                  </a:lnTo>
                  <a:lnTo>
                    <a:pt x="128" y="56"/>
                  </a:lnTo>
                  <a:lnTo>
                    <a:pt x="129" y="57"/>
                  </a:lnTo>
                  <a:lnTo>
                    <a:pt x="132" y="60"/>
                  </a:lnTo>
                  <a:lnTo>
                    <a:pt x="133" y="60"/>
                  </a:lnTo>
                  <a:lnTo>
                    <a:pt x="133" y="61"/>
                  </a:lnTo>
                  <a:lnTo>
                    <a:pt x="134" y="61"/>
                  </a:lnTo>
                  <a:lnTo>
                    <a:pt x="135" y="61"/>
                  </a:lnTo>
                  <a:lnTo>
                    <a:pt x="136" y="61"/>
                  </a:lnTo>
                  <a:lnTo>
                    <a:pt x="136" y="61"/>
                  </a:lnTo>
                  <a:lnTo>
                    <a:pt x="137" y="60"/>
                  </a:lnTo>
                  <a:lnTo>
                    <a:pt x="138" y="60"/>
                  </a:lnTo>
                  <a:lnTo>
                    <a:pt x="140" y="60"/>
                  </a:lnTo>
                  <a:lnTo>
                    <a:pt x="143" y="58"/>
                  </a:lnTo>
                  <a:lnTo>
                    <a:pt x="144" y="57"/>
                  </a:lnTo>
                  <a:lnTo>
                    <a:pt x="146" y="57"/>
                  </a:lnTo>
                  <a:lnTo>
                    <a:pt x="147" y="57"/>
                  </a:lnTo>
                  <a:lnTo>
                    <a:pt x="148" y="57"/>
                  </a:lnTo>
                  <a:lnTo>
                    <a:pt x="148" y="57"/>
                  </a:lnTo>
                  <a:lnTo>
                    <a:pt x="149" y="58"/>
                  </a:lnTo>
                  <a:lnTo>
                    <a:pt x="150" y="58"/>
                  </a:lnTo>
                  <a:lnTo>
                    <a:pt x="153" y="61"/>
                  </a:lnTo>
                  <a:lnTo>
                    <a:pt x="154" y="61"/>
                  </a:lnTo>
                  <a:lnTo>
                    <a:pt x="156" y="62"/>
                  </a:lnTo>
                  <a:lnTo>
                    <a:pt x="157" y="63"/>
                  </a:lnTo>
                  <a:lnTo>
                    <a:pt x="158" y="63"/>
                  </a:lnTo>
                  <a:lnTo>
                    <a:pt x="159" y="64"/>
                  </a:lnTo>
                  <a:lnTo>
                    <a:pt x="159" y="65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3" y="66"/>
                  </a:lnTo>
                  <a:lnTo>
                    <a:pt x="164" y="67"/>
                  </a:lnTo>
                  <a:lnTo>
                    <a:pt x="166" y="67"/>
                  </a:lnTo>
                  <a:lnTo>
                    <a:pt x="167" y="68"/>
                  </a:lnTo>
                  <a:lnTo>
                    <a:pt x="168" y="68"/>
                  </a:lnTo>
                  <a:lnTo>
                    <a:pt x="170" y="68"/>
                  </a:lnTo>
                  <a:lnTo>
                    <a:pt x="171" y="68"/>
                  </a:lnTo>
                  <a:lnTo>
                    <a:pt x="172" y="67"/>
                  </a:lnTo>
                  <a:lnTo>
                    <a:pt x="174" y="67"/>
                  </a:lnTo>
                  <a:lnTo>
                    <a:pt x="175" y="66"/>
                  </a:lnTo>
                  <a:lnTo>
                    <a:pt x="176" y="66"/>
                  </a:lnTo>
                  <a:lnTo>
                    <a:pt x="178" y="64"/>
                  </a:lnTo>
                  <a:lnTo>
                    <a:pt x="179" y="64"/>
                  </a:lnTo>
                  <a:lnTo>
                    <a:pt x="180" y="63"/>
                  </a:lnTo>
                  <a:lnTo>
                    <a:pt x="182" y="63"/>
                  </a:lnTo>
                  <a:lnTo>
                    <a:pt x="183" y="62"/>
                  </a:lnTo>
                  <a:lnTo>
                    <a:pt x="188" y="62"/>
                  </a:lnTo>
                  <a:lnTo>
                    <a:pt x="189" y="62"/>
                  </a:lnTo>
                  <a:lnTo>
                    <a:pt x="190" y="61"/>
                  </a:lnTo>
                  <a:lnTo>
                    <a:pt x="191" y="61"/>
                  </a:lnTo>
                  <a:lnTo>
                    <a:pt x="192" y="60"/>
                  </a:lnTo>
                  <a:lnTo>
                    <a:pt x="194" y="59"/>
                  </a:lnTo>
                  <a:lnTo>
                    <a:pt x="196" y="58"/>
                  </a:lnTo>
                  <a:lnTo>
                    <a:pt x="197" y="57"/>
                  </a:lnTo>
                  <a:lnTo>
                    <a:pt x="198" y="57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02" y="55"/>
                  </a:lnTo>
                  <a:lnTo>
                    <a:pt x="203" y="55"/>
                  </a:lnTo>
                  <a:lnTo>
                    <a:pt x="204" y="53"/>
                  </a:lnTo>
                  <a:lnTo>
                    <a:pt x="205" y="51"/>
                  </a:lnTo>
                  <a:lnTo>
                    <a:pt x="205" y="50"/>
                  </a:lnTo>
                  <a:lnTo>
                    <a:pt x="206" y="49"/>
                  </a:lnTo>
                  <a:lnTo>
                    <a:pt x="207" y="46"/>
                  </a:lnTo>
                  <a:lnTo>
                    <a:pt x="208" y="43"/>
                  </a:lnTo>
                  <a:lnTo>
                    <a:pt x="209" y="42"/>
                  </a:lnTo>
                  <a:lnTo>
                    <a:pt x="209" y="41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1" y="39"/>
                  </a:lnTo>
                  <a:lnTo>
                    <a:pt x="213" y="38"/>
                  </a:lnTo>
                  <a:lnTo>
                    <a:pt x="218" y="36"/>
                  </a:lnTo>
                  <a:lnTo>
                    <a:pt x="221" y="34"/>
                  </a:lnTo>
                  <a:lnTo>
                    <a:pt x="223" y="33"/>
                  </a:lnTo>
                  <a:lnTo>
                    <a:pt x="225" y="33"/>
                  </a:lnTo>
                  <a:lnTo>
                    <a:pt x="227" y="32"/>
                  </a:lnTo>
                  <a:lnTo>
                    <a:pt x="230" y="31"/>
                  </a:lnTo>
                  <a:lnTo>
                    <a:pt x="230" y="31"/>
                  </a:lnTo>
                  <a:close/>
                </a:path>
              </a:pathLst>
            </a:custGeom>
            <a:solidFill>
              <a:srgbClr val="6BAE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265">
              <a:extLst>
                <a:ext uri="{FF2B5EF4-FFF2-40B4-BE49-F238E27FC236}">
                  <a16:creationId xmlns:a16="http://schemas.microsoft.com/office/drawing/2014/main" id="{2C66C94A-D149-6DDC-E6C6-04CC900B7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6631" y="4000748"/>
              <a:ext cx="786640" cy="775099"/>
            </a:xfrm>
            <a:custGeom>
              <a:avLst/>
              <a:gdLst>
                <a:gd name="T0" fmla="*/ 6 w 656"/>
                <a:gd name="T1" fmla="*/ 51 h 589"/>
                <a:gd name="T2" fmla="*/ 37 w 656"/>
                <a:gd name="T3" fmla="*/ 51 h 589"/>
                <a:gd name="T4" fmla="*/ 70 w 656"/>
                <a:gd name="T5" fmla="*/ 35 h 589"/>
                <a:gd name="T6" fmla="*/ 96 w 656"/>
                <a:gd name="T7" fmla="*/ 36 h 589"/>
                <a:gd name="T8" fmla="*/ 114 w 656"/>
                <a:gd name="T9" fmla="*/ 52 h 589"/>
                <a:gd name="T10" fmla="*/ 136 w 656"/>
                <a:gd name="T11" fmla="*/ 48 h 589"/>
                <a:gd name="T12" fmla="*/ 147 w 656"/>
                <a:gd name="T13" fmla="*/ 39 h 589"/>
                <a:gd name="T14" fmla="*/ 171 w 656"/>
                <a:gd name="T15" fmla="*/ 50 h 589"/>
                <a:gd name="T16" fmla="*/ 195 w 656"/>
                <a:gd name="T17" fmla="*/ 50 h 589"/>
                <a:gd name="T18" fmla="*/ 222 w 656"/>
                <a:gd name="T19" fmla="*/ 51 h 589"/>
                <a:gd name="T20" fmla="*/ 238 w 656"/>
                <a:gd name="T21" fmla="*/ 62 h 589"/>
                <a:gd name="T22" fmla="*/ 255 w 656"/>
                <a:gd name="T23" fmla="*/ 59 h 589"/>
                <a:gd name="T24" fmla="*/ 285 w 656"/>
                <a:gd name="T25" fmla="*/ 40 h 589"/>
                <a:gd name="T26" fmla="*/ 285 w 656"/>
                <a:gd name="T27" fmla="*/ 13 h 589"/>
                <a:gd name="T28" fmla="*/ 302 w 656"/>
                <a:gd name="T29" fmla="*/ 0 h 589"/>
                <a:gd name="T30" fmla="*/ 334 w 656"/>
                <a:gd name="T31" fmla="*/ 21 h 589"/>
                <a:gd name="T32" fmla="*/ 348 w 656"/>
                <a:gd name="T33" fmla="*/ 25 h 589"/>
                <a:gd name="T34" fmla="*/ 367 w 656"/>
                <a:gd name="T35" fmla="*/ 43 h 589"/>
                <a:gd name="T36" fmla="*/ 368 w 656"/>
                <a:gd name="T37" fmla="*/ 58 h 589"/>
                <a:gd name="T38" fmla="*/ 366 w 656"/>
                <a:gd name="T39" fmla="*/ 74 h 589"/>
                <a:gd name="T40" fmla="*/ 365 w 656"/>
                <a:gd name="T41" fmla="*/ 107 h 589"/>
                <a:gd name="T42" fmla="*/ 355 w 656"/>
                <a:gd name="T43" fmla="*/ 145 h 589"/>
                <a:gd name="T44" fmla="*/ 367 w 656"/>
                <a:gd name="T45" fmla="*/ 168 h 589"/>
                <a:gd name="T46" fmla="*/ 362 w 656"/>
                <a:gd name="T47" fmla="*/ 186 h 589"/>
                <a:gd name="T48" fmla="*/ 393 w 656"/>
                <a:gd name="T49" fmla="*/ 218 h 589"/>
                <a:gd name="T50" fmla="*/ 420 w 656"/>
                <a:gd name="T51" fmla="*/ 217 h 589"/>
                <a:gd name="T52" fmla="*/ 442 w 656"/>
                <a:gd name="T53" fmla="*/ 231 h 589"/>
                <a:gd name="T54" fmla="*/ 441 w 656"/>
                <a:gd name="T55" fmla="*/ 241 h 589"/>
                <a:gd name="T56" fmla="*/ 463 w 656"/>
                <a:gd name="T57" fmla="*/ 255 h 589"/>
                <a:gd name="T58" fmla="*/ 493 w 656"/>
                <a:gd name="T59" fmla="*/ 253 h 589"/>
                <a:gd name="T60" fmla="*/ 526 w 656"/>
                <a:gd name="T61" fmla="*/ 260 h 589"/>
                <a:gd name="T62" fmla="*/ 548 w 656"/>
                <a:gd name="T63" fmla="*/ 271 h 589"/>
                <a:gd name="T64" fmla="*/ 555 w 656"/>
                <a:gd name="T65" fmla="*/ 302 h 589"/>
                <a:gd name="T66" fmla="*/ 588 w 656"/>
                <a:gd name="T67" fmla="*/ 318 h 589"/>
                <a:gd name="T68" fmla="*/ 623 w 656"/>
                <a:gd name="T69" fmla="*/ 317 h 589"/>
                <a:gd name="T70" fmla="*/ 641 w 656"/>
                <a:gd name="T71" fmla="*/ 319 h 589"/>
                <a:gd name="T72" fmla="*/ 650 w 656"/>
                <a:gd name="T73" fmla="*/ 334 h 589"/>
                <a:gd name="T74" fmla="*/ 646 w 656"/>
                <a:gd name="T75" fmla="*/ 353 h 589"/>
                <a:gd name="T76" fmla="*/ 631 w 656"/>
                <a:gd name="T77" fmla="*/ 372 h 589"/>
                <a:gd name="T78" fmla="*/ 613 w 656"/>
                <a:gd name="T79" fmla="*/ 401 h 589"/>
                <a:gd name="T80" fmla="*/ 625 w 656"/>
                <a:gd name="T81" fmla="*/ 409 h 589"/>
                <a:gd name="T82" fmla="*/ 649 w 656"/>
                <a:gd name="T83" fmla="*/ 429 h 589"/>
                <a:gd name="T84" fmla="*/ 645 w 656"/>
                <a:gd name="T85" fmla="*/ 442 h 589"/>
                <a:gd name="T86" fmla="*/ 638 w 656"/>
                <a:gd name="T87" fmla="*/ 452 h 589"/>
                <a:gd name="T88" fmla="*/ 612 w 656"/>
                <a:gd name="T89" fmla="*/ 442 h 589"/>
                <a:gd name="T90" fmla="*/ 579 w 656"/>
                <a:gd name="T91" fmla="*/ 429 h 589"/>
                <a:gd name="T92" fmla="*/ 534 w 656"/>
                <a:gd name="T93" fmla="*/ 413 h 589"/>
                <a:gd name="T94" fmla="*/ 518 w 656"/>
                <a:gd name="T95" fmla="*/ 419 h 589"/>
                <a:gd name="T96" fmla="*/ 488 w 656"/>
                <a:gd name="T97" fmla="*/ 433 h 589"/>
                <a:gd name="T98" fmla="*/ 469 w 656"/>
                <a:gd name="T99" fmla="*/ 433 h 589"/>
                <a:gd name="T100" fmla="*/ 460 w 656"/>
                <a:gd name="T101" fmla="*/ 405 h 589"/>
                <a:gd name="T102" fmla="*/ 429 w 656"/>
                <a:gd name="T103" fmla="*/ 398 h 589"/>
                <a:gd name="T104" fmla="*/ 400 w 656"/>
                <a:gd name="T105" fmla="*/ 394 h 589"/>
                <a:gd name="T106" fmla="*/ 390 w 656"/>
                <a:gd name="T107" fmla="*/ 420 h 589"/>
                <a:gd name="T108" fmla="*/ 393 w 656"/>
                <a:gd name="T109" fmla="*/ 472 h 589"/>
                <a:gd name="T110" fmla="*/ 383 w 656"/>
                <a:gd name="T111" fmla="*/ 522 h 589"/>
                <a:gd name="T112" fmla="*/ 387 w 656"/>
                <a:gd name="T113" fmla="*/ 550 h 589"/>
                <a:gd name="T114" fmla="*/ 352 w 656"/>
                <a:gd name="T115" fmla="*/ 550 h 589"/>
                <a:gd name="T116" fmla="*/ 321 w 656"/>
                <a:gd name="T117" fmla="*/ 547 h 589"/>
                <a:gd name="T118" fmla="*/ 307 w 656"/>
                <a:gd name="T119" fmla="*/ 582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6" h="589">
                  <a:moveTo>
                    <a:pt x="0" y="31"/>
                  </a:moveTo>
                  <a:lnTo>
                    <a:pt x="0" y="31"/>
                  </a:lnTo>
                  <a:lnTo>
                    <a:pt x="1" y="32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1" y="35"/>
                  </a:lnTo>
                  <a:lnTo>
                    <a:pt x="1" y="41"/>
                  </a:lnTo>
                  <a:lnTo>
                    <a:pt x="1" y="43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2" y="47"/>
                  </a:lnTo>
                  <a:lnTo>
                    <a:pt x="2" y="48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4" y="50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2"/>
                  </a:lnTo>
                  <a:lnTo>
                    <a:pt x="8" y="52"/>
                  </a:lnTo>
                  <a:lnTo>
                    <a:pt x="10" y="52"/>
                  </a:lnTo>
                  <a:lnTo>
                    <a:pt x="11" y="52"/>
                  </a:lnTo>
                  <a:lnTo>
                    <a:pt x="13" y="52"/>
                  </a:lnTo>
                  <a:lnTo>
                    <a:pt x="14" y="52"/>
                  </a:lnTo>
                  <a:lnTo>
                    <a:pt x="16" y="51"/>
                  </a:lnTo>
                  <a:lnTo>
                    <a:pt x="17" y="51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3" y="52"/>
                  </a:lnTo>
                  <a:lnTo>
                    <a:pt x="24" y="52"/>
                  </a:lnTo>
                  <a:lnTo>
                    <a:pt x="27" y="51"/>
                  </a:lnTo>
                  <a:lnTo>
                    <a:pt x="29" y="51"/>
                  </a:lnTo>
                  <a:lnTo>
                    <a:pt x="31" y="51"/>
                  </a:lnTo>
                  <a:lnTo>
                    <a:pt x="35" y="51"/>
                  </a:lnTo>
                  <a:lnTo>
                    <a:pt x="37" y="51"/>
                  </a:lnTo>
                  <a:lnTo>
                    <a:pt x="48" y="50"/>
                  </a:lnTo>
                  <a:lnTo>
                    <a:pt x="53" y="50"/>
                  </a:lnTo>
                  <a:lnTo>
                    <a:pt x="55" y="49"/>
                  </a:lnTo>
                  <a:lnTo>
                    <a:pt x="57" y="49"/>
                  </a:lnTo>
                  <a:lnTo>
                    <a:pt x="59" y="49"/>
                  </a:lnTo>
                  <a:lnTo>
                    <a:pt x="60" y="49"/>
                  </a:lnTo>
                  <a:lnTo>
                    <a:pt x="60" y="49"/>
                  </a:lnTo>
                  <a:lnTo>
                    <a:pt x="61" y="49"/>
                  </a:lnTo>
                  <a:lnTo>
                    <a:pt x="62" y="48"/>
                  </a:lnTo>
                  <a:lnTo>
                    <a:pt x="63" y="48"/>
                  </a:lnTo>
                  <a:lnTo>
                    <a:pt x="63" y="47"/>
                  </a:lnTo>
                  <a:lnTo>
                    <a:pt x="64" y="45"/>
                  </a:lnTo>
                  <a:lnTo>
                    <a:pt x="66" y="43"/>
                  </a:lnTo>
                  <a:lnTo>
                    <a:pt x="67" y="41"/>
                  </a:lnTo>
                  <a:lnTo>
                    <a:pt x="68" y="39"/>
                  </a:lnTo>
                  <a:lnTo>
                    <a:pt x="69" y="36"/>
                  </a:lnTo>
                  <a:lnTo>
                    <a:pt x="70" y="35"/>
                  </a:lnTo>
                  <a:lnTo>
                    <a:pt x="71" y="34"/>
                  </a:lnTo>
                  <a:lnTo>
                    <a:pt x="72" y="33"/>
                  </a:lnTo>
                  <a:lnTo>
                    <a:pt x="73" y="33"/>
                  </a:lnTo>
                  <a:lnTo>
                    <a:pt x="74" y="32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2" y="30"/>
                  </a:lnTo>
                  <a:lnTo>
                    <a:pt x="84" y="30"/>
                  </a:lnTo>
                  <a:lnTo>
                    <a:pt x="85" y="30"/>
                  </a:lnTo>
                  <a:lnTo>
                    <a:pt x="86" y="30"/>
                  </a:lnTo>
                  <a:lnTo>
                    <a:pt x="87" y="31"/>
                  </a:lnTo>
                  <a:lnTo>
                    <a:pt x="89" y="31"/>
                  </a:lnTo>
                  <a:lnTo>
                    <a:pt x="91" y="32"/>
                  </a:lnTo>
                  <a:lnTo>
                    <a:pt x="93" y="33"/>
                  </a:lnTo>
                  <a:lnTo>
                    <a:pt x="94" y="34"/>
                  </a:lnTo>
                  <a:lnTo>
                    <a:pt x="95" y="35"/>
                  </a:lnTo>
                  <a:lnTo>
                    <a:pt x="96" y="36"/>
                  </a:lnTo>
                  <a:lnTo>
                    <a:pt x="98" y="38"/>
                  </a:lnTo>
                  <a:lnTo>
                    <a:pt x="98" y="39"/>
                  </a:lnTo>
                  <a:lnTo>
                    <a:pt x="99" y="40"/>
                  </a:lnTo>
                  <a:lnTo>
                    <a:pt x="100" y="40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4" y="42"/>
                  </a:lnTo>
                  <a:lnTo>
                    <a:pt x="106" y="43"/>
                  </a:lnTo>
                  <a:lnTo>
                    <a:pt x="108" y="44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10" y="46"/>
                  </a:lnTo>
                  <a:lnTo>
                    <a:pt x="111" y="47"/>
                  </a:lnTo>
                  <a:lnTo>
                    <a:pt x="112" y="48"/>
                  </a:lnTo>
                  <a:lnTo>
                    <a:pt x="112" y="49"/>
                  </a:lnTo>
                  <a:lnTo>
                    <a:pt x="113" y="49"/>
                  </a:lnTo>
                  <a:lnTo>
                    <a:pt x="114" y="52"/>
                  </a:lnTo>
                  <a:lnTo>
                    <a:pt x="114" y="53"/>
                  </a:lnTo>
                  <a:lnTo>
                    <a:pt x="115" y="53"/>
                  </a:lnTo>
                  <a:lnTo>
                    <a:pt x="115" y="53"/>
                  </a:lnTo>
                  <a:lnTo>
                    <a:pt x="115" y="53"/>
                  </a:lnTo>
                  <a:lnTo>
                    <a:pt x="116" y="54"/>
                  </a:lnTo>
                  <a:lnTo>
                    <a:pt x="119" y="54"/>
                  </a:lnTo>
                  <a:lnTo>
                    <a:pt x="121" y="54"/>
                  </a:lnTo>
                  <a:lnTo>
                    <a:pt x="123" y="55"/>
                  </a:lnTo>
                  <a:lnTo>
                    <a:pt x="124" y="55"/>
                  </a:lnTo>
                  <a:lnTo>
                    <a:pt x="125" y="55"/>
                  </a:lnTo>
                  <a:lnTo>
                    <a:pt x="128" y="54"/>
                  </a:lnTo>
                  <a:lnTo>
                    <a:pt x="128" y="54"/>
                  </a:lnTo>
                  <a:lnTo>
                    <a:pt x="129" y="53"/>
                  </a:lnTo>
                  <a:lnTo>
                    <a:pt x="130" y="53"/>
                  </a:lnTo>
                  <a:lnTo>
                    <a:pt x="134" y="50"/>
                  </a:lnTo>
                  <a:lnTo>
                    <a:pt x="135" y="49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9" y="47"/>
                  </a:lnTo>
                  <a:lnTo>
                    <a:pt x="140" y="47"/>
                  </a:lnTo>
                  <a:lnTo>
                    <a:pt x="142" y="47"/>
                  </a:lnTo>
                  <a:lnTo>
                    <a:pt x="144" y="47"/>
                  </a:lnTo>
                  <a:lnTo>
                    <a:pt x="145" y="47"/>
                  </a:lnTo>
                  <a:lnTo>
                    <a:pt x="145" y="47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46" y="46"/>
                  </a:lnTo>
                  <a:lnTo>
                    <a:pt x="146" y="46"/>
                  </a:lnTo>
                  <a:lnTo>
                    <a:pt x="146" y="44"/>
                  </a:lnTo>
                  <a:lnTo>
                    <a:pt x="146" y="41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47" y="39"/>
                  </a:lnTo>
                  <a:lnTo>
                    <a:pt x="147" y="39"/>
                  </a:lnTo>
                  <a:lnTo>
                    <a:pt x="148" y="39"/>
                  </a:lnTo>
                  <a:lnTo>
                    <a:pt x="148" y="38"/>
                  </a:lnTo>
                  <a:lnTo>
                    <a:pt x="149" y="39"/>
                  </a:lnTo>
                  <a:lnTo>
                    <a:pt x="150" y="39"/>
                  </a:lnTo>
                  <a:lnTo>
                    <a:pt x="154" y="41"/>
                  </a:lnTo>
                  <a:lnTo>
                    <a:pt x="155" y="42"/>
                  </a:lnTo>
                  <a:lnTo>
                    <a:pt x="156" y="43"/>
                  </a:lnTo>
                  <a:lnTo>
                    <a:pt x="159" y="44"/>
                  </a:lnTo>
                  <a:lnTo>
                    <a:pt x="160" y="44"/>
                  </a:lnTo>
                  <a:lnTo>
                    <a:pt x="161" y="45"/>
                  </a:lnTo>
                  <a:lnTo>
                    <a:pt x="166" y="48"/>
                  </a:lnTo>
                  <a:lnTo>
                    <a:pt x="167" y="49"/>
                  </a:lnTo>
                  <a:lnTo>
                    <a:pt x="169" y="50"/>
                  </a:lnTo>
                  <a:lnTo>
                    <a:pt x="170" y="50"/>
                  </a:lnTo>
                  <a:lnTo>
                    <a:pt x="171" y="50"/>
                  </a:lnTo>
                  <a:lnTo>
                    <a:pt x="171" y="50"/>
                  </a:lnTo>
                  <a:lnTo>
                    <a:pt x="172" y="50"/>
                  </a:lnTo>
                  <a:lnTo>
                    <a:pt x="172" y="50"/>
                  </a:lnTo>
                  <a:lnTo>
                    <a:pt x="174" y="48"/>
                  </a:lnTo>
                  <a:lnTo>
                    <a:pt x="176" y="47"/>
                  </a:lnTo>
                  <a:lnTo>
                    <a:pt x="178" y="47"/>
                  </a:lnTo>
                  <a:lnTo>
                    <a:pt x="178" y="46"/>
                  </a:lnTo>
                  <a:lnTo>
                    <a:pt x="179" y="46"/>
                  </a:lnTo>
                  <a:lnTo>
                    <a:pt x="181" y="46"/>
                  </a:lnTo>
                  <a:lnTo>
                    <a:pt x="182" y="46"/>
                  </a:lnTo>
                  <a:lnTo>
                    <a:pt x="185" y="46"/>
                  </a:lnTo>
                  <a:lnTo>
                    <a:pt x="186" y="47"/>
                  </a:lnTo>
                  <a:lnTo>
                    <a:pt x="187" y="47"/>
                  </a:lnTo>
                  <a:lnTo>
                    <a:pt x="188" y="47"/>
                  </a:lnTo>
                  <a:lnTo>
                    <a:pt x="189" y="47"/>
                  </a:lnTo>
                  <a:lnTo>
                    <a:pt x="192" y="49"/>
                  </a:lnTo>
                  <a:lnTo>
                    <a:pt x="193" y="49"/>
                  </a:lnTo>
                  <a:lnTo>
                    <a:pt x="195" y="50"/>
                  </a:lnTo>
                  <a:lnTo>
                    <a:pt x="196" y="50"/>
                  </a:lnTo>
                  <a:lnTo>
                    <a:pt x="199" y="51"/>
                  </a:lnTo>
                  <a:lnTo>
                    <a:pt x="204" y="51"/>
                  </a:lnTo>
                  <a:lnTo>
                    <a:pt x="206" y="51"/>
                  </a:lnTo>
                  <a:lnTo>
                    <a:pt x="209" y="52"/>
                  </a:lnTo>
                  <a:lnTo>
                    <a:pt x="210" y="51"/>
                  </a:lnTo>
                  <a:lnTo>
                    <a:pt x="211" y="51"/>
                  </a:lnTo>
                  <a:lnTo>
                    <a:pt x="214" y="51"/>
                  </a:lnTo>
                  <a:lnTo>
                    <a:pt x="216" y="50"/>
                  </a:lnTo>
                  <a:lnTo>
                    <a:pt x="218" y="50"/>
                  </a:lnTo>
                  <a:lnTo>
                    <a:pt x="221" y="49"/>
                  </a:lnTo>
                  <a:lnTo>
                    <a:pt x="221" y="49"/>
                  </a:lnTo>
                  <a:lnTo>
                    <a:pt x="222" y="49"/>
                  </a:lnTo>
                  <a:lnTo>
                    <a:pt x="222" y="49"/>
                  </a:lnTo>
                  <a:lnTo>
                    <a:pt x="222" y="49"/>
                  </a:lnTo>
                  <a:lnTo>
                    <a:pt x="222" y="50"/>
                  </a:lnTo>
                  <a:lnTo>
                    <a:pt x="222" y="51"/>
                  </a:lnTo>
                  <a:lnTo>
                    <a:pt x="222" y="52"/>
                  </a:lnTo>
                  <a:lnTo>
                    <a:pt x="222" y="55"/>
                  </a:lnTo>
                  <a:lnTo>
                    <a:pt x="221" y="56"/>
                  </a:lnTo>
                  <a:lnTo>
                    <a:pt x="221" y="57"/>
                  </a:lnTo>
                  <a:lnTo>
                    <a:pt x="222" y="57"/>
                  </a:lnTo>
                  <a:lnTo>
                    <a:pt x="222" y="58"/>
                  </a:lnTo>
                  <a:lnTo>
                    <a:pt x="222" y="58"/>
                  </a:lnTo>
                  <a:lnTo>
                    <a:pt x="223" y="59"/>
                  </a:lnTo>
                  <a:lnTo>
                    <a:pt x="224" y="59"/>
                  </a:lnTo>
                  <a:lnTo>
                    <a:pt x="224" y="60"/>
                  </a:lnTo>
                  <a:lnTo>
                    <a:pt x="225" y="60"/>
                  </a:lnTo>
                  <a:lnTo>
                    <a:pt x="226" y="60"/>
                  </a:lnTo>
                  <a:lnTo>
                    <a:pt x="228" y="60"/>
                  </a:lnTo>
                  <a:lnTo>
                    <a:pt x="231" y="61"/>
                  </a:lnTo>
                  <a:lnTo>
                    <a:pt x="233" y="61"/>
                  </a:lnTo>
                  <a:lnTo>
                    <a:pt x="235" y="62"/>
                  </a:lnTo>
                  <a:lnTo>
                    <a:pt x="238" y="62"/>
                  </a:lnTo>
                  <a:lnTo>
                    <a:pt x="240" y="63"/>
                  </a:lnTo>
                  <a:lnTo>
                    <a:pt x="241" y="64"/>
                  </a:lnTo>
                  <a:lnTo>
                    <a:pt x="242" y="65"/>
                  </a:lnTo>
                  <a:lnTo>
                    <a:pt x="245" y="66"/>
                  </a:lnTo>
                  <a:lnTo>
                    <a:pt x="246" y="67"/>
                  </a:lnTo>
                  <a:lnTo>
                    <a:pt x="246" y="67"/>
                  </a:lnTo>
                  <a:lnTo>
                    <a:pt x="247" y="67"/>
                  </a:lnTo>
                  <a:lnTo>
                    <a:pt x="247" y="67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49" y="67"/>
                  </a:lnTo>
                  <a:lnTo>
                    <a:pt x="250" y="67"/>
                  </a:lnTo>
                  <a:lnTo>
                    <a:pt x="250" y="66"/>
                  </a:lnTo>
                  <a:lnTo>
                    <a:pt x="251" y="65"/>
                  </a:lnTo>
                  <a:lnTo>
                    <a:pt x="252" y="62"/>
                  </a:lnTo>
                  <a:lnTo>
                    <a:pt x="253" y="61"/>
                  </a:lnTo>
                  <a:lnTo>
                    <a:pt x="255" y="59"/>
                  </a:lnTo>
                  <a:lnTo>
                    <a:pt x="257" y="58"/>
                  </a:lnTo>
                  <a:lnTo>
                    <a:pt x="259" y="56"/>
                  </a:lnTo>
                  <a:lnTo>
                    <a:pt x="263" y="52"/>
                  </a:lnTo>
                  <a:lnTo>
                    <a:pt x="265" y="50"/>
                  </a:lnTo>
                  <a:lnTo>
                    <a:pt x="268" y="48"/>
                  </a:lnTo>
                  <a:lnTo>
                    <a:pt x="269" y="48"/>
                  </a:lnTo>
                  <a:lnTo>
                    <a:pt x="270" y="47"/>
                  </a:lnTo>
                  <a:lnTo>
                    <a:pt x="272" y="47"/>
                  </a:lnTo>
                  <a:lnTo>
                    <a:pt x="277" y="45"/>
                  </a:lnTo>
                  <a:lnTo>
                    <a:pt x="278" y="45"/>
                  </a:lnTo>
                  <a:lnTo>
                    <a:pt x="280" y="44"/>
                  </a:lnTo>
                  <a:lnTo>
                    <a:pt x="281" y="43"/>
                  </a:lnTo>
                  <a:lnTo>
                    <a:pt x="283" y="43"/>
                  </a:lnTo>
                  <a:lnTo>
                    <a:pt x="283" y="42"/>
                  </a:lnTo>
                  <a:lnTo>
                    <a:pt x="284" y="42"/>
                  </a:lnTo>
                  <a:lnTo>
                    <a:pt x="284" y="41"/>
                  </a:lnTo>
                  <a:lnTo>
                    <a:pt x="285" y="40"/>
                  </a:lnTo>
                  <a:lnTo>
                    <a:pt x="285" y="39"/>
                  </a:lnTo>
                  <a:lnTo>
                    <a:pt x="285" y="38"/>
                  </a:lnTo>
                  <a:lnTo>
                    <a:pt x="284" y="37"/>
                  </a:lnTo>
                  <a:lnTo>
                    <a:pt x="284" y="34"/>
                  </a:lnTo>
                  <a:lnTo>
                    <a:pt x="283" y="31"/>
                  </a:lnTo>
                  <a:lnTo>
                    <a:pt x="282" y="29"/>
                  </a:lnTo>
                  <a:lnTo>
                    <a:pt x="282" y="28"/>
                  </a:lnTo>
                  <a:lnTo>
                    <a:pt x="282" y="27"/>
                  </a:lnTo>
                  <a:lnTo>
                    <a:pt x="282" y="25"/>
                  </a:lnTo>
                  <a:lnTo>
                    <a:pt x="282" y="24"/>
                  </a:lnTo>
                  <a:lnTo>
                    <a:pt x="283" y="20"/>
                  </a:lnTo>
                  <a:lnTo>
                    <a:pt x="284" y="19"/>
                  </a:lnTo>
                  <a:lnTo>
                    <a:pt x="284" y="17"/>
                  </a:lnTo>
                  <a:lnTo>
                    <a:pt x="284" y="15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5" y="13"/>
                  </a:lnTo>
                  <a:lnTo>
                    <a:pt x="285" y="12"/>
                  </a:lnTo>
                  <a:lnTo>
                    <a:pt x="286" y="11"/>
                  </a:lnTo>
                  <a:lnTo>
                    <a:pt x="288" y="10"/>
                  </a:lnTo>
                  <a:lnTo>
                    <a:pt x="288" y="9"/>
                  </a:lnTo>
                  <a:lnTo>
                    <a:pt x="289" y="8"/>
                  </a:lnTo>
                  <a:lnTo>
                    <a:pt x="290" y="7"/>
                  </a:lnTo>
                  <a:lnTo>
                    <a:pt x="291" y="6"/>
                  </a:lnTo>
                  <a:lnTo>
                    <a:pt x="291" y="5"/>
                  </a:lnTo>
                  <a:lnTo>
                    <a:pt x="292" y="4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298" y="0"/>
                  </a:lnTo>
                  <a:lnTo>
                    <a:pt x="299" y="0"/>
                  </a:lnTo>
                  <a:lnTo>
                    <a:pt x="299" y="0"/>
                  </a:lnTo>
                  <a:lnTo>
                    <a:pt x="300" y="0"/>
                  </a:lnTo>
                  <a:lnTo>
                    <a:pt x="301" y="0"/>
                  </a:lnTo>
                  <a:lnTo>
                    <a:pt x="302" y="0"/>
                  </a:lnTo>
                  <a:lnTo>
                    <a:pt x="303" y="1"/>
                  </a:lnTo>
                  <a:lnTo>
                    <a:pt x="306" y="3"/>
                  </a:lnTo>
                  <a:lnTo>
                    <a:pt x="307" y="4"/>
                  </a:lnTo>
                  <a:lnTo>
                    <a:pt x="310" y="5"/>
                  </a:lnTo>
                  <a:lnTo>
                    <a:pt x="315" y="8"/>
                  </a:lnTo>
                  <a:lnTo>
                    <a:pt x="317" y="8"/>
                  </a:lnTo>
                  <a:lnTo>
                    <a:pt x="318" y="9"/>
                  </a:lnTo>
                  <a:lnTo>
                    <a:pt x="319" y="10"/>
                  </a:lnTo>
                  <a:lnTo>
                    <a:pt x="320" y="11"/>
                  </a:lnTo>
                  <a:lnTo>
                    <a:pt x="325" y="15"/>
                  </a:lnTo>
                  <a:lnTo>
                    <a:pt x="327" y="17"/>
                  </a:lnTo>
                  <a:lnTo>
                    <a:pt x="329" y="18"/>
                  </a:lnTo>
                  <a:lnTo>
                    <a:pt x="330" y="19"/>
                  </a:lnTo>
                  <a:lnTo>
                    <a:pt x="331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4" y="21"/>
                  </a:lnTo>
                  <a:lnTo>
                    <a:pt x="334" y="21"/>
                  </a:lnTo>
                  <a:lnTo>
                    <a:pt x="335" y="20"/>
                  </a:lnTo>
                  <a:lnTo>
                    <a:pt x="336" y="20"/>
                  </a:lnTo>
                  <a:lnTo>
                    <a:pt x="338" y="19"/>
                  </a:lnTo>
                  <a:lnTo>
                    <a:pt x="339" y="18"/>
                  </a:lnTo>
                  <a:lnTo>
                    <a:pt x="340" y="18"/>
                  </a:lnTo>
                  <a:lnTo>
                    <a:pt x="342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3" y="17"/>
                  </a:lnTo>
                  <a:lnTo>
                    <a:pt x="344" y="18"/>
                  </a:lnTo>
                  <a:lnTo>
                    <a:pt x="344" y="18"/>
                  </a:lnTo>
                  <a:lnTo>
                    <a:pt x="345" y="18"/>
                  </a:lnTo>
                  <a:lnTo>
                    <a:pt x="345" y="19"/>
                  </a:lnTo>
                  <a:lnTo>
                    <a:pt x="346" y="21"/>
                  </a:lnTo>
                  <a:lnTo>
                    <a:pt x="347" y="23"/>
                  </a:lnTo>
                  <a:lnTo>
                    <a:pt x="348" y="25"/>
                  </a:lnTo>
                  <a:lnTo>
                    <a:pt x="349" y="27"/>
                  </a:lnTo>
                  <a:lnTo>
                    <a:pt x="351" y="31"/>
                  </a:lnTo>
                  <a:lnTo>
                    <a:pt x="353" y="35"/>
                  </a:lnTo>
                  <a:lnTo>
                    <a:pt x="354" y="37"/>
                  </a:lnTo>
                  <a:lnTo>
                    <a:pt x="355" y="38"/>
                  </a:lnTo>
                  <a:lnTo>
                    <a:pt x="356" y="39"/>
                  </a:lnTo>
                  <a:lnTo>
                    <a:pt x="356" y="40"/>
                  </a:lnTo>
                  <a:lnTo>
                    <a:pt x="358" y="41"/>
                  </a:lnTo>
                  <a:lnTo>
                    <a:pt x="359" y="42"/>
                  </a:lnTo>
                  <a:lnTo>
                    <a:pt x="360" y="42"/>
                  </a:lnTo>
                  <a:lnTo>
                    <a:pt x="361" y="43"/>
                  </a:lnTo>
                  <a:lnTo>
                    <a:pt x="362" y="43"/>
                  </a:lnTo>
                  <a:lnTo>
                    <a:pt x="363" y="43"/>
                  </a:lnTo>
                  <a:lnTo>
                    <a:pt x="364" y="43"/>
                  </a:lnTo>
                  <a:lnTo>
                    <a:pt x="365" y="43"/>
                  </a:lnTo>
                  <a:lnTo>
                    <a:pt x="366" y="43"/>
                  </a:lnTo>
                  <a:lnTo>
                    <a:pt x="367" y="43"/>
                  </a:lnTo>
                  <a:lnTo>
                    <a:pt x="368" y="43"/>
                  </a:lnTo>
                  <a:lnTo>
                    <a:pt x="368" y="43"/>
                  </a:lnTo>
                  <a:lnTo>
                    <a:pt x="369" y="42"/>
                  </a:lnTo>
                  <a:lnTo>
                    <a:pt x="370" y="42"/>
                  </a:lnTo>
                  <a:lnTo>
                    <a:pt x="370" y="42"/>
                  </a:lnTo>
                  <a:lnTo>
                    <a:pt x="370" y="43"/>
                  </a:lnTo>
                  <a:lnTo>
                    <a:pt x="371" y="49"/>
                  </a:lnTo>
                  <a:lnTo>
                    <a:pt x="371" y="50"/>
                  </a:lnTo>
                  <a:lnTo>
                    <a:pt x="371" y="52"/>
                  </a:lnTo>
                  <a:lnTo>
                    <a:pt x="371" y="53"/>
                  </a:lnTo>
                  <a:lnTo>
                    <a:pt x="371" y="54"/>
                  </a:lnTo>
                  <a:lnTo>
                    <a:pt x="371" y="54"/>
                  </a:lnTo>
                  <a:lnTo>
                    <a:pt x="371" y="55"/>
                  </a:lnTo>
                  <a:lnTo>
                    <a:pt x="370" y="56"/>
                  </a:lnTo>
                  <a:lnTo>
                    <a:pt x="370" y="57"/>
                  </a:lnTo>
                  <a:lnTo>
                    <a:pt x="369" y="58"/>
                  </a:lnTo>
                  <a:lnTo>
                    <a:pt x="368" y="58"/>
                  </a:lnTo>
                  <a:lnTo>
                    <a:pt x="367" y="59"/>
                  </a:lnTo>
                  <a:lnTo>
                    <a:pt x="365" y="59"/>
                  </a:lnTo>
                  <a:lnTo>
                    <a:pt x="364" y="60"/>
                  </a:lnTo>
                  <a:lnTo>
                    <a:pt x="363" y="60"/>
                  </a:lnTo>
                  <a:lnTo>
                    <a:pt x="362" y="61"/>
                  </a:lnTo>
                  <a:lnTo>
                    <a:pt x="362" y="62"/>
                  </a:lnTo>
                  <a:lnTo>
                    <a:pt x="361" y="62"/>
                  </a:lnTo>
                  <a:lnTo>
                    <a:pt x="361" y="62"/>
                  </a:lnTo>
                  <a:lnTo>
                    <a:pt x="361" y="63"/>
                  </a:lnTo>
                  <a:lnTo>
                    <a:pt x="361" y="64"/>
                  </a:lnTo>
                  <a:lnTo>
                    <a:pt x="361" y="64"/>
                  </a:lnTo>
                  <a:lnTo>
                    <a:pt x="361" y="65"/>
                  </a:lnTo>
                  <a:lnTo>
                    <a:pt x="361" y="66"/>
                  </a:lnTo>
                  <a:lnTo>
                    <a:pt x="362" y="67"/>
                  </a:lnTo>
                  <a:lnTo>
                    <a:pt x="365" y="71"/>
                  </a:lnTo>
                  <a:lnTo>
                    <a:pt x="365" y="72"/>
                  </a:lnTo>
                  <a:lnTo>
                    <a:pt x="366" y="74"/>
                  </a:lnTo>
                  <a:lnTo>
                    <a:pt x="366" y="75"/>
                  </a:lnTo>
                  <a:lnTo>
                    <a:pt x="367" y="77"/>
                  </a:lnTo>
                  <a:lnTo>
                    <a:pt x="367" y="78"/>
                  </a:lnTo>
                  <a:lnTo>
                    <a:pt x="367" y="79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5"/>
                  </a:lnTo>
                  <a:lnTo>
                    <a:pt x="367" y="89"/>
                  </a:lnTo>
                  <a:lnTo>
                    <a:pt x="367" y="91"/>
                  </a:lnTo>
                  <a:lnTo>
                    <a:pt x="367" y="92"/>
                  </a:lnTo>
                  <a:lnTo>
                    <a:pt x="367" y="96"/>
                  </a:lnTo>
                  <a:lnTo>
                    <a:pt x="367" y="97"/>
                  </a:lnTo>
                  <a:lnTo>
                    <a:pt x="367" y="100"/>
                  </a:lnTo>
                  <a:lnTo>
                    <a:pt x="366" y="102"/>
                  </a:lnTo>
                  <a:lnTo>
                    <a:pt x="366" y="103"/>
                  </a:lnTo>
                  <a:lnTo>
                    <a:pt x="365" y="105"/>
                  </a:lnTo>
                  <a:lnTo>
                    <a:pt x="365" y="107"/>
                  </a:lnTo>
                  <a:lnTo>
                    <a:pt x="363" y="112"/>
                  </a:lnTo>
                  <a:lnTo>
                    <a:pt x="361" y="116"/>
                  </a:lnTo>
                  <a:lnTo>
                    <a:pt x="360" y="120"/>
                  </a:lnTo>
                  <a:lnTo>
                    <a:pt x="360" y="121"/>
                  </a:lnTo>
                  <a:lnTo>
                    <a:pt x="359" y="122"/>
                  </a:lnTo>
                  <a:lnTo>
                    <a:pt x="359" y="123"/>
                  </a:lnTo>
                  <a:lnTo>
                    <a:pt x="359" y="124"/>
                  </a:lnTo>
                  <a:lnTo>
                    <a:pt x="360" y="125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27"/>
                  </a:lnTo>
                  <a:lnTo>
                    <a:pt x="359" y="132"/>
                  </a:lnTo>
                  <a:lnTo>
                    <a:pt x="358" y="136"/>
                  </a:lnTo>
                  <a:lnTo>
                    <a:pt x="357" y="138"/>
                  </a:lnTo>
                  <a:lnTo>
                    <a:pt x="356" y="140"/>
                  </a:lnTo>
                  <a:lnTo>
                    <a:pt x="355" y="144"/>
                  </a:lnTo>
                  <a:lnTo>
                    <a:pt x="355" y="145"/>
                  </a:lnTo>
                  <a:lnTo>
                    <a:pt x="354" y="147"/>
                  </a:lnTo>
                  <a:lnTo>
                    <a:pt x="354" y="149"/>
                  </a:lnTo>
                  <a:lnTo>
                    <a:pt x="354" y="150"/>
                  </a:lnTo>
                  <a:lnTo>
                    <a:pt x="354" y="151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4"/>
                  </a:lnTo>
                  <a:lnTo>
                    <a:pt x="356" y="156"/>
                  </a:lnTo>
                  <a:lnTo>
                    <a:pt x="357" y="157"/>
                  </a:lnTo>
                  <a:lnTo>
                    <a:pt x="358" y="158"/>
                  </a:lnTo>
                  <a:lnTo>
                    <a:pt x="360" y="160"/>
                  </a:lnTo>
                  <a:lnTo>
                    <a:pt x="363" y="162"/>
                  </a:lnTo>
                  <a:lnTo>
                    <a:pt x="364" y="163"/>
                  </a:lnTo>
                  <a:lnTo>
                    <a:pt x="365" y="164"/>
                  </a:lnTo>
                  <a:lnTo>
                    <a:pt x="365" y="165"/>
                  </a:lnTo>
                  <a:lnTo>
                    <a:pt x="366" y="166"/>
                  </a:lnTo>
                  <a:lnTo>
                    <a:pt x="367" y="168"/>
                  </a:lnTo>
                  <a:lnTo>
                    <a:pt x="368" y="169"/>
                  </a:lnTo>
                  <a:lnTo>
                    <a:pt x="368" y="169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67" y="171"/>
                  </a:lnTo>
                  <a:lnTo>
                    <a:pt x="367" y="172"/>
                  </a:lnTo>
                  <a:lnTo>
                    <a:pt x="365" y="174"/>
                  </a:lnTo>
                  <a:lnTo>
                    <a:pt x="364" y="176"/>
                  </a:lnTo>
                  <a:lnTo>
                    <a:pt x="363" y="178"/>
                  </a:lnTo>
                  <a:lnTo>
                    <a:pt x="362" y="179"/>
                  </a:lnTo>
                  <a:lnTo>
                    <a:pt x="361" y="180"/>
                  </a:lnTo>
                  <a:lnTo>
                    <a:pt x="361" y="181"/>
                  </a:lnTo>
                  <a:lnTo>
                    <a:pt x="361" y="182"/>
                  </a:lnTo>
                  <a:lnTo>
                    <a:pt x="361" y="183"/>
                  </a:lnTo>
                  <a:lnTo>
                    <a:pt x="361" y="184"/>
                  </a:lnTo>
                  <a:lnTo>
                    <a:pt x="361" y="185"/>
                  </a:lnTo>
                  <a:lnTo>
                    <a:pt x="362" y="186"/>
                  </a:lnTo>
                  <a:lnTo>
                    <a:pt x="362" y="187"/>
                  </a:lnTo>
                  <a:lnTo>
                    <a:pt x="363" y="189"/>
                  </a:lnTo>
                  <a:lnTo>
                    <a:pt x="366" y="193"/>
                  </a:lnTo>
                  <a:lnTo>
                    <a:pt x="369" y="197"/>
                  </a:lnTo>
                  <a:lnTo>
                    <a:pt x="369" y="198"/>
                  </a:lnTo>
                  <a:lnTo>
                    <a:pt x="370" y="199"/>
                  </a:lnTo>
                  <a:lnTo>
                    <a:pt x="375" y="204"/>
                  </a:lnTo>
                  <a:lnTo>
                    <a:pt x="376" y="205"/>
                  </a:lnTo>
                  <a:lnTo>
                    <a:pt x="379" y="208"/>
                  </a:lnTo>
                  <a:lnTo>
                    <a:pt x="381" y="210"/>
                  </a:lnTo>
                  <a:lnTo>
                    <a:pt x="384" y="213"/>
                  </a:lnTo>
                  <a:lnTo>
                    <a:pt x="387" y="215"/>
                  </a:lnTo>
                  <a:lnTo>
                    <a:pt x="389" y="217"/>
                  </a:lnTo>
                  <a:lnTo>
                    <a:pt x="390" y="217"/>
                  </a:lnTo>
                  <a:lnTo>
                    <a:pt x="390" y="217"/>
                  </a:lnTo>
                  <a:lnTo>
                    <a:pt x="392" y="218"/>
                  </a:lnTo>
                  <a:lnTo>
                    <a:pt x="393" y="218"/>
                  </a:lnTo>
                  <a:lnTo>
                    <a:pt x="394" y="218"/>
                  </a:lnTo>
                  <a:lnTo>
                    <a:pt x="395" y="218"/>
                  </a:lnTo>
                  <a:lnTo>
                    <a:pt x="396" y="217"/>
                  </a:lnTo>
                  <a:lnTo>
                    <a:pt x="398" y="217"/>
                  </a:lnTo>
                  <a:lnTo>
                    <a:pt x="403" y="214"/>
                  </a:lnTo>
                  <a:lnTo>
                    <a:pt x="405" y="213"/>
                  </a:lnTo>
                  <a:lnTo>
                    <a:pt x="407" y="213"/>
                  </a:lnTo>
                  <a:lnTo>
                    <a:pt x="408" y="212"/>
                  </a:lnTo>
                  <a:lnTo>
                    <a:pt x="410" y="212"/>
                  </a:lnTo>
                  <a:lnTo>
                    <a:pt x="411" y="212"/>
                  </a:lnTo>
                  <a:lnTo>
                    <a:pt x="412" y="212"/>
                  </a:lnTo>
                  <a:lnTo>
                    <a:pt x="413" y="212"/>
                  </a:lnTo>
                  <a:lnTo>
                    <a:pt x="414" y="212"/>
                  </a:lnTo>
                  <a:lnTo>
                    <a:pt x="415" y="213"/>
                  </a:lnTo>
                  <a:lnTo>
                    <a:pt x="416" y="213"/>
                  </a:lnTo>
                  <a:lnTo>
                    <a:pt x="417" y="214"/>
                  </a:lnTo>
                  <a:lnTo>
                    <a:pt x="420" y="217"/>
                  </a:lnTo>
                  <a:lnTo>
                    <a:pt x="422" y="218"/>
                  </a:lnTo>
                  <a:lnTo>
                    <a:pt x="424" y="220"/>
                  </a:lnTo>
                  <a:lnTo>
                    <a:pt x="426" y="221"/>
                  </a:lnTo>
                  <a:lnTo>
                    <a:pt x="428" y="221"/>
                  </a:lnTo>
                  <a:lnTo>
                    <a:pt x="429" y="222"/>
                  </a:lnTo>
                  <a:lnTo>
                    <a:pt x="434" y="224"/>
                  </a:lnTo>
                  <a:lnTo>
                    <a:pt x="436" y="224"/>
                  </a:lnTo>
                  <a:lnTo>
                    <a:pt x="438" y="225"/>
                  </a:lnTo>
                  <a:lnTo>
                    <a:pt x="439" y="226"/>
                  </a:lnTo>
                  <a:lnTo>
                    <a:pt x="440" y="226"/>
                  </a:lnTo>
                  <a:lnTo>
                    <a:pt x="440" y="227"/>
                  </a:lnTo>
                  <a:lnTo>
                    <a:pt x="441" y="227"/>
                  </a:lnTo>
                  <a:lnTo>
                    <a:pt x="441" y="228"/>
                  </a:lnTo>
                  <a:lnTo>
                    <a:pt x="442" y="229"/>
                  </a:lnTo>
                  <a:lnTo>
                    <a:pt x="442" y="230"/>
                  </a:lnTo>
                  <a:lnTo>
                    <a:pt x="442" y="230"/>
                  </a:lnTo>
                  <a:lnTo>
                    <a:pt x="442" y="231"/>
                  </a:lnTo>
                  <a:lnTo>
                    <a:pt x="441" y="233"/>
                  </a:lnTo>
                  <a:lnTo>
                    <a:pt x="441" y="234"/>
                  </a:lnTo>
                  <a:lnTo>
                    <a:pt x="441" y="234"/>
                  </a:lnTo>
                  <a:lnTo>
                    <a:pt x="440" y="235"/>
                  </a:lnTo>
                  <a:lnTo>
                    <a:pt x="440" y="236"/>
                  </a:lnTo>
                  <a:lnTo>
                    <a:pt x="439" y="236"/>
                  </a:lnTo>
                  <a:lnTo>
                    <a:pt x="438" y="237"/>
                  </a:lnTo>
                  <a:lnTo>
                    <a:pt x="437" y="238"/>
                  </a:lnTo>
                  <a:lnTo>
                    <a:pt x="436" y="238"/>
                  </a:lnTo>
                  <a:lnTo>
                    <a:pt x="436" y="238"/>
                  </a:lnTo>
                  <a:lnTo>
                    <a:pt x="436" y="239"/>
                  </a:lnTo>
                  <a:lnTo>
                    <a:pt x="436" y="239"/>
                  </a:lnTo>
                  <a:lnTo>
                    <a:pt x="437" y="239"/>
                  </a:lnTo>
                  <a:lnTo>
                    <a:pt x="438" y="240"/>
                  </a:lnTo>
                  <a:lnTo>
                    <a:pt x="439" y="240"/>
                  </a:lnTo>
                  <a:lnTo>
                    <a:pt x="440" y="241"/>
                  </a:lnTo>
                  <a:lnTo>
                    <a:pt x="441" y="241"/>
                  </a:lnTo>
                  <a:lnTo>
                    <a:pt x="442" y="241"/>
                  </a:lnTo>
                  <a:lnTo>
                    <a:pt x="446" y="242"/>
                  </a:lnTo>
                  <a:lnTo>
                    <a:pt x="448" y="242"/>
                  </a:lnTo>
                  <a:lnTo>
                    <a:pt x="449" y="242"/>
                  </a:lnTo>
                  <a:lnTo>
                    <a:pt x="450" y="243"/>
                  </a:lnTo>
                  <a:lnTo>
                    <a:pt x="450" y="243"/>
                  </a:lnTo>
                  <a:lnTo>
                    <a:pt x="451" y="243"/>
                  </a:lnTo>
                  <a:lnTo>
                    <a:pt x="452" y="244"/>
                  </a:lnTo>
                  <a:lnTo>
                    <a:pt x="453" y="245"/>
                  </a:lnTo>
                  <a:lnTo>
                    <a:pt x="455" y="246"/>
                  </a:lnTo>
                  <a:lnTo>
                    <a:pt x="456" y="248"/>
                  </a:lnTo>
                  <a:lnTo>
                    <a:pt x="459" y="252"/>
                  </a:lnTo>
                  <a:lnTo>
                    <a:pt x="460" y="252"/>
                  </a:lnTo>
                  <a:lnTo>
                    <a:pt x="461" y="253"/>
                  </a:lnTo>
                  <a:lnTo>
                    <a:pt x="462" y="254"/>
                  </a:lnTo>
                  <a:lnTo>
                    <a:pt x="463" y="254"/>
                  </a:lnTo>
                  <a:lnTo>
                    <a:pt x="463" y="255"/>
                  </a:lnTo>
                  <a:lnTo>
                    <a:pt x="464" y="255"/>
                  </a:lnTo>
                  <a:lnTo>
                    <a:pt x="466" y="256"/>
                  </a:lnTo>
                  <a:lnTo>
                    <a:pt x="468" y="256"/>
                  </a:lnTo>
                  <a:lnTo>
                    <a:pt x="469" y="256"/>
                  </a:lnTo>
                  <a:lnTo>
                    <a:pt x="471" y="256"/>
                  </a:lnTo>
                  <a:lnTo>
                    <a:pt x="472" y="256"/>
                  </a:lnTo>
                  <a:lnTo>
                    <a:pt x="474" y="255"/>
                  </a:lnTo>
                  <a:lnTo>
                    <a:pt x="475" y="254"/>
                  </a:lnTo>
                  <a:lnTo>
                    <a:pt x="479" y="252"/>
                  </a:lnTo>
                  <a:lnTo>
                    <a:pt x="481" y="252"/>
                  </a:lnTo>
                  <a:lnTo>
                    <a:pt x="482" y="251"/>
                  </a:lnTo>
                  <a:lnTo>
                    <a:pt x="482" y="251"/>
                  </a:lnTo>
                  <a:lnTo>
                    <a:pt x="483" y="251"/>
                  </a:lnTo>
                  <a:lnTo>
                    <a:pt x="484" y="251"/>
                  </a:lnTo>
                  <a:lnTo>
                    <a:pt x="485" y="251"/>
                  </a:lnTo>
                  <a:lnTo>
                    <a:pt x="486" y="252"/>
                  </a:lnTo>
                  <a:lnTo>
                    <a:pt x="493" y="253"/>
                  </a:lnTo>
                  <a:lnTo>
                    <a:pt x="498" y="255"/>
                  </a:lnTo>
                  <a:lnTo>
                    <a:pt x="501" y="256"/>
                  </a:lnTo>
                  <a:lnTo>
                    <a:pt x="503" y="257"/>
                  </a:lnTo>
                  <a:lnTo>
                    <a:pt x="505" y="258"/>
                  </a:lnTo>
                  <a:lnTo>
                    <a:pt x="506" y="259"/>
                  </a:lnTo>
                  <a:lnTo>
                    <a:pt x="507" y="259"/>
                  </a:lnTo>
                  <a:lnTo>
                    <a:pt x="508" y="261"/>
                  </a:lnTo>
                  <a:lnTo>
                    <a:pt x="509" y="262"/>
                  </a:lnTo>
                  <a:lnTo>
                    <a:pt x="510" y="262"/>
                  </a:lnTo>
                  <a:lnTo>
                    <a:pt x="511" y="263"/>
                  </a:lnTo>
                  <a:lnTo>
                    <a:pt x="511" y="263"/>
                  </a:lnTo>
                  <a:lnTo>
                    <a:pt x="512" y="263"/>
                  </a:lnTo>
                  <a:lnTo>
                    <a:pt x="517" y="262"/>
                  </a:lnTo>
                  <a:lnTo>
                    <a:pt x="519" y="262"/>
                  </a:lnTo>
                  <a:lnTo>
                    <a:pt x="523" y="261"/>
                  </a:lnTo>
                  <a:lnTo>
                    <a:pt x="525" y="260"/>
                  </a:lnTo>
                  <a:lnTo>
                    <a:pt x="526" y="260"/>
                  </a:lnTo>
                  <a:lnTo>
                    <a:pt x="530" y="260"/>
                  </a:lnTo>
                  <a:lnTo>
                    <a:pt x="534" y="259"/>
                  </a:lnTo>
                  <a:lnTo>
                    <a:pt x="535" y="259"/>
                  </a:lnTo>
                  <a:lnTo>
                    <a:pt x="537" y="259"/>
                  </a:lnTo>
                  <a:lnTo>
                    <a:pt x="539" y="259"/>
                  </a:lnTo>
                  <a:lnTo>
                    <a:pt x="540" y="259"/>
                  </a:lnTo>
                  <a:lnTo>
                    <a:pt x="541" y="260"/>
                  </a:lnTo>
                  <a:lnTo>
                    <a:pt x="542" y="260"/>
                  </a:lnTo>
                  <a:lnTo>
                    <a:pt x="543" y="260"/>
                  </a:lnTo>
                  <a:lnTo>
                    <a:pt x="544" y="261"/>
                  </a:lnTo>
                  <a:lnTo>
                    <a:pt x="544" y="262"/>
                  </a:lnTo>
                  <a:lnTo>
                    <a:pt x="545" y="263"/>
                  </a:lnTo>
                  <a:lnTo>
                    <a:pt x="546" y="264"/>
                  </a:lnTo>
                  <a:lnTo>
                    <a:pt x="546" y="265"/>
                  </a:lnTo>
                  <a:lnTo>
                    <a:pt x="547" y="266"/>
                  </a:lnTo>
                  <a:lnTo>
                    <a:pt x="547" y="269"/>
                  </a:lnTo>
                  <a:lnTo>
                    <a:pt x="548" y="271"/>
                  </a:lnTo>
                  <a:lnTo>
                    <a:pt x="548" y="272"/>
                  </a:lnTo>
                  <a:lnTo>
                    <a:pt x="548" y="274"/>
                  </a:lnTo>
                  <a:lnTo>
                    <a:pt x="548" y="275"/>
                  </a:lnTo>
                  <a:lnTo>
                    <a:pt x="548" y="276"/>
                  </a:lnTo>
                  <a:lnTo>
                    <a:pt x="548" y="279"/>
                  </a:lnTo>
                  <a:lnTo>
                    <a:pt x="547" y="283"/>
                  </a:lnTo>
                  <a:lnTo>
                    <a:pt x="547" y="286"/>
                  </a:lnTo>
                  <a:lnTo>
                    <a:pt x="547" y="288"/>
                  </a:lnTo>
                  <a:lnTo>
                    <a:pt x="547" y="290"/>
                  </a:lnTo>
                  <a:lnTo>
                    <a:pt x="547" y="291"/>
                  </a:lnTo>
                  <a:lnTo>
                    <a:pt x="548" y="293"/>
                  </a:lnTo>
                  <a:lnTo>
                    <a:pt x="549" y="295"/>
                  </a:lnTo>
                  <a:lnTo>
                    <a:pt x="550" y="297"/>
                  </a:lnTo>
                  <a:lnTo>
                    <a:pt x="550" y="298"/>
                  </a:lnTo>
                  <a:lnTo>
                    <a:pt x="551" y="299"/>
                  </a:lnTo>
                  <a:lnTo>
                    <a:pt x="552" y="300"/>
                  </a:lnTo>
                  <a:lnTo>
                    <a:pt x="555" y="302"/>
                  </a:lnTo>
                  <a:lnTo>
                    <a:pt x="556" y="304"/>
                  </a:lnTo>
                  <a:lnTo>
                    <a:pt x="560" y="306"/>
                  </a:lnTo>
                  <a:lnTo>
                    <a:pt x="564" y="310"/>
                  </a:lnTo>
                  <a:lnTo>
                    <a:pt x="565" y="311"/>
                  </a:lnTo>
                  <a:lnTo>
                    <a:pt x="567" y="312"/>
                  </a:lnTo>
                  <a:lnTo>
                    <a:pt x="569" y="314"/>
                  </a:lnTo>
                  <a:lnTo>
                    <a:pt x="576" y="318"/>
                  </a:lnTo>
                  <a:lnTo>
                    <a:pt x="579" y="320"/>
                  </a:lnTo>
                  <a:lnTo>
                    <a:pt x="580" y="320"/>
                  </a:lnTo>
                  <a:lnTo>
                    <a:pt x="581" y="320"/>
                  </a:lnTo>
                  <a:lnTo>
                    <a:pt x="581" y="320"/>
                  </a:lnTo>
                  <a:lnTo>
                    <a:pt x="582" y="320"/>
                  </a:lnTo>
                  <a:lnTo>
                    <a:pt x="582" y="320"/>
                  </a:lnTo>
                  <a:lnTo>
                    <a:pt x="583" y="320"/>
                  </a:lnTo>
                  <a:lnTo>
                    <a:pt x="585" y="319"/>
                  </a:lnTo>
                  <a:lnTo>
                    <a:pt x="586" y="319"/>
                  </a:lnTo>
                  <a:lnTo>
                    <a:pt x="588" y="318"/>
                  </a:lnTo>
                  <a:lnTo>
                    <a:pt x="589" y="318"/>
                  </a:lnTo>
                  <a:lnTo>
                    <a:pt x="590" y="319"/>
                  </a:lnTo>
                  <a:lnTo>
                    <a:pt x="591" y="319"/>
                  </a:lnTo>
                  <a:lnTo>
                    <a:pt x="592" y="319"/>
                  </a:lnTo>
                  <a:lnTo>
                    <a:pt x="597" y="320"/>
                  </a:lnTo>
                  <a:lnTo>
                    <a:pt x="598" y="321"/>
                  </a:lnTo>
                  <a:lnTo>
                    <a:pt x="600" y="321"/>
                  </a:lnTo>
                  <a:lnTo>
                    <a:pt x="602" y="321"/>
                  </a:lnTo>
                  <a:lnTo>
                    <a:pt x="605" y="321"/>
                  </a:lnTo>
                  <a:lnTo>
                    <a:pt x="609" y="321"/>
                  </a:lnTo>
                  <a:lnTo>
                    <a:pt x="611" y="321"/>
                  </a:lnTo>
                  <a:lnTo>
                    <a:pt x="613" y="321"/>
                  </a:lnTo>
                  <a:lnTo>
                    <a:pt x="614" y="320"/>
                  </a:lnTo>
                  <a:lnTo>
                    <a:pt x="616" y="320"/>
                  </a:lnTo>
                  <a:lnTo>
                    <a:pt x="619" y="318"/>
                  </a:lnTo>
                  <a:lnTo>
                    <a:pt x="621" y="318"/>
                  </a:lnTo>
                  <a:lnTo>
                    <a:pt x="623" y="317"/>
                  </a:lnTo>
                  <a:lnTo>
                    <a:pt x="627" y="317"/>
                  </a:lnTo>
                  <a:lnTo>
                    <a:pt x="627" y="317"/>
                  </a:lnTo>
                  <a:lnTo>
                    <a:pt x="629" y="316"/>
                  </a:lnTo>
                  <a:lnTo>
                    <a:pt x="631" y="315"/>
                  </a:lnTo>
                  <a:lnTo>
                    <a:pt x="631" y="315"/>
                  </a:lnTo>
                  <a:lnTo>
                    <a:pt x="632" y="315"/>
                  </a:lnTo>
                  <a:lnTo>
                    <a:pt x="633" y="315"/>
                  </a:lnTo>
                  <a:lnTo>
                    <a:pt x="634" y="315"/>
                  </a:lnTo>
                  <a:lnTo>
                    <a:pt x="634" y="315"/>
                  </a:lnTo>
                  <a:lnTo>
                    <a:pt x="635" y="315"/>
                  </a:lnTo>
                  <a:lnTo>
                    <a:pt x="636" y="315"/>
                  </a:lnTo>
                  <a:lnTo>
                    <a:pt x="637" y="316"/>
                  </a:lnTo>
                  <a:lnTo>
                    <a:pt x="638" y="316"/>
                  </a:lnTo>
                  <a:lnTo>
                    <a:pt x="639" y="317"/>
                  </a:lnTo>
                  <a:lnTo>
                    <a:pt x="640" y="318"/>
                  </a:lnTo>
                  <a:lnTo>
                    <a:pt x="641" y="318"/>
                  </a:lnTo>
                  <a:lnTo>
                    <a:pt x="641" y="319"/>
                  </a:lnTo>
                  <a:lnTo>
                    <a:pt x="641" y="320"/>
                  </a:lnTo>
                  <a:lnTo>
                    <a:pt x="642" y="321"/>
                  </a:lnTo>
                  <a:lnTo>
                    <a:pt x="642" y="322"/>
                  </a:lnTo>
                  <a:lnTo>
                    <a:pt x="642" y="322"/>
                  </a:lnTo>
                  <a:lnTo>
                    <a:pt x="641" y="323"/>
                  </a:lnTo>
                  <a:lnTo>
                    <a:pt x="641" y="324"/>
                  </a:lnTo>
                  <a:lnTo>
                    <a:pt x="641" y="325"/>
                  </a:lnTo>
                  <a:lnTo>
                    <a:pt x="641" y="326"/>
                  </a:lnTo>
                  <a:lnTo>
                    <a:pt x="641" y="327"/>
                  </a:lnTo>
                  <a:lnTo>
                    <a:pt x="642" y="327"/>
                  </a:lnTo>
                  <a:lnTo>
                    <a:pt x="642" y="328"/>
                  </a:lnTo>
                  <a:lnTo>
                    <a:pt x="643" y="329"/>
                  </a:lnTo>
                  <a:lnTo>
                    <a:pt x="644" y="330"/>
                  </a:lnTo>
                  <a:lnTo>
                    <a:pt x="646" y="331"/>
                  </a:lnTo>
                  <a:lnTo>
                    <a:pt x="648" y="333"/>
                  </a:lnTo>
                  <a:lnTo>
                    <a:pt x="650" y="333"/>
                  </a:lnTo>
                  <a:lnTo>
                    <a:pt x="650" y="334"/>
                  </a:lnTo>
                  <a:lnTo>
                    <a:pt x="651" y="335"/>
                  </a:lnTo>
                  <a:lnTo>
                    <a:pt x="654" y="339"/>
                  </a:lnTo>
                  <a:lnTo>
                    <a:pt x="655" y="340"/>
                  </a:lnTo>
                  <a:lnTo>
                    <a:pt x="655" y="341"/>
                  </a:lnTo>
                  <a:lnTo>
                    <a:pt x="656" y="342"/>
                  </a:lnTo>
                  <a:lnTo>
                    <a:pt x="656" y="343"/>
                  </a:lnTo>
                  <a:lnTo>
                    <a:pt x="656" y="344"/>
                  </a:lnTo>
                  <a:lnTo>
                    <a:pt x="655" y="345"/>
                  </a:lnTo>
                  <a:lnTo>
                    <a:pt x="655" y="347"/>
                  </a:lnTo>
                  <a:lnTo>
                    <a:pt x="654" y="349"/>
                  </a:lnTo>
                  <a:lnTo>
                    <a:pt x="654" y="349"/>
                  </a:lnTo>
                  <a:lnTo>
                    <a:pt x="653" y="350"/>
                  </a:lnTo>
                  <a:lnTo>
                    <a:pt x="652" y="350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49" y="352"/>
                  </a:lnTo>
                  <a:lnTo>
                    <a:pt x="646" y="353"/>
                  </a:lnTo>
                  <a:lnTo>
                    <a:pt x="643" y="353"/>
                  </a:lnTo>
                  <a:lnTo>
                    <a:pt x="642" y="354"/>
                  </a:lnTo>
                  <a:lnTo>
                    <a:pt x="641" y="354"/>
                  </a:lnTo>
                  <a:lnTo>
                    <a:pt x="640" y="354"/>
                  </a:lnTo>
                  <a:lnTo>
                    <a:pt x="640" y="355"/>
                  </a:lnTo>
                  <a:lnTo>
                    <a:pt x="639" y="355"/>
                  </a:lnTo>
                  <a:lnTo>
                    <a:pt x="638" y="356"/>
                  </a:lnTo>
                  <a:lnTo>
                    <a:pt x="637" y="359"/>
                  </a:lnTo>
                  <a:lnTo>
                    <a:pt x="636" y="361"/>
                  </a:lnTo>
                  <a:lnTo>
                    <a:pt x="635" y="362"/>
                  </a:lnTo>
                  <a:lnTo>
                    <a:pt x="634" y="364"/>
                  </a:lnTo>
                  <a:lnTo>
                    <a:pt x="634" y="365"/>
                  </a:lnTo>
                  <a:lnTo>
                    <a:pt x="633" y="368"/>
                  </a:lnTo>
                  <a:lnTo>
                    <a:pt x="633" y="369"/>
                  </a:lnTo>
                  <a:lnTo>
                    <a:pt x="633" y="370"/>
                  </a:lnTo>
                  <a:lnTo>
                    <a:pt x="632" y="371"/>
                  </a:lnTo>
                  <a:lnTo>
                    <a:pt x="631" y="372"/>
                  </a:lnTo>
                  <a:lnTo>
                    <a:pt x="629" y="376"/>
                  </a:lnTo>
                  <a:lnTo>
                    <a:pt x="629" y="377"/>
                  </a:lnTo>
                  <a:lnTo>
                    <a:pt x="628" y="378"/>
                  </a:lnTo>
                  <a:lnTo>
                    <a:pt x="627" y="382"/>
                  </a:lnTo>
                  <a:lnTo>
                    <a:pt x="626" y="383"/>
                  </a:lnTo>
                  <a:lnTo>
                    <a:pt x="626" y="384"/>
                  </a:lnTo>
                  <a:lnTo>
                    <a:pt x="625" y="385"/>
                  </a:lnTo>
                  <a:lnTo>
                    <a:pt x="624" y="386"/>
                  </a:lnTo>
                  <a:lnTo>
                    <a:pt x="621" y="390"/>
                  </a:lnTo>
                  <a:lnTo>
                    <a:pt x="619" y="392"/>
                  </a:lnTo>
                  <a:lnTo>
                    <a:pt x="618" y="392"/>
                  </a:lnTo>
                  <a:lnTo>
                    <a:pt x="616" y="395"/>
                  </a:lnTo>
                  <a:lnTo>
                    <a:pt x="615" y="397"/>
                  </a:lnTo>
                  <a:lnTo>
                    <a:pt x="614" y="398"/>
                  </a:lnTo>
                  <a:lnTo>
                    <a:pt x="613" y="400"/>
                  </a:lnTo>
                  <a:lnTo>
                    <a:pt x="613" y="400"/>
                  </a:lnTo>
                  <a:lnTo>
                    <a:pt x="613" y="401"/>
                  </a:lnTo>
                  <a:lnTo>
                    <a:pt x="613" y="402"/>
                  </a:lnTo>
                  <a:lnTo>
                    <a:pt x="613" y="402"/>
                  </a:lnTo>
                  <a:lnTo>
                    <a:pt x="613" y="403"/>
                  </a:lnTo>
                  <a:lnTo>
                    <a:pt x="613" y="404"/>
                  </a:lnTo>
                  <a:lnTo>
                    <a:pt x="613" y="404"/>
                  </a:lnTo>
                  <a:lnTo>
                    <a:pt x="614" y="404"/>
                  </a:lnTo>
                  <a:lnTo>
                    <a:pt x="615" y="405"/>
                  </a:lnTo>
                  <a:lnTo>
                    <a:pt x="615" y="405"/>
                  </a:lnTo>
                  <a:lnTo>
                    <a:pt x="618" y="405"/>
                  </a:lnTo>
                  <a:lnTo>
                    <a:pt x="619" y="405"/>
                  </a:lnTo>
                  <a:lnTo>
                    <a:pt x="620" y="405"/>
                  </a:lnTo>
                  <a:lnTo>
                    <a:pt x="621" y="406"/>
                  </a:lnTo>
                  <a:lnTo>
                    <a:pt x="622" y="406"/>
                  </a:lnTo>
                  <a:lnTo>
                    <a:pt x="622" y="406"/>
                  </a:lnTo>
                  <a:lnTo>
                    <a:pt x="623" y="407"/>
                  </a:lnTo>
                  <a:lnTo>
                    <a:pt x="624" y="408"/>
                  </a:lnTo>
                  <a:lnTo>
                    <a:pt x="625" y="409"/>
                  </a:lnTo>
                  <a:lnTo>
                    <a:pt x="626" y="412"/>
                  </a:lnTo>
                  <a:lnTo>
                    <a:pt x="627" y="413"/>
                  </a:lnTo>
                  <a:lnTo>
                    <a:pt x="628" y="414"/>
                  </a:lnTo>
                  <a:lnTo>
                    <a:pt x="629" y="415"/>
                  </a:lnTo>
                  <a:lnTo>
                    <a:pt x="630" y="416"/>
                  </a:lnTo>
                  <a:lnTo>
                    <a:pt x="632" y="417"/>
                  </a:lnTo>
                  <a:lnTo>
                    <a:pt x="634" y="418"/>
                  </a:lnTo>
                  <a:lnTo>
                    <a:pt x="637" y="419"/>
                  </a:lnTo>
                  <a:lnTo>
                    <a:pt x="639" y="421"/>
                  </a:lnTo>
                  <a:lnTo>
                    <a:pt x="641" y="421"/>
                  </a:lnTo>
                  <a:lnTo>
                    <a:pt x="642" y="422"/>
                  </a:lnTo>
                  <a:lnTo>
                    <a:pt x="645" y="424"/>
                  </a:lnTo>
                  <a:lnTo>
                    <a:pt x="646" y="425"/>
                  </a:lnTo>
                  <a:lnTo>
                    <a:pt x="647" y="426"/>
                  </a:lnTo>
                  <a:lnTo>
                    <a:pt x="647" y="427"/>
                  </a:lnTo>
                  <a:lnTo>
                    <a:pt x="648" y="428"/>
                  </a:lnTo>
                  <a:lnTo>
                    <a:pt x="649" y="429"/>
                  </a:lnTo>
                  <a:lnTo>
                    <a:pt x="649" y="430"/>
                  </a:lnTo>
                  <a:lnTo>
                    <a:pt x="651" y="433"/>
                  </a:lnTo>
                  <a:lnTo>
                    <a:pt x="651" y="434"/>
                  </a:lnTo>
                  <a:lnTo>
                    <a:pt x="652" y="435"/>
                  </a:lnTo>
                  <a:lnTo>
                    <a:pt x="652" y="435"/>
                  </a:lnTo>
                  <a:lnTo>
                    <a:pt x="652" y="436"/>
                  </a:lnTo>
                  <a:lnTo>
                    <a:pt x="650" y="438"/>
                  </a:lnTo>
                  <a:lnTo>
                    <a:pt x="649" y="439"/>
                  </a:lnTo>
                  <a:lnTo>
                    <a:pt x="649" y="439"/>
                  </a:lnTo>
                  <a:lnTo>
                    <a:pt x="648" y="439"/>
                  </a:lnTo>
                  <a:lnTo>
                    <a:pt x="648" y="440"/>
                  </a:lnTo>
                  <a:lnTo>
                    <a:pt x="646" y="440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5" y="441"/>
                  </a:lnTo>
                  <a:lnTo>
                    <a:pt x="645" y="442"/>
                  </a:lnTo>
                  <a:lnTo>
                    <a:pt x="645" y="442"/>
                  </a:lnTo>
                  <a:lnTo>
                    <a:pt x="644" y="444"/>
                  </a:lnTo>
                  <a:lnTo>
                    <a:pt x="644" y="445"/>
                  </a:lnTo>
                  <a:lnTo>
                    <a:pt x="643" y="446"/>
                  </a:lnTo>
                  <a:lnTo>
                    <a:pt x="642" y="446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643" y="448"/>
                  </a:lnTo>
                  <a:lnTo>
                    <a:pt x="643" y="448"/>
                  </a:lnTo>
                  <a:lnTo>
                    <a:pt x="643" y="448"/>
                  </a:lnTo>
                  <a:lnTo>
                    <a:pt x="643" y="449"/>
                  </a:lnTo>
                  <a:lnTo>
                    <a:pt x="642" y="449"/>
                  </a:lnTo>
                  <a:lnTo>
                    <a:pt x="640" y="450"/>
                  </a:lnTo>
                  <a:lnTo>
                    <a:pt x="640" y="451"/>
                  </a:lnTo>
                  <a:lnTo>
                    <a:pt x="639" y="451"/>
                  </a:lnTo>
                  <a:lnTo>
                    <a:pt x="638" y="451"/>
                  </a:lnTo>
                  <a:lnTo>
                    <a:pt x="638" y="452"/>
                  </a:lnTo>
                  <a:lnTo>
                    <a:pt x="637" y="452"/>
                  </a:lnTo>
                  <a:lnTo>
                    <a:pt x="637" y="453"/>
                  </a:lnTo>
                  <a:lnTo>
                    <a:pt x="635" y="458"/>
                  </a:lnTo>
                  <a:lnTo>
                    <a:pt x="634" y="460"/>
                  </a:lnTo>
                  <a:lnTo>
                    <a:pt x="633" y="461"/>
                  </a:lnTo>
                  <a:lnTo>
                    <a:pt x="633" y="461"/>
                  </a:lnTo>
                  <a:lnTo>
                    <a:pt x="632" y="461"/>
                  </a:lnTo>
                  <a:lnTo>
                    <a:pt x="631" y="460"/>
                  </a:lnTo>
                  <a:lnTo>
                    <a:pt x="629" y="459"/>
                  </a:lnTo>
                  <a:lnTo>
                    <a:pt x="627" y="458"/>
                  </a:lnTo>
                  <a:lnTo>
                    <a:pt x="625" y="456"/>
                  </a:lnTo>
                  <a:lnTo>
                    <a:pt x="623" y="454"/>
                  </a:lnTo>
                  <a:lnTo>
                    <a:pt x="621" y="452"/>
                  </a:lnTo>
                  <a:lnTo>
                    <a:pt x="619" y="450"/>
                  </a:lnTo>
                  <a:lnTo>
                    <a:pt x="615" y="445"/>
                  </a:lnTo>
                  <a:lnTo>
                    <a:pt x="613" y="443"/>
                  </a:lnTo>
                  <a:lnTo>
                    <a:pt x="612" y="442"/>
                  </a:lnTo>
                  <a:lnTo>
                    <a:pt x="611" y="441"/>
                  </a:lnTo>
                  <a:lnTo>
                    <a:pt x="609" y="439"/>
                  </a:lnTo>
                  <a:lnTo>
                    <a:pt x="607" y="438"/>
                  </a:lnTo>
                  <a:lnTo>
                    <a:pt x="606" y="437"/>
                  </a:lnTo>
                  <a:lnTo>
                    <a:pt x="604" y="437"/>
                  </a:lnTo>
                  <a:lnTo>
                    <a:pt x="603" y="436"/>
                  </a:lnTo>
                  <a:lnTo>
                    <a:pt x="601" y="436"/>
                  </a:lnTo>
                  <a:lnTo>
                    <a:pt x="599" y="435"/>
                  </a:lnTo>
                  <a:lnTo>
                    <a:pt x="596" y="435"/>
                  </a:lnTo>
                  <a:lnTo>
                    <a:pt x="595" y="434"/>
                  </a:lnTo>
                  <a:lnTo>
                    <a:pt x="589" y="433"/>
                  </a:lnTo>
                  <a:lnTo>
                    <a:pt x="587" y="432"/>
                  </a:lnTo>
                  <a:lnTo>
                    <a:pt x="585" y="432"/>
                  </a:lnTo>
                  <a:lnTo>
                    <a:pt x="584" y="432"/>
                  </a:lnTo>
                  <a:lnTo>
                    <a:pt x="582" y="431"/>
                  </a:lnTo>
                  <a:lnTo>
                    <a:pt x="581" y="430"/>
                  </a:lnTo>
                  <a:lnTo>
                    <a:pt x="579" y="429"/>
                  </a:lnTo>
                  <a:lnTo>
                    <a:pt x="576" y="428"/>
                  </a:lnTo>
                  <a:lnTo>
                    <a:pt x="570" y="424"/>
                  </a:lnTo>
                  <a:lnTo>
                    <a:pt x="565" y="420"/>
                  </a:lnTo>
                  <a:lnTo>
                    <a:pt x="563" y="418"/>
                  </a:lnTo>
                  <a:lnTo>
                    <a:pt x="561" y="417"/>
                  </a:lnTo>
                  <a:lnTo>
                    <a:pt x="558" y="416"/>
                  </a:lnTo>
                  <a:lnTo>
                    <a:pt x="556" y="415"/>
                  </a:lnTo>
                  <a:lnTo>
                    <a:pt x="553" y="414"/>
                  </a:lnTo>
                  <a:lnTo>
                    <a:pt x="552" y="414"/>
                  </a:lnTo>
                  <a:lnTo>
                    <a:pt x="550" y="413"/>
                  </a:lnTo>
                  <a:lnTo>
                    <a:pt x="548" y="413"/>
                  </a:lnTo>
                  <a:lnTo>
                    <a:pt x="546" y="413"/>
                  </a:lnTo>
                  <a:lnTo>
                    <a:pt x="543" y="413"/>
                  </a:lnTo>
                  <a:lnTo>
                    <a:pt x="539" y="414"/>
                  </a:lnTo>
                  <a:lnTo>
                    <a:pt x="538" y="414"/>
                  </a:lnTo>
                  <a:lnTo>
                    <a:pt x="536" y="414"/>
                  </a:lnTo>
                  <a:lnTo>
                    <a:pt x="534" y="413"/>
                  </a:lnTo>
                  <a:lnTo>
                    <a:pt x="532" y="413"/>
                  </a:lnTo>
                  <a:lnTo>
                    <a:pt x="531" y="413"/>
                  </a:lnTo>
                  <a:lnTo>
                    <a:pt x="530" y="412"/>
                  </a:lnTo>
                  <a:lnTo>
                    <a:pt x="528" y="412"/>
                  </a:lnTo>
                  <a:lnTo>
                    <a:pt x="525" y="410"/>
                  </a:lnTo>
                  <a:lnTo>
                    <a:pt x="524" y="410"/>
                  </a:lnTo>
                  <a:lnTo>
                    <a:pt x="523" y="410"/>
                  </a:lnTo>
                  <a:lnTo>
                    <a:pt x="523" y="410"/>
                  </a:lnTo>
                  <a:lnTo>
                    <a:pt x="522" y="410"/>
                  </a:lnTo>
                  <a:lnTo>
                    <a:pt x="522" y="410"/>
                  </a:lnTo>
                  <a:lnTo>
                    <a:pt x="521" y="410"/>
                  </a:lnTo>
                  <a:lnTo>
                    <a:pt x="521" y="410"/>
                  </a:lnTo>
                  <a:lnTo>
                    <a:pt x="520" y="411"/>
                  </a:lnTo>
                  <a:lnTo>
                    <a:pt x="520" y="412"/>
                  </a:lnTo>
                  <a:lnTo>
                    <a:pt x="520" y="413"/>
                  </a:lnTo>
                  <a:lnTo>
                    <a:pt x="518" y="417"/>
                  </a:lnTo>
                  <a:lnTo>
                    <a:pt x="518" y="419"/>
                  </a:lnTo>
                  <a:lnTo>
                    <a:pt x="516" y="421"/>
                  </a:lnTo>
                  <a:lnTo>
                    <a:pt x="515" y="425"/>
                  </a:lnTo>
                  <a:lnTo>
                    <a:pt x="514" y="426"/>
                  </a:lnTo>
                  <a:lnTo>
                    <a:pt x="513" y="427"/>
                  </a:lnTo>
                  <a:lnTo>
                    <a:pt x="512" y="428"/>
                  </a:lnTo>
                  <a:lnTo>
                    <a:pt x="511" y="428"/>
                  </a:lnTo>
                  <a:lnTo>
                    <a:pt x="510" y="429"/>
                  </a:lnTo>
                  <a:lnTo>
                    <a:pt x="510" y="429"/>
                  </a:lnTo>
                  <a:lnTo>
                    <a:pt x="508" y="429"/>
                  </a:lnTo>
                  <a:lnTo>
                    <a:pt x="507" y="429"/>
                  </a:lnTo>
                  <a:lnTo>
                    <a:pt x="503" y="430"/>
                  </a:lnTo>
                  <a:lnTo>
                    <a:pt x="499" y="430"/>
                  </a:lnTo>
                  <a:lnTo>
                    <a:pt x="497" y="430"/>
                  </a:lnTo>
                  <a:lnTo>
                    <a:pt x="495" y="430"/>
                  </a:lnTo>
                  <a:lnTo>
                    <a:pt x="493" y="431"/>
                  </a:lnTo>
                  <a:lnTo>
                    <a:pt x="490" y="432"/>
                  </a:lnTo>
                  <a:lnTo>
                    <a:pt x="488" y="433"/>
                  </a:lnTo>
                  <a:lnTo>
                    <a:pt x="483" y="435"/>
                  </a:lnTo>
                  <a:lnTo>
                    <a:pt x="481" y="436"/>
                  </a:lnTo>
                  <a:lnTo>
                    <a:pt x="480" y="436"/>
                  </a:lnTo>
                  <a:lnTo>
                    <a:pt x="479" y="436"/>
                  </a:lnTo>
                  <a:lnTo>
                    <a:pt x="478" y="437"/>
                  </a:lnTo>
                  <a:lnTo>
                    <a:pt x="475" y="437"/>
                  </a:lnTo>
                  <a:lnTo>
                    <a:pt x="473" y="437"/>
                  </a:lnTo>
                  <a:lnTo>
                    <a:pt x="473" y="437"/>
                  </a:lnTo>
                  <a:lnTo>
                    <a:pt x="472" y="437"/>
                  </a:lnTo>
                  <a:lnTo>
                    <a:pt x="471" y="436"/>
                  </a:lnTo>
                  <a:lnTo>
                    <a:pt x="471" y="436"/>
                  </a:lnTo>
                  <a:lnTo>
                    <a:pt x="470" y="436"/>
                  </a:lnTo>
                  <a:lnTo>
                    <a:pt x="470" y="436"/>
                  </a:lnTo>
                  <a:lnTo>
                    <a:pt x="470" y="435"/>
                  </a:lnTo>
                  <a:lnTo>
                    <a:pt x="470" y="435"/>
                  </a:lnTo>
                  <a:lnTo>
                    <a:pt x="470" y="434"/>
                  </a:lnTo>
                  <a:lnTo>
                    <a:pt x="469" y="433"/>
                  </a:lnTo>
                  <a:lnTo>
                    <a:pt x="469" y="432"/>
                  </a:lnTo>
                  <a:lnTo>
                    <a:pt x="470" y="427"/>
                  </a:lnTo>
                  <a:lnTo>
                    <a:pt x="470" y="426"/>
                  </a:lnTo>
                  <a:lnTo>
                    <a:pt x="470" y="425"/>
                  </a:lnTo>
                  <a:lnTo>
                    <a:pt x="469" y="424"/>
                  </a:lnTo>
                  <a:lnTo>
                    <a:pt x="469" y="422"/>
                  </a:lnTo>
                  <a:lnTo>
                    <a:pt x="468" y="419"/>
                  </a:lnTo>
                  <a:lnTo>
                    <a:pt x="468" y="418"/>
                  </a:lnTo>
                  <a:lnTo>
                    <a:pt x="467" y="414"/>
                  </a:lnTo>
                  <a:lnTo>
                    <a:pt x="466" y="411"/>
                  </a:lnTo>
                  <a:lnTo>
                    <a:pt x="465" y="410"/>
                  </a:lnTo>
                  <a:lnTo>
                    <a:pt x="465" y="409"/>
                  </a:lnTo>
                  <a:lnTo>
                    <a:pt x="464" y="409"/>
                  </a:lnTo>
                  <a:lnTo>
                    <a:pt x="463" y="408"/>
                  </a:lnTo>
                  <a:lnTo>
                    <a:pt x="463" y="407"/>
                  </a:lnTo>
                  <a:lnTo>
                    <a:pt x="462" y="406"/>
                  </a:lnTo>
                  <a:lnTo>
                    <a:pt x="460" y="405"/>
                  </a:lnTo>
                  <a:lnTo>
                    <a:pt x="459" y="404"/>
                  </a:lnTo>
                  <a:lnTo>
                    <a:pt x="457" y="404"/>
                  </a:lnTo>
                  <a:lnTo>
                    <a:pt x="455" y="404"/>
                  </a:lnTo>
                  <a:lnTo>
                    <a:pt x="453" y="403"/>
                  </a:lnTo>
                  <a:lnTo>
                    <a:pt x="450" y="403"/>
                  </a:lnTo>
                  <a:lnTo>
                    <a:pt x="448" y="403"/>
                  </a:lnTo>
                  <a:lnTo>
                    <a:pt x="444" y="403"/>
                  </a:lnTo>
                  <a:lnTo>
                    <a:pt x="442" y="403"/>
                  </a:lnTo>
                  <a:lnTo>
                    <a:pt x="440" y="403"/>
                  </a:lnTo>
                  <a:lnTo>
                    <a:pt x="438" y="402"/>
                  </a:lnTo>
                  <a:lnTo>
                    <a:pt x="436" y="402"/>
                  </a:lnTo>
                  <a:lnTo>
                    <a:pt x="435" y="402"/>
                  </a:lnTo>
                  <a:lnTo>
                    <a:pt x="433" y="401"/>
                  </a:lnTo>
                  <a:lnTo>
                    <a:pt x="432" y="401"/>
                  </a:lnTo>
                  <a:lnTo>
                    <a:pt x="431" y="400"/>
                  </a:lnTo>
                  <a:lnTo>
                    <a:pt x="430" y="399"/>
                  </a:lnTo>
                  <a:lnTo>
                    <a:pt x="429" y="398"/>
                  </a:lnTo>
                  <a:lnTo>
                    <a:pt x="426" y="396"/>
                  </a:lnTo>
                  <a:lnTo>
                    <a:pt x="425" y="395"/>
                  </a:lnTo>
                  <a:lnTo>
                    <a:pt x="424" y="395"/>
                  </a:lnTo>
                  <a:lnTo>
                    <a:pt x="424" y="394"/>
                  </a:lnTo>
                  <a:lnTo>
                    <a:pt x="423" y="394"/>
                  </a:lnTo>
                  <a:lnTo>
                    <a:pt x="422" y="393"/>
                  </a:lnTo>
                  <a:lnTo>
                    <a:pt x="421" y="393"/>
                  </a:lnTo>
                  <a:lnTo>
                    <a:pt x="416" y="392"/>
                  </a:lnTo>
                  <a:lnTo>
                    <a:pt x="411" y="391"/>
                  </a:lnTo>
                  <a:lnTo>
                    <a:pt x="410" y="391"/>
                  </a:lnTo>
                  <a:lnTo>
                    <a:pt x="409" y="391"/>
                  </a:lnTo>
                  <a:lnTo>
                    <a:pt x="408" y="391"/>
                  </a:lnTo>
                  <a:lnTo>
                    <a:pt x="406" y="391"/>
                  </a:lnTo>
                  <a:lnTo>
                    <a:pt x="405" y="392"/>
                  </a:lnTo>
                  <a:lnTo>
                    <a:pt x="403" y="392"/>
                  </a:lnTo>
                  <a:lnTo>
                    <a:pt x="401" y="393"/>
                  </a:lnTo>
                  <a:lnTo>
                    <a:pt x="400" y="394"/>
                  </a:lnTo>
                  <a:lnTo>
                    <a:pt x="399" y="395"/>
                  </a:lnTo>
                  <a:lnTo>
                    <a:pt x="399" y="395"/>
                  </a:lnTo>
                  <a:lnTo>
                    <a:pt x="398" y="396"/>
                  </a:lnTo>
                  <a:lnTo>
                    <a:pt x="398" y="396"/>
                  </a:lnTo>
                  <a:lnTo>
                    <a:pt x="398" y="397"/>
                  </a:lnTo>
                  <a:lnTo>
                    <a:pt x="397" y="400"/>
                  </a:lnTo>
                  <a:lnTo>
                    <a:pt x="397" y="402"/>
                  </a:lnTo>
                  <a:lnTo>
                    <a:pt x="396" y="403"/>
                  </a:lnTo>
                  <a:lnTo>
                    <a:pt x="396" y="405"/>
                  </a:lnTo>
                  <a:lnTo>
                    <a:pt x="395" y="407"/>
                  </a:lnTo>
                  <a:lnTo>
                    <a:pt x="393" y="410"/>
                  </a:lnTo>
                  <a:lnTo>
                    <a:pt x="392" y="412"/>
                  </a:lnTo>
                  <a:lnTo>
                    <a:pt x="392" y="413"/>
                  </a:lnTo>
                  <a:lnTo>
                    <a:pt x="391" y="415"/>
                  </a:lnTo>
                  <a:lnTo>
                    <a:pt x="391" y="417"/>
                  </a:lnTo>
                  <a:lnTo>
                    <a:pt x="390" y="418"/>
                  </a:lnTo>
                  <a:lnTo>
                    <a:pt x="390" y="420"/>
                  </a:lnTo>
                  <a:lnTo>
                    <a:pt x="390" y="421"/>
                  </a:lnTo>
                  <a:lnTo>
                    <a:pt x="390" y="423"/>
                  </a:lnTo>
                  <a:lnTo>
                    <a:pt x="390" y="426"/>
                  </a:lnTo>
                  <a:lnTo>
                    <a:pt x="390" y="429"/>
                  </a:lnTo>
                  <a:lnTo>
                    <a:pt x="390" y="432"/>
                  </a:lnTo>
                  <a:lnTo>
                    <a:pt x="391" y="436"/>
                  </a:lnTo>
                  <a:lnTo>
                    <a:pt x="391" y="442"/>
                  </a:lnTo>
                  <a:lnTo>
                    <a:pt x="392" y="447"/>
                  </a:lnTo>
                  <a:lnTo>
                    <a:pt x="392" y="449"/>
                  </a:lnTo>
                  <a:lnTo>
                    <a:pt x="394" y="457"/>
                  </a:lnTo>
                  <a:lnTo>
                    <a:pt x="394" y="459"/>
                  </a:lnTo>
                  <a:lnTo>
                    <a:pt x="394" y="461"/>
                  </a:lnTo>
                  <a:lnTo>
                    <a:pt x="394" y="463"/>
                  </a:lnTo>
                  <a:lnTo>
                    <a:pt x="394" y="465"/>
                  </a:lnTo>
                  <a:lnTo>
                    <a:pt x="394" y="467"/>
                  </a:lnTo>
                  <a:lnTo>
                    <a:pt x="394" y="469"/>
                  </a:lnTo>
                  <a:lnTo>
                    <a:pt x="393" y="472"/>
                  </a:lnTo>
                  <a:lnTo>
                    <a:pt x="391" y="481"/>
                  </a:lnTo>
                  <a:lnTo>
                    <a:pt x="391" y="482"/>
                  </a:lnTo>
                  <a:lnTo>
                    <a:pt x="390" y="485"/>
                  </a:lnTo>
                  <a:lnTo>
                    <a:pt x="390" y="486"/>
                  </a:lnTo>
                  <a:lnTo>
                    <a:pt x="389" y="489"/>
                  </a:lnTo>
                  <a:lnTo>
                    <a:pt x="389" y="491"/>
                  </a:lnTo>
                  <a:lnTo>
                    <a:pt x="389" y="493"/>
                  </a:lnTo>
                  <a:lnTo>
                    <a:pt x="389" y="496"/>
                  </a:lnTo>
                  <a:lnTo>
                    <a:pt x="389" y="501"/>
                  </a:lnTo>
                  <a:lnTo>
                    <a:pt x="389" y="502"/>
                  </a:lnTo>
                  <a:lnTo>
                    <a:pt x="389" y="503"/>
                  </a:lnTo>
                  <a:lnTo>
                    <a:pt x="389" y="504"/>
                  </a:lnTo>
                  <a:lnTo>
                    <a:pt x="388" y="505"/>
                  </a:lnTo>
                  <a:lnTo>
                    <a:pt x="387" y="508"/>
                  </a:lnTo>
                  <a:lnTo>
                    <a:pt x="386" y="511"/>
                  </a:lnTo>
                  <a:lnTo>
                    <a:pt x="384" y="517"/>
                  </a:lnTo>
                  <a:lnTo>
                    <a:pt x="383" y="522"/>
                  </a:lnTo>
                  <a:lnTo>
                    <a:pt x="382" y="524"/>
                  </a:lnTo>
                  <a:lnTo>
                    <a:pt x="382" y="526"/>
                  </a:lnTo>
                  <a:lnTo>
                    <a:pt x="382" y="528"/>
                  </a:lnTo>
                  <a:lnTo>
                    <a:pt x="381" y="531"/>
                  </a:lnTo>
                  <a:lnTo>
                    <a:pt x="381" y="533"/>
                  </a:lnTo>
                  <a:lnTo>
                    <a:pt x="381" y="535"/>
                  </a:lnTo>
                  <a:lnTo>
                    <a:pt x="381" y="536"/>
                  </a:lnTo>
                  <a:lnTo>
                    <a:pt x="382" y="538"/>
                  </a:lnTo>
                  <a:lnTo>
                    <a:pt x="382" y="539"/>
                  </a:lnTo>
                  <a:lnTo>
                    <a:pt x="382" y="540"/>
                  </a:lnTo>
                  <a:lnTo>
                    <a:pt x="383" y="541"/>
                  </a:lnTo>
                  <a:lnTo>
                    <a:pt x="385" y="544"/>
                  </a:lnTo>
                  <a:lnTo>
                    <a:pt x="386" y="545"/>
                  </a:lnTo>
                  <a:lnTo>
                    <a:pt x="386" y="546"/>
                  </a:lnTo>
                  <a:lnTo>
                    <a:pt x="387" y="547"/>
                  </a:lnTo>
                  <a:lnTo>
                    <a:pt x="387" y="548"/>
                  </a:lnTo>
                  <a:lnTo>
                    <a:pt x="387" y="550"/>
                  </a:lnTo>
                  <a:lnTo>
                    <a:pt x="387" y="551"/>
                  </a:lnTo>
                  <a:lnTo>
                    <a:pt x="386" y="552"/>
                  </a:lnTo>
                  <a:lnTo>
                    <a:pt x="386" y="553"/>
                  </a:lnTo>
                  <a:lnTo>
                    <a:pt x="385" y="554"/>
                  </a:lnTo>
                  <a:lnTo>
                    <a:pt x="384" y="555"/>
                  </a:lnTo>
                  <a:lnTo>
                    <a:pt x="382" y="556"/>
                  </a:lnTo>
                  <a:lnTo>
                    <a:pt x="381" y="557"/>
                  </a:lnTo>
                  <a:lnTo>
                    <a:pt x="380" y="557"/>
                  </a:lnTo>
                  <a:lnTo>
                    <a:pt x="379" y="557"/>
                  </a:lnTo>
                  <a:lnTo>
                    <a:pt x="377" y="557"/>
                  </a:lnTo>
                  <a:lnTo>
                    <a:pt x="374" y="557"/>
                  </a:lnTo>
                  <a:lnTo>
                    <a:pt x="372" y="556"/>
                  </a:lnTo>
                  <a:lnTo>
                    <a:pt x="365" y="555"/>
                  </a:lnTo>
                  <a:lnTo>
                    <a:pt x="361" y="553"/>
                  </a:lnTo>
                  <a:lnTo>
                    <a:pt x="359" y="553"/>
                  </a:lnTo>
                  <a:lnTo>
                    <a:pt x="357" y="552"/>
                  </a:lnTo>
                  <a:lnTo>
                    <a:pt x="352" y="550"/>
                  </a:lnTo>
                  <a:lnTo>
                    <a:pt x="351" y="550"/>
                  </a:lnTo>
                  <a:lnTo>
                    <a:pt x="348" y="548"/>
                  </a:lnTo>
                  <a:lnTo>
                    <a:pt x="347" y="548"/>
                  </a:lnTo>
                  <a:lnTo>
                    <a:pt x="345" y="547"/>
                  </a:lnTo>
                  <a:lnTo>
                    <a:pt x="343" y="547"/>
                  </a:lnTo>
                  <a:lnTo>
                    <a:pt x="337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0" y="545"/>
                  </a:lnTo>
                  <a:lnTo>
                    <a:pt x="328" y="545"/>
                  </a:lnTo>
                  <a:lnTo>
                    <a:pt x="327" y="545"/>
                  </a:lnTo>
                  <a:lnTo>
                    <a:pt x="325" y="545"/>
                  </a:lnTo>
                  <a:lnTo>
                    <a:pt x="324" y="545"/>
                  </a:lnTo>
                  <a:lnTo>
                    <a:pt x="323" y="546"/>
                  </a:lnTo>
                  <a:lnTo>
                    <a:pt x="322" y="546"/>
                  </a:lnTo>
                  <a:lnTo>
                    <a:pt x="321" y="546"/>
                  </a:lnTo>
                  <a:lnTo>
                    <a:pt x="321" y="547"/>
                  </a:lnTo>
                  <a:lnTo>
                    <a:pt x="320" y="548"/>
                  </a:lnTo>
                  <a:lnTo>
                    <a:pt x="319" y="548"/>
                  </a:lnTo>
                  <a:lnTo>
                    <a:pt x="318" y="549"/>
                  </a:lnTo>
                  <a:lnTo>
                    <a:pt x="318" y="551"/>
                  </a:lnTo>
                  <a:lnTo>
                    <a:pt x="317" y="552"/>
                  </a:lnTo>
                  <a:lnTo>
                    <a:pt x="317" y="553"/>
                  </a:lnTo>
                  <a:lnTo>
                    <a:pt x="316" y="558"/>
                  </a:lnTo>
                  <a:lnTo>
                    <a:pt x="315" y="565"/>
                  </a:lnTo>
                  <a:lnTo>
                    <a:pt x="314" y="567"/>
                  </a:lnTo>
                  <a:lnTo>
                    <a:pt x="314" y="571"/>
                  </a:lnTo>
                  <a:lnTo>
                    <a:pt x="313" y="573"/>
                  </a:lnTo>
                  <a:lnTo>
                    <a:pt x="313" y="574"/>
                  </a:lnTo>
                  <a:lnTo>
                    <a:pt x="312" y="575"/>
                  </a:lnTo>
                  <a:lnTo>
                    <a:pt x="312" y="576"/>
                  </a:lnTo>
                  <a:lnTo>
                    <a:pt x="311" y="578"/>
                  </a:lnTo>
                  <a:lnTo>
                    <a:pt x="309" y="580"/>
                  </a:lnTo>
                  <a:lnTo>
                    <a:pt x="307" y="582"/>
                  </a:lnTo>
                  <a:lnTo>
                    <a:pt x="305" y="585"/>
                  </a:lnTo>
                  <a:lnTo>
                    <a:pt x="304" y="586"/>
                  </a:lnTo>
                  <a:lnTo>
                    <a:pt x="302" y="588"/>
                  </a:lnTo>
                  <a:lnTo>
                    <a:pt x="301" y="589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266">
              <a:extLst>
                <a:ext uri="{FF2B5EF4-FFF2-40B4-BE49-F238E27FC236}">
                  <a16:creationId xmlns:a16="http://schemas.microsoft.com/office/drawing/2014/main" id="{4B68BD53-61F6-24BB-030D-46D25BB23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827" y="4041543"/>
              <a:ext cx="636747" cy="867216"/>
            </a:xfrm>
            <a:custGeom>
              <a:avLst/>
              <a:gdLst>
                <a:gd name="T0" fmla="*/ 510 w 531"/>
                <a:gd name="T1" fmla="*/ 580 h 659"/>
                <a:gd name="T2" fmla="*/ 507 w 531"/>
                <a:gd name="T3" fmla="*/ 614 h 659"/>
                <a:gd name="T4" fmla="*/ 500 w 531"/>
                <a:gd name="T5" fmla="*/ 640 h 659"/>
                <a:gd name="T6" fmla="*/ 489 w 531"/>
                <a:gd name="T7" fmla="*/ 642 h 659"/>
                <a:gd name="T8" fmla="*/ 476 w 531"/>
                <a:gd name="T9" fmla="*/ 630 h 659"/>
                <a:gd name="T10" fmla="*/ 461 w 531"/>
                <a:gd name="T11" fmla="*/ 618 h 659"/>
                <a:gd name="T12" fmla="*/ 441 w 531"/>
                <a:gd name="T13" fmla="*/ 625 h 659"/>
                <a:gd name="T14" fmla="*/ 415 w 531"/>
                <a:gd name="T15" fmla="*/ 618 h 659"/>
                <a:gd name="T16" fmla="*/ 398 w 531"/>
                <a:gd name="T17" fmla="*/ 603 h 659"/>
                <a:gd name="T18" fmla="*/ 391 w 531"/>
                <a:gd name="T19" fmla="*/ 613 h 659"/>
                <a:gd name="T20" fmla="*/ 382 w 531"/>
                <a:gd name="T21" fmla="*/ 634 h 659"/>
                <a:gd name="T22" fmla="*/ 366 w 531"/>
                <a:gd name="T23" fmla="*/ 639 h 659"/>
                <a:gd name="T24" fmla="*/ 356 w 531"/>
                <a:gd name="T25" fmla="*/ 650 h 659"/>
                <a:gd name="T26" fmla="*/ 340 w 531"/>
                <a:gd name="T27" fmla="*/ 659 h 659"/>
                <a:gd name="T28" fmla="*/ 307 w 531"/>
                <a:gd name="T29" fmla="*/ 644 h 659"/>
                <a:gd name="T30" fmla="*/ 266 w 531"/>
                <a:gd name="T31" fmla="*/ 636 h 659"/>
                <a:gd name="T32" fmla="*/ 238 w 531"/>
                <a:gd name="T33" fmla="*/ 634 h 659"/>
                <a:gd name="T34" fmla="*/ 216 w 531"/>
                <a:gd name="T35" fmla="*/ 622 h 659"/>
                <a:gd name="T36" fmla="*/ 206 w 531"/>
                <a:gd name="T37" fmla="*/ 608 h 659"/>
                <a:gd name="T38" fmla="*/ 207 w 531"/>
                <a:gd name="T39" fmla="*/ 598 h 659"/>
                <a:gd name="T40" fmla="*/ 219 w 531"/>
                <a:gd name="T41" fmla="*/ 587 h 659"/>
                <a:gd name="T42" fmla="*/ 205 w 531"/>
                <a:gd name="T43" fmla="*/ 570 h 659"/>
                <a:gd name="T44" fmla="*/ 184 w 531"/>
                <a:gd name="T45" fmla="*/ 556 h 659"/>
                <a:gd name="T46" fmla="*/ 156 w 531"/>
                <a:gd name="T47" fmla="*/ 533 h 659"/>
                <a:gd name="T48" fmla="*/ 125 w 531"/>
                <a:gd name="T49" fmla="*/ 516 h 659"/>
                <a:gd name="T50" fmla="*/ 113 w 531"/>
                <a:gd name="T51" fmla="*/ 501 h 659"/>
                <a:gd name="T52" fmla="*/ 103 w 531"/>
                <a:gd name="T53" fmla="*/ 478 h 659"/>
                <a:gd name="T54" fmla="*/ 88 w 531"/>
                <a:gd name="T55" fmla="*/ 454 h 659"/>
                <a:gd name="T56" fmla="*/ 72 w 531"/>
                <a:gd name="T57" fmla="*/ 444 h 659"/>
                <a:gd name="T58" fmla="*/ 51 w 531"/>
                <a:gd name="T59" fmla="*/ 435 h 659"/>
                <a:gd name="T60" fmla="*/ 34 w 531"/>
                <a:gd name="T61" fmla="*/ 402 h 659"/>
                <a:gd name="T62" fmla="*/ 21 w 531"/>
                <a:gd name="T63" fmla="*/ 393 h 659"/>
                <a:gd name="T64" fmla="*/ 6 w 531"/>
                <a:gd name="T65" fmla="*/ 386 h 659"/>
                <a:gd name="T66" fmla="*/ 0 w 531"/>
                <a:gd name="T67" fmla="*/ 368 h 659"/>
                <a:gd name="T68" fmla="*/ 9 w 531"/>
                <a:gd name="T69" fmla="*/ 340 h 659"/>
                <a:gd name="T70" fmla="*/ 23 w 531"/>
                <a:gd name="T71" fmla="*/ 330 h 659"/>
                <a:gd name="T72" fmla="*/ 25 w 531"/>
                <a:gd name="T73" fmla="*/ 310 h 659"/>
                <a:gd name="T74" fmla="*/ 24 w 531"/>
                <a:gd name="T75" fmla="*/ 283 h 659"/>
                <a:gd name="T76" fmla="*/ 37 w 531"/>
                <a:gd name="T77" fmla="*/ 272 h 659"/>
                <a:gd name="T78" fmla="*/ 55 w 531"/>
                <a:gd name="T79" fmla="*/ 263 h 659"/>
                <a:gd name="T80" fmla="*/ 70 w 531"/>
                <a:gd name="T81" fmla="*/ 245 h 659"/>
                <a:gd name="T82" fmla="*/ 76 w 531"/>
                <a:gd name="T83" fmla="*/ 231 h 659"/>
                <a:gd name="T84" fmla="*/ 69 w 531"/>
                <a:gd name="T85" fmla="*/ 215 h 659"/>
                <a:gd name="T86" fmla="*/ 80 w 531"/>
                <a:gd name="T87" fmla="*/ 204 h 659"/>
                <a:gd name="T88" fmla="*/ 77 w 531"/>
                <a:gd name="T89" fmla="*/ 194 h 659"/>
                <a:gd name="T90" fmla="*/ 75 w 531"/>
                <a:gd name="T91" fmla="*/ 186 h 659"/>
                <a:gd name="T92" fmla="*/ 84 w 531"/>
                <a:gd name="T93" fmla="*/ 178 h 659"/>
                <a:gd name="T94" fmla="*/ 86 w 531"/>
                <a:gd name="T95" fmla="*/ 163 h 659"/>
                <a:gd name="T96" fmla="*/ 104 w 531"/>
                <a:gd name="T97" fmla="*/ 141 h 659"/>
                <a:gd name="T98" fmla="*/ 108 w 531"/>
                <a:gd name="T99" fmla="*/ 123 h 659"/>
                <a:gd name="T100" fmla="*/ 101 w 531"/>
                <a:gd name="T101" fmla="*/ 94 h 659"/>
                <a:gd name="T102" fmla="*/ 105 w 531"/>
                <a:gd name="T103" fmla="*/ 74 h 659"/>
                <a:gd name="T104" fmla="*/ 100 w 531"/>
                <a:gd name="T105" fmla="*/ 50 h 659"/>
                <a:gd name="T106" fmla="*/ 100 w 531"/>
                <a:gd name="T107" fmla="*/ 33 h 659"/>
                <a:gd name="T108" fmla="*/ 109 w 531"/>
                <a:gd name="T109" fmla="*/ 30 h 659"/>
                <a:gd name="T110" fmla="*/ 132 w 531"/>
                <a:gd name="T111" fmla="*/ 29 h 659"/>
                <a:gd name="T112" fmla="*/ 146 w 531"/>
                <a:gd name="T113" fmla="*/ 26 h 659"/>
                <a:gd name="T114" fmla="*/ 159 w 531"/>
                <a:gd name="T115" fmla="*/ 34 h 659"/>
                <a:gd name="T116" fmla="*/ 175 w 531"/>
                <a:gd name="T117" fmla="*/ 35 h 659"/>
                <a:gd name="T118" fmla="*/ 194 w 531"/>
                <a:gd name="T119" fmla="*/ 28 h 659"/>
                <a:gd name="T120" fmla="*/ 206 w 531"/>
                <a:gd name="T121" fmla="*/ 18 h 659"/>
                <a:gd name="T122" fmla="*/ 225 w 531"/>
                <a:gd name="T123" fmla="*/ 2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659">
                  <a:moveTo>
                    <a:pt x="531" y="558"/>
                  </a:moveTo>
                  <a:lnTo>
                    <a:pt x="529" y="559"/>
                  </a:lnTo>
                  <a:lnTo>
                    <a:pt x="525" y="562"/>
                  </a:lnTo>
                  <a:lnTo>
                    <a:pt x="520" y="566"/>
                  </a:lnTo>
                  <a:lnTo>
                    <a:pt x="518" y="567"/>
                  </a:lnTo>
                  <a:lnTo>
                    <a:pt x="517" y="569"/>
                  </a:lnTo>
                  <a:lnTo>
                    <a:pt x="516" y="570"/>
                  </a:lnTo>
                  <a:lnTo>
                    <a:pt x="515" y="571"/>
                  </a:lnTo>
                  <a:lnTo>
                    <a:pt x="514" y="573"/>
                  </a:lnTo>
                  <a:lnTo>
                    <a:pt x="512" y="575"/>
                  </a:lnTo>
                  <a:lnTo>
                    <a:pt x="511" y="578"/>
                  </a:lnTo>
                  <a:lnTo>
                    <a:pt x="510" y="580"/>
                  </a:lnTo>
                  <a:lnTo>
                    <a:pt x="509" y="583"/>
                  </a:lnTo>
                  <a:lnTo>
                    <a:pt x="508" y="587"/>
                  </a:lnTo>
                  <a:lnTo>
                    <a:pt x="507" y="589"/>
                  </a:lnTo>
                  <a:lnTo>
                    <a:pt x="507" y="591"/>
                  </a:lnTo>
                  <a:lnTo>
                    <a:pt x="507" y="593"/>
                  </a:lnTo>
                  <a:lnTo>
                    <a:pt x="506" y="595"/>
                  </a:lnTo>
                  <a:lnTo>
                    <a:pt x="506" y="596"/>
                  </a:lnTo>
                  <a:lnTo>
                    <a:pt x="506" y="598"/>
                  </a:lnTo>
                  <a:lnTo>
                    <a:pt x="507" y="606"/>
                  </a:lnTo>
                  <a:lnTo>
                    <a:pt x="507" y="609"/>
                  </a:lnTo>
                  <a:lnTo>
                    <a:pt x="507" y="611"/>
                  </a:lnTo>
                  <a:lnTo>
                    <a:pt x="507" y="614"/>
                  </a:lnTo>
                  <a:lnTo>
                    <a:pt x="506" y="621"/>
                  </a:lnTo>
                  <a:lnTo>
                    <a:pt x="506" y="626"/>
                  </a:lnTo>
                  <a:lnTo>
                    <a:pt x="506" y="627"/>
                  </a:lnTo>
                  <a:lnTo>
                    <a:pt x="506" y="629"/>
                  </a:lnTo>
                  <a:lnTo>
                    <a:pt x="505" y="630"/>
                  </a:lnTo>
                  <a:lnTo>
                    <a:pt x="505" y="632"/>
                  </a:lnTo>
                  <a:lnTo>
                    <a:pt x="504" y="633"/>
                  </a:lnTo>
                  <a:lnTo>
                    <a:pt x="504" y="635"/>
                  </a:lnTo>
                  <a:lnTo>
                    <a:pt x="503" y="636"/>
                  </a:lnTo>
                  <a:lnTo>
                    <a:pt x="502" y="637"/>
                  </a:lnTo>
                  <a:lnTo>
                    <a:pt x="501" y="639"/>
                  </a:lnTo>
                  <a:lnTo>
                    <a:pt x="500" y="640"/>
                  </a:lnTo>
                  <a:lnTo>
                    <a:pt x="500" y="640"/>
                  </a:lnTo>
                  <a:lnTo>
                    <a:pt x="499" y="641"/>
                  </a:lnTo>
                  <a:lnTo>
                    <a:pt x="498" y="641"/>
                  </a:lnTo>
                  <a:lnTo>
                    <a:pt x="498" y="641"/>
                  </a:lnTo>
                  <a:lnTo>
                    <a:pt x="497" y="642"/>
                  </a:lnTo>
                  <a:lnTo>
                    <a:pt x="496" y="642"/>
                  </a:lnTo>
                  <a:lnTo>
                    <a:pt x="495" y="642"/>
                  </a:lnTo>
                  <a:lnTo>
                    <a:pt x="494" y="642"/>
                  </a:lnTo>
                  <a:lnTo>
                    <a:pt x="492" y="643"/>
                  </a:lnTo>
                  <a:lnTo>
                    <a:pt x="491" y="643"/>
                  </a:lnTo>
                  <a:lnTo>
                    <a:pt x="490" y="642"/>
                  </a:lnTo>
                  <a:lnTo>
                    <a:pt x="489" y="642"/>
                  </a:lnTo>
                  <a:lnTo>
                    <a:pt x="488" y="642"/>
                  </a:lnTo>
                  <a:lnTo>
                    <a:pt x="487" y="642"/>
                  </a:lnTo>
                  <a:lnTo>
                    <a:pt x="486" y="641"/>
                  </a:lnTo>
                  <a:lnTo>
                    <a:pt x="486" y="641"/>
                  </a:lnTo>
                  <a:lnTo>
                    <a:pt x="485" y="640"/>
                  </a:lnTo>
                  <a:lnTo>
                    <a:pt x="484" y="639"/>
                  </a:lnTo>
                  <a:lnTo>
                    <a:pt x="483" y="639"/>
                  </a:lnTo>
                  <a:lnTo>
                    <a:pt x="482" y="637"/>
                  </a:lnTo>
                  <a:lnTo>
                    <a:pt x="479" y="633"/>
                  </a:lnTo>
                  <a:lnTo>
                    <a:pt x="478" y="632"/>
                  </a:lnTo>
                  <a:lnTo>
                    <a:pt x="477" y="631"/>
                  </a:lnTo>
                  <a:lnTo>
                    <a:pt x="476" y="630"/>
                  </a:lnTo>
                  <a:lnTo>
                    <a:pt x="474" y="629"/>
                  </a:lnTo>
                  <a:lnTo>
                    <a:pt x="473" y="629"/>
                  </a:lnTo>
                  <a:lnTo>
                    <a:pt x="471" y="628"/>
                  </a:lnTo>
                  <a:lnTo>
                    <a:pt x="470" y="627"/>
                  </a:lnTo>
                  <a:lnTo>
                    <a:pt x="469" y="627"/>
                  </a:lnTo>
                  <a:lnTo>
                    <a:pt x="468" y="626"/>
                  </a:lnTo>
                  <a:lnTo>
                    <a:pt x="467" y="625"/>
                  </a:lnTo>
                  <a:lnTo>
                    <a:pt x="466" y="624"/>
                  </a:lnTo>
                  <a:lnTo>
                    <a:pt x="466" y="623"/>
                  </a:lnTo>
                  <a:lnTo>
                    <a:pt x="463" y="620"/>
                  </a:lnTo>
                  <a:lnTo>
                    <a:pt x="462" y="619"/>
                  </a:lnTo>
                  <a:lnTo>
                    <a:pt x="461" y="618"/>
                  </a:lnTo>
                  <a:lnTo>
                    <a:pt x="461" y="617"/>
                  </a:lnTo>
                  <a:lnTo>
                    <a:pt x="460" y="617"/>
                  </a:lnTo>
                  <a:lnTo>
                    <a:pt x="459" y="617"/>
                  </a:lnTo>
                  <a:lnTo>
                    <a:pt x="458" y="616"/>
                  </a:lnTo>
                  <a:lnTo>
                    <a:pt x="457" y="617"/>
                  </a:lnTo>
                  <a:lnTo>
                    <a:pt x="456" y="617"/>
                  </a:lnTo>
                  <a:lnTo>
                    <a:pt x="455" y="617"/>
                  </a:lnTo>
                  <a:lnTo>
                    <a:pt x="454" y="618"/>
                  </a:lnTo>
                  <a:lnTo>
                    <a:pt x="445" y="623"/>
                  </a:lnTo>
                  <a:lnTo>
                    <a:pt x="444" y="624"/>
                  </a:lnTo>
                  <a:lnTo>
                    <a:pt x="442" y="625"/>
                  </a:lnTo>
                  <a:lnTo>
                    <a:pt x="441" y="625"/>
                  </a:lnTo>
                  <a:lnTo>
                    <a:pt x="440" y="626"/>
                  </a:lnTo>
                  <a:lnTo>
                    <a:pt x="439" y="626"/>
                  </a:lnTo>
                  <a:lnTo>
                    <a:pt x="438" y="626"/>
                  </a:lnTo>
                  <a:lnTo>
                    <a:pt x="437" y="626"/>
                  </a:lnTo>
                  <a:lnTo>
                    <a:pt x="436" y="626"/>
                  </a:lnTo>
                  <a:lnTo>
                    <a:pt x="435" y="626"/>
                  </a:lnTo>
                  <a:lnTo>
                    <a:pt x="434" y="625"/>
                  </a:lnTo>
                  <a:lnTo>
                    <a:pt x="430" y="624"/>
                  </a:lnTo>
                  <a:lnTo>
                    <a:pt x="424" y="622"/>
                  </a:lnTo>
                  <a:lnTo>
                    <a:pt x="422" y="621"/>
                  </a:lnTo>
                  <a:lnTo>
                    <a:pt x="417" y="619"/>
                  </a:lnTo>
                  <a:lnTo>
                    <a:pt x="415" y="618"/>
                  </a:lnTo>
                  <a:lnTo>
                    <a:pt x="414" y="617"/>
                  </a:lnTo>
                  <a:lnTo>
                    <a:pt x="413" y="617"/>
                  </a:lnTo>
                  <a:lnTo>
                    <a:pt x="412" y="616"/>
                  </a:lnTo>
                  <a:lnTo>
                    <a:pt x="411" y="615"/>
                  </a:lnTo>
                  <a:lnTo>
                    <a:pt x="409" y="612"/>
                  </a:lnTo>
                  <a:lnTo>
                    <a:pt x="407" y="611"/>
                  </a:lnTo>
                  <a:lnTo>
                    <a:pt x="403" y="607"/>
                  </a:lnTo>
                  <a:lnTo>
                    <a:pt x="401" y="605"/>
                  </a:lnTo>
                  <a:lnTo>
                    <a:pt x="400" y="604"/>
                  </a:lnTo>
                  <a:lnTo>
                    <a:pt x="399" y="603"/>
                  </a:lnTo>
                  <a:lnTo>
                    <a:pt x="398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6" y="603"/>
                  </a:lnTo>
                  <a:lnTo>
                    <a:pt x="395" y="603"/>
                  </a:lnTo>
                  <a:lnTo>
                    <a:pt x="394" y="604"/>
                  </a:lnTo>
                  <a:lnTo>
                    <a:pt x="393" y="604"/>
                  </a:lnTo>
                  <a:lnTo>
                    <a:pt x="393" y="605"/>
                  </a:lnTo>
                  <a:lnTo>
                    <a:pt x="392" y="605"/>
                  </a:lnTo>
                  <a:lnTo>
                    <a:pt x="392" y="606"/>
                  </a:lnTo>
                  <a:lnTo>
                    <a:pt x="391" y="606"/>
                  </a:lnTo>
                  <a:lnTo>
                    <a:pt x="391" y="607"/>
                  </a:lnTo>
                  <a:lnTo>
                    <a:pt x="391" y="608"/>
                  </a:lnTo>
                  <a:lnTo>
                    <a:pt x="391" y="613"/>
                  </a:lnTo>
                  <a:lnTo>
                    <a:pt x="390" y="615"/>
                  </a:lnTo>
                  <a:lnTo>
                    <a:pt x="390" y="617"/>
                  </a:lnTo>
                  <a:lnTo>
                    <a:pt x="389" y="620"/>
                  </a:lnTo>
                  <a:lnTo>
                    <a:pt x="388" y="624"/>
                  </a:lnTo>
                  <a:lnTo>
                    <a:pt x="388" y="625"/>
                  </a:lnTo>
                  <a:lnTo>
                    <a:pt x="387" y="627"/>
                  </a:lnTo>
                  <a:lnTo>
                    <a:pt x="387" y="628"/>
                  </a:lnTo>
                  <a:lnTo>
                    <a:pt x="386" y="630"/>
                  </a:lnTo>
                  <a:lnTo>
                    <a:pt x="385" y="631"/>
                  </a:lnTo>
                  <a:lnTo>
                    <a:pt x="384" y="632"/>
                  </a:lnTo>
                  <a:lnTo>
                    <a:pt x="383" y="633"/>
                  </a:lnTo>
                  <a:lnTo>
                    <a:pt x="382" y="634"/>
                  </a:lnTo>
                  <a:lnTo>
                    <a:pt x="381" y="635"/>
                  </a:lnTo>
                  <a:lnTo>
                    <a:pt x="381" y="636"/>
                  </a:lnTo>
                  <a:lnTo>
                    <a:pt x="380" y="636"/>
                  </a:lnTo>
                  <a:lnTo>
                    <a:pt x="379" y="636"/>
                  </a:lnTo>
                  <a:lnTo>
                    <a:pt x="378" y="637"/>
                  </a:lnTo>
                  <a:lnTo>
                    <a:pt x="377" y="637"/>
                  </a:lnTo>
                  <a:lnTo>
                    <a:pt x="372" y="637"/>
                  </a:lnTo>
                  <a:lnTo>
                    <a:pt x="370" y="638"/>
                  </a:lnTo>
                  <a:lnTo>
                    <a:pt x="368" y="638"/>
                  </a:lnTo>
                  <a:lnTo>
                    <a:pt x="367" y="638"/>
                  </a:lnTo>
                  <a:lnTo>
                    <a:pt x="367" y="639"/>
                  </a:lnTo>
                  <a:lnTo>
                    <a:pt x="366" y="639"/>
                  </a:lnTo>
                  <a:lnTo>
                    <a:pt x="365" y="640"/>
                  </a:lnTo>
                  <a:lnTo>
                    <a:pt x="365" y="640"/>
                  </a:lnTo>
                  <a:lnTo>
                    <a:pt x="364" y="642"/>
                  </a:lnTo>
                  <a:lnTo>
                    <a:pt x="363" y="644"/>
                  </a:lnTo>
                  <a:lnTo>
                    <a:pt x="362" y="646"/>
                  </a:lnTo>
                  <a:lnTo>
                    <a:pt x="362" y="646"/>
                  </a:lnTo>
                  <a:lnTo>
                    <a:pt x="362" y="647"/>
                  </a:lnTo>
                  <a:lnTo>
                    <a:pt x="361" y="648"/>
                  </a:lnTo>
                  <a:lnTo>
                    <a:pt x="360" y="648"/>
                  </a:lnTo>
                  <a:lnTo>
                    <a:pt x="359" y="649"/>
                  </a:lnTo>
                  <a:lnTo>
                    <a:pt x="358" y="649"/>
                  </a:lnTo>
                  <a:lnTo>
                    <a:pt x="356" y="650"/>
                  </a:lnTo>
                  <a:lnTo>
                    <a:pt x="354" y="651"/>
                  </a:lnTo>
                  <a:lnTo>
                    <a:pt x="353" y="651"/>
                  </a:lnTo>
                  <a:lnTo>
                    <a:pt x="352" y="651"/>
                  </a:lnTo>
                  <a:lnTo>
                    <a:pt x="351" y="652"/>
                  </a:lnTo>
                  <a:lnTo>
                    <a:pt x="350" y="653"/>
                  </a:lnTo>
                  <a:lnTo>
                    <a:pt x="349" y="653"/>
                  </a:lnTo>
                  <a:lnTo>
                    <a:pt x="346" y="656"/>
                  </a:lnTo>
                  <a:lnTo>
                    <a:pt x="345" y="657"/>
                  </a:lnTo>
                  <a:lnTo>
                    <a:pt x="344" y="658"/>
                  </a:lnTo>
                  <a:lnTo>
                    <a:pt x="343" y="659"/>
                  </a:lnTo>
                  <a:lnTo>
                    <a:pt x="342" y="659"/>
                  </a:lnTo>
                  <a:lnTo>
                    <a:pt x="340" y="659"/>
                  </a:lnTo>
                  <a:lnTo>
                    <a:pt x="339" y="659"/>
                  </a:lnTo>
                  <a:lnTo>
                    <a:pt x="339" y="659"/>
                  </a:lnTo>
                  <a:lnTo>
                    <a:pt x="338" y="659"/>
                  </a:lnTo>
                  <a:lnTo>
                    <a:pt x="337" y="658"/>
                  </a:lnTo>
                  <a:lnTo>
                    <a:pt x="333" y="657"/>
                  </a:lnTo>
                  <a:lnTo>
                    <a:pt x="328" y="654"/>
                  </a:lnTo>
                  <a:lnTo>
                    <a:pt x="324" y="652"/>
                  </a:lnTo>
                  <a:lnTo>
                    <a:pt x="313" y="647"/>
                  </a:lnTo>
                  <a:lnTo>
                    <a:pt x="311" y="646"/>
                  </a:lnTo>
                  <a:lnTo>
                    <a:pt x="309" y="645"/>
                  </a:lnTo>
                  <a:lnTo>
                    <a:pt x="308" y="645"/>
                  </a:lnTo>
                  <a:lnTo>
                    <a:pt x="307" y="644"/>
                  </a:lnTo>
                  <a:lnTo>
                    <a:pt x="302" y="644"/>
                  </a:lnTo>
                  <a:lnTo>
                    <a:pt x="299" y="643"/>
                  </a:lnTo>
                  <a:lnTo>
                    <a:pt x="297" y="643"/>
                  </a:lnTo>
                  <a:lnTo>
                    <a:pt x="291" y="640"/>
                  </a:lnTo>
                  <a:lnTo>
                    <a:pt x="284" y="638"/>
                  </a:lnTo>
                  <a:lnTo>
                    <a:pt x="280" y="637"/>
                  </a:lnTo>
                  <a:lnTo>
                    <a:pt x="279" y="637"/>
                  </a:lnTo>
                  <a:lnTo>
                    <a:pt x="277" y="636"/>
                  </a:lnTo>
                  <a:lnTo>
                    <a:pt x="274" y="636"/>
                  </a:lnTo>
                  <a:lnTo>
                    <a:pt x="269" y="636"/>
                  </a:lnTo>
                  <a:lnTo>
                    <a:pt x="268" y="636"/>
                  </a:lnTo>
                  <a:lnTo>
                    <a:pt x="266" y="636"/>
                  </a:lnTo>
                  <a:lnTo>
                    <a:pt x="260" y="635"/>
                  </a:lnTo>
                  <a:lnTo>
                    <a:pt x="258" y="634"/>
                  </a:lnTo>
                  <a:lnTo>
                    <a:pt x="254" y="634"/>
                  </a:lnTo>
                  <a:lnTo>
                    <a:pt x="253" y="634"/>
                  </a:lnTo>
                  <a:lnTo>
                    <a:pt x="251" y="634"/>
                  </a:lnTo>
                  <a:lnTo>
                    <a:pt x="246" y="635"/>
                  </a:lnTo>
                  <a:lnTo>
                    <a:pt x="244" y="635"/>
                  </a:lnTo>
                  <a:lnTo>
                    <a:pt x="242" y="635"/>
                  </a:lnTo>
                  <a:lnTo>
                    <a:pt x="241" y="635"/>
                  </a:lnTo>
                  <a:lnTo>
                    <a:pt x="240" y="635"/>
                  </a:lnTo>
                  <a:lnTo>
                    <a:pt x="239" y="635"/>
                  </a:lnTo>
                  <a:lnTo>
                    <a:pt x="238" y="634"/>
                  </a:lnTo>
                  <a:lnTo>
                    <a:pt x="235" y="633"/>
                  </a:lnTo>
                  <a:lnTo>
                    <a:pt x="234" y="632"/>
                  </a:lnTo>
                  <a:lnTo>
                    <a:pt x="231" y="632"/>
                  </a:lnTo>
                  <a:lnTo>
                    <a:pt x="227" y="631"/>
                  </a:lnTo>
                  <a:lnTo>
                    <a:pt x="226" y="630"/>
                  </a:lnTo>
                  <a:lnTo>
                    <a:pt x="225" y="630"/>
                  </a:lnTo>
                  <a:lnTo>
                    <a:pt x="224" y="630"/>
                  </a:lnTo>
                  <a:lnTo>
                    <a:pt x="222" y="628"/>
                  </a:lnTo>
                  <a:lnTo>
                    <a:pt x="219" y="625"/>
                  </a:lnTo>
                  <a:lnTo>
                    <a:pt x="218" y="624"/>
                  </a:lnTo>
                  <a:lnTo>
                    <a:pt x="217" y="624"/>
                  </a:lnTo>
                  <a:lnTo>
                    <a:pt x="216" y="622"/>
                  </a:lnTo>
                  <a:lnTo>
                    <a:pt x="215" y="621"/>
                  </a:lnTo>
                  <a:lnTo>
                    <a:pt x="215" y="620"/>
                  </a:lnTo>
                  <a:lnTo>
                    <a:pt x="214" y="619"/>
                  </a:lnTo>
                  <a:lnTo>
                    <a:pt x="213" y="616"/>
                  </a:lnTo>
                  <a:lnTo>
                    <a:pt x="212" y="615"/>
                  </a:lnTo>
                  <a:lnTo>
                    <a:pt x="212" y="614"/>
                  </a:lnTo>
                  <a:lnTo>
                    <a:pt x="211" y="614"/>
                  </a:lnTo>
                  <a:lnTo>
                    <a:pt x="211" y="613"/>
                  </a:lnTo>
                  <a:lnTo>
                    <a:pt x="209" y="611"/>
                  </a:lnTo>
                  <a:lnTo>
                    <a:pt x="208" y="610"/>
                  </a:lnTo>
                  <a:lnTo>
                    <a:pt x="207" y="609"/>
                  </a:lnTo>
                  <a:lnTo>
                    <a:pt x="206" y="608"/>
                  </a:lnTo>
                  <a:lnTo>
                    <a:pt x="205" y="607"/>
                  </a:lnTo>
                  <a:lnTo>
                    <a:pt x="205" y="606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4" y="603"/>
                  </a:lnTo>
                  <a:lnTo>
                    <a:pt x="204" y="603"/>
                  </a:lnTo>
                  <a:lnTo>
                    <a:pt x="205" y="602"/>
                  </a:lnTo>
                  <a:lnTo>
                    <a:pt x="205" y="601"/>
                  </a:lnTo>
                  <a:lnTo>
                    <a:pt x="205" y="600"/>
                  </a:lnTo>
                  <a:lnTo>
                    <a:pt x="206" y="599"/>
                  </a:lnTo>
                  <a:lnTo>
                    <a:pt x="207" y="599"/>
                  </a:lnTo>
                  <a:lnTo>
                    <a:pt x="207" y="598"/>
                  </a:lnTo>
                  <a:lnTo>
                    <a:pt x="209" y="597"/>
                  </a:lnTo>
                  <a:lnTo>
                    <a:pt x="210" y="596"/>
                  </a:lnTo>
                  <a:lnTo>
                    <a:pt x="211" y="595"/>
                  </a:lnTo>
                  <a:lnTo>
                    <a:pt x="215" y="594"/>
                  </a:lnTo>
                  <a:lnTo>
                    <a:pt x="216" y="593"/>
                  </a:lnTo>
                  <a:lnTo>
                    <a:pt x="216" y="593"/>
                  </a:lnTo>
                  <a:lnTo>
                    <a:pt x="217" y="592"/>
                  </a:lnTo>
                  <a:lnTo>
                    <a:pt x="217" y="591"/>
                  </a:lnTo>
                  <a:lnTo>
                    <a:pt x="218" y="591"/>
                  </a:lnTo>
                  <a:lnTo>
                    <a:pt x="218" y="590"/>
                  </a:lnTo>
                  <a:lnTo>
                    <a:pt x="219" y="589"/>
                  </a:lnTo>
                  <a:lnTo>
                    <a:pt x="219" y="587"/>
                  </a:lnTo>
                  <a:lnTo>
                    <a:pt x="219" y="586"/>
                  </a:lnTo>
                  <a:lnTo>
                    <a:pt x="219" y="585"/>
                  </a:lnTo>
                  <a:lnTo>
                    <a:pt x="218" y="584"/>
                  </a:lnTo>
                  <a:lnTo>
                    <a:pt x="218" y="583"/>
                  </a:lnTo>
                  <a:lnTo>
                    <a:pt x="217" y="583"/>
                  </a:lnTo>
                  <a:lnTo>
                    <a:pt x="217" y="582"/>
                  </a:lnTo>
                  <a:lnTo>
                    <a:pt x="216" y="581"/>
                  </a:lnTo>
                  <a:lnTo>
                    <a:pt x="212" y="578"/>
                  </a:lnTo>
                  <a:lnTo>
                    <a:pt x="210" y="577"/>
                  </a:lnTo>
                  <a:lnTo>
                    <a:pt x="209" y="576"/>
                  </a:lnTo>
                  <a:lnTo>
                    <a:pt x="208" y="574"/>
                  </a:lnTo>
                  <a:lnTo>
                    <a:pt x="205" y="570"/>
                  </a:lnTo>
                  <a:lnTo>
                    <a:pt x="203" y="568"/>
                  </a:lnTo>
                  <a:lnTo>
                    <a:pt x="201" y="566"/>
                  </a:lnTo>
                  <a:lnTo>
                    <a:pt x="200" y="564"/>
                  </a:lnTo>
                  <a:lnTo>
                    <a:pt x="198" y="563"/>
                  </a:lnTo>
                  <a:lnTo>
                    <a:pt x="197" y="562"/>
                  </a:lnTo>
                  <a:lnTo>
                    <a:pt x="196" y="561"/>
                  </a:lnTo>
                  <a:lnTo>
                    <a:pt x="195" y="560"/>
                  </a:lnTo>
                  <a:lnTo>
                    <a:pt x="194" y="560"/>
                  </a:lnTo>
                  <a:lnTo>
                    <a:pt x="193" y="559"/>
                  </a:lnTo>
                  <a:lnTo>
                    <a:pt x="190" y="558"/>
                  </a:lnTo>
                  <a:lnTo>
                    <a:pt x="186" y="557"/>
                  </a:lnTo>
                  <a:lnTo>
                    <a:pt x="184" y="556"/>
                  </a:lnTo>
                  <a:lnTo>
                    <a:pt x="182" y="555"/>
                  </a:lnTo>
                  <a:lnTo>
                    <a:pt x="180" y="554"/>
                  </a:lnTo>
                  <a:lnTo>
                    <a:pt x="178" y="553"/>
                  </a:lnTo>
                  <a:lnTo>
                    <a:pt x="177" y="553"/>
                  </a:lnTo>
                  <a:lnTo>
                    <a:pt x="172" y="549"/>
                  </a:lnTo>
                  <a:lnTo>
                    <a:pt x="171" y="548"/>
                  </a:lnTo>
                  <a:lnTo>
                    <a:pt x="170" y="547"/>
                  </a:lnTo>
                  <a:lnTo>
                    <a:pt x="168" y="546"/>
                  </a:lnTo>
                  <a:lnTo>
                    <a:pt x="167" y="544"/>
                  </a:lnTo>
                  <a:lnTo>
                    <a:pt x="165" y="542"/>
                  </a:lnTo>
                  <a:lnTo>
                    <a:pt x="159" y="535"/>
                  </a:lnTo>
                  <a:lnTo>
                    <a:pt x="156" y="533"/>
                  </a:lnTo>
                  <a:lnTo>
                    <a:pt x="154" y="531"/>
                  </a:lnTo>
                  <a:lnTo>
                    <a:pt x="152" y="529"/>
                  </a:lnTo>
                  <a:lnTo>
                    <a:pt x="150" y="528"/>
                  </a:lnTo>
                  <a:lnTo>
                    <a:pt x="148" y="526"/>
                  </a:lnTo>
                  <a:lnTo>
                    <a:pt x="146" y="524"/>
                  </a:lnTo>
                  <a:lnTo>
                    <a:pt x="144" y="523"/>
                  </a:lnTo>
                  <a:lnTo>
                    <a:pt x="142" y="522"/>
                  </a:lnTo>
                  <a:lnTo>
                    <a:pt x="140" y="521"/>
                  </a:lnTo>
                  <a:lnTo>
                    <a:pt x="138" y="520"/>
                  </a:lnTo>
                  <a:lnTo>
                    <a:pt x="136" y="519"/>
                  </a:lnTo>
                  <a:lnTo>
                    <a:pt x="134" y="518"/>
                  </a:lnTo>
                  <a:lnTo>
                    <a:pt x="125" y="516"/>
                  </a:lnTo>
                  <a:lnTo>
                    <a:pt x="123" y="515"/>
                  </a:lnTo>
                  <a:lnTo>
                    <a:pt x="121" y="514"/>
                  </a:lnTo>
                  <a:lnTo>
                    <a:pt x="120" y="514"/>
                  </a:lnTo>
                  <a:lnTo>
                    <a:pt x="118" y="513"/>
                  </a:lnTo>
                  <a:lnTo>
                    <a:pt x="117" y="512"/>
                  </a:lnTo>
                  <a:lnTo>
                    <a:pt x="117" y="512"/>
                  </a:lnTo>
                  <a:lnTo>
                    <a:pt x="116" y="511"/>
                  </a:lnTo>
                  <a:lnTo>
                    <a:pt x="115" y="510"/>
                  </a:lnTo>
                  <a:lnTo>
                    <a:pt x="115" y="508"/>
                  </a:lnTo>
                  <a:lnTo>
                    <a:pt x="114" y="506"/>
                  </a:lnTo>
                  <a:lnTo>
                    <a:pt x="114" y="505"/>
                  </a:lnTo>
                  <a:lnTo>
                    <a:pt x="113" y="501"/>
                  </a:lnTo>
                  <a:lnTo>
                    <a:pt x="113" y="499"/>
                  </a:lnTo>
                  <a:lnTo>
                    <a:pt x="113" y="498"/>
                  </a:lnTo>
                  <a:lnTo>
                    <a:pt x="112" y="496"/>
                  </a:lnTo>
                  <a:lnTo>
                    <a:pt x="111" y="493"/>
                  </a:lnTo>
                  <a:lnTo>
                    <a:pt x="108" y="487"/>
                  </a:lnTo>
                  <a:lnTo>
                    <a:pt x="107" y="485"/>
                  </a:lnTo>
                  <a:lnTo>
                    <a:pt x="107" y="483"/>
                  </a:lnTo>
                  <a:lnTo>
                    <a:pt x="105" y="481"/>
                  </a:lnTo>
                  <a:lnTo>
                    <a:pt x="105" y="480"/>
                  </a:lnTo>
                  <a:lnTo>
                    <a:pt x="104" y="480"/>
                  </a:lnTo>
                  <a:lnTo>
                    <a:pt x="103" y="479"/>
                  </a:lnTo>
                  <a:lnTo>
                    <a:pt x="103" y="478"/>
                  </a:lnTo>
                  <a:lnTo>
                    <a:pt x="99" y="476"/>
                  </a:lnTo>
                  <a:lnTo>
                    <a:pt x="98" y="475"/>
                  </a:lnTo>
                  <a:lnTo>
                    <a:pt x="97" y="474"/>
                  </a:lnTo>
                  <a:lnTo>
                    <a:pt x="97" y="473"/>
                  </a:lnTo>
                  <a:lnTo>
                    <a:pt x="96" y="473"/>
                  </a:lnTo>
                  <a:lnTo>
                    <a:pt x="95" y="472"/>
                  </a:lnTo>
                  <a:lnTo>
                    <a:pt x="95" y="470"/>
                  </a:lnTo>
                  <a:lnTo>
                    <a:pt x="94" y="469"/>
                  </a:lnTo>
                  <a:lnTo>
                    <a:pt x="93" y="467"/>
                  </a:lnTo>
                  <a:lnTo>
                    <a:pt x="92" y="465"/>
                  </a:lnTo>
                  <a:lnTo>
                    <a:pt x="90" y="459"/>
                  </a:lnTo>
                  <a:lnTo>
                    <a:pt x="88" y="454"/>
                  </a:lnTo>
                  <a:lnTo>
                    <a:pt x="87" y="451"/>
                  </a:lnTo>
                  <a:lnTo>
                    <a:pt x="86" y="449"/>
                  </a:lnTo>
                  <a:lnTo>
                    <a:pt x="85" y="448"/>
                  </a:lnTo>
                  <a:lnTo>
                    <a:pt x="84" y="446"/>
                  </a:lnTo>
                  <a:lnTo>
                    <a:pt x="83" y="445"/>
                  </a:lnTo>
                  <a:lnTo>
                    <a:pt x="82" y="444"/>
                  </a:lnTo>
                  <a:lnTo>
                    <a:pt x="82" y="444"/>
                  </a:lnTo>
                  <a:lnTo>
                    <a:pt x="81" y="444"/>
                  </a:lnTo>
                  <a:lnTo>
                    <a:pt x="80" y="443"/>
                  </a:lnTo>
                  <a:lnTo>
                    <a:pt x="79" y="443"/>
                  </a:lnTo>
                  <a:lnTo>
                    <a:pt x="75" y="444"/>
                  </a:lnTo>
                  <a:lnTo>
                    <a:pt x="72" y="444"/>
                  </a:lnTo>
                  <a:lnTo>
                    <a:pt x="70" y="444"/>
                  </a:lnTo>
                  <a:lnTo>
                    <a:pt x="66" y="444"/>
                  </a:lnTo>
                  <a:lnTo>
                    <a:pt x="65" y="444"/>
                  </a:lnTo>
                  <a:lnTo>
                    <a:pt x="63" y="444"/>
                  </a:lnTo>
                  <a:lnTo>
                    <a:pt x="61" y="443"/>
                  </a:lnTo>
                  <a:lnTo>
                    <a:pt x="60" y="443"/>
                  </a:lnTo>
                  <a:lnTo>
                    <a:pt x="58" y="442"/>
                  </a:lnTo>
                  <a:lnTo>
                    <a:pt x="58" y="442"/>
                  </a:lnTo>
                  <a:lnTo>
                    <a:pt x="57" y="441"/>
                  </a:lnTo>
                  <a:lnTo>
                    <a:pt x="56" y="440"/>
                  </a:lnTo>
                  <a:lnTo>
                    <a:pt x="55" y="439"/>
                  </a:lnTo>
                  <a:lnTo>
                    <a:pt x="51" y="435"/>
                  </a:lnTo>
                  <a:lnTo>
                    <a:pt x="50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6" y="427"/>
                  </a:lnTo>
                  <a:lnTo>
                    <a:pt x="43" y="422"/>
                  </a:lnTo>
                  <a:lnTo>
                    <a:pt x="42" y="419"/>
                  </a:lnTo>
                  <a:lnTo>
                    <a:pt x="40" y="413"/>
                  </a:lnTo>
                  <a:lnTo>
                    <a:pt x="37" y="408"/>
                  </a:lnTo>
                  <a:lnTo>
                    <a:pt x="36" y="404"/>
                  </a:lnTo>
                  <a:lnTo>
                    <a:pt x="35" y="403"/>
                  </a:lnTo>
                  <a:lnTo>
                    <a:pt x="35" y="402"/>
                  </a:lnTo>
                  <a:lnTo>
                    <a:pt x="34" y="402"/>
                  </a:lnTo>
                  <a:lnTo>
                    <a:pt x="34" y="402"/>
                  </a:lnTo>
                  <a:lnTo>
                    <a:pt x="34" y="401"/>
                  </a:lnTo>
                  <a:lnTo>
                    <a:pt x="33" y="401"/>
                  </a:lnTo>
                  <a:lnTo>
                    <a:pt x="32" y="401"/>
                  </a:lnTo>
                  <a:lnTo>
                    <a:pt x="29" y="401"/>
                  </a:lnTo>
                  <a:lnTo>
                    <a:pt x="28" y="401"/>
                  </a:lnTo>
                  <a:lnTo>
                    <a:pt x="27" y="401"/>
                  </a:lnTo>
                  <a:lnTo>
                    <a:pt x="26" y="400"/>
                  </a:lnTo>
                  <a:lnTo>
                    <a:pt x="25" y="399"/>
                  </a:lnTo>
                  <a:lnTo>
                    <a:pt x="24" y="398"/>
                  </a:lnTo>
                  <a:lnTo>
                    <a:pt x="23" y="396"/>
                  </a:lnTo>
                  <a:lnTo>
                    <a:pt x="21" y="393"/>
                  </a:lnTo>
                  <a:lnTo>
                    <a:pt x="20" y="392"/>
                  </a:lnTo>
                  <a:lnTo>
                    <a:pt x="19" y="391"/>
                  </a:lnTo>
                  <a:lnTo>
                    <a:pt x="18" y="390"/>
                  </a:lnTo>
                  <a:lnTo>
                    <a:pt x="17" y="389"/>
                  </a:lnTo>
                  <a:lnTo>
                    <a:pt x="16" y="388"/>
                  </a:lnTo>
                  <a:lnTo>
                    <a:pt x="15" y="388"/>
                  </a:lnTo>
                  <a:lnTo>
                    <a:pt x="14" y="387"/>
                  </a:lnTo>
                  <a:lnTo>
                    <a:pt x="13" y="387"/>
                  </a:lnTo>
                  <a:lnTo>
                    <a:pt x="12" y="387"/>
                  </a:lnTo>
                  <a:lnTo>
                    <a:pt x="10" y="386"/>
                  </a:lnTo>
                  <a:lnTo>
                    <a:pt x="8" y="386"/>
                  </a:lnTo>
                  <a:lnTo>
                    <a:pt x="6" y="386"/>
                  </a:lnTo>
                  <a:lnTo>
                    <a:pt x="5" y="386"/>
                  </a:lnTo>
                  <a:lnTo>
                    <a:pt x="4" y="386"/>
                  </a:lnTo>
                  <a:lnTo>
                    <a:pt x="4" y="386"/>
                  </a:lnTo>
                  <a:lnTo>
                    <a:pt x="4" y="384"/>
                  </a:lnTo>
                  <a:lnTo>
                    <a:pt x="2" y="379"/>
                  </a:lnTo>
                  <a:lnTo>
                    <a:pt x="1" y="378"/>
                  </a:lnTo>
                  <a:lnTo>
                    <a:pt x="1" y="376"/>
                  </a:lnTo>
                  <a:lnTo>
                    <a:pt x="1" y="375"/>
                  </a:lnTo>
                  <a:lnTo>
                    <a:pt x="1" y="374"/>
                  </a:lnTo>
                  <a:lnTo>
                    <a:pt x="0" y="372"/>
                  </a:lnTo>
                  <a:lnTo>
                    <a:pt x="0" y="370"/>
                  </a:lnTo>
                  <a:lnTo>
                    <a:pt x="0" y="368"/>
                  </a:lnTo>
                  <a:lnTo>
                    <a:pt x="0" y="366"/>
                  </a:lnTo>
                  <a:lnTo>
                    <a:pt x="1" y="364"/>
                  </a:lnTo>
                  <a:lnTo>
                    <a:pt x="1" y="362"/>
                  </a:lnTo>
                  <a:lnTo>
                    <a:pt x="2" y="358"/>
                  </a:lnTo>
                  <a:lnTo>
                    <a:pt x="2" y="356"/>
                  </a:lnTo>
                  <a:lnTo>
                    <a:pt x="3" y="353"/>
                  </a:lnTo>
                  <a:lnTo>
                    <a:pt x="3" y="352"/>
                  </a:lnTo>
                  <a:lnTo>
                    <a:pt x="4" y="350"/>
                  </a:lnTo>
                  <a:lnTo>
                    <a:pt x="5" y="348"/>
                  </a:lnTo>
                  <a:lnTo>
                    <a:pt x="6" y="345"/>
                  </a:lnTo>
                  <a:lnTo>
                    <a:pt x="8" y="342"/>
                  </a:lnTo>
                  <a:lnTo>
                    <a:pt x="9" y="340"/>
                  </a:lnTo>
                  <a:lnTo>
                    <a:pt x="10" y="339"/>
                  </a:lnTo>
                  <a:lnTo>
                    <a:pt x="11" y="338"/>
                  </a:lnTo>
                  <a:lnTo>
                    <a:pt x="12" y="337"/>
                  </a:lnTo>
                  <a:lnTo>
                    <a:pt x="13" y="336"/>
                  </a:lnTo>
                  <a:lnTo>
                    <a:pt x="14" y="336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9" y="333"/>
                  </a:lnTo>
                  <a:lnTo>
                    <a:pt x="20" y="333"/>
                  </a:lnTo>
                  <a:lnTo>
                    <a:pt x="21" y="332"/>
                  </a:lnTo>
                  <a:lnTo>
                    <a:pt x="23" y="331"/>
                  </a:lnTo>
                  <a:lnTo>
                    <a:pt x="23" y="330"/>
                  </a:lnTo>
                  <a:lnTo>
                    <a:pt x="24" y="329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6" y="327"/>
                  </a:lnTo>
                  <a:lnTo>
                    <a:pt x="26" y="326"/>
                  </a:lnTo>
                  <a:lnTo>
                    <a:pt x="26" y="325"/>
                  </a:lnTo>
                  <a:lnTo>
                    <a:pt x="27" y="324"/>
                  </a:lnTo>
                  <a:lnTo>
                    <a:pt x="27" y="322"/>
                  </a:lnTo>
                  <a:lnTo>
                    <a:pt x="27" y="320"/>
                  </a:lnTo>
                  <a:lnTo>
                    <a:pt x="27" y="318"/>
                  </a:lnTo>
                  <a:lnTo>
                    <a:pt x="27" y="316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7"/>
                  </a:lnTo>
                  <a:lnTo>
                    <a:pt x="23" y="303"/>
                  </a:lnTo>
                  <a:lnTo>
                    <a:pt x="22" y="302"/>
                  </a:lnTo>
                  <a:lnTo>
                    <a:pt x="22" y="300"/>
                  </a:lnTo>
                  <a:lnTo>
                    <a:pt x="22" y="299"/>
                  </a:lnTo>
                  <a:lnTo>
                    <a:pt x="22" y="298"/>
                  </a:lnTo>
                  <a:lnTo>
                    <a:pt x="22" y="296"/>
                  </a:lnTo>
                  <a:lnTo>
                    <a:pt x="23" y="293"/>
                  </a:lnTo>
                  <a:lnTo>
                    <a:pt x="23" y="291"/>
                  </a:lnTo>
                  <a:lnTo>
                    <a:pt x="24" y="289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5" y="278"/>
                  </a:lnTo>
                  <a:lnTo>
                    <a:pt x="26" y="273"/>
                  </a:lnTo>
                  <a:lnTo>
                    <a:pt x="26" y="272"/>
                  </a:lnTo>
                  <a:lnTo>
                    <a:pt x="26" y="271"/>
                  </a:lnTo>
                  <a:lnTo>
                    <a:pt x="27" y="271"/>
                  </a:lnTo>
                  <a:lnTo>
                    <a:pt x="27" y="271"/>
                  </a:lnTo>
                  <a:lnTo>
                    <a:pt x="28" y="271"/>
                  </a:lnTo>
                  <a:lnTo>
                    <a:pt x="29" y="271"/>
                  </a:lnTo>
                  <a:lnTo>
                    <a:pt x="30" y="271"/>
                  </a:lnTo>
                  <a:lnTo>
                    <a:pt x="35" y="272"/>
                  </a:lnTo>
                  <a:lnTo>
                    <a:pt x="37" y="272"/>
                  </a:lnTo>
                  <a:lnTo>
                    <a:pt x="38" y="272"/>
                  </a:lnTo>
                  <a:lnTo>
                    <a:pt x="39" y="272"/>
                  </a:lnTo>
                  <a:lnTo>
                    <a:pt x="40" y="272"/>
                  </a:lnTo>
                  <a:lnTo>
                    <a:pt x="41" y="272"/>
                  </a:lnTo>
                  <a:lnTo>
                    <a:pt x="42" y="271"/>
                  </a:lnTo>
                  <a:lnTo>
                    <a:pt x="44" y="271"/>
                  </a:lnTo>
                  <a:lnTo>
                    <a:pt x="45" y="270"/>
                  </a:lnTo>
                  <a:lnTo>
                    <a:pt x="46" y="270"/>
                  </a:lnTo>
                  <a:lnTo>
                    <a:pt x="48" y="269"/>
                  </a:lnTo>
                  <a:lnTo>
                    <a:pt x="50" y="267"/>
                  </a:lnTo>
                  <a:lnTo>
                    <a:pt x="54" y="264"/>
                  </a:lnTo>
                  <a:lnTo>
                    <a:pt x="55" y="263"/>
                  </a:lnTo>
                  <a:lnTo>
                    <a:pt x="57" y="262"/>
                  </a:lnTo>
                  <a:lnTo>
                    <a:pt x="59" y="261"/>
                  </a:lnTo>
                  <a:lnTo>
                    <a:pt x="63" y="259"/>
                  </a:lnTo>
                  <a:lnTo>
                    <a:pt x="64" y="259"/>
                  </a:lnTo>
                  <a:lnTo>
                    <a:pt x="65" y="259"/>
                  </a:lnTo>
                  <a:lnTo>
                    <a:pt x="65" y="258"/>
                  </a:lnTo>
                  <a:lnTo>
                    <a:pt x="66" y="257"/>
                  </a:lnTo>
                  <a:lnTo>
                    <a:pt x="66" y="257"/>
                  </a:lnTo>
                  <a:lnTo>
                    <a:pt x="67" y="253"/>
                  </a:lnTo>
                  <a:lnTo>
                    <a:pt x="69" y="248"/>
                  </a:lnTo>
                  <a:lnTo>
                    <a:pt x="69" y="246"/>
                  </a:lnTo>
                  <a:lnTo>
                    <a:pt x="70" y="245"/>
                  </a:lnTo>
                  <a:lnTo>
                    <a:pt x="71" y="244"/>
                  </a:lnTo>
                  <a:lnTo>
                    <a:pt x="72" y="242"/>
                  </a:lnTo>
                  <a:lnTo>
                    <a:pt x="73" y="241"/>
                  </a:lnTo>
                  <a:lnTo>
                    <a:pt x="75" y="239"/>
                  </a:lnTo>
                  <a:lnTo>
                    <a:pt x="75" y="238"/>
                  </a:lnTo>
                  <a:lnTo>
                    <a:pt x="76" y="238"/>
                  </a:lnTo>
                  <a:lnTo>
                    <a:pt x="76" y="237"/>
                  </a:lnTo>
                  <a:lnTo>
                    <a:pt x="76" y="236"/>
                  </a:lnTo>
                  <a:lnTo>
                    <a:pt x="76" y="235"/>
                  </a:lnTo>
                  <a:lnTo>
                    <a:pt x="76" y="234"/>
                  </a:lnTo>
                  <a:lnTo>
                    <a:pt x="76" y="233"/>
                  </a:lnTo>
                  <a:lnTo>
                    <a:pt x="76" y="231"/>
                  </a:lnTo>
                  <a:lnTo>
                    <a:pt x="75" y="230"/>
                  </a:lnTo>
                  <a:lnTo>
                    <a:pt x="75" y="229"/>
                  </a:lnTo>
                  <a:lnTo>
                    <a:pt x="74" y="228"/>
                  </a:lnTo>
                  <a:lnTo>
                    <a:pt x="72" y="225"/>
                  </a:lnTo>
                  <a:lnTo>
                    <a:pt x="71" y="224"/>
                  </a:lnTo>
                  <a:lnTo>
                    <a:pt x="70" y="222"/>
                  </a:lnTo>
                  <a:lnTo>
                    <a:pt x="69" y="220"/>
                  </a:lnTo>
                  <a:lnTo>
                    <a:pt x="69" y="219"/>
                  </a:lnTo>
                  <a:lnTo>
                    <a:pt x="69" y="218"/>
                  </a:lnTo>
                  <a:lnTo>
                    <a:pt x="69" y="217"/>
                  </a:lnTo>
                  <a:lnTo>
                    <a:pt x="69" y="216"/>
                  </a:lnTo>
                  <a:lnTo>
                    <a:pt x="69" y="215"/>
                  </a:lnTo>
                  <a:lnTo>
                    <a:pt x="70" y="214"/>
                  </a:lnTo>
                  <a:lnTo>
                    <a:pt x="70" y="213"/>
                  </a:lnTo>
                  <a:lnTo>
                    <a:pt x="71" y="212"/>
                  </a:lnTo>
                  <a:lnTo>
                    <a:pt x="72" y="211"/>
                  </a:lnTo>
                  <a:lnTo>
                    <a:pt x="74" y="210"/>
                  </a:lnTo>
                  <a:lnTo>
                    <a:pt x="75" y="207"/>
                  </a:lnTo>
                  <a:lnTo>
                    <a:pt x="76" y="207"/>
                  </a:lnTo>
                  <a:lnTo>
                    <a:pt x="77" y="206"/>
                  </a:lnTo>
                  <a:lnTo>
                    <a:pt x="79" y="205"/>
                  </a:lnTo>
                  <a:lnTo>
                    <a:pt x="79" y="205"/>
                  </a:lnTo>
                  <a:lnTo>
                    <a:pt x="80" y="205"/>
                  </a:lnTo>
                  <a:lnTo>
                    <a:pt x="80" y="204"/>
                  </a:lnTo>
                  <a:lnTo>
                    <a:pt x="81" y="204"/>
                  </a:lnTo>
                  <a:lnTo>
                    <a:pt x="81" y="203"/>
                  </a:lnTo>
                  <a:lnTo>
                    <a:pt x="82" y="201"/>
                  </a:lnTo>
                  <a:lnTo>
                    <a:pt x="82" y="200"/>
                  </a:lnTo>
                  <a:lnTo>
                    <a:pt x="82" y="200"/>
                  </a:lnTo>
                  <a:lnTo>
                    <a:pt x="82" y="199"/>
                  </a:lnTo>
                  <a:lnTo>
                    <a:pt x="82" y="199"/>
                  </a:lnTo>
                  <a:lnTo>
                    <a:pt x="81" y="198"/>
                  </a:lnTo>
                  <a:lnTo>
                    <a:pt x="81" y="198"/>
                  </a:lnTo>
                  <a:lnTo>
                    <a:pt x="79" y="196"/>
                  </a:lnTo>
                  <a:lnTo>
                    <a:pt x="78" y="195"/>
                  </a:lnTo>
                  <a:lnTo>
                    <a:pt x="77" y="194"/>
                  </a:lnTo>
                  <a:lnTo>
                    <a:pt x="76" y="194"/>
                  </a:lnTo>
                  <a:lnTo>
                    <a:pt x="76" y="193"/>
                  </a:lnTo>
                  <a:lnTo>
                    <a:pt x="76" y="192"/>
                  </a:lnTo>
                  <a:lnTo>
                    <a:pt x="75" y="191"/>
                  </a:lnTo>
                  <a:lnTo>
                    <a:pt x="75" y="190"/>
                  </a:lnTo>
                  <a:lnTo>
                    <a:pt x="75" y="190"/>
                  </a:lnTo>
                  <a:lnTo>
                    <a:pt x="75" y="189"/>
                  </a:lnTo>
                  <a:lnTo>
                    <a:pt x="75" y="188"/>
                  </a:lnTo>
                  <a:lnTo>
                    <a:pt x="75" y="187"/>
                  </a:lnTo>
                  <a:lnTo>
                    <a:pt x="75" y="187"/>
                  </a:lnTo>
                  <a:lnTo>
                    <a:pt x="75" y="186"/>
                  </a:lnTo>
                  <a:lnTo>
                    <a:pt x="75" y="186"/>
                  </a:lnTo>
                  <a:lnTo>
                    <a:pt x="76" y="185"/>
                  </a:lnTo>
                  <a:lnTo>
                    <a:pt x="76" y="185"/>
                  </a:lnTo>
                  <a:lnTo>
                    <a:pt x="77" y="185"/>
                  </a:lnTo>
                  <a:lnTo>
                    <a:pt x="80" y="183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2" y="181"/>
                  </a:lnTo>
                  <a:lnTo>
                    <a:pt x="82" y="181"/>
                  </a:lnTo>
                  <a:lnTo>
                    <a:pt x="83" y="180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4" y="178"/>
                  </a:lnTo>
                  <a:lnTo>
                    <a:pt x="84" y="177"/>
                  </a:lnTo>
                  <a:lnTo>
                    <a:pt x="84" y="176"/>
                  </a:lnTo>
                  <a:lnTo>
                    <a:pt x="84" y="175"/>
                  </a:lnTo>
                  <a:lnTo>
                    <a:pt x="83" y="173"/>
                  </a:lnTo>
                  <a:lnTo>
                    <a:pt x="83" y="171"/>
                  </a:lnTo>
                  <a:lnTo>
                    <a:pt x="83" y="170"/>
                  </a:lnTo>
                  <a:lnTo>
                    <a:pt x="83" y="169"/>
                  </a:lnTo>
                  <a:lnTo>
                    <a:pt x="84" y="168"/>
                  </a:lnTo>
                  <a:lnTo>
                    <a:pt x="84" y="166"/>
                  </a:lnTo>
                  <a:lnTo>
                    <a:pt x="84" y="165"/>
                  </a:lnTo>
                  <a:lnTo>
                    <a:pt x="85" y="164"/>
                  </a:lnTo>
                  <a:lnTo>
                    <a:pt x="86" y="163"/>
                  </a:lnTo>
                  <a:lnTo>
                    <a:pt x="88" y="161"/>
                  </a:lnTo>
                  <a:lnTo>
                    <a:pt x="89" y="160"/>
                  </a:lnTo>
                  <a:lnTo>
                    <a:pt x="91" y="158"/>
                  </a:lnTo>
                  <a:lnTo>
                    <a:pt x="94" y="156"/>
                  </a:lnTo>
                  <a:lnTo>
                    <a:pt x="98" y="153"/>
                  </a:lnTo>
                  <a:lnTo>
                    <a:pt x="99" y="152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1" y="149"/>
                  </a:lnTo>
                  <a:lnTo>
                    <a:pt x="102" y="147"/>
                  </a:lnTo>
                  <a:lnTo>
                    <a:pt x="103" y="143"/>
                  </a:lnTo>
                  <a:lnTo>
                    <a:pt x="104" y="141"/>
                  </a:lnTo>
                  <a:lnTo>
                    <a:pt x="105" y="139"/>
                  </a:lnTo>
                  <a:lnTo>
                    <a:pt x="107" y="136"/>
                  </a:lnTo>
                  <a:lnTo>
                    <a:pt x="108" y="135"/>
                  </a:lnTo>
                  <a:lnTo>
                    <a:pt x="108" y="134"/>
                  </a:lnTo>
                  <a:lnTo>
                    <a:pt x="109" y="132"/>
                  </a:lnTo>
                  <a:lnTo>
                    <a:pt x="109" y="129"/>
                  </a:lnTo>
                  <a:lnTo>
                    <a:pt x="110" y="128"/>
                  </a:lnTo>
                  <a:lnTo>
                    <a:pt x="110" y="127"/>
                  </a:lnTo>
                  <a:lnTo>
                    <a:pt x="110" y="125"/>
                  </a:lnTo>
                  <a:lnTo>
                    <a:pt x="109" y="124"/>
                  </a:lnTo>
                  <a:lnTo>
                    <a:pt x="109" y="123"/>
                  </a:lnTo>
                  <a:lnTo>
                    <a:pt x="108" y="123"/>
                  </a:lnTo>
                  <a:lnTo>
                    <a:pt x="106" y="120"/>
                  </a:lnTo>
                  <a:lnTo>
                    <a:pt x="105" y="119"/>
                  </a:lnTo>
                  <a:lnTo>
                    <a:pt x="104" y="117"/>
                  </a:lnTo>
                  <a:lnTo>
                    <a:pt x="102" y="113"/>
                  </a:lnTo>
                  <a:lnTo>
                    <a:pt x="101" y="111"/>
                  </a:lnTo>
                  <a:lnTo>
                    <a:pt x="101" y="109"/>
                  </a:lnTo>
                  <a:lnTo>
                    <a:pt x="100" y="106"/>
                  </a:lnTo>
                  <a:lnTo>
                    <a:pt x="100" y="104"/>
                  </a:lnTo>
                  <a:lnTo>
                    <a:pt x="100" y="102"/>
                  </a:lnTo>
                  <a:lnTo>
                    <a:pt x="100" y="100"/>
                  </a:lnTo>
                  <a:lnTo>
                    <a:pt x="101" y="96"/>
                  </a:lnTo>
                  <a:lnTo>
                    <a:pt x="101" y="94"/>
                  </a:lnTo>
                  <a:lnTo>
                    <a:pt x="101" y="93"/>
                  </a:lnTo>
                  <a:lnTo>
                    <a:pt x="102" y="91"/>
                  </a:lnTo>
                  <a:lnTo>
                    <a:pt x="103" y="89"/>
                  </a:lnTo>
                  <a:lnTo>
                    <a:pt x="104" y="88"/>
                  </a:lnTo>
                  <a:lnTo>
                    <a:pt x="107" y="83"/>
                  </a:lnTo>
                  <a:lnTo>
                    <a:pt x="108" y="82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07" y="80"/>
                  </a:lnTo>
                  <a:lnTo>
                    <a:pt x="107" y="78"/>
                  </a:lnTo>
                  <a:lnTo>
                    <a:pt x="106" y="77"/>
                  </a:lnTo>
                  <a:lnTo>
                    <a:pt x="105" y="74"/>
                  </a:lnTo>
                  <a:lnTo>
                    <a:pt x="104" y="71"/>
                  </a:lnTo>
                  <a:lnTo>
                    <a:pt x="103" y="69"/>
                  </a:lnTo>
                  <a:lnTo>
                    <a:pt x="103" y="68"/>
                  </a:lnTo>
                  <a:lnTo>
                    <a:pt x="102" y="65"/>
                  </a:lnTo>
                  <a:lnTo>
                    <a:pt x="102" y="63"/>
                  </a:lnTo>
                  <a:lnTo>
                    <a:pt x="102" y="57"/>
                  </a:lnTo>
                  <a:lnTo>
                    <a:pt x="101" y="56"/>
                  </a:lnTo>
                  <a:lnTo>
                    <a:pt x="101" y="54"/>
                  </a:lnTo>
                  <a:lnTo>
                    <a:pt x="101" y="52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48"/>
                  </a:lnTo>
                  <a:lnTo>
                    <a:pt x="97" y="47"/>
                  </a:lnTo>
                  <a:lnTo>
                    <a:pt x="97" y="46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4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1"/>
                  </a:lnTo>
                  <a:lnTo>
                    <a:pt x="99" y="35"/>
                  </a:lnTo>
                  <a:lnTo>
                    <a:pt x="99" y="34"/>
                  </a:lnTo>
                  <a:lnTo>
                    <a:pt x="100" y="33"/>
                  </a:lnTo>
                  <a:lnTo>
                    <a:pt x="100" y="32"/>
                  </a:lnTo>
                  <a:lnTo>
                    <a:pt x="101" y="31"/>
                  </a:lnTo>
                  <a:lnTo>
                    <a:pt x="101" y="30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31"/>
                  </a:lnTo>
                  <a:lnTo>
                    <a:pt x="106" y="31"/>
                  </a:lnTo>
                  <a:lnTo>
                    <a:pt x="108" y="30"/>
                  </a:lnTo>
                  <a:lnTo>
                    <a:pt x="109" y="30"/>
                  </a:lnTo>
                  <a:lnTo>
                    <a:pt x="113" y="29"/>
                  </a:lnTo>
                  <a:lnTo>
                    <a:pt x="119" y="27"/>
                  </a:lnTo>
                  <a:lnTo>
                    <a:pt x="121" y="26"/>
                  </a:lnTo>
                  <a:lnTo>
                    <a:pt x="124" y="25"/>
                  </a:lnTo>
                  <a:lnTo>
                    <a:pt x="125" y="25"/>
                  </a:lnTo>
                  <a:lnTo>
                    <a:pt x="125" y="25"/>
                  </a:lnTo>
                  <a:lnTo>
                    <a:pt x="126" y="25"/>
                  </a:lnTo>
                  <a:lnTo>
                    <a:pt x="127" y="25"/>
                  </a:lnTo>
                  <a:lnTo>
                    <a:pt x="127" y="25"/>
                  </a:lnTo>
                  <a:lnTo>
                    <a:pt x="128" y="25"/>
                  </a:lnTo>
                  <a:lnTo>
                    <a:pt x="129" y="26"/>
                  </a:lnTo>
                  <a:lnTo>
                    <a:pt x="132" y="29"/>
                  </a:lnTo>
                  <a:lnTo>
                    <a:pt x="133" y="29"/>
                  </a:lnTo>
                  <a:lnTo>
                    <a:pt x="133" y="30"/>
                  </a:lnTo>
                  <a:lnTo>
                    <a:pt x="134" y="30"/>
                  </a:lnTo>
                  <a:lnTo>
                    <a:pt x="135" y="30"/>
                  </a:lnTo>
                  <a:lnTo>
                    <a:pt x="136" y="30"/>
                  </a:lnTo>
                  <a:lnTo>
                    <a:pt x="136" y="30"/>
                  </a:lnTo>
                  <a:lnTo>
                    <a:pt x="137" y="29"/>
                  </a:lnTo>
                  <a:lnTo>
                    <a:pt x="138" y="29"/>
                  </a:lnTo>
                  <a:lnTo>
                    <a:pt x="140" y="29"/>
                  </a:lnTo>
                  <a:lnTo>
                    <a:pt x="143" y="27"/>
                  </a:lnTo>
                  <a:lnTo>
                    <a:pt x="144" y="26"/>
                  </a:lnTo>
                  <a:lnTo>
                    <a:pt x="146" y="26"/>
                  </a:lnTo>
                  <a:lnTo>
                    <a:pt x="147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9" y="27"/>
                  </a:lnTo>
                  <a:lnTo>
                    <a:pt x="150" y="27"/>
                  </a:lnTo>
                  <a:lnTo>
                    <a:pt x="153" y="30"/>
                  </a:lnTo>
                  <a:lnTo>
                    <a:pt x="154" y="30"/>
                  </a:lnTo>
                  <a:lnTo>
                    <a:pt x="156" y="31"/>
                  </a:lnTo>
                  <a:lnTo>
                    <a:pt x="157" y="32"/>
                  </a:lnTo>
                  <a:lnTo>
                    <a:pt x="158" y="32"/>
                  </a:lnTo>
                  <a:lnTo>
                    <a:pt x="159" y="33"/>
                  </a:lnTo>
                  <a:lnTo>
                    <a:pt x="159" y="34"/>
                  </a:lnTo>
                  <a:lnTo>
                    <a:pt x="160" y="34"/>
                  </a:lnTo>
                  <a:lnTo>
                    <a:pt x="161" y="34"/>
                  </a:lnTo>
                  <a:lnTo>
                    <a:pt x="163" y="35"/>
                  </a:lnTo>
                  <a:lnTo>
                    <a:pt x="164" y="36"/>
                  </a:lnTo>
                  <a:lnTo>
                    <a:pt x="166" y="36"/>
                  </a:lnTo>
                  <a:lnTo>
                    <a:pt x="167" y="37"/>
                  </a:lnTo>
                  <a:lnTo>
                    <a:pt x="168" y="37"/>
                  </a:lnTo>
                  <a:lnTo>
                    <a:pt x="170" y="37"/>
                  </a:lnTo>
                  <a:lnTo>
                    <a:pt x="171" y="37"/>
                  </a:lnTo>
                  <a:lnTo>
                    <a:pt x="172" y="36"/>
                  </a:lnTo>
                  <a:lnTo>
                    <a:pt x="174" y="36"/>
                  </a:lnTo>
                  <a:lnTo>
                    <a:pt x="175" y="35"/>
                  </a:lnTo>
                  <a:lnTo>
                    <a:pt x="176" y="35"/>
                  </a:lnTo>
                  <a:lnTo>
                    <a:pt x="178" y="33"/>
                  </a:lnTo>
                  <a:lnTo>
                    <a:pt x="179" y="33"/>
                  </a:lnTo>
                  <a:lnTo>
                    <a:pt x="180" y="32"/>
                  </a:lnTo>
                  <a:lnTo>
                    <a:pt x="182" y="32"/>
                  </a:lnTo>
                  <a:lnTo>
                    <a:pt x="183" y="31"/>
                  </a:lnTo>
                  <a:lnTo>
                    <a:pt x="188" y="31"/>
                  </a:lnTo>
                  <a:lnTo>
                    <a:pt x="189" y="31"/>
                  </a:lnTo>
                  <a:lnTo>
                    <a:pt x="190" y="30"/>
                  </a:lnTo>
                  <a:lnTo>
                    <a:pt x="191" y="30"/>
                  </a:lnTo>
                  <a:lnTo>
                    <a:pt x="192" y="29"/>
                  </a:lnTo>
                  <a:lnTo>
                    <a:pt x="194" y="28"/>
                  </a:lnTo>
                  <a:lnTo>
                    <a:pt x="196" y="27"/>
                  </a:lnTo>
                  <a:lnTo>
                    <a:pt x="197" y="26"/>
                  </a:lnTo>
                  <a:lnTo>
                    <a:pt x="198" y="26"/>
                  </a:lnTo>
                  <a:lnTo>
                    <a:pt x="201" y="25"/>
                  </a:lnTo>
                  <a:lnTo>
                    <a:pt x="201" y="25"/>
                  </a:lnTo>
                  <a:lnTo>
                    <a:pt x="201" y="25"/>
                  </a:lnTo>
                  <a:lnTo>
                    <a:pt x="202" y="24"/>
                  </a:lnTo>
                  <a:lnTo>
                    <a:pt x="203" y="24"/>
                  </a:lnTo>
                  <a:lnTo>
                    <a:pt x="204" y="22"/>
                  </a:lnTo>
                  <a:lnTo>
                    <a:pt x="205" y="20"/>
                  </a:lnTo>
                  <a:lnTo>
                    <a:pt x="205" y="19"/>
                  </a:lnTo>
                  <a:lnTo>
                    <a:pt x="206" y="18"/>
                  </a:lnTo>
                  <a:lnTo>
                    <a:pt x="207" y="15"/>
                  </a:lnTo>
                  <a:lnTo>
                    <a:pt x="208" y="12"/>
                  </a:lnTo>
                  <a:lnTo>
                    <a:pt x="209" y="11"/>
                  </a:lnTo>
                  <a:lnTo>
                    <a:pt x="209" y="10"/>
                  </a:lnTo>
                  <a:lnTo>
                    <a:pt x="210" y="9"/>
                  </a:lnTo>
                  <a:lnTo>
                    <a:pt x="210" y="9"/>
                  </a:lnTo>
                  <a:lnTo>
                    <a:pt x="211" y="8"/>
                  </a:lnTo>
                  <a:lnTo>
                    <a:pt x="213" y="7"/>
                  </a:lnTo>
                  <a:lnTo>
                    <a:pt x="218" y="5"/>
                  </a:lnTo>
                  <a:lnTo>
                    <a:pt x="221" y="3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7" y="1"/>
                  </a:lnTo>
                  <a:lnTo>
                    <a:pt x="230" y="0"/>
                  </a:lnTo>
                  <a:lnTo>
                    <a:pt x="230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 267">
              <a:extLst>
                <a:ext uri="{FF2B5EF4-FFF2-40B4-BE49-F238E27FC236}">
                  <a16:creationId xmlns:a16="http://schemas.microsoft.com/office/drawing/2014/main" id="{6EFC3B38-2954-9A1B-430E-FF913A0EC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830" y="3567799"/>
              <a:ext cx="725483" cy="1000127"/>
            </a:xfrm>
            <a:custGeom>
              <a:avLst/>
              <a:gdLst>
                <a:gd name="T0" fmla="*/ 405 w 605"/>
                <a:gd name="T1" fmla="*/ 2 h 760"/>
                <a:gd name="T2" fmla="*/ 424 w 605"/>
                <a:gd name="T3" fmla="*/ 15 h 760"/>
                <a:gd name="T4" fmla="*/ 433 w 605"/>
                <a:gd name="T5" fmla="*/ 31 h 760"/>
                <a:gd name="T6" fmla="*/ 439 w 605"/>
                <a:gd name="T7" fmla="*/ 47 h 760"/>
                <a:gd name="T8" fmla="*/ 477 w 605"/>
                <a:gd name="T9" fmla="*/ 46 h 760"/>
                <a:gd name="T10" fmla="*/ 476 w 605"/>
                <a:gd name="T11" fmla="*/ 57 h 760"/>
                <a:gd name="T12" fmla="*/ 518 w 605"/>
                <a:gd name="T13" fmla="*/ 73 h 760"/>
                <a:gd name="T14" fmla="*/ 556 w 605"/>
                <a:gd name="T15" fmla="*/ 93 h 760"/>
                <a:gd name="T16" fmla="*/ 574 w 605"/>
                <a:gd name="T17" fmla="*/ 109 h 760"/>
                <a:gd name="T18" fmla="*/ 605 w 605"/>
                <a:gd name="T19" fmla="*/ 153 h 760"/>
                <a:gd name="T20" fmla="*/ 594 w 605"/>
                <a:gd name="T21" fmla="*/ 192 h 760"/>
                <a:gd name="T22" fmla="*/ 589 w 605"/>
                <a:gd name="T23" fmla="*/ 226 h 760"/>
                <a:gd name="T24" fmla="*/ 578 w 605"/>
                <a:gd name="T25" fmla="*/ 251 h 760"/>
                <a:gd name="T26" fmla="*/ 554 w 605"/>
                <a:gd name="T27" fmla="*/ 252 h 760"/>
                <a:gd name="T28" fmla="*/ 540 w 605"/>
                <a:gd name="T29" fmla="*/ 279 h 760"/>
                <a:gd name="T30" fmla="*/ 547 w 605"/>
                <a:gd name="T31" fmla="*/ 288 h 760"/>
                <a:gd name="T32" fmla="*/ 550 w 605"/>
                <a:gd name="T33" fmla="*/ 303 h 760"/>
                <a:gd name="T34" fmla="*/ 549 w 605"/>
                <a:gd name="T35" fmla="*/ 314 h 760"/>
                <a:gd name="T36" fmla="*/ 568 w 605"/>
                <a:gd name="T37" fmla="*/ 324 h 760"/>
                <a:gd name="T38" fmla="*/ 569 w 605"/>
                <a:gd name="T39" fmla="*/ 368 h 760"/>
                <a:gd name="T40" fmla="*/ 571 w 605"/>
                <a:gd name="T41" fmla="*/ 394 h 760"/>
                <a:gd name="T42" fmla="*/ 575 w 605"/>
                <a:gd name="T43" fmla="*/ 429 h 760"/>
                <a:gd name="T44" fmla="*/ 573 w 605"/>
                <a:gd name="T45" fmla="*/ 471 h 760"/>
                <a:gd name="T46" fmla="*/ 572 w 605"/>
                <a:gd name="T47" fmla="*/ 510 h 760"/>
                <a:gd name="T48" fmla="*/ 555 w 605"/>
                <a:gd name="T49" fmla="*/ 538 h 760"/>
                <a:gd name="T50" fmla="*/ 548 w 605"/>
                <a:gd name="T51" fmla="*/ 553 h 760"/>
                <a:gd name="T52" fmla="*/ 546 w 605"/>
                <a:gd name="T53" fmla="*/ 570 h 760"/>
                <a:gd name="T54" fmla="*/ 548 w 605"/>
                <a:gd name="T55" fmla="*/ 596 h 760"/>
                <a:gd name="T56" fmla="*/ 526 w 605"/>
                <a:gd name="T57" fmla="*/ 624 h 760"/>
                <a:gd name="T58" fmla="*/ 497 w 605"/>
                <a:gd name="T59" fmla="*/ 638 h 760"/>
                <a:gd name="T60" fmla="*/ 498 w 605"/>
                <a:gd name="T61" fmla="*/ 686 h 760"/>
                <a:gd name="T62" fmla="*/ 476 w 605"/>
                <a:gd name="T63" fmla="*/ 710 h 760"/>
                <a:gd name="T64" fmla="*/ 473 w 605"/>
                <a:gd name="T65" fmla="*/ 745 h 760"/>
                <a:gd name="T66" fmla="*/ 452 w 605"/>
                <a:gd name="T67" fmla="*/ 760 h 760"/>
                <a:gd name="T68" fmla="*/ 414 w 605"/>
                <a:gd name="T69" fmla="*/ 726 h 760"/>
                <a:gd name="T70" fmla="*/ 382 w 605"/>
                <a:gd name="T71" fmla="*/ 660 h 760"/>
                <a:gd name="T72" fmla="*/ 336 w 605"/>
                <a:gd name="T73" fmla="*/ 643 h 760"/>
                <a:gd name="T74" fmla="*/ 312 w 605"/>
                <a:gd name="T75" fmla="*/ 608 h 760"/>
                <a:gd name="T76" fmla="*/ 272 w 605"/>
                <a:gd name="T77" fmla="*/ 556 h 760"/>
                <a:gd name="T78" fmla="*/ 252 w 605"/>
                <a:gd name="T79" fmla="*/ 521 h 760"/>
                <a:gd name="T80" fmla="*/ 199 w 605"/>
                <a:gd name="T81" fmla="*/ 491 h 760"/>
                <a:gd name="T82" fmla="*/ 167 w 605"/>
                <a:gd name="T83" fmla="*/ 493 h 760"/>
                <a:gd name="T84" fmla="*/ 139 w 605"/>
                <a:gd name="T85" fmla="*/ 458 h 760"/>
                <a:gd name="T86" fmla="*/ 101 w 605"/>
                <a:gd name="T87" fmla="*/ 426 h 760"/>
                <a:gd name="T88" fmla="*/ 94 w 605"/>
                <a:gd name="T89" fmla="*/ 373 h 760"/>
                <a:gd name="T90" fmla="*/ 68 w 605"/>
                <a:gd name="T91" fmla="*/ 344 h 760"/>
                <a:gd name="T92" fmla="*/ 49 w 605"/>
                <a:gd name="T93" fmla="*/ 302 h 760"/>
                <a:gd name="T94" fmla="*/ 45 w 605"/>
                <a:gd name="T95" fmla="*/ 266 h 760"/>
                <a:gd name="T96" fmla="*/ 2 w 605"/>
                <a:gd name="T97" fmla="*/ 229 h 760"/>
                <a:gd name="T98" fmla="*/ 25 w 605"/>
                <a:gd name="T99" fmla="*/ 197 h 760"/>
                <a:gd name="T100" fmla="*/ 47 w 605"/>
                <a:gd name="T101" fmla="*/ 147 h 760"/>
                <a:gd name="T102" fmla="*/ 89 w 605"/>
                <a:gd name="T103" fmla="*/ 123 h 760"/>
                <a:gd name="T104" fmla="*/ 117 w 605"/>
                <a:gd name="T105" fmla="*/ 127 h 760"/>
                <a:gd name="T106" fmla="*/ 134 w 605"/>
                <a:gd name="T107" fmla="*/ 112 h 760"/>
                <a:gd name="T108" fmla="*/ 176 w 605"/>
                <a:gd name="T109" fmla="*/ 104 h 760"/>
                <a:gd name="T110" fmla="*/ 220 w 605"/>
                <a:gd name="T111" fmla="*/ 112 h 760"/>
                <a:gd name="T112" fmla="*/ 241 w 605"/>
                <a:gd name="T113" fmla="*/ 85 h 760"/>
                <a:gd name="T114" fmla="*/ 283 w 605"/>
                <a:gd name="T115" fmla="*/ 58 h 760"/>
                <a:gd name="T116" fmla="*/ 324 w 605"/>
                <a:gd name="T117" fmla="*/ 51 h 760"/>
                <a:gd name="T118" fmla="*/ 353 w 605"/>
                <a:gd name="T119" fmla="*/ 64 h 760"/>
                <a:gd name="T120" fmla="*/ 366 w 605"/>
                <a:gd name="T121" fmla="*/ 34 h 760"/>
                <a:gd name="T122" fmla="*/ 378 w 605"/>
                <a:gd name="T123" fmla="*/ 15 h 760"/>
                <a:gd name="T124" fmla="*/ 393 w 605"/>
                <a:gd name="T125" fmla="*/ 1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5" h="760">
                  <a:moveTo>
                    <a:pt x="395" y="0"/>
                  </a:moveTo>
                  <a:lnTo>
                    <a:pt x="395" y="1"/>
                  </a:lnTo>
                  <a:lnTo>
                    <a:pt x="395" y="1"/>
                  </a:lnTo>
                  <a:lnTo>
                    <a:pt x="395" y="1"/>
                  </a:lnTo>
                  <a:lnTo>
                    <a:pt x="395" y="3"/>
                  </a:lnTo>
                  <a:lnTo>
                    <a:pt x="395" y="4"/>
                  </a:lnTo>
                  <a:lnTo>
                    <a:pt x="395" y="5"/>
                  </a:lnTo>
                  <a:lnTo>
                    <a:pt x="396" y="7"/>
                  </a:lnTo>
                  <a:lnTo>
                    <a:pt x="396" y="7"/>
                  </a:lnTo>
                  <a:lnTo>
                    <a:pt x="397" y="8"/>
                  </a:lnTo>
                  <a:lnTo>
                    <a:pt x="397" y="8"/>
                  </a:lnTo>
                  <a:lnTo>
                    <a:pt x="398" y="8"/>
                  </a:lnTo>
                  <a:lnTo>
                    <a:pt x="399" y="8"/>
                  </a:lnTo>
                  <a:lnTo>
                    <a:pt x="399" y="8"/>
                  </a:lnTo>
                  <a:lnTo>
                    <a:pt x="400" y="8"/>
                  </a:lnTo>
                  <a:lnTo>
                    <a:pt x="400" y="7"/>
                  </a:lnTo>
                  <a:lnTo>
                    <a:pt x="401" y="6"/>
                  </a:lnTo>
                  <a:lnTo>
                    <a:pt x="403" y="4"/>
                  </a:lnTo>
                  <a:lnTo>
                    <a:pt x="404" y="3"/>
                  </a:lnTo>
                  <a:lnTo>
                    <a:pt x="404" y="3"/>
                  </a:lnTo>
                  <a:lnTo>
                    <a:pt x="405" y="2"/>
                  </a:lnTo>
                  <a:lnTo>
                    <a:pt x="406" y="2"/>
                  </a:lnTo>
                  <a:lnTo>
                    <a:pt x="407" y="2"/>
                  </a:lnTo>
                  <a:lnTo>
                    <a:pt x="407" y="2"/>
                  </a:lnTo>
                  <a:lnTo>
                    <a:pt x="408" y="2"/>
                  </a:lnTo>
                  <a:lnTo>
                    <a:pt x="408" y="4"/>
                  </a:lnTo>
                  <a:lnTo>
                    <a:pt x="410" y="6"/>
                  </a:lnTo>
                  <a:lnTo>
                    <a:pt x="412" y="8"/>
                  </a:lnTo>
                  <a:lnTo>
                    <a:pt x="413" y="10"/>
                  </a:lnTo>
                  <a:lnTo>
                    <a:pt x="413" y="11"/>
                  </a:lnTo>
                  <a:lnTo>
                    <a:pt x="414" y="14"/>
                  </a:lnTo>
                  <a:lnTo>
                    <a:pt x="415" y="15"/>
                  </a:lnTo>
                  <a:lnTo>
                    <a:pt x="415" y="15"/>
                  </a:lnTo>
                  <a:lnTo>
                    <a:pt x="415" y="16"/>
                  </a:lnTo>
                  <a:lnTo>
                    <a:pt x="416" y="16"/>
                  </a:lnTo>
                  <a:lnTo>
                    <a:pt x="417" y="16"/>
                  </a:lnTo>
                  <a:lnTo>
                    <a:pt x="417" y="16"/>
                  </a:lnTo>
                  <a:lnTo>
                    <a:pt x="418" y="16"/>
                  </a:lnTo>
                  <a:lnTo>
                    <a:pt x="419" y="16"/>
                  </a:lnTo>
                  <a:lnTo>
                    <a:pt x="422" y="15"/>
                  </a:lnTo>
                  <a:lnTo>
                    <a:pt x="423" y="15"/>
                  </a:lnTo>
                  <a:lnTo>
                    <a:pt x="424" y="15"/>
                  </a:lnTo>
                  <a:lnTo>
                    <a:pt x="426" y="14"/>
                  </a:lnTo>
                  <a:lnTo>
                    <a:pt x="427" y="13"/>
                  </a:lnTo>
                  <a:lnTo>
                    <a:pt x="428" y="12"/>
                  </a:lnTo>
                  <a:lnTo>
                    <a:pt x="429" y="11"/>
                  </a:lnTo>
                  <a:lnTo>
                    <a:pt x="430" y="10"/>
                  </a:lnTo>
                  <a:lnTo>
                    <a:pt x="430" y="11"/>
                  </a:lnTo>
                  <a:lnTo>
                    <a:pt x="430" y="12"/>
                  </a:lnTo>
                  <a:lnTo>
                    <a:pt x="432" y="14"/>
                  </a:lnTo>
                  <a:lnTo>
                    <a:pt x="433" y="15"/>
                  </a:lnTo>
                  <a:lnTo>
                    <a:pt x="434" y="17"/>
                  </a:lnTo>
                  <a:lnTo>
                    <a:pt x="435" y="19"/>
                  </a:lnTo>
                  <a:lnTo>
                    <a:pt x="435" y="20"/>
                  </a:lnTo>
                  <a:lnTo>
                    <a:pt x="436" y="21"/>
                  </a:lnTo>
                  <a:lnTo>
                    <a:pt x="436" y="22"/>
                  </a:lnTo>
                  <a:lnTo>
                    <a:pt x="436" y="24"/>
                  </a:lnTo>
                  <a:lnTo>
                    <a:pt x="436" y="25"/>
                  </a:lnTo>
                  <a:lnTo>
                    <a:pt x="436" y="25"/>
                  </a:lnTo>
                  <a:lnTo>
                    <a:pt x="436" y="26"/>
                  </a:lnTo>
                  <a:lnTo>
                    <a:pt x="435" y="27"/>
                  </a:lnTo>
                  <a:lnTo>
                    <a:pt x="435" y="28"/>
                  </a:lnTo>
                  <a:lnTo>
                    <a:pt x="433" y="31"/>
                  </a:lnTo>
                  <a:lnTo>
                    <a:pt x="431" y="33"/>
                  </a:lnTo>
                  <a:lnTo>
                    <a:pt x="430" y="34"/>
                  </a:lnTo>
                  <a:lnTo>
                    <a:pt x="429" y="38"/>
                  </a:lnTo>
                  <a:lnTo>
                    <a:pt x="428" y="39"/>
                  </a:lnTo>
                  <a:lnTo>
                    <a:pt x="428" y="40"/>
                  </a:lnTo>
                  <a:lnTo>
                    <a:pt x="427" y="41"/>
                  </a:lnTo>
                  <a:lnTo>
                    <a:pt x="427" y="42"/>
                  </a:lnTo>
                  <a:lnTo>
                    <a:pt x="427" y="43"/>
                  </a:lnTo>
                  <a:lnTo>
                    <a:pt x="427" y="43"/>
                  </a:lnTo>
                  <a:lnTo>
                    <a:pt x="427" y="44"/>
                  </a:lnTo>
                  <a:lnTo>
                    <a:pt x="428" y="45"/>
                  </a:lnTo>
                  <a:lnTo>
                    <a:pt x="428" y="45"/>
                  </a:lnTo>
                  <a:lnTo>
                    <a:pt x="429" y="45"/>
                  </a:lnTo>
                  <a:lnTo>
                    <a:pt x="429" y="46"/>
                  </a:lnTo>
                  <a:lnTo>
                    <a:pt x="430" y="46"/>
                  </a:lnTo>
                  <a:lnTo>
                    <a:pt x="431" y="46"/>
                  </a:lnTo>
                  <a:lnTo>
                    <a:pt x="435" y="47"/>
                  </a:lnTo>
                  <a:lnTo>
                    <a:pt x="436" y="47"/>
                  </a:lnTo>
                  <a:lnTo>
                    <a:pt x="437" y="48"/>
                  </a:lnTo>
                  <a:lnTo>
                    <a:pt x="438" y="47"/>
                  </a:lnTo>
                  <a:lnTo>
                    <a:pt x="439" y="47"/>
                  </a:lnTo>
                  <a:lnTo>
                    <a:pt x="440" y="47"/>
                  </a:lnTo>
                  <a:lnTo>
                    <a:pt x="442" y="46"/>
                  </a:lnTo>
                  <a:lnTo>
                    <a:pt x="445" y="45"/>
                  </a:lnTo>
                  <a:lnTo>
                    <a:pt x="447" y="44"/>
                  </a:lnTo>
                  <a:lnTo>
                    <a:pt x="448" y="44"/>
                  </a:lnTo>
                  <a:lnTo>
                    <a:pt x="449" y="44"/>
                  </a:lnTo>
                  <a:lnTo>
                    <a:pt x="452" y="44"/>
                  </a:lnTo>
                  <a:lnTo>
                    <a:pt x="454" y="44"/>
                  </a:lnTo>
                  <a:lnTo>
                    <a:pt x="455" y="44"/>
                  </a:lnTo>
                  <a:lnTo>
                    <a:pt x="458" y="44"/>
                  </a:lnTo>
                  <a:lnTo>
                    <a:pt x="461" y="45"/>
                  </a:lnTo>
                  <a:lnTo>
                    <a:pt x="463" y="45"/>
                  </a:lnTo>
                  <a:lnTo>
                    <a:pt x="464" y="45"/>
                  </a:lnTo>
                  <a:lnTo>
                    <a:pt x="465" y="45"/>
                  </a:lnTo>
                  <a:lnTo>
                    <a:pt x="469" y="44"/>
                  </a:lnTo>
                  <a:lnTo>
                    <a:pt x="471" y="44"/>
                  </a:lnTo>
                  <a:lnTo>
                    <a:pt x="472" y="44"/>
                  </a:lnTo>
                  <a:lnTo>
                    <a:pt x="473" y="45"/>
                  </a:lnTo>
                  <a:lnTo>
                    <a:pt x="474" y="45"/>
                  </a:lnTo>
                  <a:lnTo>
                    <a:pt x="475" y="45"/>
                  </a:lnTo>
                  <a:lnTo>
                    <a:pt x="477" y="46"/>
                  </a:lnTo>
                  <a:lnTo>
                    <a:pt x="478" y="47"/>
                  </a:lnTo>
                  <a:lnTo>
                    <a:pt x="479" y="47"/>
                  </a:lnTo>
                  <a:lnTo>
                    <a:pt x="479" y="48"/>
                  </a:lnTo>
                  <a:lnTo>
                    <a:pt x="479" y="48"/>
                  </a:lnTo>
                  <a:lnTo>
                    <a:pt x="479" y="48"/>
                  </a:lnTo>
                  <a:lnTo>
                    <a:pt x="479" y="49"/>
                  </a:lnTo>
                  <a:lnTo>
                    <a:pt x="479" y="49"/>
                  </a:lnTo>
                  <a:lnTo>
                    <a:pt x="476" y="50"/>
                  </a:lnTo>
                  <a:lnTo>
                    <a:pt x="475" y="51"/>
                  </a:lnTo>
                  <a:lnTo>
                    <a:pt x="474" y="51"/>
                  </a:lnTo>
                  <a:lnTo>
                    <a:pt x="474" y="52"/>
                  </a:lnTo>
                  <a:lnTo>
                    <a:pt x="473" y="52"/>
                  </a:lnTo>
                  <a:lnTo>
                    <a:pt x="473" y="53"/>
                  </a:lnTo>
                  <a:lnTo>
                    <a:pt x="473" y="53"/>
                  </a:lnTo>
                  <a:lnTo>
                    <a:pt x="473" y="54"/>
                  </a:lnTo>
                  <a:lnTo>
                    <a:pt x="473" y="54"/>
                  </a:lnTo>
                  <a:lnTo>
                    <a:pt x="473" y="54"/>
                  </a:lnTo>
                  <a:lnTo>
                    <a:pt x="474" y="55"/>
                  </a:lnTo>
                  <a:lnTo>
                    <a:pt x="474" y="55"/>
                  </a:lnTo>
                  <a:lnTo>
                    <a:pt x="474" y="56"/>
                  </a:lnTo>
                  <a:lnTo>
                    <a:pt x="476" y="57"/>
                  </a:lnTo>
                  <a:lnTo>
                    <a:pt x="477" y="58"/>
                  </a:lnTo>
                  <a:lnTo>
                    <a:pt x="478" y="59"/>
                  </a:lnTo>
                  <a:lnTo>
                    <a:pt x="479" y="60"/>
                  </a:lnTo>
                  <a:lnTo>
                    <a:pt x="484" y="62"/>
                  </a:lnTo>
                  <a:lnTo>
                    <a:pt x="487" y="64"/>
                  </a:lnTo>
                  <a:lnTo>
                    <a:pt x="489" y="65"/>
                  </a:lnTo>
                  <a:lnTo>
                    <a:pt x="494" y="69"/>
                  </a:lnTo>
                  <a:lnTo>
                    <a:pt x="496" y="70"/>
                  </a:lnTo>
                  <a:lnTo>
                    <a:pt x="497" y="71"/>
                  </a:lnTo>
                  <a:lnTo>
                    <a:pt x="499" y="72"/>
                  </a:lnTo>
                  <a:lnTo>
                    <a:pt x="500" y="72"/>
                  </a:lnTo>
                  <a:lnTo>
                    <a:pt x="502" y="73"/>
                  </a:lnTo>
                  <a:lnTo>
                    <a:pt x="503" y="73"/>
                  </a:lnTo>
                  <a:lnTo>
                    <a:pt x="505" y="74"/>
                  </a:lnTo>
                  <a:lnTo>
                    <a:pt x="507" y="74"/>
                  </a:lnTo>
                  <a:lnTo>
                    <a:pt x="509" y="74"/>
                  </a:lnTo>
                  <a:lnTo>
                    <a:pt x="511" y="74"/>
                  </a:lnTo>
                  <a:lnTo>
                    <a:pt x="513" y="74"/>
                  </a:lnTo>
                  <a:lnTo>
                    <a:pt x="514" y="74"/>
                  </a:lnTo>
                  <a:lnTo>
                    <a:pt x="516" y="74"/>
                  </a:lnTo>
                  <a:lnTo>
                    <a:pt x="518" y="73"/>
                  </a:lnTo>
                  <a:lnTo>
                    <a:pt x="519" y="73"/>
                  </a:lnTo>
                  <a:lnTo>
                    <a:pt x="524" y="72"/>
                  </a:lnTo>
                  <a:lnTo>
                    <a:pt x="526" y="72"/>
                  </a:lnTo>
                  <a:lnTo>
                    <a:pt x="527" y="71"/>
                  </a:lnTo>
                  <a:lnTo>
                    <a:pt x="529" y="71"/>
                  </a:lnTo>
                  <a:lnTo>
                    <a:pt x="530" y="72"/>
                  </a:lnTo>
                  <a:lnTo>
                    <a:pt x="532" y="72"/>
                  </a:lnTo>
                  <a:lnTo>
                    <a:pt x="533" y="72"/>
                  </a:lnTo>
                  <a:lnTo>
                    <a:pt x="534" y="73"/>
                  </a:lnTo>
                  <a:lnTo>
                    <a:pt x="535" y="74"/>
                  </a:lnTo>
                  <a:lnTo>
                    <a:pt x="536" y="74"/>
                  </a:lnTo>
                  <a:lnTo>
                    <a:pt x="537" y="75"/>
                  </a:lnTo>
                  <a:lnTo>
                    <a:pt x="538" y="77"/>
                  </a:lnTo>
                  <a:lnTo>
                    <a:pt x="542" y="81"/>
                  </a:lnTo>
                  <a:lnTo>
                    <a:pt x="544" y="83"/>
                  </a:lnTo>
                  <a:lnTo>
                    <a:pt x="545" y="84"/>
                  </a:lnTo>
                  <a:lnTo>
                    <a:pt x="548" y="87"/>
                  </a:lnTo>
                  <a:lnTo>
                    <a:pt x="552" y="91"/>
                  </a:lnTo>
                  <a:lnTo>
                    <a:pt x="553" y="92"/>
                  </a:lnTo>
                  <a:lnTo>
                    <a:pt x="554" y="92"/>
                  </a:lnTo>
                  <a:lnTo>
                    <a:pt x="556" y="93"/>
                  </a:lnTo>
                  <a:lnTo>
                    <a:pt x="557" y="93"/>
                  </a:lnTo>
                  <a:lnTo>
                    <a:pt x="562" y="94"/>
                  </a:lnTo>
                  <a:lnTo>
                    <a:pt x="563" y="94"/>
                  </a:lnTo>
                  <a:lnTo>
                    <a:pt x="564" y="95"/>
                  </a:lnTo>
                  <a:lnTo>
                    <a:pt x="566" y="95"/>
                  </a:lnTo>
                  <a:lnTo>
                    <a:pt x="567" y="96"/>
                  </a:lnTo>
                  <a:lnTo>
                    <a:pt x="568" y="97"/>
                  </a:lnTo>
                  <a:lnTo>
                    <a:pt x="569" y="97"/>
                  </a:lnTo>
                  <a:lnTo>
                    <a:pt x="570" y="98"/>
                  </a:lnTo>
                  <a:lnTo>
                    <a:pt x="570" y="99"/>
                  </a:lnTo>
                  <a:lnTo>
                    <a:pt x="571" y="99"/>
                  </a:lnTo>
                  <a:lnTo>
                    <a:pt x="571" y="100"/>
                  </a:lnTo>
                  <a:lnTo>
                    <a:pt x="571" y="101"/>
                  </a:lnTo>
                  <a:lnTo>
                    <a:pt x="571" y="102"/>
                  </a:lnTo>
                  <a:lnTo>
                    <a:pt x="572" y="106"/>
                  </a:lnTo>
                  <a:lnTo>
                    <a:pt x="572" y="107"/>
                  </a:lnTo>
                  <a:lnTo>
                    <a:pt x="573" y="107"/>
                  </a:lnTo>
                  <a:lnTo>
                    <a:pt x="573" y="108"/>
                  </a:lnTo>
                  <a:lnTo>
                    <a:pt x="573" y="108"/>
                  </a:lnTo>
                  <a:lnTo>
                    <a:pt x="574" y="108"/>
                  </a:lnTo>
                  <a:lnTo>
                    <a:pt x="574" y="109"/>
                  </a:lnTo>
                  <a:lnTo>
                    <a:pt x="575" y="109"/>
                  </a:lnTo>
                  <a:lnTo>
                    <a:pt x="579" y="110"/>
                  </a:lnTo>
                  <a:lnTo>
                    <a:pt x="583" y="111"/>
                  </a:lnTo>
                  <a:lnTo>
                    <a:pt x="586" y="112"/>
                  </a:lnTo>
                  <a:lnTo>
                    <a:pt x="588" y="113"/>
                  </a:lnTo>
                  <a:lnTo>
                    <a:pt x="591" y="114"/>
                  </a:lnTo>
                  <a:lnTo>
                    <a:pt x="600" y="119"/>
                  </a:lnTo>
                  <a:lnTo>
                    <a:pt x="601" y="120"/>
                  </a:lnTo>
                  <a:lnTo>
                    <a:pt x="602" y="120"/>
                  </a:lnTo>
                  <a:lnTo>
                    <a:pt x="602" y="121"/>
                  </a:lnTo>
                  <a:lnTo>
                    <a:pt x="603" y="121"/>
                  </a:lnTo>
                  <a:lnTo>
                    <a:pt x="603" y="122"/>
                  </a:lnTo>
                  <a:lnTo>
                    <a:pt x="603" y="123"/>
                  </a:lnTo>
                  <a:lnTo>
                    <a:pt x="603" y="130"/>
                  </a:lnTo>
                  <a:lnTo>
                    <a:pt x="603" y="132"/>
                  </a:lnTo>
                  <a:lnTo>
                    <a:pt x="604" y="137"/>
                  </a:lnTo>
                  <a:lnTo>
                    <a:pt x="604" y="143"/>
                  </a:lnTo>
                  <a:lnTo>
                    <a:pt x="605" y="145"/>
                  </a:lnTo>
                  <a:lnTo>
                    <a:pt x="605" y="150"/>
                  </a:lnTo>
                  <a:lnTo>
                    <a:pt x="605" y="152"/>
                  </a:lnTo>
                  <a:lnTo>
                    <a:pt x="605" y="153"/>
                  </a:lnTo>
                  <a:lnTo>
                    <a:pt x="605" y="154"/>
                  </a:lnTo>
                  <a:lnTo>
                    <a:pt x="604" y="155"/>
                  </a:lnTo>
                  <a:lnTo>
                    <a:pt x="604" y="156"/>
                  </a:lnTo>
                  <a:lnTo>
                    <a:pt x="604" y="157"/>
                  </a:lnTo>
                  <a:lnTo>
                    <a:pt x="603" y="158"/>
                  </a:lnTo>
                  <a:lnTo>
                    <a:pt x="600" y="160"/>
                  </a:lnTo>
                  <a:lnTo>
                    <a:pt x="600" y="160"/>
                  </a:lnTo>
                  <a:lnTo>
                    <a:pt x="599" y="161"/>
                  </a:lnTo>
                  <a:lnTo>
                    <a:pt x="598" y="162"/>
                  </a:lnTo>
                  <a:lnTo>
                    <a:pt x="598" y="163"/>
                  </a:lnTo>
                  <a:lnTo>
                    <a:pt x="597" y="165"/>
                  </a:lnTo>
                  <a:lnTo>
                    <a:pt x="596" y="168"/>
                  </a:lnTo>
                  <a:lnTo>
                    <a:pt x="595" y="172"/>
                  </a:lnTo>
                  <a:lnTo>
                    <a:pt x="594" y="174"/>
                  </a:lnTo>
                  <a:lnTo>
                    <a:pt x="594" y="176"/>
                  </a:lnTo>
                  <a:lnTo>
                    <a:pt x="593" y="182"/>
                  </a:lnTo>
                  <a:lnTo>
                    <a:pt x="593" y="183"/>
                  </a:lnTo>
                  <a:lnTo>
                    <a:pt x="593" y="186"/>
                  </a:lnTo>
                  <a:lnTo>
                    <a:pt x="594" y="189"/>
                  </a:lnTo>
                  <a:lnTo>
                    <a:pt x="594" y="191"/>
                  </a:lnTo>
                  <a:lnTo>
                    <a:pt x="594" y="192"/>
                  </a:lnTo>
                  <a:lnTo>
                    <a:pt x="593" y="194"/>
                  </a:lnTo>
                  <a:lnTo>
                    <a:pt x="593" y="195"/>
                  </a:lnTo>
                  <a:lnTo>
                    <a:pt x="593" y="197"/>
                  </a:lnTo>
                  <a:lnTo>
                    <a:pt x="592" y="199"/>
                  </a:lnTo>
                  <a:lnTo>
                    <a:pt x="591" y="203"/>
                  </a:lnTo>
                  <a:lnTo>
                    <a:pt x="590" y="204"/>
                  </a:lnTo>
                  <a:lnTo>
                    <a:pt x="590" y="205"/>
                  </a:lnTo>
                  <a:lnTo>
                    <a:pt x="590" y="206"/>
                  </a:lnTo>
                  <a:lnTo>
                    <a:pt x="590" y="207"/>
                  </a:lnTo>
                  <a:lnTo>
                    <a:pt x="590" y="209"/>
                  </a:lnTo>
                  <a:lnTo>
                    <a:pt x="590" y="213"/>
                  </a:lnTo>
                  <a:lnTo>
                    <a:pt x="590" y="215"/>
                  </a:lnTo>
                  <a:lnTo>
                    <a:pt x="590" y="216"/>
                  </a:lnTo>
                  <a:lnTo>
                    <a:pt x="589" y="218"/>
                  </a:lnTo>
                  <a:lnTo>
                    <a:pt x="589" y="219"/>
                  </a:lnTo>
                  <a:lnTo>
                    <a:pt x="589" y="221"/>
                  </a:lnTo>
                  <a:lnTo>
                    <a:pt x="588" y="223"/>
                  </a:lnTo>
                  <a:lnTo>
                    <a:pt x="588" y="224"/>
                  </a:lnTo>
                  <a:lnTo>
                    <a:pt x="588" y="225"/>
                  </a:lnTo>
                  <a:lnTo>
                    <a:pt x="588" y="226"/>
                  </a:lnTo>
                  <a:lnTo>
                    <a:pt x="589" y="226"/>
                  </a:lnTo>
                  <a:lnTo>
                    <a:pt x="589" y="227"/>
                  </a:lnTo>
                  <a:lnTo>
                    <a:pt x="591" y="228"/>
                  </a:lnTo>
                  <a:lnTo>
                    <a:pt x="592" y="228"/>
                  </a:lnTo>
                  <a:lnTo>
                    <a:pt x="593" y="229"/>
                  </a:lnTo>
                  <a:lnTo>
                    <a:pt x="594" y="230"/>
                  </a:lnTo>
                  <a:lnTo>
                    <a:pt x="594" y="231"/>
                  </a:lnTo>
                  <a:lnTo>
                    <a:pt x="594" y="232"/>
                  </a:lnTo>
                  <a:lnTo>
                    <a:pt x="594" y="233"/>
                  </a:lnTo>
                  <a:lnTo>
                    <a:pt x="594" y="233"/>
                  </a:lnTo>
                  <a:lnTo>
                    <a:pt x="594" y="234"/>
                  </a:lnTo>
                  <a:lnTo>
                    <a:pt x="593" y="235"/>
                  </a:lnTo>
                  <a:lnTo>
                    <a:pt x="593" y="236"/>
                  </a:lnTo>
                  <a:lnTo>
                    <a:pt x="592" y="236"/>
                  </a:lnTo>
                  <a:lnTo>
                    <a:pt x="590" y="238"/>
                  </a:lnTo>
                  <a:lnTo>
                    <a:pt x="586" y="241"/>
                  </a:lnTo>
                  <a:lnTo>
                    <a:pt x="585" y="243"/>
                  </a:lnTo>
                  <a:lnTo>
                    <a:pt x="583" y="244"/>
                  </a:lnTo>
                  <a:lnTo>
                    <a:pt x="582" y="245"/>
                  </a:lnTo>
                  <a:lnTo>
                    <a:pt x="580" y="249"/>
                  </a:lnTo>
                  <a:lnTo>
                    <a:pt x="579" y="250"/>
                  </a:lnTo>
                  <a:lnTo>
                    <a:pt x="578" y="251"/>
                  </a:lnTo>
                  <a:lnTo>
                    <a:pt x="577" y="251"/>
                  </a:lnTo>
                  <a:lnTo>
                    <a:pt x="577" y="252"/>
                  </a:lnTo>
                  <a:lnTo>
                    <a:pt x="576" y="252"/>
                  </a:lnTo>
                  <a:lnTo>
                    <a:pt x="575" y="252"/>
                  </a:lnTo>
                  <a:lnTo>
                    <a:pt x="574" y="252"/>
                  </a:lnTo>
                  <a:lnTo>
                    <a:pt x="574" y="252"/>
                  </a:lnTo>
                  <a:lnTo>
                    <a:pt x="573" y="252"/>
                  </a:lnTo>
                  <a:lnTo>
                    <a:pt x="572" y="252"/>
                  </a:lnTo>
                  <a:lnTo>
                    <a:pt x="571" y="251"/>
                  </a:lnTo>
                  <a:lnTo>
                    <a:pt x="567" y="249"/>
                  </a:lnTo>
                  <a:lnTo>
                    <a:pt x="566" y="249"/>
                  </a:lnTo>
                  <a:lnTo>
                    <a:pt x="566" y="248"/>
                  </a:lnTo>
                  <a:lnTo>
                    <a:pt x="565" y="248"/>
                  </a:lnTo>
                  <a:lnTo>
                    <a:pt x="564" y="248"/>
                  </a:lnTo>
                  <a:lnTo>
                    <a:pt x="562" y="248"/>
                  </a:lnTo>
                  <a:lnTo>
                    <a:pt x="561" y="249"/>
                  </a:lnTo>
                  <a:lnTo>
                    <a:pt x="560" y="249"/>
                  </a:lnTo>
                  <a:lnTo>
                    <a:pt x="559" y="250"/>
                  </a:lnTo>
                  <a:lnTo>
                    <a:pt x="557" y="251"/>
                  </a:lnTo>
                  <a:lnTo>
                    <a:pt x="555" y="251"/>
                  </a:lnTo>
                  <a:lnTo>
                    <a:pt x="554" y="252"/>
                  </a:lnTo>
                  <a:lnTo>
                    <a:pt x="552" y="254"/>
                  </a:lnTo>
                  <a:lnTo>
                    <a:pt x="551" y="254"/>
                  </a:lnTo>
                  <a:lnTo>
                    <a:pt x="550" y="256"/>
                  </a:lnTo>
                  <a:lnTo>
                    <a:pt x="549" y="257"/>
                  </a:lnTo>
                  <a:lnTo>
                    <a:pt x="547" y="258"/>
                  </a:lnTo>
                  <a:lnTo>
                    <a:pt x="546" y="259"/>
                  </a:lnTo>
                  <a:lnTo>
                    <a:pt x="545" y="261"/>
                  </a:lnTo>
                  <a:lnTo>
                    <a:pt x="541" y="266"/>
                  </a:lnTo>
                  <a:lnTo>
                    <a:pt x="540" y="268"/>
                  </a:lnTo>
                  <a:lnTo>
                    <a:pt x="539" y="269"/>
                  </a:lnTo>
                  <a:lnTo>
                    <a:pt x="539" y="270"/>
                  </a:lnTo>
                  <a:lnTo>
                    <a:pt x="538" y="271"/>
                  </a:lnTo>
                  <a:lnTo>
                    <a:pt x="538" y="273"/>
                  </a:lnTo>
                  <a:lnTo>
                    <a:pt x="538" y="274"/>
                  </a:lnTo>
                  <a:lnTo>
                    <a:pt x="538" y="275"/>
                  </a:lnTo>
                  <a:lnTo>
                    <a:pt x="538" y="276"/>
                  </a:lnTo>
                  <a:lnTo>
                    <a:pt x="538" y="277"/>
                  </a:lnTo>
                  <a:lnTo>
                    <a:pt x="539" y="278"/>
                  </a:lnTo>
                  <a:lnTo>
                    <a:pt x="539" y="278"/>
                  </a:lnTo>
                  <a:lnTo>
                    <a:pt x="540" y="279"/>
                  </a:lnTo>
                  <a:lnTo>
                    <a:pt x="540" y="279"/>
                  </a:lnTo>
                  <a:lnTo>
                    <a:pt x="541" y="279"/>
                  </a:lnTo>
                  <a:lnTo>
                    <a:pt x="542" y="279"/>
                  </a:lnTo>
                  <a:lnTo>
                    <a:pt x="543" y="279"/>
                  </a:lnTo>
                  <a:lnTo>
                    <a:pt x="545" y="279"/>
                  </a:lnTo>
                  <a:lnTo>
                    <a:pt x="547" y="279"/>
                  </a:lnTo>
                  <a:lnTo>
                    <a:pt x="549" y="279"/>
                  </a:lnTo>
                  <a:lnTo>
                    <a:pt x="550" y="279"/>
                  </a:lnTo>
                  <a:lnTo>
                    <a:pt x="552" y="279"/>
                  </a:lnTo>
                  <a:lnTo>
                    <a:pt x="553" y="279"/>
                  </a:lnTo>
                  <a:lnTo>
                    <a:pt x="554" y="280"/>
                  </a:lnTo>
                  <a:lnTo>
                    <a:pt x="554" y="280"/>
                  </a:lnTo>
                  <a:lnTo>
                    <a:pt x="555" y="281"/>
                  </a:lnTo>
                  <a:lnTo>
                    <a:pt x="555" y="281"/>
                  </a:lnTo>
                  <a:lnTo>
                    <a:pt x="555" y="282"/>
                  </a:lnTo>
                  <a:lnTo>
                    <a:pt x="556" y="282"/>
                  </a:lnTo>
                  <a:lnTo>
                    <a:pt x="555" y="283"/>
                  </a:lnTo>
                  <a:lnTo>
                    <a:pt x="555" y="283"/>
                  </a:lnTo>
                  <a:lnTo>
                    <a:pt x="554" y="284"/>
                  </a:lnTo>
                  <a:lnTo>
                    <a:pt x="554" y="284"/>
                  </a:lnTo>
                  <a:lnTo>
                    <a:pt x="552" y="285"/>
                  </a:lnTo>
                  <a:lnTo>
                    <a:pt x="547" y="288"/>
                  </a:lnTo>
                  <a:lnTo>
                    <a:pt x="546" y="288"/>
                  </a:lnTo>
                  <a:lnTo>
                    <a:pt x="546" y="288"/>
                  </a:lnTo>
                  <a:lnTo>
                    <a:pt x="546" y="289"/>
                  </a:lnTo>
                  <a:lnTo>
                    <a:pt x="546" y="289"/>
                  </a:lnTo>
                  <a:lnTo>
                    <a:pt x="546" y="290"/>
                  </a:lnTo>
                  <a:lnTo>
                    <a:pt x="546" y="291"/>
                  </a:lnTo>
                  <a:lnTo>
                    <a:pt x="546" y="292"/>
                  </a:lnTo>
                  <a:lnTo>
                    <a:pt x="546" y="292"/>
                  </a:lnTo>
                  <a:lnTo>
                    <a:pt x="547" y="293"/>
                  </a:lnTo>
                  <a:lnTo>
                    <a:pt x="547" y="294"/>
                  </a:lnTo>
                  <a:lnTo>
                    <a:pt x="549" y="296"/>
                  </a:lnTo>
                  <a:lnTo>
                    <a:pt x="550" y="297"/>
                  </a:lnTo>
                  <a:lnTo>
                    <a:pt x="550" y="298"/>
                  </a:lnTo>
                  <a:lnTo>
                    <a:pt x="551" y="299"/>
                  </a:lnTo>
                  <a:lnTo>
                    <a:pt x="551" y="300"/>
                  </a:lnTo>
                  <a:lnTo>
                    <a:pt x="552" y="301"/>
                  </a:lnTo>
                  <a:lnTo>
                    <a:pt x="552" y="301"/>
                  </a:lnTo>
                  <a:lnTo>
                    <a:pt x="551" y="302"/>
                  </a:lnTo>
                  <a:lnTo>
                    <a:pt x="551" y="302"/>
                  </a:lnTo>
                  <a:lnTo>
                    <a:pt x="551" y="303"/>
                  </a:lnTo>
                  <a:lnTo>
                    <a:pt x="550" y="303"/>
                  </a:lnTo>
                  <a:lnTo>
                    <a:pt x="549" y="304"/>
                  </a:lnTo>
                  <a:lnTo>
                    <a:pt x="548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4" y="305"/>
                  </a:lnTo>
                  <a:lnTo>
                    <a:pt x="543" y="305"/>
                  </a:lnTo>
                  <a:lnTo>
                    <a:pt x="543" y="305"/>
                  </a:lnTo>
                  <a:lnTo>
                    <a:pt x="543" y="305"/>
                  </a:lnTo>
                  <a:lnTo>
                    <a:pt x="543" y="305"/>
                  </a:lnTo>
                  <a:lnTo>
                    <a:pt x="543" y="306"/>
                  </a:lnTo>
                  <a:lnTo>
                    <a:pt x="544" y="306"/>
                  </a:lnTo>
                  <a:lnTo>
                    <a:pt x="545" y="307"/>
                  </a:lnTo>
                  <a:lnTo>
                    <a:pt x="547" y="308"/>
                  </a:lnTo>
                  <a:lnTo>
                    <a:pt x="548" y="309"/>
                  </a:lnTo>
                  <a:lnTo>
                    <a:pt x="549" y="310"/>
                  </a:lnTo>
                  <a:lnTo>
                    <a:pt x="549" y="310"/>
                  </a:lnTo>
                  <a:lnTo>
                    <a:pt x="550" y="311"/>
                  </a:lnTo>
                  <a:lnTo>
                    <a:pt x="550" y="312"/>
                  </a:lnTo>
                  <a:lnTo>
                    <a:pt x="550" y="313"/>
                  </a:lnTo>
                  <a:lnTo>
                    <a:pt x="549" y="314"/>
                  </a:lnTo>
                  <a:lnTo>
                    <a:pt x="549" y="314"/>
                  </a:lnTo>
                  <a:lnTo>
                    <a:pt x="549" y="315"/>
                  </a:lnTo>
                  <a:lnTo>
                    <a:pt x="549" y="315"/>
                  </a:lnTo>
                  <a:lnTo>
                    <a:pt x="550" y="315"/>
                  </a:lnTo>
                  <a:lnTo>
                    <a:pt x="550" y="316"/>
                  </a:lnTo>
                  <a:lnTo>
                    <a:pt x="551" y="316"/>
                  </a:lnTo>
                  <a:lnTo>
                    <a:pt x="551" y="316"/>
                  </a:lnTo>
                  <a:lnTo>
                    <a:pt x="552" y="316"/>
                  </a:lnTo>
                  <a:lnTo>
                    <a:pt x="553" y="316"/>
                  </a:lnTo>
                  <a:lnTo>
                    <a:pt x="556" y="316"/>
                  </a:lnTo>
                  <a:lnTo>
                    <a:pt x="558" y="316"/>
                  </a:lnTo>
                  <a:lnTo>
                    <a:pt x="559" y="317"/>
                  </a:lnTo>
                  <a:lnTo>
                    <a:pt x="561" y="317"/>
                  </a:lnTo>
                  <a:lnTo>
                    <a:pt x="562" y="318"/>
                  </a:lnTo>
                  <a:lnTo>
                    <a:pt x="564" y="318"/>
                  </a:lnTo>
                  <a:lnTo>
                    <a:pt x="565" y="319"/>
                  </a:lnTo>
                  <a:lnTo>
                    <a:pt x="566" y="320"/>
                  </a:lnTo>
                  <a:lnTo>
                    <a:pt x="566" y="320"/>
                  </a:lnTo>
                  <a:lnTo>
                    <a:pt x="567" y="321"/>
                  </a:lnTo>
                  <a:lnTo>
                    <a:pt x="567" y="322"/>
                  </a:lnTo>
                  <a:lnTo>
                    <a:pt x="568" y="322"/>
                  </a:lnTo>
                  <a:lnTo>
                    <a:pt x="568" y="324"/>
                  </a:lnTo>
                  <a:lnTo>
                    <a:pt x="568" y="326"/>
                  </a:lnTo>
                  <a:lnTo>
                    <a:pt x="568" y="329"/>
                  </a:lnTo>
                  <a:lnTo>
                    <a:pt x="568" y="331"/>
                  </a:lnTo>
                  <a:lnTo>
                    <a:pt x="568" y="334"/>
                  </a:lnTo>
                  <a:lnTo>
                    <a:pt x="568" y="335"/>
                  </a:lnTo>
                  <a:lnTo>
                    <a:pt x="567" y="337"/>
                  </a:lnTo>
                  <a:lnTo>
                    <a:pt x="566" y="343"/>
                  </a:lnTo>
                  <a:lnTo>
                    <a:pt x="566" y="345"/>
                  </a:lnTo>
                  <a:lnTo>
                    <a:pt x="565" y="347"/>
                  </a:lnTo>
                  <a:lnTo>
                    <a:pt x="565" y="352"/>
                  </a:lnTo>
                  <a:lnTo>
                    <a:pt x="565" y="356"/>
                  </a:lnTo>
                  <a:lnTo>
                    <a:pt x="565" y="357"/>
                  </a:lnTo>
                  <a:lnTo>
                    <a:pt x="565" y="363"/>
                  </a:lnTo>
                  <a:lnTo>
                    <a:pt x="565" y="364"/>
                  </a:lnTo>
                  <a:lnTo>
                    <a:pt x="565" y="365"/>
                  </a:lnTo>
                  <a:lnTo>
                    <a:pt x="565" y="365"/>
                  </a:lnTo>
                  <a:lnTo>
                    <a:pt x="565" y="366"/>
                  </a:lnTo>
                  <a:lnTo>
                    <a:pt x="566" y="366"/>
                  </a:lnTo>
                  <a:lnTo>
                    <a:pt x="566" y="367"/>
                  </a:lnTo>
                  <a:lnTo>
                    <a:pt x="568" y="368"/>
                  </a:lnTo>
                  <a:lnTo>
                    <a:pt x="569" y="368"/>
                  </a:lnTo>
                  <a:lnTo>
                    <a:pt x="570" y="369"/>
                  </a:lnTo>
                  <a:lnTo>
                    <a:pt x="571" y="370"/>
                  </a:lnTo>
                  <a:lnTo>
                    <a:pt x="572" y="371"/>
                  </a:lnTo>
                  <a:lnTo>
                    <a:pt x="573" y="372"/>
                  </a:lnTo>
                  <a:lnTo>
                    <a:pt x="573" y="373"/>
                  </a:lnTo>
                  <a:lnTo>
                    <a:pt x="574" y="375"/>
                  </a:lnTo>
                  <a:lnTo>
                    <a:pt x="574" y="377"/>
                  </a:lnTo>
                  <a:lnTo>
                    <a:pt x="575" y="379"/>
                  </a:lnTo>
                  <a:lnTo>
                    <a:pt x="575" y="380"/>
                  </a:lnTo>
                  <a:lnTo>
                    <a:pt x="575" y="382"/>
                  </a:lnTo>
                  <a:lnTo>
                    <a:pt x="575" y="384"/>
                  </a:lnTo>
                  <a:lnTo>
                    <a:pt x="575" y="386"/>
                  </a:lnTo>
                  <a:lnTo>
                    <a:pt x="575" y="388"/>
                  </a:lnTo>
                  <a:lnTo>
                    <a:pt x="575" y="390"/>
                  </a:lnTo>
                  <a:lnTo>
                    <a:pt x="574" y="390"/>
                  </a:lnTo>
                  <a:lnTo>
                    <a:pt x="574" y="390"/>
                  </a:lnTo>
                  <a:lnTo>
                    <a:pt x="573" y="390"/>
                  </a:lnTo>
                  <a:lnTo>
                    <a:pt x="573" y="391"/>
                  </a:lnTo>
                  <a:lnTo>
                    <a:pt x="572" y="392"/>
                  </a:lnTo>
                  <a:lnTo>
                    <a:pt x="572" y="393"/>
                  </a:lnTo>
                  <a:lnTo>
                    <a:pt x="571" y="394"/>
                  </a:lnTo>
                  <a:lnTo>
                    <a:pt x="571" y="395"/>
                  </a:lnTo>
                  <a:lnTo>
                    <a:pt x="569" y="401"/>
                  </a:lnTo>
                  <a:lnTo>
                    <a:pt x="569" y="403"/>
                  </a:lnTo>
                  <a:lnTo>
                    <a:pt x="569" y="403"/>
                  </a:lnTo>
                  <a:lnTo>
                    <a:pt x="569" y="404"/>
                  </a:lnTo>
                  <a:lnTo>
                    <a:pt x="569" y="405"/>
                  </a:lnTo>
                  <a:lnTo>
                    <a:pt x="569" y="405"/>
                  </a:lnTo>
                  <a:lnTo>
                    <a:pt x="569" y="406"/>
                  </a:lnTo>
                  <a:lnTo>
                    <a:pt x="569" y="407"/>
                  </a:lnTo>
                  <a:lnTo>
                    <a:pt x="570" y="408"/>
                  </a:lnTo>
                  <a:lnTo>
                    <a:pt x="572" y="410"/>
                  </a:lnTo>
                  <a:lnTo>
                    <a:pt x="572" y="410"/>
                  </a:lnTo>
                  <a:lnTo>
                    <a:pt x="572" y="411"/>
                  </a:lnTo>
                  <a:lnTo>
                    <a:pt x="573" y="412"/>
                  </a:lnTo>
                  <a:lnTo>
                    <a:pt x="573" y="414"/>
                  </a:lnTo>
                  <a:lnTo>
                    <a:pt x="573" y="416"/>
                  </a:lnTo>
                  <a:lnTo>
                    <a:pt x="574" y="417"/>
                  </a:lnTo>
                  <a:lnTo>
                    <a:pt x="574" y="423"/>
                  </a:lnTo>
                  <a:lnTo>
                    <a:pt x="574" y="425"/>
                  </a:lnTo>
                  <a:lnTo>
                    <a:pt x="575" y="428"/>
                  </a:lnTo>
                  <a:lnTo>
                    <a:pt x="575" y="429"/>
                  </a:lnTo>
                  <a:lnTo>
                    <a:pt x="576" y="431"/>
                  </a:lnTo>
                  <a:lnTo>
                    <a:pt x="577" y="434"/>
                  </a:lnTo>
                  <a:lnTo>
                    <a:pt x="578" y="437"/>
                  </a:lnTo>
                  <a:lnTo>
                    <a:pt x="579" y="438"/>
                  </a:lnTo>
                  <a:lnTo>
                    <a:pt x="579" y="440"/>
                  </a:lnTo>
                  <a:lnTo>
                    <a:pt x="580" y="441"/>
                  </a:lnTo>
                  <a:lnTo>
                    <a:pt x="580" y="441"/>
                  </a:lnTo>
                  <a:lnTo>
                    <a:pt x="580" y="442"/>
                  </a:lnTo>
                  <a:lnTo>
                    <a:pt x="579" y="443"/>
                  </a:lnTo>
                  <a:lnTo>
                    <a:pt x="576" y="448"/>
                  </a:lnTo>
                  <a:lnTo>
                    <a:pt x="575" y="449"/>
                  </a:lnTo>
                  <a:lnTo>
                    <a:pt x="574" y="451"/>
                  </a:lnTo>
                  <a:lnTo>
                    <a:pt x="573" y="453"/>
                  </a:lnTo>
                  <a:lnTo>
                    <a:pt x="573" y="454"/>
                  </a:lnTo>
                  <a:lnTo>
                    <a:pt x="573" y="456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2" y="464"/>
                  </a:lnTo>
                  <a:lnTo>
                    <a:pt x="572" y="466"/>
                  </a:lnTo>
                  <a:lnTo>
                    <a:pt x="573" y="469"/>
                  </a:lnTo>
                  <a:lnTo>
                    <a:pt x="573" y="471"/>
                  </a:lnTo>
                  <a:lnTo>
                    <a:pt x="574" y="473"/>
                  </a:lnTo>
                  <a:lnTo>
                    <a:pt x="576" y="477"/>
                  </a:lnTo>
                  <a:lnTo>
                    <a:pt x="577" y="479"/>
                  </a:lnTo>
                  <a:lnTo>
                    <a:pt x="578" y="480"/>
                  </a:lnTo>
                  <a:lnTo>
                    <a:pt x="580" y="483"/>
                  </a:lnTo>
                  <a:lnTo>
                    <a:pt x="581" y="483"/>
                  </a:lnTo>
                  <a:lnTo>
                    <a:pt x="581" y="484"/>
                  </a:lnTo>
                  <a:lnTo>
                    <a:pt x="582" y="485"/>
                  </a:lnTo>
                  <a:lnTo>
                    <a:pt x="582" y="487"/>
                  </a:lnTo>
                  <a:lnTo>
                    <a:pt x="582" y="488"/>
                  </a:lnTo>
                  <a:lnTo>
                    <a:pt x="581" y="489"/>
                  </a:lnTo>
                  <a:lnTo>
                    <a:pt x="581" y="492"/>
                  </a:lnTo>
                  <a:lnTo>
                    <a:pt x="580" y="494"/>
                  </a:lnTo>
                  <a:lnTo>
                    <a:pt x="580" y="495"/>
                  </a:lnTo>
                  <a:lnTo>
                    <a:pt x="579" y="496"/>
                  </a:lnTo>
                  <a:lnTo>
                    <a:pt x="577" y="499"/>
                  </a:lnTo>
                  <a:lnTo>
                    <a:pt x="576" y="501"/>
                  </a:lnTo>
                  <a:lnTo>
                    <a:pt x="575" y="503"/>
                  </a:lnTo>
                  <a:lnTo>
                    <a:pt x="574" y="507"/>
                  </a:lnTo>
                  <a:lnTo>
                    <a:pt x="573" y="509"/>
                  </a:lnTo>
                  <a:lnTo>
                    <a:pt x="572" y="510"/>
                  </a:lnTo>
                  <a:lnTo>
                    <a:pt x="572" y="512"/>
                  </a:lnTo>
                  <a:lnTo>
                    <a:pt x="571" y="512"/>
                  </a:lnTo>
                  <a:lnTo>
                    <a:pt x="570" y="513"/>
                  </a:lnTo>
                  <a:lnTo>
                    <a:pt x="566" y="516"/>
                  </a:lnTo>
                  <a:lnTo>
                    <a:pt x="563" y="518"/>
                  </a:lnTo>
                  <a:lnTo>
                    <a:pt x="561" y="520"/>
                  </a:lnTo>
                  <a:lnTo>
                    <a:pt x="560" y="521"/>
                  </a:lnTo>
                  <a:lnTo>
                    <a:pt x="558" y="523"/>
                  </a:lnTo>
                  <a:lnTo>
                    <a:pt x="557" y="524"/>
                  </a:lnTo>
                  <a:lnTo>
                    <a:pt x="556" y="525"/>
                  </a:lnTo>
                  <a:lnTo>
                    <a:pt x="556" y="526"/>
                  </a:lnTo>
                  <a:lnTo>
                    <a:pt x="556" y="528"/>
                  </a:lnTo>
                  <a:lnTo>
                    <a:pt x="555" y="529"/>
                  </a:lnTo>
                  <a:lnTo>
                    <a:pt x="555" y="530"/>
                  </a:lnTo>
                  <a:lnTo>
                    <a:pt x="555" y="531"/>
                  </a:lnTo>
                  <a:lnTo>
                    <a:pt x="555" y="533"/>
                  </a:lnTo>
                  <a:lnTo>
                    <a:pt x="556" y="535"/>
                  </a:lnTo>
                  <a:lnTo>
                    <a:pt x="556" y="536"/>
                  </a:lnTo>
                  <a:lnTo>
                    <a:pt x="556" y="537"/>
                  </a:lnTo>
                  <a:lnTo>
                    <a:pt x="556" y="538"/>
                  </a:lnTo>
                  <a:lnTo>
                    <a:pt x="555" y="538"/>
                  </a:lnTo>
                  <a:lnTo>
                    <a:pt x="555" y="539"/>
                  </a:lnTo>
                  <a:lnTo>
                    <a:pt x="555" y="540"/>
                  </a:lnTo>
                  <a:lnTo>
                    <a:pt x="554" y="541"/>
                  </a:lnTo>
                  <a:lnTo>
                    <a:pt x="554" y="541"/>
                  </a:lnTo>
                  <a:lnTo>
                    <a:pt x="553" y="542"/>
                  </a:lnTo>
                  <a:lnTo>
                    <a:pt x="553" y="542"/>
                  </a:lnTo>
                  <a:lnTo>
                    <a:pt x="552" y="543"/>
                  </a:lnTo>
                  <a:lnTo>
                    <a:pt x="549" y="545"/>
                  </a:lnTo>
                  <a:lnTo>
                    <a:pt x="548" y="545"/>
                  </a:lnTo>
                  <a:lnTo>
                    <a:pt x="548" y="545"/>
                  </a:lnTo>
                  <a:lnTo>
                    <a:pt x="547" y="546"/>
                  </a:lnTo>
                  <a:lnTo>
                    <a:pt x="547" y="546"/>
                  </a:lnTo>
                  <a:lnTo>
                    <a:pt x="547" y="547"/>
                  </a:lnTo>
                  <a:lnTo>
                    <a:pt x="547" y="547"/>
                  </a:lnTo>
                  <a:lnTo>
                    <a:pt x="547" y="548"/>
                  </a:lnTo>
                  <a:lnTo>
                    <a:pt x="547" y="549"/>
                  </a:lnTo>
                  <a:lnTo>
                    <a:pt x="547" y="550"/>
                  </a:lnTo>
                  <a:lnTo>
                    <a:pt x="547" y="550"/>
                  </a:lnTo>
                  <a:lnTo>
                    <a:pt x="547" y="551"/>
                  </a:lnTo>
                  <a:lnTo>
                    <a:pt x="548" y="552"/>
                  </a:lnTo>
                  <a:lnTo>
                    <a:pt x="548" y="553"/>
                  </a:lnTo>
                  <a:lnTo>
                    <a:pt x="548" y="554"/>
                  </a:lnTo>
                  <a:lnTo>
                    <a:pt x="549" y="554"/>
                  </a:lnTo>
                  <a:lnTo>
                    <a:pt x="550" y="555"/>
                  </a:lnTo>
                  <a:lnTo>
                    <a:pt x="551" y="556"/>
                  </a:lnTo>
                  <a:lnTo>
                    <a:pt x="553" y="558"/>
                  </a:lnTo>
                  <a:lnTo>
                    <a:pt x="553" y="558"/>
                  </a:lnTo>
                  <a:lnTo>
                    <a:pt x="554" y="559"/>
                  </a:lnTo>
                  <a:lnTo>
                    <a:pt x="554" y="559"/>
                  </a:lnTo>
                  <a:lnTo>
                    <a:pt x="554" y="560"/>
                  </a:lnTo>
                  <a:lnTo>
                    <a:pt x="554" y="560"/>
                  </a:lnTo>
                  <a:lnTo>
                    <a:pt x="554" y="561"/>
                  </a:lnTo>
                  <a:lnTo>
                    <a:pt x="553" y="563"/>
                  </a:lnTo>
                  <a:lnTo>
                    <a:pt x="553" y="564"/>
                  </a:lnTo>
                  <a:lnTo>
                    <a:pt x="552" y="564"/>
                  </a:lnTo>
                  <a:lnTo>
                    <a:pt x="552" y="565"/>
                  </a:lnTo>
                  <a:lnTo>
                    <a:pt x="551" y="565"/>
                  </a:lnTo>
                  <a:lnTo>
                    <a:pt x="551" y="565"/>
                  </a:lnTo>
                  <a:lnTo>
                    <a:pt x="549" y="566"/>
                  </a:lnTo>
                  <a:lnTo>
                    <a:pt x="548" y="567"/>
                  </a:lnTo>
                  <a:lnTo>
                    <a:pt x="547" y="567"/>
                  </a:lnTo>
                  <a:lnTo>
                    <a:pt x="546" y="570"/>
                  </a:lnTo>
                  <a:lnTo>
                    <a:pt x="544" y="571"/>
                  </a:lnTo>
                  <a:lnTo>
                    <a:pt x="543" y="572"/>
                  </a:lnTo>
                  <a:lnTo>
                    <a:pt x="542" y="573"/>
                  </a:lnTo>
                  <a:lnTo>
                    <a:pt x="542" y="574"/>
                  </a:lnTo>
                  <a:lnTo>
                    <a:pt x="541" y="575"/>
                  </a:lnTo>
                  <a:lnTo>
                    <a:pt x="541" y="576"/>
                  </a:lnTo>
                  <a:lnTo>
                    <a:pt x="541" y="577"/>
                  </a:lnTo>
                  <a:lnTo>
                    <a:pt x="541" y="578"/>
                  </a:lnTo>
                  <a:lnTo>
                    <a:pt x="541" y="579"/>
                  </a:lnTo>
                  <a:lnTo>
                    <a:pt x="541" y="580"/>
                  </a:lnTo>
                  <a:lnTo>
                    <a:pt x="542" y="582"/>
                  </a:lnTo>
                  <a:lnTo>
                    <a:pt x="543" y="584"/>
                  </a:lnTo>
                  <a:lnTo>
                    <a:pt x="544" y="585"/>
                  </a:lnTo>
                  <a:lnTo>
                    <a:pt x="546" y="588"/>
                  </a:lnTo>
                  <a:lnTo>
                    <a:pt x="547" y="589"/>
                  </a:lnTo>
                  <a:lnTo>
                    <a:pt x="547" y="590"/>
                  </a:lnTo>
                  <a:lnTo>
                    <a:pt x="548" y="591"/>
                  </a:lnTo>
                  <a:lnTo>
                    <a:pt x="548" y="593"/>
                  </a:lnTo>
                  <a:lnTo>
                    <a:pt x="548" y="594"/>
                  </a:lnTo>
                  <a:lnTo>
                    <a:pt x="548" y="595"/>
                  </a:lnTo>
                  <a:lnTo>
                    <a:pt x="548" y="596"/>
                  </a:lnTo>
                  <a:lnTo>
                    <a:pt x="548" y="597"/>
                  </a:lnTo>
                  <a:lnTo>
                    <a:pt x="548" y="598"/>
                  </a:lnTo>
                  <a:lnTo>
                    <a:pt x="547" y="598"/>
                  </a:lnTo>
                  <a:lnTo>
                    <a:pt x="547" y="599"/>
                  </a:lnTo>
                  <a:lnTo>
                    <a:pt x="545" y="601"/>
                  </a:lnTo>
                  <a:lnTo>
                    <a:pt x="544" y="602"/>
                  </a:lnTo>
                  <a:lnTo>
                    <a:pt x="543" y="604"/>
                  </a:lnTo>
                  <a:lnTo>
                    <a:pt x="542" y="605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9" y="613"/>
                  </a:lnTo>
                  <a:lnTo>
                    <a:pt x="538" y="617"/>
                  </a:lnTo>
                  <a:lnTo>
                    <a:pt x="538" y="617"/>
                  </a:lnTo>
                  <a:lnTo>
                    <a:pt x="537" y="618"/>
                  </a:lnTo>
                  <a:lnTo>
                    <a:pt x="537" y="619"/>
                  </a:lnTo>
                  <a:lnTo>
                    <a:pt x="536" y="619"/>
                  </a:lnTo>
                  <a:lnTo>
                    <a:pt x="535" y="619"/>
                  </a:lnTo>
                  <a:lnTo>
                    <a:pt x="531" y="621"/>
                  </a:lnTo>
                  <a:lnTo>
                    <a:pt x="529" y="622"/>
                  </a:lnTo>
                  <a:lnTo>
                    <a:pt x="527" y="623"/>
                  </a:lnTo>
                  <a:lnTo>
                    <a:pt x="526" y="624"/>
                  </a:lnTo>
                  <a:lnTo>
                    <a:pt x="522" y="627"/>
                  </a:lnTo>
                  <a:lnTo>
                    <a:pt x="520" y="629"/>
                  </a:lnTo>
                  <a:lnTo>
                    <a:pt x="518" y="630"/>
                  </a:lnTo>
                  <a:lnTo>
                    <a:pt x="517" y="630"/>
                  </a:lnTo>
                  <a:lnTo>
                    <a:pt x="516" y="631"/>
                  </a:lnTo>
                  <a:lnTo>
                    <a:pt x="514" y="631"/>
                  </a:lnTo>
                  <a:lnTo>
                    <a:pt x="513" y="632"/>
                  </a:lnTo>
                  <a:lnTo>
                    <a:pt x="512" y="632"/>
                  </a:lnTo>
                  <a:lnTo>
                    <a:pt x="511" y="632"/>
                  </a:lnTo>
                  <a:lnTo>
                    <a:pt x="510" y="632"/>
                  </a:lnTo>
                  <a:lnTo>
                    <a:pt x="509" y="632"/>
                  </a:lnTo>
                  <a:lnTo>
                    <a:pt x="507" y="632"/>
                  </a:lnTo>
                  <a:lnTo>
                    <a:pt x="502" y="631"/>
                  </a:lnTo>
                  <a:lnTo>
                    <a:pt x="501" y="631"/>
                  </a:lnTo>
                  <a:lnTo>
                    <a:pt x="500" y="631"/>
                  </a:lnTo>
                  <a:lnTo>
                    <a:pt x="499" y="631"/>
                  </a:lnTo>
                  <a:lnTo>
                    <a:pt x="499" y="631"/>
                  </a:lnTo>
                  <a:lnTo>
                    <a:pt x="498" y="631"/>
                  </a:lnTo>
                  <a:lnTo>
                    <a:pt x="498" y="632"/>
                  </a:lnTo>
                  <a:lnTo>
                    <a:pt x="498" y="633"/>
                  </a:lnTo>
                  <a:lnTo>
                    <a:pt x="497" y="638"/>
                  </a:lnTo>
                  <a:lnTo>
                    <a:pt x="496" y="641"/>
                  </a:lnTo>
                  <a:lnTo>
                    <a:pt x="496" y="643"/>
                  </a:lnTo>
                  <a:lnTo>
                    <a:pt x="496" y="649"/>
                  </a:lnTo>
                  <a:lnTo>
                    <a:pt x="495" y="651"/>
                  </a:lnTo>
                  <a:lnTo>
                    <a:pt x="495" y="653"/>
                  </a:lnTo>
                  <a:lnTo>
                    <a:pt x="494" y="656"/>
                  </a:lnTo>
                  <a:lnTo>
                    <a:pt x="494" y="658"/>
                  </a:lnTo>
                  <a:lnTo>
                    <a:pt x="494" y="659"/>
                  </a:lnTo>
                  <a:lnTo>
                    <a:pt x="494" y="660"/>
                  </a:lnTo>
                  <a:lnTo>
                    <a:pt x="494" y="662"/>
                  </a:lnTo>
                  <a:lnTo>
                    <a:pt x="495" y="663"/>
                  </a:lnTo>
                  <a:lnTo>
                    <a:pt x="496" y="667"/>
                  </a:lnTo>
                  <a:lnTo>
                    <a:pt x="497" y="669"/>
                  </a:lnTo>
                  <a:lnTo>
                    <a:pt x="497" y="670"/>
                  </a:lnTo>
                  <a:lnTo>
                    <a:pt x="499" y="676"/>
                  </a:lnTo>
                  <a:lnTo>
                    <a:pt x="499" y="678"/>
                  </a:lnTo>
                  <a:lnTo>
                    <a:pt x="499" y="680"/>
                  </a:lnTo>
                  <a:lnTo>
                    <a:pt x="499" y="682"/>
                  </a:lnTo>
                  <a:lnTo>
                    <a:pt x="499" y="684"/>
                  </a:lnTo>
                  <a:lnTo>
                    <a:pt x="498" y="685"/>
                  </a:lnTo>
                  <a:lnTo>
                    <a:pt x="498" y="686"/>
                  </a:lnTo>
                  <a:lnTo>
                    <a:pt x="498" y="687"/>
                  </a:lnTo>
                  <a:lnTo>
                    <a:pt x="497" y="688"/>
                  </a:lnTo>
                  <a:lnTo>
                    <a:pt x="497" y="688"/>
                  </a:lnTo>
                  <a:lnTo>
                    <a:pt x="496" y="689"/>
                  </a:lnTo>
                  <a:lnTo>
                    <a:pt x="495" y="690"/>
                  </a:lnTo>
                  <a:lnTo>
                    <a:pt x="495" y="691"/>
                  </a:lnTo>
                  <a:lnTo>
                    <a:pt x="493" y="692"/>
                  </a:lnTo>
                  <a:lnTo>
                    <a:pt x="492" y="693"/>
                  </a:lnTo>
                  <a:lnTo>
                    <a:pt x="491" y="693"/>
                  </a:lnTo>
                  <a:lnTo>
                    <a:pt x="488" y="695"/>
                  </a:lnTo>
                  <a:lnTo>
                    <a:pt x="487" y="695"/>
                  </a:lnTo>
                  <a:lnTo>
                    <a:pt x="486" y="696"/>
                  </a:lnTo>
                  <a:lnTo>
                    <a:pt x="485" y="696"/>
                  </a:lnTo>
                  <a:lnTo>
                    <a:pt x="484" y="697"/>
                  </a:lnTo>
                  <a:lnTo>
                    <a:pt x="483" y="698"/>
                  </a:lnTo>
                  <a:lnTo>
                    <a:pt x="482" y="699"/>
                  </a:lnTo>
                  <a:lnTo>
                    <a:pt x="481" y="700"/>
                  </a:lnTo>
                  <a:lnTo>
                    <a:pt x="480" y="702"/>
                  </a:lnTo>
                  <a:lnTo>
                    <a:pt x="478" y="705"/>
                  </a:lnTo>
                  <a:lnTo>
                    <a:pt x="477" y="708"/>
                  </a:lnTo>
                  <a:lnTo>
                    <a:pt x="476" y="710"/>
                  </a:lnTo>
                  <a:lnTo>
                    <a:pt x="475" y="712"/>
                  </a:lnTo>
                  <a:lnTo>
                    <a:pt x="475" y="713"/>
                  </a:lnTo>
                  <a:lnTo>
                    <a:pt x="474" y="716"/>
                  </a:lnTo>
                  <a:lnTo>
                    <a:pt x="474" y="718"/>
                  </a:lnTo>
                  <a:lnTo>
                    <a:pt x="473" y="722"/>
                  </a:lnTo>
                  <a:lnTo>
                    <a:pt x="473" y="724"/>
                  </a:lnTo>
                  <a:lnTo>
                    <a:pt x="472" y="726"/>
                  </a:lnTo>
                  <a:lnTo>
                    <a:pt x="472" y="728"/>
                  </a:lnTo>
                  <a:lnTo>
                    <a:pt x="472" y="730"/>
                  </a:lnTo>
                  <a:lnTo>
                    <a:pt x="472" y="732"/>
                  </a:lnTo>
                  <a:lnTo>
                    <a:pt x="473" y="734"/>
                  </a:lnTo>
                  <a:lnTo>
                    <a:pt x="473" y="735"/>
                  </a:lnTo>
                  <a:lnTo>
                    <a:pt x="473" y="736"/>
                  </a:lnTo>
                  <a:lnTo>
                    <a:pt x="473" y="738"/>
                  </a:lnTo>
                  <a:lnTo>
                    <a:pt x="474" y="739"/>
                  </a:lnTo>
                  <a:lnTo>
                    <a:pt x="476" y="744"/>
                  </a:lnTo>
                  <a:lnTo>
                    <a:pt x="476" y="746"/>
                  </a:lnTo>
                  <a:lnTo>
                    <a:pt x="476" y="746"/>
                  </a:lnTo>
                  <a:lnTo>
                    <a:pt x="475" y="746"/>
                  </a:lnTo>
                  <a:lnTo>
                    <a:pt x="474" y="745"/>
                  </a:lnTo>
                  <a:lnTo>
                    <a:pt x="473" y="745"/>
                  </a:lnTo>
                  <a:lnTo>
                    <a:pt x="472" y="745"/>
                  </a:lnTo>
                  <a:lnTo>
                    <a:pt x="471" y="745"/>
                  </a:lnTo>
                  <a:lnTo>
                    <a:pt x="469" y="745"/>
                  </a:lnTo>
                  <a:lnTo>
                    <a:pt x="468" y="745"/>
                  </a:lnTo>
                  <a:lnTo>
                    <a:pt x="466" y="746"/>
                  </a:lnTo>
                  <a:lnTo>
                    <a:pt x="465" y="747"/>
                  </a:lnTo>
                  <a:lnTo>
                    <a:pt x="463" y="747"/>
                  </a:lnTo>
                  <a:lnTo>
                    <a:pt x="462" y="748"/>
                  </a:lnTo>
                  <a:lnTo>
                    <a:pt x="461" y="749"/>
                  </a:lnTo>
                  <a:lnTo>
                    <a:pt x="460" y="750"/>
                  </a:lnTo>
                  <a:lnTo>
                    <a:pt x="459" y="751"/>
                  </a:lnTo>
                  <a:lnTo>
                    <a:pt x="459" y="752"/>
                  </a:lnTo>
                  <a:lnTo>
                    <a:pt x="458" y="753"/>
                  </a:lnTo>
                  <a:lnTo>
                    <a:pt x="456" y="757"/>
                  </a:lnTo>
                  <a:lnTo>
                    <a:pt x="455" y="758"/>
                  </a:lnTo>
                  <a:lnTo>
                    <a:pt x="455" y="758"/>
                  </a:lnTo>
                  <a:lnTo>
                    <a:pt x="455" y="759"/>
                  </a:lnTo>
                  <a:lnTo>
                    <a:pt x="454" y="759"/>
                  </a:lnTo>
                  <a:lnTo>
                    <a:pt x="454" y="759"/>
                  </a:lnTo>
                  <a:lnTo>
                    <a:pt x="453" y="759"/>
                  </a:lnTo>
                  <a:lnTo>
                    <a:pt x="452" y="760"/>
                  </a:lnTo>
                  <a:lnTo>
                    <a:pt x="451" y="759"/>
                  </a:lnTo>
                  <a:lnTo>
                    <a:pt x="450" y="759"/>
                  </a:lnTo>
                  <a:lnTo>
                    <a:pt x="449" y="759"/>
                  </a:lnTo>
                  <a:lnTo>
                    <a:pt x="448" y="758"/>
                  </a:lnTo>
                  <a:lnTo>
                    <a:pt x="446" y="757"/>
                  </a:lnTo>
                  <a:lnTo>
                    <a:pt x="442" y="755"/>
                  </a:lnTo>
                  <a:lnTo>
                    <a:pt x="440" y="753"/>
                  </a:lnTo>
                  <a:lnTo>
                    <a:pt x="436" y="750"/>
                  </a:lnTo>
                  <a:lnTo>
                    <a:pt x="430" y="746"/>
                  </a:lnTo>
                  <a:lnTo>
                    <a:pt x="427" y="744"/>
                  </a:lnTo>
                  <a:lnTo>
                    <a:pt x="424" y="742"/>
                  </a:lnTo>
                  <a:lnTo>
                    <a:pt x="423" y="741"/>
                  </a:lnTo>
                  <a:lnTo>
                    <a:pt x="421" y="739"/>
                  </a:lnTo>
                  <a:lnTo>
                    <a:pt x="419" y="737"/>
                  </a:lnTo>
                  <a:lnTo>
                    <a:pt x="418" y="735"/>
                  </a:lnTo>
                  <a:lnTo>
                    <a:pt x="417" y="734"/>
                  </a:lnTo>
                  <a:lnTo>
                    <a:pt x="416" y="732"/>
                  </a:lnTo>
                  <a:lnTo>
                    <a:pt x="416" y="731"/>
                  </a:lnTo>
                  <a:lnTo>
                    <a:pt x="415" y="730"/>
                  </a:lnTo>
                  <a:lnTo>
                    <a:pt x="415" y="728"/>
                  </a:lnTo>
                  <a:lnTo>
                    <a:pt x="414" y="726"/>
                  </a:lnTo>
                  <a:lnTo>
                    <a:pt x="414" y="720"/>
                  </a:lnTo>
                  <a:lnTo>
                    <a:pt x="413" y="714"/>
                  </a:lnTo>
                  <a:lnTo>
                    <a:pt x="413" y="709"/>
                  </a:lnTo>
                  <a:lnTo>
                    <a:pt x="413" y="707"/>
                  </a:lnTo>
                  <a:lnTo>
                    <a:pt x="412" y="704"/>
                  </a:lnTo>
                  <a:lnTo>
                    <a:pt x="412" y="702"/>
                  </a:lnTo>
                  <a:lnTo>
                    <a:pt x="411" y="699"/>
                  </a:lnTo>
                  <a:lnTo>
                    <a:pt x="410" y="694"/>
                  </a:lnTo>
                  <a:lnTo>
                    <a:pt x="409" y="692"/>
                  </a:lnTo>
                  <a:lnTo>
                    <a:pt x="408" y="691"/>
                  </a:lnTo>
                  <a:lnTo>
                    <a:pt x="408" y="690"/>
                  </a:lnTo>
                  <a:lnTo>
                    <a:pt x="407" y="689"/>
                  </a:lnTo>
                  <a:lnTo>
                    <a:pt x="406" y="687"/>
                  </a:lnTo>
                  <a:lnTo>
                    <a:pt x="403" y="683"/>
                  </a:lnTo>
                  <a:lnTo>
                    <a:pt x="399" y="679"/>
                  </a:lnTo>
                  <a:lnTo>
                    <a:pt x="395" y="674"/>
                  </a:lnTo>
                  <a:lnTo>
                    <a:pt x="388" y="666"/>
                  </a:lnTo>
                  <a:lnTo>
                    <a:pt x="387" y="665"/>
                  </a:lnTo>
                  <a:lnTo>
                    <a:pt x="385" y="663"/>
                  </a:lnTo>
                  <a:lnTo>
                    <a:pt x="384" y="661"/>
                  </a:lnTo>
                  <a:lnTo>
                    <a:pt x="382" y="660"/>
                  </a:lnTo>
                  <a:lnTo>
                    <a:pt x="380" y="657"/>
                  </a:lnTo>
                  <a:lnTo>
                    <a:pt x="378" y="656"/>
                  </a:lnTo>
                  <a:lnTo>
                    <a:pt x="376" y="655"/>
                  </a:lnTo>
                  <a:lnTo>
                    <a:pt x="374" y="653"/>
                  </a:lnTo>
                  <a:lnTo>
                    <a:pt x="372" y="651"/>
                  </a:lnTo>
                  <a:lnTo>
                    <a:pt x="370" y="650"/>
                  </a:lnTo>
                  <a:lnTo>
                    <a:pt x="368" y="649"/>
                  </a:lnTo>
                  <a:lnTo>
                    <a:pt x="365" y="647"/>
                  </a:lnTo>
                  <a:lnTo>
                    <a:pt x="364" y="647"/>
                  </a:lnTo>
                  <a:lnTo>
                    <a:pt x="363" y="646"/>
                  </a:lnTo>
                  <a:lnTo>
                    <a:pt x="360" y="646"/>
                  </a:lnTo>
                  <a:lnTo>
                    <a:pt x="358" y="646"/>
                  </a:lnTo>
                  <a:lnTo>
                    <a:pt x="356" y="645"/>
                  </a:lnTo>
                  <a:lnTo>
                    <a:pt x="353" y="645"/>
                  </a:lnTo>
                  <a:lnTo>
                    <a:pt x="347" y="645"/>
                  </a:lnTo>
                  <a:lnTo>
                    <a:pt x="344" y="645"/>
                  </a:lnTo>
                  <a:lnTo>
                    <a:pt x="343" y="645"/>
                  </a:lnTo>
                  <a:lnTo>
                    <a:pt x="341" y="645"/>
                  </a:lnTo>
                  <a:lnTo>
                    <a:pt x="340" y="644"/>
                  </a:lnTo>
                  <a:lnTo>
                    <a:pt x="338" y="644"/>
                  </a:lnTo>
                  <a:lnTo>
                    <a:pt x="336" y="643"/>
                  </a:lnTo>
                  <a:lnTo>
                    <a:pt x="334" y="642"/>
                  </a:lnTo>
                  <a:lnTo>
                    <a:pt x="332" y="641"/>
                  </a:lnTo>
                  <a:lnTo>
                    <a:pt x="330" y="640"/>
                  </a:lnTo>
                  <a:lnTo>
                    <a:pt x="328" y="639"/>
                  </a:lnTo>
                  <a:lnTo>
                    <a:pt x="326" y="637"/>
                  </a:lnTo>
                  <a:lnTo>
                    <a:pt x="324" y="636"/>
                  </a:lnTo>
                  <a:lnTo>
                    <a:pt x="323" y="634"/>
                  </a:lnTo>
                  <a:lnTo>
                    <a:pt x="321" y="633"/>
                  </a:lnTo>
                  <a:lnTo>
                    <a:pt x="320" y="631"/>
                  </a:lnTo>
                  <a:lnTo>
                    <a:pt x="320" y="630"/>
                  </a:lnTo>
                  <a:lnTo>
                    <a:pt x="319" y="629"/>
                  </a:lnTo>
                  <a:lnTo>
                    <a:pt x="318" y="627"/>
                  </a:lnTo>
                  <a:lnTo>
                    <a:pt x="318" y="625"/>
                  </a:lnTo>
                  <a:lnTo>
                    <a:pt x="317" y="623"/>
                  </a:lnTo>
                  <a:lnTo>
                    <a:pt x="316" y="617"/>
                  </a:lnTo>
                  <a:lnTo>
                    <a:pt x="315" y="615"/>
                  </a:lnTo>
                  <a:lnTo>
                    <a:pt x="315" y="613"/>
                  </a:lnTo>
                  <a:lnTo>
                    <a:pt x="314" y="612"/>
                  </a:lnTo>
                  <a:lnTo>
                    <a:pt x="313" y="610"/>
                  </a:lnTo>
                  <a:lnTo>
                    <a:pt x="313" y="609"/>
                  </a:lnTo>
                  <a:lnTo>
                    <a:pt x="312" y="608"/>
                  </a:lnTo>
                  <a:lnTo>
                    <a:pt x="311" y="606"/>
                  </a:lnTo>
                  <a:lnTo>
                    <a:pt x="308" y="603"/>
                  </a:lnTo>
                  <a:lnTo>
                    <a:pt x="303" y="597"/>
                  </a:lnTo>
                  <a:lnTo>
                    <a:pt x="296" y="590"/>
                  </a:lnTo>
                  <a:lnTo>
                    <a:pt x="295" y="589"/>
                  </a:lnTo>
                  <a:lnTo>
                    <a:pt x="294" y="588"/>
                  </a:lnTo>
                  <a:lnTo>
                    <a:pt x="293" y="587"/>
                  </a:lnTo>
                  <a:lnTo>
                    <a:pt x="292" y="585"/>
                  </a:lnTo>
                  <a:lnTo>
                    <a:pt x="292" y="584"/>
                  </a:lnTo>
                  <a:lnTo>
                    <a:pt x="290" y="580"/>
                  </a:lnTo>
                  <a:lnTo>
                    <a:pt x="289" y="578"/>
                  </a:lnTo>
                  <a:lnTo>
                    <a:pt x="287" y="576"/>
                  </a:lnTo>
                  <a:lnTo>
                    <a:pt x="284" y="572"/>
                  </a:lnTo>
                  <a:lnTo>
                    <a:pt x="283" y="571"/>
                  </a:lnTo>
                  <a:lnTo>
                    <a:pt x="282" y="569"/>
                  </a:lnTo>
                  <a:lnTo>
                    <a:pt x="279" y="564"/>
                  </a:lnTo>
                  <a:lnTo>
                    <a:pt x="279" y="563"/>
                  </a:lnTo>
                  <a:lnTo>
                    <a:pt x="278" y="562"/>
                  </a:lnTo>
                  <a:lnTo>
                    <a:pt x="277" y="561"/>
                  </a:lnTo>
                  <a:lnTo>
                    <a:pt x="276" y="560"/>
                  </a:lnTo>
                  <a:lnTo>
                    <a:pt x="272" y="556"/>
                  </a:lnTo>
                  <a:lnTo>
                    <a:pt x="270" y="555"/>
                  </a:lnTo>
                  <a:lnTo>
                    <a:pt x="269" y="553"/>
                  </a:lnTo>
                  <a:lnTo>
                    <a:pt x="267" y="551"/>
                  </a:lnTo>
                  <a:lnTo>
                    <a:pt x="266" y="549"/>
                  </a:lnTo>
                  <a:lnTo>
                    <a:pt x="265" y="548"/>
                  </a:lnTo>
                  <a:lnTo>
                    <a:pt x="261" y="545"/>
                  </a:lnTo>
                  <a:lnTo>
                    <a:pt x="260" y="544"/>
                  </a:lnTo>
                  <a:lnTo>
                    <a:pt x="260" y="543"/>
                  </a:lnTo>
                  <a:lnTo>
                    <a:pt x="259" y="542"/>
                  </a:lnTo>
                  <a:lnTo>
                    <a:pt x="258" y="541"/>
                  </a:lnTo>
                  <a:lnTo>
                    <a:pt x="258" y="539"/>
                  </a:lnTo>
                  <a:lnTo>
                    <a:pt x="257" y="538"/>
                  </a:lnTo>
                  <a:lnTo>
                    <a:pt x="257" y="536"/>
                  </a:lnTo>
                  <a:lnTo>
                    <a:pt x="256" y="530"/>
                  </a:lnTo>
                  <a:lnTo>
                    <a:pt x="255" y="528"/>
                  </a:lnTo>
                  <a:lnTo>
                    <a:pt x="255" y="527"/>
                  </a:lnTo>
                  <a:lnTo>
                    <a:pt x="255" y="525"/>
                  </a:lnTo>
                  <a:lnTo>
                    <a:pt x="254" y="524"/>
                  </a:lnTo>
                  <a:lnTo>
                    <a:pt x="254" y="523"/>
                  </a:lnTo>
                  <a:lnTo>
                    <a:pt x="253" y="522"/>
                  </a:lnTo>
                  <a:lnTo>
                    <a:pt x="252" y="521"/>
                  </a:lnTo>
                  <a:lnTo>
                    <a:pt x="249" y="517"/>
                  </a:lnTo>
                  <a:lnTo>
                    <a:pt x="245" y="514"/>
                  </a:lnTo>
                  <a:lnTo>
                    <a:pt x="241" y="509"/>
                  </a:lnTo>
                  <a:lnTo>
                    <a:pt x="238" y="506"/>
                  </a:lnTo>
                  <a:lnTo>
                    <a:pt x="236" y="504"/>
                  </a:lnTo>
                  <a:lnTo>
                    <a:pt x="234" y="503"/>
                  </a:lnTo>
                  <a:lnTo>
                    <a:pt x="233" y="501"/>
                  </a:lnTo>
                  <a:lnTo>
                    <a:pt x="231" y="500"/>
                  </a:lnTo>
                  <a:lnTo>
                    <a:pt x="230" y="499"/>
                  </a:lnTo>
                  <a:lnTo>
                    <a:pt x="228" y="498"/>
                  </a:lnTo>
                  <a:lnTo>
                    <a:pt x="226" y="497"/>
                  </a:lnTo>
                  <a:lnTo>
                    <a:pt x="224" y="496"/>
                  </a:lnTo>
                  <a:lnTo>
                    <a:pt x="222" y="495"/>
                  </a:lnTo>
                  <a:lnTo>
                    <a:pt x="221" y="495"/>
                  </a:lnTo>
                  <a:lnTo>
                    <a:pt x="217" y="493"/>
                  </a:lnTo>
                  <a:lnTo>
                    <a:pt x="214" y="493"/>
                  </a:lnTo>
                  <a:lnTo>
                    <a:pt x="206" y="491"/>
                  </a:lnTo>
                  <a:lnTo>
                    <a:pt x="204" y="491"/>
                  </a:lnTo>
                  <a:lnTo>
                    <a:pt x="201" y="490"/>
                  </a:lnTo>
                  <a:lnTo>
                    <a:pt x="200" y="491"/>
                  </a:lnTo>
                  <a:lnTo>
                    <a:pt x="199" y="491"/>
                  </a:lnTo>
                  <a:lnTo>
                    <a:pt x="199" y="491"/>
                  </a:lnTo>
                  <a:lnTo>
                    <a:pt x="198" y="491"/>
                  </a:lnTo>
                  <a:lnTo>
                    <a:pt x="197" y="492"/>
                  </a:lnTo>
                  <a:lnTo>
                    <a:pt x="196" y="492"/>
                  </a:lnTo>
                  <a:lnTo>
                    <a:pt x="196" y="493"/>
                  </a:lnTo>
                  <a:lnTo>
                    <a:pt x="195" y="495"/>
                  </a:lnTo>
                  <a:lnTo>
                    <a:pt x="194" y="496"/>
                  </a:lnTo>
                  <a:lnTo>
                    <a:pt x="194" y="496"/>
                  </a:lnTo>
                  <a:lnTo>
                    <a:pt x="193" y="497"/>
                  </a:lnTo>
                  <a:lnTo>
                    <a:pt x="192" y="497"/>
                  </a:lnTo>
                  <a:lnTo>
                    <a:pt x="192" y="497"/>
                  </a:lnTo>
                  <a:lnTo>
                    <a:pt x="191" y="497"/>
                  </a:lnTo>
                  <a:lnTo>
                    <a:pt x="189" y="497"/>
                  </a:lnTo>
                  <a:lnTo>
                    <a:pt x="187" y="497"/>
                  </a:lnTo>
                  <a:lnTo>
                    <a:pt x="184" y="496"/>
                  </a:lnTo>
                  <a:lnTo>
                    <a:pt x="180" y="495"/>
                  </a:lnTo>
                  <a:lnTo>
                    <a:pt x="179" y="495"/>
                  </a:lnTo>
                  <a:lnTo>
                    <a:pt x="177" y="494"/>
                  </a:lnTo>
                  <a:lnTo>
                    <a:pt x="172" y="494"/>
                  </a:lnTo>
                  <a:lnTo>
                    <a:pt x="169" y="494"/>
                  </a:lnTo>
                  <a:lnTo>
                    <a:pt x="167" y="493"/>
                  </a:lnTo>
                  <a:lnTo>
                    <a:pt x="165" y="493"/>
                  </a:lnTo>
                  <a:lnTo>
                    <a:pt x="163" y="492"/>
                  </a:lnTo>
                  <a:lnTo>
                    <a:pt x="161" y="492"/>
                  </a:lnTo>
                  <a:lnTo>
                    <a:pt x="159" y="491"/>
                  </a:lnTo>
                  <a:lnTo>
                    <a:pt x="157" y="490"/>
                  </a:lnTo>
                  <a:lnTo>
                    <a:pt x="156" y="489"/>
                  </a:lnTo>
                  <a:lnTo>
                    <a:pt x="155" y="489"/>
                  </a:lnTo>
                  <a:lnTo>
                    <a:pt x="154" y="488"/>
                  </a:lnTo>
                  <a:lnTo>
                    <a:pt x="153" y="487"/>
                  </a:lnTo>
                  <a:lnTo>
                    <a:pt x="152" y="485"/>
                  </a:lnTo>
                  <a:lnTo>
                    <a:pt x="152" y="485"/>
                  </a:lnTo>
                  <a:lnTo>
                    <a:pt x="149" y="481"/>
                  </a:lnTo>
                  <a:lnTo>
                    <a:pt x="147" y="476"/>
                  </a:lnTo>
                  <a:lnTo>
                    <a:pt x="145" y="473"/>
                  </a:lnTo>
                  <a:lnTo>
                    <a:pt x="145" y="471"/>
                  </a:lnTo>
                  <a:lnTo>
                    <a:pt x="144" y="470"/>
                  </a:lnTo>
                  <a:lnTo>
                    <a:pt x="143" y="465"/>
                  </a:lnTo>
                  <a:lnTo>
                    <a:pt x="142" y="463"/>
                  </a:lnTo>
                  <a:lnTo>
                    <a:pt x="141" y="461"/>
                  </a:lnTo>
                  <a:lnTo>
                    <a:pt x="140" y="460"/>
                  </a:lnTo>
                  <a:lnTo>
                    <a:pt x="139" y="458"/>
                  </a:lnTo>
                  <a:lnTo>
                    <a:pt x="138" y="456"/>
                  </a:lnTo>
                  <a:lnTo>
                    <a:pt x="137" y="455"/>
                  </a:lnTo>
                  <a:lnTo>
                    <a:pt x="136" y="453"/>
                  </a:lnTo>
                  <a:lnTo>
                    <a:pt x="133" y="450"/>
                  </a:lnTo>
                  <a:lnTo>
                    <a:pt x="131" y="448"/>
                  </a:lnTo>
                  <a:lnTo>
                    <a:pt x="124" y="442"/>
                  </a:lnTo>
                  <a:lnTo>
                    <a:pt x="122" y="441"/>
                  </a:lnTo>
                  <a:lnTo>
                    <a:pt x="120" y="440"/>
                  </a:lnTo>
                  <a:lnTo>
                    <a:pt x="118" y="439"/>
                  </a:lnTo>
                  <a:lnTo>
                    <a:pt x="116" y="438"/>
                  </a:lnTo>
                  <a:lnTo>
                    <a:pt x="111" y="435"/>
                  </a:lnTo>
                  <a:lnTo>
                    <a:pt x="109" y="435"/>
                  </a:lnTo>
                  <a:lnTo>
                    <a:pt x="108" y="434"/>
                  </a:lnTo>
                  <a:lnTo>
                    <a:pt x="106" y="433"/>
                  </a:lnTo>
                  <a:lnTo>
                    <a:pt x="105" y="431"/>
                  </a:lnTo>
                  <a:lnTo>
                    <a:pt x="104" y="430"/>
                  </a:lnTo>
                  <a:lnTo>
                    <a:pt x="103" y="429"/>
                  </a:lnTo>
                  <a:lnTo>
                    <a:pt x="102" y="429"/>
                  </a:lnTo>
                  <a:lnTo>
                    <a:pt x="102" y="428"/>
                  </a:lnTo>
                  <a:lnTo>
                    <a:pt x="101" y="427"/>
                  </a:lnTo>
                  <a:lnTo>
                    <a:pt x="101" y="426"/>
                  </a:lnTo>
                  <a:lnTo>
                    <a:pt x="101" y="425"/>
                  </a:lnTo>
                  <a:lnTo>
                    <a:pt x="100" y="422"/>
                  </a:lnTo>
                  <a:lnTo>
                    <a:pt x="99" y="418"/>
                  </a:lnTo>
                  <a:lnTo>
                    <a:pt x="98" y="415"/>
                  </a:lnTo>
                  <a:lnTo>
                    <a:pt x="97" y="411"/>
                  </a:lnTo>
                  <a:lnTo>
                    <a:pt x="95" y="406"/>
                  </a:lnTo>
                  <a:lnTo>
                    <a:pt x="94" y="405"/>
                  </a:lnTo>
                  <a:lnTo>
                    <a:pt x="94" y="403"/>
                  </a:lnTo>
                  <a:lnTo>
                    <a:pt x="94" y="402"/>
                  </a:lnTo>
                  <a:lnTo>
                    <a:pt x="94" y="400"/>
                  </a:lnTo>
                  <a:lnTo>
                    <a:pt x="94" y="399"/>
                  </a:lnTo>
                  <a:lnTo>
                    <a:pt x="95" y="396"/>
                  </a:lnTo>
                  <a:lnTo>
                    <a:pt x="95" y="393"/>
                  </a:lnTo>
                  <a:lnTo>
                    <a:pt x="95" y="391"/>
                  </a:lnTo>
                  <a:lnTo>
                    <a:pt x="95" y="387"/>
                  </a:lnTo>
                  <a:lnTo>
                    <a:pt x="95" y="382"/>
                  </a:lnTo>
                  <a:lnTo>
                    <a:pt x="95" y="380"/>
                  </a:lnTo>
                  <a:lnTo>
                    <a:pt x="95" y="378"/>
                  </a:lnTo>
                  <a:lnTo>
                    <a:pt x="95" y="376"/>
                  </a:lnTo>
                  <a:lnTo>
                    <a:pt x="94" y="374"/>
                  </a:lnTo>
                  <a:lnTo>
                    <a:pt x="94" y="373"/>
                  </a:lnTo>
                  <a:lnTo>
                    <a:pt x="93" y="372"/>
                  </a:lnTo>
                  <a:lnTo>
                    <a:pt x="92" y="371"/>
                  </a:lnTo>
                  <a:lnTo>
                    <a:pt x="91" y="370"/>
                  </a:lnTo>
                  <a:lnTo>
                    <a:pt x="90" y="369"/>
                  </a:lnTo>
                  <a:lnTo>
                    <a:pt x="87" y="368"/>
                  </a:lnTo>
                  <a:lnTo>
                    <a:pt x="85" y="367"/>
                  </a:lnTo>
                  <a:lnTo>
                    <a:pt x="82" y="366"/>
                  </a:lnTo>
                  <a:lnTo>
                    <a:pt x="81" y="365"/>
                  </a:lnTo>
                  <a:lnTo>
                    <a:pt x="80" y="365"/>
                  </a:lnTo>
                  <a:lnTo>
                    <a:pt x="78" y="364"/>
                  </a:lnTo>
                  <a:lnTo>
                    <a:pt x="77" y="363"/>
                  </a:lnTo>
                  <a:lnTo>
                    <a:pt x="77" y="362"/>
                  </a:lnTo>
                  <a:lnTo>
                    <a:pt x="76" y="361"/>
                  </a:lnTo>
                  <a:lnTo>
                    <a:pt x="75" y="359"/>
                  </a:lnTo>
                  <a:lnTo>
                    <a:pt x="73" y="356"/>
                  </a:lnTo>
                  <a:lnTo>
                    <a:pt x="72" y="354"/>
                  </a:lnTo>
                  <a:lnTo>
                    <a:pt x="71" y="352"/>
                  </a:lnTo>
                  <a:lnTo>
                    <a:pt x="70" y="350"/>
                  </a:lnTo>
                  <a:lnTo>
                    <a:pt x="69" y="348"/>
                  </a:lnTo>
                  <a:lnTo>
                    <a:pt x="69" y="346"/>
                  </a:lnTo>
                  <a:lnTo>
                    <a:pt x="68" y="344"/>
                  </a:lnTo>
                  <a:lnTo>
                    <a:pt x="68" y="342"/>
                  </a:lnTo>
                  <a:lnTo>
                    <a:pt x="67" y="340"/>
                  </a:lnTo>
                  <a:lnTo>
                    <a:pt x="67" y="332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5" y="326"/>
                  </a:lnTo>
                  <a:lnTo>
                    <a:pt x="63" y="319"/>
                  </a:lnTo>
                  <a:lnTo>
                    <a:pt x="63" y="317"/>
                  </a:lnTo>
                  <a:lnTo>
                    <a:pt x="62" y="315"/>
                  </a:lnTo>
                  <a:lnTo>
                    <a:pt x="61" y="313"/>
                  </a:lnTo>
                  <a:lnTo>
                    <a:pt x="60" y="312"/>
                  </a:lnTo>
                  <a:lnTo>
                    <a:pt x="59" y="310"/>
                  </a:lnTo>
                  <a:lnTo>
                    <a:pt x="58" y="310"/>
                  </a:lnTo>
                  <a:lnTo>
                    <a:pt x="57" y="309"/>
                  </a:lnTo>
                  <a:lnTo>
                    <a:pt x="57" y="308"/>
                  </a:lnTo>
                  <a:lnTo>
                    <a:pt x="53" y="307"/>
                  </a:lnTo>
                  <a:lnTo>
                    <a:pt x="53" y="306"/>
                  </a:lnTo>
                  <a:lnTo>
                    <a:pt x="52" y="306"/>
                  </a:lnTo>
                  <a:lnTo>
                    <a:pt x="51" y="305"/>
                  </a:lnTo>
                  <a:lnTo>
                    <a:pt x="51" y="304"/>
                  </a:lnTo>
                  <a:lnTo>
                    <a:pt x="49" y="302"/>
                  </a:lnTo>
                  <a:lnTo>
                    <a:pt x="48" y="301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7" y="294"/>
                  </a:lnTo>
                  <a:lnTo>
                    <a:pt x="47" y="292"/>
                  </a:lnTo>
                  <a:lnTo>
                    <a:pt x="47" y="291"/>
                  </a:lnTo>
                  <a:lnTo>
                    <a:pt x="47" y="290"/>
                  </a:lnTo>
                  <a:lnTo>
                    <a:pt x="47" y="288"/>
                  </a:lnTo>
                  <a:lnTo>
                    <a:pt x="48" y="285"/>
                  </a:lnTo>
                  <a:lnTo>
                    <a:pt x="48" y="282"/>
                  </a:lnTo>
                  <a:lnTo>
                    <a:pt x="49" y="278"/>
                  </a:lnTo>
                  <a:lnTo>
                    <a:pt x="49" y="277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2"/>
                  </a:lnTo>
                  <a:lnTo>
                    <a:pt x="48" y="271"/>
                  </a:lnTo>
                  <a:lnTo>
                    <a:pt x="47" y="269"/>
                  </a:lnTo>
                  <a:lnTo>
                    <a:pt x="47" y="268"/>
                  </a:lnTo>
                  <a:lnTo>
                    <a:pt x="46" y="267"/>
                  </a:lnTo>
                  <a:lnTo>
                    <a:pt x="45" y="266"/>
                  </a:lnTo>
                  <a:lnTo>
                    <a:pt x="44" y="265"/>
                  </a:lnTo>
                  <a:lnTo>
                    <a:pt x="43" y="265"/>
                  </a:lnTo>
                  <a:lnTo>
                    <a:pt x="42" y="264"/>
                  </a:lnTo>
                  <a:lnTo>
                    <a:pt x="37" y="262"/>
                  </a:lnTo>
                  <a:lnTo>
                    <a:pt x="35" y="261"/>
                  </a:lnTo>
                  <a:lnTo>
                    <a:pt x="34" y="261"/>
                  </a:lnTo>
                  <a:lnTo>
                    <a:pt x="30" y="258"/>
                  </a:lnTo>
                  <a:lnTo>
                    <a:pt x="23" y="254"/>
                  </a:lnTo>
                  <a:lnTo>
                    <a:pt x="20" y="252"/>
                  </a:lnTo>
                  <a:lnTo>
                    <a:pt x="19" y="252"/>
                  </a:lnTo>
                  <a:lnTo>
                    <a:pt x="17" y="251"/>
                  </a:lnTo>
                  <a:lnTo>
                    <a:pt x="16" y="250"/>
                  </a:lnTo>
                  <a:lnTo>
                    <a:pt x="15" y="249"/>
                  </a:lnTo>
                  <a:lnTo>
                    <a:pt x="14" y="248"/>
                  </a:lnTo>
                  <a:lnTo>
                    <a:pt x="13" y="247"/>
                  </a:lnTo>
                  <a:lnTo>
                    <a:pt x="12" y="245"/>
                  </a:lnTo>
                  <a:lnTo>
                    <a:pt x="11" y="244"/>
                  </a:lnTo>
                  <a:lnTo>
                    <a:pt x="9" y="241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2" y="229"/>
                  </a:lnTo>
                  <a:lnTo>
                    <a:pt x="1" y="227"/>
                  </a:lnTo>
                  <a:lnTo>
                    <a:pt x="1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8"/>
                  </a:lnTo>
                  <a:lnTo>
                    <a:pt x="1" y="217"/>
                  </a:lnTo>
                  <a:lnTo>
                    <a:pt x="1" y="215"/>
                  </a:lnTo>
                  <a:lnTo>
                    <a:pt x="2" y="214"/>
                  </a:lnTo>
                  <a:lnTo>
                    <a:pt x="3" y="213"/>
                  </a:lnTo>
                  <a:lnTo>
                    <a:pt x="4" y="212"/>
                  </a:lnTo>
                  <a:lnTo>
                    <a:pt x="4" y="211"/>
                  </a:lnTo>
                  <a:lnTo>
                    <a:pt x="6" y="210"/>
                  </a:lnTo>
                  <a:lnTo>
                    <a:pt x="8" y="208"/>
                  </a:lnTo>
                  <a:lnTo>
                    <a:pt x="11" y="206"/>
                  </a:lnTo>
                  <a:lnTo>
                    <a:pt x="19" y="202"/>
                  </a:lnTo>
                  <a:lnTo>
                    <a:pt x="20" y="201"/>
                  </a:lnTo>
                  <a:lnTo>
                    <a:pt x="22" y="200"/>
                  </a:lnTo>
                  <a:lnTo>
                    <a:pt x="23" y="199"/>
                  </a:lnTo>
                  <a:lnTo>
                    <a:pt x="24" y="198"/>
                  </a:lnTo>
                  <a:lnTo>
                    <a:pt x="25" y="197"/>
                  </a:lnTo>
                  <a:lnTo>
                    <a:pt x="26" y="196"/>
                  </a:lnTo>
                  <a:lnTo>
                    <a:pt x="26" y="195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8" y="188"/>
                  </a:lnTo>
                  <a:lnTo>
                    <a:pt x="28" y="183"/>
                  </a:lnTo>
                  <a:lnTo>
                    <a:pt x="29" y="180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3" y="168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4"/>
                  </a:lnTo>
                  <a:lnTo>
                    <a:pt x="38" y="162"/>
                  </a:lnTo>
                  <a:lnTo>
                    <a:pt x="39" y="161"/>
                  </a:lnTo>
                  <a:lnTo>
                    <a:pt x="40" y="160"/>
                  </a:lnTo>
                  <a:lnTo>
                    <a:pt x="41" y="158"/>
                  </a:lnTo>
                  <a:lnTo>
                    <a:pt x="43" y="154"/>
                  </a:lnTo>
                  <a:lnTo>
                    <a:pt x="44" y="153"/>
                  </a:lnTo>
                  <a:lnTo>
                    <a:pt x="46" y="149"/>
                  </a:lnTo>
                  <a:lnTo>
                    <a:pt x="47" y="147"/>
                  </a:lnTo>
                  <a:lnTo>
                    <a:pt x="48" y="145"/>
                  </a:lnTo>
                  <a:lnTo>
                    <a:pt x="52" y="139"/>
                  </a:lnTo>
                  <a:lnTo>
                    <a:pt x="54" y="135"/>
                  </a:lnTo>
                  <a:lnTo>
                    <a:pt x="55" y="134"/>
                  </a:lnTo>
                  <a:lnTo>
                    <a:pt x="57" y="131"/>
                  </a:lnTo>
                  <a:lnTo>
                    <a:pt x="58" y="129"/>
                  </a:lnTo>
                  <a:lnTo>
                    <a:pt x="62" y="124"/>
                  </a:lnTo>
                  <a:lnTo>
                    <a:pt x="63" y="123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73" y="123"/>
                  </a:lnTo>
                  <a:lnTo>
                    <a:pt x="79" y="125"/>
                  </a:lnTo>
                  <a:lnTo>
                    <a:pt x="81" y="125"/>
                  </a:lnTo>
                  <a:lnTo>
                    <a:pt x="82" y="125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6" y="124"/>
                  </a:lnTo>
                  <a:lnTo>
                    <a:pt x="88" y="124"/>
                  </a:lnTo>
                  <a:lnTo>
                    <a:pt x="89" y="123"/>
                  </a:lnTo>
                  <a:lnTo>
                    <a:pt x="91" y="121"/>
                  </a:lnTo>
                  <a:lnTo>
                    <a:pt x="92" y="120"/>
                  </a:lnTo>
                  <a:lnTo>
                    <a:pt x="94" y="119"/>
                  </a:lnTo>
                  <a:lnTo>
                    <a:pt x="96" y="118"/>
                  </a:lnTo>
                  <a:lnTo>
                    <a:pt x="98" y="118"/>
                  </a:lnTo>
                  <a:lnTo>
                    <a:pt x="99" y="117"/>
                  </a:lnTo>
                  <a:lnTo>
                    <a:pt x="101" y="117"/>
                  </a:lnTo>
                  <a:lnTo>
                    <a:pt x="103" y="117"/>
                  </a:lnTo>
                  <a:lnTo>
                    <a:pt x="104" y="117"/>
                  </a:lnTo>
                  <a:lnTo>
                    <a:pt x="105" y="118"/>
                  </a:lnTo>
                  <a:lnTo>
                    <a:pt x="107" y="118"/>
                  </a:lnTo>
                  <a:lnTo>
                    <a:pt x="108" y="119"/>
                  </a:lnTo>
                  <a:lnTo>
                    <a:pt x="110" y="120"/>
                  </a:lnTo>
                  <a:lnTo>
                    <a:pt x="111" y="121"/>
                  </a:lnTo>
                  <a:lnTo>
                    <a:pt x="112" y="122"/>
                  </a:lnTo>
                  <a:lnTo>
                    <a:pt x="113" y="123"/>
                  </a:lnTo>
                  <a:lnTo>
                    <a:pt x="115" y="126"/>
                  </a:lnTo>
                  <a:lnTo>
                    <a:pt x="116" y="127"/>
                  </a:lnTo>
                  <a:lnTo>
                    <a:pt x="116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6"/>
                  </a:lnTo>
                  <a:lnTo>
                    <a:pt x="120" y="124"/>
                  </a:lnTo>
                  <a:lnTo>
                    <a:pt x="120" y="123"/>
                  </a:lnTo>
                  <a:lnTo>
                    <a:pt x="121" y="122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0"/>
                  </a:lnTo>
                  <a:lnTo>
                    <a:pt x="125" y="119"/>
                  </a:lnTo>
                  <a:lnTo>
                    <a:pt x="128" y="117"/>
                  </a:lnTo>
                  <a:lnTo>
                    <a:pt x="129" y="117"/>
                  </a:lnTo>
                  <a:lnTo>
                    <a:pt x="130" y="116"/>
                  </a:lnTo>
                  <a:lnTo>
                    <a:pt x="131" y="115"/>
                  </a:lnTo>
                  <a:lnTo>
                    <a:pt x="132" y="113"/>
                  </a:lnTo>
                  <a:lnTo>
                    <a:pt x="133" y="113"/>
                  </a:lnTo>
                  <a:lnTo>
                    <a:pt x="133" y="112"/>
                  </a:lnTo>
                  <a:lnTo>
                    <a:pt x="134" y="112"/>
                  </a:lnTo>
                  <a:lnTo>
                    <a:pt x="136" y="111"/>
                  </a:lnTo>
                  <a:lnTo>
                    <a:pt x="139" y="110"/>
                  </a:lnTo>
                  <a:lnTo>
                    <a:pt x="141" y="110"/>
                  </a:lnTo>
                  <a:lnTo>
                    <a:pt x="142" y="109"/>
                  </a:lnTo>
                  <a:lnTo>
                    <a:pt x="146" y="108"/>
                  </a:lnTo>
                  <a:lnTo>
                    <a:pt x="147" y="107"/>
                  </a:lnTo>
                  <a:lnTo>
                    <a:pt x="149" y="107"/>
                  </a:lnTo>
                  <a:lnTo>
                    <a:pt x="154" y="106"/>
                  </a:lnTo>
                  <a:lnTo>
                    <a:pt x="155" y="106"/>
                  </a:lnTo>
                  <a:lnTo>
                    <a:pt x="158" y="106"/>
                  </a:lnTo>
                  <a:lnTo>
                    <a:pt x="159" y="106"/>
                  </a:lnTo>
                  <a:lnTo>
                    <a:pt x="161" y="105"/>
                  </a:lnTo>
                  <a:lnTo>
                    <a:pt x="165" y="104"/>
                  </a:lnTo>
                  <a:lnTo>
                    <a:pt x="166" y="103"/>
                  </a:lnTo>
                  <a:lnTo>
                    <a:pt x="167" y="103"/>
                  </a:lnTo>
                  <a:lnTo>
                    <a:pt x="168" y="103"/>
                  </a:lnTo>
                  <a:lnTo>
                    <a:pt x="170" y="103"/>
                  </a:lnTo>
                  <a:lnTo>
                    <a:pt x="171" y="103"/>
                  </a:lnTo>
                  <a:lnTo>
                    <a:pt x="173" y="103"/>
                  </a:lnTo>
                  <a:lnTo>
                    <a:pt x="174" y="104"/>
                  </a:lnTo>
                  <a:lnTo>
                    <a:pt x="176" y="104"/>
                  </a:lnTo>
                  <a:lnTo>
                    <a:pt x="178" y="105"/>
                  </a:lnTo>
                  <a:lnTo>
                    <a:pt x="180" y="106"/>
                  </a:lnTo>
                  <a:lnTo>
                    <a:pt x="186" y="107"/>
                  </a:lnTo>
                  <a:lnTo>
                    <a:pt x="188" y="108"/>
                  </a:lnTo>
                  <a:lnTo>
                    <a:pt x="192" y="110"/>
                  </a:lnTo>
                  <a:lnTo>
                    <a:pt x="193" y="110"/>
                  </a:lnTo>
                  <a:lnTo>
                    <a:pt x="195" y="110"/>
                  </a:lnTo>
                  <a:lnTo>
                    <a:pt x="196" y="110"/>
                  </a:lnTo>
                  <a:lnTo>
                    <a:pt x="197" y="110"/>
                  </a:lnTo>
                  <a:lnTo>
                    <a:pt x="200" y="110"/>
                  </a:lnTo>
                  <a:lnTo>
                    <a:pt x="201" y="110"/>
                  </a:lnTo>
                  <a:lnTo>
                    <a:pt x="203" y="110"/>
                  </a:lnTo>
                  <a:lnTo>
                    <a:pt x="206" y="110"/>
                  </a:lnTo>
                  <a:lnTo>
                    <a:pt x="208" y="110"/>
                  </a:lnTo>
                  <a:lnTo>
                    <a:pt x="209" y="109"/>
                  </a:lnTo>
                  <a:lnTo>
                    <a:pt x="210" y="109"/>
                  </a:lnTo>
                  <a:lnTo>
                    <a:pt x="212" y="110"/>
                  </a:lnTo>
                  <a:lnTo>
                    <a:pt x="213" y="110"/>
                  </a:lnTo>
                  <a:lnTo>
                    <a:pt x="215" y="110"/>
                  </a:lnTo>
                  <a:lnTo>
                    <a:pt x="219" y="112"/>
                  </a:lnTo>
                  <a:lnTo>
                    <a:pt x="220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2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8" y="111"/>
                  </a:lnTo>
                  <a:lnTo>
                    <a:pt x="230" y="110"/>
                  </a:lnTo>
                  <a:lnTo>
                    <a:pt x="231" y="109"/>
                  </a:lnTo>
                  <a:lnTo>
                    <a:pt x="233" y="108"/>
                  </a:lnTo>
                  <a:lnTo>
                    <a:pt x="235" y="106"/>
                  </a:lnTo>
                  <a:lnTo>
                    <a:pt x="236" y="104"/>
                  </a:lnTo>
                  <a:lnTo>
                    <a:pt x="238" y="103"/>
                  </a:lnTo>
                  <a:lnTo>
                    <a:pt x="238" y="101"/>
                  </a:lnTo>
                  <a:lnTo>
                    <a:pt x="239" y="101"/>
                  </a:lnTo>
                  <a:lnTo>
                    <a:pt x="239" y="100"/>
                  </a:lnTo>
                  <a:lnTo>
                    <a:pt x="241" y="93"/>
                  </a:lnTo>
                  <a:lnTo>
                    <a:pt x="241" y="92"/>
                  </a:lnTo>
                  <a:lnTo>
                    <a:pt x="241" y="91"/>
                  </a:lnTo>
                  <a:lnTo>
                    <a:pt x="241" y="86"/>
                  </a:lnTo>
                  <a:lnTo>
                    <a:pt x="241" y="85"/>
                  </a:lnTo>
                  <a:lnTo>
                    <a:pt x="241" y="85"/>
                  </a:lnTo>
                  <a:lnTo>
                    <a:pt x="241" y="84"/>
                  </a:lnTo>
                  <a:lnTo>
                    <a:pt x="242" y="83"/>
                  </a:lnTo>
                  <a:lnTo>
                    <a:pt x="242" y="82"/>
                  </a:lnTo>
                  <a:lnTo>
                    <a:pt x="243" y="82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6" y="80"/>
                  </a:lnTo>
                  <a:lnTo>
                    <a:pt x="249" y="78"/>
                  </a:lnTo>
                  <a:lnTo>
                    <a:pt x="254" y="76"/>
                  </a:lnTo>
                  <a:lnTo>
                    <a:pt x="255" y="76"/>
                  </a:lnTo>
                  <a:lnTo>
                    <a:pt x="257" y="74"/>
                  </a:lnTo>
                  <a:lnTo>
                    <a:pt x="258" y="73"/>
                  </a:lnTo>
                  <a:lnTo>
                    <a:pt x="260" y="72"/>
                  </a:lnTo>
                  <a:lnTo>
                    <a:pt x="263" y="71"/>
                  </a:lnTo>
                  <a:lnTo>
                    <a:pt x="264" y="70"/>
                  </a:lnTo>
                  <a:lnTo>
                    <a:pt x="271" y="66"/>
                  </a:lnTo>
                  <a:lnTo>
                    <a:pt x="274" y="64"/>
                  </a:lnTo>
                  <a:lnTo>
                    <a:pt x="276" y="62"/>
                  </a:lnTo>
                  <a:lnTo>
                    <a:pt x="279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8" y="54"/>
                  </a:lnTo>
                  <a:lnTo>
                    <a:pt x="291" y="51"/>
                  </a:lnTo>
                  <a:lnTo>
                    <a:pt x="293" y="49"/>
                  </a:lnTo>
                  <a:lnTo>
                    <a:pt x="293" y="48"/>
                  </a:lnTo>
                  <a:lnTo>
                    <a:pt x="294" y="48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7" y="46"/>
                  </a:lnTo>
                  <a:lnTo>
                    <a:pt x="298" y="46"/>
                  </a:lnTo>
                  <a:lnTo>
                    <a:pt x="298" y="46"/>
                  </a:lnTo>
                  <a:lnTo>
                    <a:pt x="299" y="46"/>
                  </a:lnTo>
                  <a:lnTo>
                    <a:pt x="303" y="47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12" y="49"/>
                  </a:lnTo>
                  <a:lnTo>
                    <a:pt x="317" y="49"/>
                  </a:lnTo>
                  <a:lnTo>
                    <a:pt x="318" y="49"/>
                  </a:lnTo>
                  <a:lnTo>
                    <a:pt x="320" y="50"/>
                  </a:lnTo>
                  <a:lnTo>
                    <a:pt x="323" y="51"/>
                  </a:lnTo>
                  <a:lnTo>
                    <a:pt x="324" y="51"/>
                  </a:lnTo>
                  <a:lnTo>
                    <a:pt x="325" y="51"/>
                  </a:lnTo>
                  <a:lnTo>
                    <a:pt x="326" y="52"/>
                  </a:lnTo>
                  <a:lnTo>
                    <a:pt x="328" y="54"/>
                  </a:lnTo>
                  <a:lnTo>
                    <a:pt x="330" y="55"/>
                  </a:lnTo>
                  <a:lnTo>
                    <a:pt x="333" y="57"/>
                  </a:lnTo>
                  <a:lnTo>
                    <a:pt x="333" y="58"/>
                  </a:lnTo>
                  <a:lnTo>
                    <a:pt x="335" y="59"/>
                  </a:lnTo>
                  <a:lnTo>
                    <a:pt x="339" y="62"/>
                  </a:lnTo>
                  <a:lnTo>
                    <a:pt x="341" y="63"/>
                  </a:lnTo>
                  <a:lnTo>
                    <a:pt x="343" y="64"/>
                  </a:lnTo>
                  <a:lnTo>
                    <a:pt x="344" y="65"/>
                  </a:lnTo>
                  <a:lnTo>
                    <a:pt x="345" y="65"/>
                  </a:lnTo>
                  <a:lnTo>
                    <a:pt x="346" y="66"/>
                  </a:lnTo>
                  <a:lnTo>
                    <a:pt x="347" y="66"/>
                  </a:lnTo>
                  <a:lnTo>
                    <a:pt x="348" y="66"/>
                  </a:lnTo>
                  <a:lnTo>
                    <a:pt x="349" y="66"/>
                  </a:lnTo>
                  <a:lnTo>
                    <a:pt x="350" y="66"/>
                  </a:lnTo>
                  <a:lnTo>
                    <a:pt x="351" y="66"/>
                  </a:lnTo>
                  <a:lnTo>
                    <a:pt x="351" y="65"/>
                  </a:lnTo>
                  <a:lnTo>
                    <a:pt x="352" y="65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4" y="62"/>
                  </a:lnTo>
                  <a:lnTo>
                    <a:pt x="354" y="60"/>
                  </a:lnTo>
                  <a:lnTo>
                    <a:pt x="356" y="52"/>
                  </a:lnTo>
                  <a:lnTo>
                    <a:pt x="357" y="50"/>
                  </a:lnTo>
                  <a:lnTo>
                    <a:pt x="357" y="49"/>
                  </a:lnTo>
                  <a:lnTo>
                    <a:pt x="357" y="47"/>
                  </a:lnTo>
                  <a:lnTo>
                    <a:pt x="357" y="44"/>
                  </a:lnTo>
                  <a:lnTo>
                    <a:pt x="357" y="43"/>
                  </a:lnTo>
                  <a:lnTo>
                    <a:pt x="356" y="41"/>
                  </a:lnTo>
                  <a:lnTo>
                    <a:pt x="356" y="40"/>
                  </a:lnTo>
                  <a:lnTo>
                    <a:pt x="357" y="39"/>
                  </a:lnTo>
                  <a:lnTo>
                    <a:pt x="357" y="38"/>
                  </a:lnTo>
                  <a:lnTo>
                    <a:pt x="357" y="37"/>
                  </a:lnTo>
                  <a:lnTo>
                    <a:pt x="358" y="37"/>
                  </a:lnTo>
                  <a:lnTo>
                    <a:pt x="358" y="36"/>
                  </a:lnTo>
                  <a:lnTo>
                    <a:pt x="359" y="36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4" y="35"/>
                  </a:lnTo>
                  <a:lnTo>
                    <a:pt x="366" y="34"/>
                  </a:lnTo>
                  <a:lnTo>
                    <a:pt x="371" y="32"/>
                  </a:lnTo>
                  <a:lnTo>
                    <a:pt x="372" y="31"/>
                  </a:lnTo>
                  <a:lnTo>
                    <a:pt x="373" y="31"/>
                  </a:lnTo>
                  <a:lnTo>
                    <a:pt x="375" y="29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1" y="24"/>
                  </a:lnTo>
                  <a:lnTo>
                    <a:pt x="381" y="22"/>
                  </a:lnTo>
                  <a:lnTo>
                    <a:pt x="381" y="22"/>
                  </a:lnTo>
                  <a:lnTo>
                    <a:pt x="381" y="21"/>
                  </a:lnTo>
                  <a:lnTo>
                    <a:pt x="381" y="20"/>
                  </a:lnTo>
                  <a:lnTo>
                    <a:pt x="380" y="20"/>
                  </a:lnTo>
                  <a:lnTo>
                    <a:pt x="380" y="19"/>
                  </a:lnTo>
                  <a:lnTo>
                    <a:pt x="378" y="17"/>
                  </a:lnTo>
                  <a:lnTo>
                    <a:pt x="378" y="16"/>
                  </a:lnTo>
                  <a:lnTo>
                    <a:pt x="378" y="16"/>
                  </a:lnTo>
                  <a:lnTo>
                    <a:pt x="378" y="15"/>
                  </a:lnTo>
                  <a:lnTo>
                    <a:pt x="378" y="14"/>
                  </a:lnTo>
                  <a:lnTo>
                    <a:pt x="378" y="13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9" y="8"/>
                  </a:lnTo>
                  <a:lnTo>
                    <a:pt x="380" y="6"/>
                  </a:lnTo>
                  <a:lnTo>
                    <a:pt x="381" y="5"/>
                  </a:lnTo>
                  <a:lnTo>
                    <a:pt x="381" y="4"/>
                  </a:lnTo>
                  <a:lnTo>
                    <a:pt x="382" y="4"/>
                  </a:lnTo>
                  <a:lnTo>
                    <a:pt x="383" y="3"/>
                  </a:lnTo>
                  <a:lnTo>
                    <a:pt x="384" y="3"/>
                  </a:lnTo>
                  <a:lnTo>
                    <a:pt x="385" y="3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8" y="2"/>
                  </a:lnTo>
                  <a:lnTo>
                    <a:pt x="390" y="2"/>
                  </a:lnTo>
                  <a:lnTo>
                    <a:pt x="393" y="2"/>
                  </a:lnTo>
                  <a:lnTo>
                    <a:pt x="393" y="1"/>
                  </a:lnTo>
                  <a:lnTo>
                    <a:pt x="394" y="1"/>
                  </a:lnTo>
                  <a:lnTo>
                    <a:pt x="394" y="1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6BAE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 268">
              <a:extLst>
                <a:ext uri="{FF2B5EF4-FFF2-40B4-BE49-F238E27FC236}">
                  <a16:creationId xmlns:a16="http://schemas.microsoft.com/office/drawing/2014/main" id="{F700AD0B-2748-56A2-058C-CE7E4CBA9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9220" y="3567799"/>
              <a:ext cx="711094" cy="1000127"/>
            </a:xfrm>
            <a:custGeom>
              <a:avLst/>
              <a:gdLst>
                <a:gd name="T0" fmla="*/ 389 w 593"/>
                <a:gd name="T1" fmla="*/ 6 h 760"/>
                <a:gd name="T2" fmla="*/ 403 w 593"/>
                <a:gd name="T3" fmla="*/ 16 h 760"/>
                <a:gd name="T4" fmla="*/ 421 w 593"/>
                <a:gd name="T5" fmla="*/ 15 h 760"/>
                <a:gd name="T6" fmla="*/ 416 w 593"/>
                <a:gd name="T7" fmla="*/ 40 h 760"/>
                <a:gd name="T8" fmla="*/ 428 w 593"/>
                <a:gd name="T9" fmla="*/ 47 h 760"/>
                <a:gd name="T10" fmla="*/ 461 w 593"/>
                <a:gd name="T11" fmla="*/ 45 h 760"/>
                <a:gd name="T12" fmla="*/ 461 w 593"/>
                <a:gd name="T13" fmla="*/ 53 h 760"/>
                <a:gd name="T14" fmla="*/ 487 w 593"/>
                <a:gd name="T15" fmla="*/ 72 h 760"/>
                <a:gd name="T16" fmla="*/ 518 w 593"/>
                <a:gd name="T17" fmla="*/ 72 h 760"/>
                <a:gd name="T18" fmla="*/ 550 w 593"/>
                <a:gd name="T19" fmla="*/ 94 h 760"/>
                <a:gd name="T20" fmla="*/ 561 w 593"/>
                <a:gd name="T21" fmla="*/ 108 h 760"/>
                <a:gd name="T22" fmla="*/ 591 w 593"/>
                <a:gd name="T23" fmla="*/ 132 h 760"/>
                <a:gd name="T24" fmla="*/ 585 w 593"/>
                <a:gd name="T25" fmla="*/ 165 h 760"/>
                <a:gd name="T26" fmla="*/ 578 w 593"/>
                <a:gd name="T27" fmla="*/ 205 h 760"/>
                <a:gd name="T28" fmla="*/ 580 w 593"/>
                <a:gd name="T29" fmla="*/ 228 h 760"/>
                <a:gd name="T30" fmla="*/ 567 w 593"/>
                <a:gd name="T31" fmla="*/ 250 h 760"/>
                <a:gd name="T32" fmla="*/ 549 w 593"/>
                <a:gd name="T33" fmla="*/ 249 h 760"/>
                <a:gd name="T34" fmla="*/ 526 w 593"/>
                <a:gd name="T35" fmla="*/ 271 h 760"/>
                <a:gd name="T36" fmla="*/ 540 w 593"/>
                <a:gd name="T37" fmla="*/ 279 h 760"/>
                <a:gd name="T38" fmla="*/ 534 w 593"/>
                <a:gd name="T39" fmla="*/ 289 h 760"/>
                <a:gd name="T40" fmla="*/ 538 w 593"/>
                <a:gd name="T41" fmla="*/ 303 h 760"/>
                <a:gd name="T42" fmla="*/ 538 w 593"/>
                <a:gd name="T43" fmla="*/ 311 h 760"/>
                <a:gd name="T44" fmla="*/ 550 w 593"/>
                <a:gd name="T45" fmla="*/ 318 h 760"/>
                <a:gd name="T46" fmla="*/ 553 w 593"/>
                <a:gd name="T47" fmla="*/ 347 h 760"/>
                <a:gd name="T48" fmla="*/ 561 w 593"/>
                <a:gd name="T49" fmla="*/ 373 h 760"/>
                <a:gd name="T50" fmla="*/ 559 w 593"/>
                <a:gd name="T51" fmla="*/ 395 h 760"/>
                <a:gd name="T52" fmla="*/ 562 w 593"/>
                <a:gd name="T53" fmla="*/ 423 h 760"/>
                <a:gd name="T54" fmla="*/ 561 w 593"/>
                <a:gd name="T55" fmla="*/ 454 h 760"/>
                <a:gd name="T56" fmla="*/ 570 w 593"/>
                <a:gd name="T57" fmla="*/ 488 h 760"/>
                <a:gd name="T58" fmla="*/ 549 w 593"/>
                <a:gd name="T59" fmla="*/ 520 h 760"/>
                <a:gd name="T60" fmla="*/ 543 w 593"/>
                <a:gd name="T61" fmla="*/ 540 h 760"/>
                <a:gd name="T62" fmla="*/ 535 w 593"/>
                <a:gd name="T63" fmla="*/ 551 h 760"/>
                <a:gd name="T64" fmla="*/ 540 w 593"/>
                <a:gd name="T65" fmla="*/ 565 h 760"/>
                <a:gd name="T66" fmla="*/ 530 w 593"/>
                <a:gd name="T67" fmla="*/ 582 h 760"/>
                <a:gd name="T68" fmla="*/ 531 w 593"/>
                <a:gd name="T69" fmla="*/ 604 h 760"/>
                <a:gd name="T70" fmla="*/ 506 w 593"/>
                <a:gd name="T71" fmla="*/ 630 h 760"/>
                <a:gd name="T72" fmla="*/ 486 w 593"/>
                <a:gd name="T73" fmla="*/ 633 h 760"/>
                <a:gd name="T74" fmla="*/ 487 w 593"/>
                <a:gd name="T75" fmla="*/ 678 h 760"/>
                <a:gd name="T76" fmla="*/ 474 w 593"/>
                <a:gd name="T77" fmla="*/ 696 h 760"/>
                <a:gd name="T78" fmla="*/ 460 w 593"/>
                <a:gd name="T79" fmla="*/ 728 h 760"/>
                <a:gd name="T80" fmla="*/ 456 w 593"/>
                <a:gd name="T81" fmla="*/ 745 h 760"/>
                <a:gd name="T82" fmla="*/ 440 w 593"/>
                <a:gd name="T83" fmla="*/ 760 h 760"/>
                <a:gd name="T84" fmla="*/ 404 w 593"/>
                <a:gd name="T85" fmla="*/ 732 h 760"/>
                <a:gd name="T86" fmla="*/ 394 w 593"/>
                <a:gd name="T87" fmla="*/ 687 h 760"/>
                <a:gd name="T88" fmla="*/ 352 w 593"/>
                <a:gd name="T89" fmla="*/ 647 h 760"/>
                <a:gd name="T90" fmla="*/ 314 w 593"/>
                <a:gd name="T91" fmla="*/ 637 h 760"/>
                <a:gd name="T92" fmla="*/ 299 w 593"/>
                <a:gd name="T93" fmla="*/ 606 h 760"/>
                <a:gd name="T94" fmla="*/ 266 w 593"/>
                <a:gd name="T95" fmla="*/ 562 h 760"/>
                <a:gd name="T96" fmla="*/ 244 w 593"/>
                <a:gd name="T97" fmla="*/ 530 h 760"/>
                <a:gd name="T98" fmla="*/ 216 w 593"/>
                <a:gd name="T99" fmla="*/ 498 h 760"/>
                <a:gd name="T100" fmla="*/ 183 w 593"/>
                <a:gd name="T101" fmla="*/ 495 h 760"/>
                <a:gd name="T102" fmla="*/ 151 w 593"/>
                <a:gd name="T103" fmla="*/ 492 h 760"/>
                <a:gd name="T104" fmla="*/ 129 w 593"/>
                <a:gd name="T105" fmla="*/ 461 h 760"/>
                <a:gd name="T106" fmla="*/ 93 w 593"/>
                <a:gd name="T107" fmla="*/ 431 h 760"/>
                <a:gd name="T108" fmla="*/ 82 w 593"/>
                <a:gd name="T109" fmla="*/ 399 h 760"/>
                <a:gd name="T110" fmla="*/ 70 w 593"/>
                <a:gd name="T111" fmla="*/ 366 h 760"/>
                <a:gd name="T112" fmla="*/ 55 w 593"/>
                <a:gd name="T113" fmla="*/ 332 h 760"/>
                <a:gd name="T114" fmla="*/ 39 w 593"/>
                <a:gd name="T115" fmla="*/ 304 h 760"/>
                <a:gd name="T116" fmla="*/ 37 w 593"/>
                <a:gd name="T117" fmla="*/ 272 h 760"/>
                <a:gd name="T118" fmla="*/ 4 w 593"/>
                <a:gd name="T119" fmla="*/ 25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3" h="760">
                  <a:moveTo>
                    <a:pt x="383" y="0"/>
                  </a:moveTo>
                  <a:lnTo>
                    <a:pt x="383" y="1"/>
                  </a:lnTo>
                  <a:lnTo>
                    <a:pt x="383" y="1"/>
                  </a:lnTo>
                  <a:lnTo>
                    <a:pt x="383" y="1"/>
                  </a:lnTo>
                  <a:lnTo>
                    <a:pt x="383" y="3"/>
                  </a:lnTo>
                  <a:lnTo>
                    <a:pt x="383" y="4"/>
                  </a:lnTo>
                  <a:lnTo>
                    <a:pt x="383" y="5"/>
                  </a:lnTo>
                  <a:lnTo>
                    <a:pt x="384" y="7"/>
                  </a:lnTo>
                  <a:lnTo>
                    <a:pt x="384" y="7"/>
                  </a:lnTo>
                  <a:lnTo>
                    <a:pt x="385" y="8"/>
                  </a:lnTo>
                  <a:lnTo>
                    <a:pt x="385" y="8"/>
                  </a:lnTo>
                  <a:lnTo>
                    <a:pt x="386" y="8"/>
                  </a:lnTo>
                  <a:lnTo>
                    <a:pt x="387" y="8"/>
                  </a:lnTo>
                  <a:lnTo>
                    <a:pt x="387" y="8"/>
                  </a:lnTo>
                  <a:lnTo>
                    <a:pt x="388" y="8"/>
                  </a:lnTo>
                  <a:lnTo>
                    <a:pt x="388" y="7"/>
                  </a:lnTo>
                  <a:lnTo>
                    <a:pt x="389" y="6"/>
                  </a:lnTo>
                  <a:lnTo>
                    <a:pt x="391" y="4"/>
                  </a:lnTo>
                  <a:lnTo>
                    <a:pt x="392" y="3"/>
                  </a:lnTo>
                  <a:lnTo>
                    <a:pt x="392" y="3"/>
                  </a:lnTo>
                  <a:lnTo>
                    <a:pt x="393" y="2"/>
                  </a:lnTo>
                  <a:lnTo>
                    <a:pt x="394" y="2"/>
                  </a:lnTo>
                  <a:lnTo>
                    <a:pt x="395" y="2"/>
                  </a:lnTo>
                  <a:lnTo>
                    <a:pt x="395" y="2"/>
                  </a:lnTo>
                  <a:lnTo>
                    <a:pt x="396" y="2"/>
                  </a:lnTo>
                  <a:lnTo>
                    <a:pt x="396" y="4"/>
                  </a:lnTo>
                  <a:lnTo>
                    <a:pt x="398" y="6"/>
                  </a:lnTo>
                  <a:lnTo>
                    <a:pt x="400" y="8"/>
                  </a:lnTo>
                  <a:lnTo>
                    <a:pt x="401" y="10"/>
                  </a:lnTo>
                  <a:lnTo>
                    <a:pt x="401" y="11"/>
                  </a:lnTo>
                  <a:lnTo>
                    <a:pt x="402" y="14"/>
                  </a:lnTo>
                  <a:lnTo>
                    <a:pt x="403" y="15"/>
                  </a:lnTo>
                  <a:lnTo>
                    <a:pt x="403" y="15"/>
                  </a:lnTo>
                  <a:lnTo>
                    <a:pt x="403" y="16"/>
                  </a:lnTo>
                  <a:lnTo>
                    <a:pt x="404" y="16"/>
                  </a:lnTo>
                  <a:lnTo>
                    <a:pt x="405" y="16"/>
                  </a:lnTo>
                  <a:lnTo>
                    <a:pt x="405" y="16"/>
                  </a:lnTo>
                  <a:lnTo>
                    <a:pt x="406" y="16"/>
                  </a:lnTo>
                  <a:lnTo>
                    <a:pt x="407" y="16"/>
                  </a:lnTo>
                  <a:lnTo>
                    <a:pt x="410" y="15"/>
                  </a:lnTo>
                  <a:lnTo>
                    <a:pt x="411" y="15"/>
                  </a:lnTo>
                  <a:lnTo>
                    <a:pt x="412" y="15"/>
                  </a:lnTo>
                  <a:lnTo>
                    <a:pt x="414" y="14"/>
                  </a:lnTo>
                  <a:lnTo>
                    <a:pt x="415" y="13"/>
                  </a:lnTo>
                  <a:lnTo>
                    <a:pt x="416" y="12"/>
                  </a:lnTo>
                  <a:lnTo>
                    <a:pt x="417" y="11"/>
                  </a:lnTo>
                  <a:lnTo>
                    <a:pt x="418" y="10"/>
                  </a:lnTo>
                  <a:lnTo>
                    <a:pt x="418" y="11"/>
                  </a:lnTo>
                  <a:lnTo>
                    <a:pt x="418" y="12"/>
                  </a:lnTo>
                  <a:lnTo>
                    <a:pt x="420" y="14"/>
                  </a:lnTo>
                  <a:lnTo>
                    <a:pt x="421" y="15"/>
                  </a:lnTo>
                  <a:lnTo>
                    <a:pt x="422" y="17"/>
                  </a:lnTo>
                  <a:lnTo>
                    <a:pt x="423" y="19"/>
                  </a:lnTo>
                  <a:lnTo>
                    <a:pt x="423" y="20"/>
                  </a:lnTo>
                  <a:lnTo>
                    <a:pt x="424" y="21"/>
                  </a:lnTo>
                  <a:lnTo>
                    <a:pt x="424" y="22"/>
                  </a:lnTo>
                  <a:lnTo>
                    <a:pt x="424" y="24"/>
                  </a:lnTo>
                  <a:lnTo>
                    <a:pt x="424" y="25"/>
                  </a:lnTo>
                  <a:lnTo>
                    <a:pt x="424" y="25"/>
                  </a:lnTo>
                  <a:lnTo>
                    <a:pt x="424" y="26"/>
                  </a:lnTo>
                  <a:lnTo>
                    <a:pt x="423" y="27"/>
                  </a:lnTo>
                  <a:lnTo>
                    <a:pt x="423" y="28"/>
                  </a:lnTo>
                  <a:lnTo>
                    <a:pt x="421" y="31"/>
                  </a:lnTo>
                  <a:lnTo>
                    <a:pt x="419" y="33"/>
                  </a:lnTo>
                  <a:lnTo>
                    <a:pt x="418" y="34"/>
                  </a:lnTo>
                  <a:lnTo>
                    <a:pt x="417" y="38"/>
                  </a:lnTo>
                  <a:lnTo>
                    <a:pt x="416" y="39"/>
                  </a:lnTo>
                  <a:lnTo>
                    <a:pt x="416" y="40"/>
                  </a:lnTo>
                  <a:lnTo>
                    <a:pt x="415" y="41"/>
                  </a:lnTo>
                  <a:lnTo>
                    <a:pt x="415" y="42"/>
                  </a:lnTo>
                  <a:lnTo>
                    <a:pt x="415" y="43"/>
                  </a:lnTo>
                  <a:lnTo>
                    <a:pt x="415" y="43"/>
                  </a:lnTo>
                  <a:lnTo>
                    <a:pt x="415" y="44"/>
                  </a:lnTo>
                  <a:lnTo>
                    <a:pt x="416" y="45"/>
                  </a:lnTo>
                  <a:lnTo>
                    <a:pt x="416" y="45"/>
                  </a:lnTo>
                  <a:lnTo>
                    <a:pt x="417" y="45"/>
                  </a:lnTo>
                  <a:lnTo>
                    <a:pt x="417" y="46"/>
                  </a:lnTo>
                  <a:lnTo>
                    <a:pt x="418" y="46"/>
                  </a:lnTo>
                  <a:lnTo>
                    <a:pt x="419" y="46"/>
                  </a:lnTo>
                  <a:lnTo>
                    <a:pt x="423" y="47"/>
                  </a:lnTo>
                  <a:lnTo>
                    <a:pt x="424" y="47"/>
                  </a:lnTo>
                  <a:lnTo>
                    <a:pt x="425" y="48"/>
                  </a:lnTo>
                  <a:lnTo>
                    <a:pt x="426" y="47"/>
                  </a:lnTo>
                  <a:lnTo>
                    <a:pt x="427" y="47"/>
                  </a:lnTo>
                  <a:lnTo>
                    <a:pt x="428" y="47"/>
                  </a:lnTo>
                  <a:lnTo>
                    <a:pt x="430" y="46"/>
                  </a:lnTo>
                  <a:lnTo>
                    <a:pt x="433" y="45"/>
                  </a:lnTo>
                  <a:lnTo>
                    <a:pt x="435" y="44"/>
                  </a:lnTo>
                  <a:lnTo>
                    <a:pt x="436" y="44"/>
                  </a:lnTo>
                  <a:lnTo>
                    <a:pt x="437" y="44"/>
                  </a:lnTo>
                  <a:lnTo>
                    <a:pt x="440" y="44"/>
                  </a:lnTo>
                  <a:lnTo>
                    <a:pt x="442" y="44"/>
                  </a:lnTo>
                  <a:lnTo>
                    <a:pt x="443" y="44"/>
                  </a:lnTo>
                  <a:lnTo>
                    <a:pt x="446" y="44"/>
                  </a:lnTo>
                  <a:lnTo>
                    <a:pt x="449" y="45"/>
                  </a:lnTo>
                  <a:lnTo>
                    <a:pt x="451" y="45"/>
                  </a:lnTo>
                  <a:lnTo>
                    <a:pt x="452" y="45"/>
                  </a:lnTo>
                  <a:lnTo>
                    <a:pt x="453" y="45"/>
                  </a:lnTo>
                  <a:lnTo>
                    <a:pt x="457" y="44"/>
                  </a:lnTo>
                  <a:lnTo>
                    <a:pt x="459" y="44"/>
                  </a:lnTo>
                  <a:lnTo>
                    <a:pt x="460" y="44"/>
                  </a:lnTo>
                  <a:lnTo>
                    <a:pt x="461" y="45"/>
                  </a:lnTo>
                  <a:lnTo>
                    <a:pt x="462" y="45"/>
                  </a:lnTo>
                  <a:lnTo>
                    <a:pt x="463" y="45"/>
                  </a:lnTo>
                  <a:lnTo>
                    <a:pt x="465" y="46"/>
                  </a:lnTo>
                  <a:lnTo>
                    <a:pt x="466" y="47"/>
                  </a:lnTo>
                  <a:lnTo>
                    <a:pt x="467" y="47"/>
                  </a:lnTo>
                  <a:lnTo>
                    <a:pt x="467" y="48"/>
                  </a:lnTo>
                  <a:lnTo>
                    <a:pt x="467" y="48"/>
                  </a:lnTo>
                  <a:lnTo>
                    <a:pt x="467" y="48"/>
                  </a:lnTo>
                  <a:lnTo>
                    <a:pt x="467" y="49"/>
                  </a:lnTo>
                  <a:lnTo>
                    <a:pt x="467" y="49"/>
                  </a:lnTo>
                  <a:lnTo>
                    <a:pt x="464" y="50"/>
                  </a:lnTo>
                  <a:lnTo>
                    <a:pt x="463" y="51"/>
                  </a:lnTo>
                  <a:lnTo>
                    <a:pt x="462" y="51"/>
                  </a:lnTo>
                  <a:lnTo>
                    <a:pt x="462" y="52"/>
                  </a:lnTo>
                  <a:lnTo>
                    <a:pt x="461" y="52"/>
                  </a:lnTo>
                  <a:lnTo>
                    <a:pt x="461" y="53"/>
                  </a:lnTo>
                  <a:lnTo>
                    <a:pt x="461" y="53"/>
                  </a:lnTo>
                  <a:lnTo>
                    <a:pt x="461" y="54"/>
                  </a:lnTo>
                  <a:lnTo>
                    <a:pt x="461" y="54"/>
                  </a:lnTo>
                  <a:lnTo>
                    <a:pt x="461" y="54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2" y="56"/>
                  </a:lnTo>
                  <a:lnTo>
                    <a:pt x="464" y="57"/>
                  </a:lnTo>
                  <a:lnTo>
                    <a:pt x="465" y="58"/>
                  </a:lnTo>
                  <a:lnTo>
                    <a:pt x="466" y="59"/>
                  </a:lnTo>
                  <a:lnTo>
                    <a:pt x="467" y="60"/>
                  </a:lnTo>
                  <a:lnTo>
                    <a:pt x="472" y="62"/>
                  </a:lnTo>
                  <a:lnTo>
                    <a:pt x="475" y="64"/>
                  </a:lnTo>
                  <a:lnTo>
                    <a:pt x="477" y="65"/>
                  </a:lnTo>
                  <a:lnTo>
                    <a:pt x="482" y="69"/>
                  </a:lnTo>
                  <a:lnTo>
                    <a:pt x="484" y="70"/>
                  </a:lnTo>
                  <a:lnTo>
                    <a:pt x="485" y="71"/>
                  </a:lnTo>
                  <a:lnTo>
                    <a:pt x="487" y="72"/>
                  </a:lnTo>
                  <a:lnTo>
                    <a:pt x="488" y="72"/>
                  </a:lnTo>
                  <a:lnTo>
                    <a:pt x="490" y="73"/>
                  </a:lnTo>
                  <a:lnTo>
                    <a:pt x="491" y="73"/>
                  </a:lnTo>
                  <a:lnTo>
                    <a:pt x="493" y="74"/>
                  </a:lnTo>
                  <a:lnTo>
                    <a:pt x="495" y="74"/>
                  </a:lnTo>
                  <a:lnTo>
                    <a:pt x="497" y="74"/>
                  </a:lnTo>
                  <a:lnTo>
                    <a:pt x="499" y="74"/>
                  </a:lnTo>
                  <a:lnTo>
                    <a:pt x="501" y="74"/>
                  </a:lnTo>
                  <a:lnTo>
                    <a:pt x="502" y="74"/>
                  </a:lnTo>
                  <a:lnTo>
                    <a:pt x="504" y="74"/>
                  </a:lnTo>
                  <a:lnTo>
                    <a:pt x="506" y="73"/>
                  </a:lnTo>
                  <a:lnTo>
                    <a:pt x="507" y="73"/>
                  </a:lnTo>
                  <a:lnTo>
                    <a:pt x="512" y="72"/>
                  </a:lnTo>
                  <a:lnTo>
                    <a:pt x="514" y="72"/>
                  </a:lnTo>
                  <a:lnTo>
                    <a:pt x="515" y="71"/>
                  </a:lnTo>
                  <a:lnTo>
                    <a:pt x="517" y="71"/>
                  </a:lnTo>
                  <a:lnTo>
                    <a:pt x="518" y="72"/>
                  </a:lnTo>
                  <a:lnTo>
                    <a:pt x="520" y="72"/>
                  </a:lnTo>
                  <a:lnTo>
                    <a:pt x="521" y="72"/>
                  </a:lnTo>
                  <a:lnTo>
                    <a:pt x="522" y="73"/>
                  </a:lnTo>
                  <a:lnTo>
                    <a:pt x="523" y="74"/>
                  </a:lnTo>
                  <a:lnTo>
                    <a:pt x="524" y="74"/>
                  </a:lnTo>
                  <a:lnTo>
                    <a:pt x="525" y="75"/>
                  </a:lnTo>
                  <a:lnTo>
                    <a:pt x="526" y="77"/>
                  </a:lnTo>
                  <a:lnTo>
                    <a:pt x="530" y="81"/>
                  </a:lnTo>
                  <a:lnTo>
                    <a:pt x="532" y="83"/>
                  </a:lnTo>
                  <a:lnTo>
                    <a:pt x="533" y="84"/>
                  </a:lnTo>
                  <a:lnTo>
                    <a:pt x="536" y="87"/>
                  </a:lnTo>
                  <a:lnTo>
                    <a:pt x="540" y="91"/>
                  </a:lnTo>
                  <a:lnTo>
                    <a:pt x="541" y="92"/>
                  </a:lnTo>
                  <a:lnTo>
                    <a:pt x="542" y="92"/>
                  </a:lnTo>
                  <a:lnTo>
                    <a:pt x="544" y="93"/>
                  </a:lnTo>
                  <a:lnTo>
                    <a:pt x="545" y="93"/>
                  </a:lnTo>
                  <a:lnTo>
                    <a:pt x="550" y="94"/>
                  </a:lnTo>
                  <a:lnTo>
                    <a:pt x="551" y="94"/>
                  </a:lnTo>
                  <a:lnTo>
                    <a:pt x="552" y="95"/>
                  </a:lnTo>
                  <a:lnTo>
                    <a:pt x="554" y="95"/>
                  </a:lnTo>
                  <a:lnTo>
                    <a:pt x="555" y="96"/>
                  </a:lnTo>
                  <a:lnTo>
                    <a:pt x="556" y="97"/>
                  </a:lnTo>
                  <a:lnTo>
                    <a:pt x="557" y="97"/>
                  </a:lnTo>
                  <a:lnTo>
                    <a:pt x="558" y="98"/>
                  </a:lnTo>
                  <a:lnTo>
                    <a:pt x="558" y="99"/>
                  </a:lnTo>
                  <a:lnTo>
                    <a:pt x="559" y="99"/>
                  </a:lnTo>
                  <a:lnTo>
                    <a:pt x="559" y="100"/>
                  </a:lnTo>
                  <a:lnTo>
                    <a:pt x="559" y="101"/>
                  </a:lnTo>
                  <a:lnTo>
                    <a:pt x="559" y="102"/>
                  </a:lnTo>
                  <a:lnTo>
                    <a:pt x="560" y="106"/>
                  </a:lnTo>
                  <a:lnTo>
                    <a:pt x="560" y="107"/>
                  </a:lnTo>
                  <a:lnTo>
                    <a:pt x="561" y="107"/>
                  </a:lnTo>
                  <a:lnTo>
                    <a:pt x="561" y="108"/>
                  </a:lnTo>
                  <a:lnTo>
                    <a:pt x="561" y="108"/>
                  </a:lnTo>
                  <a:lnTo>
                    <a:pt x="562" y="108"/>
                  </a:lnTo>
                  <a:lnTo>
                    <a:pt x="562" y="109"/>
                  </a:lnTo>
                  <a:lnTo>
                    <a:pt x="563" y="109"/>
                  </a:lnTo>
                  <a:lnTo>
                    <a:pt x="567" y="110"/>
                  </a:lnTo>
                  <a:lnTo>
                    <a:pt x="571" y="111"/>
                  </a:lnTo>
                  <a:lnTo>
                    <a:pt x="574" y="112"/>
                  </a:lnTo>
                  <a:lnTo>
                    <a:pt x="576" y="113"/>
                  </a:lnTo>
                  <a:lnTo>
                    <a:pt x="579" y="114"/>
                  </a:lnTo>
                  <a:lnTo>
                    <a:pt x="588" y="119"/>
                  </a:lnTo>
                  <a:lnTo>
                    <a:pt x="589" y="120"/>
                  </a:lnTo>
                  <a:lnTo>
                    <a:pt x="590" y="120"/>
                  </a:lnTo>
                  <a:lnTo>
                    <a:pt x="590" y="121"/>
                  </a:lnTo>
                  <a:lnTo>
                    <a:pt x="591" y="121"/>
                  </a:lnTo>
                  <a:lnTo>
                    <a:pt x="591" y="122"/>
                  </a:lnTo>
                  <a:lnTo>
                    <a:pt x="591" y="123"/>
                  </a:lnTo>
                  <a:lnTo>
                    <a:pt x="591" y="130"/>
                  </a:lnTo>
                  <a:lnTo>
                    <a:pt x="591" y="132"/>
                  </a:lnTo>
                  <a:lnTo>
                    <a:pt x="592" y="137"/>
                  </a:lnTo>
                  <a:lnTo>
                    <a:pt x="592" y="143"/>
                  </a:lnTo>
                  <a:lnTo>
                    <a:pt x="593" y="145"/>
                  </a:lnTo>
                  <a:lnTo>
                    <a:pt x="593" y="150"/>
                  </a:lnTo>
                  <a:lnTo>
                    <a:pt x="593" y="152"/>
                  </a:lnTo>
                  <a:lnTo>
                    <a:pt x="593" y="153"/>
                  </a:lnTo>
                  <a:lnTo>
                    <a:pt x="593" y="154"/>
                  </a:lnTo>
                  <a:lnTo>
                    <a:pt x="592" y="155"/>
                  </a:lnTo>
                  <a:lnTo>
                    <a:pt x="592" y="156"/>
                  </a:lnTo>
                  <a:lnTo>
                    <a:pt x="592" y="157"/>
                  </a:lnTo>
                  <a:lnTo>
                    <a:pt x="591" y="158"/>
                  </a:lnTo>
                  <a:lnTo>
                    <a:pt x="588" y="160"/>
                  </a:lnTo>
                  <a:lnTo>
                    <a:pt x="588" y="160"/>
                  </a:lnTo>
                  <a:lnTo>
                    <a:pt x="587" y="161"/>
                  </a:lnTo>
                  <a:lnTo>
                    <a:pt x="586" y="162"/>
                  </a:lnTo>
                  <a:lnTo>
                    <a:pt x="586" y="163"/>
                  </a:lnTo>
                  <a:lnTo>
                    <a:pt x="585" y="165"/>
                  </a:lnTo>
                  <a:lnTo>
                    <a:pt x="584" y="168"/>
                  </a:lnTo>
                  <a:lnTo>
                    <a:pt x="583" y="172"/>
                  </a:lnTo>
                  <a:lnTo>
                    <a:pt x="582" y="174"/>
                  </a:lnTo>
                  <a:lnTo>
                    <a:pt x="582" y="176"/>
                  </a:lnTo>
                  <a:lnTo>
                    <a:pt x="581" y="182"/>
                  </a:lnTo>
                  <a:lnTo>
                    <a:pt x="581" y="183"/>
                  </a:lnTo>
                  <a:lnTo>
                    <a:pt x="581" y="186"/>
                  </a:lnTo>
                  <a:lnTo>
                    <a:pt x="582" y="189"/>
                  </a:lnTo>
                  <a:lnTo>
                    <a:pt x="582" y="191"/>
                  </a:lnTo>
                  <a:lnTo>
                    <a:pt x="582" y="192"/>
                  </a:lnTo>
                  <a:lnTo>
                    <a:pt x="581" y="194"/>
                  </a:lnTo>
                  <a:lnTo>
                    <a:pt x="581" y="195"/>
                  </a:lnTo>
                  <a:lnTo>
                    <a:pt x="581" y="197"/>
                  </a:lnTo>
                  <a:lnTo>
                    <a:pt x="580" y="199"/>
                  </a:lnTo>
                  <a:lnTo>
                    <a:pt x="579" y="203"/>
                  </a:lnTo>
                  <a:lnTo>
                    <a:pt x="578" y="204"/>
                  </a:lnTo>
                  <a:lnTo>
                    <a:pt x="578" y="205"/>
                  </a:lnTo>
                  <a:lnTo>
                    <a:pt x="578" y="206"/>
                  </a:lnTo>
                  <a:lnTo>
                    <a:pt x="578" y="207"/>
                  </a:lnTo>
                  <a:lnTo>
                    <a:pt x="578" y="209"/>
                  </a:lnTo>
                  <a:lnTo>
                    <a:pt x="578" y="213"/>
                  </a:lnTo>
                  <a:lnTo>
                    <a:pt x="578" y="215"/>
                  </a:lnTo>
                  <a:lnTo>
                    <a:pt x="578" y="216"/>
                  </a:lnTo>
                  <a:lnTo>
                    <a:pt x="577" y="218"/>
                  </a:lnTo>
                  <a:lnTo>
                    <a:pt x="577" y="219"/>
                  </a:lnTo>
                  <a:lnTo>
                    <a:pt x="577" y="221"/>
                  </a:lnTo>
                  <a:lnTo>
                    <a:pt x="576" y="223"/>
                  </a:lnTo>
                  <a:lnTo>
                    <a:pt x="576" y="224"/>
                  </a:lnTo>
                  <a:lnTo>
                    <a:pt x="576" y="225"/>
                  </a:lnTo>
                  <a:lnTo>
                    <a:pt x="576" y="226"/>
                  </a:lnTo>
                  <a:lnTo>
                    <a:pt x="577" y="226"/>
                  </a:lnTo>
                  <a:lnTo>
                    <a:pt x="577" y="227"/>
                  </a:lnTo>
                  <a:lnTo>
                    <a:pt x="579" y="228"/>
                  </a:lnTo>
                  <a:lnTo>
                    <a:pt x="580" y="228"/>
                  </a:lnTo>
                  <a:lnTo>
                    <a:pt x="581" y="229"/>
                  </a:lnTo>
                  <a:lnTo>
                    <a:pt x="582" y="230"/>
                  </a:lnTo>
                  <a:lnTo>
                    <a:pt x="582" y="231"/>
                  </a:lnTo>
                  <a:lnTo>
                    <a:pt x="582" y="232"/>
                  </a:lnTo>
                  <a:lnTo>
                    <a:pt x="582" y="233"/>
                  </a:lnTo>
                  <a:lnTo>
                    <a:pt x="582" y="233"/>
                  </a:lnTo>
                  <a:lnTo>
                    <a:pt x="582" y="234"/>
                  </a:lnTo>
                  <a:lnTo>
                    <a:pt x="581" y="235"/>
                  </a:lnTo>
                  <a:lnTo>
                    <a:pt x="581" y="236"/>
                  </a:lnTo>
                  <a:lnTo>
                    <a:pt x="580" y="236"/>
                  </a:lnTo>
                  <a:lnTo>
                    <a:pt x="578" y="238"/>
                  </a:lnTo>
                  <a:lnTo>
                    <a:pt x="574" y="241"/>
                  </a:lnTo>
                  <a:lnTo>
                    <a:pt x="573" y="243"/>
                  </a:lnTo>
                  <a:lnTo>
                    <a:pt x="571" y="244"/>
                  </a:lnTo>
                  <a:lnTo>
                    <a:pt x="570" y="245"/>
                  </a:lnTo>
                  <a:lnTo>
                    <a:pt x="568" y="249"/>
                  </a:lnTo>
                  <a:lnTo>
                    <a:pt x="567" y="250"/>
                  </a:lnTo>
                  <a:lnTo>
                    <a:pt x="566" y="251"/>
                  </a:lnTo>
                  <a:lnTo>
                    <a:pt x="565" y="251"/>
                  </a:lnTo>
                  <a:lnTo>
                    <a:pt x="565" y="252"/>
                  </a:lnTo>
                  <a:lnTo>
                    <a:pt x="564" y="252"/>
                  </a:lnTo>
                  <a:lnTo>
                    <a:pt x="563" y="252"/>
                  </a:lnTo>
                  <a:lnTo>
                    <a:pt x="562" y="252"/>
                  </a:lnTo>
                  <a:lnTo>
                    <a:pt x="562" y="252"/>
                  </a:lnTo>
                  <a:lnTo>
                    <a:pt x="561" y="252"/>
                  </a:lnTo>
                  <a:lnTo>
                    <a:pt x="560" y="252"/>
                  </a:lnTo>
                  <a:lnTo>
                    <a:pt x="559" y="251"/>
                  </a:lnTo>
                  <a:lnTo>
                    <a:pt x="555" y="249"/>
                  </a:lnTo>
                  <a:lnTo>
                    <a:pt x="554" y="249"/>
                  </a:lnTo>
                  <a:lnTo>
                    <a:pt x="554" y="248"/>
                  </a:lnTo>
                  <a:lnTo>
                    <a:pt x="553" y="248"/>
                  </a:lnTo>
                  <a:lnTo>
                    <a:pt x="552" y="248"/>
                  </a:lnTo>
                  <a:lnTo>
                    <a:pt x="550" y="248"/>
                  </a:lnTo>
                  <a:lnTo>
                    <a:pt x="549" y="249"/>
                  </a:lnTo>
                  <a:lnTo>
                    <a:pt x="548" y="249"/>
                  </a:lnTo>
                  <a:lnTo>
                    <a:pt x="547" y="250"/>
                  </a:lnTo>
                  <a:lnTo>
                    <a:pt x="545" y="251"/>
                  </a:lnTo>
                  <a:lnTo>
                    <a:pt x="543" y="251"/>
                  </a:lnTo>
                  <a:lnTo>
                    <a:pt x="542" y="252"/>
                  </a:lnTo>
                  <a:lnTo>
                    <a:pt x="540" y="254"/>
                  </a:lnTo>
                  <a:lnTo>
                    <a:pt x="539" y="254"/>
                  </a:lnTo>
                  <a:lnTo>
                    <a:pt x="538" y="256"/>
                  </a:lnTo>
                  <a:lnTo>
                    <a:pt x="537" y="257"/>
                  </a:lnTo>
                  <a:lnTo>
                    <a:pt x="535" y="258"/>
                  </a:lnTo>
                  <a:lnTo>
                    <a:pt x="534" y="259"/>
                  </a:lnTo>
                  <a:lnTo>
                    <a:pt x="533" y="261"/>
                  </a:lnTo>
                  <a:lnTo>
                    <a:pt x="529" y="266"/>
                  </a:lnTo>
                  <a:lnTo>
                    <a:pt x="528" y="268"/>
                  </a:lnTo>
                  <a:lnTo>
                    <a:pt x="527" y="269"/>
                  </a:lnTo>
                  <a:lnTo>
                    <a:pt x="527" y="270"/>
                  </a:lnTo>
                  <a:lnTo>
                    <a:pt x="526" y="271"/>
                  </a:lnTo>
                  <a:lnTo>
                    <a:pt x="526" y="273"/>
                  </a:lnTo>
                  <a:lnTo>
                    <a:pt x="526" y="274"/>
                  </a:lnTo>
                  <a:lnTo>
                    <a:pt x="526" y="275"/>
                  </a:lnTo>
                  <a:lnTo>
                    <a:pt x="526" y="276"/>
                  </a:lnTo>
                  <a:lnTo>
                    <a:pt x="526" y="277"/>
                  </a:lnTo>
                  <a:lnTo>
                    <a:pt x="527" y="278"/>
                  </a:lnTo>
                  <a:lnTo>
                    <a:pt x="527" y="278"/>
                  </a:lnTo>
                  <a:lnTo>
                    <a:pt x="528" y="279"/>
                  </a:lnTo>
                  <a:lnTo>
                    <a:pt x="528" y="279"/>
                  </a:lnTo>
                  <a:lnTo>
                    <a:pt x="529" y="279"/>
                  </a:lnTo>
                  <a:lnTo>
                    <a:pt x="530" y="279"/>
                  </a:lnTo>
                  <a:lnTo>
                    <a:pt x="531" y="279"/>
                  </a:lnTo>
                  <a:lnTo>
                    <a:pt x="533" y="279"/>
                  </a:lnTo>
                  <a:lnTo>
                    <a:pt x="535" y="279"/>
                  </a:lnTo>
                  <a:lnTo>
                    <a:pt x="537" y="279"/>
                  </a:lnTo>
                  <a:lnTo>
                    <a:pt x="538" y="279"/>
                  </a:lnTo>
                  <a:lnTo>
                    <a:pt x="540" y="279"/>
                  </a:lnTo>
                  <a:lnTo>
                    <a:pt x="541" y="279"/>
                  </a:lnTo>
                  <a:lnTo>
                    <a:pt x="542" y="280"/>
                  </a:lnTo>
                  <a:lnTo>
                    <a:pt x="542" y="280"/>
                  </a:lnTo>
                  <a:lnTo>
                    <a:pt x="543" y="281"/>
                  </a:lnTo>
                  <a:lnTo>
                    <a:pt x="543" y="281"/>
                  </a:lnTo>
                  <a:lnTo>
                    <a:pt x="543" y="282"/>
                  </a:lnTo>
                  <a:lnTo>
                    <a:pt x="544" y="282"/>
                  </a:lnTo>
                  <a:lnTo>
                    <a:pt x="543" y="283"/>
                  </a:lnTo>
                  <a:lnTo>
                    <a:pt x="543" y="283"/>
                  </a:lnTo>
                  <a:lnTo>
                    <a:pt x="542" y="284"/>
                  </a:lnTo>
                  <a:lnTo>
                    <a:pt x="542" y="284"/>
                  </a:lnTo>
                  <a:lnTo>
                    <a:pt x="540" y="285"/>
                  </a:lnTo>
                  <a:lnTo>
                    <a:pt x="535" y="288"/>
                  </a:lnTo>
                  <a:lnTo>
                    <a:pt x="534" y="288"/>
                  </a:lnTo>
                  <a:lnTo>
                    <a:pt x="534" y="288"/>
                  </a:lnTo>
                  <a:lnTo>
                    <a:pt x="534" y="289"/>
                  </a:lnTo>
                  <a:lnTo>
                    <a:pt x="534" y="289"/>
                  </a:lnTo>
                  <a:lnTo>
                    <a:pt x="534" y="290"/>
                  </a:lnTo>
                  <a:lnTo>
                    <a:pt x="534" y="291"/>
                  </a:lnTo>
                  <a:lnTo>
                    <a:pt x="534" y="292"/>
                  </a:lnTo>
                  <a:lnTo>
                    <a:pt x="534" y="292"/>
                  </a:lnTo>
                  <a:lnTo>
                    <a:pt x="535" y="293"/>
                  </a:lnTo>
                  <a:lnTo>
                    <a:pt x="535" y="294"/>
                  </a:lnTo>
                  <a:lnTo>
                    <a:pt x="537" y="296"/>
                  </a:lnTo>
                  <a:lnTo>
                    <a:pt x="538" y="297"/>
                  </a:lnTo>
                  <a:lnTo>
                    <a:pt x="538" y="298"/>
                  </a:lnTo>
                  <a:lnTo>
                    <a:pt x="539" y="299"/>
                  </a:lnTo>
                  <a:lnTo>
                    <a:pt x="539" y="300"/>
                  </a:lnTo>
                  <a:lnTo>
                    <a:pt x="540" y="301"/>
                  </a:lnTo>
                  <a:lnTo>
                    <a:pt x="540" y="301"/>
                  </a:lnTo>
                  <a:lnTo>
                    <a:pt x="539" y="302"/>
                  </a:lnTo>
                  <a:lnTo>
                    <a:pt x="539" y="302"/>
                  </a:lnTo>
                  <a:lnTo>
                    <a:pt x="539" y="303"/>
                  </a:lnTo>
                  <a:lnTo>
                    <a:pt x="538" y="303"/>
                  </a:lnTo>
                  <a:lnTo>
                    <a:pt x="537" y="304"/>
                  </a:lnTo>
                  <a:lnTo>
                    <a:pt x="536" y="304"/>
                  </a:lnTo>
                  <a:lnTo>
                    <a:pt x="535" y="304"/>
                  </a:lnTo>
                  <a:lnTo>
                    <a:pt x="533" y="304"/>
                  </a:lnTo>
                  <a:lnTo>
                    <a:pt x="532" y="305"/>
                  </a:lnTo>
                  <a:lnTo>
                    <a:pt x="531" y="305"/>
                  </a:lnTo>
                  <a:lnTo>
                    <a:pt x="531" y="305"/>
                  </a:lnTo>
                  <a:lnTo>
                    <a:pt x="531" y="305"/>
                  </a:lnTo>
                  <a:lnTo>
                    <a:pt x="531" y="305"/>
                  </a:lnTo>
                  <a:lnTo>
                    <a:pt x="531" y="306"/>
                  </a:lnTo>
                  <a:lnTo>
                    <a:pt x="532" y="306"/>
                  </a:lnTo>
                  <a:lnTo>
                    <a:pt x="533" y="307"/>
                  </a:lnTo>
                  <a:lnTo>
                    <a:pt x="535" y="308"/>
                  </a:lnTo>
                  <a:lnTo>
                    <a:pt x="536" y="309"/>
                  </a:lnTo>
                  <a:lnTo>
                    <a:pt x="537" y="310"/>
                  </a:lnTo>
                  <a:lnTo>
                    <a:pt x="537" y="310"/>
                  </a:lnTo>
                  <a:lnTo>
                    <a:pt x="538" y="311"/>
                  </a:lnTo>
                  <a:lnTo>
                    <a:pt x="538" y="312"/>
                  </a:lnTo>
                  <a:lnTo>
                    <a:pt x="538" y="313"/>
                  </a:lnTo>
                  <a:lnTo>
                    <a:pt x="537" y="314"/>
                  </a:lnTo>
                  <a:lnTo>
                    <a:pt x="537" y="314"/>
                  </a:lnTo>
                  <a:lnTo>
                    <a:pt x="537" y="315"/>
                  </a:lnTo>
                  <a:lnTo>
                    <a:pt x="537" y="315"/>
                  </a:lnTo>
                  <a:lnTo>
                    <a:pt x="538" y="315"/>
                  </a:lnTo>
                  <a:lnTo>
                    <a:pt x="538" y="316"/>
                  </a:lnTo>
                  <a:lnTo>
                    <a:pt x="539" y="316"/>
                  </a:lnTo>
                  <a:lnTo>
                    <a:pt x="539" y="316"/>
                  </a:lnTo>
                  <a:lnTo>
                    <a:pt x="540" y="316"/>
                  </a:lnTo>
                  <a:lnTo>
                    <a:pt x="541" y="316"/>
                  </a:lnTo>
                  <a:lnTo>
                    <a:pt x="544" y="316"/>
                  </a:lnTo>
                  <a:lnTo>
                    <a:pt x="546" y="316"/>
                  </a:lnTo>
                  <a:lnTo>
                    <a:pt x="547" y="317"/>
                  </a:lnTo>
                  <a:lnTo>
                    <a:pt x="549" y="317"/>
                  </a:lnTo>
                  <a:lnTo>
                    <a:pt x="550" y="318"/>
                  </a:lnTo>
                  <a:lnTo>
                    <a:pt x="552" y="318"/>
                  </a:lnTo>
                  <a:lnTo>
                    <a:pt x="553" y="319"/>
                  </a:lnTo>
                  <a:lnTo>
                    <a:pt x="554" y="320"/>
                  </a:lnTo>
                  <a:lnTo>
                    <a:pt x="554" y="320"/>
                  </a:lnTo>
                  <a:lnTo>
                    <a:pt x="555" y="321"/>
                  </a:lnTo>
                  <a:lnTo>
                    <a:pt x="555" y="322"/>
                  </a:lnTo>
                  <a:lnTo>
                    <a:pt x="556" y="322"/>
                  </a:lnTo>
                  <a:lnTo>
                    <a:pt x="556" y="324"/>
                  </a:lnTo>
                  <a:lnTo>
                    <a:pt x="556" y="326"/>
                  </a:lnTo>
                  <a:lnTo>
                    <a:pt x="556" y="329"/>
                  </a:lnTo>
                  <a:lnTo>
                    <a:pt x="556" y="331"/>
                  </a:lnTo>
                  <a:lnTo>
                    <a:pt x="556" y="334"/>
                  </a:lnTo>
                  <a:lnTo>
                    <a:pt x="556" y="335"/>
                  </a:lnTo>
                  <a:lnTo>
                    <a:pt x="555" y="337"/>
                  </a:lnTo>
                  <a:lnTo>
                    <a:pt x="554" y="343"/>
                  </a:lnTo>
                  <a:lnTo>
                    <a:pt x="554" y="345"/>
                  </a:lnTo>
                  <a:lnTo>
                    <a:pt x="553" y="347"/>
                  </a:lnTo>
                  <a:lnTo>
                    <a:pt x="553" y="352"/>
                  </a:lnTo>
                  <a:lnTo>
                    <a:pt x="553" y="356"/>
                  </a:lnTo>
                  <a:lnTo>
                    <a:pt x="553" y="357"/>
                  </a:lnTo>
                  <a:lnTo>
                    <a:pt x="553" y="363"/>
                  </a:lnTo>
                  <a:lnTo>
                    <a:pt x="553" y="364"/>
                  </a:lnTo>
                  <a:lnTo>
                    <a:pt x="553" y="365"/>
                  </a:lnTo>
                  <a:lnTo>
                    <a:pt x="553" y="365"/>
                  </a:lnTo>
                  <a:lnTo>
                    <a:pt x="553" y="366"/>
                  </a:lnTo>
                  <a:lnTo>
                    <a:pt x="554" y="366"/>
                  </a:lnTo>
                  <a:lnTo>
                    <a:pt x="554" y="367"/>
                  </a:lnTo>
                  <a:lnTo>
                    <a:pt x="556" y="368"/>
                  </a:lnTo>
                  <a:lnTo>
                    <a:pt x="557" y="368"/>
                  </a:lnTo>
                  <a:lnTo>
                    <a:pt x="558" y="369"/>
                  </a:lnTo>
                  <a:lnTo>
                    <a:pt x="559" y="370"/>
                  </a:lnTo>
                  <a:lnTo>
                    <a:pt x="560" y="371"/>
                  </a:lnTo>
                  <a:lnTo>
                    <a:pt x="561" y="372"/>
                  </a:lnTo>
                  <a:lnTo>
                    <a:pt x="561" y="373"/>
                  </a:lnTo>
                  <a:lnTo>
                    <a:pt x="562" y="375"/>
                  </a:lnTo>
                  <a:lnTo>
                    <a:pt x="562" y="377"/>
                  </a:lnTo>
                  <a:lnTo>
                    <a:pt x="563" y="379"/>
                  </a:lnTo>
                  <a:lnTo>
                    <a:pt x="563" y="380"/>
                  </a:lnTo>
                  <a:lnTo>
                    <a:pt x="563" y="382"/>
                  </a:lnTo>
                  <a:lnTo>
                    <a:pt x="563" y="384"/>
                  </a:lnTo>
                  <a:lnTo>
                    <a:pt x="563" y="386"/>
                  </a:lnTo>
                  <a:lnTo>
                    <a:pt x="563" y="388"/>
                  </a:lnTo>
                  <a:lnTo>
                    <a:pt x="563" y="390"/>
                  </a:lnTo>
                  <a:lnTo>
                    <a:pt x="562" y="390"/>
                  </a:lnTo>
                  <a:lnTo>
                    <a:pt x="562" y="390"/>
                  </a:lnTo>
                  <a:lnTo>
                    <a:pt x="561" y="390"/>
                  </a:lnTo>
                  <a:lnTo>
                    <a:pt x="561" y="391"/>
                  </a:lnTo>
                  <a:lnTo>
                    <a:pt x="560" y="392"/>
                  </a:lnTo>
                  <a:lnTo>
                    <a:pt x="560" y="393"/>
                  </a:lnTo>
                  <a:lnTo>
                    <a:pt x="559" y="394"/>
                  </a:lnTo>
                  <a:lnTo>
                    <a:pt x="559" y="395"/>
                  </a:lnTo>
                  <a:lnTo>
                    <a:pt x="557" y="401"/>
                  </a:lnTo>
                  <a:lnTo>
                    <a:pt x="557" y="403"/>
                  </a:lnTo>
                  <a:lnTo>
                    <a:pt x="557" y="403"/>
                  </a:lnTo>
                  <a:lnTo>
                    <a:pt x="557" y="404"/>
                  </a:lnTo>
                  <a:lnTo>
                    <a:pt x="557" y="405"/>
                  </a:lnTo>
                  <a:lnTo>
                    <a:pt x="557" y="405"/>
                  </a:lnTo>
                  <a:lnTo>
                    <a:pt x="557" y="406"/>
                  </a:lnTo>
                  <a:lnTo>
                    <a:pt x="557" y="407"/>
                  </a:lnTo>
                  <a:lnTo>
                    <a:pt x="558" y="408"/>
                  </a:lnTo>
                  <a:lnTo>
                    <a:pt x="560" y="410"/>
                  </a:lnTo>
                  <a:lnTo>
                    <a:pt x="560" y="410"/>
                  </a:lnTo>
                  <a:lnTo>
                    <a:pt x="560" y="411"/>
                  </a:lnTo>
                  <a:lnTo>
                    <a:pt x="561" y="412"/>
                  </a:lnTo>
                  <a:lnTo>
                    <a:pt x="561" y="414"/>
                  </a:lnTo>
                  <a:lnTo>
                    <a:pt x="561" y="416"/>
                  </a:lnTo>
                  <a:lnTo>
                    <a:pt x="562" y="417"/>
                  </a:lnTo>
                  <a:lnTo>
                    <a:pt x="562" y="423"/>
                  </a:lnTo>
                  <a:lnTo>
                    <a:pt x="562" y="425"/>
                  </a:lnTo>
                  <a:lnTo>
                    <a:pt x="563" y="428"/>
                  </a:lnTo>
                  <a:lnTo>
                    <a:pt x="563" y="429"/>
                  </a:lnTo>
                  <a:lnTo>
                    <a:pt x="564" y="431"/>
                  </a:lnTo>
                  <a:lnTo>
                    <a:pt x="565" y="434"/>
                  </a:lnTo>
                  <a:lnTo>
                    <a:pt x="566" y="437"/>
                  </a:lnTo>
                  <a:lnTo>
                    <a:pt x="567" y="438"/>
                  </a:lnTo>
                  <a:lnTo>
                    <a:pt x="567" y="440"/>
                  </a:lnTo>
                  <a:lnTo>
                    <a:pt x="568" y="441"/>
                  </a:lnTo>
                  <a:lnTo>
                    <a:pt x="568" y="441"/>
                  </a:lnTo>
                  <a:lnTo>
                    <a:pt x="568" y="442"/>
                  </a:lnTo>
                  <a:lnTo>
                    <a:pt x="567" y="443"/>
                  </a:lnTo>
                  <a:lnTo>
                    <a:pt x="564" y="448"/>
                  </a:lnTo>
                  <a:lnTo>
                    <a:pt x="563" y="449"/>
                  </a:lnTo>
                  <a:lnTo>
                    <a:pt x="562" y="451"/>
                  </a:lnTo>
                  <a:lnTo>
                    <a:pt x="561" y="453"/>
                  </a:lnTo>
                  <a:lnTo>
                    <a:pt x="561" y="454"/>
                  </a:lnTo>
                  <a:lnTo>
                    <a:pt x="561" y="456"/>
                  </a:lnTo>
                  <a:lnTo>
                    <a:pt x="560" y="460"/>
                  </a:lnTo>
                  <a:lnTo>
                    <a:pt x="560" y="462"/>
                  </a:lnTo>
                  <a:lnTo>
                    <a:pt x="560" y="464"/>
                  </a:lnTo>
                  <a:lnTo>
                    <a:pt x="560" y="466"/>
                  </a:lnTo>
                  <a:lnTo>
                    <a:pt x="561" y="469"/>
                  </a:lnTo>
                  <a:lnTo>
                    <a:pt x="561" y="471"/>
                  </a:lnTo>
                  <a:lnTo>
                    <a:pt x="562" y="473"/>
                  </a:lnTo>
                  <a:lnTo>
                    <a:pt x="564" y="477"/>
                  </a:lnTo>
                  <a:lnTo>
                    <a:pt x="565" y="479"/>
                  </a:lnTo>
                  <a:lnTo>
                    <a:pt x="566" y="480"/>
                  </a:lnTo>
                  <a:lnTo>
                    <a:pt x="568" y="483"/>
                  </a:lnTo>
                  <a:lnTo>
                    <a:pt x="569" y="483"/>
                  </a:lnTo>
                  <a:lnTo>
                    <a:pt x="569" y="484"/>
                  </a:lnTo>
                  <a:lnTo>
                    <a:pt x="570" y="485"/>
                  </a:lnTo>
                  <a:lnTo>
                    <a:pt x="570" y="487"/>
                  </a:lnTo>
                  <a:lnTo>
                    <a:pt x="570" y="488"/>
                  </a:lnTo>
                  <a:lnTo>
                    <a:pt x="569" y="489"/>
                  </a:lnTo>
                  <a:lnTo>
                    <a:pt x="569" y="492"/>
                  </a:lnTo>
                  <a:lnTo>
                    <a:pt x="568" y="494"/>
                  </a:lnTo>
                  <a:lnTo>
                    <a:pt x="568" y="495"/>
                  </a:lnTo>
                  <a:lnTo>
                    <a:pt x="567" y="496"/>
                  </a:lnTo>
                  <a:lnTo>
                    <a:pt x="565" y="499"/>
                  </a:lnTo>
                  <a:lnTo>
                    <a:pt x="564" y="501"/>
                  </a:lnTo>
                  <a:lnTo>
                    <a:pt x="563" y="503"/>
                  </a:lnTo>
                  <a:lnTo>
                    <a:pt x="562" y="507"/>
                  </a:lnTo>
                  <a:lnTo>
                    <a:pt x="561" y="509"/>
                  </a:lnTo>
                  <a:lnTo>
                    <a:pt x="560" y="510"/>
                  </a:lnTo>
                  <a:lnTo>
                    <a:pt x="560" y="512"/>
                  </a:lnTo>
                  <a:lnTo>
                    <a:pt x="559" y="512"/>
                  </a:lnTo>
                  <a:lnTo>
                    <a:pt x="558" y="513"/>
                  </a:lnTo>
                  <a:lnTo>
                    <a:pt x="554" y="516"/>
                  </a:lnTo>
                  <a:lnTo>
                    <a:pt x="551" y="518"/>
                  </a:lnTo>
                  <a:lnTo>
                    <a:pt x="549" y="520"/>
                  </a:lnTo>
                  <a:lnTo>
                    <a:pt x="548" y="521"/>
                  </a:lnTo>
                  <a:lnTo>
                    <a:pt x="546" y="523"/>
                  </a:lnTo>
                  <a:lnTo>
                    <a:pt x="545" y="524"/>
                  </a:lnTo>
                  <a:lnTo>
                    <a:pt x="544" y="525"/>
                  </a:lnTo>
                  <a:lnTo>
                    <a:pt x="544" y="526"/>
                  </a:lnTo>
                  <a:lnTo>
                    <a:pt x="544" y="528"/>
                  </a:lnTo>
                  <a:lnTo>
                    <a:pt x="543" y="529"/>
                  </a:lnTo>
                  <a:lnTo>
                    <a:pt x="543" y="530"/>
                  </a:lnTo>
                  <a:lnTo>
                    <a:pt x="543" y="531"/>
                  </a:lnTo>
                  <a:lnTo>
                    <a:pt x="543" y="533"/>
                  </a:lnTo>
                  <a:lnTo>
                    <a:pt x="544" y="535"/>
                  </a:lnTo>
                  <a:lnTo>
                    <a:pt x="544" y="536"/>
                  </a:lnTo>
                  <a:lnTo>
                    <a:pt x="544" y="537"/>
                  </a:lnTo>
                  <a:lnTo>
                    <a:pt x="544" y="538"/>
                  </a:lnTo>
                  <a:lnTo>
                    <a:pt x="543" y="538"/>
                  </a:lnTo>
                  <a:lnTo>
                    <a:pt x="543" y="539"/>
                  </a:lnTo>
                  <a:lnTo>
                    <a:pt x="543" y="540"/>
                  </a:lnTo>
                  <a:lnTo>
                    <a:pt x="542" y="541"/>
                  </a:lnTo>
                  <a:lnTo>
                    <a:pt x="542" y="541"/>
                  </a:lnTo>
                  <a:lnTo>
                    <a:pt x="541" y="542"/>
                  </a:lnTo>
                  <a:lnTo>
                    <a:pt x="541" y="542"/>
                  </a:lnTo>
                  <a:lnTo>
                    <a:pt x="540" y="543"/>
                  </a:lnTo>
                  <a:lnTo>
                    <a:pt x="537" y="545"/>
                  </a:lnTo>
                  <a:lnTo>
                    <a:pt x="536" y="545"/>
                  </a:lnTo>
                  <a:lnTo>
                    <a:pt x="536" y="545"/>
                  </a:lnTo>
                  <a:lnTo>
                    <a:pt x="535" y="546"/>
                  </a:lnTo>
                  <a:lnTo>
                    <a:pt x="535" y="546"/>
                  </a:lnTo>
                  <a:lnTo>
                    <a:pt x="535" y="547"/>
                  </a:lnTo>
                  <a:lnTo>
                    <a:pt x="535" y="547"/>
                  </a:lnTo>
                  <a:lnTo>
                    <a:pt x="535" y="548"/>
                  </a:lnTo>
                  <a:lnTo>
                    <a:pt x="535" y="549"/>
                  </a:lnTo>
                  <a:lnTo>
                    <a:pt x="535" y="550"/>
                  </a:lnTo>
                  <a:lnTo>
                    <a:pt x="535" y="550"/>
                  </a:lnTo>
                  <a:lnTo>
                    <a:pt x="535" y="551"/>
                  </a:lnTo>
                  <a:lnTo>
                    <a:pt x="536" y="552"/>
                  </a:lnTo>
                  <a:lnTo>
                    <a:pt x="536" y="553"/>
                  </a:lnTo>
                  <a:lnTo>
                    <a:pt x="536" y="554"/>
                  </a:lnTo>
                  <a:lnTo>
                    <a:pt x="537" y="554"/>
                  </a:lnTo>
                  <a:lnTo>
                    <a:pt x="538" y="555"/>
                  </a:lnTo>
                  <a:lnTo>
                    <a:pt x="539" y="556"/>
                  </a:lnTo>
                  <a:lnTo>
                    <a:pt x="541" y="558"/>
                  </a:lnTo>
                  <a:lnTo>
                    <a:pt x="541" y="558"/>
                  </a:lnTo>
                  <a:lnTo>
                    <a:pt x="542" y="559"/>
                  </a:lnTo>
                  <a:lnTo>
                    <a:pt x="542" y="559"/>
                  </a:lnTo>
                  <a:lnTo>
                    <a:pt x="542" y="560"/>
                  </a:lnTo>
                  <a:lnTo>
                    <a:pt x="542" y="560"/>
                  </a:lnTo>
                  <a:lnTo>
                    <a:pt x="542" y="561"/>
                  </a:lnTo>
                  <a:lnTo>
                    <a:pt x="541" y="563"/>
                  </a:lnTo>
                  <a:lnTo>
                    <a:pt x="541" y="564"/>
                  </a:lnTo>
                  <a:lnTo>
                    <a:pt x="540" y="564"/>
                  </a:lnTo>
                  <a:lnTo>
                    <a:pt x="540" y="565"/>
                  </a:lnTo>
                  <a:lnTo>
                    <a:pt x="539" y="565"/>
                  </a:lnTo>
                  <a:lnTo>
                    <a:pt x="539" y="565"/>
                  </a:lnTo>
                  <a:lnTo>
                    <a:pt x="537" y="566"/>
                  </a:lnTo>
                  <a:lnTo>
                    <a:pt x="536" y="567"/>
                  </a:lnTo>
                  <a:lnTo>
                    <a:pt x="535" y="567"/>
                  </a:lnTo>
                  <a:lnTo>
                    <a:pt x="534" y="570"/>
                  </a:lnTo>
                  <a:lnTo>
                    <a:pt x="532" y="571"/>
                  </a:lnTo>
                  <a:lnTo>
                    <a:pt x="531" y="572"/>
                  </a:lnTo>
                  <a:lnTo>
                    <a:pt x="530" y="573"/>
                  </a:lnTo>
                  <a:lnTo>
                    <a:pt x="530" y="574"/>
                  </a:lnTo>
                  <a:lnTo>
                    <a:pt x="529" y="575"/>
                  </a:lnTo>
                  <a:lnTo>
                    <a:pt x="529" y="576"/>
                  </a:lnTo>
                  <a:lnTo>
                    <a:pt x="529" y="577"/>
                  </a:lnTo>
                  <a:lnTo>
                    <a:pt x="529" y="578"/>
                  </a:lnTo>
                  <a:lnTo>
                    <a:pt x="529" y="579"/>
                  </a:lnTo>
                  <a:lnTo>
                    <a:pt x="529" y="580"/>
                  </a:lnTo>
                  <a:lnTo>
                    <a:pt x="530" y="582"/>
                  </a:lnTo>
                  <a:lnTo>
                    <a:pt x="531" y="584"/>
                  </a:lnTo>
                  <a:lnTo>
                    <a:pt x="532" y="585"/>
                  </a:lnTo>
                  <a:lnTo>
                    <a:pt x="534" y="588"/>
                  </a:lnTo>
                  <a:lnTo>
                    <a:pt x="535" y="589"/>
                  </a:lnTo>
                  <a:lnTo>
                    <a:pt x="535" y="590"/>
                  </a:lnTo>
                  <a:lnTo>
                    <a:pt x="536" y="591"/>
                  </a:lnTo>
                  <a:lnTo>
                    <a:pt x="536" y="593"/>
                  </a:lnTo>
                  <a:lnTo>
                    <a:pt x="536" y="594"/>
                  </a:lnTo>
                  <a:lnTo>
                    <a:pt x="536" y="595"/>
                  </a:lnTo>
                  <a:lnTo>
                    <a:pt x="536" y="596"/>
                  </a:lnTo>
                  <a:lnTo>
                    <a:pt x="536" y="597"/>
                  </a:lnTo>
                  <a:lnTo>
                    <a:pt x="536" y="598"/>
                  </a:lnTo>
                  <a:lnTo>
                    <a:pt x="535" y="598"/>
                  </a:lnTo>
                  <a:lnTo>
                    <a:pt x="535" y="599"/>
                  </a:lnTo>
                  <a:lnTo>
                    <a:pt x="533" y="601"/>
                  </a:lnTo>
                  <a:lnTo>
                    <a:pt x="532" y="602"/>
                  </a:lnTo>
                  <a:lnTo>
                    <a:pt x="531" y="604"/>
                  </a:lnTo>
                  <a:lnTo>
                    <a:pt x="530" y="605"/>
                  </a:lnTo>
                  <a:lnTo>
                    <a:pt x="529" y="606"/>
                  </a:lnTo>
                  <a:lnTo>
                    <a:pt x="529" y="608"/>
                  </a:lnTo>
                  <a:lnTo>
                    <a:pt x="527" y="613"/>
                  </a:lnTo>
                  <a:lnTo>
                    <a:pt x="526" y="617"/>
                  </a:lnTo>
                  <a:lnTo>
                    <a:pt x="526" y="617"/>
                  </a:lnTo>
                  <a:lnTo>
                    <a:pt x="525" y="618"/>
                  </a:lnTo>
                  <a:lnTo>
                    <a:pt x="525" y="619"/>
                  </a:lnTo>
                  <a:lnTo>
                    <a:pt x="524" y="619"/>
                  </a:lnTo>
                  <a:lnTo>
                    <a:pt x="523" y="619"/>
                  </a:lnTo>
                  <a:lnTo>
                    <a:pt x="519" y="621"/>
                  </a:lnTo>
                  <a:lnTo>
                    <a:pt x="517" y="622"/>
                  </a:lnTo>
                  <a:lnTo>
                    <a:pt x="515" y="623"/>
                  </a:lnTo>
                  <a:lnTo>
                    <a:pt x="514" y="624"/>
                  </a:lnTo>
                  <a:lnTo>
                    <a:pt x="510" y="627"/>
                  </a:lnTo>
                  <a:lnTo>
                    <a:pt x="508" y="629"/>
                  </a:lnTo>
                  <a:lnTo>
                    <a:pt x="506" y="630"/>
                  </a:lnTo>
                  <a:lnTo>
                    <a:pt x="505" y="630"/>
                  </a:lnTo>
                  <a:lnTo>
                    <a:pt x="504" y="631"/>
                  </a:lnTo>
                  <a:lnTo>
                    <a:pt x="502" y="631"/>
                  </a:lnTo>
                  <a:lnTo>
                    <a:pt x="501" y="632"/>
                  </a:lnTo>
                  <a:lnTo>
                    <a:pt x="500" y="632"/>
                  </a:lnTo>
                  <a:lnTo>
                    <a:pt x="499" y="632"/>
                  </a:lnTo>
                  <a:lnTo>
                    <a:pt x="498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0" y="631"/>
                  </a:lnTo>
                  <a:lnTo>
                    <a:pt x="489" y="631"/>
                  </a:lnTo>
                  <a:lnTo>
                    <a:pt x="488" y="631"/>
                  </a:lnTo>
                  <a:lnTo>
                    <a:pt x="487" y="631"/>
                  </a:lnTo>
                  <a:lnTo>
                    <a:pt x="487" y="631"/>
                  </a:lnTo>
                  <a:lnTo>
                    <a:pt x="486" y="631"/>
                  </a:lnTo>
                  <a:lnTo>
                    <a:pt x="486" y="632"/>
                  </a:lnTo>
                  <a:lnTo>
                    <a:pt x="486" y="633"/>
                  </a:lnTo>
                  <a:lnTo>
                    <a:pt x="485" y="638"/>
                  </a:lnTo>
                  <a:lnTo>
                    <a:pt x="484" y="641"/>
                  </a:lnTo>
                  <a:lnTo>
                    <a:pt x="484" y="643"/>
                  </a:lnTo>
                  <a:lnTo>
                    <a:pt x="484" y="649"/>
                  </a:lnTo>
                  <a:lnTo>
                    <a:pt x="483" y="651"/>
                  </a:lnTo>
                  <a:lnTo>
                    <a:pt x="483" y="653"/>
                  </a:lnTo>
                  <a:lnTo>
                    <a:pt x="482" y="656"/>
                  </a:lnTo>
                  <a:lnTo>
                    <a:pt x="482" y="658"/>
                  </a:lnTo>
                  <a:lnTo>
                    <a:pt x="482" y="659"/>
                  </a:lnTo>
                  <a:lnTo>
                    <a:pt x="482" y="660"/>
                  </a:lnTo>
                  <a:lnTo>
                    <a:pt x="482" y="662"/>
                  </a:lnTo>
                  <a:lnTo>
                    <a:pt x="483" y="663"/>
                  </a:lnTo>
                  <a:lnTo>
                    <a:pt x="484" y="667"/>
                  </a:lnTo>
                  <a:lnTo>
                    <a:pt x="485" y="669"/>
                  </a:lnTo>
                  <a:lnTo>
                    <a:pt x="485" y="670"/>
                  </a:lnTo>
                  <a:lnTo>
                    <a:pt x="487" y="676"/>
                  </a:lnTo>
                  <a:lnTo>
                    <a:pt x="487" y="678"/>
                  </a:lnTo>
                  <a:lnTo>
                    <a:pt x="487" y="680"/>
                  </a:lnTo>
                  <a:lnTo>
                    <a:pt x="487" y="682"/>
                  </a:lnTo>
                  <a:lnTo>
                    <a:pt x="487" y="684"/>
                  </a:lnTo>
                  <a:lnTo>
                    <a:pt x="486" y="685"/>
                  </a:lnTo>
                  <a:lnTo>
                    <a:pt x="486" y="686"/>
                  </a:lnTo>
                  <a:lnTo>
                    <a:pt x="486" y="687"/>
                  </a:lnTo>
                  <a:lnTo>
                    <a:pt x="485" y="688"/>
                  </a:lnTo>
                  <a:lnTo>
                    <a:pt x="485" y="688"/>
                  </a:lnTo>
                  <a:lnTo>
                    <a:pt x="484" y="689"/>
                  </a:lnTo>
                  <a:lnTo>
                    <a:pt x="483" y="690"/>
                  </a:lnTo>
                  <a:lnTo>
                    <a:pt x="483" y="691"/>
                  </a:lnTo>
                  <a:lnTo>
                    <a:pt x="481" y="692"/>
                  </a:lnTo>
                  <a:lnTo>
                    <a:pt x="480" y="693"/>
                  </a:lnTo>
                  <a:lnTo>
                    <a:pt x="479" y="693"/>
                  </a:lnTo>
                  <a:lnTo>
                    <a:pt x="476" y="695"/>
                  </a:lnTo>
                  <a:lnTo>
                    <a:pt x="475" y="695"/>
                  </a:lnTo>
                  <a:lnTo>
                    <a:pt x="474" y="696"/>
                  </a:lnTo>
                  <a:lnTo>
                    <a:pt x="473" y="696"/>
                  </a:lnTo>
                  <a:lnTo>
                    <a:pt x="472" y="697"/>
                  </a:lnTo>
                  <a:lnTo>
                    <a:pt x="471" y="698"/>
                  </a:lnTo>
                  <a:lnTo>
                    <a:pt x="470" y="699"/>
                  </a:lnTo>
                  <a:lnTo>
                    <a:pt x="469" y="700"/>
                  </a:lnTo>
                  <a:lnTo>
                    <a:pt x="468" y="702"/>
                  </a:lnTo>
                  <a:lnTo>
                    <a:pt x="466" y="705"/>
                  </a:lnTo>
                  <a:lnTo>
                    <a:pt x="465" y="708"/>
                  </a:lnTo>
                  <a:lnTo>
                    <a:pt x="464" y="710"/>
                  </a:lnTo>
                  <a:lnTo>
                    <a:pt x="463" y="712"/>
                  </a:lnTo>
                  <a:lnTo>
                    <a:pt x="463" y="713"/>
                  </a:lnTo>
                  <a:lnTo>
                    <a:pt x="462" y="716"/>
                  </a:lnTo>
                  <a:lnTo>
                    <a:pt x="462" y="718"/>
                  </a:lnTo>
                  <a:lnTo>
                    <a:pt x="461" y="722"/>
                  </a:lnTo>
                  <a:lnTo>
                    <a:pt x="461" y="724"/>
                  </a:lnTo>
                  <a:lnTo>
                    <a:pt x="460" y="726"/>
                  </a:lnTo>
                  <a:lnTo>
                    <a:pt x="460" y="728"/>
                  </a:lnTo>
                  <a:lnTo>
                    <a:pt x="460" y="730"/>
                  </a:lnTo>
                  <a:lnTo>
                    <a:pt x="460" y="732"/>
                  </a:lnTo>
                  <a:lnTo>
                    <a:pt x="461" y="734"/>
                  </a:lnTo>
                  <a:lnTo>
                    <a:pt x="461" y="735"/>
                  </a:lnTo>
                  <a:lnTo>
                    <a:pt x="461" y="736"/>
                  </a:lnTo>
                  <a:lnTo>
                    <a:pt x="461" y="738"/>
                  </a:lnTo>
                  <a:lnTo>
                    <a:pt x="462" y="739"/>
                  </a:lnTo>
                  <a:lnTo>
                    <a:pt x="464" y="744"/>
                  </a:lnTo>
                  <a:lnTo>
                    <a:pt x="464" y="746"/>
                  </a:lnTo>
                  <a:lnTo>
                    <a:pt x="464" y="746"/>
                  </a:lnTo>
                  <a:lnTo>
                    <a:pt x="463" y="746"/>
                  </a:lnTo>
                  <a:lnTo>
                    <a:pt x="462" y="745"/>
                  </a:lnTo>
                  <a:lnTo>
                    <a:pt x="461" y="745"/>
                  </a:lnTo>
                  <a:lnTo>
                    <a:pt x="460" y="745"/>
                  </a:lnTo>
                  <a:lnTo>
                    <a:pt x="459" y="745"/>
                  </a:lnTo>
                  <a:lnTo>
                    <a:pt x="457" y="745"/>
                  </a:lnTo>
                  <a:lnTo>
                    <a:pt x="456" y="745"/>
                  </a:lnTo>
                  <a:lnTo>
                    <a:pt x="454" y="746"/>
                  </a:lnTo>
                  <a:lnTo>
                    <a:pt x="453" y="747"/>
                  </a:lnTo>
                  <a:lnTo>
                    <a:pt x="451" y="747"/>
                  </a:lnTo>
                  <a:lnTo>
                    <a:pt x="450" y="748"/>
                  </a:lnTo>
                  <a:lnTo>
                    <a:pt x="449" y="749"/>
                  </a:lnTo>
                  <a:lnTo>
                    <a:pt x="448" y="750"/>
                  </a:lnTo>
                  <a:lnTo>
                    <a:pt x="447" y="751"/>
                  </a:lnTo>
                  <a:lnTo>
                    <a:pt x="447" y="752"/>
                  </a:lnTo>
                  <a:lnTo>
                    <a:pt x="446" y="753"/>
                  </a:lnTo>
                  <a:lnTo>
                    <a:pt x="444" y="757"/>
                  </a:lnTo>
                  <a:lnTo>
                    <a:pt x="443" y="758"/>
                  </a:lnTo>
                  <a:lnTo>
                    <a:pt x="443" y="758"/>
                  </a:lnTo>
                  <a:lnTo>
                    <a:pt x="443" y="759"/>
                  </a:lnTo>
                  <a:lnTo>
                    <a:pt x="442" y="759"/>
                  </a:lnTo>
                  <a:lnTo>
                    <a:pt x="442" y="759"/>
                  </a:lnTo>
                  <a:lnTo>
                    <a:pt x="441" y="759"/>
                  </a:lnTo>
                  <a:lnTo>
                    <a:pt x="440" y="760"/>
                  </a:lnTo>
                  <a:lnTo>
                    <a:pt x="439" y="759"/>
                  </a:lnTo>
                  <a:lnTo>
                    <a:pt x="438" y="759"/>
                  </a:lnTo>
                  <a:lnTo>
                    <a:pt x="437" y="759"/>
                  </a:lnTo>
                  <a:lnTo>
                    <a:pt x="436" y="758"/>
                  </a:lnTo>
                  <a:lnTo>
                    <a:pt x="434" y="757"/>
                  </a:lnTo>
                  <a:lnTo>
                    <a:pt x="430" y="755"/>
                  </a:lnTo>
                  <a:lnTo>
                    <a:pt x="428" y="753"/>
                  </a:lnTo>
                  <a:lnTo>
                    <a:pt x="424" y="750"/>
                  </a:lnTo>
                  <a:lnTo>
                    <a:pt x="418" y="746"/>
                  </a:lnTo>
                  <a:lnTo>
                    <a:pt x="415" y="744"/>
                  </a:lnTo>
                  <a:lnTo>
                    <a:pt x="412" y="742"/>
                  </a:lnTo>
                  <a:lnTo>
                    <a:pt x="411" y="741"/>
                  </a:lnTo>
                  <a:lnTo>
                    <a:pt x="409" y="739"/>
                  </a:lnTo>
                  <a:lnTo>
                    <a:pt x="407" y="737"/>
                  </a:lnTo>
                  <a:lnTo>
                    <a:pt x="406" y="735"/>
                  </a:lnTo>
                  <a:lnTo>
                    <a:pt x="405" y="734"/>
                  </a:lnTo>
                  <a:lnTo>
                    <a:pt x="404" y="732"/>
                  </a:lnTo>
                  <a:lnTo>
                    <a:pt x="404" y="731"/>
                  </a:lnTo>
                  <a:lnTo>
                    <a:pt x="403" y="730"/>
                  </a:lnTo>
                  <a:lnTo>
                    <a:pt x="403" y="728"/>
                  </a:lnTo>
                  <a:lnTo>
                    <a:pt x="402" y="726"/>
                  </a:lnTo>
                  <a:lnTo>
                    <a:pt x="402" y="720"/>
                  </a:lnTo>
                  <a:lnTo>
                    <a:pt x="401" y="714"/>
                  </a:lnTo>
                  <a:lnTo>
                    <a:pt x="401" y="709"/>
                  </a:lnTo>
                  <a:lnTo>
                    <a:pt x="401" y="707"/>
                  </a:lnTo>
                  <a:lnTo>
                    <a:pt x="400" y="704"/>
                  </a:lnTo>
                  <a:lnTo>
                    <a:pt x="400" y="702"/>
                  </a:lnTo>
                  <a:lnTo>
                    <a:pt x="399" y="699"/>
                  </a:lnTo>
                  <a:lnTo>
                    <a:pt x="398" y="694"/>
                  </a:lnTo>
                  <a:lnTo>
                    <a:pt x="397" y="692"/>
                  </a:lnTo>
                  <a:lnTo>
                    <a:pt x="396" y="691"/>
                  </a:lnTo>
                  <a:lnTo>
                    <a:pt x="396" y="690"/>
                  </a:lnTo>
                  <a:lnTo>
                    <a:pt x="395" y="689"/>
                  </a:lnTo>
                  <a:lnTo>
                    <a:pt x="394" y="687"/>
                  </a:lnTo>
                  <a:lnTo>
                    <a:pt x="391" y="683"/>
                  </a:lnTo>
                  <a:lnTo>
                    <a:pt x="387" y="679"/>
                  </a:lnTo>
                  <a:lnTo>
                    <a:pt x="383" y="674"/>
                  </a:lnTo>
                  <a:lnTo>
                    <a:pt x="376" y="666"/>
                  </a:lnTo>
                  <a:lnTo>
                    <a:pt x="375" y="665"/>
                  </a:lnTo>
                  <a:lnTo>
                    <a:pt x="373" y="663"/>
                  </a:lnTo>
                  <a:lnTo>
                    <a:pt x="372" y="661"/>
                  </a:lnTo>
                  <a:lnTo>
                    <a:pt x="370" y="660"/>
                  </a:lnTo>
                  <a:lnTo>
                    <a:pt x="368" y="657"/>
                  </a:lnTo>
                  <a:lnTo>
                    <a:pt x="366" y="656"/>
                  </a:lnTo>
                  <a:lnTo>
                    <a:pt x="364" y="655"/>
                  </a:lnTo>
                  <a:lnTo>
                    <a:pt x="362" y="653"/>
                  </a:lnTo>
                  <a:lnTo>
                    <a:pt x="360" y="651"/>
                  </a:lnTo>
                  <a:lnTo>
                    <a:pt x="358" y="650"/>
                  </a:lnTo>
                  <a:lnTo>
                    <a:pt x="356" y="649"/>
                  </a:lnTo>
                  <a:lnTo>
                    <a:pt x="353" y="647"/>
                  </a:lnTo>
                  <a:lnTo>
                    <a:pt x="352" y="647"/>
                  </a:lnTo>
                  <a:lnTo>
                    <a:pt x="351" y="646"/>
                  </a:lnTo>
                  <a:lnTo>
                    <a:pt x="348" y="646"/>
                  </a:lnTo>
                  <a:lnTo>
                    <a:pt x="346" y="646"/>
                  </a:lnTo>
                  <a:lnTo>
                    <a:pt x="344" y="645"/>
                  </a:lnTo>
                  <a:lnTo>
                    <a:pt x="341" y="645"/>
                  </a:lnTo>
                  <a:lnTo>
                    <a:pt x="335" y="645"/>
                  </a:lnTo>
                  <a:lnTo>
                    <a:pt x="332" y="645"/>
                  </a:lnTo>
                  <a:lnTo>
                    <a:pt x="331" y="645"/>
                  </a:lnTo>
                  <a:lnTo>
                    <a:pt x="329" y="645"/>
                  </a:lnTo>
                  <a:lnTo>
                    <a:pt x="328" y="644"/>
                  </a:lnTo>
                  <a:lnTo>
                    <a:pt x="326" y="644"/>
                  </a:lnTo>
                  <a:lnTo>
                    <a:pt x="324" y="643"/>
                  </a:lnTo>
                  <a:lnTo>
                    <a:pt x="322" y="642"/>
                  </a:lnTo>
                  <a:lnTo>
                    <a:pt x="320" y="641"/>
                  </a:lnTo>
                  <a:lnTo>
                    <a:pt x="318" y="640"/>
                  </a:lnTo>
                  <a:lnTo>
                    <a:pt x="316" y="639"/>
                  </a:lnTo>
                  <a:lnTo>
                    <a:pt x="314" y="637"/>
                  </a:lnTo>
                  <a:lnTo>
                    <a:pt x="312" y="636"/>
                  </a:lnTo>
                  <a:lnTo>
                    <a:pt x="311" y="634"/>
                  </a:lnTo>
                  <a:lnTo>
                    <a:pt x="309" y="633"/>
                  </a:lnTo>
                  <a:lnTo>
                    <a:pt x="308" y="631"/>
                  </a:lnTo>
                  <a:lnTo>
                    <a:pt x="308" y="630"/>
                  </a:lnTo>
                  <a:lnTo>
                    <a:pt x="307" y="629"/>
                  </a:lnTo>
                  <a:lnTo>
                    <a:pt x="306" y="627"/>
                  </a:lnTo>
                  <a:lnTo>
                    <a:pt x="306" y="625"/>
                  </a:lnTo>
                  <a:lnTo>
                    <a:pt x="305" y="623"/>
                  </a:lnTo>
                  <a:lnTo>
                    <a:pt x="304" y="617"/>
                  </a:lnTo>
                  <a:lnTo>
                    <a:pt x="303" y="615"/>
                  </a:lnTo>
                  <a:lnTo>
                    <a:pt x="303" y="613"/>
                  </a:lnTo>
                  <a:lnTo>
                    <a:pt x="302" y="612"/>
                  </a:lnTo>
                  <a:lnTo>
                    <a:pt x="301" y="610"/>
                  </a:lnTo>
                  <a:lnTo>
                    <a:pt x="301" y="609"/>
                  </a:lnTo>
                  <a:lnTo>
                    <a:pt x="300" y="608"/>
                  </a:lnTo>
                  <a:lnTo>
                    <a:pt x="299" y="606"/>
                  </a:lnTo>
                  <a:lnTo>
                    <a:pt x="296" y="603"/>
                  </a:lnTo>
                  <a:lnTo>
                    <a:pt x="291" y="597"/>
                  </a:lnTo>
                  <a:lnTo>
                    <a:pt x="284" y="590"/>
                  </a:lnTo>
                  <a:lnTo>
                    <a:pt x="283" y="589"/>
                  </a:lnTo>
                  <a:lnTo>
                    <a:pt x="282" y="588"/>
                  </a:lnTo>
                  <a:lnTo>
                    <a:pt x="281" y="587"/>
                  </a:lnTo>
                  <a:lnTo>
                    <a:pt x="280" y="585"/>
                  </a:lnTo>
                  <a:lnTo>
                    <a:pt x="280" y="584"/>
                  </a:lnTo>
                  <a:lnTo>
                    <a:pt x="278" y="580"/>
                  </a:lnTo>
                  <a:lnTo>
                    <a:pt x="277" y="578"/>
                  </a:lnTo>
                  <a:lnTo>
                    <a:pt x="275" y="576"/>
                  </a:lnTo>
                  <a:lnTo>
                    <a:pt x="272" y="572"/>
                  </a:lnTo>
                  <a:lnTo>
                    <a:pt x="271" y="571"/>
                  </a:lnTo>
                  <a:lnTo>
                    <a:pt x="270" y="569"/>
                  </a:lnTo>
                  <a:lnTo>
                    <a:pt x="267" y="564"/>
                  </a:lnTo>
                  <a:lnTo>
                    <a:pt x="267" y="563"/>
                  </a:lnTo>
                  <a:lnTo>
                    <a:pt x="266" y="562"/>
                  </a:lnTo>
                  <a:lnTo>
                    <a:pt x="265" y="561"/>
                  </a:lnTo>
                  <a:lnTo>
                    <a:pt x="264" y="560"/>
                  </a:lnTo>
                  <a:lnTo>
                    <a:pt x="260" y="556"/>
                  </a:lnTo>
                  <a:lnTo>
                    <a:pt x="258" y="555"/>
                  </a:lnTo>
                  <a:lnTo>
                    <a:pt x="257" y="553"/>
                  </a:lnTo>
                  <a:lnTo>
                    <a:pt x="255" y="551"/>
                  </a:lnTo>
                  <a:lnTo>
                    <a:pt x="254" y="549"/>
                  </a:lnTo>
                  <a:lnTo>
                    <a:pt x="253" y="548"/>
                  </a:lnTo>
                  <a:lnTo>
                    <a:pt x="249" y="545"/>
                  </a:lnTo>
                  <a:lnTo>
                    <a:pt x="248" y="544"/>
                  </a:lnTo>
                  <a:lnTo>
                    <a:pt x="248" y="543"/>
                  </a:lnTo>
                  <a:lnTo>
                    <a:pt x="247" y="542"/>
                  </a:lnTo>
                  <a:lnTo>
                    <a:pt x="246" y="541"/>
                  </a:lnTo>
                  <a:lnTo>
                    <a:pt x="246" y="539"/>
                  </a:lnTo>
                  <a:lnTo>
                    <a:pt x="245" y="538"/>
                  </a:lnTo>
                  <a:lnTo>
                    <a:pt x="245" y="536"/>
                  </a:lnTo>
                  <a:lnTo>
                    <a:pt x="244" y="530"/>
                  </a:lnTo>
                  <a:lnTo>
                    <a:pt x="243" y="528"/>
                  </a:lnTo>
                  <a:lnTo>
                    <a:pt x="243" y="527"/>
                  </a:lnTo>
                  <a:lnTo>
                    <a:pt x="243" y="525"/>
                  </a:lnTo>
                  <a:lnTo>
                    <a:pt x="242" y="524"/>
                  </a:lnTo>
                  <a:lnTo>
                    <a:pt x="242" y="523"/>
                  </a:lnTo>
                  <a:lnTo>
                    <a:pt x="241" y="522"/>
                  </a:lnTo>
                  <a:lnTo>
                    <a:pt x="240" y="521"/>
                  </a:lnTo>
                  <a:lnTo>
                    <a:pt x="237" y="517"/>
                  </a:lnTo>
                  <a:lnTo>
                    <a:pt x="233" y="514"/>
                  </a:lnTo>
                  <a:lnTo>
                    <a:pt x="229" y="509"/>
                  </a:lnTo>
                  <a:lnTo>
                    <a:pt x="226" y="506"/>
                  </a:lnTo>
                  <a:lnTo>
                    <a:pt x="224" y="504"/>
                  </a:lnTo>
                  <a:lnTo>
                    <a:pt x="222" y="503"/>
                  </a:lnTo>
                  <a:lnTo>
                    <a:pt x="221" y="501"/>
                  </a:lnTo>
                  <a:lnTo>
                    <a:pt x="219" y="500"/>
                  </a:lnTo>
                  <a:lnTo>
                    <a:pt x="218" y="499"/>
                  </a:lnTo>
                  <a:lnTo>
                    <a:pt x="216" y="498"/>
                  </a:lnTo>
                  <a:lnTo>
                    <a:pt x="214" y="497"/>
                  </a:lnTo>
                  <a:lnTo>
                    <a:pt x="212" y="496"/>
                  </a:lnTo>
                  <a:lnTo>
                    <a:pt x="210" y="495"/>
                  </a:lnTo>
                  <a:lnTo>
                    <a:pt x="209" y="495"/>
                  </a:lnTo>
                  <a:lnTo>
                    <a:pt x="205" y="493"/>
                  </a:lnTo>
                  <a:lnTo>
                    <a:pt x="202" y="493"/>
                  </a:lnTo>
                  <a:lnTo>
                    <a:pt x="194" y="491"/>
                  </a:lnTo>
                  <a:lnTo>
                    <a:pt x="192" y="491"/>
                  </a:lnTo>
                  <a:lnTo>
                    <a:pt x="189" y="490"/>
                  </a:lnTo>
                  <a:lnTo>
                    <a:pt x="188" y="491"/>
                  </a:lnTo>
                  <a:lnTo>
                    <a:pt x="187" y="491"/>
                  </a:lnTo>
                  <a:lnTo>
                    <a:pt x="187" y="491"/>
                  </a:lnTo>
                  <a:lnTo>
                    <a:pt x="186" y="491"/>
                  </a:lnTo>
                  <a:lnTo>
                    <a:pt x="185" y="492"/>
                  </a:lnTo>
                  <a:lnTo>
                    <a:pt x="184" y="492"/>
                  </a:lnTo>
                  <a:lnTo>
                    <a:pt x="184" y="493"/>
                  </a:lnTo>
                  <a:lnTo>
                    <a:pt x="183" y="495"/>
                  </a:lnTo>
                  <a:lnTo>
                    <a:pt x="182" y="496"/>
                  </a:lnTo>
                  <a:lnTo>
                    <a:pt x="182" y="496"/>
                  </a:lnTo>
                  <a:lnTo>
                    <a:pt x="181" y="497"/>
                  </a:lnTo>
                  <a:lnTo>
                    <a:pt x="180" y="497"/>
                  </a:lnTo>
                  <a:lnTo>
                    <a:pt x="180" y="497"/>
                  </a:lnTo>
                  <a:lnTo>
                    <a:pt x="179" y="497"/>
                  </a:lnTo>
                  <a:lnTo>
                    <a:pt x="177" y="497"/>
                  </a:lnTo>
                  <a:lnTo>
                    <a:pt x="175" y="497"/>
                  </a:lnTo>
                  <a:lnTo>
                    <a:pt x="172" y="496"/>
                  </a:lnTo>
                  <a:lnTo>
                    <a:pt x="168" y="495"/>
                  </a:lnTo>
                  <a:lnTo>
                    <a:pt x="167" y="495"/>
                  </a:lnTo>
                  <a:lnTo>
                    <a:pt x="165" y="494"/>
                  </a:lnTo>
                  <a:lnTo>
                    <a:pt x="160" y="494"/>
                  </a:lnTo>
                  <a:lnTo>
                    <a:pt x="157" y="494"/>
                  </a:lnTo>
                  <a:lnTo>
                    <a:pt x="155" y="493"/>
                  </a:lnTo>
                  <a:lnTo>
                    <a:pt x="153" y="493"/>
                  </a:lnTo>
                  <a:lnTo>
                    <a:pt x="151" y="492"/>
                  </a:lnTo>
                  <a:lnTo>
                    <a:pt x="149" y="492"/>
                  </a:lnTo>
                  <a:lnTo>
                    <a:pt x="147" y="491"/>
                  </a:lnTo>
                  <a:lnTo>
                    <a:pt x="145" y="490"/>
                  </a:lnTo>
                  <a:lnTo>
                    <a:pt x="144" y="489"/>
                  </a:lnTo>
                  <a:lnTo>
                    <a:pt x="143" y="489"/>
                  </a:lnTo>
                  <a:lnTo>
                    <a:pt x="142" y="488"/>
                  </a:lnTo>
                  <a:lnTo>
                    <a:pt x="141" y="487"/>
                  </a:lnTo>
                  <a:lnTo>
                    <a:pt x="140" y="485"/>
                  </a:lnTo>
                  <a:lnTo>
                    <a:pt x="140" y="485"/>
                  </a:lnTo>
                  <a:lnTo>
                    <a:pt x="137" y="481"/>
                  </a:lnTo>
                  <a:lnTo>
                    <a:pt x="135" y="476"/>
                  </a:lnTo>
                  <a:lnTo>
                    <a:pt x="133" y="473"/>
                  </a:lnTo>
                  <a:lnTo>
                    <a:pt x="133" y="471"/>
                  </a:lnTo>
                  <a:lnTo>
                    <a:pt x="132" y="470"/>
                  </a:lnTo>
                  <a:lnTo>
                    <a:pt x="131" y="465"/>
                  </a:lnTo>
                  <a:lnTo>
                    <a:pt x="130" y="463"/>
                  </a:lnTo>
                  <a:lnTo>
                    <a:pt x="129" y="461"/>
                  </a:lnTo>
                  <a:lnTo>
                    <a:pt x="128" y="460"/>
                  </a:lnTo>
                  <a:lnTo>
                    <a:pt x="127" y="458"/>
                  </a:lnTo>
                  <a:lnTo>
                    <a:pt x="126" y="456"/>
                  </a:lnTo>
                  <a:lnTo>
                    <a:pt x="125" y="455"/>
                  </a:lnTo>
                  <a:lnTo>
                    <a:pt x="124" y="453"/>
                  </a:lnTo>
                  <a:lnTo>
                    <a:pt x="121" y="450"/>
                  </a:lnTo>
                  <a:lnTo>
                    <a:pt x="119" y="448"/>
                  </a:lnTo>
                  <a:lnTo>
                    <a:pt x="112" y="442"/>
                  </a:lnTo>
                  <a:lnTo>
                    <a:pt x="110" y="441"/>
                  </a:lnTo>
                  <a:lnTo>
                    <a:pt x="108" y="440"/>
                  </a:lnTo>
                  <a:lnTo>
                    <a:pt x="106" y="439"/>
                  </a:lnTo>
                  <a:lnTo>
                    <a:pt x="104" y="438"/>
                  </a:lnTo>
                  <a:lnTo>
                    <a:pt x="99" y="435"/>
                  </a:lnTo>
                  <a:lnTo>
                    <a:pt x="97" y="435"/>
                  </a:lnTo>
                  <a:lnTo>
                    <a:pt x="96" y="434"/>
                  </a:lnTo>
                  <a:lnTo>
                    <a:pt x="94" y="433"/>
                  </a:lnTo>
                  <a:lnTo>
                    <a:pt x="93" y="431"/>
                  </a:lnTo>
                  <a:lnTo>
                    <a:pt x="92" y="430"/>
                  </a:lnTo>
                  <a:lnTo>
                    <a:pt x="91" y="429"/>
                  </a:lnTo>
                  <a:lnTo>
                    <a:pt x="90" y="429"/>
                  </a:lnTo>
                  <a:lnTo>
                    <a:pt x="90" y="428"/>
                  </a:lnTo>
                  <a:lnTo>
                    <a:pt x="89" y="427"/>
                  </a:lnTo>
                  <a:lnTo>
                    <a:pt x="89" y="426"/>
                  </a:lnTo>
                  <a:lnTo>
                    <a:pt x="89" y="425"/>
                  </a:lnTo>
                  <a:lnTo>
                    <a:pt x="88" y="422"/>
                  </a:lnTo>
                  <a:lnTo>
                    <a:pt x="87" y="418"/>
                  </a:lnTo>
                  <a:lnTo>
                    <a:pt x="86" y="415"/>
                  </a:lnTo>
                  <a:lnTo>
                    <a:pt x="85" y="411"/>
                  </a:lnTo>
                  <a:lnTo>
                    <a:pt x="83" y="406"/>
                  </a:lnTo>
                  <a:lnTo>
                    <a:pt x="82" y="405"/>
                  </a:lnTo>
                  <a:lnTo>
                    <a:pt x="82" y="403"/>
                  </a:lnTo>
                  <a:lnTo>
                    <a:pt x="82" y="402"/>
                  </a:lnTo>
                  <a:lnTo>
                    <a:pt x="82" y="400"/>
                  </a:lnTo>
                  <a:lnTo>
                    <a:pt x="82" y="399"/>
                  </a:lnTo>
                  <a:lnTo>
                    <a:pt x="83" y="396"/>
                  </a:lnTo>
                  <a:lnTo>
                    <a:pt x="83" y="393"/>
                  </a:lnTo>
                  <a:lnTo>
                    <a:pt x="83" y="391"/>
                  </a:lnTo>
                  <a:lnTo>
                    <a:pt x="83" y="387"/>
                  </a:lnTo>
                  <a:lnTo>
                    <a:pt x="83" y="382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3" y="376"/>
                  </a:lnTo>
                  <a:lnTo>
                    <a:pt x="82" y="374"/>
                  </a:lnTo>
                  <a:lnTo>
                    <a:pt x="82" y="373"/>
                  </a:lnTo>
                  <a:lnTo>
                    <a:pt x="81" y="372"/>
                  </a:lnTo>
                  <a:lnTo>
                    <a:pt x="80" y="371"/>
                  </a:lnTo>
                  <a:lnTo>
                    <a:pt x="79" y="370"/>
                  </a:lnTo>
                  <a:lnTo>
                    <a:pt x="78" y="369"/>
                  </a:lnTo>
                  <a:lnTo>
                    <a:pt x="75" y="368"/>
                  </a:lnTo>
                  <a:lnTo>
                    <a:pt x="73" y="367"/>
                  </a:lnTo>
                  <a:lnTo>
                    <a:pt x="70" y="366"/>
                  </a:lnTo>
                  <a:lnTo>
                    <a:pt x="69" y="365"/>
                  </a:lnTo>
                  <a:lnTo>
                    <a:pt x="68" y="365"/>
                  </a:lnTo>
                  <a:lnTo>
                    <a:pt x="66" y="364"/>
                  </a:lnTo>
                  <a:lnTo>
                    <a:pt x="65" y="363"/>
                  </a:lnTo>
                  <a:lnTo>
                    <a:pt x="65" y="362"/>
                  </a:lnTo>
                  <a:lnTo>
                    <a:pt x="64" y="361"/>
                  </a:lnTo>
                  <a:lnTo>
                    <a:pt x="63" y="359"/>
                  </a:lnTo>
                  <a:lnTo>
                    <a:pt x="61" y="356"/>
                  </a:lnTo>
                  <a:lnTo>
                    <a:pt x="60" y="354"/>
                  </a:lnTo>
                  <a:lnTo>
                    <a:pt x="59" y="352"/>
                  </a:lnTo>
                  <a:lnTo>
                    <a:pt x="58" y="350"/>
                  </a:lnTo>
                  <a:lnTo>
                    <a:pt x="57" y="348"/>
                  </a:lnTo>
                  <a:lnTo>
                    <a:pt x="57" y="346"/>
                  </a:lnTo>
                  <a:lnTo>
                    <a:pt x="56" y="344"/>
                  </a:lnTo>
                  <a:lnTo>
                    <a:pt x="56" y="342"/>
                  </a:lnTo>
                  <a:lnTo>
                    <a:pt x="55" y="340"/>
                  </a:lnTo>
                  <a:lnTo>
                    <a:pt x="55" y="332"/>
                  </a:lnTo>
                  <a:lnTo>
                    <a:pt x="54" y="330"/>
                  </a:lnTo>
                  <a:lnTo>
                    <a:pt x="54" y="328"/>
                  </a:lnTo>
                  <a:lnTo>
                    <a:pt x="53" y="326"/>
                  </a:lnTo>
                  <a:lnTo>
                    <a:pt x="51" y="319"/>
                  </a:lnTo>
                  <a:lnTo>
                    <a:pt x="51" y="317"/>
                  </a:lnTo>
                  <a:lnTo>
                    <a:pt x="50" y="315"/>
                  </a:lnTo>
                  <a:lnTo>
                    <a:pt x="49" y="313"/>
                  </a:lnTo>
                  <a:lnTo>
                    <a:pt x="48" y="312"/>
                  </a:lnTo>
                  <a:lnTo>
                    <a:pt x="47" y="310"/>
                  </a:lnTo>
                  <a:lnTo>
                    <a:pt x="46" y="310"/>
                  </a:lnTo>
                  <a:lnTo>
                    <a:pt x="45" y="309"/>
                  </a:lnTo>
                  <a:lnTo>
                    <a:pt x="45" y="308"/>
                  </a:lnTo>
                  <a:lnTo>
                    <a:pt x="41" y="307"/>
                  </a:lnTo>
                  <a:lnTo>
                    <a:pt x="41" y="306"/>
                  </a:lnTo>
                  <a:lnTo>
                    <a:pt x="40" y="306"/>
                  </a:lnTo>
                  <a:lnTo>
                    <a:pt x="39" y="305"/>
                  </a:lnTo>
                  <a:lnTo>
                    <a:pt x="39" y="304"/>
                  </a:lnTo>
                  <a:lnTo>
                    <a:pt x="37" y="302"/>
                  </a:lnTo>
                  <a:lnTo>
                    <a:pt x="36" y="301"/>
                  </a:lnTo>
                  <a:lnTo>
                    <a:pt x="36" y="300"/>
                  </a:lnTo>
                  <a:lnTo>
                    <a:pt x="36" y="298"/>
                  </a:lnTo>
                  <a:lnTo>
                    <a:pt x="36" y="295"/>
                  </a:lnTo>
                  <a:lnTo>
                    <a:pt x="35" y="294"/>
                  </a:lnTo>
                  <a:lnTo>
                    <a:pt x="35" y="292"/>
                  </a:lnTo>
                  <a:lnTo>
                    <a:pt x="35" y="291"/>
                  </a:lnTo>
                  <a:lnTo>
                    <a:pt x="35" y="290"/>
                  </a:lnTo>
                  <a:lnTo>
                    <a:pt x="35" y="288"/>
                  </a:lnTo>
                  <a:lnTo>
                    <a:pt x="36" y="285"/>
                  </a:lnTo>
                  <a:lnTo>
                    <a:pt x="36" y="282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2"/>
                  </a:lnTo>
                  <a:lnTo>
                    <a:pt x="36" y="271"/>
                  </a:lnTo>
                  <a:lnTo>
                    <a:pt x="35" y="269"/>
                  </a:lnTo>
                  <a:lnTo>
                    <a:pt x="35" y="268"/>
                  </a:lnTo>
                  <a:lnTo>
                    <a:pt x="34" y="267"/>
                  </a:lnTo>
                  <a:lnTo>
                    <a:pt x="33" y="266"/>
                  </a:lnTo>
                  <a:lnTo>
                    <a:pt x="32" y="265"/>
                  </a:lnTo>
                  <a:lnTo>
                    <a:pt x="31" y="265"/>
                  </a:lnTo>
                  <a:lnTo>
                    <a:pt x="30" y="264"/>
                  </a:lnTo>
                  <a:lnTo>
                    <a:pt x="25" y="262"/>
                  </a:lnTo>
                  <a:lnTo>
                    <a:pt x="23" y="261"/>
                  </a:lnTo>
                  <a:lnTo>
                    <a:pt x="22" y="261"/>
                  </a:lnTo>
                  <a:lnTo>
                    <a:pt x="18" y="258"/>
                  </a:lnTo>
                  <a:lnTo>
                    <a:pt x="11" y="254"/>
                  </a:lnTo>
                  <a:lnTo>
                    <a:pt x="8" y="252"/>
                  </a:lnTo>
                  <a:lnTo>
                    <a:pt x="7" y="252"/>
                  </a:lnTo>
                  <a:lnTo>
                    <a:pt x="5" y="251"/>
                  </a:lnTo>
                  <a:lnTo>
                    <a:pt x="4" y="250"/>
                  </a:lnTo>
                  <a:lnTo>
                    <a:pt x="3" y="249"/>
                  </a:lnTo>
                  <a:lnTo>
                    <a:pt x="2" y="248"/>
                  </a:lnTo>
                  <a:lnTo>
                    <a:pt x="1" y="247"/>
                  </a:lnTo>
                  <a:lnTo>
                    <a:pt x="0" y="245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 269">
              <a:extLst>
                <a:ext uri="{FF2B5EF4-FFF2-40B4-BE49-F238E27FC236}">
                  <a16:creationId xmlns:a16="http://schemas.microsoft.com/office/drawing/2014/main" id="{00060A05-5861-9252-B416-908E1C197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830" y="3567799"/>
              <a:ext cx="473663" cy="322410"/>
            </a:xfrm>
            <a:custGeom>
              <a:avLst/>
              <a:gdLst>
                <a:gd name="T0" fmla="*/ 3 w 395"/>
                <a:gd name="T1" fmla="*/ 231 h 245"/>
                <a:gd name="T2" fmla="*/ 0 w 395"/>
                <a:gd name="T3" fmla="*/ 221 h 245"/>
                <a:gd name="T4" fmla="*/ 2 w 395"/>
                <a:gd name="T5" fmla="*/ 214 h 245"/>
                <a:gd name="T6" fmla="*/ 8 w 395"/>
                <a:gd name="T7" fmla="*/ 208 h 245"/>
                <a:gd name="T8" fmla="*/ 23 w 395"/>
                <a:gd name="T9" fmla="*/ 199 h 245"/>
                <a:gd name="T10" fmla="*/ 27 w 395"/>
                <a:gd name="T11" fmla="*/ 194 h 245"/>
                <a:gd name="T12" fmla="*/ 32 w 395"/>
                <a:gd name="T13" fmla="*/ 171 h 245"/>
                <a:gd name="T14" fmla="*/ 36 w 395"/>
                <a:gd name="T15" fmla="*/ 164 h 245"/>
                <a:gd name="T16" fmla="*/ 43 w 395"/>
                <a:gd name="T17" fmla="*/ 154 h 245"/>
                <a:gd name="T18" fmla="*/ 52 w 395"/>
                <a:gd name="T19" fmla="*/ 139 h 245"/>
                <a:gd name="T20" fmla="*/ 62 w 395"/>
                <a:gd name="T21" fmla="*/ 124 h 245"/>
                <a:gd name="T22" fmla="*/ 73 w 395"/>
                <a:gd name="T23" fmla="*/ 123 h 245"/>
                <a:gd name="T24" fmla="*/ 84 w 395"/>
                <a:gd name="T25" fmla="*/ 125 h 245"/>
                <a:gd name="T26" fmla="*/ 91 w 395"/>
                <a:gd name="T27" fmla="*/ 121 h 245"/>
                <a:gd name="T28" fmla="*/ 99 w 395"/>
                <a:gd name="T29" fmla="*/ 117 h 245"/>
                <a:gd name="T30" fmla="*/ 107 w 395"/>
                <a:gd name="T31" fmla="*/ 118 h 245"/>
                <a:gd name="T32" fmla="*/ 113 w 395"/>
                <a:gd name="T33" fmla="*/ 123 h 245"/>
                <a:gd name="T34" fmla="*/ 117 w 395"/>
                <a:gd name="T35" fmla="*/ 127 h 245"/>
                <a:gd name="T36" fmla="*/ 119 w 395"/>
                <a:gd name="T37" fmla="*/ 127 h 245"/>
                <a:gd name="T38" fmla="*/ 122 w 395"/>
                <a:gd name="T39" fmla="*/ 121 h 245"/>
                <a:gd name="T40" fmla="*/ 129 w 395"/>
                <a:gd name="T41" fmla="*/ 117 h 245"/>
                <a:gd name="T42" fmla="*/ 133 w 395"/>
                <a:gd name="T43" fmla="*/ 112 h 245"/>
                <a:gd name="T44" fmla="*/ 142 w 395"/>
                <a:gd name="T45" fmla="*/ 109 h 245"/>
                <a:gd name="T46" fmla="*/ 155 w 395"/>
                <a:gd name="T47" fmla="*/ 106 h 245"/>
                <a:gd name="T48" fmla="*/ 166 w 395"/>
                <a:gd name="T49" fmla="*/ 103 h 245"/>
                <a:gd name="T50" fmla="*/ 173 w 395"/>
                <a:gd name="T51" fmla="*/ 103 h 245"/>
                <a:gd name="T52" fmla="*/ 186 w 395"/>
                <a:gd name="T53" fmla="*/ 107 h 245"/>
                <a:gd name="T54" fmla="*/ 196 w 395"/>
                <a:gd name="T55" fmla="*/ 110 h 245"/>
                <a:gd name="T56" fmla="*/ 206 w 395"/>
                <a:gd name="T57" fmla="*/ 110 h 245"/>
                <a:gd name="T58" fmla="*/ 213 w 395"/>
                <a:gd name="T59" fmla="*/ 110 h 245"/>
                <a:gd name="T60" fmla="*/ 222 w 395"/>
                <a:gd name="T61" fmla="*/ 113 h 245"/>
                <a:gd name="T62" fmla="*/ 230 w 395"/>
                <a:gd name="T63" fmla="*/ 110 h 245"/>
                <a:gd name="T64" fmla="*/ 238 w 395"/>
                <a:gd name="T65" fmla="*/ 103 h 245"/>
                <a:gd name="T66" fmla="*/ 241 w 395"/>
                <a:gd name="T67" fmla="*/ 92 h 245"/>
                <a:gd name="T68" fmla="*/ 241 w 395"/>
                <a:gd name="T69" fmla="*/ 84 h 245"/>
                <a:gd name="T70" fmla="*/ 245 w 395"/>
                <a:gd name="T71" fmla="*/ 80 h 245"/>
                <a:gd name="T72" fmla="*/ 257 w 395"/>
                <a:gd name="T73" fmla="*/ 74 h 245"/>
                <a:gd name="T74" fmla="*/ 271 w 395"/>
                <a:gd name="T75" fmla="*/ 66 h 245"/>
                <a:gd name="T76" fmla="*/ 283 w 395"/>
                <a:gd name="T77" fmla="*/ 58 h 245"/>
                <a:gd name="T78" fmla="*/ 293 w 395"/>
                <a:gd name="T79" fmla="*/ 48 h 245"/>
                <a:gd name="T80" fmla="*/ 298 w 395"/>
                <a:gd name="T81" fmla="*/ 46 h 245"/>
                <a:gd name="T82" fmla="*/ 308 w 395"/>
                <a:gd name="T83" fmla="*/ 48 h 245"/>
                <a:gd name="T84" fmla="*/ 323 w 395"/>
                <a:gd name="T85" fmla="*/ 51 h 245"/>
                <a:gd name="T86" fmla="*/ 330 w 395"/>
                <a:gd name="T87" fmla="*/ 55 h 245"/>
                <a:gd name="T88" fmla="*/ 341 w 395"/>
                <a:gd name="T89" fmla="*/ 63 h 245"/>
                <a:gd name="T90" fmla="*/ 347 w 395"/>
                <a:gd name="T91" fmla="*/ 66 h 245"/>
                <a:gd name="T92" fmla="*/ 351 w 395"/>
                <a:gd name="T93" fmla="*/ 65 h 245"/>
                <a:gd name="T94" fmla="*/ 354 w 395"/>
                <a:gd name="T95" fmla="*/ 60 h 245"/>
                <a:gd name="T96" fmla="*/ 357 w 395"/>
                <a:gd name="T97" fmla="*/ 44 h 245"/>
                <a:gd name="T98" fmla="*/ 357 w 395"/>
                <a:gd name="T99" fmla="*/ 38 h 245"/>
                <a:gd name="T100" fmla="*/ 361 w 395"/>
                <a:gd name="T101" fmla="*/ 35 h 245"/>
                <a:gd name="T102" fmla="*/ 372 w 395"/>
                <a:gd name="T103" fmla="*/ 31 h 245"/>
                <a:gd name="T104" fmla="*/ 379 w 395"/>
                <a:gd name="T105" fmla="*/ 27 h 245"/>
                <a:gd name="T106" fmla="*/ 381 w 395"/>
                <a:gd name="T107" fmla="*/ 22 h 245"/>
                <a:gd name="T108" fmla="*/ 380 w 395"/>
                <a:gd name="T109" fmla="*/ 19 h 245"/>
                <a:gd name="T110" fmla="*/ 378 w 395"/>
                <a:gd name="T111" fmla="*/ 14 h 245"/>
                <a:gd name="T112" fmla="*/ 380 w 395"/>
                <a:gd name="T113" fmla="*/ 6 h 245"/>
                <a:gd name="T114" fmla="*/ 384 w 395"/>
                <a:gd name="T115" fmla="*/ 3 h 245"/>
                <a:gd name="T116" fmla="*/ 387 w 395"/>
                <a:gd name="T117" fmla="*/ 2 h 245"/>
                <a:gd name="T118" fmla="*/ 393 w 395"/>
                <a:gd name="T119" fmla="*/ 1 h 245"/>
                <a:gd name="T120" fmla="*/ 395 w 395"/>
                <a:gd name="T12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245">
                  <a:moveTo>
                    <a:pt x="12" y="245"/>
                  </a:moveTo>
                  <a:lnTo>
                    <a:pt x="11" y="244"/>
                  </a:lnTo>
                  <a:lnTo>
                    <a:pt x="9" y="241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2" y="229"/>
                  </a:lnTo>
                  <a:lnTo>
                    <a:pt x="1" y="227"/>
                  </a:lnTo>
                  <a:lnTo>
                    <a:pt x="1" y="225"/>
                  </a:lnTo>
                  <a:lnTo>
                    <a:pt x="0" y="223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8"/>
                  </a:lnTo>
                  <a:lnTo>
                    <a:pt x="1" y="217"/>
                  </a:lnTo>
                  <a:lnTo>
                    <a:pt x="1" y="215"/>
                  </a:lnTo>
                  <a:lnTo>
                    <a:pt x="2" y="214"/>
                  </a:lnTo>
                  <a:lnTo>
                    <a:pt x="3" y="213"/>
                  </a:lnTo>
                  <a:lnTo>
                    <a:pt x="4" y="212"/>
                  </a:lnTo>
                  <a:lnTo>
                    <a:pt x="4" y="211"/>
                  </a:lnTo>
                  <a:lnTo>
                    <a:pt x="6" y="210"/>
                  </a:lnTo>
                  <a:lnTo>
                    <a:pt x="8" y="208"/>
                  </a:lnTo>
                  <a:lnTo>
                    <a:pt x="11" y="206"/>
                  </a:lnTo>
                  <a:lnTo>
                    <a:pt x="19" y="202"/>
                  </a:lnTo>
                  <a:lnTo>
                    <a:pt x="20" y="201"/>
                  </a:lnTo>
                  <a:lnTo>
                    <a:pt x="22" y="200"/>
                  </a:lnTo>
                  <a:lnTo>
                    <a:pt x="23" y="199"/>
                  </a:lnTo>
                  <a:lnTo>
                    <a:pt x="24" y="198"/>
                  </a:lnTo>
                  <a:lnTo>
                    <a:pt x="25" y="197"/>
                  </a:lnTo>
                  <a:lnTo>
                    <a:pt x="26" y="196"/>
                  </a:lnTo>
                  <a:lnTo>
                    <a:pt x="26" y="195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8" y="188"/>
                  </a:lnTo>
                  <a:lnTo>
                    <a:pt x="28" y="183"/>
                  </a:lnTo>
                  <a:lnTo>
                    <a:pt x="29" y="180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3" y="168"/>
                  </a:lnTo>
                  <a:lnTo>
                    <a:pt x="34" y="166"/>
                  </a:lnTo>
                  <a:lnTo>
                    <a:pt x="35" y="165"/>
                  </a:lnTo>
                  <a:lnTo>
                    <a:pt x="36" y="164"/>
                  </a:lnTo>
                  <a:lnTo>
                    <a:pt x="38" y="162"/>
                  </a:lnTo>
                  <a:lnTo>
                    <a:pt x="39" y="161"/>
                  </a:lnTo>
                  <a:lnTo>
                    <a:pt x="40" y="160"/>
                  </a:lnTo>
                  <a:lnTo>
                    <a:pt x="41" y="158"/>
                  </a:lnTo>
                  <a:lnTo>
                    <a:pt x="43" y="154"/>
                  </a:lnTo>
                  <a:lnTo>
                    <a:pt x="44" y="153"/>
                  </a:lnTo>
                  <a:lnTo>
                    <a:pt x="46" y="149"/>
                  </a:lnTo>
                  <a:lnTo>
                    <a:pt x="47" y="147"/>
                  </a:lnTo>
                  <a:lnTo>
                    <a:pt x="48" y="145"/>
                  </a:lnTo>
                  <a:lnTo>
                    <a:pt x="52" y="139"/>
                  </a:lnTo>
                  <a:lnTo>
                    <a:pt x="54" y="135"/>
                  </a:lnTo>
                  <a:lnTo>
                    <a:pt x="55" y="134"/>
                  </a:lnTo>
                  <a:lnTo>
                    <a:pt x="57" y="131"/>
                  </a:lnTo>
                  <a:lnTo>
                    <a:pt x="58" y="129"/>
                  </a:lnTo>
                  <a:lnTo>
                    <a:pt x="62" y="124"/>
                  </a:lnTo>
                  <a:lnTo>
                    <a:pt x="63" y="123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73" y="123"/>
                  </a:lnTo>
                  <a:lnTo>
                    <a:pt x="79" y="125"/>
                  </a:lnTo>
                  <a:lnTo>
                    <a:pt x="81" y="125"/>
                  </a:lnTo>
                  <a:lnTo>
                    <a:pt x="82" y="125"/>
                  </a:lnTo>
                  <a:lnTo>
                    <a:pt x="83" y="125"/>
                  </a:lnTo>
                  <a:lnTo>
                    <a:pt x="84" y="125"/>
                  </a:lnTo>
                  <a:lnTo>
                    <a:pt x="85" y="125"/>
                  </a:lnTo>
                  <a:lnTo>
                    <a:pt x="86" y="124"/>
                  </a:lnTo>
                  <a:lnTo>
                    <a:pt x="88" y="124"/>
                  </a:lnTo>
                  <a:lnTo>
                    <a:pt x="89" y="123"/>
                  </a:lnTo>
                  <a:lnTo>
                    <a:pt x="91" y="121"/>
                  </a:lnTo>
                  <a:lnTo>
                    <a:pt x="92" y="120"/>
                  </a:lnTo>
                  <a:lnTo>
                    <a:pt x="94" y="119"/>
                  </a:lnTo>
                  <a:lnTo>
                    <a:pt x="96" y="118"/>
                  </a:lnTo>
                  <a:lnTo>
                    <a:pt x="98" y="118"/>
                  </a:lnTo>
                  <a:lnTo>
                    <a:pt x="99" y="117"/>
                  </a:lnTo>
                  <a:lnTo>
                    <a:pt x="101" y="117"/>
                  </a:lnTo>
                  <a:lnTo>
                    <a:pt x="103" y="117"/>
                  </a:lnTo>
                  <a:lnTo>
                    <a:pt x="104" y="117"/>
                  </a:lnTo>
                  <a:lnTo>
                    <a:pt x="105" y="118"/>
                  </a:lnTo>
                  <a:lnTo>
                    <a:pt x="107" y="118"/>
                  </a:lnTo>
                  <a:lnTo>
                    <a:pt x="108" y="119"/>
                  </a:lnTo>
                  <a:lnTo>
                    <a:pt x="110" y="120"/>
                  </a:lnTo>
                  <a:lnTo>
                    <a:pt x="111" y="121"/>
                  </a:lnTo>
                  <a:lnTo>
                    <a:pt x="112" y="122"/>
                  </a:lnTo>
                  <a:lnTo>
                    <a:pt x="113" y="123"/>
                  </a:lnTo>
                  <a:lnTo>
                    <a:pt x="115" y="126"/>
                  </a:lnTo>
                  <a:lnTo>
                    <a:pt x="116" y="127"/>
                  </a:lnTo>
                  <a:lnTo>
                    <a:pt x="116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9" y="127"/>
                  </a:lnTo>
                  <a:lnTo>
                    <a:pt x="119" y="127"/>
                  </a:lnTo>
                  <a:lnTo>
                    <a:pt x="119" y="126"/>
                  </a:lnTo>
                  <a:lnTo>
                    <a:pt x="120" y="124"/>
                  </a:lnTo>
                  <a:lnTo>
                    <a:pt x="120" y="123"/>
                  </a:lnTo>
                  <a:lnTo>
                    <a:pt x="121" y="122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0"/>
                  </a:lnTo>
                  <a:lnTo>
                    <a:pt x="125" y="119"/>
                  </a:lnTo>
                  <a:lnTo>
                    <a:pt x="128" y="117"/>
                  </a:lnTo>
                  <a:lnTo>
                    <a:pt x="129" y="117"/>
                  </a:lnTo>
                  <a:lnTo>
                    <a:pt x="130" y="116"/>
                  </a:lnTo>
                  <a:lnTo>
                    <a:pt x="131" y="115"/>
                  </a:lnTo>
                  <a:lnTo>
                    <a:pt x="132" y="113"/>
                  </a:lnTo>
                  <a:lnTo>
                    <a:pt x="133" y="113"/>
                  </a:lnTo>
                  <a:lnTo>
                    <a:pt x="133" y="112"/>
                  </a:lnTo>
                  <a:lnTo>
                    <a:pt x="134" y="112"/>
                  </a:lnTo>
                  <a:lnTo>
                    <a:pt x="136" y="111"/>
                  </a:lnTo>
                  <a:lnTo>
                    <a:pt x="139" y="110"/>
                  </a:lnTo>
                  <a:lnTo>
                    <a:pt x="141" y="110"/>
                  </a:lnTo>
                  <a:lnTo>
                    <a:pt x="142" y="109"/>
                  </a:lnTo>
                  <a:lnTo>
                    <a:pt x="146" y="108"/>
                  </a:lnTo>
                  <a:lnTo>
                    <a:pt x="147" y="107"/>
                  </a:lnTo>
                  <a:lnTo>
                    <a:pt x="149" y="107"/>
                  </a:lnTo>
                  <a:lnTo>
                    <a:pt x="154" y="106"/>
                  </a:lnTo>
                  <a:lnTo>
                    <a:pt x="155" y="106"/>
                  </a:lnTo>
                  <a:lnTo>
                    <a:pt x="158" y="106"/>
                  </a:lnTo>
                  <a:lnTo>
                    <a:pt x="159" y="106"/>
                  </a:lnTo>
                  <a:lnTo>
                    <a:pt x="161" y="105"/>
                  </a:lnTo>
                  <a:lnTo>
                    <a:pt x="165" y="104"/>
                  </a:lnTo>
                  <a:lnTo>
                    <a:pt x="166" y="103"/>
                  </a:lnTo>
                  <a:lnTo>
                    <a:pt x="167" y="103"/>
                  </a:lnTo>
                  <a:lnTo>
                    <a:pt x="168" y="103"/>
                  </a:lnTo>
                  <a:lnTo>
                    <a:pt x="170" y="103"/>
                  </a:lnTo>
                  <a:lnTo>
                    <a:pt x="171" y="103"/>
                  </a:lnTo>
                  <a:lnTo>
                    <a:pt x="173" y="103"/>
                  </a:lnTo>
                  <a:lnTo>
                    <a:pt x="174" y="104"/>
                  </a:lnTo>
                  <a:lnTo>
                    <a:pt x="176" y="104"/>
                  </a:lnTo>
                  <a:lnTo>
                    <a:pt x="178" y="105"/>
                  </a:lnTo>
                  <a:lnTo>
                    <a:pt x="180" y="106"/>
                  </a:lnTo>
                  <a:lnTo>
                    <a:pt x="186" y="107"/>
                  </a:lnTo>
                  <a:lnTo>
                    <a:pt x="188" y="108"/>
                  </a:lnTo>
                  <a:lnTo>
                    <a:pt x="192" y="110"/>
                  </a:lnTo>
                  <a:lnTo>
                    <a:pt x="193" y="110"/>
                  </a:lnTo>
                  <a:lnTo>
                    <a:pt x="195" y="110"/>
                  </a:lnTo>
                  <a:lnTo>
                    <a:pt x="196" y="110"/>
                  </a:lnTo>
                  <a:lnTo>
                    <a:pt x="197" y="110"/>
                  </a:lnTo>
                  <a:lnTo>
                    <a:pt x="200" y="110"/>
                  </a:lnTo>
                  <a:lnTo>
                    <a:pt x="201" y="110"/>
                  </a:lnTo>
                  <a:lnTo>
                    <a:pt x="203" y="110"/>
                  </a:lnTo>
                  <a:lnTo>
                    <a:pt x="206" y="110"/>
                  </a:lnTo>
                  <a:lnTo>
                    <a:pt x="208" y="110"/>
                  </a:lnTo>
                  <a:lnTo>
                    <a:pt x="209" y="109"/>
                  </a:lnTo>
                  <a:lnTo>
                    <a:pt x="210" y="109"/>
                  </a:lnTo>
                  <a:lnTo>
                    <a:pt x="212" y="110"/>
                  </a:lnTo>
                  <a:lnTo>
                    <a:pt x="213" y="110"/>
                  </a:lnTo>
                  <a:lnTo>
                    <a:pt x="215" y="110"/>
                  </a:lnTo>
                  <a:lnTo>
                    <a:pt x="219" y="112"/>
                  </a:lnTo>
                  <a:lnTo>
                    <a:pt x="220" y="112"/>
                  </a:lnTo>
                  <a:lnTo>
                    <a:pt x="221" y="112"/>
                  </a:lnTo>
                  <a:lnTo>
                    <a:pt x="222" y="113"/>
                  </a:lnTo>
                  <a:lnTo>
                    <a:pt x="223" y="112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8" y="111"/>
                  </a:lnTo>
                  <a:lnTo>
                    <a:pt x="230" y="110"/>
                  </a:lnTo>
                  <a:lnTo>
                    <a:pt x="231" y="109"/>
                  </a:lnTo>
                  <a:lnTo>
                    <a:pt x="233" y="108"/>
                  </a:lnTo>
                  <a:lnTo>
                    <a:pt x="235" y="106"/>
                  </a:lnTo>
                  <a:lnTo>
                    <a:pt x="236" y="104"/>
                  </a:lnTo>
                  <a:lnTo>
                    <a:pt x="238" y="103"/>
                  </a:lnTo>
                  <a:lnTo>
                    <a:pt x="238" y="101"/>
                  </a:lnTo>
                  <a:lnTo>
                    <a:pt x="239" y="101"/>
                  </a:lnTo>
                  <a:lnTo>
                    <a:pt x="239" y="100"/>
                  </a:lnTo>
                  <a:lnTo>
                    <a:pt x="241" y="93"/>
                  </a:lnTo>
                  <a:lnTo>
                    <a:pt x="241" y="92"/>
                  </a:lnTo>
                  <a:lnTo>
                    <a:pt x="241" y="91"/>
                  </a:lnTo>
                  <a:lnTo>
                    <a:pt x="241" y="86"/>
                  </a:lnTo>
                  <a:lnTo>
                    <a:pt x="241" y="85"/>
                  </a:lnTo>
                  <a:lnTo>
                    <a:pt x="241" y="85"/>
                  </a:lnTo>
                  <a:lnTo>
                    <a:pt x="241" y="84"/>
                  </a:lnTo>
                  <a:lnTo>
                    <a:pt x="242" y="83"/>
                  </a:lnTo>
                  <a:lnTo>
                    <a:pt x="242" y="82"/>
                  </a:lnTo>
                  <a:lnTo>
                    <a:pt x="243" y="82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6" y="80"/>
                  </a:lnTo>
                  <a:lnTo>
                    <a:pt x="249" y="78"/>
                  </a:lnTo>
                  <a:lnTo>
                    <a:pt x="254" y="76"/>
                  </a:lnTo>
                  <a:lnTo>
                    <a:pt x="255" y="76"/>
                  </a:lnTo>
                  <a:lnTo>
                    <a:pt x="257" y="74"/>
                  </a:lnTo>
                  <a:lnTo>
                    <a:pt x="258" y="73"/>
                  </a:lnTo>
                  <a:lnTo>
                    <a:pt x="260" y="72"/>
                  </a:lnTo>
                  <a:lnTo>
                    <a:pt x="263" y="71"/>
                  </a:lnTo>
                  <a:lnTo>
                    <a:pt x="264" y="70"/>
                  </a:lnTo>
                  <a:lnTo>
                    <a:pt x="271" y="66"/>
                  </a:lnTo>
                  <a:lnTo>
                    <a:pt x="274" y="64"/>
                  </a:lnTo>
                  <a:lnTo>
                    <a:pt x="276" y="62"/>
                  </a:lnTo>
                  <a:lnTo>
                    <a:pt x="279" y="60"/>
                  </a:lnTo>
                  <a:lnTo>
                    <a:pt x="282" y="58"/>
                  </a:lnTo>
                  <a:lnTo>
                    <a:pt x="283" y="58"/>
                  </a:lnTo>
                  <a:lnTo>
                    <a:pt x="285" y="56"/>
                  </a:lnTo>
                  <a:lnTo>
                    <a:pt x="288" y="54"/>
                  </a:lnTo>
                  <a:lnTo>
                    <a:pt x="291" y="51"/>
                  </a:lnTo>
                  <a:lnTo>
                    <a:pt x="293" y="49"/>
                  </a:lnTo>
                  <a:lnTo>
                    <a:pt x="293" y="48"/>
                  </a:lnTo>
                  <a:lnTo>
                    <a:pt x="294" y="48"/>
                  </a:lnTo>
                  <a:lnTo>
                    <a:pt x="295" y="47"/>
                  </a:lnTo>
                  <a:lnTo>
                    <a:pt x="296" y="47"/>
                  </a:lnTo>
                  <a:lnTo>
                    <a:pt x="297" y="46"/>
                  </a:lnTo>
                  <a:lnTo>
                    <a:pt x="298" y="46"/>
                  </a:lnTo>
                  <a:lnTo>
                    <a:pt x="298" y="46"/>
                  </a:lnTo>
                  <a:lnTo>
                    <a:pt x="299" y="46"/>
                  </a:lnTo>
                  <a:lnTo>
                    <a:pt x="303" y="47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12" y="49"/>
                  </a:lnTo>
                  <a:lnTo>
                    <a:pt x="317" y="49"/>
                  </a:lnTo>
                  <a:lnTo>
                    <a:pt x="318" y="49"/>
                  </a:lnTo>
                  <a:lnTo>
                    <a:pt x="320" y="50"/>
                  </a:lnTo>
                  <a:lnTo>
                    <a:pt x="323" y="51"/>
                  </a:lnTo>
                  <a:lnTo>
                    <a:pt x="324" y="51"/>
                  </a:lnTo>
                  <a:lnTo>
                    <a:pt x="325" y="51"/>
                  </a:lnTo>
                  <a:lnTo>
                    <a:pt x="326" y="52"/>
                  </a:lnTo>
                  <a:lnTo>
                    <a:pt x="328" y="54"/>
                  </a:lnTo>
                  <a:lnTo>
                    <a:pt x="330" y="55"/>
                  </a:lnTo>
                  <a:lnTo>
                    <a:pt x="333" y="57"/>
                  </a:lnTo>
                  <a:lnTo>
                    <a:pt x="333" y="58"/>
                  </a:lnTo>
                  <a:lnTo>
                    <a:pt x="335" y="59"/>
                  </a:lnTo>
                  <a:lnTo>
                    <a:pt x="339" y="62"/>
                  </a:lnTo>
                  <a:lnTo>
                    <a:pt x="341" y="63"/>
                  </a:lnTo>
                  <a:lnTo>
                    <a:pt x="343" y="64"/>
                  </a:lnTo>
                  <a:lnTo>
                    <a:pt x="344" y="65"/>
                  </a:lnTo>
                  <a:lnTo>
                    <a:pt x="345" y="65"/>
                  </a:lnTo>
                  <a:lnTo>
                    <a:pt x="346" y="66"/>
                  </a:lnTo>
                  <a:lnTo>
                    <a:pt x="347" y="66"/>
                  </a:lnTo>
                  <a:lnTo>
                    <a:pt x="348" y="66"/>
                  </a:lnTo>
                  <a:lnTo>
                    <a:pt x="349" y="66"/>
                  </a:lnTo>
                  <a:lnTo>
                    <a:pt x="350" y="66"/>
                  </a:lnTo>
                  <a:lnTo>
                    <a:pt x="351" y="66"/>
                  </a:lnTo>
                  <a:lnTo>
                    <a:pt x="351" y="65"/>
                  </a:lnTo>
                  <a:lnTo>
                    <a:pt x="352" y="65"/>
                  </a:lnTo>
                  <a:lnTo>
                    <a:pt x="353" y="64"/>
                  </a:lnTo>
                  <a:lnTo>
                    <a:pt x="353" y="63"/>
                  </a:lnTo>
                  <a:lnTo>
                    <a:pt x="354" y="62"/>
                  </a:lnTo>
                  <a:lnTo>
                    <a:pt x="354" y="60"/>
                  </a:lnTo>
                  <a:lnTo>
                    <a:pt x="356" y="52"/>
                  </a:lnTo>
                  <a:lnTo>
                    <a:pt x="357" y="50"/>
                  </a:lnTo>
                  <a:lnTo>
                    <a:pt x="357" y="49"/>
                  </a:lnTo>
                  <a:lnTo>
                    <a:pt x="357" y="47"/>
                  </a:lnTo>
                  <a:lnTo>
                    <a:pt x="357" y="44"/>
                  </a:lnTo>
                  <a:lnTo>
                    <a:pt x="357" y="43"/>
                  </a:lnTo>
                  <a:lnTo>
                    <a:pt x="356" y="41"/>
                  </a:lnTo>
                  <a:lnTo>
                    <a:pt x="356" y="40"/>
                  </a:lnTo>
                  <a:lnTo>
                    <a:pt x="357" y="39"/>
                  </a:lnTo>
                  <a:lnTo>
                    <a:pt x="357" y="38"/>
                  </a:lnTo>
                  <a:lnTo>
                    <a:pt x="357" y="37"/>
                  </a:lnTo>
                  <a:lnTo>
                    <a:pt x="358" y="37"/>
                  </a:lnTo>
                  <a:lnTo>
                    <a:pt x="358" y="36"/>
                  </a:lnTo>
                  <a:lnTo>
                    <a:pt x="359" y="36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4" y="35"/>
                  </a:lnTo>
                  <a:lnTo>
                    <a:pt x="366" y="34"/>
                  </a:lnTo>
                  <a:lnTo>
                    <a:pt x="371" y="32"/>
                  </a:lnTo>
                  <a:lnTo>
                    <a:pt x="372" y="31"/>
                  </a:lnTo>
                  <a:lnTo>
                    <a:pt x="373" y="31"/>
                  </a:lnTo>
                  <a:lnTo>
                    <a:pt x="375" y="29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9" y="27"/>
                  </a:lnTo>
                  <a:lnTo>
                    <a:pt x="379" y="26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1" y="24"/>
                  </a:lnTo>
                  <a:lnTo>
                    <a:pt x="381" y="22"/>
                  </a:lnTo>
                  <a:lnTo>
                    <a:pt x="381" y="22"/>
                  </a:lnTo>
                  <a:lnTo>
                    <a:pt x="381" y="21"/>
                  </a:lnTo>
                  <a:lnTo>
                    <a:pt x="381" y="20"/>
                  </a:lnTo>
                  <a:lnTo>
                    <a:pt x="380" y="20"/>
                  </a:lnTo>
                  <a:lnTo>
                    <a:pt x="380" y="19"/>
                  </a:lnTo>
                  <a:lnTo>
                    <a:pt x="378" y="17"/>
                  </a:lnTo>
                  <a:lnTo>
                    <a:pt x="378" y="16"/>
                  </a:lnTo>
                  <a:lnTo>
                    <a:pt x="378" y="16"/>
                  </a:lnTo>
                  <a:lnTo>
                    <a:pt x="378" y="15"/>
                  </a:lnTo>
                  <a:lnTo>
                    <a:pt x="378" y="14"/>
                  </a:lnTo>
                  <a:lnTo>
                    <a:pt x="378" y="13"/>
                  </a:lnTo>
                  <a:lnTo>
                    <a:pt x="378" y="12"/>
                  </a:lnTo>
                  <a:lnTo>
                    <a:pt x="378" y="10"/>
                  </a:lnTo>
                  <a:lnTo>
                    <a:pt x="379" y="8"/>
                  </a:lnTo>
                  <a:lnTo>
                    <a:pt x="380" y="6"/>
                  </a:lnTo>
                  <a:lnTo>
                    <a:pt x="381" y="5"/>
                  </a:lnTo>
                  <a:lnTo>
                    <a:pt x="381" y="4"/>
                  </a:lnTo>
                  <a:lnTo>
                    <a:pt x="382" y="4"/>
                  </a:lnTo>
                  <a:lnTo>
                    <a:pt x="383" y="3"/>
                  </a:lnTo>
                  <a:lnTo>
                    <a:pt x="384" y="3"/>
                  </a:lnTo>
                  <a:lnTo>
                    <a:pt x="385" y="3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7" y="2"/>
                  </a:lnTo>
                  <a:lnTo>
                    <a:pt x="388" y="2"/>
                  </a:lnTo>
                  <a:lnTo>
                    <a:pt x="390" y="2"/>
                  </a:lnTo>
                  <a:lnTo>
                    <a:pt x="393" y="2"/>
                  </a:lnTo>
                  <a:lnTo>
                    <a:pt x="393" y="1"/>
                  </a:lnTo>
                  <a:lnTo>
                    <a:pt x="394" y="1"/>
                  </a:lnTo>
                  <a:lnTo>
                    <a:pt x="394" y="1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395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 270">
              <a:extLst>
                <a:ext uri="{FF2B5EF4-FFF2-40B4-BE49-F238E27FC236}">
                  <a16:creationId xmlns:a16="http://schemas.microsoft.com/office/drawing/2014/main" id="{32EF296B-1D5E-1EFA-44C9-275726026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4530" y="3253285"/>
              <a:ext cx="601971" cy="481640"/>
            </a:xfrm>
            <a:custGeom>
              <a:avLst/>
              <a:gdLst>
                <a:gd name="T0" fmla="*/ 347 w 502"/>
                <a:gd name="T1" fmla="*/ 27 h 366"/>
                <a:gd name="T2" fmla="*/ 372 w 502"/>
                <a:gd name="T3" fmla="*/ 45 h 366"/>
                <a:gd name="T4" fmla="*/ 410 w 502"/>
                <a:gd name="T5" fmla="*/ 52 h 366"/>
                <a:gd name="T6" fmla="*/ 422 w 502"/>
                <a:gd name="T7" fmla="*/ 69 h 366"/>
                <a:gd name="T8" fmla="*/ 433 w 502"/>
                <a:gd name="T9" fmla="*/ 73 h 366"/>
                <a:gd name="T10" fmla="*/ 466 w 502"/>
                <a:gd name="T11" fmla="*/ 73 h 366"/>
                <a:gd name="T12" fmla="*/ 477 w 502"/>
                <a:gd name="T13" fmla="*/ 90 h 366"/>
                <a:gd name="T14" fmla="*/ 472 w 502"/>
                <a:gd name="T15" fmla="*/ 121 h 366"/>
                <a:gd name="T16" fmla="*/ 474 w 502"/>
                <a:gd name="T17" fmla="*/ 148 h 366"/>
                <a:gd name="T18" fmla="*/ 482 w 502"/>
                <a:gd name="T19" fmla="*/ 168 h 366"/>
                <a:gd name="T20" fmla="*/ 494 w 502"/>
                <a:gd name="T21" fmla="*/ 199 h 366"/>
                <a:gd name="T22" fmla="*/ 492 w 502"/>
                <a:gd name="T23" fmla="*/ 213 h 366"/>
                <a:gd name="T24" fmla="*/ 477 w 502"/>
                <a:gd name="T25" fmla="*/ 216 h 366"/>
                <a:gd name="T26" fmla="*/ 489 w 502"/>
                <a:gd name="T27" fmla="*/ 225 h 366"/>
                <a:gd name="T28" fmla="*/ 500 w 502"/>
                <a:gd name="T29" fmla="*/ 242 h 366"/>
                <a:gd name="T30" fmla="*/ 497 w 502"/>
                <a:gd name="T31" fmla="*/ 259 h 366"/>
                <a:gd name="T32" fmla="*/ 488 w 502"/>
                <a:gd name="T33" fmla="*/ 271 h 366"/>
                <a:gd name="T34" fmla="*/ 474 w 502"/>
                <a:gd name="T35" fmla="*/ 286 h 366"/>
                <a:gd name="T36" fmla="*/ 463 w 502"/>
                <a:gd name="T37" fmla="*/ 305 h 366"/>
                <a:gd name="T38" fmla="*/ 437 w 502"/>
                <a:gd name="T39" fmla="*/ 289 h 366"/>
                <a:gd name="T40" fmla="*/ 410 w 502"/>
                <a:gd name="T41" fmla="*/ 288 h 366"/>
                <a:gd name="T42" fmla="*/ 372 w 502"/>
                <a:gd name="T43" fmla="*/ 315 h 366"/>
                <a:gd name="T44" fmla="*/ 358 w 502"/>
                <a:gd name="T45" fmla="*/ 332 h 366"/>
                <a:gd name="T46" fmla="*/ 338 w 502"/>
                <a:gd name="T47" fmla="*/ 351 h 366"/>
                <a:gd name="T48" fmla="*/ 312 w 502"/>
                <a:gd name="T49" fmla="*/ 349 h 366"/>
                <a:gd name="T50" fmla="*/ 282 w 502"/>
                <a:gd name="T51" fmla="*/ 343 h 366"/>
                <a:gd name="T52" fmla="*/ 250 w 502"/>
                <a:gd name="T53" fmla="*/ 352 h 366"/>
                <a:gd name="T54" fmla="*/ 236 w 502"/>
                <a:gd name="T55" fmla="*/ 366 h 366"/>
                <a:gd name="T56" fmla="*/ 222 w 502"/>
                <a:gd name="T57" fmla="*/ 357 h 366"/>
                <a:gd name="T58" fmla="*/ 200 w 502"/>
                <a:gd name="T59" fmla="*/ 364 h 366"/>
                <a:gd name="T60" fmla="*/ 175 w 502"/>
                <a:gd name="T61" fmla="*/ 351 h 366"/>
                <a:gd name="T62" fmla="*/ 152 w 502"/>
                <a:gd name="T63" fmla="*/ 331 h 366"/>
                <a:gd name="T64" fmla="*/ 156 w 502"/>
                <a:gd name="T65" fmla="*/ 312 h 366"/>
                <a:gd name="T66" fmla="*/ 135 w 502"/>
                <a:gd name="T67" fmla="*/ 302 h 366"/>
                <a:gd name="T68" fmla="*/ 113 w 502"/>
                <a:gd name="T69" fmla="*/ 285 h 366"/>
                <a:gd name="T70" fmla="*/ 87 w 502"/>
                <a:gd name="T71" fmla="*/ 265 h 366"/>
                <a:gd name="T72" fmla="*/ 65 w 502"/>
                <a:gd name="T73" fmla="*/ 252 h 366"/>
                <a:gd name="T74" fmla="*/ 56 w 502"/>
                <a:gd name="T75" fmla="*/ 231 h 366"/>
                <a:gd name="T76" fmla="*/ 39 w 502"/>
                <a:gd name="T77" fmla="*/ 214 h 366"/>
                <a:gd name="T78" fmla="*/ 43 w 502"/>
                <a:gd name="T79" fmla="*/ 178 h 366"/>
                <a:gd name="T80" fmla="*/ 26 w 502"/>
                <a:gd name="T81" fmla="*/ 150 h 366"/>
                <a:gd name="T82" fmla="*/ 4 w 502"/>
                <a:gd name="T83" fmla="*/ 133 h 366"/>
                <a:gd name="T84" fmla="*/ 3 w 502"/>
                <a:gd name="T85" fmla="*/ 119 h 366"/>
                <a:gd name="T86" fmla="*/ 13 w 502"/>
                <a:gd name="T87" fmla="*/ 103 h 366"/>
                <a:gd name="T88" fmla="*/ 6 w 502"/>
                <a:gd name="T89" fmla="*/ 82 h 366"/>
                <a:gd name="T90" fmla="*/ 34 w 502"/>
                <a:gd name="T91" fmla="*/ 83 h 366"/>
                <a:gd name="T92" fmla="*/ 46 w 502"/>
                <a:gd name="T93" fmla="*/ 110 h 366"/>
                <a:gd name="T94" fmla="*/ 66 w 502"/>
                <a:gd name="T95" fmla="*/ 123 h 366"/>
                <a:gd name="T96" fmla="*/ 63 w 502"/>
                <a:gd name="T97" fmla="*/ 134 h 366"/>
                <a:gd name="T98" fmla="*/ 76 w 502"/>
                <a:gd name="T99" fmla="*/ 159 h 366"/>
                <a:gd name="T100" fmla="*/ 83 w 502"/>
                <a:gd name="T101" fmla="*/ 179 h 366"/>
                <a:gd name="T102" fmla="*/ 95 w 502"/>
                <a:gd name="T103" fmla="*/ 172 h 366"/>
                <a:gd name="T104" fmla="*/ 98 w 502"/>
                <a:gd name="T105" fmla="*/ 140 h 366"/>
                <a:gd name="T106" fmla="*/ 106 w 502"/>
                <a:gd name="T107" fmla="*/ 128 h 366"/>
                <a:gd name="T108" fmla="*/ 126 w 502"/>
                <a:gd name="T109" fmla="*/ 98 h 366"/>
                <a:gd name="T110" fmla="*/ 142 w 502"/>
                <a:gd name="T111" fmla="*/ 79 h 366"/>
                <a:gd name="T112" fmla="*/ 164 w 502"/>
                <a:gd name="T113" fmla="*/ 62 h 366"/>
                <a:gd name="T114" fmla="*/ 182 w 502"/>
                <a:gd name="T115" fmla="*/ 38 h 366"/>
                <a:gd name="T116" fmla="*/ 242 w 502"/>
                <a:gd name="T117" fmla="*/ 30 h 366"/>
                <a:gd name="T118" fmla="*/ 270 w 502"/>
                <a:gd name="T119" fmla="*/ 20 h 366"/>
                <a:gd name="T120" fmla="*/ 295 w 502"/>
                <a:gd name="T121" fmla="*/ 1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2" h="366">
                  <a:moveTo>
                    <a:pt x="308" y="1"/>
                  </a:moveTo>
                  <a:lnTo>
                    <a:pt x="310" y="2"/>
                  </a:lnTo>
                  <a:lnTo>
                    <a:pt x="312" y="4"/>
                  </a:lnTo>
                  <a:lnTo>
                    <a:pt x="314" y="5"/>
                  </a:lnTo>
                  <a:lnTo>
                    <a:pt x="320" y="10"/>
                  </a:lnTo>
                  <a:lnTo>
                    <a:pt x="327" y="14"/>
                  </a:lnTo>
                  <a:lnTo>
                    <a:pt x="331" y="17"/>
                  </a:lnTo>
                  <a:lnTo>
                    <a:pt x="333" y="18"/>
                  </a:lnTo>
                  <a:lnTo>
                    <a:pt x="337" y="21"/>
                  </a:lnTo>
                  <a:lnTo>
                    <a:pt x="339" y="23"/>
                  </a:lnTo>
                  <a:lnTo>
                    <a:pt x="340" y="24"/>
                  </a:lnTo>
                  <a:lnTo>
                    <a:pt x="341" y="25"/>
                  </a:lnTo>
                  <a:lnTo>
                    <a:pt x="344" y="26"/>
                  </a:lnTo>
                  <a:lnTo>
                    <a:pt x="345" y="26"/>
                  </a:lnTo>
                  <a:lnTo>
                    <a:pt x="347" y="27"/>
                  </a:lnTo>
                  <a:lnTo>
                    <a:pt x="349" y="29"/>
                  </a:lnTo>
                  <a:lnTo>
                    <a:pt x="352" y="32"/>
                  </a:lnTo>
                  <a:lnTo>
                    <a:pt x="354" y="33"/>
                  </a:lnTo>
                  <a:lnTo>
                    <a:pt x="356" y="36"/>
                  </a:lnTo>
                  <a:lnTo>
                    <a:pt x="357" y="37"/>
                  </a:lnTo>
                  <a:lnTo>
                    <a:pt x="357" y="37"/>
                  </a:lnTo>
                  <a:lnTo>
                    <a:pt x="358" y="38"/>
                  </a:lnTo>
                  <a:lnTo>
                    <a:pt x="358" y="38"/>
                  </a:lnTo>
                  <a:lnTo>
                    <a:pt x="359" y="38"/>
                  </a:lnTo>
                  <a:lnTo>
                    <a:pt x="359" y="38"/>
                  </a:lnTo>
                  <a:lnTo>
                    <a:pt x="364" y="41"/>
                  </a:lnTo>
                  <a:lnTo>
                    <a:pt x="366" y="43"/>
                  </a:lnTo>
                  <a:lnTo>
                    <a:pt x="368" y="43"/>
                  </a:lnTo>
                  <a:lnTo>
                    <a:pt x="369" y="44"/>
                  </a:lnTo>
                  <a:lnTo>
                    <a:pt x="372" y="45"/>
                  </a:lnTo>
                  <a:lnTo>
                    <a:pt x="376" y="46"/>
                  </a:lnTo>
                  <a:lnTo>
                    <a:pt x="379" y="46"/>
                  </a:lnTo>
                  <a:lnTo>
                    <a:pt x="381" y="46"/>
                  </a:lnTo>
                  <a:lnTo>
                    <a:pt x="386" y="47"/>
                  </a:lnTo>
                  <a:lnTo>
                    <a:pt x="388" y="47"/>
                  </a:lnTo>
                  <a:lnTo>
                    <a:pt x="389" y="47"/>
                  </a:lnTo>
                  <a:lnTo>
                    <a:pt x="394" y="49"/>
                  </a:lnTo>
                  <a:lnTo>
                    <a:pt x="397" y="49"/>
                  </a:lnTo>
                  <a:lnTo>
                    <a:pt x="399" y="50"/>
                  </a:lnTo>
                  <a:lnTo>
                    <a:pt x="402" y="50"/>
                  </a:lnTo>
                  <a:lnTo>
                    <a:pt x="404" y="50"/>
                  </a:lnTo>
                  <a:lnTo>
                    <a:pt x="406" y="51"/>
                  </a:lnTo>
                  <a:lnTo>
                    <a:pt x="408" y="51"/>
                  </a:lnTo>
                  <a:lnTo>
                    <a:pt x="409" y="51"/>
                  </a:lnTo>
                  <a:lnTo>
                    <a:pt x="410" y="52"/>
                  </a:lnTo>
                  <a:lnTo>
                    <a:pt x="412" y="53"/>
                  </a:lnTo>
                  <a:lnTo>
                    <a:pt x="416" y="55"/>
                  </a:lnTo>
                  <a:lnTo>
                    <a:pt x="418" y="56"/>
                  </a:lnTo>
                  <a:lnTo>
                    <a:pt x="419" y="56"/>
                  </a:lnTo>
                  <a:lnTo>
                    <a:pt x="419" y="57"/>
                  </a:lnTo>
                  <a:lnTo>
                    <a:pt x="420" y="58"/>
                  </a:lnTo>
                  <a:lnTo>
                    <a:pt x="420" y="58"/>
                  </a:lnTo>
                  <a:lnTo>
                    <a:pt x="421" y="59"/>
                  </a:lnTo>
                  <a:lnTo>
                    <a:pt x="421" y="60"/>
                  </a:lnTo>
                  <a:lnTo>
                    <a:pt x="421" y="61"/>
                  </a:lnTo>
                  <a:lnTo>
                    <a:pt x="422" y="62"/>
                  </a:lnTo>
                  <a:lnTo>
                    <a:pt x="422" y="63"/>
                  </a:lnTo>
                  <a:lnTo>
                    <a:pt x="422" y="66"/>
                  </a:lnTo>
                  <a:lnTo>
                    <a:pt x="422" y="68"/>
                  </a:lnTo>
                  <a:lnTo>
                    <a:pt x="422" y="69"/>
                  </a:lnTo>
                  <a:lnTo>
                    <a:pt x="422" y="70"/>
                  </a:lnTo>
                  <a:lnTo>
                    <a:pt x="422" y="70"/>
                  </a:lnTo>
                  <a:lnTo>
                    <a:pt x="423" y="71"/>
                  </a:lnTo>
                  <a:lnTo>
                    <a:pt x="423" y="71"/>
                  </a:lnTo>
                  <a:lnTo>
                    <a:pt x="424" y="72"/>
                  </a:lnTo>
                  <a:lnTo>
                    <a:pt x="424" y="72"/>
                  </a:lnTo>
                  <a:lnTo>
                    <a:pt x="425" y="72"/>
                  </a:lnTo>
                  <a:lnTo>
                    <a:pt x="426" y="73"/>
                  </a:lnTo>
                  <a:lnTo>
                    <a:pt x="427" y="73"/>
                  </a:lnTo>
                  <a:lnTo>
                    <a:pt x="427" y="73"/>
                  </a:lnTo>
                  <a:lnTo>
                    <a:pt x="428" y="74"/>
                  </a:lnTo>
                  <a:lnTo>
                    <a:pt x="429" y="74"/>
                  </a:lnTo>
                  <a:lnTo>
                    <a:pt x="429" y="73"/>
                  </a:lnTo>
                  <a:lnTo>
                    <a:pt x="430" y="73"/>
                  </a:lnTo>
                  <a:lnTo>
                    <a:pt x="433" y="73"/>
                  </a:lnTo>
                  <a:lnTo>
                    <a:pt x="435" y="72"/>
                  </a:lnTo>
                  <a:lnTo>
                    <a:pt x="436" y="72"/>
                  </a:lnTo>
                  <a:lnTo>
                    <a:pt x="437" y="72"/>
                  </a:lnTo>
                  <a:lnTo>
                    <a:pt x="439" y="72"/>
                  </a:lnTo>
                  <a:lnTo>
                    <a:pt x="441" y="72"/>
                  </a:lnTo>
                  <a:lnTo>
                    <a:pt x="446" y="73"/>
                  </a:lnTo>
                  <a:lnTo>
                    <a:pt x="449" y="73"/>
                  </a:lnTo>
                  <a:lnTo>
                    <a:pt x="451" y="73"/>
                  </a:lnTo>
                  <a:lnTo>
                    <a:pt x="456" y="73"/>
                  </a:lnTo>
                  <a:lnTo>
                    <a:pt x="457" y="73"/>
                  </a:lnTo>
                  <a:lnTo>
                    <a:pt x="458" y="73"/>
                  </a:lnTo>
                  <a:lnTo>
                    <a:pt x="464" y="73"/>
                  </a:lnTo>
                  <a:lnTo>
                    <a:pt x="465" y="72"/>
                  </a:lnTo>
                  <a:lnTo>
                    <a:pt x="466" y="73"/>
                  </a:lnTo>
                  <a:lnTo>
                    <a:pt x="466" y="73"/>
                  </a:lnTo>
                  <a:lnTo>
                    <a:pt x="467" y="73"/>
                  </a:lnTo>
                  <a:lnTo>
                    <a:pt x="468" y="73"/>
                  </a:lnTo>
                  <a:lnTo>
                    <a:pt x="469" y="74"/>
                  </a:lnTo>
                  <a:lnTo>
                    <a:pt x="470" y="75"/>
                  </a:lnTo>
                  <a:lnTo>
                    <a:pt x="471" y="75"/>
                  </a:lnTo>
                  <a:lnTo>
                    <a:pt x="472" y="76"/>
                  </a:lnTo>
                  <a:lnTo>
                    <a:pt x="472" y="77"/>
                  </a:lnTo>
                  <a:lnTo>
                    <a:pt x="473" y="79"/>
                  </a:lnTo>
                  <a:lnTo>
                    <a:pt x="474" y="80"/>
                  </a:lnTo>
                  <a:lnTo>
                    <a:pt x="475" y="82"/>
                  </a:lnTo>
                  <a:lnTo>
                    <a:pt x="476" y="84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6" y="88"/>
                  </a:lnTo>
                  <a:lnTo>
                    <a:pt x="477" y="90"/>
                  </a:lnTo>
                  <a:lnTo>
                    <a:pt x="477" y="91"/>
                  </a:lnTo>
                  <a:lnTo>
                    <a:pt x="476" y="93"/>
                  </a:lnTo>
                  <a:lnTo>
                    <a:pt x="476" y="95"/>
                  </a:lnTo>
                  <a:lnTo>
                    <a:pt x="475" y="99"/>
                  </a:lnTo>
                  <a:lnTo>
                    <a:pt x="475" y="100"/>
                  </a:lnTo>
                  <a:lnTo>
                    <a:pt x="474" y="101"/>
                  </a:lnTo>
                  <a:lnTo>
                    <a:pt x="474" y="102"/>
                  </a:lnTo>
                  <a:lnTo>
                    <a:pt x="474" y="103"/>
                  </a:lnTo>
                  <a:lnTo>
                    <a:pt x="474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3" y="114"/>
                  </a:lnTo>
                  <a:lnTo>
                    <a:pt x="472" y="119"/>
                  </a:lnTo>
                  <a:lnTo>
                    <a:pt x="472" y="121"/>
                  </a:lnTo>
                  <a:lnTo>
                    <a:pt x="471" y="123"/>
                  </a:lnTo>
                  <a:lnTo>
                    <a:pt x="471" y="124"/>
                  </a:lnTo>
                  <a:lnTo>
                    <a:pt x="472" y="125"/>
                  </a:lnTo>
                  <a:lnTo>
                    <a:pt x="472" y="126"/>
                  </a:lnTo>
                  <a:lnTo>
                    <a:pt x="473" y="129"/>
                  </a:lnTo>
                  <a:lnTo>
                    <a:pt x="474" y="131"/>
                  </a:lnTo>
                  <a:lnTo>
                    <a:pt x="475" y="135"/>
                  </a:lnTo>
                  <a:lnTo>
                    <a:pt x="475" y="137"/>
                  </a:lnTo>
                  <a:lnTo>
                    <a:pt x="475" y="139"/>
                  </a:lnTo>
                  <a:lnTo>
                    <a:pt x="475" y="141"/>
                  </a:lnTo>
                  <a:lnTo>
                    <a:pt x="475" y="142"/>
                  </a:lnTo>
                  <a:lnTo>
                    <a:pt x="474" y="145"/>
                  </a:lnTo>
                  <a:lnTo>
                    <a:pt x="474" y="146"/>
                  </a:lnTo>
                  <a:lnTo>
                    <a:pt x="474" y="147"/>
                  </a:lnTo>
                  <a:lnTo>
                    <a:pt x="474" y="148"/>
                  </a:lnTo>
                  <a:lnTo>
                    <a:pt x="474" y="149"/>
                  </a:lnTo>
                  <a:lnTo>
                    <a:pt x="475" y="150"/>
                  </a:lnTo>
                  <a:lnTo>
                    <a:pt x="475" y="151"/>
                  </a:lnTo>
                  <a:lnTo>
                    <a:pt x="476" y="151"/>
                  </a:lnTo>
                  <a:lnTo>
                    <a:pt x="477" y="152"/>
                  </a:lnTo>
                  <a:lnTo>
                    <a:pt x="479" y="154"/>
                  </a:lnTo>
                  <a:lnTo>
                    <a:pt x="480" y="155"/>
                  </a:lnTo>
                  <a:lnTo>
                    <a:pt x="480" y="156"/>
                  </a:lnTo>
                  <a:lnTo>
                    <a:pt x="481" y="157"/>
                  </a:lnTo>
                  <a:lnTo>
                    <a:pt x="481" y="158"/>
                  </a:lnTo>
                  <a:lnTo>
                    <a:pt x="481" y="161"/>
                  </a:lnTo>
                  <a:lnTo>
                    <a:pt x="481" y="162"/>
                  </a:lnTo>
                  <a:lnTo>
                    <a:pt x="481" y="166"/>
                  </a:lnTo>
                  <a:lnTo>
                    <a:pt x="481" y="167"/>
                  </a:lnTo>
                  <a:lnTo>
                    <a:pt x="482" y="168"/>
                  </a:lnTo>
                  <a:lnTo>
                    <a:pt x="482" y="169"/>
                  </a:lnTo>
                  <a:lnTo>
                    <a:pt x="483" y="169"/>
                  </a:lnTo>
                  <a:lnTo>
                    <a:pt x="485" y="173"/>
                  </a:lnTo>
                  <a:lnTo>
                    <a:pt x="486" y="175"/>
                  </a:lnTo>
                  <a:lnTo>
                    <a:pt x="488" y="178"/>
                  </a:lnTo>
                  <a:lnTo>
                    <a:pt x="489" y="180"/>
                  </a:lnTo>
                  <a:lnTo>
                    <a:pt x="491" y="185"/>
                  </a:lnTo>
                  <a:lnTo>
                    <a:pt x="492" y="188"/>
                  </a:lnTo>
                  <a:lnTo>
                    <a:pt x="493" y="190"/>
                  </a:lnTo>
                  <a:lnTo>
                    <a:pt x="494" y="194"/>
                  </a:lnTo>
                  <a:lnTo>
                    <a:pt x="494" y="196"/>
                  </a:lnTo>
                  <a:lnTo>
                    <a:pt x="494" y="197"/>
                  </a:lnTo>
                  <a:lnTo>
                    <a:pt x="494" y="198"/>
                  </a:lnTo>
                  <a:lnTo>
                    <a:pt x="494" y="199"/>
                  </a:lnTo>
                  <a:lnTo>
                    <a:pt x="494" y="199"/>
                  </a:lnTo>
                  <a:lnTo>
                    <a:pt x="494" y="200"/>
                  </a:lnTo>
                  <a:lnTo>
                    <a:pt x="494" y="201"/>
                  </a:lnTo>
                  <a:lnTo>
                    <a:pt x="493" y="202"/>
                  </a:lnTo>
                  <a:lnTo>
                    <a:pt x="492" y="204"/>
                  </a:lnTo>
                  <a:lnTo>
                    <a:pt x="492" y="204"/>
                  </a:lnTo>
                  <a:lnTo>
                    <a:pt x="492" y="205"/>
                  </a:lnTo>
                  <a:lnTo>
                    <a:pt x="492" y="206"/>
                  </a:lnTo>
                  <a:lnTo>
                    <a:pt x="492" y="207"/>
                  </a:lnTo>
                  <a:lnTo>
                    <a:pt x="493" y="209"/>
                  </a:lnTo>
                  <a:lnTo>
                    <a:pt x="493" y="211"/>
                  </a:lnTo>
                  <a:lnTo>
                    <a:pt x="493" y="212"/>
                  </a:lnTo>
                  <a:lnTo>
                    <a:pt x="493" y="212"/>
                  </a:lnTo>
                  <a:lnTo>
                    <a:pt x="493" y="213"/>
                  </a:lnTo>
                  <a:lnTo>
                    <a:pt x="492" y="213"/>
                  </a:lnTo>
                  <a:lnTo>
                    <a:pt x="492" y="213"/>
                  </a:lnTo>
                  <a:lnTo>
                    <a:pt x="492" y="214"/>
                  </a:lnTo>
                  <a:lnTo>
                    <a:pt x="491" y="214"/>
                  </a:lnTo>
                  <a:lnTo>
                    <a:pt x="491" y="214"/>
                  </a:lnTo>
                  <a:lnTo>
                    <a:pt x="490" y="214"/>
                  </a:lnTo>
                  <a:lnTo>
                    <a:pt x="487" y="213"/>
                  </a:lnTo>
                  <a:lnTo>
                    <a:pt x="484" y="213"/>
                  </a:lnTo>
                  <a:lnTo>
                    <a:pt x="483" y="213"/>
                  </a:lnTo>
                  <a:lnTo>
                    <a:pt x="482" y="213"/>
                  </a:lnTo>
                  <a:lnTo>
                    <a:pt x="481" y="213"/>
                  </a:lnTo>
                  <a:lnTo>
                    <a:pt x="480" y="214"/>
                  </a:lnTo>
                  <a:lnTo>
                    <a:pt x="479" y="214"/>
                  </a:lnTo>
                  <a:lnTo>
                    <a:pt x="478" y="214"/>
                  </a:lnTo>
                  <a:lnTo>
                    <a:pt x="478" y="215"/>
                  </a:lnTo>
                  <a:lnTo>
                    <a:pt x="477" y="215"/>
                  </a:lnTo>
                  <a:lnTo>
                    <a:pt x="477" y="216"/>
                  </a:lnTo>
                  <a:lnTo>
                    <a:pt x="476" y="217"/>
                  </a:lnTo>
                  <a:lnTo>
                    <a:pt x="476" y="218"/>
                  </a:lnTo>
                  <a:lnTo>
                    <a:pt x="476" y="219"/>
                  </a:lnTo>
                  <a:lnTo>
                    <a:pt x="476" y="219"/>
                  </a:lnTo>
                  <a:lnTo>
                    <a:pt x="476" y="219"/>
                  </a:lnTo>
                  <a:lnTo>
                    <a:pt x="476" y="220"/>
                  </a:lnTo>
                  <a:lnTo>
                    <a:pt x="477" y="220"/>
                  </a:lnTo>
                  <a:lnTo>
                    <a:pt x="478" y="221"/>
                  </a:lnTo>
                  <a:lnTo>
                    <a:pt x="479" y="222"/>
                  </a:lnTo>
                  <a:lnTo>
                    <a:pt x="480" y="222"/>
                  </a:lnTo>
                  <a:lnTo>
                    <a:pt x="481" y="223"/>
                  </a:lnTo>
                  <a:lnTo>
                    <a:pt x="486" y="224"/>
                  </a:lnTo>
                  <a:lnTo>
                    <a:pt x="487" y="224"/>
                  </a:lnTo>
                  <a:lnTo>
                    <a:pt x="488" y="224"/>
                  </a:lnTo>
                  <a:lnTo>
                    <a:pt x="489" y="225"/>
                  </a:lnTo>
                  <a:lnTo>
                    <a:pt x="491" y="226"/>
                  </a:lnTo>
                  <a:lnTo>
                    <a:pt x="492" y="226"/>
                  </a:lnTo>
                  <a:lnTo>
                    <a:pt x="493" y="227"/>
                  </a:lnTo>
                  <a:lnTo>
                    <a:pt x="494" y="228"/>
                  </a:lnTo>
                  <a:lnTo>
                    <a:pt x="495" y="229"/>
                  </a:lnTo>
                  <a:lnTo>
                    <a:pt x="498" y="233"/>
                  </a:lnTo>
                  <a:lnTo>
                    <a:pt x="499" y="235"/>
                  </a:lnTo>
                  <a:lnTo>
                    <a:pt x="500" y="236"/>
                  </a:lnTo>
                  <a:lnTo>
                    <a:pt x="500" y="237"/>
                  </a:lnTo>
                  <a:lnTo>
                    <a:pt x="501" y="239"/>
                  </a:lnTo>
                  <a:lnTo>
                    <a:pt x="502" y="241"/>
                  </a:lnTo>
                  <a:lnTo>
                    <a:pt x="502" y="241"/>
                  </a:lnTo>
                  <a:lnTo>
                    <a:pt x="502" y="242"/>
                  </a:lnTo>
                  <a:lnTo>
                    <a:pt x="501" y="242"/>
                  </a:lnTo>
                  <a:lnTo>
                    <a:pt x="500" y="242"/>
                  </a:lnTo>
                  <a:lnTo>
                    <a:pt x="499" y="243"/>
                  </a:lnTo>
                  <a:lnTo>
                    <a:pt x="498" y="243"/>
                  </a:lnTo>
                  <a:lnTo>
                    <a:pt x="498" y="244"/>
                  </a:lnTo>
                  <a:lnTo>
                    <a:pt x="497" y="245"/>
                  </a:lnTo>
                  <a:lnTo>
                    <a:pt x="496" y="247"/>
                  </a:lnTo>
                  <a:lnTo>
                    <a:pt x="495" y="249"/>
                  </a:lnTo>
                  <a:lnTo>
                    <a:pt x="495" y="251"/>
                  </a:lnTo>
                  <a:lnTo>
                    <a:pt x="495" y="252"/>
                  </a:lnTo>
                  <a:lnTo>
                    <a:pt x="495" y="253"/>
                  </a:lnTo>
                  <a:lnTo>
                    <a:pt x="495" y="254"/>
                  </a:lnTo>
                  <a:lnTo>
                    <a:pt x="495" y="255"/>
                  </a:lnTo>
                  <a:lnTo>
                    <a:pt x="495" y="255"/>
                  </a:lnTo>
                  <a:lnTo>
                    <a:pt x="495" y="256"/>
                  </a:lnTo>
                  <a:lnTo>
                    <a:pt x="497" y="258"/>
                  </a:lnTo>
                  <a:lnTo>
                    <a:pt x="497" y="259"/>
                  </a:lnTo>
                  <a:lnTo>
                    <a:pt x="498" y="259"/>
                  </a:lnTo>
                  <a:lnTo>
                    <a:pt x="498" y="260"/>
                  </a:lnTo>
                  <a:lnTo>
                    <a:pt x="498" y="261"/>
                  </a:lnTo>
                  <a:lnTo>
                    <a:pt x="498" y="261"/>
                  </a:lnTo>
                  <a:lnTo>
                    <a:pt x="498" y="263"/>
                  </a:lnTo>
                  <a:lnTo>
                    <a:pt x="497" y="264"/>
                  </a:lnTo>
                  <a:lnTo>
                    <a:pt x="497" y="264"/>
                  </a:lnTo>
                  <a:lnTo>
                    <a:pt x="496" y="265"/>
                  </a:lnTo>
                  <a:lnTo>
                    <a:pt x="496" y="266"/>
                  </a:lnTo>
                  <a:lnTo>
                    <a:pt x="495" y="267"/>
                  </a:lnTo>
                  <a:lnTo>
                    <a:pt x="494" y="267"/>
                  </a:lnTo>
                  <a:lnTo>
                    <a:pt x="492" y="268"/>
                  </a:lnTo>
                  <a:lnTo>
                    <a:pt x="490" y="270"/>
                  </a:lnTo>
                  <a:lnTo>
                    <a:pt x="489" y="270"/>
                  </a:lnTo>
                  <a:lnTo>
                    <a:pt x="488" y="271"/>
                  </a:lnTo>
                  <a:lnTo>
                    <a:pt x="483" y="273"/>
                  </a:lnTo>
                  <a:lnTo>
                    <a:pt x="481" y="274"/>
                  </a:lnTo>
                  <a:lnTo>
                    <a:pt x="480" y="274"/>
                  </a:lnTo>
                  <a:lnTo>
                    <a:pt x="478" y="274"/>
                  </a:lnTo>
                  <a:lnTo>
                    <a:pt x="476" y="275"/>
                  </a:lnTo>
                  <a:lnTo>
                    <a:pt x="475" y="275"/>
                  </a:lnTo>
                  <a:lnTo>
                    <a:pt x="475" y="276"/>
                  </a:lnTo>
                  <a:lnTo>
                    <a:pt x="474" y="276"/>
                  </a:lnTo>
                  <a:lnTo>
                    <a:pt x="474" y="277"/>
                  </a:lnTo>
                  <a:lnTo>
                    <a:pt x="474" y="278"/>
                  </a:lnTo>
                  <a:lnTo>
                    <a:pt x="473" y="279"/>
                  </a:lnTo>
                  <a:lnTo>
                    <a:pt x="473" y="280"/>
                  </a:lnTo>
                  <a:lnTo>
                    <a:pt x="474" y="282"/>
                  </a:lnTo>
                  <a:lnTo>
                    <a:pt x="474" y="283"/>
                  </a:lnTo>
                  <a:lnTo>
                    <a:pt x="474" y="286"/>
                  </a:lnTo>
                  <a:lnTo>
                    <a:pt x="474" y="288"/>
                  </a:lnTo>
                  <a:lnTo>
                    <a:pt x="474" y="289"/>
                  </a:lnTo>
                  <a:lnTo>
                    <a:pt x="473" y="291"/>
                  </a:lnTo>
                  <a:lnTo>
                    <a:pt x="471" y="299"/>
                  </a:lnTo>
                  <a:lnTo>
                    <a:pt x="471" y="301"/>
                  </a:lnTo>
                  <a:lnTo>
                    <a:pt x="470" y="302"/>
                  </a:lnTo>
                  <a:lnTo>
                    <a:pt x="470" y="303"/>
                  </a:lnTo>
                  <a:lnTo>
                    <a:pt x="469" y="304"/>
                  </a:lnTo>
                  <a:lnTo>
                    <a:pt x="468" y="304"/>
                  </a:lnTo>
                  <a:lnTo>
                    <a:pt x="468" y="305"/>
                  </a:lnTo>
                  <a:lnTo>
                    <a:pt x="467" y="305"/>
                  </a:lnTo>
                  <a:lnTo>
                    <a:pt x="466" y="305"/>
                  </a:lnTo>
                  <a:lnTo>
                    <a:pt x="465" y="305"/>
                  </a:lnTo>
                  <a:lnTo>
                    <a:pt x="464" y="305"/>
                  </a:lnTo>
                  <a:lnTo>
                    <a:pt x="463" y="305"/>
                  </a:lnTo>
                  <a:lnTo>
                    <a:pt x="462" y="304"/>
                  </a:lnTo>
                  <a:lnTo>
                    <a:pt x="461" y="304"/>
                  </a:lnTo>
                  <a:lnTo>
                    <a:pt x="460" y="303"/>
                  </a:lnTo>
                  <a:lnTo>
                    <a:pt x="458" y="302"/>
                  </a:lnTo>
                  <a:lnTo>
                    <a:pt x="456" y="301"/>
                  </a:lnTo>
                  <a:lnTo>
                    <a:pt x="452" y="298"/>
                  </a:lnTo>
                  <a:lnTo>
                    <a:pt x="450" y="297"/>
                  </a:lnTo>
                  <a:lnTo>
                    <a:pt x="450" y="296"/>
                  </a:lnTo>
                  <a:lnTo>
                    <a:pt x="447" y="294"/>
                  </a:lnTo>
                  <a:lnTo>
                    <a:pt x="445" y="293"/>
                  </a:lnTo>
                  <a:lnTo>
                    <a:pt x="443" y="291"/>
                  </a:lnTo>
                  <a:lnTo>
                    <a:pt x="442" y="290"/>
                  </a:lnTo>
                  <a:lnTo>
                    <a:pt x="441" y="290"/>
                  </a:lnTo>
                  <a:lnTo>
                    <a:pt x="440" y="290"/>
                  </a:lnTo>
                  <a:lnTo>
                    <a:pt x="437" y="289"/>
                  </a:lnTo>
                  <a:lnTo>
                    <a:pt x="435" y="288"/>
                  </a:lnTo>
                  <a:lnTo>
                    <a:pt x="434" y="288"/>
                  </a:lnTo>
                  <a:lnTo>
                    <a:pt x="429" y="288"/>
                  </a:lnTo>
                  <a:lnTo>
                    <a:pt x="425" y="287"/>
                  </a:lnTo>
                  <a:lnTo>
                    <a:pt x="423" y="287"/>
                  </a:lnTo>
                  <a:lnTo>
                    <a:pt x="420" y="286"/>
                  </a:lnTo>
                  <a:lnTo>
                    <a:pt x="416" y="285"/>
                  </a:lnTo>
                  <a:lnTo>
                    <a:pt x="415" y="285"/>
                  </a:lnTo>
                  <a:lnTo>
                    <a:pt x="415" y="285"/>
                  </a:lnTo>
                  <a:lnTo>
                    <a:pt x="414" y="285"/>
                  </a:lnTo>
                  <a:lnTo>
                    <a:pt x="413" y="286"/>
                  </a:lnTo>
                  <a:lnTo>
                    <a:pt x="412" y="286"/>
                  </a:lnTo>
                  <a:lnTo>
                    <a:pt x="411" y="287"/>
                  </a:lnTo>
                  <a:lnTo>
                    <a:pt x="410" y="287"/>
                  </a:lnTo>
                  <a:lnTo>
                    <a:pt x="410" y="288"/>
                  </a:lnTo>
                  <a:lnTo>
                    <a:pt x="408" y="290"/>
                  </a:lnTo>
                  <a:lnTo>
                    <a:pt x="405" y="293"/>
                  </a:lnTo>
                  <a:lnTo>
                    <a:pt x="402" y="295"/>
                  </a:lnTo>
                  <a:lnTo>
                    <a:pt x="400" y="297"/>
                  </a:lnTo>
                  <a:lnTo>
                    <a:pt x="399" y="297"/>
                  </a:lnTo>
                  <a:lnTo>
                    <a:pt x="396" y="299"/>
                  </a:lnTo>
                  <a:lnTo>
                    <a:pt x="393" y="301"/>
                  </a:lnTo>
                  <a:lnTo>
                    <a:pt x="391" y="303"/>
                  </a:lnTo>
                  <a:lnTo>
                    <a:pt x="388" y="305"/>
                  </a:lnTo>
                  <a:lnTo>
                    <a:pt x="381" y="309"/>
                  </a:lnTo>
                  <a:lnTo>
                    <a:pt x="380" y="310"/>
                  </a:lnTo>
                  <a:lnTo>
                    <a:pt x="377" y="311"/>
                  </a:lnTo>
                  <a:lnTo>
                    <a:pt x="375" y="312"/>
                  </a:lnTo>
                  <a:lnTo>
                    <a:pt x="374" y="313"/>
                  </a:lnTo>
                  <a:lnTo>
                    <a:pt x="372" y="315"/>
                  </a:lnTo>
                  <a:lnTo>
                    <a:pt x="371" y="315"/>
                  </a:lnTo>
                  <a:lnTo>
                    <a:pt x="366" y="317"/>
                  </a:lnTo>
                  <a:lnTo>
                    <a:pt x="363" y="319"/>
                  </a:lnTo>
                  <a:lnTo>
                    <a:pt x="362" y="319"/>
                  </a:lnTo>
                  <a:lnTo>
                    <a:pt x="361" y="320"/>
                  </a:lnTo>
                  <a:lnTo>
                    <a:pt x="360" y="321"/>
                  </a:lnTo>
                  <a:lnTo>
                    <a:pt x="359" y="321"/>
                  </a:lnTo>
                  <a:lnTo>
                    <a:pt x="359" y="322"/>
                  </a:lnTo>
                  <a:lnTo>
                    <a:pt x="358" y="323"/>
                  </a:lnTo>
                  <a:lnTo>
                    <a:pt x="358" y="324"/>
                  </a:lnTo>
                  <a:lnTo>
                    <a:pt x="358" y="324"/>
                  </a:lnTo>
                  <a:lnTo>
                    <a:pt x="358" y="325"/>
                  </a:lnTo>
                  <a:lnTo>
                    <a:pt x="358" y="330"/>
                  </a:lnTo>
                  <a:lnTo>
                    <a:pt x="358" y="331"/>
                  </a:lnTo>
                  <a:lnTo>
                    <a:pt x="358" y="332"/>
                  </a:lnTo>
                  <a:lnTo>
                    <a:pt x="356" y="339"/>
                  </a:lnTo>
                  <a:lnTo>
                    <a:pt x="356" y="340"/>
                  </a:lnTo>
                  <a:lnTo>
                    <a:pt x="355" y="340"/>
                  </a:lnTo>
                  <a:lnTo>
                    <a:pt x="355" y="342"/>
                  </a:lnTo>
                  <a:lnTo>
                    <a:pt x="353" y="343"/>
                  </a:lnTo>
                  <a:lnTo>
                    <a:pt x="352" y="345"/>
                  </a:lnTo>
                  <a:lnTo>
                    <a:pt x="350" y="347"/>
                  </a:lnTo>
                  <a:lnTo>
                    <a:pt x="348" y="348"/>
                  </a:lnTo>
                  <a:lnTo>
                    <a:pt x="347" y="349"/>
                  </a:lnTo>
                  <a:lnTo>
                    <a:pt x="345" y="350"/>
                  </a:lnTo>
                  <a:lnTo>
                    <a:pt x="343" y="351"/>
                  </a:lnTo>
                  <a:lnTo>
                    <a:pt x="342" y="351"/>
                  </a:lnTo>
                  <a:lnTo>
                    <a:pt x="340" y="351"/>
                  </a:lnTo>
                  <a:lnTo>
                    <a:pt x="339" y="352"/>
                  </a:lnTo>
                  <a:lnTo>
                    <a:pt x="338" y="351"/>
                  </a:lnTo>
                  <a:lnTo>
                    <a:pt x="337" y="351"/>
                  </a:lnTo>
                  <a:lnTo>
                    <a:pt x="336" y="351"/>
                  </a:lnTo>
                  <a:lnTo>
                    <a:pt x="332" y="349"/>
                  </a:lnTo>
                  <a:lnTo>
                    <a:pt x="330" y="349"/>
                  </a:lnTo>
                  <a:lnTo>
                    <a:pt x="329" y="349"/>
                  </a:lnTo>
                  <a:lnTo>
                    <a:pt x="327" y="348"/>
                  </a:lnTo>
                  <a:lnTo>
                    <a:pt x="326" y="348"/>
                  </a:lnTo>
                  <a:lnTo>
                    <a:pt x="325" y="349"/>
                  </a:lnTo>
                  <a:lnTo>
                    <a:pt x="323" y="349"/>
                  </a:lnTo>
                  <a:lnTo>
                    <a:pt x="320" y="349"/>
                  </a:lnTo>
                  <a:lnTo>
                    <a:pt x="318" y="349"/>
                  </a:lnTo>
                  <a:lnTo>
                    <a:pt x="317" y="349"/>
                  </a:lnTo>
                  <a:lnTo>
                    <a:pt x="314" y="349"/>
                  </a:lnTo>
                  <a:lnTo>
                    <a:pt x="313" y="349"/>
                  </a:lnTo>
                  <a:lnTo>
                    <a:pt x="312" y="349"/>
                  </a:lnTo>
                  <a:lnTo>
                    <a:pt x="310" y="349"/>
                  </a:lnTo>
                  <a:lnTo>
                    <a:pt x="309" y="349"/>
                  </a:lnTo>
                  <a:lnTo>
                    <a:pt x="305" y="347"/>
                  </a:lnTo>
                  <a:lnTo>
                    <a:pt x="303" y="346"/>
                  </a:lnTo>
                  <a:lnTo>
                    <a:pt x="297" y="345"/>
                  </a:lnTo>
                  <a:lnTo>
                    <a:pt x="295" y="344"/>
                  </a:lnTo>
                  <a:lnTo>
                    <a:pt x="293" y="343"/>
                  </a:lnTo>
                  <a:lnTo>
                    <a:pt x="291" y="343"/>
                  </a:lnTo>
                  <a:lnTo>
                    <a:pt x="290" y="342"/>
                  </a:lnTo>
                  <a:lnTo>
                    <a:pt x="288" y="342"/>
                  </a:lnTo>
                  <a:lnTo>
                    <a:pt x="287" y="342"/>
                  </a:lnTo>
                  <a:lnTo>
                    <a:pt x="285" y="342"/>
                  </a:lnTo>
                  <a:lnTo>
                    <a:pt x="284" y="342"/>
                  </a:lnTo>
                  <a:lnTo>
                    <a:pt x="283" y="342"/>
                  </a:lnTo>
                  <a:lnTo>
                    <a:pt x="282" y="343"/>
                  </a:lnTo>
                  <a:lnTo>
                    <a:pt x="278" y="344"/>
                  </a:lnTo>
                  <a:lnTo>
                    <a:pt x="276" y="345"/>
                  </a:lnTo>
                  <a:lnTo>
                    <a:pt x="275" y="345"/>
                  </a:lnTo>
                  <a:lnTo>
                    <a:pt x="272" y="345"/>
                  </a:lnTo>
                  <a:lnTo>
                    <a:pt x="271" y="345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3" y="347"/>
                  </a:lnTo>
                  <a:lnTo>
                    <a:pt x="259" y="348"/>
                  </a:lnTo>
                  <a:lnTo>
                    <a:pt x="258" y="349"/>
                  </a:lnTo>
                  <a:lnTo>
                    <a:pt x="256" y="349"/>
                  </a:lnTo>
                  <a:lnTo>
                    <a:pt x="253" y="350"/>
                  </a:lnTo>
                  <a:lnTo>
                    <a:pt x="251" y="351"/>
                  </a:lnTo>
                  <a:lnTo>
                    <a:pt x="250" y="351"/>
                  </a:lnTo>
                  <a:lnTo>
                    <a:pt x="250" y="352"/>
                  </a:lnTo>
                  <a:lnTo>
                    <a:pt x="249" y="352"/>
                  </a:lnTo>
                  <a:lnTo>
                    <a:pt x="248" y="354"/>
                  </a:lnTo>
                  <a:lnTo>
                    <a:pt x="247" y="355"/>
                  </a:lnTo>
                  <a:lnTo>
                    <a:pt x="246" y="356"/>
                  </a:lnTo>
                  <a:lnTo>
                    <a:pt x="245" y="356"/>
                  </a:lnTo>
                  <a:lnTo>
                    <a:pt x="242" y="358"/>
                  </a:lnTo>
                  <a:lnTo>
                    <a:pt x="241" y="359"/>
                  </a:lnTo>
                  <a:lnTo>
                    <a:pt x="240" y="360"/>
                  </a:lnTo>
                  <a:lnTo>
                    <a:pt x="239" y="360"/>
                  </a:lnTo>
                  <a:lnTo>
                    <a:pt x="238" y="361"/>
                  </a:lnTo>
                  <a:lnTo>
                    <a:pt x="237" y="362"/>
                  </a:lnTo>
                  <a:lnTo>
                    <a:pt x="237" y="363"/>
                  </a:lnTo>
                  <a:lnTo>
                    <a:pt x="236" y="365"/>
                  </a:lnTo>
                  <a:lnTo>
                    <a:pt x="236" y="366"/>
                  </a:lnTo>
                  <a:lnTo>
                    <a:pt x="236" y="366"/>
                  </a:lnTo>
                  <a:lnTo>
                    <a:pt x="235" y="366"/>
                  </a:lnTo>
                  <a:lnTo>
                    <a:pt x="235" y="366"/>
                  </a:lnTo>
                  <a:lnTo>
                    <a:pt x="235" y="366"/>
                  </a:lnTo>
                  <a:lnTo>
                    <a:pt x="234" y="366"/>
                  </a:lnTo>
                  <a:lnTo>
                    <a:pt x="234" y="366"/>
                  </a:lnTo>
                  <a:lnTo>
                    <a:pt x="233" y="366"/>
                  </a:lnTo>
                  <a:lnTo>
                    <a:pt x="233" y="366"/>
                  </a:lnTo>
                  <a:lnTo>
                    <a:pt x="232" y="365"/>
                  </a:lnTo>
                  <a:lnTo>
                    <a:pt x="230" y="362"/>
                  </a:lnTo>
                  <a:lnTo>
                    <a:pt x="229" y="361"/>
                  </a:lnTo>
                  <a:lnTo>
                    <a:pt x="228" y="360"/>
                  </a:lnTo>
                  <a:lnTo>
                    <a:pt x="227" y="359"/>
                  </a:lnTo>
                  <a:lnTo>
                    <a:pt x="225" y="358"/>
                  </a:lnTo>
                  <a:lnTo>
                    <a:pt x="224" y="357"/>
                  </a:lnTo>
                  <a:lnTo>
                    <a:pt x="222" y="357"/>
                  </a:lnTo>
                  <a:lnTo>
                    <a:pt x="221" y="356"/>
                  </a:lnTo>
                  <a:lnTo>
                    <a:pt x="220" y="356"/>
                  </a:lnTo>
                  <a:lnTo>
                    <a:pt x="218" y="356"/>
                  </a:lnTo>
                  <a:lnTo>
                    <a:pt x="216" y="356"/>
                  </a:lnTo>
                  <a:lnTo>
                    <a:pt x="215" y="357"/>
                  </a:lnTo>
                  <a:lnTo>
                    <a:pt x="213" y="357"/>
                  </a:lnTo>
                  <a:lnTo>
                    <a:pt x="211" y="358"/>
                  </a:lnTo>
                  <a:lnTo>
                    <a:pt x="209" y="359"/>
                  </a:lnTo>
                  <a:lnTo>
                    <a:pt x="208" y="360"/>
                  </a:lnTo>
                  <a:lnTo>
                    <a:pt x="206" y="362"/>
                  </a:lnTo>
                  <a:lnTo>
                    <a:pt x="205" y="363"/>
                  </a:lnTo>
                  <a:lnTo>
                    <a:pt x="203" y="363"/>
                  </a:lnTo>
                  <a:lnTo>
                    <a:pt x="202" y="364"/>
                  </a:lnTo>
                  <a:lnTo>
                    <a:pt x="201" y="364"/>
                  </a:lnTo>
                  <a:lnTo>
                    <a:pt x="200" y="364"/>
                  </a:lnTo>
                  <a:lnTo>
                    <a:pt x="199" y="364"/>
                  </a:lnTo>
                  <a:lnTo>
                    <a:pt x="198" y="364"/>
                  </a:lnTo>
                  <a:lnTo>
                    <a:pt x="196" y="364"/>
                  </a:lnTo>
                  <a:lnTo>
                    <a:pt x="190" y="362"/>
                  </a:lnTo>
                  <a:lnTo>
                    <a:pt x="184" y="360"/>
                  </a:lnTo>
                  <a:lnTo>
                    <a:pt x="181" y="360"/>
                  </a:lnTo>
                  <a:lnTo>
                    <a:pt x="182" y="359"/>
                  </a:lnTo>
                  <a:lnTo>
                    <a:pt x="182" y="358"/>
                  </a:lnTo>
                  <a:lnTo>
                    <a:pt x="181" y="357"/>
                  </a:lnTo>
                  <a:lnTo>
                    <a:pt x="180" y="356"/>
                  </a:lnTo>
                  <a:lnTo>
                    <a:pt x="180" y="355"/>
                  </a:lnTo>
                  <a:lnTo>
                    <a:pt x="179" y="354"/>
                  </a:lnTo>
                  <a:lnTo>
                    <a:pt x="178" y="352"/>
                  </a:lnTo>
                  <a:lnTo>
                    <a:pt x="176" y="351"/>
                  </a:lnTo>
                  <a:lnTo>
                    <a:pt x="175" y="351"/>
                  </a:lnTo>
                  <a:lnTo>
                    <a:pt x="174" y="349"/>
                  </a:lnTo>
                  <a:lnTo>
                    <a:pt x="171" y="348"/>
                  </a:lnTo>
                  <a:lnTo>
                    <a:pt x="169" y="346"/>
                  </a:lnTo>
                  <a:lnTo>
                    <a:pt x="161" y="342"/>
                  </a:lnTo>
                  <a:lnTo>
                    <a:pt x="159" y="341"/>
                  </a:lnTo>
                  <a:lnTo>
                    <a:pt x="156" y="339"/>
                  </a:lnTo>
                  <a:lnTo>
                    <a:pt x="155" y="338"/>
                  </a:lnTo>
                  <a:lnTo>
                    <a:pt x="154" y="337"/>
                  </a:lnTo>
                  <a:lnTo>
                    <a:pt x="154" y="336"/>
                  </a:lnTo>
                  <a:lnTo>
                    <a:pt x="153" y="336"/>
                  </a:lnTo>
                  <a:lnTo>
                    <a:pt x="153" y="334"/>
                  </a:lnTo>
                  <a:lnTo>
                    <a:pt x="152" y="333"/>
                  </a:lnTo>
                  <a:lnTo>
                    <a:pt x="152" y="333"/>
                  </a:lnTo>
                  <a:lnTo>
                    <a:pt x="152" y="331"/>
                  </a:lnTo>
                  <a:lnTo>
                    <a:pt x="152" y="331"/>
                  </a:lnTo>
                  <a:lnTo>
                    <a:pt x="152" y="330"/>
                  </a:lnTo>
                  <a:lnTo>
                    <a:pt x="153" y="328"/>
                  </a:lnTo>
                  <a:lnTo>
                    <a:pt x="153" y="327"/>
                  </a:lnTo>
                  <a:lnTo>
                    <a:pt x="154" y="326"/>
                  </a:lnTo>
                  <a:lnTo>
                    <a:pt x="156" y="323"/>
                  </a:lnTo>
                  <a:lnTo>
                    <a:pt x="156" y="321"/>
                  </a:lnTo>
                  <a:lnTo>
                    <a:pt x="157" y="320"/>
                  </a:lnTo>
                  <a:lnTo>
                    <a:pt x="157" y="319"/>
                  </a:lnTo>
                  <a:lnTo>
                    <a:pt x="157" y="317"/>
                  </a:lnTo>
                  <a:lnTo>
                    <a:pt x="157" y="316"/>
                  </a:lnTo>
                  <a:lnTo>
                    <a:pt x="157" y="315"/>
                  </a:lnTo>
                  <a:lnTo>
                    <a:pt x="157" y="314"/>
                  </a:lnTo>
                  <a:lnTo>
                    <a:pt x="157" y="314"/>
                  </a:lnTo>
                  <a:lnTo>
                    <a:pt x="157" y="313"/>
                  </a:lnTo>
                  <a:lnTo>
                    <a:pt x="156" y="312"/>
                  </a:lnTo>
                  <a:lnTo>
                    <a:pt x="156" y="311"/>
                  </a:lnTo>
                  <a:lnTo>
                    <a:pt x="155" y="310"/>
                  </a:lnTo>
                  <a:lnTo>
                    <a:pt x="154" y="309"/>
                  </a:lnTo>
                  <a:lnTo>
                    <a:pt x="152" y="307"/>
                  </a:lnTo>
                  <a:lnTo>
                    <a:pt x="150" y="305"/>
                  </a:lnTo>
                  <a:lnTo>
                    <a:pt x="148" y="304"/>
                  </a:lnTo>
                  <a:lnTo>
                    <a:pt x="147" y="304"/>
                  </a:lnTo>
                  <a:lnTo>
                    <a:pt x="147" y="304"/>
                  </a:lnTo>
                  <a:lnTo>
                    <a:pt x="145" y="303"/>
                  </a:lnTo>
                  <a:lnTo>
                    <a:pt x="144" y="303"/>
                  </a:lnTo>
                  <a:lnTo>
                    <a:pt x="142" y="303"/>
                  </a:lnTo>
                  <a:lnTo>
                    <a:pt x="139" y="303"/>
                  </a:lnTo>
                  <a:lnTo>
                    <a:pt x="137" y="303"/>
                  </a:lnTo>
                  <a:lnTo>
                    <a:pt x="136" y="302"/>
                  </a:lnTo>
                  <a:lnTo>
                    <a:pt x="135" y="302"/>
                  </a:lnTo>
                  <a:lnTo>
                    <a:pt x="135" y="301"/>
                  </a:lnTo>
                  <a:lnTo>
                    <a:pt x="134" y="301"/>
                  </a:lnTo>
                  <a:lnTo>
                    <a:pt x="134" y="300"/>
                  </a:lnTo>
                  <a:lnTo>
                    <a:pt x="132" y="298"/>
                  </a:lnTo>
                  <a:lnTo>
                    <a:pt x="132" y="297"/>
                  </a:lnTo>
                  <a:lnTo>
                    <a:pt x="131" y="297"/>
                  </a:lnTo>
                  <a:lnTo>
                    <a:pt x="130" y="296"/>
                  </a:lnTo>
                  <a:lnTo>
                    <a:pt x="127" y="294"/>
                  </a:lnTo>
                  <a:lnTo>
                    <a:pt x="123" y="291"/>
                  </a:lnTo>
                  <a:lnTo>
                    <a:pt x="121" y="290"/>
                  </a:lnTo>
                  <a:lnTo>
                    <a:pt x="119" y="288"/>
                  </a:lnTo>
                  <a:lnTo>
                    <a:pt x="118" y="288"/>
                  </a:lnTo>
                  <a:lnTo>
                    <a:pt x="117" y="287"/>
                  </a:lnTo>
                  <a:lnTo>
                    <a:pt x="115" y="286"/>
                  </a:lnTo>
                  <a:lnTo>
                    <a:pt x="113" y="285"/>
                  </a:lnTo>
                  <a:lnTo>
                    <a:pt x="112" y="284"/>
                  </a:lnTo>
                  <a:lnTo>
                    <a:pt x="108" y="282"/>
                  </a:lnTo>
                  <a:lnTo>
                    <a:pt x="107" y="281"/>
                  </a:lnTo>
                  <a:lnTo>
                    <a:pt x="104" y="279"/>
                  </a:lnTo>
                  <a:lnTo>
                    <a:pt x="99" y="274"/>
                  </a:lnTo>
                  <a:lnTo>
                    <a:pt x="98" y="273"/>
                  </a:lnTo>
                  <a:lnTo>
                    <a:pt x="97" y="272"/>
                  </a:lnTo>
                  <a:lnTo>
                    <a:pt x="96" y="272"/>
                  </a:lnTo>
                  <a:lnTo>
                    <a:pt x="95" y="271"/>
                  </a:lnTo>
                  <a:lnTo>
                    <a:pt x="92" y="270"/>
                  </a:lnTo>
                  <a:lnTo>
                    <a:pt x="91" y="270"/>
                  </a:lnTo>
                  <a:lnTo>
                    <a:pt x="91" y="269"/>
                  </a:lnTo>
                  <a:lnTo>
                    <a:pt x="90" y="268"/>
                  </a:lnTo>
                  <a:lnTo>
                    <a:pt x="88" y="267"/>
                  </a:lnTo>
                  <a:lnTo>
                    <a:pt x="87" y="265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1"/>
                  </a:lnTo>
                  <a:lnTo>
                    <a:pt x="82" y="260"/>
                  </a:lnTo>
                  <a:lnTo>
                    <a:pt x="80" y="259"/>
                  </a:lnTo>
                  <a:lnTo>
                    <a:pt x="78" y="258"/>
                  </a:lnTo>
                  <a:lnTo>
                    <a:pt x="76" y="257"/>
                  </a:lnTo>
                  <a:lnTo>
                    <a:pt x="72" y="256"/>
                  </a:lnTo>
                  <a:lnTo>
                    <a:pt x="71" y="256"/>
                  </a:lnTo>
                  <a:lnTo>
                    <a:pt x="68" y="254"/>
                  </a:lnTo>
                  <a:lnTo>
                    <a:pt x="67" y="254"/>
                  </a:lnTo>
                  <a:lnTo>
                    <a:pt x="67" y="253"/>
                  </a:lnTo>
                  <a:lnTo>
                    <a:pt x="66" y="253"/>
                  </a:lnTo>
                  <a:lnTo>
                    <a:pt x="66" y="252"/>
                  </a:lnTo>
                  <a:lnTo>
                    <a:pt x="65" y="252"/>
                  </a:lnTo>
                  <a:lnTo>
                    <a:pt x="65" y="251"/>
                  </a:lnTo>
                  <a:lnTo>
                    <a:pt x="65" y="250"/>
                  </a:lnTo>
                  <a:lnTo>
                    <a:pt x="65" y="249"/>
                  </a:lnTo>
                  <a:lnTo>
                    <a:pt x="65" y="247"/>
                  </a:lnTo>
                  <a:lnTo>
                    <a:pt x="65" y="245"/>
                  </a:lnTo>
                  <a:lnTo>
                    <a:pt x="65" y="244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40"/>
                  </a:lnTo>
                  <a:lnTo>
                    <a:pt x="62" y="238"/>
                  </a:lnTo>
                  <a:lnTo>
                    <a:pt x="60" y="235"/>
                  </a:lnTo>
                  <a:lnTo>
                    <a:pt x="59" y="234"/>
                  </a:lnTo>
                  <a:lnTo>
                    <a:pt x="58" y="233"/>
                  </a:lnTo>
                  <a:lnTo>
                    <a:pt x="57" y="232"/>
                  </a:lnTo>
                  <a:lnTo>
                    <a:pt x="56" y="231"/>
                  </a:lnTo>
                  <a:lnTo>
                    <a:pt x="55" y="231"/>
                  </a:lnTo>
                  <a:lnTo>
                    <a:pt x="52" y="230"/>
                  </a:lnTo>
                  <a:lnTo>
                    <a:pt x="51" y="229"/>
                  </a:lnTo>
                  <a:lnTo>
                    <a:pt x="50" y="228"/>
                  </a:lnTo>
                  <a:lnTo>
                    <a:pt x="48" y="227"/>
                  </a:lnTo>
                  <a:lnTo>
                    <a:pt x="45" y="225"/>
                  </a:lnTo>
                  <a:lnTo>
                    <a:pt x="44" y="224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2" y="222"/>
                  </a:lnTo>
                  <a:lnTo>
                    <a:pt x="41" y="221"/>
                  </a:lnTo>
                  <a:lnTo>
                    <a:pt x="40" y="219"/>
                  </a:lnTo>
                  <a:lnTo>
                    <a:pt x="40" y="218"/>
                  </a:lnTo>
                  <a:lnTo>
                    <a:pt x="39" y="216"/>
                  </a:lnTo>
                  <a:lnTo>
                    <a:pt x="39" y="214"/>
                  </a:lnTo>
                  <a:lnTo>
                    <a:pt x="38" y="212"/>
                  </a:lnTo>
                  <a:lnTo>
                    <a:pt x="38" y="210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2"/>
                  </a:lnTo>
                  <a:lnTo>
                    <a:pt x="39" y="201"/>
                  </a:lnTo>
                  <a:lnTo>
                    <a:pt x="39" y="200"/>
                  </a:lnTo>
                  <a:lnTo>
                    <a:pt x="41" y="193"/>
                  </a:lnTo>
                  <a:lnTo>
                    <a:pt x="42" y="188"/>
                  </a:lnTo>
                  <a:lnTo>
                    <a:pt x="43" y="187"/>
                  </a:lnTo>
                  <a:lnTo>
                    <a:pt x="43" y="185"/>
                  </a:lnTo>
                  <a:lnTo>
                    <a:pt x="43" y="184"/>
                  </a:lnTo>
                  <a:lnTo>
                    <a:pt x="43" y="182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2" y="176"/>
                  </a:lnTo>
                  <a:lnTo>
                    <a:pt x="41" y="173"/>
                  </a:lnTo>
                  <a:lnTo>
                    <a:pt x="41" y="171"/>
                  </a:lnTo>
                  <a:lnTo>
                    <a:pt x="40" y="170"/>
                  </a:lnTo>
                  <a:lnTo>
                    <a:pt x="38" y="166"/>
                  </a:lnTo>
                  <a:lnTo>
                    <a:pt x="37" y="164"/>
                  </a:lnTo>
                  <a:lnTo>
                    <a:pt x="37" y="163"/>
                  </a:lnTo>
                  <a:lnTo>
                    <a:pt x="36" y="162"/>
                  </a:lnTo>
                  <a:lnTo>
                    <a:pt x="35" y="160"/>
                  </a:lnTo>
                  <a:lnTo>
                    <a:pt x="33" y="158"/>
                  </a:lnTo>
                  <a:lnTo>
                    <a:pt x="31" y="156"/>
                  </a:lnTo>
                  <a:lnTo>
                    <a:pt x="30" y="154"/>
                  </a:lnTo>
                  <a:lnTo>
                    <a:pt x="27" y="152"/>
                  </a:lnTo>
                  <a:lnTo>
                    <a:pt x="26" y="151"/>
                  </a:lnTo>
                  <a:lnTo>
                    <a:pt x="26" y="150"/>
                  </a:lnTo>
                  <a:lnTo>
                    <a:pt x="24" y="146"/>
                  </a:lnTo>
                  <a:lnTo>
                    <a:pt x="23" y="145"/>
                  </a:lnTo>
                  <a:lnTo>
                    <a:pt x="21" y="143"/>
                  </a:lnTo>
                  <a:lnTo>
                    <a:pt x="19" y="141"/>
                  </a:lnTo>
                  <a:lnTo>
                    <a:pt x="19" y="140"/>
                  </a:lnTo>
                  <a:lnTo>
                    <a:pt x="18" y="140"/>
                  </a:lnTo>
                  <a:lnTo>
                    <a:pt x="16" y="139"/>
                  </a:lnTo>
                  <a:lnTo>
                    <a:pt x="13" y="138"/>
                  </a:lnTo>
                  <a:lnTo>
                    <a:pt x="11" y="138"/>
                  </a:lnTo>
                  <a:lnTo>
                    <a:pt x="10" y="137"/>
                  </a:lnTo>
                  <a:lnTo>
                    <a:pt x="9" y="136"/>
                  </a:lnTo>
                  <a:lnTo>
                    <a:pt x="7" y="136"/>
                  </a:lnTo>
                  <a:lnTo>
                    <a:pt x="6" y="135"/>
                  </a:lnTo>
                  <a:lnTo>
                    <a:pt x="5" y="134"/>
                  </a:lnTo>
                  <a:lnTo>
                    <a:pt x="4" y="133"/>
                  </a:lnTo>
                  <a:lnTo>
                    <a:pt x="3" y="132"/>
                  </a:lnTo>
                  <a:lnTo>
                    <a:pt x="2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0" y="128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1" y="121"/>
                  </a:lnTo>
                  <a:lnTo>
                    <a:pt x="2" y="121"/>
                  </a:lnTo>
                  <a:lnTo>
                    <a:pt x="3" y="119"/>
                  </a:lnTo>
                  <a:lnTo>
                    <a:pt x="4" y="118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10" y="113"/>
                  </a:lnTo>
                  <a:lnTo>
                    <a:pt x="11" y="112"/>
                  </a:lnTo>
                  <a:lnTo>
                    <a:pt x="12" y="111"/>
                  </a:lnTo>
                  <a:lnTo>
                    <a:pt x="13" y="110"/>
                  </a:lnTo>
                  <a:lnTo>
                    <a:pt x="13" y="109"/>
                  </a:lnTo>
                  <a:lnTo>
                    <a:pt x="13" y="108"/>
                  </a:lnTo>
                  <a:lnTo>
                    <a:pt x="13" y="107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5"/>
                  </a:lnTo>
                  <a:lnTo>
                    <a:pt x="13" y="103"/>
                  </a:lnTo>
                  <a:lnTo>
                    <a:pt x="12" y="100"/>
                  </a:lnTo>
                  <a:lnTo>
                    <a:pt x="11" y="98"/>
                  </a:lnTo>
                  <a:lnTo>
                    <a:pt x="11" y="96"/>
                  </a:lnTo>
                  <a:lnTo>
                    <a:pt x="10" y="92"/>
                  </a:lnTo>
                  <a:lnTo>
                    <a:pt x="10" y="91"/>
                  </a:lnTo>
                  <a:lnTo>
                    <a:pt x="9" y="89"/>
                  </a:lnTo>
                  <a:lnTo>
                    <a:pt x="8" y="88"/>
                  </a:lnTo>
                  <a:lnTo>
                    <a:pt x="8" y="87"/>
                  </a:lnTo>
                  <a:lnTo>
                    <a:pt x="6" y="85"/>
                  </a:lnTo>
                  <a:lnTo>
                    <a:pt x="6" y="84"/>
                  </a:lnTo>
                  <a:lnTo>
                    <a:pt x="5" y="84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6" y="83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9" y="82"/>
                  </a:lnTo>
                  <a:lnTo>
                    <a:pt x="11" y="82"/>
                  </a:lnTo>
                  <a:lnTo>
                    <a:pt x="12" y="82"/>
                  </a:lnTo>
                  <a:lnTo>
                    <a:pt x="17" y="81"/>
                  </a:lnTo>
                  <a:lnTo>
                    <a:pt x="20" y="81"/>
                  </a:lnTo>
                  <a:lnTo>
                    <a:pt x="23" y="81"/>
                  </a:lnTo>
                  <a:lnTo>
                    <a:pt x="26" y="81"/>
                  </a:lnTo>
                  <a:lnTo>
                    <a:pt x="28" y="81"/>
                  </a:lnTo>
                  <a:lnTo>
                    <a:pt x="30" y="82"/>
                  </a:lnTo>
                  <a:lnTo>
                    <a:pt x="31" y="82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5" y="84"/>
                  </a:lnTo>
                  <a:lnTo>
                    <a:pt x="36" y="85"/>
                  </a:lnTo>
                  <a:lnTo>
                    <a:pt x="37" y="86"/>
                  </a:lnTo>
                  <a:lnTo>
                    <a:pt x="38" y="87"/>
                  </a:lnTo>
                  <a:lnTo>
                    <a:pt x="39" y="89"/>
                  </a:lnTo>
                  <a:lnTo>
                    <a:pt x="40" y="91"/>
                  </a:lnTo>
                  <a:lnTo>
                    <a:pt x="41" y="92"/>
                  </a:lnTo>
                  <a:lnTo>
                    <a:pt x="41" y="93"/>
                  </a:lnTo>
                  <a:lnTo>
                    <a:pt x="42" y="94"/>
                  </a:lnTo>
                  <a:lnTo>
                    <a:pt x="42" y="99"/>
                  </a:lnTo>
                  <a:lnTo>
                    <a:pt x="43" y="101"/>
                  </a:lnTo>
                  <a:lnTo>
                    <a:pt x="44" y="106"/>
                  </a:lnTo>
                  <a:lnTo>
                    <a:pt x="45" y="107"/>
                  </a:lnTo>
                  <a:lnTo>
                    <a:pt x="45" y="109"/>
                  </a:lnTo>
                  <a:lnTo>
                    <a:pt x="46" y="110"/>
                  </a:lnTo>
                  <a:lnTo>
                    <a:pt x="46" y="111"/>
                  </a:lnTo>
                  <a:lnTo>
                    <a:pt x="47" y="112"/>
                  </a:lnTo>
                  <a:lnTo>
                    <a:pt x="48" y="113"/>
                  </a:lnTo>
                  <a:lnTo>
                    <a:pt x="49" y="113"/>
                  </a:lnTo>
                  <a:lnTo>
                    <a:pt x="51" y="114"/>
                  </a:lnTo>
                  <a:lnTo>
                    <a:pt x="52" y="115"/>
                  </a:lnTo>
                  <a:lnTo>
                    <a:pt x="53" y="115"/>
                  </a:lnTo>
                  <a:lnTo>
                    <a:pt x="60" y="118"/>
                  </a:lnTo>
                  <a:lnTo>
                    <a:pt x="61" y="118"/>
                  </a:lnTo>
                  <a:lnTo>
                    <a:pt x="62" y="119"/>
                  </a:lnTo>
                  <a:lnTo>
                    <a:pt x="64" y="119"/>
                  </a:lnTo>
                  <a:lnTo>
                    <a:pt x="64" y="120"/>
                  </a:lnTo>
                  <a:lnTo>
                    <a:pt x="65" y="121"/>
                  </a:lnTo>
                  <a:lnTo>
                    <a:pt x="66" y="122"/>
                  </a:lnTo>
                  <a:lnTo>
                    <a:pt x="66" y="123"/>
                  </a:lnTo>
                  <a:lnTo>
                    <a:pt x="66" y="124"/>
                  </a:lnTo>
                  <a:lnTo>
                    <a:pt x="66" y="125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7"/>
                  </a:lnTo>
                  <a:lnTo>
                    <a:pt x="65" y="127"/>
                  </a:lnTo>
                  <a:lnTo>
                    <a:pt x="64" y="128"/>
                  </a:lnTo>
                  <a:lnTo>
                    <a:pt x="63" y="128"/>
                  </a:lnTo>
                  <a:lnTo>
                    <a:pt x="63" y="129"/>
                  </a:lnTo>
                  <a:lnTo>
                    <a:pt x="63" y="130"/>
                  </a:lnTo>
                  <a:lnTo>
                    <a:pt x="62" y="130"/>
                  </a:lnTo>
                  <a:lnTo>
                    <a:pt x="62" y="131"/>
                  </a:lnTo>
                  <a:lnTo>
                    <a:pt x="62" y="132"/>
                  </a:lnTo>
                  <a:lnTo>
                    <a:pt x="63" y="133"/>
                  </a:lnTo>
                  <a:lnTo>
                    <a:pt x="63" y="134"/>
                  </a:lnTo>
                  <a:lnTo>
                    <a:pt x="64" y="136"/>
                  </a:lnTo>
                  <a:lnTo>
                    <a:pt x="65" y="137"/>
                  </a:lnTo>
                  <a:lnTo>
                    <a:pt x="67" y="138"/>
                  </a:lnTo>
                  <a:lnTo>
                    <a:pt x="68" y="140"/>
                  </a:lnTo>
                  <a:lnTo>
                    <a:pt x="72" y="143"/>
                  </a:lnTo>
                  <a:lnTo>
                    <a:pt x="73" y="144"/>
                  </a:lnTo>
                  <a:lnTo>
                    <a:pt x="74" y="145"/>
                  </a:lnTo>
                  <a:lnTo>
                    <a:pt x="75" y="146"/>
                  </a:lnTo>
                  <a:lnTo>
                    <a:pt x="76" y="149"/>
                  </a:lnTo>
                  <a:lnTo>
                    <a:pt x="77" y="150"/>
                  </a:lnTo>
                  <a:lnTo>
                    <a:pt x="77" y="150"/>
                  </a:lnTo>
                  <a:lnTo>
                    <a:pt x="77" y="151"/>
                  </a:lnTo>
                  <a:lnTo>
                    <a:pt x="77" y="152"/>
                  </a:lnTo>
                  <a:lnTo>
                    <a:pt x="76" y="155"/>
                  </a:lnTo>
                  <a:lnTo>
                    <a:pt x="76" y="159"/>
                  </a:lnTo>
                  <a:lnTo>
                    <a:pt x="76" y="161"/>
                  </a:lnTo>
                  <a:lnTo>
                    <a:pt x="75" y="164"/>
                  </a:lnTo>
                  <a:lnTo>
                    <a:pt x="75" y="165"/>
                  </a:lnTo>
                  <a:lnTo>
                    <a:pt x="75" y="166"/>
                  </a:lnTo>
                  <a:lnTo>
                    <a:pt x="75" y="167"/>
                  </a:lnTo>
                  <a:lnTo>
                    <a:pt x="75" y="167"/>
                  </a:lnTo>
                  <a:lnTo>
                    <a:pt x="76" y="169"/>
                  </a:lnTo>
                  <a:lnTo>
                    <a:pt x="76" y="171"/>
                  </a:lnTo>
                  <a:lnTo>
                    <a:pt x="77" y="173"/>
                  </a:lnTo>
                  <a:lnTo>
                    <a:pt x="79" y="175"/>
                  </a:lnTo>
                  <a:lnTo>
                    <a:pt x="80" y="177"/>
                  </a:lnTo>
                  <a:lnTo>
                    <a:pt x="81" y="177"/>
                  </a:lnTo>
                  <a:lnTo>
                    <a:pt x="81" y="178"/>
                  </a:lnTo>
                  <a:lnTo>
                    <a:pt x="82" y="178"/>
                  </a:lnTo>
                  <a:lnTo>
                    <a:pt x="83" y="179"/>
                  </a:lnTo>
                  <a:lnTo>
                    <a:pt x="84" y="179"/>
                  </a:lnTo>
                  <a:lnTo>
                    <a:pt x="85" y="180"/>
                  </a:lnTo>
                  <a:lnTo>
                    <a:pt x="87" y="180"/>
                  </a:lnTo>
                  <a:lnTo>
                    <a:pt x="88" y="181"/>
                  </a:lnTo>
                  <a:lnTo>
                    <a:pt x="89" y="181"/>
                  </a:lnTo>
                  <a:lnTo>
                    <a:pt x="90" y="181"/>
                  </a:lnTo>
                  <a:lnTo>
                    <a:pt x="91" y="181"/>
                  </a:lnTo>
                  <a:lnTo>
                    <a:pt x="92" y="181"/>
                  </a:lnTo>
                  <a:lnTo>
                    <a:pt x="93" y="180"/>
                  </a:lnTo>
                  <a:lnTo>
                    <a:pt x="93" y="180"/>
                  </a:lnTo>
                  <a:lnTo>
                    <a:pt x="94" y="180"/>
                  </a:lnTo>
                  <a:lnTo>
                    <a:pt x="94" y="179"/>
                  </a:lnTo>
                  <a:lnTo>
                    <a:pt x="94" y="178"/>
                  </a:lnTo>
                  <a:lnTo>
                    <a:pt x="95" y="175"/>
                  </a:lnTo>
                  <a:lnTo>
                    <a:pt x="95" y="172"/>
                  </a:lnTo>
                  <a:lnTo>
                    <a:pt x="96" y="170"/>
                  </a:lnTo>
                  <a:lnTo>
                    <a:pt x="96" y="169"/>
                  </a:lnTo>
                  <a:lnTo>
                    <a:pt x="96" y="167"/>
                  </a:lnTo>
                  <a:lnTo>
                    <a:pt x="95" y="165"/>
                  </a:lnTo>
                  <a:lnTo>
                    <a:pt x="95" y="162"/>
                  </a:lnTo>
                  <a:lnTo>
                    <a:pt x="95" y="161"/>
                  </a:lnTo>
                  <a:lnTo>
                    <a:pt x="95" y="159"/>
                  </a:lnTo>
                  <a:lnTo>
                    <a:pt x="95" y="157"/>
                  </a:lnTo>
                  <a:lnTo>
                    <a:pt x="95" y="154"/>
                  </a:lnTo>
                  <a:lnTo>
                    <a:pt x="96" y="150"/>
                  </a:lnTo>
                  <a:lnTo>
                    <a:pt x="96" y="146"/>
                  </a:lnTo>
                  <a:lnTo>
                    <a:pt x="97" y="144"/>
                  </a:lnTo>
                  <a:lnTo>
                    <a:pt x="97" y="142"/>
                  </a:lnTo>
                  <a:lnTo>
                    <a:pt x="97" y="141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9" y="139"/>
                  </a:lnTo>
                  <a:lnTo>
                    <a:pt x="99" y="139"/>
                  </a:lnTo>
                  <a:lnTo>
                    <a:pt x="100" y="138"/>
                  </a:lnTo>
                  <a:lnTo>
                    <a:pt x="102" y="138"/>
                  </a:lnTo>
                  <a:lnTo>
                    <a:pt x="103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5" y="136"/>
                  </a:lnTo>
                  <a:lnTo>
                    <a:pt x="105" y="135"/>
                  </a:lnTo>
                  <a:lnTo>
                    <a:pt x="105" y="134"/>
                  </a:lnTo>
                  <a:lnTo>
                    <a:pt x="106" y="133"/>
                  </a:lnTo>
                  <a:lnTo>
                    <a:pt x="106" y="132"/>
                  </a:lnTo>
                  <a:lnTo>
                    <a:pt x="106" y="129"/>
                  </a:lnTo>
                  <a:lnTo>
                    <a:pt x="106" y="128"/>
                  </a:lnTo>
                  <a:lnTo>
                    <a:pt x="107" y="126"/>
                  </a:lnTo>
                  <a:lnTo>
                    <a:pt x="107" y="124"/>
                  </a:lnTo>
                  <a:lnTo>
                    <a:pt x="108" y="122"/>
                  </a:lnTo>
                  <a:lnTo>
                    <a:pt x="109" y="120"/>
                  </a:lnTo>
                  <a:lnTo>
                    <a:pt x="110" y="117"/>
                  </a:lnTo>
                  <a:lnTo>
                    <a:pt x="111" y="115"/>
                  </a:lnTo>
                  <a:lnTo>
                    <a:pt x="112" y="114"/>
                  </a:lnTo>
                  <a:lnTo>
                    <a:pt x="113" y="113"/>
                  </a:lnTo>
                  <a:lnTo>
                    <a:pt x="115" y="110"/>
                  </a:lnTo>
                  <a:lnTo>
                    <a:pt x="117" y="108"/>
                  </a:lnTo>
                  <a:lnTo>
                    <a:pt x="121" y="104"/>
                  </a:lnTo>
                  <a:lnTo>
                    <a:pt x="123" y="103"/>
                  </a:lnTo>
                  <a:lnTo>
                    <a:pt x="124" y="102"/>
                  </a:lnTo>
                  <a:lnTo>
                    <a:pt x="125" y="100"/>
                  </a:lnTo>
                  <a:lnTo>
                    <a:pt x="126" y="98"/>
                  </a:lnTo>
                  <a:lnTo>
                    <a:pt x="126" y="96"/>
                  </a:lnTo>
                  <a:lnTo>
                    <a:pt x="128" y="92"/>
                  </a:lnTo>
                  <a:lnTo>
                    <a:pt x="129" y="90"/>
                  </a:lnTo>
                  <a:lnTo>
                    <a:pt x="129" y="89"/>
                  </a:lnTo>
                  <a:lnTo>
                    <a:pt x="130" y="88"/>
                  </a:lnTo>
                  <a:lnTo>
                    <a:pt x="130" y="87"/>
                  </a:lnTo>
                  <a:lnTo>
                    <a:pt x="131" y="86"/>
                  </a:lnTo>
                  <a:lnTo>
                    <a:pt x="132" y="86"/>
                  </a:lnTo>
                  <a:lnTo>
                    <a:pt x="133" y="85"/>
                  </a:lnTo>
                  <a:lnTo>
                    <a:pt x="134" y="84"/>
                  </a:lnTo>
                  <a:lnTo>
                    <a:pt x="138" y="82"/>
                  </a:lnTo>
                  <a:lnTo>
                    <a:pt x="139" y="81"/>
                  </a:lnTo>
                  <a:lnTo>
                    <a:pt x="140" y="81"/>
                  </a:lnTo>
                  <a:lnTo>
                    <a:pt x="141" y="80"/>
                  </a:lnTo>
                  <a:lnTo>
                    <a:pt x="142" y="79"/>
                  </a:lnTo>
                  <a:lnTo>
                    <a:pt x="145" y="75"/>
                  </a:lnTo>
                  <a:lnTo>
                    <a:pt x="147" y="74"/>
                  </a:lnTo>
                  <a:lnTo>
                    <a:pt x="149" y="72"/>
                  </a:lnTo>
                  <a:lnTo>
                    <a:pt x="151" y="71"/>
                  </a:lnTo>
                  <a:lnTo>
                    <a:pt x="153" y="69"/>
                  </a:lnTo>
                  <a:lnTo>
                    <a:pt x="155" y="68"/>
                  </a:lnTo>
                  <a:lnTo>
                    <a:pt x="157" y="67"/>
                  </a:lnTo>
                  <a:lnTo>
                    <a:pt x="160" y="67"/>
                  </a:lnTo>
                  <a:lnTo>
                    <a:pt x="161" y="66"/>
                  </a:lnTo>
                  <a:lnTo>
                    <a:pt x="162" y="66"/>
                  </a:lnTo>
                  <a:lnTo>
                    <a:pt x="162" y="65"/>
                  </a:lnTo>
                  <a:lnTo>
                    <a:pt x="163" y="64"/>
                  </a:lnTo>
                  <a:lnTo>
                    <a:pt x="163" y="64"/>
                  </a:lnTo>
                  <a:lnTo>
                    <a:pt x="164" y="63"/>
                  </a:lnTo>
                  <a:lnTo>
                    <a:pt x="164" y="62"/>
                  </a:lnTo>
                  <a:lnTo>
                    <a:pt x="165" y="60"/>
                  </a:lnTo>
                  <a:lnTo>
                    <a:pt x="166" y="56"/>
                  </a:lnTo>
                  <a:lnTo>
                    <a:pt x="167" y="54"/>
                  </a:lnTo>
                  <a:lnTo>
                    <a:pt x="167" y="53"/>
                  </a:lnTo>
                  <a:lnTo>
                    <a:pt x="168" y="50"/>
                  </a:lnTo>
                  <a:lnTo>
                    <a:pt x="170" y="48"/>
                  </a:lnTo>
                  <a:lnTo>
                    <a:pt x="172" y="45"/>
                  </a:lnTo>
                  <a:lnTo>
                    <a:pt x="173" y="44"/>
                  </a:lnTo>
                  <a:lnTo>
                    <a:pt x="174" y="43"/>
                  </a:lnTo>
                  <a:lnTo>
                    <a:pt x="175" y="42"/>
                  </a:lnTo>
                  <a:lnTo>
                    <a:pt x="176" y="41"/>
                  </a:lnTo>
                  <a:lnTo>
                    <a:pt x="178" y="40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2" y="38"/>
                  </a:lnTo>
                  <a:lnTo>
                    <a:pt x="185" y="37"/>
                  </a:lnTo>
                  <a:lnTo>
                    <a:pt x="189" y="36"/>
                  </a:lnTo>
                  <a:lnTo>
                    <a:pt x="195" y="35"/>
                  </a:lnTo>
                  <a:lnTo>
                    <a:pt x="198" y="34"/>
                  </a:lnTo>
                  <a:lnTo>
                    <a:pt x="205" y="32"/>
                  </a:lnTo>
                  <a:lnTo>
                    <a:pt x="213" y="31"/>
                  </a:lnTo>
                  <a:lnTo>
                    <a:pt x="218" y="29"/>
                  </a:lnTo>
                  <a:lnTo>
                    <a:pt x="220" y="29"/>
                  </a:lnTo>
                  <a:lnTo>
                    <a:pt x="221" y="29"/>
                  </a:lnTo>
                  <a:lnTo>
                    <a:pt x="223" y="28"/>
                  </a:lnTo>
                  <a:lnTo>
                    <a:pt x="225" y="28"/>
                  </a:lnTo>
                  <a:lnTo>
                    <a:pt x="228" y="28"/>
                  </a:lnTo>
                  <a:lnTo>
                    <a:pt x="233" y="29"/>
                  </a:lnTo>
                  <a:lnTo>
                    <a:pt x="240" y="29"/>
                  </a:lnTo>
                  <a:lnTo>
                    <a:pt x="242" y="30"/>
                  </a:lnTo>
                  <a:lnTo>
                    <a:pt x="244" y="30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1" y="33"/>
                  </a:lnTo>
                  <a:lnTo>
                    <a:pt x="253" y="34"/>
                  </a:lnTo>
                  <a:lnTo>
                    <a:pt x="254" y="34"/>
                  </a:lnTo>
                  <a:lnTo>
                    <a:pt x="255" y="35"/>
                  </a:lnTo>
                  <a:lnTo>
                    <a:pt x="255" y="35"/>
                  </a:lnTo>
                  <a:lnTo>
                    <a:pt x="256" y="34"/>
                  </a:lnTo>
                  <a:lnTo>
                    <a:pt x="257" y="34"/>
                  </a:lnTo>
                  <a:lnTo>
                    <a:pt x="258" y="34"/>
                  </a:lnTo>
                  <a:lnTo>
                    <a:pt x="258" y="33"/>
                  </a:lnTo>
                  <a:lnTo>
                    <a:pt x="259" y="33"/>
                  </a:lnTo>
                  <a:lnTo>
                    <a:pt x="269" y="21"/>
                  </a:lnTo>
                  <a:lnTo>
                    <a:pt x="270" y="20"/>
                  </a:lnTo>
                  <a:lnTo>
                    <a:pt x="272" y="19"/>
                  </a:lnTo>
                  <a:lnTo>
                    <a:pt x="273" y="18"/>
                  </a:lnTo>
                  <a:lnTo>
                    <a:pt x="274" y="17"/>
                  </a:lnTo>
                  <a:lnTo>
                    <a:pt x="277" y="15"/>
                  </a:lnTo>
                  <a:lnTo>
                    <a:pt x="279" y="14"/>
                  </a:lnTo>
                  <a:lnTo>
                    <a:pt x="282" y="13"/>
                  </a:lnTo>
                  <a:lnTo>
                    <a:pt x="285" y="12"/>
                  </a:lnTo>
                  <a:lnTo>
                    <a:pt x="288" y="11"/>
                  </a:lnTo>
                  <a:lnTo>
                    <a:pt x="289" y="10"/>
                  </a:lnTo>
                  <a:lnTo>
                    <a:pt x="291" y="10"/>
                  </a:lnTo>
                  <a:lnTo>
                    <a:pt x="292" y="10"/>
                  </a:lnTo>
                  <a:lnTo>
                    <a:pt x="293" y="10"/>
                  </a:lnTo>
                  <a:lnTo>
                    <a:pt x="294" y="10"/>
                  </a:lnTo>
                  <a:lnTo>
                    <a:pt x="294" y="10"/>
                  </a:lnTo>
                  <a:lnTo>
                    <a:pt x="295" y="11"/>
                  </a:lnTo>
                  <a:lnTo>
                    <a:pt x="298" y="12"/>
                  </a:lnTo>
                  <a:lnTo>
                    <a:pt x="299" y="12"/>
                  </a:lnTo>
                  <a:lnTo>
                    <a:pt x="300" y="12"/>
                  </a:lnTo>
                  <a:lnTo>
                    <a:pt x="300" y="12"/>
                  </a:lnTo>
                  <a:lnTo>
                    <a:pt x="301" y="12"/>
                  </a:lnTo>
                  <a:lnTo>
                    <a:pt x="301" y="12"/>
                  </a:lnTo>
                  <a:lnTo>
                    <a:pt x="301" y="12"/>
                  </a:lnTo>
                  <a:lnTo>
                    <a:pt x="302" y="11"/>
                  </a:lnTo>
                  <a:lnTo>
                    <a:pt x="302" y="10"/>
                  </a:lnTo>
                  <a:lnTo>
                    <a:pt x="303" y="10"/>
                  </a:lnTo>
                  <a:lnTo>
                    <a:pt x="305" y="4"/>
                  </a:lnTo>
                  <a:lnTo>
                    <a:pt x="307" y="1"/>
                  </a:lnTo>
                  <a:lnTo>
                    <a:pt x="307" y="0"/>
                  </a:lnTo>
                  <a:lnTo>
                    <a:pt x="308" y="1"/>
                  </a:lnTo>
                  <a:close/>
                </a:path>
              </a:pathLst>
            </a:custGeom>
            <a:solidFill>
              <a:srgbClr val="6BAED6"/>
            </a:solidFill>
            <a:ln w="2698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 271">
              <a:extLst>
                <a:ext uri="{FF2B5EF4-FFF2-40B4-BE49-F238E27FC236}">
                  <a16:creationId xmlns:a16="http://schemas.microsoft.com/office/drawing/2014/main" id="{B3908E3E-CEC8-50C4-C9F7-80F78BAFB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824" y="2755853"/>
              <a:ext cx="857389" cy="833001"/>
            </a:xfrm>
            <a:custGeom>
              <a:avLst/>
              <a:gdLst>
                <a:gd name="T0" fmla="*/ 616 w 715"/>
                <a:gd name="T1" fmla="*/ 21 h 633"/>
                <a:gd name="T2" fmla="*/ 651 w 715"/>
                <a:gd name="T3" fmla="*/ 12 h 633"/>
                <a:gd name="T4" fmla="*/ 670 w 715"/>
                <a:gd name="T5" fmla="*/ 31 h 633"/>
                <a:gd name="T6" fmla="*/ 689 w 715"/>
                <a:gd name="T7" fmla="*/ 67 h 633"/>
                <a:gd name="T8" fmla="*/ 693 w 715"/>
                <a:gd name="T9" fmla="*/ 90 h 633"/>
                <a:gd name="T10" fmla="*/ 706 w 715"/>
                <a:gd name="T11" fmla="*/ 120 h 633"/>
                <a:gd name="T12" fmla="*/ 680 w 715"/>
                <a:gd name="T13" fmla="*/ 154 h 633"/>
                <a:gd name="T14" fmla="*/ 650 w 715"/>
                <a:gd name="T15" fmla="*/ 162 h 633"/>
                <a:gd name="T16" fmla="*/ 632 w 715"/>
                <a:gd name="T17" fmla="*/ 180 h 633"/>
                <a:gd name="T18" fmla="*/ 618 w 715"/>
                <a:gd name="T19" fmla="*/ 210 h 633"/>
                <a:gd name="T20" fmla="*/ 591 w 715"/>
                <a:gd name="T21" fmla="*/ 249 h 633"/>
                <a:gd name="T22" fmla="*/ 603 w 715"/>
                <a:gd name="T23" fmla="*/ 296 h 633"/>
                <a:gd name="T24" fmla="*/ 638 w 715"/>
                <a:gd name="T25" fmla="*/ 350 h 633"/>
                <a:gd name="T26" fmla="*/ 637 w 715"/>
                <a:gd name="T27" fmla="*/ 367 h 633"/>
                <a:gd name="T28" fmla="*/ 631 w 715"/>
                <a:gd name="T29" fmla="*/ 397 h 633"/>
                <a:gd name="T30" fmla="*/ 601 w 715"/>
                <a:gd name="T31" fmla="*/ 410 h 633"/>
                <a:gd name="T32" fmla="*/ 598 w 715"/>
                <a:gd name="T33" fmla="*/ 437 h 633"/>
                <a:gd name="T34" fmla="*/ 578 w 715"/>
                <a:gd name="T35" fmla="*/ 459 h 633"/>
                <a:gd name="T36" fmla="*/ 526 w 715"/>
                <a:gd name="T37" fmla="*/ 469 h 633"/>
                <a:gd name="T38" fmla="*/ 457 w 715"/>
                <a:gd name="T39" fmla="*/ 465 h 633"/>
                <a:gd name="T40" fmla="*/ 435 w 715"/>
                <a:gd name="T41" fmla="*/ 486 h 633"/>
                <a:gd name="T42" fmla="*/ 415 w 715"/>
                <a:gd name="T43" fmla="*/ 503 h 633"/>
                <a:gd name="T44" fmla="*/ 379 w 715"/>
                <a:gd name="T45" fmla="*/ 527 h 633"/>
                <a:gd name="T46" fmla="*/ 353 w 715"/>
                <a:gd name="T47" fmla="*/ 524 h 633"/>
                <a:gd name="T48" fmla="*/ 310 w 715"/>
                <a:gd name="T49" fmla="*/ 541 h 633"/>
                <a:gd name="T50" fmla="*/ 276 w 715"/>
                <a:gd name="T51" fmla="*/ 557 h 633"/>
                <a:gd name="T52" fmla="*/ 233 w 715"/>
                <a:gd name="T53" fmla="*/ 574 h 633"/>
                <a:gd name="T54" fmla="*/ 220 w 715"/>
                <a:gd name="T55" fmla="*/ 602 h 633"/>
                <a:gd name="T56" fmla="*/ 195 w 715"/>
                <a:gd name="T57" fmla="*/ 619 h 633"/>
                <a:gd name="T58" fmla="*/ 174 w 715"/>
                <a:gd name="T59" fmla="*/ 632 h 633"/>
                <a:gd name="T60" fmla="*/ 155 w 715"/>
                <a:gd name="T61" fmla="*/ 624 h 633"/>
                <a:gd name="T62" fmla="*/ 144 w 715"/>
                <a:gd name="T63" fmla="*/ 619 h 633"/>
                <a:gd name="T64" fmla="*/ 118 w 715"/>
                <a:gd name="T65" fmla="*/ 597 h 633"/>
                <a:gd name="T66" fmla="*/ 135 w 715"/>
                <a:gd name="T67" fmla="*/ 590 h 633"/>
                <a:gd name="T68" fmla="*/ 127 w 715"/>
                <a:gd name="T69" fmla="*/ 551 h 633"/>
                <a:gd name="T70" fmla="*/ 117 w 715"/>
                <a:gd name="T71" fmla="*/ 519 h 633"/>
                <a:gd name="T72" fmla="*/ 118 w 715"/>
                <a:gd name="T73" fmla="*/ 471 h 633"/>
                <a:gd name="T74" fmla="*/ 98 w 715"/>
                <a:gd name="T75" fmla="*/ 451 h 633"/>
                <a:gd name="T76" fmla="*/ 64 w 715"/>
                <a:gd name="T77" fmla="*/ 448 h 633"/>
                <a:gd name="T78" fmla="*/ 39 w 715"/>
                <a:gd name="T79" fmla="*/ 427 h 633"/>
                <a:gd name="T80" fmla="*/ 9 w 715"/>
                <a:gd name="T81" fmla="*/ 409 h 633"/>
                <a:gd name="T82" fmla="*/ 37 w 715"/>
                <a:gd name="T83" fmla="*/ 354 h 633"/>
                <a:gd name="T84" fmla="*/ 77 w 715"/>
                <a:gd name="T85" fmla="*/ 348 h 633"/>
                <a:gd name="T86" fmla="*/ 111 w 715"/>
                <a:gd name="T87" fmla="*/ 341 h 633"/>
                <a:gd name="T88" fmla="*/ 133 w 715"/>
                <a:gd name="T89" fmla="*/ 297 h 633"/>
                <a:gd name="T90" fmla="*/ 158 w 715"/>
                <a:gd name="T91" fmla="*/ 301 h 633"/>
                <a:gd name="T92" fmla="*/ 184 w 715"/>
                <a:gd name="T93" fmla="*/ 264 h 633"/>
                <a:gd name="T94" fmla="*/ 212 w 715"/>
                <a:gd name="T95" fmla="*/ 287 h 633"/>
                <a:gd name="T96" fmla="*/ 244 w 715"/>
                <a:gd name="T97" fmla="*/ 260 h 633"/>
                <a:gd name="T98" fmla="*/ 252 w 715"/>
                <a:gd name="T99" fmla="*/ 225 h 633"/>
                <a:gd name="T100" fmla="*/ 295 w 715"/>
                <a:gd name="T101" fmla="*/ 212 h 633"/>
                <a:gd name="T102" fmla="*/ 328 w 715"/>
                <a:gd name="T103" fmla="*/ 212 h 633"/>
                <a:gd name="T104" fmla="*/ 383 w 715"/>
                <a:gd name="T105" fmla="*/ 211 h 633"/>
                <a:gd name="T106" fmla="*/ 401 w 715"/>
                <a:gd name="T107" fmla="*/ 180 h 633"/>
                <a:gd name="T108" fmla="*/ 435 w 715"/>
                <a:gd name="T109" fmla="*/ 158 h 633"/>
                <a:gd name="T110" fmla="*/ 485 w 715"/>
                <a:gd name="T111" fmla="*/ 150 h 633"/>
                <a:gd name="T112" fmla="*/ 549 w 715"/>
                <a:gd name="T113" fmla="*/ 110 h 633"/>
                <a:gd name="T114" fmla="*/ 599 w 715"/>
                <a:gd name="T115" fmla="*/ 103 h 633"/>
                <a:gd name="T116" fmla="*/ 606 w 715"/>
                <a:gd name="T117" fmla="*/ 78 h 633"/>
                <a:gd name="T118" fmla="*/ 577 w 715"/>
                <a:gd name="T119" fmla="*/ 56 h 633"/>
                <a:gd name="T120" fmla="*/ 557 w 715"/>
                <a:gd name="T121" fmla="*/ 43 h 633"/>
                <a:gd name="T122" fmla="*/ 566 w 715"/>
                <a:gd name="T123" fmla="*/ 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5" h="633">
                  <a:moveTo>
                    <a:pt x="573" y="0"/>
                  </a:moveTo>
                  <a:lnTo>
                    <a:pt x="574" y="0"/>
                  </a:lnTo>
                  <a:lnTo>
                    <a:pt x="575" y="1"/>
                  </a:lnTo>
                  <a:lnTo>
                    <a:pt x="577" y="2"/>
                  </a:lnTo>
                  <a:lnTo>
                    <a:pt x="582" y="5"/>
                  </a:lnTo>
                  <a:lnTo>
                    <a:pt x="584" y="6"/>
                  </a:lnTo>
                  <a:lnTo>
                    <a:pt x="586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4" y="9"/>
                  </a:lnTo>
                  <a:lnTo>
                    <a:pt x="596" y="10"/>
                  </a:lnTo>
                  <a:lnTo>
                    <a:pt x="597" y="10"/>
                  </a:lnTo>
                  <a:lnTo>
                    <a:pt x="599" y="11"/>
                  </a:lnTo>
                  <a:lnTo>
                    <a:pt x="601" y="12"/>
                  </a:lnTo>
                  <a:lnTo>
                    <a:pt x="603" y="13"/>
                  </a:lnTo>
                  <a:lnTo>
                    <a:pt x="604" y="14"/>
                  </a:lnTo>
                  <a:lnTo>
                    <a:pt x="607" y="17"/>
                  </a:lnTo>
                  <a:lnTo>
                    <a:pt x="608" y="18"/>
                  </a:lnTo>
                  <a:lnTo>
                    <a:pt x="610" y="19"/>
                  </a:lnTo>
                  <a:lnTo>
                    <a:pt x="611" y="20"/>
                  </a:lnTo>
                  <a:lnTo>
                    <a:pt x="613" y="20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21"/>
                  </a:lnTo>
                  <a:lnTo>
                    <a:pt x="619" y="21"/>
                  </a:lnTo>
                  <a:lnTo>
                    <a:pt x="620" y="21"/>
                  </a:lnTo>
                  <a:lnTo>
                    <a:pt x="622" y="21"/>
                  </a:lnTo>
                  <a:lnTo>
                    <a:pt x="623" y="20"/>
                  </a:lnTo>
                  <a:lnTo>
                    <a:pt x="625" y="20"/>
                  </a:lnTo>
                  <a:lnTo>
                    <a:pt x="630" y="18"/>
                  </a:lnTo>
                  <a:lnTo>
                    <a:pt x="631" y="17"/>
                  </a:lnTo>
                  <a:lnTo>
                    <a:pt x="633" y="17"/>
                  </a:lnTo>
                  <a:lnTo>
                    <a:pt x="635" y="16"/>
                  </a:lnTo>
                  <a:lnTo>
                    <a:pt x="637" y="16"/>
                  </a:lnTo>
                  <a:lnTo>
                    <a:pt x="639" y="16"/>
                  </a:lnTo>
                  <a:lnTo>
                    <a:pt x="640" y="17"/>
                  </a:lnTo>
                  <a:lnTo>
                    <a:pt x="643" y="17"/>
                  </a:lnTo>
                  <a:lnTo>
                    <a:pt x="644" y="17"/>
                  </a:lnTo>
                  <a:lnTo>
                    <a:pt x="646" y="17"/>
                  </a:lnTo>
                  <a:lnTo>
                    <a:pt x="647" y="17"/>
                  </a:lnTo>
                  <a:lnTo>
                    <a:pt x="647" y="17"/>
                  </a:lnTo>
                  <a:lnTo>
                    <a:pt x="648" y="17"/>
                  </a:lnTo>
                  <a:lnTo>
                    <a:pt x="649" y="16"/>
                  </a:lnTo>
                  <a:lnTo>
                    <a:pt x="649" y="16"/>
                  </a:lnTo>
                  <a:lnTo>
                    <a:pt x="650" y="15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2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4" y="11"/>
                  </a:lnTo>
                  <a:lnTo>
                    <a:pt x="654" y="12"/>
                  </a:lnTo>
                  <a:lnTo>
                    <a:pt x="654" y="12"/>
                  </a:lnTo>
                  <a:lnTo>
                    <a:pt x="655" y="12"/>
                  </a:lnTo>
                  <a:lnTo>
                    <a:pt x="655" y="13"/>
                  </a:lnTo>
                  <a:lnTo>
                    <a:pt x="655" y="16"/>
                  </a:lnTo>
                  <a:lnTo>
                    <a:pt x="656" y="17"/>
                  </a:lnTo>
                  <a:lnTo>
                    <a:pt x="656" y="18"/>
                  </a:lnTo>
                  <a:lnTo>
                    <a:pt x="656" y="19"/>
                  </a:lnTo>
                  <a:lnTo>
                    <a:pt x="657" y="20"/>
                  </a:lnTo>
                  <a:lnTo>
                    <a:pt x="658" y="21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1" y="23"/>
                  </a:lnTo>
                  <a:lnTo>
                    <a:pt x="665" y="26"/>
                  </a:lnTo>
                  <a:lnTo>
                    <a:pt x="666" y="28"/>
                  </a:lnTo>
                  <a:lnTo>
                    <a:pt x="669" y="30"/>
                  </a:lnTo>
                  <a:lnTo>
                    <a:pt x="670" y="31"/>
                  </a:lnTo>
                  <a:lnTo>
                    <a:pt x="671" y="31"/>
                  </a:lnTo>
                  <a:lnTo>
                    <a:pt x="672" y="32"/>
                  </a:lnTo>
                  <a:lnTo>
                    <a:pt x="674" y="32"/>
                  </a:lnTo>
                  <a:lnTo>
                    <a:pt x="678" y="33"/>
                  </a:lnTo>
                  <a:lnTo>
                    <a:pt x="679" y="33"/>
                  </a:lnTo>
                  <a:lnTo>
                    <a:pt x="680" y="34"/>
                  </a:lnTo>
                  <a:lnTo>
                    <a:pt x="681" y="34"/>
                  </a:lnTo>
                  <a:lnTo>
                    <a:pt x="682" y="35"/>
                  </a:lnTo>
                  <a:lnTo>
                    <a:pt x="684" y="36"/>
                  </a:lnTo>
                  <a:lnTo>
                    <a:pt x="685" y="38"/>
                  </a:lnTo>
                  <a:lnTo>
                    <a:pt x="687" y="40"/>
                  </a:lnTo>
                  <a:lnTo>
                    <a:pt x="689" y="42"/>
                  </a:lnTo>
                  <a:lnTo>
                    <a:pt x="690" y="45"/>
                  </a:lnTo>
                  <a:lnTo>
                    <a:pt x="691" y="46"/>
                  </a:lnTo>
                  <a:lnTo>
                    <a:pt x="692" y="48"/>
                  </a:lnTo>
                  <a:lnTo>
                    <a:pt x="692" y="50"/>
                  </a:lnTo>
                  <a:lnTo>
                    <a:pt x="693" y="52"/>
                  </a:lnTo>
                  <a:lnTo>
                    <a:pt x="693" y="54"/>
                  </a:lnTo>
                  <a:lnTo>
                    <a:pt x="692" y="56"/>
                  </a:lnTo>
                  <a:lnTo>
                    <a:pt x="692" y="58"/>
                  </a:lnTo>
                  <a:lnTo>
                    <a:pt x="691" y="61"/>
                  </a:lnTo>
                  <a:lnTo>
                    <a:pt x="691" y="64"/>
                  </a:lnTo>
                  <a:lnTo>
                    <a:pt x="689" y="67"/>
                  </a:lnTo>
                  <a:lnTo>
                    <a:pt x="688" y="71"/>
                  </a:lnTo>
                  <a:lnTo>
                    <a:pt x="686" y="74"/>
                  </a:lnTo>
                  <a:lnTo>
                    <a:pt x="684" y="78"/>
                  </a:lnTo>
                  <a:lnTo>
                    <a:pt x="684" y="79"/>
                  </a:lnTo>
                  <a:lnTo>
                    <a:pt x="683" y="81"/>
                  </a:lnTo>
                  <a:lnTo>
                    <a:pt x="683" y="82"/>
                  </a:lnTo>
                  <a:lnTo>
                    <a:pt x="682" y="83"/>
                  </a:lnTo>
                  <a:lnTo>
                    <a:pt x="682" y="84"/>
                  </a:lnTo>
                  <a:lnTo>
                    <a:pt x="682" y="85"/>
                  </a:lnTo>
                  <a:lnTo>
                    <a:pt x="682" y="86"/>
                  </a:lnTo>
                  <a:lnTo>
                    <a:pt x="682" y="86"/>
                  </a:lnTo>
                  <a:lnTo>
                    <a:pt x="683" y="87"/>
                  </a:lnTo>
                  <a:lnTo>
                    <a:pt x="683" y="87"/>
                  </a:lnTo>
                  <a:lnTo>
                    <a:pt x="683" y="88"/>
                  </a:lnTo>
                  <a:lnTo>
                    <a:pt x="684" y="89"/>
                  </a:lnTo>
                  <a:lnTo>
                    <a:pt x="685" y="89"/>
                  </a:lnTo>
                  <a:lnTo>
                    <a:pt x="686" y="90"/>
                  </a:lnTo>
                  <a:lnTo>
                    <a:pt x="686" y="90"/>
                  </a:lnTo>
                  <a:lnTo>
                    <a:pt x="687" y="90"/>
                  </a:lnTo>
                  <a:lnTo>
                    <a:pt x="688" y="90"/>
                  </a:lnTo>
                  <a:lnTo>
                    <a:pt x="689" y="90"/>
                  </a:lnTo>
                  <a:lnTo>
                    <a:pt x="691" y="90"/>
                  </a:lnTo>
                  <a:lnTo>
                    <a:pt x="693" y="90"/>
                  </a:lnTo>
                  <a:lnTo>
                    <a:pt x="696" y="89"/>
                  </a:lnTo>
                  <a:lnTo>
                    <a:pt x="702" y="87"/>
                  </a:lnTo>
                  <a:lnTo>
                    <a:pt x="705" y="86"/>
                  </a:lnTo>
                  <a:lnTo>
                    <a:pt x="707" y="86"/>
                  </a:lnTo>
                  <a:lnTo>
                    <a:pt x="708" y="86"/>
                  </a:lnTo>
                  <a:lnTo>
                    <a:pt x="709" y="86"/>
                  </a:lnTo>
                  <a:lnTo>
                    <a:pt x="710" y="86"/>
                  </a:lnTo>
                  <a:lnTo>
                    <a:pt x="711" y="86"/>
                  </a:lnTo>
                  <a:lnTo>
                    <a:pt x="712" y="86"/>
                  </a:lnTo>
                  <a:lnTo>
                    <a:pt x="713" y="86"/>
                  </a:lnTo>
                  <a:lnTo>
                    <a:pt x="713" y="87"/>
                  </a:lnTo>
                  <a:lnTo>
                    <a:pt x="714" y="88"/>
                  </a:lnTo>
                  <a:lnTo>
                    <a:pt x="714" y="88"/>
                  </a:lnTo>
                  <a:lnTo>
                    <a:pt x="715" y="89"/>
                  </a:lnTo>
                  <a:lnTo>
                    <a:pt x="715" y="90"/>
                  </a:lnTo>
                  <a:lnTo>
                    <a:pt x="715" y="92"/>
                  </a:lnTo>
                  <a:lnTo>
                    <a:pt x="715" y="94"/>
                  </a:lnTo>
                  <a:lnTo>
                    <a:pt x="715" y="96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2" y="104"/>
                  </a:lnTo>
                  <a:lnTo>
                    <a:pt x="711" y="107"/>
                  </a:lnTo>
                  <a:lnTo>
                    <a:pt x="706" y="120"/>
                  </a:lnTo>
                  <a:lnTo>
                    <a:pt x="703" y="128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1"/>
                  </a:lnTo>
                  <a:lnTo>
                    <a:pt x="702" y="131"/>
                  </a:lnTo>
                  <a:lnTo>
                    <a:pt x="701" y="132"/>
                  </a:lnTo>
                  <a:lnTo>
                    <a:pt x="701" y="133"/>
                  </a:lnTo>
                  <a:lnTo>
                    <a:pt x="699" y="134"/>
                  </a:lnTo>
                  <a:lnTo>
                    <a:pt x="697" y="136"/>
                  </a:lnTo>
                  <a:lnTo>
                    <a:pt x="696" y="137"/>
                  </a:lnTo>
                  <a:lnTo>
                    <a:pt x="693" y="139"/>
                  </a:lnTo>
                  <a:lnTo>
                    <a:pt x="692" y="140"/>
                  </a:lnTo>
                  <a:lnTo>
                    <a:pt x="688" y="143"/>
                  </a:lnTo>
                  <a:lnTo>
                    <a:pt x="686" y="144"/>
                  </a:lnTo>
                  <a:lnTo>
                    <a:pt x="685" y="145"/>
                  </a:lnTo>
                  <a:lnTo>
                    <a:pt x="684" y="145"/>
                  </a:lnTo>
                  <a:lnTo>
                    <a:pt x="683" y="146"/>
                  </a:lnTo>
                  <a:lnTo>
                    <a:pt x="683" y="147"/>
                  </a:lnTo>
                  <a:lnTo>
                    <a:pt x="682" y="148"/>
                  </a:lnTo>
                  <a:lnTo>
                    <a:pt x="682" y="149"/>
                  </a:lnTo>
                  <a:lnTo>
                    <a:pt x="681" y="152"/>
                  </a:lnTo>
                  <a:lnTo>
                    <a:pt x="680" y="154"/>
                  </a:lnTo>
                  <a:lnTo>
                    <a:pt x="678" y="161"/>
                  </a:lnTo>
                  <a:lnTo>
                    <a:pt x="677" y="163"/>
                  </a:lnTo>
                  <a:lnTo>
                    <a:pt x="677" y="164"/>
                  </a:lnTo>
                  <a:lnTo>
                    <a:pt x="676" y="165"/>
                  </a:lnTo>
                  <a:lnTo>
                    <a:pt x="676" y="166"/>
                  </a:lnTo>
                  <a:lnTo>
                    <a:pt x="675" y="167"/>
                  </a:lnTo>
                  <a:lnTo>
                    <a:pt x="674" y="167"/>
                  </a:lnTo>
                  <a:lnTo>
                    <a:pt x="673" y="168"/>
                  </a:lnTo>
                  <a:lnTo>
                    <a:pt x="673" y="168"/>
                  </a:lnTo>
                  <a:lnTo>
                    <a:pt x="672" y="169"/>
                  </a:lnTo>
                  <a:lnTo>
                    <a:pt x="671" y="169"/>
                  </a:lnTo>
                  <a:lnTo>
                    <a:pt x="670" y="169"/>
                  </a:lnTo>
                  <a:lnTo>
                    <a:pt x="669" y="169"/>
                  </a:lnTo>
                  <a:lnTo>
                    <a:pt x="668" y="170"/>
                  </a:lnTo>
                  <a:lnTo>
                    <a:pt x="667" y="169"/>
                  </a:lnTo>
                  <a:lnTo>
                    <a:pt x="665" y="169"/>
                  </a:lnTo>
                  <a:lnTo>
                    <a:pt x="664" y="169"/>
                  </a:lnTo>
                  <a:lnTo>
                    <a:pt x="662" y="169"/>
                  </a:lnTo>
                  <a:lnTo>
                    <a:pt x="660" y="168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3" y="164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6" y="161"/>
                  </a:lnTo>
                  <a:lnTo>
                    <a:pt x="643" y="160"/>
                  </a:lnTo>
                  <a:lnTo>
                    <a:pt x="642" y="159"/>
                  </a:lnTo>
                  <a:lnTo>
                    <a:pt x="641" y="159"/>
                  </a:lnTo>
                  <a:lnTo>
                    <a:pt x="640" y="159"/>
                  </a:lnTo>
                  <a:lnTo>
                    <a:pt x="639" y="159"/>
                  </a:lnTo>
                  <a:lnTo>
                    <a:pt x="638" y="159"/>
                  </a:lnTo>
                  <a:lnTo>
                    <a:pt x="635" y="160"/>
                  </a:lnTo>
                  <a:lnTo>
                    <a:pt x="634" y="160"/>
                  </a:lnTo>
                  <a:lnTo>
                    <a:pt x="633" y="161"/>
                  </a:lnTo>
                  <a:lnTo>
                    <a:pt x="633" y="161"/>
                  </a:lnTo>
                  <a:lnTo>
                    <a:pt x="632" y="161"/>
                  </a:lnTo>
                  <a:lnTo>
                    <a:pt x="632" y="162"/>
                  </a:lnTo>
                  <a:lnTo>
                    <a:pt x="632" y="163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70"/>
                  </a:lnTo>
                  <a:lnTo>
                    <a:pt x="633" y="172"/>
                  </a:lnTo>
                  <a:lnTo>
                    <a:pt x="633" y="174"/>
                  </a:lnTo>
                  <a:lnTo>
                    <a:pt x="633" y="175"/>
                  </a:lnTo>
                  <a:lnTo>
                    <a:pt x="632" y="179"/>
                  </a:lnTo>
                  <a:lnTo>
                    <a:pt x="632" y="180"/>
                  </a:lnTo>
                  <a:lnTo>
                    <a:pt x="631" y="181"/>
                  </a:lnTo>
                  <a:lnTo>
                    <a:pt x="631" y="182"/>
                  </a:lnTo>
                  <a:lnTo>
                    <a:pt x="630" y="183"/>
                  </a:lnTo>
                  <a:lnTo>
                    <a:pt x="629" y="184"/>
                  </a:lnTo>
                  <a:lnTo>
                    <a:pt x="627" y="187"/>
                  </a:lnTo>
                  <a:lnTo>
                    <a:pt x="626" y="188"/>
                  </a:lnTo>
                  <a:lnTo>
                    <a:pt x="625" y="189"/>
                  </a:lnTo>
                  <a:lnTo>
                    <a:pt x="624" y="190"/>
                  </a:lnTo>
                  <a:lnTo>
                    <a:pt x="624" y="191"/>
                  </a:lnTo>
                  <a:lnTo>
                    <a:pt x="623" y="193"/>
                  </a:lnTo>
                  <a:lnTo>
                    <a:pt x="622" y="194"/>
                  </a:lnTo>
                  <a:lnTo>
                    <a:pt x="622" y="196"/>
                  </a:lnTo>
                  <a:lnTo>
                    <a:pt x="621" y="198"/>
                  </a:lnTo>
                  <a:lnTo>
                    <a:pt x="620" y="200"/>
                  </a:lnTo>
                  <a:lnTo>
                    <a:pt x="620" y="202"/>
                  </a:lnTo>
                  <a:lnTo>
                    <a:pt x="620" y="203"/>
                  </a:lnTo>
                  <a:lnTo>
                    <a:pt x="620" y="204"/>
                  </a:lnTo>
                  <a:lnTo>
                    <a:pt x="620" y="207"/>
                  </a:lnTo>
                  <a:lnTo>
                    <a:pt x="620" y="208"/>
                  </a:lnTo>
                  <a:lnTo>
                    <a:pt x="619" y="208"/>
                  </a:lnTo>
                  <a:lnTo>
                    <a:pt x="619" y="209"/>
                  </a:lnTo>
                  <a:lnTo>
                    <a:pt x="618" y="209"/>
                  </a:lnTo>
                  <a:lnTo>
                    <a:pt x="618" y="210"/>
                  </a:lnTo>
                  <a:lnTo>
                    <a:pt x="618" y="210"/>
                  </a:lnTo>
                  <a:lnTo>
                    <a:pt x="616" y="211"/>
                  </a:lnTo>
                  <a:lnTo>
                    <a:pt x="615" y="211"/>
                  </a:lnTo>
                  <a:lnTo>
                    <a:pt x="614" y="212"/>
                  </a:lnTo>
                  <a:lnTo>
                    <a:pt x="611" y="215"/>
                  </a:lnTo>
                  <a:lnTo>
                    <a:pt x="606" y="219"/>
                  </a:lnTo>
                  <a:lnTo>
                    <a:pt x="605" y="220"/>
                  </a:lnTo>
                  <a:lnTo>
                    <a:pt x="604" y="221"/>
                  </a:lnTo>
                  <a:lnTo>
                    <a:pt x="603" y="222"/>
                  </a:lnTo>
                  <a:lnTo>
                    <a:pt x="602" y="223"/>
                  </a:lnTo>
                  <a:lnTo>
                    <a:pt x="601" y="224"/>
                  </a:lnTo>
                  <a:lnTo>
                    <a:pt x="601" y="225"/>
                  </a:lnTo>
                  <a:lnTo>
                    <a:pt x="600" y="227"/>
                  </a:lnTo>
                  <a:lnTo>
                    <a:pt x="599" y="229"/>
                  </a:lnTo>
                  <a:lnTo>
                    <a:pt x="599" y="231"/>
                  </a:lnTo>
                  <a:lnTo>
                    <a:pt x="598" y="232"/>
                  </a:lnTo>
                  <a:lnTo>
                    <a:pt x="598" y="237"/>
                  </a:lnTo>
                  <a:lnTo>
                    <a:pt x="597" y="238"/>
                  </a:lnTo>
                  <a:lnTo>
                    <a:pt x="597" y="239"/>
                  </a:lnTo>
                  <a:lnTo>
                    <a:pt x="597" y="241"/>
                  </a:lnTo>
                  <a:lnTo>
                    <a:pt x="596" y="242"/>
                  </a:lnTo>
                  <a:lnTo>
                    <a:pt x="592" y="247"/>
                  </a:lnTo>
                  <a:lnTo>
                    <a:pt x="591" y="249"/>
                  </a:lnTo>
                  <a:lnTo>
                    <a:pt x="591" y="250"/>
                  </a:lnTo>
                  <a:lnTo>
                    <a:pt x="590" y="251"/>
                  </a:lnTo>
                  <a:lnTo>
                    <a:pt x="590" y="252"/>
                  </a:lnTo>
                  <a:lnTo>
                    <a:pt x="590" y="253"/>
                  </a:lnTo>
                  <a:lnTo>
                    <a:pt x="589" y="255"/>
                  </a:lnTo>
                  <a:lnTo>
                    <a:pt x="589" y="256"/>
                  </a:lnTo>
                  <a:lnTo>
                    <a:pt x="589" y="257"/>
                  </a:lnTo>
                  <a:lnTo>
                    <a:pt x="589" y="258"/>
                  </a:lnTo>
                  <a:lnTo>
                    <a:pt x="590" y="259"/>
                  </a:lnTo>
                  <a:lnTo>
                    <a:pt x="590" y="260"/>
                  </a:lnTo>
                  <a:lnTo>
                    <a:pt x="591" y="263"/>
                  </a:lnTo>
                  <a:lnTo>
                    <a:pt x="592" y="263"/>
                  </a:lnTo>
                  <a:lnTo>
                    <a:pt x="593" y="265"/>
                  </a:lnTo>
                  <a:lnTo>
                    <a:pt x="594" y="269"/>
                  </a:lnTo>
                  <a:lnTo>
                    <a:pt x="594" y="271"/>
                  </a:lnTo>
                  <a:lnTo>
                    <a:pt x="595" y="273"/>
                  </a:lnTo>
                  <a:lnTo>
                    <a:pt x="595" y="277"/>
                  </a:lnTo>
                  <a:lnTo>
                    <a:pt x="596" y="279"/>
                  </a:lnTo>
                  <a:lnTo>
                    <a:pt x="596" y="280"/>
                  </a:lnTo>
                  <a:lnTo>
                    <a:pt x="597" y="283"/>
                  </a:lnTo>
                  <a:lnTo>
                    <a:pt x="598" y="285"/>
                  </a:lnTo>
                  <a:lnTo>
                    <a:pt x="601" y="290"/>
                  </a:lnTo>
                  <a:lnTo>
                    <a:pt x="603" y="296"/>
                  </a:lnTo>
                  <a:lnTo>
                    <a:pt x="604" y="298"/>
                  </a:lnTo>
                  <a:lnTo>
                    <a:pt x="605" y="300"/>
                  </a:lnTo>
                  <a:lnTo>
                    <a:pt x="607" y="302"/>
                  </a:lnTo>
                  <a:lnTo>
                    <a:pt x="608" y="304"/>
                  </a:lnTo>
                  <a:lnTo>
                    <a:pt x="610" y="306"/>
                  </a:lnTo>
                  <a:lnTo>
                    <a:pt x="610" y="307"/>
                  </a:lnTo>
                  <a:lnTo>
                    <a:pt x="612" y="310"/>
                  </a:lnTo>
                  <a:lnTo>
                    <a:pt x="613" y="313"/>
                  </a:lnTo>
                  <a:lnTo>
                    <a:pt x="614" y="315"/>
                  </a:lnTo>
                  <a:lnTo>
                    <a:pt x="615" y="317"/>
                  </a:lnTo>
                  <a:lnTo>
                    <a:pt x="618" y="325"/>
                  </a:lnTo>
                  <a:lnTo>
                    <a:pt x="619" y="327"/>
                  </a:lnTo>
                  <a:lnTo>
                    <a:pt x="619" y="328"/>
                  </a:lnTo>
                  <a:lnTo>
                    <a:pt x="623" y="335"/>
                  </a:lnTo>
                  <a:lnTo>
                    <a:pt x="626" y="340"/>
                  </a:lnTo>
                  <a:lnTo>
                    <a:pt x="627" y="341"/>
                  </a:lnTo>
                  <a:lnTo>
                    <a:pt x="627" y="342"/>
                  </a:lnTo>
                  <a:lnTo>
                    <a:pt x="628" y="344"/>
                  </a:lnTo>
                  <a:lnTo>
                    <a:pt x="629" y="344"/>
                  </a:lnTo>
                  <a:lnTo>
                    <a:pt x="631" y="345"/>
                  </a:lnTo>
                  <a:lnTo>
                    <a:pt x="634" y="347"/>
                  </a:lnTo>
                  <a:lnTo>
                    <a:pt x="636" y="348"/>
                  </a:lnTo>
                  <a:lnTo>
                    <a:pt x="638" y="350"/>
                  </a:lnTo>
                  <a:lnTo>
                    <a:pt x="639" y="351"/>
                  </a:lnTo>
                  <a:lnTo>
                    <a:pt x="640" y="352"/>
                  </a:lnTo>
                  <a:lnTo>
                    <a:pt x="641" y="354"/>
                  </a:lnTo>
                  <a:lnTo>
                    <a:pt x="642" y="355"/>
                  </a:lnTo>
                  <a:lnTo>
                    <a:pt x="643" y="356"/>
                  </a:lnTo>
                  <a:lnTo>
                    <a:pt x="644" y="358"/>
                  </a:lnTo>
                  <a:lnTo>
                    <a:pt x="645" y="360"/>
                  </a:lnTo>
                  <a:lnTo>
                    <a:pt x="645" y="360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4" y="360"/>
                  </a:lnTo>
                  <a:lnTo>
                    <a:pt x="643" y="361"/>
                  </a:lnTo>
                  <a:lnTo>
                    <a:pt x="643" y="361"/>
                  </a:lnTo>
                  <a:lnTo>
                    <a:pt x="642" y="361"/>
                  </a:lnTo>
                  <a:lnTo>
                    <a:pt x="641" y="362"/>
                  </a:lnTo>
                  <a:lnTo>
                    <a:pt x="641" y="362"/>
                  </a:lnTo>
                  <a:lnTo>
                    <a:pt x="640" y="363"/>
                  </a:lnTo>
                  <a:lnTo>
                    <a:pt x="639" y="364"/>
                  </a:lnTo>
                  <a:lnTo>
                    <a:pt x="638" y="365"/>
                  </a:lnTo>
                  <a:lnTo>
                    <a:pt x="637" y="366"/>
                  </a:lnTo>
                  <a:lnTo>
                    <a:pt x="637" y="367"/>
                  </a:lnTo>
                  <a:lnTo>
                    <a:pt x="637" y="368"/>
                  </a:lnTo>
                  <a:lnTo>
                    <a:pt x="637" y="369"/>
                  </a:lnTo>
                  <a:lnTo>
                    <a:pt x="636" y="370"/>
                  </a:lnTo>
                  <a:lnTo>
                    <a:pt x="636" y="371"/>
                  </a:lnTo>
                  <a:lnTo>
                    <a:pt x="636" y="372"/>
                  </a:lnTo>
                  <a:lnTo>
                    <a:pt x="637" y="374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9" y="387"/>
                  </a:lnTo>
                  <a:lnTo>
                    <a:pt x="639" y="388"/>
                  </a:lnTo>
                  <a:lnTo>
                    <a:pt x="639" y="389"/>
                  </a:lnTo>
                  <a:lnTo>
                    <a:pt x="638" y="390"/>
                  </a:lnTo>
                  <a:lnTo>
                    <a:pt x="638" y="391"/>
                  </a:lnTo>
                  <a:lnTo>
                    <a:pt x="638" y="392"/>
                  </a:lnTo>
                  <a:lnTo>
                    <a:pt x="637" y="393"/>
                  </a:lnTo>
                  <a:lnTo>
                    <a:pt x="637" y="394"/>
                  </a:lnTo>
                  <a:lnTo>
                    <a:pt x="637" y="394"/>
                  </a:lnTo>
                  <a:lnTo>
                    <a:pt x="636" y="395"/>
                  </a:lnTo>
                  <a:lnTo>
                    <a:pt x="636" y="395"/>
                  </a:lnTo>
                  <a:lnTo>
                    <a:pt x="635" y="395"/>
                  </a:lnTo>
                  <a:lnTo>
                    <a:pt x="634" y="396"/>
                  </a:lnTo>
                  <a:lnTo>
                    <a:pt x="631" y="397"/>
                  </a:lnTo>
                  <a:lnTo>
                    <a:pt x="627" y="398"/>
                  </a:lnTo>
                  <a:lnTo>
                    <a:pt x="623" y="399"/>
                  </a:lnTo>
                  <a:lnTo>
                    <a:pt x="622" y="399"/>
                  </a:lnTo>
                  <a:lnTo>
                    <a:pt x="621" y="400"/>
                  </a:lnTo>
                  <a:lnTo>
                    <a:pt x="621" y="400"/>
                  </a:lnTo>
                  <a:lnTo>
                    <a:pt x="620" y="401"/>
                  </a:lnTo>
                  <a:lnTo>
                    <a:pt x="618" y="405"/>
                  </a:lnTo>
                  <a:lnTo>
                    <a:pt x="616" y="409"/>
                  </a:lnTo>
                  <a:lnTo>
                    <a:pt x="616" y="409"/>
                  </a:lnTo>
                  <a:lnTo>
                    <a:pt x="616" y="411"/>
                  </a:lnTo>
                  <a:lnTo>
                    <a:pt x="616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14" y="413"/>
                  </a:lnTo>
                  <a:lnTo>
                    <a:pt x="613" y="413"/>
                  </a:lnTo>
                  <a:lnTo>
                    <a:pt x="612" y="413"/>
                  </a:lnTo>
                  <a:lnTo>
                    <a:pt x="610" y="413"/>
                  </a:lnTo>
                  <a:lnTo>
                    <a:pt x="609" y="412"/>
                  </a:lnTo>
                  <a:lnTo>
                    <a:pt x="607" y="412"/>
                  </a:lnTo>
                  <a:lnTo>
                    <a:pt x="602" y="410"/>
                  </a:lnTo>
                  <a:lnTo>
                    <a:pt x="601" y="410"/>
                  </a:lnTo>
                  <a:lnTo>
                    <a:pt x="600" y="410"/>
                  </a:lnTo>
                  <a:lnTo>
                    <a:pt x="600" y="410"/>
                  </a:lnTo>
                  <a:lnTo>
                    <a:pt x="599" y="410"/>
                  </a:lnTo>
                  <a:lnTo>
                    <a:pt x="598" y="410"/>
                  </a:lnTo>
                  <a:lnTo>
                    <a:pt x="598" y="410"/>
                  </a:lnTo>
                  <a:lnTo>
                    <a:pt x="597" y="411"/>
                  </a:lnTo>
                  <a:lnTo>
                    <a:pt x="596" y="411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2"/>
                  </a:lnTo>
                  <a:lnTo>
                    <a:pt x="596" y="413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1"/>
                  </a:lnTo>
                  <a:lnTo>
                    <a:pt x="596" y="422"/>
                  </a:lnTo>
                  <a:lnTo>
                    <a:pt x="596" y="424"/>
                  </a:lnTo>
                  <a:lnTo>
                    <a:pt x="596" y="426"/>
                  </a:lnTo>
                  <a:lnTo>
                    <a:pt x="596" y="427"/>
                  </a:lnTo>
                  <a:lnTo>
                    <a:pt x="597" y="428"/>
                  </a:lnTo>
                  <a:lnTo>
                    <a:pt x="598" y="432"/>
                  </a:lnTo>
                  <a:lnTo>
                    <a:pt x="598" y="434"/>
                  </a:lnTo>
                  <a:lnTo>
                    <a:pt x="598" y="435"/>
                  </a:lnTo>
                  <a:lnTo>
                    <a:pt x="598" y="437"/>
                  </a:lnTo>
                  <a:lnTo>
                    <a:pt x="598" y="439"/>
                  </a:lnTo>
                  <a:lnTo>
                    <a:pt x="598" y="440"/>
                  </a:lnTo>
                  <a:lnTo>
                    <a:pt x="598" y="442"/>
                  </a:lnTo>
                  <a:lnTo>
                    <a:pt x="598" y="443"/>
                  </a:lnTo>
                  <a:lnTo>
                    <a:pt x="597" y="447"/>
                  </a:lnTo>
                  <a:lnTo>
                    <a:pt x="596" y="453"/>
                  </a:lnTo>
                  <a:lnTo>
                    <a:pt x="596" y="454"/>
                  </a:lnTo>
                  <a:lnTo>
                    <a:pt x="596" y="455"/>
                  </a:lnTo>
                  <a:lnTo>
                    <a:pt x="595" y="456"/>
                  </a:lnTo>
                  <a:lnTo>
                    <a:pt x="594" y="458"/>
                  </a:lnTo>
                  <a:lnTo>
                    <a:pt x="594" y="458"/>
                  </a:lnTo>
                  <a:lnTo>
                    <a:pt x="593" y="459"/>
                  </a:lnTo>
                  <a:lnTo>
                    <a:pt x="593" y="459"/>
                  </a:lnTo>
                  <a:lnTo>
                    <a:pt x="592" y="460"/>
                  </a:lnTo>
                  <a:lnTo>
                    <a:pt x="591" y="460"/>
                  </a:lnTo>
                  <a:lnTo>
                    <a:pt x="590" y="460"/>
                  </a:lnTo>
                  <a:lnTo>
                    <a:pt x="589" y="461"/>
                  </a:lnTo>
                  <a:lnTo>
                    <a:pt x="588" y="461"/>
                  </a:lnTo>
                  <a:lnTo>
                    <a:pt x="587" y="460"/>
                  </a:lnTo>
                  <a:lnTo>
                    <a:pt x="583" y="460"/>
                  </a:lnTo>
                  <a:lnTo>
                    <a:pt x="581" y="459"/>
                  </a:lnTo>
                  <a:lnTo>
                    <a:pt x="580" y="459"/>
                  </a:lnTo>
                  <a:lnTo>
                    <a:pt x="578" y="459"/>
                  </a:lnTo>
                  <a:lnTo>
                    <a:pt x="572" y="460"/>
                  </a:lnTo>
                  <a:lnTo>
                    <a:pt x="569" y="460"/>
                  </a:lnTo>
                  <a:lnTo>
                    <a:pt x="560" y="462"/>
                  </a:lnTo>
                  <a:lnTo>
                    <a:pt x="558" y="462"/>
                  </a:lnTo>
                  <a:lnTo>
                    <a:pt x="557" y="462"/>
                  </a:lnTo>
                  <a:lnTo>
                    <a:pt x="556" y="463"/>
                  </a:lnTo>
                  <a:lnTo>
                    <a:pt x="555" y="463"/>
                  </a:lnTo>
                  <a:lnTo>
                    <a:pt x="554" y="464"/>
                  </a:lnTo>
                  <a:lnTo>
                    <a:pt x="553" y="465"/>
                  </a:lnTo>
                  <a:lnTo>
                    <a:pt x="550" y="468"/>
                  </a:lnTo>
                  <a:lnTo>
                    <a:pt x="549" y="469"/>
                  </a:lnTo>
                  <a:lnTo>
                    <a:pt x="548" y="470"/>
                  </a:lnTo>
                  <a:lnTo>
                    <a:pt x="546" y="471"/>
                  </a:lnTo>
                  <a:lnTo>
                    <a:pt x="546" y="471"/>
                  </a:lnTo>
                  <a:lnTo>
                    <a:pt x="545" y="472"/>
                  </a:lnTo>
                  <a:lnTo>
                    <a:pt x="544" y="472"/>
                  </a:lnTo>
                  <a:lnTo>
                    <a:pt x="543" y="472"/>
                  </a:lnTo>
                  <a:lnTo>
                    <a:pt x="542" y="472"/>
                  </a:lnTo>
                  <a:lnTo>
                    <a:pt x="540" y="472"/>
                  </a:lnTo>
                  <a:lnTo>
                    <a:pt x="538" y="471"/>
                  </a:lnTo>
                  <a:lnTo>
                    <a:pt x="533" y="470"/>
                  </a:lnTo>
                  <a:lnTo>
                    <a:pt x="528" y="470"/>
                  </a:lnTo>
                  <a:lnTo>
                    <a:pt x="526" y="469"/>
                  </a:lnTo>
                  <a:lnTo>
                    <a:pt x="522" y="468"/>
                  </a:lnTo>
                  <a:lnTo>
                    <a:pt x="521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8" y="468"/>
                  </a:lnTo>
                  <a:lnTo>
                    <a:pt x="517" y="469"/>
                  </a:lnTo>
                  <a:lnTo>
                    <a:pt x="515" y="470"/>
                  </a:lnTo>
                  <a:lnTo>
                    <a:pt x="513" y="470"/>
                  </a:lnTo>
                  <a:lnTo>
                    <a:pt x="510" y="471"/>
                  </a:lnTo>
                  <a:lnTo>
                    <a:pt x="507" y="472"/>
                  </a:lnTo>
                  <a:lnTo>
                    <a:pt x="504" y="472"/>
                  </a:lnTo>
                  <a:lnTo>
                    <a:pt x="501" y="472"/>
                  </a:lnTo>
                  <a:lnTo>
                    <a:pt x="498" y="472"/>
                  </a:lnTo>
                  <a:lnTo>
                    <a:pt x="494" y="472"/>
                  </a:lnTo>
                  <a:lnTo>
                    <a:pt x="491" y="472"/>
                  </a:lnTo>
                  <a:lnTo>
                    <a:pt x="482" y="471"/>
                  </a:lnTo>
                  <a:lnTo>
                    <a:pt x="479" y="470"/>
                  </a:lnTo>
                  <a:lnTo>
                    <a:pt x="477" y="470"/>
                  </a:lnTo>
                  <a:lnTo>
                    <a:pt x="473" y="469"/>
                  </a:lnTo>
                  <a:lnTo>
                    <a:pt x="467" y="467"/>
                  </a:lnTo>
                  <a:lnTo>
                    <a:pt x="462" y="466"/>
                  </a:lnTo>
                  <a:lnTo>
                    <a:pt x="459" y="465"/>
                  </a:lnTo>
                  <a:lnTo>
                    <a:pt x="457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6" y="465"/>
                  </a:lnTo>
                  <a:lnTo>
                    <a:pt x="445" y="465"/>
                  </a:lnTo>
                  <a:lnTo>
                    <a:pt x="444" y="465"/>
                  </a:lnTo>
                  <a:lnTo>
                    <a:pt x="442" y="466"/>
                  </a:lnTo>
                  <a:lnTo>
                    <a:pt x="441" y="467"/>
                  </a:lnTo>
                  <a:lnTo>
                    <a:pt x="440" y="467"/>
                  </a:lnTo>
                  <a:lnTo>
                    <a:pt x="439" y="468"/>
                  </a:lnTo>
                  <a:lnTo>
                    <a:pt x="438" y="469"/>
                  </a:lnTo>
                  <a:lnTo>
                    <a:pt x="437" y="470"/>
                  </a:lnTo>
                  <a:lnTo>
                    <a:pt x="436" y="472"/>
                  </a:lnTo>
                  <a:lnTo>
                    <a:pt x="436" y="473"/>
                  </a:lnTo>
                  <a:lnTo>
                    <a:pt x="436" y="473"/>
                  </a:lnTo>
                  <a:lnTo>
                    <a:pt x="435" y="474"/>
                  </a:lnTo>
                  <a:lnTo>
                    <a:pt x="435" y="475"/>
                  </a:lnTo>
                  <a:lnTo>
                    <a:pt x="435" y="476"/>
                  </a:lnTo>
                  <a:lnTo>
                    <a:pt x="435" y="478"/>
                  </a:lnTo>
                  <a:lnTo>
                    <a:pt x="435" y="481"/>
                  </a:lnTo>
                  <a:lnTo>
                    <a:pt x="435" y="482"/>
                  </a:lnTo>
                  <a:lnTo>
                    <a:pt x="435" y="484"/>
                  </a:lnTo>
                  <a:lnTo>
                    <a:pt x="435" y="486"/>
                  </a:lnTo>
                  <a:lnTo>
                    <a:pt x="435" y="487"/>
                  </a:lnTo>
                  <a:lnTo>
                    <a:pt x="435" y="488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3" y="489"/>
                  </a:lnTo>
                  <a:lnTo>
                    <a:pt x="433" y="490"/>
                  </a:lnTo>
                  <a:lnTo>
                    <a:pt x="432" y="490"/>
                  </a:lnTo>
                  <a:lnTo>
                    <a:pt x="431" y="490"/>
                  </a:lnTo>
                  <a:lnTo>
                    <a:pt x="429" y="491"/>
                  </a:lnTo>
                  <a:lnTo>
                    <a:pt x="427" y="491"/>
                  </a:lnTo>
                  <a:lnTo>
                    <a:pt x="425" y="491"/>
                  </a:lnTo>
                  <a:lnTo>
                    <a:pt x="424" y="491"/>
                  </a:lnTo>
                  <a:lnTo>
                    <a:pt x="423" y="491"/>
                  </a:lnTo>
                  <a:lnTo>
                    <a:pt x="422" y="492"/>
                  </a:lnTo>
                  <a:lnTo>
                    <a:pt x="422" y="493"/>
                  </a:lnTo>
                  <a:lnTo>
                    <a:pt x="422" y="493"/>
                  </a:lnTo>
                  <a:lnTo>
                    <a:pt x="421" y="495"/>
                  </a:lnTo>
                  <a:lnTo>
                    <a:pt x="421" y="496"/>
                  </a:lnTo>
                  <a:lnTo>
                    <a:pt x="420" y="498"/>
                  </a:lnTo>
                  <a:lnTo>
                    <a:pt x="419" y="499"/>
                  </a:lnTo>
                  <a:lnTo>
                    <a:pt x="418" y="500"/>
                  </a:lnTo>
                  <a:lnTo>
                    <a:pt x="417" y="501"/>
                  </a:lnTo>
                  <a:lnTo>
                    <a:pt x="415" y="503"/>
                  </a:lnTo>
                  <a:lnTo>
                    <a:pt x="414" y="505"/>
                  </a:lnTo>
                  <a:lnTo>
                    <a:pt x="413" y="505"/>
                  </a:lnTo>
                  <a:lnTo>
                    <a:pt x="411" y="506"/>
                  </a:lnTo>
                  <a:lnTo>
                    <a:pt x="409" y="508"/>
                  </a:lnTo>
                  <a:lnTo>
                    <a:pt x="407" y="508"/>
                  </a:lnTo>
                  <a:lnTo>
                    <a:pt x="406" y="509"/>
                  </a:lnTo>
                  <a:lnTo>
                    <a:pt x="405" y="509"/>
                  </a:lnTo>
                  <a:lnTo>
                    <a:pt x="400" y="511"/>
                  </a:lnTo>
                  <a:lnTo>
                    <a:pt x="399" y="511"/>
                  </a:lnTo>
                  <a:lnTo>
                    <a:pt x="397" y="512"/>
                  </a:lnTo>
                  <a:lnTo>
                    <a:pt x="395" y="512"/>
                  </a:lnTo>
                  <a:lnTo>
                    <a:pt x="394" y="513"/>
                  </a:lnTo>
                  <a:lnTo>
                    <a:pt x="393" y="514"/>
                  </a:lnTo>
                  <a:lnTo>
                    <a:pt x="392" y="514"/>
                  </a:lnTo>
                  <a:lnTo>
                    <a:pt x="390" y="516"/>
                  </a:lnTo>
                  <a:lnTo>
                    <a:pt x="389" y="517"/>
                  </a:lnTo>
                  <a:lnTo>
                    <a:pt x="388" y="517"/>
                  </a:lnTo>
                  <a:lnTo>
                    <a:pt x="386" y="520"/>
                  </a:lnTo>
                  <a:lnTo>
                    <a:pt x="383" y="523"/>
                  </a:lnTo>
                  <a:lnTo>
                    <a:pt x="382" y="525"/>
                  </a:lnTo>
                  <a:lnTo>
                    <a:pt x="380" y="526"/>
                  </a:lnTo>
                  <a:lnTo>
                    <a:pt x="380" y="526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8" y="527"/>
                  </a:lnTo>
                  <a:lnTo>
                    <a:pt x="376" y="528"/>
                  </a:lnTo>
                  <a:lnTo>
                    <a:pt x="376" y="528"/>
                  </a:lnTo>
                  <a:lnTo>
                    <a:pt x="375" y="527"/>
                  </a:lnTo>
                  <a:lnTo>
                    <a:pt x="374" y="527"/>
                  </a:lnTo>
                  <a:lnTo>
                    <a:pt x="374" y="527"/>
                  </a:lnTo>
                  <a:lnTo>
                    <a:pt x="373" y="527"/>
                  </a:lnTo>
                  <a:lnTo>
                    <a:pt x="372" y="526"/>
                  </a:lnTo>
                  <a:lnTo>
                    <a:pt x="371" y="525"/>
                  </a:lnTo>
                  <a:lnTo>
                    <a:pt x="368" y="522"/>
                  </a:lnTo>
                  <a:lnTo>
                    <a:pt x="367" y="521"/>
                  </a:lnTo>
                  <a:lnTo>
                    <a:pt x="366" y="521"/>
                  </a:lnTo>
                  <a:lnTo>
                    <a:pt x="365" y="520"/>
                  </a:lnTo>
                  <a:lnTo>
                    <a:pt x="363" y="519"/>
                  </a:lnTo>
                  <a:lnTo>
                    <a:pt x="362" y="519"/>
                  </a:lnTo>
                  <a:lnTo>
                    <a:pt x="361" y="519"/>
                  </a:lnTo>
                  <a:lnTo>
                    <a:pt x="360" y="519"/>
                  </a:lnTo>
                  <a:lnTo>
                    <a:pt x="359" y="520"/>
                  </a:lnTo>
                  <a:lnTo>
                    <a:pt x="357" y="521"/>
                  </a:lnTo>
                  <a:lnTo>
                    <a:pt x="356" y="522"/>
                  </a:lnTo>
                  <a:lnTo>
                    <a:pt x="355" y="523"/>
                  </a:lnTo>
                  <a:lnTo>
                    <a:pt x="353" y="524"/>
                  </a:lnTo>
                  <a:lnTo>
                    <a:pt x="349" y="529"/>
                  </a:lnTo>
                  <a:lnTo>
                    <a:pt x="347" y="530"/>
                  </a:lnTo>
                  <a:lnTo>
                    <a:pt x="346" y="531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0" y="534"/>
                  </a:lnTo>
                  <a:lnTo>
                    <a:pt x="339" y="535"/>
                  </a:lnTo>
                  <a:lnTo>
                    <a:pt x="338" y="536"/>
                  </a:lnTo>
                  <a:lnTo>
                    <a:pt x="335" y="538"/>
                  </a:lnTo>
                  <a:lnTo>
                    <a:pt x="334" y="539"/>
                  </a:lnTo>
                  <a:lnTo>
                    <a:pt x="332" y="539"/>
                  </a:lnTo>
                  <a:lnTo>
                    <a:pt x="331" y="540"/>
                  </a:lnTo>
                  <a:lnTo>
                    <a:pt x="329" y="540"/>
                  </a:lnTo>
                  <a:lnTo>
                    <a:pt x="328" y="541"/>
                  </a:lnTo>
                  <a:lnTo>
                    <a:pt x="326" y="541"/>
                  </a:lnTo>
                  <a:lnTo>
                    <a:pt x="324" y="541"/>
                  </a:lnTo>
                  <a:lnTo>
                    <a:pt x="317" y="541"/>
                  </a:lnTo>
                  <a:lnTo>
                    <a:pt x="315" y="541"/>
                  </a:lnTo>
                  <a:lnTo>
                    <a:pt x="313" y="541"/>
                  </a:lnTo>
                  <a:lnTo>
                    <a:pt x="312" y="541"/>
                  </a:lnTo>
                  <a:lnTo>
                    <a:pt x="310" y="541"/>
                  </a:lnTo>
                  <a:lnTo>
                    <a:pt x="308" y="540"/>
                  </a:lnTo>
                  <a:lnTo>
                    <a:pt x="306" y="540"/>
                  </a:lnTo>
                  <a:lnTo>
                    <a:pt x="305" y="539"/>
                  </a:lnTo>
                  <a:lnTo>
                    <a:pt x="304" y="539"/>
                  </a:lnTo>
                  <a:lnTo>
                    <a:pt x="303" y="538"/>
                  </a:lnTo>
                  <a:lnTo>
                    <a:pt x="301" y="537"/>
                  </a:lnTo>
                  <a:lnTo>
                    <a:pt x="301" y="537"/>
                  </a:lnTo>
                  <a:lnTo>
                    <a:pt x="300" y="537"/>
                  </a:lnTo>
                  <a:lnTo>
                    <a:pt x="300" y="537"/>
                  </a:lnTo>
                  <a:lnTo>
                    <a:pt x="299" y="537"/>
                  </a:lnTo>
                  <a:lnTo>
                    <a:pt x="299" y="537"/>
                  </a:lnTo>
                  <a:lnTo>
                    <a:pt x="298" y="537"/>
                  </a:lnTo>
                  <a:lnTo>
                    <a:pt x="297" y="538"/>
                  </a:lnTo>
                  <a:lnTo>
                    <a:pt x="296" y="539"/>
                  </a:lnTo>
                  <a:lnTo>
                    <a:pt x="294" y="540"/>
                  </a:lnTo>
                  <a:lnTo>
                    <a:pt x="288" y="545"/>
                  </a:lnTo>
                  <a:lnTo>
                    <a:pt x="285" y="548"/>
                  </a:lnTo>
                  <a:lnTo>
                    <a:pt x="282" y="551"/>
                  </a:lnTo>
                  <a:lnTo>
                    <a:pt x="281" y="551"/>
                  </a:lnTo>
                  <a:lnTo>
                    <a:pt x="280" y="552"/>
                  </a:lnTo>
                  <a:lnTo>
                    <a:pt x="279" y="554"/>
                  </a:lnTo>
                  <a:lnTo>
                    <a:pt x="277" y="556"/>
                  </a:lnTo>
                  <a:lnTo>
                    <a:pt x="276" y="557"/>
                  </a:lnTo>
                  <a:lnTo>
                    <a:pt x="274" y="558"/>
                  </a:lnTo>
                  <a:lnTo>
                    <a:pt x="273" y="559"/>
                  </a:lnTo>
                  <a:lnTo>
                    <a:pt x="272" y="560"/>
                  </a:lnTo>
                  <a:lnTo>
                    <a:pt x="270" y="561"/>
                  </a:lnTo>
                  <a:lnTo>
                    <a:pt x="267" y="562"/>
                  </a:lnTo>
                  <a:lnTo>
                    <a:pt x="265" y="562"/>
                  </a:lnTo>
                  <a:lnTo>
                    <a:pt x="263" y="563"/>
                  </a:lnTo>
                  <a:lnTo>
                    <a:pt x="261" y="563"/>
                  </a:lnTo>
                  <a:lnTo>
                    <a:pt x="259" y="563"/>
                  </a:lnTo>
                  <a:lnTo>
                    <a:pt x="257" y="563"/>
                  </a:lnTo>
                  <a:lnTo>
                    <a:pt x="254" y="563"/>
                  </a:lnTo>
                  <a:lnTo>
                    <a:pt x="252" y="563"/>
                  </a:lnTo>
                  <a:lnTo>
                    <a:pt x="251" y="563"/>
                  </a:lnTo>
                  <a:lnTo>
                    <a:pt x="249" y="563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4" y="565"/>
                  </a:lnTo>
                  <a:lnTo>
                    <a:pt x="243" y="566"/>
                  </a:lnTo>
                  <a:lnTo>
                    <a:pt x="240" y="568"/>
                  </a:lnTo>
                  <a:lnTo>
                    <a:pt x="238" y="570"/>
                  </a:lnTo>
                  <a:lnTo>
                    <a:pt x="237" y="571"/>
                  </a:lnTo>
                  <a:lnTo>
                    <a:pt x="234" y="573"/>
                  </a:lnTo>
                  <a:lnTo>
                    <a:pt x="233" y="574"/>
                  </a:lnTo>
                  <a:lnTo>
                    <a:pt x="231" y="576"/>
                  </a:lnTo>
                  <a:lnTo>
                    <a:pt x="228" y="578"/>
                  </a:lnTo>
                  <a:lnTo>
                    <a:pt x="227" y="579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5" y="581"/>
                  </a:lnTo>
                  <a:lnTo>
                    <a:pt x="225" y="583"/>
                  </a:lnTo>
                  <a:lnTo>
                    <a:pt x="225" y="584"/>
                  </a:lnTo>
                  <a:lnTo>
                    <a:pt x="224" y="587"/>
                  </a:lnTo>
                  <a:lnTo>
                    <a:pt x="224" y="589"/>
                  </a:lnTo>
                  <a:lnTo>
                    <a:pt x="224" y="590"/>
                  </a:lnTo>
                  <a:lnTo>
                    <a:pt x="223" y="592"/>
                  </a:lnTo>
                  <a:lnTo>
                    <a:pt x="223" y="593"/>
                  </a:lnTo>
                  <a:lnTo>
                    <a:pt x="223" y="594"/>
                  </a:lnTo>
                  <a:lnTo>
                    <a:pt x="223" y="596"/>
                  </a:lnTo>
                  <a:lnTo>
                    <a:pt x="223" y="597"/>
                  </a:lnTo>
                  <a:lnTo>
                    <a:pt x="222" y="599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1" y="601"/>
                  </a:lnTo>
                  <a:lnTo>
                    <a:pt x="221" y="601"/>
                  </a:lnTo>
                  <a:lnTo>
                    <a:pt x="220" y="602"/>
                  </a:lnTo>
                  <a:lnTo>
                    <a:pt x="218" y="603"/>
                  </a:lnTo>
                  <a:lnTo>
                    <a:pt x="217" y="603"/>
                  </a:lnTo>
                  <a:lnTo>
                    <a:pt x="217" y="604"/>
                  </a:lnTo>
                  <a:lnTo>
                    <a:pt x="216" y="604"/>
                  </a:lnTo>
                  <a:lnTo>
                    <a:pt x="216" y="605"/>
                  </a:lnTo>
                  <a:lnTo>
                    <a:pt x="214" y="609"/>
                  </a:lnTo>
                  <a:lnTo>
                    <a:pt x="214" y="610"/>
                  </a:lnTo>
                  <a:lnTo>
                    <a:pt x="213" y="611"/>
                  </a:lnTo>
                  <a:lnTo>
                    <a:pt x="211" y="613"/>
                  </a:lnTo>
                  <a:lnTo>
                    <a:pt x="211" y="614"/>
                  </a:lnTo>
                  <a:lnTo>
                    <a:pt x="210" y="614"/>
                  </a:lnTo>
                  <a:lnTo>
                    <a:pt x="210" y="615"/>
                  </a:lnTo>
                  <a:lnTo>
                    <a:pt x="209" y="615"/>
                  </a:lnTo>
                  <a:lnTo>
                    <a:pt x="208" y="615"/>
                  </a:lnTo>
                  <a:lnTo>
                    <a:pt x="207" y="616"/>
                  </a:lnTo>
                  <a:lnTo>
                    <a:pt x="206" y="616"/>
                  </a:lnTo>
                  <a:lnTo>
                    <a:pt x="203" y="616"/>
                  </a:lnTo>
                  <a:lnTo>
                    <a:pt x="201" y="616"/>
                  </a:lnTo>
                  <a:lnTo>
                    <a:pt x="200" y="617"/>
                  </a:lnTo>
                  <a:lnTo>
                    <a:pt x="199" y="617"/>
                  </a:lnTo>
                  <a:lnTo>
                    <a:pt x="198" y="617"/>
                  </a:lnTo>
                  <a:lnTo>
                    <a:pt x="197" y="618"/>
                  </a:lnTo>
                  <a:lnTo>
                    <a:pt x="195" y="619"/>
                  </a:lnTo>
                  <a:lnTo>
                    <a:pt x="194" y="620"/>
                  </a:lnTo>
                  <a:lnTo>
                    <a:pt x="192" y="622"/>
                  </a:lnTo>
                  <a:lnTo>
                    <a:pt x="190" y="623"/>
                  </a:lnTo>
                  <a:lnTo>
                    <a:pt x="190" y="624"/>
                  </a:lnTo>
                  <a:lnTo>
                    <a:pt x="189" y="625"/>
                  </a:lnTo>
                  <a:lnTo>
                    <a:pt x="189" y="626"/>
                  </a:lnTo>
                  <a:lnTo>
                    <a:pt x="188" y="627"/>
                  </a:lnTo>
                  <a:lnTo>
                    <a:pt x="189" y="627"/>
                  </a:lnTo>
                  <a:lnTo>
                    <a:pt x="188" y="628"/>
                  </a:lnTo>
                  <a:lnTo>
                    <a:pt x="187" y="629"/>
                  </a:lnTo>
                  <a:lnTo>
                    <a:pt x="186" y="630"/>
                  </a:lnTo>
                  <a:lnTo>
                    <a:pt x="185" y="631"/>
                  </a:lnTo>
                  <a:lnTo>
                    <a:pt x="183" y="632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78" y="633"/>
                  </a:lnTo>
                  <a:lnTo>
                    <a:pt x="177" y="633"/>
                  </a:lnTo>
                  <a:lnTo>
                    <a:pt x="176" y="633"/>
                  </a:lnTo>
                  <a:lnTo>
                    <a:pt x="176" y="633"/>
                  </a:lnTo>
                  <a:lnTo>
                    <a:pt x="175" y="633"/>
                  </a:lnTo>
                  <a:lnTo>
                    <a:pt x="174" y="633"/>
                  </a:lnTo>
                  <a:lnTo>
                    <a:pt x="174" y="632"/>
                  </a:lnTo>
                  <a:lnTo>
                    <a:pt x="174" y="632"/>
                  </a:lnTo>
                  <a:lnTo>
                    <a:pt x="173" y="631"/>
                  </a:lnTo>
                  <a:lnTo>
                    <a:pt x="172" y="628"/>
                  </a:lnTo>
                  <a:lnTo>
                    <a:pt x="172" y="627"/>
                  </a:lnTo>
                  <a:lnTo>
                    <a:pt x="171" y="625"/>
                  </a:lnTo>
                  <a:lnTo>
                    <a:pt x="169" y="623"/>
                  </a:lnTo>
                  <a:lnTo>
                    <a:pt x="167" y="621"/>
                  </a:lnTo>
                  <a:lnTo>
                    <a:pt x="167" y="619"/>
                  </a:lnTo>
                  <a:lnTo>
                    <a:pt x="166" y="619"/>
                  </a:lnTo>
                  <a:lnTo>
                    <a:pt x="166" y="619"/>
                  </a:lnTo>
                  <a:lnTo>
                    <a:pt x="165" y="619"/>
                  </a:lnTo>
                  <a:lnTo>
                    <a:pt x="164" y="619"/>
                  </a:lnTo>
                  <a:lnTo>
                    <a:pt x="163" y="620"/>
                  </a:lnTo>
                  <a:lnTo>
                    <a:pt x="163" y="620"/>
                  </a:lnTo>
                  <a:lnTo>
                    <a:pt x="162" y="621"/>
                  </a:lnTo>
                  <a:lnTo>
                    <a:pt x="160" y="623"/>
                  </a:lnTo>
                  <a:lnTo>
                    <a:pt x="159" y="624"/>
                  </a:lnTo>
                  <a:lnTo>
                    <a:pt x="159" y="625"/>
                  </a:lnTo>
                  <a:lnTo>
                    <a:pt x="158" y="625"/>
                  </a:lnTo>
                  <a:lnTo>
                    <a:pt x="158" y="625"/>
                  </a:lnTo>
                  <a:lnTo>
                    <a:pt x="157" y="625"/>
                  </a:lnTo>
                  <a:lnTo>
                    <a:pt x="156" y="625"/>
                  </a:lnTo>
                  <a:lnTo>
                    <a:pt x="156" y="625"/>
                  </a:lnTo>
                  <a:lnTo>
                    <a:pt x="155" y="624"/>
                  </a:lnTo>
                  <a:lnTo>
                    <a:pt x="155" y="624"/>
                  </a:lnTo>
                  <a:lnTo>
                    <a:pt x="154" y="622"/>
                  </a:lnTo>
                  <a:lnTo>
                    <a:pt x="154" y="621"/>
                  </a:lnTo>
                  <a:lnTo>
                    <a:pt x="154" y="620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7"/>
                  </a:lnTo>
                  <a:lnTo>
                    <a:pt x="153" y="617"/>
                  </a:lnTo>
                  <a:lnTo>
                    <a:pt x="153" y="617"/>
                  </a:lnTo>
                  <a:lnTo>
                    <a:pt x="153" y="618"/>
                  </a:lnTo>
                  <a:lnTo>
                    <a:pt x="153" y="618"/>
                  </a:lnTo>
                  <a:lnTo>
                    <a:pt x="152" y="618"/>
                  </a:lnTo>
                  <a:lnTo>
                    <a:pt x="152" y="619"/>
                  </a:lnTo>
                  <a:lnTo>
                    <a:pt x="149" y="619"/>
                  </a:lnTo>
                  <a:lnTo>
                    <a:pt x="147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5" y="619"/>
                  </a:lnTo>
                  <a:lnTo>
                    <a:pt x="145" y="619"/>
                  </a:lnTo>
                  <a:lnTo>
                    <a:pt x="144" y="620"/>
                  </a:lnTo>
                  <a:lnTo>
                    <a:pt x="144" y="619"/>
                  </a:lnTo>
                  <a:lnTo>
                    <a:pt x="144" y="619"/>
                  </a:lnTo>
                  <a:lnTo>
                    <a:pt x="143" y="617"/>
                  </a:lnTo>
                  <a:lnTo>
                    <a:pt x="142" y="615"/>
                  </a:lnTo>
                  <a:lnTo>
                    <a:pt x="142" y="614"/>
                  </a:lnTo>
                  <a:lnTo>
                    <a:pt x="141" y="613"/>
                  </a:lnTo>
                  <a:lnTo>
                    <a:pt x="140" y="611"/>
                  </a:lnTo>
                  <a:lnTo>
                    <a:pt x="137" y="607"/>
                  </a:lnTo>
                  <a:lnTo>
                    <a:pt x="136" y="606"/>
                  </a:lnTo>
                  <a:lnTo>
                    <a:pt x="135" y="605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1" y="603"/>
                  </a:lnTo>
                  <a:lnTo>
                    <a:pt x="130" y="602"/>
                  </a:lnTo>
                  <a:lnTo>
                    <a:pt x="129" y="602"/>
                  </a:lnTo>
                  <a:lnTo>
                    <a:pt x="128" y="602"/>
                  </a:lnTo>
                  <a:lnTo>
                    <a:pt x="123" y="601"/>
                  </a:lnTo>
                  <a:lnTo>
                    <a:pt x="122" y="600"/>
                  </a:lnTo>
                  <a:lnTo>
                    <a:pt x="121" y="600"/>
                  </a:lnTo>
                  <a:lnTo>
                    <a:pt x="120" y="599"/>
                  </a:lnTo>
                  <a:lnTo>
                    <a:pt x="119" y="598"/>
                  </a:lnTo>
                  <a:lnTo>
                    <a:pt x="118" y="598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6"/>
                  </a:lnTo>
                  <a:lnTo>
                    <a:pt x="118" y="595"/>
                  </a:lnTo>
                  <a:lnTo>
                    <a:pt x="119" y="594"/>
                  </a:lnTo>
                  <a:lnTo>
                    <a:pt x="119" y="593"/>
                  </a:lnTo>
                  <a:lnTo>
                    <a:pt x="120" y="593"/>
                  </a:lnTo>
                  <a:lnTo>
                    <a:pt x="120" y="592"/>
                  </a:lnTo>
                  <a:lnTo>
                    <a:pt x="121" y="592"/>
                  </a:lnTo>
                  <a:lnTo>
                    <a:pt x="122" y="592"/>
                  </a:lnTo>
                  <a:lnTo>
                    <a:pt x="123" y="591"/>
                  </a:lnTo>
                  <a:lnTo>
                    <a:pt x="124" y="591"/>
                  </a:lnTo>
                  <a:lnTo>
                    <a:pt x="125" y="591"/>
                  </a:lnTo>
                  <a:lnTo>
                    <a:pt x="126" y="591"/>
                  </a:lnTo>
                  <a:lnTo>
                    <a:pt x="129" y="591"/>
                  </a:lnTo>
                  <a:lnTo>
                    <a:pt x="132" y="592"/>
                  </a:lnTo>
                  <a:lnTo>
                    <a:pt x="133" y="592"/>
                  </a:lnTo>
                  <a:lnTo>
                    <a:pt x="133" y="592"/>
                  </a:lnTo>
                  <a:lnTo>
                    <a:pt x="134" y="592"/>
                  </a:lnTo>
                  <a:lnTo>
                    <a:pt x="134" y="591"/>
                  </a:lnTo>
                  <a:lnTo>
                    <a:pt x="134" y="591"/>
                  </a:lnTo>
                  <a:lnTo>
                    <a:pt x="135" y="591"/>
                  </a:lnTo>
                  <a:lnTo>
                    <a:pt x="135" y="590"/>
                  </a:lnTo>
                  <a:lnTo>
                    <a:pt x="135" y="590"/>
                  </a:lnTo>
                  <a:lnTo>
                    <a:pt x="135" y="589"/>
                  </a:lnTo>
                  <a:lnTo>
                    <a:pt x="135" y="587"/>
                  </a:lnTo>
                  <a:lnTo>
                    <a:pt x="134" y="585"/>
                  </a:lnTo>
                  <a:lnTo>
                    <a:pt x="134" y="584"/>
                  </a:lnTo>
                  <a:lnTo>
                    <a:pt x="134" y="583"/>
                  </a:lnTo>
                  <a:lnTo>
                    <a:pt x="134" y="582"/>
                  </a:lnTo>
                  <a:lnTo>
                    <a:pt x="134" y="582"/>
                  </a:lnTo>
                  <a:lnTo>
                    <a:pt x="135" y="580"/>
                  </a:lnTo>
                  <a:lnTo>
                    <a:pt x="136" y="579"/>
                  </a:lnTo>
                  <a:lnTo>
                    <a:pt x="136" y="578"/>
                  </a:lnTo>
                  <a:lnTo>
                    <a:pt x="136" y="577"/>
                  </a:lnTo>
                  <a:lnTo>
                    <a:pt x="136" y="577"/>
                  </a:lnTo>
                  <a:lnTo>
                    <a:pt x="136" y="576"/>
                  </a:lnTo>
                  <a:lnTo>
                    <a:pt x="136" y="575"/>
                  </a:lnTo>
                  <a:lnTo>
                    <a:pt x="136" y="574"/>
                  </a:lnTo>
                  <a:lnTo>
                    <a:pt x="136" y="572"/>
                  </a:lnTo>
                  <a:lnTo>
                    <a:pt x="135" y="568"/>
                  </a:lnTo>
                  <a:lnTo>
                    <a:pt x="134" y="566"/>
                  </a:lnTo>
                  <a:lnTo>
                    <a:pt x="133" y="563"/>
                  </a:lnTo>
                  <a:lnTo>
                    <a:pt x="131" y="558"/>
                  </a:lnTo>
                  <a:lnTo>
                    <a:pt x="130" y="556"/>
                  </a:lnTo>
                  <a:lnTo>
                    <a:pt x="128" y="553"/>
                  </a:lnTo>
                  <a:lnTo>
                    <a:pt x="127" y="551"/>
                  </a:lnTo>
                  <a:lnTo>
                    <a:pt x="125" y="547"/>
                  </a:lnTo>
                  <a:lnTo>
                    <a:pt x="124" y="547"/>
                  </a:lnTo>
                  <a:lnTo>
                    <a:pt x="124" y="546"/>
                  </a:lnTo>
                  <a:lnTo>
                    <a:pt x="123" y="545"/>
                  </a:lnTo>
                  <a:lnTo>
                    <a:pt x="123" y="544"/>
                  </a:lnTo>
                  <a:lnTo>
                    <a:pt x="123" y="540"/>
                  </a:lnTo>
                  <a:lnTo>
                    <a:pt x="123" y="539"/>
                  </a:lnTo>
                  <a:lnTo>
                    <a:pt x="123" y="536"/>
                  </a:lnTo>
                  <a:lnTo>
                    <a:pt x="123" y="535"/>
                  </a:lnTo>
                  <a:lnTo>
                    <a:pt x="122" y="534"/>
                  </a:lnTo>
                  <a:lnTo>
                    <a:pt x="122" y="533"/>
                  </a:lnTo>
                  <a:lnTo>
                    <a:pt x="121" y="532"/>
                  </a:lnTo>
                  <a:lnTo>
                    <a:pt x="119" y="530"/>
                  </a:lnTo>
                  <a:lnTo>
                    <a:pt x="118" y="529"/>
                  </a:lnTo>
                  <a:lnTo>
                    <a:pt x="117" y="529"/>
                  </a:lnTo>
                  <a:lnTo>
                    <a:pt x="117" y="528"/>
                  </a:lnTo>
                  <a:lnTo>
                    <a:pt x="116" y="527"/>
                  </a:lnTo>
                  <a:lnTo>
                    <a:pt x="116" y="526"/>
                  </a:lnTo>
                  <a:lnTo>
                    <a:pt x="116" y="525"/>
                  </a:lnTo>
                  <a:lnTo>
                    <a:pt x="116" y="524"/>
                  </a:lnTo>
                  <a:lnTo>
                    <a:pt x="116" y="523"/>
                  </a:lnTo>
                  <a:lnTo>
                    <a:pt x="117" y="520"/>
                  </a:lnTo>
                  <a:lnTo>
                    <a:pt x="117" y="519"/>
                  </a:lnTo>
                  <a:lnTo>
                    <a:pt x="117" y="517"/>
                  </a:lnTo>
                  <a:lnTo>
                    <a:pt x="117" y="515"/>
                  </a:lnTo>
                  <a:lnTo>
                    <a:pt x="117" y="513"/>
                  </a:lnTo>
                  <a:lnTo>
                    <a:pt x="116" y="509"/>
                  </a:lnTo>
                  <a:lnTo>
                    <a:pt x="115" y="507"/>
                  </a:lnTo>
                  <a:lnTo>
                    <a:pt x="114" y="504"/>
                  </a:lnTo>
                  <a:lnTo>
                    <a:pt x="114" y="503"/>
                  </a:lnTo>
                  <a:lnTo>
                    <a:pt x="113" y="502"/>
                  </a:lnTo>
                  <a:lnTo>
                    <a:pt x="113" y="501"/>
                  </a:lnTo>
                  <a:lnTo>
                    <a:pt x="114" y="499"/>
                  </a:lnTo>
                  <a:lnTo>
                    <a:pt x="114" y="497"/>
                  </a:lnTo>
                  <a:lnTo>
                    <a:pt x="115" y="492"/>
                  </a:lnTo>
                  <a:lnTo>
                    <a:pt x="116" y="489"/>
                  </a:lnTo>
                  <a:lnTo>
                    <a:pt x="116" y="488"/>
                  </a:lnTo>
                  <a:lnTo>
                    <a:pt x="116" y="487"/>
                  </a:lnTo>
                  <a:lnTo>
                    <a:pt x="116" y="486"/>
                  </a:lnTo>
                  <a:lnTo>
                    <a:pt x="116" y="481"/>
                  </a:lnTo>
                  <a:lnTo>
                    <a:pt x="116" y="480"/>
                  </a:lnTo>
                  <a:lnTo>
                    <a:pt x="116" y="479"/>
                  </a:lnTo>
                  <a:lnTo>
                    <a:pt x="117" y="478"/>
                  </a:lnTo>
                  <a:lnTo>
                    <a:pt x="117" y="477"/>
                  </a:lnTo>
                  <a:lnTo>
                    <a:pt x="118" y="473"/>
                  </a:lnTo>
                  <a:lnTo>
                    <a:pt x="118" y="471"/>
                  </a:lnTo>
                  <a:lnTo>
                    <a:pt x="119" y="469"/>
                  </a:lnTo>
                  <a:lnTo>
                    <a:pt x="119" y="468"/>
                  </a:lnTo>
                  <a:lnTo>
                    <a:pt x="118" y="466"/>
                  </a:lnTo>
                  <a:lnTo>
                    <a:pt x="118" y="465"/>
                  </a:lnTo>
                  <a:lnTo>
                    <a:pt x="118" y="463"/>
                  </a:lnTo>
                  <a:lnTo>
                    <a:pt x="118" y="462"/>
                  </a:lnTo>
                  <a:lnTo>
                    <a:pt x="117" y="460"/>
                  </a:lnTo>
                  <a:lnTo>
                    <a:pt x="116" y="458"/>
                  </a:lnTo>
                  <a:lnTo>
                    <a:pt x="115" y="457"/>
                  </a:lnTo>
                  <a:lnTo>
                    <a:pt x="114" y="455"/>
                  </a:lnTo>
                  <a:lnTo>
                    <a:pt x="114" y="454"/>
                  </a:lnTo>
                  <a:lnTo>
                    <a:pt x="113" y="453"/>
                  </a:lnTo>
                  <a:lnTo>
                    <a:pt x="112" y="453"/>
                  </a:lnTo>
                  <a:lnTo>
                    <a:pt x="111" y="452"/>
                  </a:lnTo>
                  <a:lnTo>
                    <a:pt x="110" y="451"/>
                  </a:lnTo>
                  <a:lnTo>
                    <a:pt x="109" y="451"/>
                  </a:lnTo>
                  <a:lnTo>
                    <a:pt x="108" y="451"/>
                  </a:lnTo>
                  <a:lnTo>
                    <a:pt x="108" y="451"/>
                  </a:lnTo>
                  <a:lnTo>
                    <a:pt x="107" y="450"/>
                  </a:lnTo>
                  <a:lnTo>
                    <a:pt x="106" y="451"/>
                  </a:lnTo>
                  <a:lnTo>
                    <a:pt x="100" y="451"/>
                  </a:lnTo>
                  <a:lnTo>
                    <a:pt x="99" y="451"/>
                  </a:lnTo>
                  <a:lnTo>
                    <a:pt x="98" y="451"/>
                  </a:lnTo>
                  <a:lnTo>
                    <a:pt x="93" y="451"/>
                  </a:lnTo>
                  <a:lnTo>
                    <a:pt x="91" y="451"/>
                  </a:lnTo>
                  <a:lnTo>
                    <a:pt x="88" y="451"/>
                  </a:lnTo>
                  <a:lnTo>
                    <a:pt x="83" y="450"/>
                  </a:lnTo>
                  <a:lnTo>
                    <a:pt x="81" y="450"/>
                  </a:lnTo>
                  <a:lnTo>
                    <a:pt x="79" y="450"/>
                  </a:lnTo>
                  <a:lnTo>
                    <a:pt x="78" y="450"/>
                  </a:lnTo>
                  <a:lnTo>
                    <a:pt x="77" y="450"/>
                  </a:lnTo>
                  <a:lnTo>
                    <a:pt x="75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2"/>
                  </a:lnTo>
                  <a:lnTo>
                    <a:pt x="70" y="452"/>
                  </a:lnTo>
                  <a:lnTo>
                    <a:pt x="69" y="451"/>
                  </a:lnTo>
                  <a:lnTo>
                    <a:pt x="69" y="451"/>
                  </a:lnTo>
                  <a:lnTo>
                    <a:pt x="68" y="451"/>
                  </a:lnTo>
                  <a:lnTo>
                    <a:pt x="67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5" y="449"/>
                  </a:lnTo>
                  <a:lnTo>
                    <a:pt x="65" y="449"/>
                  </a:lnTo>
                  <a:lnTo>
                    <a:pt x="64" y="448"/>
                  </a:lnTo>
                  <a:lnTo>
                    <a:pt x="64" y="448"/>
                  </a:lnTo>
                  <a:lnTo>
                    <a:pt x="64" y="447"/>
                  </a:lnTo>
                  <a:lnTo>
                    <a:pt x="64" y="446"/>
                  </a:lnTo>
                  <a:lnTo>
                    <a:pt x="64" y="444"/>
                  </a:lnTo>
                  <a:lnTo>
                    <a:pt x="64" y="441"/>
                  </a:lnTo>
                  <a:lnTo>
                    <a:pt x="64" y="440"/>
                  </a:lnTo>
                  <a:lnTo>
                    <a:pt x="63" y="439"/>
                  </a:lnTo>
                  <a:lnTo>
                    <a:pt x="63" y="438"/>
                  </a:lnTo>
                  <a:lnTo>
                    <a:pt x="63" y="437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1" y="435"/>
                  </a:lnTo>
                  <a:lnTo>
                    <a:pt x="61" y="434"/>
                  </a:lnTo>
                  <a:lnTo>
                    <a:pt x="60" y="434"/>
                  </a:lnTo>
                  <a:lnTo>
                    <a:pt x="58" y="433"/>
                  </a:lnTo>
                  <a:lnTo>
                    <a:pt x="54" y="431"/>
                  </a:lnTo>
                  <a:lnTo>
                    <a:pt x="52" y="430"/>
                  </a:lnTo>
                  <a:lnTo>
                    <a:pt x="51" y="429"/>
                  </a:lnTo>
                  <a:lnTo>
                    <a:pt x="50" y="429"/>
                  </a:lnTo>
                  <a:lnTo>
                    <a:pt x="48" y="429"/>
                  </a:lnTo>
                  <a:lnTo>
                    <a:pt x="46" y="428"/>
                  </a:lnTo>
                  <a:lnTo>
                    <a:pt x="44" y="428"/>
                  </a:lnTo>
                  <a:lnTo>
                    <a:pt x="41" y="428"/>
                  </a:lnTo>
                  <a:lnTo>
                    <a:pt x="39" y="427"/>
                  </a:lnTo>
                  <a:lnTo>
                    <a:pt x="36" y="427"/>
                  </a:lnTo>
                  <a:lnTo>
                    <a:pt x="31" y="425"/>
                  </a:lnTo>
                  <a:lnTo>
                    <a:pt x="30" y="425"/>
                  </a:lnTo>
                  <a:lnTo>
                    <a:pt x="28" y="425"/>
                  </a:lnTo>
                  <a:lnTo>
                    <a:pt x="23" y="424"/>
                  </a:lnTo>
                  <a:lnTo>
                    <a:pt x="21" y="424"/>
                  </a:lnTo>
                  <a:lnTo>
                    <a:pt x="18" y="424"/>
                  </a:lnTo>
                  <a:lnTo>
                    <a:pt x="14" y="423"/>
                  </a:lnTo>
                  <a:lnTo>
                    <a:pt x="11" y="422"/>
                  </a:lnTo>
                  <a:lnTo>
                    <a:pt x="10" y="421"/>
                  </a:lnTo>
                  <a:lnTo>
                    <a:pt x="8" y="421"/>
                  </a:lnTo>
                  <a:lnTo>
                    <a:pt x="6" y="419"/>
                  </a:lnTo>
                  <a:lnTo>
                    <a:pt x="1" y="416"/>
                  </a:lnTo>
                  <a:lnTo>
                    <a:pt x="1" y="416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1" y="415"/>
                  </a:lnTo>
                  <a:lnTo>
                    <a:pt x="1" y="414"/>
                  </a:lnTo>
                  <a:lnTo>
                    <a:pt x="1" y="414"/>
                  </a:lnTo>
                  <a:lnTo>
                    <a:pt x="2" y="413"/>
                  </a:lnTo>
                  <a:lnTo>
                    <a:pt x="3" y="412"/>
                  </a:lnTo>
                  <a:lnTo>
                    <a:pt x="4" y="412"/>
                  </a:lnTo>
                  <a:lnTo>
                    <a:pt x="9" y="409"/>
                  </a:lnTo>
                  <a:lnTo>
                    <a:pt x="12" y="407"/>
                  </a:lnTo>
                  <a:lnTo>
                    <a:pt x="15" y="405"/>
                  </a:lnTo>
                  <a:lnTo>
                    <a:pt x="16" y="404"/>
                  </a:lnTo>
                  <a:lnTo>
                    <a:pt x="17" y="403"/>
                  </a:lnTo>
                  <a:lnTo>
                    <a:pt x="19" y="401"/>
                  </a:lnTo>
                  <a:lnTo>
                    <a:pt x="26" y="394"/>
                  </a:lnTo>
                  <a:lnTo>
                    <a:pt x="27" y="392"/>
                  </a:lnTo>
                  <a:lnTo>
                    <a:pt x="29" y="390"/>
                  </a:lnTo>
                  <a:lnTo>
                    <a:pt x="30" y="388"/>
                  </a:lnTo>
                  <a:lnTo>
                    <a:pt x="30" y="387"/>
                  </a:lnTo>
                  <a:lnTo>
                    <a:pt x="31" y="385"/>
                  </a:lnTo>
                  <a:lnTo>
                    <a:pt x="31" y="384"/>
                  </a:lnTo>
                  <a:lnTo>
                    <a:pt x="32" y="381"/>
                  </a:lnTo>
                  <a:lnTo>
                    <a:pt x="32" y="374"/>
                  </a:lnTo>
                  <a:lnTo>
                    <a:pt x="33" y="370"/>
                  </a:lnTo>
                  <a:lnTo>
                    <a:pt x="33" y="366"/>
                  </a:lnTo>
                  <a:lnTo>
                    <a:pt x="34" y="364"/>
                  </a:lnTo>
                  <a:lnTo>
                    <a:pt x="34" y="362"/>
                  </a:lnTo>
                  <a:lnTo>
                    <a:pt x="35" y="360"/>
                  </a:lnTo>
                  <a:lnTo>
                    <a:pt x="35" y="359"/>
                  </a:lnTo>
                  <a:lnTo>
                    <a:pt x="36" y="357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4"/>
                  </a:lnTo>
                  <a:lnTo>
                    <a:pt x="39" y="353"/>
                  </a:lnTo>
                  <a:lnTo>
                    <a:pt x="39" y="352"/>
                  </a:lnTo>
                  <a:lnTo>
                    <a:pt x="40" y="351"/>
                  </a:lnTo>
                  <a:lnTo>
                    <a:pt x="41" y="351"/>
                  </a:lnTo>
                  <a:lnTo>
                    <a:pt x="42" y="351"/>
                  </a:lnTo>
                  <a:lnTo>
                    <a:pt x="43" y="351"/>
                  </a:lnTo>
                  <a:lnTo>
                    <a:pt x="44" y="351"/>
                  </a:lnTo>
                  <a:lnTo>
                    <a:pt x="45" y="351"/>
                  </a:lnTo>
                  <a:lnTo>
                    <a:pt x="50" y="352"/>
                  </a:lnTo>
                  <a:lnTo>
                    <a:pt x="51" y="352"/>
                  </a:lnTo>
                  <a:lnTo>
                    <a:pt x="53" y="352"/>
                  </a:lnTo>
                  <a:lnTo>
                    <a:pt x="55" y="352"/>
                  </a:lnTo>
                  <a:lnTo>
                    <a:pt x="56" y="353"/>
                  </a:lnTo>
                  <a:lnTo>
                    <a:pt x="58" y="352"/>
                  </a:lnTo>
                  <a:lnTo>
                    <a:pt x="60" y="352"/>
                  </a:lnTo>
                  <a:lnTo>
                    <a:pt x="63" y="352"/>
                  </a:lnTo>
                  <a:lnTo>
                    <a:pt x="65" y="351"/>
                  </a:lnTo>
                  <a:lnTo>
                    <a:pt x="68" y="351"/>
                  </a:lnTo>
                  <a:lnTo>
                    <a:pt x="73" y="349"/>
                  </a:lnTo>
                  <a:lnTo>
                    <a:pt x="74" y="348"/>
                  </a:lnTo>
                  <a:lnTo>
                    <a:pt x="76" y="348"/>
                  </a:lnTo>
                  <a:lnTo>
                    <a:pt x="77" y="348"/>
                  </a:lnTo>
                  <a:lnTo>
                    <a:pt x="78" y="348"/>
                  </a:lnTo>
                  <a:lnTo>
                    <a:pt x="79" y="348"/>
                  </a:lnTo>
                  <a:lnTo>
                    <a:pt x="80" y="348"/>
                  </a:lnTo>
                  <a:lnTo>
                    <a:pt x="81" y="348"/>
                  </a:lnTo>
                  <a:lnTo>
                    <a:pt x="84" y="350"/>
                  </a:lnTo>
                  <a:lnTo>
                    <a:pt x="85" y="350"/>
                  </a:lnTo>
                  <a:lnTo>
                    <a:pt x="86" y="350"/>
                  </a:lnTo>
                  <a:lnTo>
                    <a:pt x="91" y="351"/>
                  </a:lnTo>
                  <a:lnTo>
                    <a:pt x="95" y="352"/>
                  </a:lnTo>
                  <a:lnTo>
                    <a:pt x="97" y="352"/>
                  </a:lnTo>
                  <a:lnTo>
                    <a:pt x="98" y="352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1" y="352"/>
                  </a:lnTo>
                  <a:lnTo>
                    <a:pt x="102" y="351"/>
                  </a:lnTo>
                  <a:lnTo>
                    <a:pt x="103" y="351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5" y="350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10" y="343"/>
                  </a:lnTo>
                  <a:lnTo>
                    <a:pt x="111" y="341"/>
                  </a:lnTo>
                  <a:lnTo>
                    <a:pt x="111" y="340"/>
                  </a:lnTo>
                  <a:lnTo>
                    <a:pt x="115" y="333"/>
                  </a:lnTo>
                  <a:lnTo>
                    <a:pt x="116" y="331"/>
                  </a:lnTo>
                  <a:lnTo>
                    <a:pt x="117" y="329"/>
                  </a:lnTo>
                  <a:lnTo>
                    <a:pt x="118" y="325"/>
                  </a:lnTo>
                  <a:lnTo>
                    <a:pt x="119" y="324"/>
                  </a:lnTo>
                  <a:lnTo>
                    <a:pt x="119" y="321"/>
                  </a:lnTo>
                  <a:lnTo>
                    <a:pt x="120" y="318"/>
                  </a:lnTo>
                  <a:lnTo>
                    <a:pt x="120" y="316"/>
                  </a:lnTo>
                  <a:lnTo>
                    <a:pt x="120" y="315"/>
                  </a:lnTo>
                  <a:lnTo>
                    <a:pt x="121" y="313"/>
                  </a:lnTo>
                  <a:lnTo>
                    <a:pt x="123" y="307"/>
                  </a:lnTo>
                  <a:lnTo>
                    <a:pt x="124" y="305"/>
                  </a:lnTo>
                  <a:lnTo>
                    <a:pt x="125" y="304"/>
                  </a:lnTo>
                  <a:lnTo>
                    <a:pt x="125" y="303"/>
                  </a:lnTo>
                  <a:lnTo>
                    <a:pt x="126" y="302"/>
                  </a:lnTo>
                  <a:lnTo>
                    <a:pt x="127" y="301"/>
                  </a:lnTo>
                  <a:lnTo>
                    <a:pt x="128" y="300"/>
                  </a:lnTo>
                  <a:lnTo>
                    <a:pt x="129" y="299"/>
                  </a:lnTo>
                  <a:lnTo>
                    <a:pt x="130" y="299"/>
                  </a:lnTo>
                  <a:lnTo>
                    <a:pt x="131" y="298"/>
                  </a:lnTo>
                  <a:lnTo>
                    <a:pt x="132" y="298"/>
                  </a:lnTo>
                  <a:lnTo>
                    <a:pt x="133" y="297"/>
                  </a:lnTo>
                  <a:lnTo>
                    <a:pt x="134" y="297"/>
                  </a:lnTo>
                  <a:lnTo>
                    <a:pt x="135" y="297"/>
                  </a:lnTo>
                  <a:lnTo>
                    <a:pt x="136" y="297"/>
                  </a:lnTo>
                  <a:lnTo>
                    <a:pt x="137" y="298"/>
                  </a:lnTo>
                  <a:lnTo>
                    <a:pt x="139" y="298"/>
                  </a:lnTo>
                  <a:lnTo>
                    <a:pt x="140" y="299"/>
                  </a:lnTo>
                  <a:lnTo>
                    <a:pt x="141" y="299"/>
                  </a:lnTo>
                  <a:lnTo>
                    <a:pt x="142" y="300"/>
                  </a:lnTo>
                  <a:lnTo>
                    <a:pt x="145" y="302"/>
                  </a:lnTo>
                  <a:lnTo>
                    <a:pt x="146" y="303"/>
                  </a:lnTo>
                  <a:lnTo>
                    <a:pt x="148" y="303"/>
                  </a:lnTo>
                  <a:lnTo>
                    <a:pt x="149" y="304"/>
                  </a:lnTo>
                  <a:lnTo>
                    <a:pt x="150" y="304"/>
                  </a:lnTo>
                  <a:lnTo>
                    <a:pt x="151" y="304"/>
                  </a:lnTo>
                  <a:lnTo>
                    <a:pt x="152" y="304"/>
                  </a:lnTo>
                  <a:lnTo>
                    <a:pt x="153" y="304"/>
                  </a:lnTo>
                  <a:lnTo>
                    <a:pt x="154" y="303"/>
                  </a:lnTo>
                  <a:lnTo>
                    <a:pt x="155" y="303"/>
                  </a:lnTo>
                  <a:lnTo>
                    <a:pt x="156" y="303"/>
                  </a:lnTo>
                  <a:lnTo>
                    <a:pt x="156" y="302"/>
                  </a:lnTo>
                  <a:lnTo>
                    <a:pt x="157" y="302"/>
                  </a:lnTo>
                  <a:lnTo>
                    <a:pt x="158" y="301"/>
                  </a:lnTo>
                  <a:lnTo>
                    <a:pt x="158" y="301"/>
                  </a:lnTo>
                  <a:lnTo>
                    <a:pt x="159" y="300"/>
                  </a:lnTo>
                  <a:lnTo>
                    <a:pt x="159" y="298"/>
                  </a:lnTo>
                  <a:lnTo>
                    <a:pt x="161" y="294"/>
                  </a:lnTo>
                  <a:lnTo>
                    <a:pt x="162" y="292"/>
                  </a:lnTo>
                  <a:lnTo>
                    <a:pt x="163" y="290"/>
                  </a:lnTo>
                  <a:lnTo>
                    <a:pt x="163" y="289"/>
                  </a:lnTo>
                  <a:lnTo>
                    <a:pt x="164" y="289"/>
                  </a:lnTo>
                  <a:lnTo>
                    <a:pt x="165" y="287"/>
                  </a:lnTo>
                  <a:lnTo>
                    <a:pt x="168" y="285"/>
                  </a:lnTo>
                  <a:lnTo>
                    <a:pt x="170" y="284"/>
                  </a:lnTo>
                  <a:lnTo>
                    <a:pt x="173" y="281"/>
                  </a:lnTo>
                  <a:lnTo>
                    <a:pt x="176" y="279"/>
                  </a:lnTo>
                  <a:lnTo>
                    <a:pt x="177" y="278"/>
                  </a:lnTo>
                  <a:lnTo>
                    <a:pt x="178" y="278"/>
                  </a:lnTo>
                  <a:lnTo>
                    <a:pt x="178" y="277"/>
                  </a:lnTo>
                  <a:lnTo>
                    <a:pt x="179" y="276"/>
                  </a:lnTo>
                  <a:lnTo>
                    <a:pt x="180" y="274"/>
                  </a:lnTo>
                  <a:lnTo>
                    <a:pt x="181" y="272"/>
                  </a:lnTo>
                  <a:lnTo>
                    <a:pt x="182" y="270"/>
                  </a:lnTo>
                  <a:lnTo>
                    <a:pt x="183" y="266"/>
                  </a:lnTo>
                  <a:lnTo>
                    <a:pt x="183" y="265"/>
                  </a:lnTo>
                  <a:lnTo>
                    <a:pt x="184" y="264"/>
                  </a:lnTo>
                  <a:lnTo>
                    <a:pt x="184" y="264"/>
                  </a:lnTo>
                  <a:lnTo>
                    <a:pt x="184" y="263"/>
                  </a:lnTo>
                  <a:lnTo>
                    <a:pt x="184" y="263"/>
                  </a:lnTo>
                  <a:lnTo>
                    <a:pt x="185" y="263"/>
                  </a:lnTo>
                  <a:lnTo>
                    <a:pt x="186" y="263"/>
                  </a:lnTo>
                  <a:lnTo>
                    <a:pt x="186" y="263"/>
                  </a:lnTo>
                  <a:lnTo>
                    <a:pt x="187" y="263"/>
                  </a:lnTo>
                  <a:lnTo>
                    <a:pt x="188" y="264"/>
                  </a:lnTo>
                  <a:lnTo>
                    <a:pt x="189" y="264"/>
                  </a:lnTo>
                  <a:lnTo>
                    <a:pt x="189" y="265"/>
                  </a:lnTo>
                  <a:lnTo>
                    <a:pt x="190" y="265"/>
                  </a:lnTo>
                  <a:lnTo>
                    <a:pt x="192" y="267"/>
                  </a:lnTo>
                  <a:lnTo>
                    <a:pt x="194" y="269"/>
                  </a:lnTo>
                  <a:lnTo>
                    <a:pt x="195" y="271"/>
                  </a:lnTo>
                  <a:lnTo>
                    <a:pt x="198" y="276"/>
                  </a:lnTo>
                  <a:lnTo>
                    <a:pt x="199" y="278"/>
                  </a:lnTo>
                  <a:lnTo>
                    <a:pt x="200" y="279"/>
                  </a:lnTo>
                  <a:lnTo>
                    <a:pt x="201" y="281"/>
                  </a:lnTo>
                  <a:lnTo>
                    <a:pt x="203" y="282"/>
                  </a:lnTo>
                  <a:lnTo>
                    <a:pt x="205" y="283"/>
                  </a:lnTo>
                  <a:lnTo>
                    <a:pt x="207" y="285"/>
                  </a:lnTo>
                  <a:lnTo>
                    <a:pt x="208" y="285"/>
                  </a:lnTo>
                  <a:lnTo>
                    <a:pt x="209" y="286"/>
                  </a:lnTo>
                  <a:lnTo>
                    <a:pt x="212" y="287"/>
                  </a:lnTo>
                  <a:lnTo>
                    <a:pt x="214" y="288"/>
                  </a:lnTo>
                  <a:lnTo>
                    <a:pt x="215" y="288"/>
                  </a:lnTo>
                  <a:lnTo>
                    <a:pt x="216" y="288"/>
                  </a:lnTo>
                  <a:lnTo>
                    <a:pt x="217" y="288"/>
                  </a:lnTo>
                  <a:lnTo>
                    <a:pt x="218" y="288"/>
                  </a:lnTo>
                  <a:lnTo>
                    <a:pt x="219" y="288"/>
                  </a:lnTo>
                  <a:lnTo>
                    <a:pt x="219" y="288"/>
                  </a:lnTo>
                  <a:lnTo>
                    <a:pt x="220" y="287"/>
                  </a:lnTo>
                  <a:lnTo>
                    <a:pt x="221" y="287"/>
                  </a:lnTo>
                  <a:lnTo>
                    <a:pt x="222" y="286"/>
                  </a:lnTo>
                  <a:lnTo>
                    <a:pt x="223" y="286"/>
                  </a:lnTo>
                  <a:lnTo>
                    <a:pt x="225" y="285"/>
                  </a:lnTo>
                  <a:lnTo>
                    <a:pt x="227" y="283"/>
                  </a:lnTo>
                  <a:lnTo>
                    <a:pt x="231" y="278"/>
                  </a:lnTo>
                  <a:lnTo>
                    <a:pt x="235" y="274"/>
                  </a:lnTo>
                  <a:lnTo>
                    <a:pt x="240" y="269"/>
                  </a:lnTo>
                  <a:lnTo>
                    <a:pt x="241" y="268"/>
                  </a:lnTo>
                  <a:lnTo>
                    <a:pt x="242" y="267"/>
                  </a:lnTo>
                  <a:lnTo>
                    <a:pt x="242" y="266"/>
                  </a:lnTo>
                  <a:lnTo>
                    <a:pt x="243" y="265"/>
                  </a:lnTo>
                  <a:lnTo>
                    <a:pt x="243" y="263"/>
                  </a:lnTo>
                  <a:lnTo>
                    <a:pt x="244" y="262"/>
                  </a:lnTo>
                  <a:lnTo>
                    <a:pt x="244" y="260"/>
                  </a:lnTo>
                  <a:lnTo>
                    <a:pt x="244" y="259"/>
                  </a:lnTo>
                  <a:lnTo>
                    <a:pt x="244" y="258"/>
                  </a:lnTo>
                  <a:lnTo>
                    <a:pt x="244" y="257"/>
                  </a:lnTo>
                  <a:lnTo>
                    <a:pt x="245" y="255"/>
                  </a:lnTo>
                  <a:lnTo>
                    <a:pt x="246" y="253"/>
                  </a:lnTo>
                  <a:lnTo>
                    <a:pt x="247" y="251"/>
                  </a:lnTo>
                  <a:lnTo>
                    <a:pt x="249" y="248"/>
                  </a:lnTo>
                  <a:lnTo>
                    <a:pt x="250" y="247"/>
                  </a:lnTo>
                  <a:lnTo>
                    <a:pt x="250" y="246"/>
                  </a:lnTo>
                  <a:lnTo>
                    <a:pt x="250" y="245"/>
                  </a:lnTo>
                  <a:lnTo>
                    <a:pt x="251" y="244"/>
                  </a:lnTo>
                  <a:lnTo>
                    <a:pt x="251" y="243"/>
                  </a:lnTo>
                  <a:lnTo>
                    <a:pt x="251" y="242"/>
                  </a:lnTo>
                  <a:lnTo>
                    <a:pt x="251" y="241"/>
                  </a:lnTo>
                  <a:lnTo>
                    <a:pt x="251" y="238"/>
                  </a:lnTo>
                  <a:lnTo>
                    <a:pt x="251" y="236"/>
                  </a:lnTo>
                  <a:lnTo>
                    <a:pt x="250" y="232"/>
                  </a:lnTo>
                  <a:lnTo>
                    <a:pt x="250" y="230"/>
                  </a:lnTo>
                  <a:lnTo>
                    <a:pt x="250" y="229"/>
                  </a:lnTo>
                  <a:lnTo>
                    <a:pt x="250" y="227"/>
                  </a:lnTo>
                  <a:lnTo>
                    <a:pt x="251" y="227"/>
                  </a:lnTo>
                  <a:lnTo>
                    <a:pt x="251" y="226"/>
                  </a:lnTo>
                  <a:lnTo>
                    <a:pt x="252" y="225"/>
                  </a:lnTo>
                  <a:lnTo>
                    <a:pt x="252" y="224"/>
                  </a:lnTo>
                  <a:lnTo>
                    <a:pt x="253" y="224"/>
                  </a:lnTo>
                  <a:lnTo>
                    <a:pt x="254" y="223"/>
                  </a:lnTo>
                  <a:lnTo>
                    <a:pt x="255" y="222"/>
                  </a:lnTo>
                  <a:lnTo>
                    <a:pt x="256" y="222"/>
                  </a:lnTo>
                  <a:lnTo>
                    <a:pt x="257" y="221"/>
                  </a:lnTo>
                  <a:lnTo>
                    <a:pt x="259" y="221"/>
                  </a:lnTo>
                  <a:lnTo>
                    <a:pt x="260" y="220"/>
                  </a:lnTo>
                  <a:lnTo>
                    <a:pt x="262" y="220"/>
                  </a:lnTo>
                  <a:lnTo>
                    <a:pt x="263" y="220"/>
                  </a:lnTo>
                  <a:lnTo>
                    <a:pt x="266" y="220"/>
                  </a:lnTo>
                  <a:lnTo>
                    <a:pt x="273" y="220"/>
                  </a:lnTo>
                  <a:lnTo>
                    <a:pt x="276" y="220"/>
                  </a:lnTo>
                  <a:lnTo>
                    <a:pt x="278" y="219"/>
                  </a:lnTo>
                  <a:lnTo>
                    <a:pt x="281" y="219"/>
                  </a:lnTo>
                  <a:lnTo>
                    <a:pt x="283" y="218"/>
                  </a:lnTo>
                  <a:lnTo>
                    <a:pt x="284" y="218"/>
                  </a:lnTo>
                  <a:lnTo>
                    <a:pt x="285" y="217"/>
                  </a:lnTo>
                  <a:lnTo>
                    <a:pt x="287" y="216"/>
                  </a:lnTo>
                  <a:lnTo>
                    <a:pt x="289" y="215"/>
                  </a:lnTo>
                  <a:lnTo>
                    <a:pt x="291" y="214"/>
                  </a:lnTo>
                  <a:lnTo>
                    <a:pt x="293" y="212"/>
                  </a:lnTo>
                  <a:lnTo>
                    <a:pt x="295" y="212"/>
                  </a:lnTo>
                  <a:lnTo>
                    <a:pt x="296" y="211"/>
                  </a:lnTo>
                  <a:lnTo>
                    <a:pt x="298" y="211"/>
                  </a:lnTo>
                  <a:lnTo>
                    <a:pt x="299" y="210"/>
                  </a:lnTo>
                  <a:lnTo>
                    <a:pt x="301" y="210"/>
                  </a:lnTo>
                  <a:lnTo>
                    <a:pt x="302" y="210"/>
                  </a:lnTo>
                  <a:lnTo>
                    <a:pt x="303" y="210"/>
                  </a:lnTo>
                  <a:lnTo>
                    <a:pt x="305" y="210"/>
                  </a:lnTo>
                  <a:lnTo>
                    <a:pt x="306" y="211"/>
                  </a:lnTo>
                  <a:lnTo>
                    <a:pt x="307" y="211"/>
                  </a:lnTo>
                  <a:lnTo>
                    <a:pt x="308" y="211"/>
                  </a:lnTo>
                  <a:lnTo>
                    <a:pt x="313" y="214"/>
                  </a:lnTo>
                  <a:lnTo>
                    <a:pt x="315" y="214"/>
                  </a:lnTo>
                  <a:lnTo>
                    <a:pt x="316" y="215"/>
                  </a:lnTo>
                  <a:lnTo>
                    <a:pt x="317" y="215"/>
                  </a:lnTo>
                  <a:lnTo>
                    <a:pt x="318" y="215"/>
                  </a:lnTo>
                  <a:lnTo>
                    <a:pt x="319" y="215"/>
                  </a:lnTo>
                  <a:lnTo>
                    <a:pt x="320" y="215"/>
                  </a:lnTo>
                  <a:lnTo>
                    <a:pt x="321" y="215"/>
                  </a:lnTo>
                  <a:lnTo>
                    <a:pt x="321" y="215"/>
                  </a:lnTo>
                  <a:lnTo>
                    <a:pt x="322" y="215"/>
                  </a:lnTo>
                  <a:lnTo>
                    <a:pt x="323" y="214"/>
                  </a:lnTo>
                  <a:lnTo>
                    <a:pt x="325" y="213"/>
                  </a:lnTo>
                  <a:lnTo>
                    <a:pt x="328" y="212"/>
                  </a:lnTo>
                  <a:lnTo>
                    <a:pt x="330" y="211"/>
                  </a:lnTo>
                  <a:lnTo>
                    <a:pt x="331" y="210"/>
                  </a:lnTo>
                  <a:lnTo>
                    <a:pt x="333" y="210"/>
                  </a:lnTo>
                  <a:lnTo>
                    <a:pt x="338" y="210"/>
                  </a:lnTo>
                  <a:lnTo>
                    <a:pt x="344" y="208"/>
                  </a:lnTo>
                  <a:lnTo>
                    <a:pt x="345" y="208"/>
                  </a:lnTo>
                  <a:lnTo>
                    <a:pt x="347" y="208"/>
                  </a:lnTo>
                  <a:lnTo>
                    <a:pt x="350" y="208"/>
                  </a:lnTo>
                  <a:lnTo>
                    <a:pt x="352" y="208"/>
                  </a:lnTo>
                  <a:lnTo>
                    <a:pt x="355" y="208"/>
                  </a:lnTo>
                  <a:lnTo>
                    <a:pt x="357" y="208"/>
                  </a:lnTo>
                  <a:lnTo>
                    <a:pt x="360" y="209"/>
                  </a:lnTo>
                  <a:lnTo>
                    <a:pt x="362" y="209"/>
                  </a:lnTo>
                  <a:lnTo>
                    <a:pt x="364" y="210"/>
                  </a:lnTo>
                  <a:lnTo>
                    <a:pt x="368" y="211"/>
                  </a:lnTo>
                  <a:lnTo>
                    <a:pt x="369" y="212"/>
                  </a:lnTo>
                  <a:lnTo>
                    <a:pt x="371" y="212"/>
                  </a:lnTo>
                  <a:lnTo>
                    <a:pt x="373" y="212"/>
                  </a:lnTo>
                  <a:lnTo>
                    <a:pt x="375" y="212"/>
                  </a:lnTo>
                  <a:lnTo>
                    <a:pt x="377" y="212"/>
                  </a:lnTo>
                  <a:lnTo>
                    <a:pt x="379" y="212"/>
                  </a:lnTo>
                  <a:lnTo>
                    <a:pt x="381" y="212"/>
                  </a:lnTo>
                  <a:lnTo>
                    <a:pt x="383" y="211"/>
                  </a:lnTo>
                  <a:lnTo>
                    <a:pt x="384" y="210"/>
                  </a:lnTo>
                  <a:lnTo>
                    <a:pt x="385" y="209"/>
                  </a:lnTo>
                  <a:lnTo>
                    <a:pt x="388" y="207"/>
                  </a:lnTo>
                  <a:lnTo>
                    <a:pt x="389" y="206"/>
                  </a:lnTo>
                  <a:lnTo>
                    <a:pt x="391" y="205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6" y="203"/>
                  </a:lnTo>
                  <a:lnTo>
                    <a:pt x="397" y="202"/>
                  </a:lnTo>
                  <a:lnTo>
                    <a:pt x="398" y="202"/>
                  </a:lnTo>
                  <a:lnTo>
                    <a:pt x="399" y="201"/>
                  </a:lnTo>
                  <a:lnTo>
                    <a:pt x="399" y="200"/>
                  </a:lnTo>
                  <a:lnTo>
                    <a:pt x="400" y="199"/>
                  </a:lnTo>
                  <a:lnTo>
                    <a:pt x="400" y="198"/>
                  </a:lnTo>
                  <a:lnTo>
                    <a:pt x="400" y="197"/>
                  </a:lnTo>
                  <a:lnTo>
                    <a:pt x="401" y="195"/>
                  </a:lnTo>
                  <a:lnTo>
                    <a:pt x="401" y="193"/>
                  </a:lnTo>
                  <a:lnTo>
                    <a:pt x="400" y="189"/>
                  </a:lnTo>
                  <a:lnTo>
                    <a:pt x="400" y="187"/>
                  </a:lnTo>
                  <a:lnTo>
                    <a:pt x="400" y="185"/>
                  </a:lnTo>
                  <a:lnTo>
                    <a:pt x="401" y="183"/>
                  </a:lnTo>
                  <a:lnTo>
                    <a:pt x="401" y="182"/>
                  </a:lnTo>
                  <a:lnTo>
                    <a:pt x="401" y="180"/>
                  </a:lnTo>
                  <a:lnTo>
                    <a:pt x="402" y="179"/>
                  </a:lnTo>
                  <a:lnTo>
                    <a:pt x="402" y="178"/>
                  </a:lnTo>
                  <a:lnTo>
                    <a:pt x="403" y="176"/>
                  </a:lnTo>
                  <a:lnTo>
                    <a:pt x="403" y="175"/>
                  </a:lnTo>
                  <a:lnTo>
                    <a:pt x="404" y="175"/>
                  </a:lnTo>
                  <a:lnTo>
                    <a:pt x="405" y="174"/>
                  </a:lnTo>
                  <a:lnTo>
                    <a:pt x="405" y="173"/>
                  </a:lnTo>
                  <a:lnTo>
                    <a:pt x="406" y="173"/>
                  </a:lnTo>
                  <a:lnTo>
                    <a:pt x="407" y="173"/>
                  </a:lnTo>
                  <a:lnTo>
                    <a:pt x="407" y="172"/>
                  </a:lnTo>
                  <a:lnTo>
                    <a:pt x="409" y="172"/>
                  </a:lnTo>
                  <a:lnTo>
                    <a:pt x="413" y="171"/>
                  </a:lnTo>
                  <a:lnTo>
                    <a:pt x="415" y="171"/>
                  </a:lnTo>
                  <a:lnTo>
                    <a:pt x="417" y="170"/>
                  </a:lnTo>
                  <a:lnTo>
                    <a:pt x="419" y="169"/>
                  </a:lnTo>
                  <a:lnTo>
                    <a:pt x="421" y="168"/>
                  </a:lnTo>
                  <a:lnTo>
                    <a:pt x="423" y="166"/>
                  </a:lnTo>
                  <a:lnTo>
                    <a:pt x="425" y="165"/>
                  </a:lnTo>
                  <a:lnTo>
                    <a:pt x="427" y="162"/>
                  </a:lnTo>
                  <a:lnTo>
                    <a:pt x="429" y="161"/>
                  </a:lnTo>
                  <a:lnTo>
                    <a:pt x="430" y="160"/>
                  </a:lnTo>
                  <a:lnTo>
                    <a:pt x="432" y="159"/>
                  </a:lnTo>
                  <a:lnTo>
                    <a:pt x="435" y="158"/>
                  </a:lnTo>
                  <a:lnTo>
                    <a:pt x="437" y="157"/>
                  </a:lnTo>
                  <a:lnTo>
                    <a:pt x="439" y="156"/>
                  </a:lnTo>
                  <a:lnTo>
                    <a:pt x="440" y="156"/>
                  </a:lnTo>
                  <a:lnTo>
                    <a:pt x="441" y="156"/>
                  </a:lnTo>
                  <a:lnTo>
                    <a:pt x="442" y="156"/>
                  </a:lnTo>
                  <a:lnTo>
                    <a:pt x="444" y="157"/>
                  </a:lnTo>
                  <a:lnTo>
                    <a:pt x="445" y="157"/>
                  </a:lnTo>
                  <a:lnTo>
                    <a:pt x="449" y="158"/>
                  </a:lnTo>
                  <a:lnTo>
                    <a:pt x="453" y="159"/>
                  </a:lnTo>
                  <a:lnTo>
                    <a:pt x="456" y="160"/>
                  </a:lnTo>
                  <a:lnTo>
                    <a:pt x="458" y="160"/>
                  </a:lnTo>
                  <a:lnTo>
                    <a:pt x="459" y="160"/>
                  </a:lnTo>
                  <a:lnTo>
                    <a:pt x="460" y="160"/>
                  </a:lnTo>
                  <a:lnTo>
                    <a:pt x="465" y="159"/>
                  </a:lnTo>
                  <a:lnTo>
                    <a:pt x="469" y="159"/>
                  </a:lnTo>
                  <a:lnTo>
                    <a:pt x="470" y="158"/>
                  </a:lnTo>
                  <a:lnTo>
                    <a:pt x="472" y="158"/>
                  </a:lnTo>
                  <a:lnTo>
                    <a:pt x="474" y="157"/>
                  </a:lnTo>
                  <a:lnTo>
                    <a:pt x="475" y="156"/>
                  </a:lnTo>
                  <a:lnTo>
                    <a:pt x="477" y="155"/>
                  </a:lnTo>
                  <a:lnTo>
                    <a:pt x="481" y="152"/>
                  </a:lnTo>
                  <a:lnTo>
                    <a:pt x="483" y="151"/>
                  </a:lnTo>
                  <a:lnTo>
                    <a:pt x="485" y="150"/>
                  </a:lnTo>
                  <a:lnTo>
                    <a:pt x="489" y="148"/>
                  </a:lnTo>
                  <a:lnTo>
                    <a:pt x="500" y="143"/>
                  </a:lnTo>
                  <a:lnTo>
                    <a:pt x="507" y="140"/>
                  </a:lnTo>
                  <a:lnTo>
                    <a:pt x="511" y="138"/>
                  </a:lnTo>
                  <a:lnTo>
                    <a:pt x="514" y="137"/>
                  </a:lnTo>
                  <a:lnTo>
                    <a:pt x="521" y="134"/>
                  </a:lnTo>
                  <a:lnTo>
                    <a:pt x="524" y="133"/>
                  </a:lnTo>
                  <a:lnTo>
                    <a:pt x="528" y="132"/>
                  </a:lnTo>
                  <a:lnTo>
                    <a:pt x="529" y="131"/>
                  </a:lnTo>
                  <a:lnTo>
                    <a:pt x="530" y="130"/>
                  </a:lnTo>
                  <a:lnTo>
                    <a:pt x="533" y="129"/>
                  </a:lnTo>
                  <a:lnTo>
                    <a:pt x="535" y="127"/>
                  </a:lnTo>
                  <a:lnTo>
                    <a:pt x="537" y="126"/>
                  </a:lnTo>
                  <a:lnTo>
                    <a:pt x="538" y="124"/>
                  </a:lnTo>
                  <a:lnTo>
                    <a:pt x="539" y="123"/>
                  </a:lnTo>
                  <a:lnTo>
                    <a:pt x="540" y="121"/>
                  </a:lnTo>
                  <a:lnTo>
                    <a:pt x="541" y="119"/>
                  </a:lnTo>
                  <a:lnTo>
                    <a:pt x="544" y="115"/>
                  </a:lnTo>
                  <a:lnTo>
                    <a:pt x="545" y="114"/>
                  </a:lnTo>
                  <a:lnTo>
                    <a:pt x="546" y="112"/>
                  </a:lnTo>
                  <a:lnTo>
                    <a:pt x="546" y="112"/>
                  </a:lnTo>
                  <a:lnTo>
                    <a:pt x="548" y="111"/>
                  </a:lnTo>
                  <a:lnTo>
                    <a:pt x="549" y="110"/>
                  </a:lnTo>
                  <a:lnTo>
                    <a:pt x="550" y="109"/>
                  </a:lnTo>
                  <a:lnTo>
                    <a:pt x="553" y="109"/>
                  </a:lnTo>
                  <a:lnTo>
                    <a:pt x="555" y="108"/>
                  </a:lnTo>
                  <a:lnTo>
                    <a:pt x="556" y="108"/>
                  </a:lnTo>
                  <a:lnTo>
                    <a:pt x="558" y="108"/>
                  </a:lnTo>
                  <a:lnTo>
                    <a:pt x="559" y="108"/>
                  </a:lnTo>
                  <a:lnTo>
                    <a:pt x="561" y="108"/>
                  </a:lnTo>
                  <a:lnTo>
                    <a:pt x="563" y="108"/>
                  </a:lnTo>
                  <a:lnTo>
                    <a:pt x="567" y="109"/>
                  </a:lnTo>
                  <a:lnTo>
                    <a:pt x="568" y="109"/>
                  </a:lnTo>
                  <a:lnTo>
                    <a:pt x="570" y="109"/>
                  </a:lnTo>
                  <a:lnTo>
                    <a:pt x="572" y="109"/>
                  </a:lnTo>
                  <a:lnTo>
                    <a:pt x="573" y="109"/>
                  </a:lnTo>
                  <a:lnTo>
                    <a:pt x="575" y="109"/>
                  </a:lnTo>
                  <a:lnTo>
                    <a:pt x="577" y="109"/>
                  </a:lnTo>
                  <a:lnTo>
                    <a:pt x="581" y="108"/>
                  </a:lnTo>
                  <a:lnTo>
                    <a:pt x="583" y="108"/>
                  </a:lnTo>
                  <a:lnTo>
                    <a:pt x="585" y="107"/>
                  </a:lnTo>
                  <a:lnTo>
                    <a:pt x="588" y="106"/>
                  </a:lnTo>
                  <a:lnTo>
                    <a:pt x="591" y="105"/>
                  </a:lnTo>
                  <a:lnTo>
                    <a:pt x="592" y="104"/>
                  </a:lnTo>
                  <a:lnTo>
                    <a:pt x="594" y="104"/>
                  </a:lnTo>
                  <a:lnTo>
                    <a:pt x="599" y="103"/>
                  </a:lnTo>
                  <a:lnTo>
                    <a:pt x="600" y="102"/>
                  </a:lnTo>
                  <a:lnTo>
                    <a:pt x="602" y="102"/>
                  </a:lnTo>
                  <a:lnTo>
                    <a:pt x="603" y="101"/>
                  </a:lnTo>
                  <a:lnTo>
                    <a:pt x="603" y="101"/>
                  </a:lnTo>
                  <a:lnTo>
                    <a:pt x="604" y="100"/>
                  </a:lnTo>
                  <a:lnTo>
                    <a:pt x="605" y="100"/>
                  </a:lnTo>
                  <a:lnTo>
                    <a:pt x="606" y="98"/>
                  </a:lnTo>
                  <a:lnTo>
                    <a:pt x="606" y="97"/>
                  </a:lnTo>
                  <a:lnTo>
                    <a:pt x="607" y="96"/>
                  </a:lnTo>
                  <a:lnTo>
                    <a:pt x="608" y="93"/>
                  </a:lnTo>
                  <a:lnTo>
                    <a:pt x="609" y="89"/>
                  </a:lnTo>
                  <a:lnTo>
                    <a:pt x="610" y="87"/>
                  </a:lnTo>
                  <a:lnTo>
                    <a:pt x="610" y="86"/>
                  </a:lnTo>
                  <a:lnTo>
                    <a:pt x="610" y="85"/>
                  </a:lnTo>
                  <a:lnTo>
                    <a:pt x="610" y="84"/>
                  </a:lnTo>
                  <a:lnTo>
                    <a:pt x="610" y="83"/>
                  </a:lnTo>
                  <a:lnTo>
                    <a:pt x="610" y="82"/>
                  </a:lnTo>
                  <a:lnTo>
                    <a:pt x="610" y="81"/>
                  </a:lnTo>
                  <a:lnTo>
                    <a:pt x="609" y="81"/>
                  </a:lnTo>
                  <a:lnTo>
                    <a:pt x="609" y="80"/>
                  </a:lnTo>
                  <a:lnTo>
                    <a:pt x="608" y="79"/>
                  </a:lnTo>
                  <a:lnTo>
                    <a:pt x="607" y="78"/>
                  </a:lnTo>
                  <a:lnTo>
                    <a:pt x="606" y="78"/>
                  </a:lnTo>
                  <a:lnTo>
                    <a:pt x="605" y="77"/>
                  </a:lnTo>
                  <a:lnTo>
                    <a:pt x="604" y="77"/>
                  </a:lnTo>
                  <a:lnTo>
                    <a:pt x="601" y="75"/>
                  </a:lnTo>
                  <a:lnTo>
                    <a:pt x="595" y="73"/>
                  </a:lnTo>
                  <a:lnTo>
                    <a:pt x="591" y="72"/>
                  </a:lnTo>
                  <a:lnTo>
                    <a:pt x="585" y="69"/>
                  </a:lnTo>
                  <a:lnTo>
                    <a:pt x="583" y="69"/>
                  </a:lnTo>
                  <a:lnTo>
                    <a:pt x="582" y="68"/>
                  </a:lnTo>
                  <a:lnTo>
                    <a:pt x="581" y="67"/>
                  </a:lnTo>
                  <a:lnTo>
                    <a:pt x="580" y="67"/>
                  </a:lnTo>
                  <a:lnTo>
                    <a:pt x="579" y="66"/>
                  </a:lnTo>
                  <a:lnTo>
                    <a:pt x="579" y="65"/>
                  </a:lnTo>
                  <a:lnTo>
                    <a:pt x="578" y="65"/>
                  </a:lnTo>
                  <a:lnTo>
                    <a:pt x="578" y="64"/>
                  </a:lnTo>
                  <a:lnTo>
                    <a:pt x="577" y="63"/>
                  </a:lnTo>
                  <a:lnTo>
                    <a:pt x="577" y="61"/>
                  </a:lnTo>
                  <a:lnTo>
                    <a:pt x="576" y="60"/>
                  </a:lnTo>
                  <a:lnTo>
                    <a:pt x="576" y="60"/>
                  </a:lnTo>
                  <a:lnTo>
                    <a:pt x="576" y="59"/>
                  </a:lnTo>
                  <a:lnTo>
                    <a:pt x="576" y="58"/>
                  </a:lnTo>
                  <a:lnTo>
                    <a:pt x="576" y="58"/>
                  </a:lnTo>
                  <a:lnTo>
                    <a:pt x="576" y="57"/>
                  </a:lnTo>
                  <a:lnTo>
                    <a:pt x="577" y="56"/>
                  </a:lnTo>
                  <a:lnTo>
                    <a:pt x="578" y="54"/>
                  </a:lnTo>
                  <a:lnTo>
                    <a:pt x="578" y="53"/>
                  </a:lnTo>
                  <a:lnTo>
                    <a:pt x="579" y="52"/>
                  </a:lnTo>
                  <a:lnTo>
                    <a:pt x="579" y="52"/>
                  </a:lnTo>
                  <a:lnTo>
                    <a:pt x="579" y="51"/>
                  </a:lnTo>
                  <a:lnTo>
                    <a:pt x="578" y="50"/>
                  </a:lnTo>
                  <a:lnTo>
                    <a:pt x="578" y="50"/>
                  </a:lnTo>
                  <a:lnTo>
                    <a:pt x="577" y="49"/>
                  </a:lnTo>
                  <a:lnTo>
                    <a:pt x="577" y="49"/>
                  </a:lnTo>
                  <a:lnTo>
                    <a:pt x="576" y="49"/>
                  </a:lnTo>
                  <a:lnTo>
                    <a:pt x="575" y="49"/>
                  </a:lnTo>
                  <a:lnTo>
                    <a:pt x="574" y="48"/>
                  </a:lnTo>
                  <a:lnTo>
                    <a:pt x="570" y="49"/>
                  </a:lnTo>
                  <a:lnTo>
                    <a:pt x="568" y="48"/>
                  </a:lnTo>
                  <a:lnTo>
                    <a:pt x="565" y="48"/>
                  </a:lnTo>
                  <a:lnTo>
                    <a:pt x="564" y="48"/>
                  </a:lnTo>
                  <a:lnTo>
                    <a:pt x="564" y="48"/>
                  </a:lnTo>
                  <a:lnTo>
                    <a:pt x="562" y="47"/>
                  </a:lnTo>
                  <a:lnTo>
                    <a:pt x="561" y="46"/>
                  </a:lnTo>
                  <a:lnTo>
                    <a:pt x="560" y="46"/>
                  </a:lnTo>
                  <a:lnTo>
                    <a:pt x="559" y="45"/>
                  </a:lnTo>
                  <a:lnTo>
                    <a:pt x="558" y="44"/>
                  </a:lnTo>
                  <a:lnTo>
                    <a:pt x="557" y="43"/>
                  </a:lnTo>
                  <a:lnTo>
                    <a:pt x="557" y="42"/>
                  </a:lnTo>
                  <a:lnTo>
                    <a:pt x="556" y="41"/>
                  </a:lnTo>
                  <a:lnTo>
                    <a:pt x="556" y="41"/>
                  </a:lnTo>
                  <a:lnTo>
                    <a:pt x="556" y="40"/>
                  </a:lnTo>
                  <a:lnTo>
                    <a:pt x="556" y="38"/>
                  </a:lnTo>
                  <a:lnTo>
                    <a:pt x="556" y="35"/>
                  </a:lnTo>
                  <a:lnTo>
                    <a:pt x="556" y="34"/>
                  </a:lnTo>
                  <a:lnTo>
                    <a:pt x="557" y="33"/>
                  </a:lnTo>
                  <a:lnTo>
                    <a:pt x="557" y="32"/>
                  </a:lnTo>
                  <a:lnTo>
                    <a:pt x="557" y="31"/>
                  </a:lnTo>
                  <a:lnTo>
                    <a:pt x="559" y="27"/>
                  </a:lnTo>
                  <a:lnTo>
                    <a:pt x="560" y="26"/>
                  </a:lnTo>
                  <a:lnTo>
                    <a:pt x="561" y="24"/>
                  </a:lnTo>
                  <a:lnTo>
                    <a:pt x="561" y="22"/>
                  </a:lnTo>
                  <a:lnTo>
                    <a:pt x="562" y="21"/>
                  </a:lnTo>
                  <a:lnTo>
                    <a:pt x="562" y="19"/>
                  </a:lnTo>
                  <a:lnTo>
                    <a:pt x="563" y="18"/>
                  </a:lnTo>
                  <a:lnTo>
                    <a:pt x="564" y="13"/>
                  </a:lnTo>
                  <a:lnTo>
                    <a:pt x="564" y="12"/>
                  </a:lnTo>
                  <a:lnTo>
                    <a:pt x="564" y="11"/>
                  </a:lnTo>
                  <a:lnTo>
                    <a:pt x="565" y="10"/>
                  </a:lnTo>
                  <a:lnTo>
                    <a:pt x="565" y="10"/>
                  </a:lnTo>
                  <a:lnTo>
                    <a:pt x="566" y="8"/>
                  </a:lnTo>
                  <a:lnTo>
                    <a:pt x="571" y="2"/>
                  </a:lnTo>
                  <a:lnTo>
                    <a:pt x="572" y="1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2171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 272">
              <a:extLst>
                <a:ext uri="{FF2B5EF4-FFF2-40B4-BE49-F238E27FC236}">
                  <a16:creationId xmlns:a16="http://schemas.microsoft.com/office/drawing/2014/main" id="{2C40C70B-BECE-75BC-8C32-3E4FFFD2E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824" y="2755853"/>
              <a:ext cx="857389" cy="833001"/>
            </a:xfrm>
            <a:custGeom>
              <a:avLst/>
              <a:gdLst>
                <a:gd name="T0" fmla="*/ 607 w 715"/>
                <a:gd name="T1" fmla="*/ 17 h 633"/>
                <a:gd name="T2" fmla="*/ 637 w 715"/>
                <a:gd name="T3" fmla="*/ 16 h 633"/>
                <a:gd name="T4" fmla="*/ 653 w 715"/>
                <a:gd name="T5" fmla="*/ 11 h 633"/>
                <a:gd name="T6" fmla="*/ 669 w 715"/>
                <a:gd name="T7" fmla="*/ 30 h 633"/>
                <a:gd name="T8" fmla="*/ 692 w 715"/>
                <a:gd name="T9" fmla="*/ 50 h 633"/>
                <a:gd name="T10" fmla="*/ 682 w 715"/>
                <a:gd name="T11" fmla="*/ 86 h 633"/>
                <a:gd name="T12" fmla="*/ 707 w 715"/>
                <a:gd name="T13" fmla="*/ 86 h 633"/>
                <a:gd name="T14" fmla="*/ 712 w 715"/>
                <a:gd name="T15" fmla="*/ 104 h 633"/>
                <a:gd name="T16" fmla="*/ 686 w 715"/>
                <a:gd name="T17" fmla="*/ 144 h 633"/>
                <a:gd name="T18" fmla="*/ 673 w 715"/>
                <a:gd name="T19" fmla="*/ 168 h 633"/>
                <a:gd name="T20" fmla="*/ 643 w 715"/>
                <a:gd name="T21" fmla="*/ 160 h 633"/>
                <a:gd name="T22" fmla="*/ 633 w 715"/>
                <a:gd name="T23" fmla="*/ 174 h 633"/>
                <a:gd name="T24" fmla="*/ 620 w 715"/>
                <a:gd name="T25" fmla="*/ 200 h 633"/>
                <a:gd name="T26" fmla="*/ 604 w 715"/>
                <a:gd name="T27" fmla="*/ 221 h 633"/>
                <a:gd name="T28" fmla="*/ 590 w 715"/>
                <a:gd name="T29" fmla="*/ 251 h 633"/>
                <a:gd name="T30" fmla="*/ 596 w 715"/>
                <a:gd name="T31" fmla="*/ 280 h 633"/>
                <a:gd name="T32" fmla="*/ 619 w 715"/>
                <a:gd name="T33" fmla="*/ 328 h 633"/>
                <a:gd name="T34" fmla="*/ 645 w 715"/>
                <a:gd name="T35" fmla="*/ 360 h 633"/>
                <a:gd name="T36" fmla="*/ 637 w 715"/>
                <a:gd name="T37" fmla="*/ 368 h 633"/>
                <a:gd name="T38" fmla="*/ 637 w 715"/>
                <a:gd name="T39" fmla="*/ 394 h 633"/>
                <a:gd name="T40" fmla="*/ 616 w 715"/>
                <a:gd name="T41" fmla="*/ 412 h 633"/>
                <a:gd name="T42" fmla="*/ 597 w 715"/>
                <a:gd name="T43" fmla="*/ 411 h 633"/>
                <a:gd name="T44" fmla="*/ 598 w 715"/>
                <a:gd name="T45" fmla="*/ 437 h 633"/>
                <a:gd name="T46" fmla="*/ 589 w 715"/>
                <a:gd name="T47" fmla="*/ 461 h 633"/>
                <a:gd name="T48" fmla="*/ 549 w 715"/>
                <a:gd name="T49" fmla="*/ 469 h 633"/>
                <a:gd name="T50" fmla="*/ 518 w 715"/>
                <a:gd name="T51" fmla="*/ 468 h 633"/>
                <a:gd name="T52" fmla="*/ 459 w 715"/>
                <a:gd name="T53" fmla="*/ 465 h 633"/>
                <a:gd name="T54" fmla="*/ 435 w 715"/>
                <a:gd name="T55" fmla="*/ 474 h 633"/>
                <a:gd name="T56" fmla="*/ 427 w 715"/>
                <a:gd name="T57" fmla="*/ 491 h 633"/>
                <a:gd name="T58" fmla="*/ 409 w 715"/>
                <a:gd name="T59" fmla="*/ 508 h 633"/>
                <a:gd name="T60" fmla="*/ 380 w 715"/>
                <a:gd name="T61" fmla="*/ 526 h 633"/>
                <a:gd name="T62" fmla="*/ 363 w 715"/>
                <a:gd name="T63" fmla="*/ 519 h 633"/>
                <a:gd name="T64" fmla="*/ 339 w 715"/>
                <a:gd name="T65" fmla="*/ 535 h 633"/>
                <a:gd name="T66" fmla="*/ 305 w 715"/>
                <a:gd name="T67" fmla="*/ 539 h 633"/>
                <a:gd name="T68" fmla="*/ 280 w 715"/>
                <a:gd name="T69" fmla="*/ 552 h 633"/>
                <a:gd name="T70" fmla="*/ 249 w 715"/>
                <a:gd name="T71" fmla="*/ 563 h 633"/>
                <a:gd name="T72" fmla="*/ 225 w 715"/>
                <a:gd name="T73" fmla="*/ 584 h 633"/>
                <a:gd name="T74" fmla="*/ 217 w 715"/>
                <a:gd name="T75" fmla="*/ 603 h 633"/>
                <a:gd name="T76" fmla="*/ 200 w 715"/>
                <a:gd name="T77" fmla="*/ 617 h 633"/>
                <a:gd name="T78" fmla="*/ 183 w 715"/>
                <a:gd name="T79" fmla="*/ 632 h 633"/>
                <a:gd name="T80" fmla="*/ 167 w 715"/>
                <a:gd name="T81" fmla="*/ 619 h 633"/>
                <a:gd name="T82" fmla="*/ 155 w 715"/>
                <a:gd name="T83" fmla="*/ 624 h 633"/>
                <a:gd name="T84" fmla="*/ 146 w 715"/>
                <a:gd name="T85" fmla="*/ 619 h 633"/>
                <a:gd name="T86" fmla="*/ 131 w 715"/>
                <a:gd name="T87" fmla="*/ 603 h 633"/>
                <a:gd name="T88" fmla="*/ 120 w 715"/>
                <a:gd name="T89" fmla="*/ 593 h 633"/>
                <a:gd name="T90" fmla="*/ 135 w 715"/>
                <a:gd name="T91" fmla="*/ 590 h 633"/>
                <a:gd name="T92" fmla="*/ 135 w 715"/>
                <a:gd name="T93" fmla="*/ 568 h 633"/>
                <a:gd name="T94" fmla="*/ 122 w 715"/>
                <a:gd name="T95" fmla="*/ 533 h 633"/>
                <a:gd name="T96" fmla="*/ 115 w 715"/>
                <a:gd name="T97" fmla="*/ 507 h 633"/>
                <a:gd name="T98" fmla="*/ 118 w 715"/>
                <a:gd name="T99" fmla="*/ 473 h 633"/>
                <a:gd name="T100" fmla="*/ 109 w 715"/>
                <a:gd name="T101" fmla="*/ 451 h 633"/>
                <a:gd name="T102" fmla="*/ 72 w 715"/>
                <a:gd name="T103" fmla="*/ 451 h 633"/>
                <a:gd name="T104" fmla="*/ 64 w 715"/>
                <a:gd name="T105" fmla="*/ 441 h 633"/>
                <a:gd name="T106" fmla="*/ 44 w 715"/>
                <a:gd name="T107" fmla="*/ 428 h 633"/>
                <a:gd name="T108" fmla="*/ 0 w 715"/>
                <a:gd name="T109" fmla="*/ 415 h 633"/>
                <a:gd name="T110" fmla="*/ 30 w 715"/>
                <a:gd name="T111" fmla="*/ 388 h 633"/>
                <a:gd name="T112" fmla="*/ 39 w 715"/>
                <a:gd name="T113" fmla="*/ 352 h 633"/>
                <a:gd name="T114" fmla="*/ 73 w 715"/>
                <a:gd name="T115" fmla="*/ 349 h 633"/>
                <a:gd name="T116" fmla="*/ 101 w 715"/>
                <a:gd name="T117" fmla="*/ 352 h 633"/>
                <a:gd name="T118" fmla="*/ 120 w 715"/>
                <a:gd name="T119" fmla="*/ 31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5" h="633">
                  <a:moveTo>
                    <a:pt x="573" y="0"/>
                  </a:moveTo>
                  <a:lnTo>
                    <a:pt x="574" y="0"/>
                  </a:lnTo>
                  <a:lnTo>
                    <a:pt x="575" y="1"/>
                  </a:lnTo>
                  <a:lnTo>
                    <a:pt x="577" y="2"/>
                  </a:lnTo>
                  <a:lnTo>
                    <a:pt x="582" y="5"/>
                  </a:lnTo>
                  <a:lnTo>
                    <a:pt x="584" y="6"/>
                  </a:lnTo>
                  <a:lnTo>
                    <a:pt x="586" y="7"/>
                  </a:lnTo>
                  <a:lnTo>
                    <a:pt x="587" y="7"/>
                  </a:lnTo>
                  <a:lnTo>
                    <a:pt x="589" y="8"/>
                  </a:lnTo>
                  <a:lnTo>
                    <a:pt x="594" y="9"/>
                  </a:lnTo>
                  <a:lnTo>
                    <a:pt x="596" y="10"/>
                  </a:lnTo>
                  <a:lnTo>
                    <a:pt x="597" y="10"/>
                  </a:lnTo>
                  <a:lnTo>
                    <a:pt x="599" y="11"/>
                  </a:lnTo>
                  <a:lnTo>
                    <a:pt x="601" y="12"/>
                  </a:lnTo>
                  <a:lnTo>
                    <a:pt x="603" y="13"/>
                  </a:lnTo>
                  <a:lnTo>
                    <a:pt x="604" y="14"/>
                  </a:lnTo>
                  <a:lnTo>
                    <a:pt x="607" y="17"/>
                  </a:lnTo>
                  <a:lnTo>
                    <a:pt x="608" y="18"/>
                  </a:lnTo>
                  <a:lnTo>
                    <a:pt x="610" y="19"/>
                  </a:lnTo>
                  <a:lnTo>
                    <a:pt x="611" y="20"/>
                  </a:lnTo>
                  <a:lnTo>
                    <a:pt x="613" y="20"/>
                  </a:lnTo>
                  <a:lnTo>
                    <a:pt x="615" y="21"/>
                  </a:lnTo>
                  <a:lnTo>
                    <a:pt x="616" y="21"/>
                  </a:lnTo>
                  <a:lnTo>
                    <a:pt x="618" y="21"/>
                  </a:lnTo>
                  <a:lnTo>
                    <a:pt x="619" y="21"/>
                  </a:lnTo>
                  <a:lnTo>
                    <a:pt x="620" y="21"/>
                  </a:lnTo>
                  <a:lnTo>
                    <a:pt x="622" y="21"/>
                  </a:lnTo>
                  <a:lnTo>
                    <a:pt x="623" y="20"/>
                  </a:lnTo>
                  <a:lnTo>
                    <a:pt x="625" y="20"/>
                  </a:lnTo>
                  <a:lnTo>
                    <a:pt x="630" y="18"/>
                  </a:lnTo>
                  <a:lnTo>
                    <a:pt x="631" y="17"/>
                  </a:lnTo>
                  <a:lnTo>
                    <a:pt x="633" y="17"/>
                  </a:lnTo>
                  <a:lnTo>
                    <a:pt x="635" y="16"/>
                  </a:lnTo>
                  <a:lnTo>
                    <a:pt x="637" y="16"/>
                  </a:lnTo>
                  <a:lnTo>
                    <a:pt x="639" y="16"/>
                  </a:lnTo>
                  <a:lnTo>
                    <a:pt x="640" y="17"/>
                  </a:lnTo>
                  <a:lnTo>
                    <a:pt x="643" y="17"/>
                  </a:lnTo>
                  <a:lnTo>
                    <a:pt x="644" y="17"/>
                  </a:lnTo>
                  <a:lnTo>
                    <a:pt x="646" y="17"/>
                  </a:lnTo>
                  <a:lnTo>
                    <a:pt x="647" y="17"/>
                  </a:lnTo>
                  <a:lnTo>
                    <a:pt x="647" y="17"/>
                  </a:lnTo>
                  <a:lnTo>
                    <a:pt x="648" y="17"/>
                  </a:lnTo>
                  <a:lnTo>
                    <a:pt x="649" y="16"/>
                  </a:lnTo>
                  <a:lnTo>
                    <a:pt x="649" y="16"/>
                  </a:lnTo>
                  <a:lnTo>
                    <a:pt x="650" y="15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2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3" y="11"/>
                  </a:lnTo>
                  <a:lnTo>
                    <a:pt x="654" y="11"/>
                  </a:lnTo>
                  <a:lnTo>
                    <a:pt x="654" y="12"/>
                  </a:lnTo>
                  <a:lnTo>
                    <a:pt x="654" y="12"/>
                  </a:lnTo>
                  <a:lnTo>
                    <a:pt x="655" y="12"/>
                  </a:lnTo>
                  <a:lnTo>
                    <a:pt x="655" y="13"/>
                  </a:lnTo>
                  <a:lnTo>
                    <a:pt x="655" y="16"/>
                  </a:lnTo>
                  <a:lnTo>
                    <a:pt x="656" y="17"/>
                  </a:lnTo>
                  <a:lnTo>
                    <a:pt x="656" y="18"/>
                  </a:lnTo>
                  <a:lnTo>
                    <a:pt x="656" y="19"/>
                  </a:lnTo>
                  <a:lnTo>
                    <a:pt x="657" y="20"/>
                  </a:lnTo>
                  <a:lnTo>
                    <a:pt x="658" y="21"/>
                  </a:lnTo>
                  <a:lnTo>
                    <a:pt x="658" y="21"/>
                  </a:lnTo>
                  <a:lnTo>
                    <a:pt x="659" y="22"/>
                  </a:lnTo>
                  <a:lnTo>
                    <a:pt x="661" y="23"/>
                  </a:lnTo>
                  <a:lnTo>
                    <a:pt x="665" y="26"/>
                  </a:lnTo>
                  <a:lnTo>
                    <a:pt x="666" y="28"/>
                  </a:lnTo>
                  <a:lnTo>
                    <a:pt x="669" y="30"/>
                  </a:lnTo>
                  <a:lnTo>
                    <a:pt x="670" y="31"/>
                  </a:lnTo>
                  <a:lnTo>
                    <a:pt x="671" y="31"/>
                  </a:lnTo>
                  <a:lnTo>
                    <a:pt x="672" y="32"/>
                  </a:lnTo>
                  <a:lnTo>
                    <a:pt x="674" y="32"/>
                  </a:lnTo>
                  <a:lnTo>
                    <a:pt x="678" y="33"/>
                  </a:lnTo>
                  <a:lnTo>
                    <a:pt x="679" y="33"/>
                  </a:lnTo>
                  <a:lnTo>
                    <a:pt x="680" y="34"/>
                  </a:lnTo>
                  <a:lnTo>
                    <a:pt x="681" y="34"/>
                  </a:lnTo>
                  <a:lnTo>
                    <a:pt x="682" y="35"/>
                  </a:lnTo>
                  <a:lnTo>
                    <a:pt x="684" y="36"/>
                  </a:lnTo>
                  <a:lnTo>
                    <a:pt x="685" y="38"/>
                  </a:lnTo>
                  <a:lnTo>
                    <a:pt x="687" y="40"/>
                  </a:lnTo>
                  <a:lnTo>
                    <a:pt x="689" y="42"/>
                  </a:lnTo>
                  <a:lnTo>
                    <a:pt x="690" y="45"/>
                  </a:lnTo>
                  <a:lnTo>
                    <a:pt x="691" y="46"/>
                  </a:lnTo>
                  <a:lnTo>
                    <a:pt x="692" y="48"/>
                  </a:lnTo>
                  <a:lnTo>
                    <a:pt x="692" y="50"/>
                  </a:lnTo>
                  <a:lnTo>
                    <a:pt x="693" y="52"/>
                  </a:lnTo>
                  <a:lnTo>
                    <a:pt x="693" y="54"/>
                  </a:lnTo>
                  <a:lnTo>
                    <a:pt x="692" y="56"/>
                  </a:lnTo>
                  <a:lnTo>
                    <a:pt x="692" y="58"/>
                  </a:lnTo>
                  <a:lnTo>
                    <a:pt x="691" y="61"/>
                  </a:lnTo>
                  <a:lnTo>
                    <a:pt x="691" y="64"/>
                  </a:lnTo>
                  <a:lnTo>
                    <a:pt x="689" y="67"/>
                  </a:lnTo>
                  <a:lnTo>
                    <a:pt x="688" y="71"/>
                  </a:lnTo>
                  <a:lnTo>
                    <a:pt x="686" y="74"/>
                  </a:lnTo>
                  <a:lnTo>
                    <a:pt x="684" y="78"/>
                  </a:lnTo>
                  <a:lnTo>
                    <a:pt x="684" y="79"/>
                  </a:lnTo>
                  <a:lnTo>
                    <a:pt x="683" y="81"/>
                  </a:lnTo>
                  <a:lnTo>
                    <a:pt x="683" y="82"/>
                  </a:lnTo>
                  <a:lnTo>
                    <a:pt x="682" y="83"/>
                  </a:lnTo>
                  <a:lnTo>
                    <a:pt x="682" y="84"/>
                  </a:lnTo>
                  <a:lnTo>
                    <a:pt x="682" y="85"/>
                  </a:lnTo>
                  <a:lnTo>
                    <a:pt x="682" y="86"/>
                  </a:lnTo>
                  <a:lnTo>
                    <a:pt x="682" y="86"/>
                  </a:lnTo>
                  <a:lnTo>
                    <a:pt x="683" y="87"/>
                  </a:lnTo>
                  <a:lnTo>
                    <a:pt x="683" y="87"/>
                  </a:lnTo>
                  <a:lnTo>
                    <a:pt x="683" y="88"/>
                  </a:lnTo>
                  <a:lnTo>
                    <a:pt x="684" y="89"/>
                  </a:lnTo>
                  <a:lnTo>
                    <a:pt x="685" y="89"/>
                  </a:lnTo>
                  <a:lnTo>
                    <a:pt x="686" y="90"/>
                  </a:lnTo>
                  <a:lnTo>
                    <a:pt x="686" y="90"/>
                  </a:lnTo>
                  <a:lnTo>
                    <a:pt x="687" y="90"/>
                  </a:lnTo>
                  <a:lnTo>
                    <a:pt x="688" y="90"/>
                  </a:lnTo>
                  <a:lnTo>
                    <a:pt x="689" y="90"/>
                  </a:lnTo>
                  <a:lnTo>
                    <a:pt x="691" y="90"/>
                  </a:lnTo>
                  <a:lnTo>
                    <a:pt x="693" y="90"/>
                  </a:lnTo>
                  <a:lnTo>
                    <a:pt x="696" y="89"/>
                  </a:lnTo>
                  <a:lnTo>
                    <a:pt x="702" y="87"/>
                  </a:lnTo>
                  <a:lnTo>
                    <a:pt x="705" y="86"/>
                  </a:lnTo>
                  <a:lnTo>
                    <a:pt x="707" y="86"/>
                  </a:lnTo>
                  <a:lnTo>
                    <a:pt x="708" y="86"/>
                  </a:lnTo>
                  <a:lnTo>
                    <a:pt x="709" y="86"/>
                  </a:lnTo>
                  <a:lnTo>
                    <a:pt x="710" y="86"/>
                  </a:lnTo>
                  <a:lnTo>
                    <a:pt x="711" y="86"/>
                  </a:lnTo>
                  <a:lnTo>
                    <a:pt x="712" y="86"/>
                  </a:lnTo>
                  <a:lnTo>
                    <a:pt x="713" y="86"/>
                  </a:lnTo>
                  <a:lnTo>
                    <a:pt x="713" y="87"/>
                  </a:lnTo>
                  <a:lnTo>
                    <a:pt x="714" y="88"/>
                  </a:lnTo>
                  <a:lnTo>
                    <a:pt x="714" y="88"/>
                  </a:lnTo>
                  <a:lnTo>
                    <a:pt x="715" y="89"/>
                  </a:lnTo>
                  <a:lnTo>
                    <a:pt x="715" y="90"/>
                  </a:lnTo>
                  <a:lnTo>
                    <a:pt x="715" y="92"/>
                  </a:lnTo>
                  <a:lnTo>
                    <a:pt x="715" y="94"/>
                  </a:lnTo>
                  <a:lnTo>
                    <a:pt x="715" y="96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2" y="104"/>
                  </a:lnTo>
                  <a:lnTo>
                    <a:pt x="711" y="107"/>
                  </a:lnTo>
                  <a:lnTo>
                    <a:pt x="706" y="120"/>
                  </a:lnTo>
                  <a:lnTo>
                    <a:pt x="703" y="128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0"/>
                  </a:lnTo>
                  <a:lnTo>
                    <a:pt x="702" y="131"/>
                  </a:lnTo>
                  <a:lnTo>
                    <a:pt x="702" y="131"/>
                  </a:lnTo>
                  <a:lnTo>
                    <a:pt x="701" y="132"/>
                  </a:lnTo>
                  <a:lnTo>
                    <a:pt x="701" y="133"/>
                  </a:lnTo>
                  <a:lnTo>
                    <a:pt x="699" y="134"/>
                  </a:lnTo>
                  <a:lnTo>
                    <a:pt x="697" y="136"/>
                  </a:lnTo>
                  <a:lnTo>
                    <a:pt x="696" y="137"/>
                  </a:lnTo>
                  <a:lnTo>
                    <a:pt x="693" y="139"/>
                  </a:lnTo>
                  <a:lnTo>
                    <a:pt x="692" y="140"/>
                  </a:lnTo>
                  <a:lnTo>
                    <a:pt x="688" y="143"/>
                  </a:lnTo>
                  <a:lnTo>
                    <a:pt x="686" y="144"/>
                  </a:lnTo>
                  <a:lnTo>
                    <a:pt x="685" y="145"/>
                  </a:lnTo>
                  <a:lnTo>
                    <a:pt x="684" y="145"/>
                  </a:lnTo>
                  <a:lnTo>
                    <a:pt x="683" y="146"/>
                  </a:lnTo>
                  <a:lnTo>
                    <a:pt x="683" y="147"/>
                  </a:lnTo>
                  <a:lnTo>
                    <a:pt x="682" y="148"/>
                  </a:lnTo>
                  <a:lnTo>
                    <a:pt x="682" y="149"/>
                  </a:lnTo>
                  <a:lnTo>
                    <a:pt x="681" y="152"/>
                  </a:lnTo>
                  <a:lnTo>
                    <a:pt x="680" y="154"/>
                  </a:lnTo>
                  <a:lnTo>
                    <a:pt x="678" y="161"/>
                  </a:lnTo>
                  <a:lnTo>
                    <a:pt x="677" y="163"/>
                  </a:lnTo>
                  <a:lnTo>
                    <a:pt x="677" y="164"/>
                  </a:lnTo>
                  <a:lnTo>
                    <a:pt x="676" y="165"/>
                  </a:lnTo>
                  <a:lnTo>
                    <a:pt x="676" y="166"/>
                  </a:lnTo>
                  <a:lnTo>
                    <a:pt x="675" y="167"/>
                  </a:lnTo>
                  <a:lnTo>
                    <a:pt x="674" y="167"/>
                  </a:lnTo>
                  <a:lnTo>
                    <a:pt x="673" y="168"/>
                  </a:lnTo>
                  <a:lnTo>
                    <a:pt x="673" y="168"/>
                  </a:lnTo>
                  <a:lnTo>
                    <a:pt x="672" y="169"/>
                  </a:lnTo>
                  <a:lnTo>
                    <a:pt x="671" y="169"/>
                  </a:lnTo>
                  <a:lnTo>
                    <a:pt x="670" y="169"/>
                  </a:lnTo>
                  <a:lnTo>
                    <a:pt x="669" y="169"/>
                  </a:lnTo>
                  <a:lnTo>
                    <a:pt x="668" y="170"/>
                  </a:lnTo>
                  <a:lnTo>
                    <a:pt x="667" y="169"/>
                  </a:lnTo>
                  <a:lnTo>
                    <a:pt x="665" y="169"/>
                  </a:lnTo>
                  <a:lnTo>
                    <a:pt x="664" y="169"/>
                  </a:lnTo>
                  <a:lnTo>
                    <a:pt x="662" y="169"/>
                  </a:lnTo>
                  <a:lnTo>
                    <a:pt x="660" y="168"/>
                  </a:lnTo>
                  <a:lnTo>
                    <a:pt x="658" y="167"/>
                  </a:lnTo>
                  <a:lnTo>
                    <a:pt x="657" y="166"/>
                  </a:lnTo>
                  <a:lnTo>
                    <a:pt x="653" y="164"/>
                  </a:lnTo>
                  <a:lnTo>
                    <a:pt x="650" y="162"/>
                  </a:lnTo>
                  <a:lnTo>
                    <a:pt x="649" y="162"/>
                  </a:lnTo>
                  <a:lnTo>
                    <a:pt x="646" y="161"/>
                  </a:lnTo>
                  <a:lnTo>
                    <a:pt x="643" y="160"/>
                  </a:lnTo>
                  <a:lnTo>
                    <a:pt x="642" y="159"/>
                  </a:lnTo>
                  <a:lnTo>
                    <a:pt x="641" y="159"/>
                  </a:lnTo>
                  <a:lnTo>
                    <a:pt x="640" y="159"/>
                  </a:lnTo>
                  <a:lnTo>
                    <a:pt x="639" y="159"/>
                  </a:lnTo>
                  <a:lnTo>
                    <a:pt x="638" y="159"/>
                  </a:lnTo>
                  <a:lnTo>
                    <a:pt x="635" y="160"/>
                  </a:lnTo>
                  <a:lnTo>
                    <a:pt x="634" y="160"/>
                  </a:lnTo>
                  <a:lnTo>
                    <a:pt x="633" y="161"/>
                  </a:lnTo>
                  <a:lnTo>
                    <a:pt x="633" y="161"/>
                  </a:lnTo>
                  <a:lnTo>
                    <a:pt x="632" y="161"/>
                  </a:lnTo>
                  <a:lnTo>
                    <a:pt x="632" y="162"/>
                  </a:lnTo>
                  <a:lnTo>
                    <a:pt x="632" y="163"/>
                  </a:lnTo>
                  <a:lnTo>
                    <a:pt x="632" y="163"/>
                  </a:lnTo>
                  <a:lnTo>
                    <a:pt x="632" y="165"/>
                  </a:lnTo>
                  <a:lnTo>
                    <a:pt x="632" y="170"/>
                  </a:lnTo>
                  <a:lnTo>
                    <a:pt x="633" y="172"/>
                  </a:lnTo>
                  <a:lnTo>
                    <a:pt x="633" y="174"/>
                  </a:lnTo>
                  <a:lnTo>
                    <a:pt x="633" y="175"/>
                  </a:lnTo>
                  <a:lnTo>
                    <a:pt x="632" y="179"/>
                  </a:lnTo>
                  <a:lnTo>
                    <a:pt x="632" y="180"/>
                  </a:lnTo>
                  <a:lnTo>
                    <a:pt x="631" y="181"/>
                  </a:lnTo>
                  <a:lnTo>
                    <a:pt x="631" y="182"/>
                  </a:lnTo>
                  <a:lnTo>
                    <a:pt x="630" y="183"/>
                  </a:lnTo>
                  <a:lnTo>
                    <a:pt x="629" y="184"/>
                  </a:lnTo>
                  <a:lnTo>
                    <a:pt x="627" y="187"/>
                  </a:lnTo>
                  <a:lnTo>
                    <a:pt x="626" y="188"/>
                  </a:lnTo>
                  <a:lnTo>
                    <a:pt x="625" y="189"/>
                  </a:lnTo>
                  <a:lnTo>
                    <a:pt x="624" y="190"/>
                  </a:lnTo>
                  <a:lnTo>
                    <a:pt x="624" y="191"/>
                  </a:lnTo>
                  <a:lnTo>
                    <a:pt x="623" y="193"/>
                  </a:lnTo>
                  <a:lnTo>
                    <a:pt x="622" y="194"/>
                  </a:lnTo>
                  <a:lnTo>
                    <a:pt x="622" y="196"/>
                  </a:lnTo>
                  <a:lnTo>
                    <a:pt x="621" y="198"/>
                  </a:lnTo>
                  <a:lnTo>
                    <a:pt x="620" y="200"/>
                  </a:lnTo>
                  <a:lnTo>
                    <a:pt x="620" y="202"/>
                  </a:lnTo>
                  <a:lnTo>
                    <a:pt x="620" y="203"/>
                  </a:lnTo>
                  <a:lnTo>
                    <a:pt x="620" y="204"/>
                  </a:lnTo>
                  <a:lnTo>
                    <a:pt x="620" y="207"/>
                  </a:lnTo>
                  <a:lnTo>
                    <a:pt x="620" y="208"/>
                  </a:lnTo>
                  <a:lnTo>
                    <a:pt x="619" y="208"/>
                  </a:lnTo>
                  <a:lnTo>
                    <a:pt x="619" y="209"/>
                  </a:lnTo>
                  <a:lnTo>
                    <a:pt x="618" y="209"/>
                  </a:lnTo>
                  <a:lnTo>
                    <a:pt x="618" y="210"/>
                  </a:lnTo>
                  <a:lnTo>
                    <a:pt x="618" y="210"/>
                  </a:lnTo>
                  <a:lnTo>
                    <a:pt x="616" y="211"/>
                  </a:lnTo>
                  <a:lnTo>
                    <a:pt x="615" y="211"/>
                  </a:lnTo>
                  <a:lnTo>
                    <a:pt x="614" y="212"/>
                  </a:lnTo>
                  <a:lnTo>
                    <a:pt x="611" y="215"/>
                  </a:lnTo>
                  <a:lnTo>
                    <a:pt x="606" y="219"/>
                  </a:lnTo>
                  <a:lnTo>
                    <a:pt x="605" y="220"/>
                  </a:lnTo>
                  <a:lnTo>
                    <a:pt x="604" y="221"/>
                  </a:lnTo>
                  <a:lnTo>
                    <a:pt x="603" y="222"/>
                  </a:lnTo>
                  <a:lnTo>
                    <a:pt x="602" y="223"/>
                  </a:lnTo>
                  <a:lnTo>
                    <a:pt x="601" y="224"/>
                  </a:lnTo>
                  <a:lnTo>
                    <a:pt x="601" y="225"/>
                  </a:lnTo>
                  <a:lnTo>
                    <a:pt x="600" y="227"/>
                  </a:lnTo>
                  <a:lnTo>
                    <a:pt x="599" y="229"/>
                  </a:lnTo>
                  <a:lnTo>
                    <a:pt x="599" y="231"/>
                  </a:lnTo>
                  <a:lnTo>
                    <a:pt x="598" y="232"/>
                  </a:lnTo>
                  <a:lnTo>
                    <a:pt x="598" y="237"/>
                  </a:lnTo>
                  <a:lnTo>
                    <a:pt x="597" y="238"/>
                  </a:lnTo>
                  <a:lnTo>
                    <a:pt x="597" y="239"/>
                  </a:lnTo>
                  <a:lnTo>
                    <a:pt x="597" y="241"/>
                  </a:lnTo>
                  <a:lnTo>
                    <a:pt x="596" y="242"/>
                  </a:lnTo>
                  <a:lnTo>
                    <a:pt x="592" y="247"/>
                  </a:lnTo>
                  <a:lnTo>
                    <a:pt x="591" y="249"/>
                  </a:lnTo>
                  <a:lnTo>
                    <a:pt x="591" y="250"/>
                  </a:lnTo>
                  <a:lnTo>
                    <a:pt x="590" y="251"/>
                  </a:lnTo>
                  <a:lnTo>
                    <a:pt x="590" y="252"/>
                  </a:lnTo>
                  <a:lnTo>
                    <a:pt x="590" y="253"/>
                  </a:lnTo>
                  <a:lnTo>
                    <a:pt x="589" y="255"/>
                  </a:lnTo>
                  <a:lnTo>
                    <a:pt x="589" y="256"/>
                  </a:lnTo>
                  <a:lnTo>
                    <a:pt x="589" y="257"/>
                  </a:lnTo>
                  <a:lnTo>
                    <a:pt x="589" y="258"/>
                  </a:lnTo>
                  <a:lnTo>
                    <a:pt x="590" y="259"/>
                  </a:lnTo>
                  <a:lnTo>
                    <a:pt x="590" y="260"/>
                  </a:lnTo>
                  <a:lnTo>
                    <a:pt x="591" y="263"/>
                  </a:lnTo>
                  <a:lnTo>
                    <a:pt x="592" y="263"/>
                  </a:lnTo>
                  <a:lnTo>
                    <a:pt x="593" y="265"/>
                  </a:lnTo>
                  <a:lnTo>
                    <a:pt x="594" y="269"/>
                  </a:lnTo>
                  <a:lnTo>
                    <a:pt x="594" y="271"/>
                  </a:lnTo>
                  <a:lnTo>
                    <a:pt x="595" y="273"/>
                  </a:lnTo>
                  <a:lnTo>
                    <a:pt x="595" y="277"/>
                  </a:lnTo>
                  <a:lnTo>
                    <a:pt x="596" y="279"/>
                  </a:lnTo>
                  <a:lnTo>
                    <a:pt x="596" y="280"/>
                  </a:lnTo>
                  <a:lnTo>
                    <a:pt x="597" y="283"/>
                  </a:lnTo>
                  <a:lnTo>
                    <a:pt x="598" y="285"/>
                  </a:lnTo>
                  <a:lnTo>
                    <a:pt x="601" y="290"/>
                  </a:lnTo>
                  <a:lnTo>
                    <a:pt x="603" y="296"/>
                  </a:lnTo>
                  <a:lnTo>
                    <a:pt x="604" y="298"/>
                  </a:lnTo>
                  <a:lnTo>
                    <a:pt x="605" y="300"/>
                  </a:lnTo>
                  <a:lnTo>
                    <a:pt x="607" y="302"/>
                  </a:lnTo>
                  <a:lnTo>
                    <a:pt x="608" y="304"/>
                  </a:lnTo>
                  <a:lnTo>
                    <a:pt x="610" y="306"/>
                  </a:lnTo>
                  <a:lnTo>
                    <a:pt x="610" y="307"/>
                  </a:lnTo>
                  <a:lnTo>
                    <a:pt x="612" y="310"/>
                  </a:lnTo>
                  <a:lnTo>
                    <a:pt x="613" y="313"/>
                  </a:lnTo>
                  <a:lnTo>
                    <a:pt x="614" y="315"/>
                  </a:lnTo>
                  <a:lnTo>
                    <a:pt x="615" y="317"/>
                  </a:lnTo>
                  <a:lnTo>
                    <a:pt x="618" y="325"/>
                  </a:lnTo>
                  <a:lnTo>
                    <a:pt x="619" y="327"/>
                  </a:lnTo>
                  <a:lnTo>
                    <a:pt x="619" y="328"/>
                  </a:lnTo>
                  <a:lnTo>
                    <a:pt x="623" y="335"/>
                  </a:lnTo>
                  <a:lnTo>
                    <a:pt x="626" y="340"/>
                  </a:lnTo>
                  <a:lnTo>
                    <a:pt x="627" y="341"/>
                  </a:lnTo>
                  <a:lnTo>
                    <a:pt x="627" y="342"/>
                  </a:lnTo>
                  <a:lnTo>
                    <a:pt x="628" y="344"/>
                  </a:lnTo>
                  <a:lnTo>
                    <a:pt x="629" y="344"/>
                  </a:lnTo>
                  <a:lnTo>
                    <a:pt x="631" y="345"/>
                  </a:lnTo>
                  <a:lnTo>
                    <a:pt x="634" y="347"/>
                  </a:lnTo>
                  <a:lnTo>
                    <a:pt x="636" y="348"/>
                  </a:lnTo>
                  <a:lnTo>
                    <a:pt x="638" y="350"/>
                  </a:lnTo>
                  <a:lnTo>
                    <a:pt x="639" y="351"/>
                  </a:lnTo>
                  <a:lnTo>
                    <a:pt x="640" y="352"/>
                  </a:lnTo>
                  <a:lnTo>
                    <a:pt x="641" y="354"/>
                  </a:lnTo>
                  <a:lnTo>
                    <a:pt x="642" y="355"/>
                  </a:lnTo>
                  <a:lnTo>
                    <a:pt x="643" y="356"/>
                  </a:lnTo>
                  <a:lnTo>
                    <a:pt x="644" y="358"/>
                  </a:lnTo>
                  <a:lnTo>
                    <a:pt x="645" y="360"/>
                  </a:lnTo>
                  <a:lnTo>
                    <a:pt x="645" y="360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5" y="361"/>
                  </a:lnTo>
                  <a:lnTo>
                    <a:pt x="644" y="360"/>
                  </a:lnTo>
                  <a:lnTo>
                    <a:pt x="643" y="361"/>
                  </a:lnTo>
                  <a:lnTo>
                    <a:pt x="643" y="361"/>
                  </a:lnTo>
                  <a:lnTo>
                    <a:pt x="642" y="361"/>
                  </a:lnTo>
                  <a:lnTo>
                    <a:pt x="641" y="362"/>
                  </a:lnTo>
                  <a:lnTo>
                    <a:pt x="641" y="362"/>
                  </a:lnTo>
                  <a:lnTo>
                    <a:pt x="640" y="363"/>
                  </a:lnTo>
                  <a:lnTo>
                    <a:pt x="639" y="364"/>
                  </a:lnTo>
                  <a:lnTo>
                    <a:pt x="638" y="365"/>
                  </a:lnTo>
                  <a:lnTo>
                    <a:pt x="637" y="366"/>
                  </a:lnTo>
                  <a:lnTo>
                    <a:pt x="637" y="367"/>
                  </a:lnTo>
                  <a:lnTo>
                    <a:pt x="637" y="368"/>
                  </a:lnTo>
                  <a:lnTo>
                    <a:pt x="637" y="369"/>
                  </a:lnTo>
                  <a:lnTo>
                    <a:pt x="636" y="370"/>
                  </a:lnTo>
                  <a:lnTo>
                    <a:pt x="636" y="371"/>
                  </a:lnTo>
                  <a:lnTo>
                    <a:pt x="636" y="372"/>
                  </a:lnTo>
                  <a:lnTo>
                    <a:pt x="637" y="374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9" y="387"/>
                  </a:lnTo>
                  <a:lnTo>
                    <a:pt x="639" y="388"/>
                  </a:lnTo>
                  <a:lnTo>
                    <a:pt x="639" y="389"/>
                  </a:lnTo>
                  <a:lnTo>
                    <a:pt x="638" y="390"/>
                  </a:lnTo>
                  <a:lnTo>
                    <a:pt x="638" y="391"/>
                  </a:lnTo>
                  <a:lnTo>
                    <a:pt x="638" y="392"/>
                  </a:lnTo>
                  <a:lnTo>
                    <a:pt x="637" y="393"/>
                  </a:lnTo>
                  <a:lnTo>
                    <a:pt x="637" y="394"/>
                  </a:lnTo>
                  <a:lnTo>
                    <a:pt x="637" y="394"/>
                  </a:lnTo>
                  <a:lnTo>
                    <a:pt x="636" y="395"/>
                  </a:lnTo>
                  <a:lnTo>
                    <a:pt x="636" y="395"/>
                  </a:lnTo>
                  <a:lnTo>
                    <a:pt x="635" y="395"/>
                  </a:lnTo>
                  <a:lnTo>
                    <a:pt x="634" y="396"/>
                  </a:lnTo>
                  <a:lnTo>
                    <a:pt x="631" y="397"/>
                  </a:lnTo>
                  <a:lnTo>
                    <a:pt x="627" y="398"/>
                  </a:lnTo>
                  <a:lnTo>
                    <a:pt x="623" y="399"/>
                  </a:lnTo>
                  <a:lnTo>
                    <a:pt x="622" y="399"/>
                  </a:lnTo>
                  <a:lnTo>
                    <a:pt x="621" y="400"/>
                  </a:lnTo>
                  <a:lnTo>
                    <a:pt x="621" y="400"/>
                  </a:lnTo>
                  <a:lnTo>
                    <a:pt x="620" y="401"/>
                  </a:lnTo>
                  <a:lnTo>
                    <a:pt x="618" y="405"/>
                  </a:lnTo>
                  <a:lnTo>
                    <a:pt x="616" y="409"/>
                  </a:lnTo>
                  <a:lnTo>
                    <a:pt x="616" y="409"/>
                  </a:lnTo>
                  <a:lnTo>
                    <a:pt x="616" y="411"/>
                  </a:lnTo>
                  <a:lnTo>
                    <a:pt x="616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14" y="413"/>
                  </a:lnTo>
                  <a:lnTo>
                    <a:pt x="613" y="413"/>
                  </a:lnTo>
                  <a:lnTo>
                    <a:pt x="612" y="413"/>
                  </a:lnTo>
                  <a:lnTo>
                    <a:pt x="610" y="413"/>
                  </a:lnTo>
                  <a:lnTo>
                    <a:pt x="609" y="412"/>
                  </a:lnTo>
                  <a:lnTo>
                    <a:pt x="607" y="412"/>
                  </a:lnTo>
                  <a:lnTo>
                    <a:pt x="602" y="410"/>
                  </a:lnTo>
                  <a:lnTo>
                    <a:pt x="601" y="410"/>
                  </a:lnTo>
                  <a:lnTo>
                    <a:pt x="600" y="410"/>
                  </a:lnTo>
                  <a:lnTo>
                    <a:pt x="600" y="410"/>
                  </a:lnTo>
                  <a:lnTo>
                    <a:pt x="599" y="410"/>
                  </a:lnTo>
                  <a:lnTo>
                    <a:pt x="598" y="410"/>
                  </a:lnTo>
                  <a:lnTo>
                    <a:pt x="598" y="410"/>
                  </a:lnTo>
                  <a:lnTo>
                    <a:pt x="597" y="411"/>
                  </a:lnTo>
                  <a:lnTo>
                    <a:pt x="596" y="411"/>
                  </a:lnTo>
                  <a:lnTo>
                    <a:pt x="596" y="411"/>
                  </a:lnTo>
                  <a:lnTo>
                    <a:pt x="596" y="412"/>
                  </a:lnTo>
                  <a:lnTo>
                    <a:pt x="596" y="412"/>
                  </a:lnTo>
                  <a:lnTo>
                    <a:pt x="596" y="413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1"/>
                  </a:lnTo>
                  <a:lnTo>
                    <a:pt x="596" y="422"/>
                  </a:lnTo>
                  <a:lnTo>
                    <a:pt x="596" y="424"/>
                  </a:lnTo>
                  <a:lnTo>
                    <a:pt x="596" y="426"/>
                  </a:lnTo>
                  <a:lnTo>
                    <a:pt x="596" y="427"/>
                  </a:lnTo>
                  <a:lnTo>
                    <a:pt x="597" y="428"/>
                  </a:lnTo>
                  <a:lnTo>
                    <a:pt x="598" y="432"/>
                  </a:lnTo>
                  <a:lnTo>
                    <a:pt x="598" y="434"/>
                  </a:lnTo>
                  <a:lnTo>
                    <a:pt x="598" y="435"/>
                  </a:lnTo>
                  <a:lnTo>
                    <a:pt x="598" y="437"/>
                  </a:lnTo>
                  <a:lnTo>
                    <a:pt x="598" y="439"/>
                  </a:lnTo>
                  <a:lnTo>
                    <a:pt x="598" y="440"/>
                  </a:lnTo>
                  <a:lnTo>
                    <a:pt x="598" y="442"/>
                  </a:lnTo>
                  <a:lnTo>
                    <a:pt x="598" y="443"/>
                  </a:lnTo>
                  <a:lnTo>
                    <a:pt x="597" y="447"/>
                  </a:lnTo>
                  <a:lnTo>
                    <a:pt x="596" y="453"/>
                  </a:lnTo>
                  <a:lnTo>
                    <a:pt x="596" y="454"/>
                  </a:lnTo>
                  <a:lnTo>
                    <a:pt x="596" y="455"/>
                  </a:lnTo>
                  <a:lnTo>
                    <a:pt x="595" y="456"/>
                  </a:lnTo>
                  <a:lnTo>
                    <a:pt x="594" y="458"/>
                  </a:lnTo>
                  <a:lnTo>
                    <a:pt x="594" y="458"/>
                  </a:lnTo>
                  <a:lnTo>
                    <a:pt x="593" y="459"/>
                  </a:lnTo>
                  <a:lnTo>
                    <a:pt x="593" y="459"/>
                  </a:lnTo>
                  <a:lnTo>
                    <a:pt x="592" y="460"/>
                  </a:lnTo>
                  <a:lnTo>
                    <a:pt x="591" y="460"/>
                  </a:lnTo>
                  <a:lnTo>
                    <a:pt x="590" y="460"/>
                  </a:lnTo>
                  <a:lnTo>
                    <a:pt x="589" y="461"/>
                  </a:lnTo>
                  <a:lnTo>
                    <a:pt x="588" y="461"/>
                  </a:lnTo>
                  <a:lnTo>
                    <a:pt x="587" y="460"/>
                  </a:lnTo>
                  <a:lnTo>
                    <a:pt x="583" y="460"/>
                  </a:lnTo>
                  <a:lnTo>
                    <a:pt x="581" y="459"/>
                  </a:lnTo>
                  <a:lnTo>
                    <a:pt x="580" y="459"/>
                  </a:lnTo>
                  <a:lnTo>
                    <a:pt x="578" y="459"/>
                  </a:lnTo>
                  <a:lnTo>
                    <a:pt x="572" y="460"/>
                  </a:lnTo>
                  <a:lnTo>
                    <a:pt x="569" y="460"/>
                  </a:lnTo>
                  <a:lnTo>
                    <a:pt x="560" y="462"/>
                  </a:lnTo>
                  <a:lnTo>
                    <a:pt x="558" y="462"/>
                  </a:lnTo>
                  <a:lnTo>
                    <a:pt x="557" y="462"/>
                  </a:lnTo>
                  <a:lnTo>
                    <a:pt x="556" y="463"/>
                  </a:lnTo>
                  <a:lnTo>
                    <a:pt x="555" y="463"/>
                  </a:lnTo>
                  <a:lnTo>
                    <a:pt x="554" y="464"/>
                  </a:lnTo>
                  <a:lnTo>
                    <a:pt x="553" y="465"/>
                  </a:lnTo>
                  <a:lnTo>
                    <a:pt x="550" y="468"/>
                  </a:lnTo>
                  <a:lnTo>
                    <a:pt x="549" y="469"/>
                  </a:lnTo>
                  <a:lnTo>
                    <a:pt x="548" y="470"/>
                  </a:lnTo>
                  <a:lnTo>
                    <a:pt x="546" y="471"/>
                  </a:lnTo>
                  <a:lnTo>
                    <a:pt x="546" y="471"/>
                  </a:lnTo>
                  <a:lnTo>
                    <a:pt x="545" y="472"/>
                  </a:lnTo>
                  <a:lnTo>
                    <a:pt x="544" y="472"/>
                  </a:lnTo>
                  <a:lnTo>
                    <a:pt x="543" y="472"/>
                  </a:lnTo>
                  <a:lnTo>
                    <a:pt x="542" y="472"/>
                  </a:lnTo>
                  <a:lnTo>
                    <a:pt x="540" y="472"/>
                  </a:lnTo>
                  <a:lnTo>
                    <a:pt x="538" y="471"/>
                  </a:lnTo>
                  <a:lnTo>
                    <a:pt x="533" y="470"/>
                  </a:lnTo>
                  <a:lnTo>
                    <a:pt x="528" y="470"/>
                  </a:lnTo>
                  <a:lnTo>
                    <a:pt x="526" y="469"/>
                  </a:lnTo>
                  <a:lnTo>
                    <a:pt x="522" y="468"/>
                  </a:lnTo>
                  <a:lnTo>
                    <a:pt x="521" y="468"/>
                  </a:lnTo>
                  <a:lnTo>
                    <a:pt x="520" y="468"/>
                  </a:lnTo>
                  <a:lnTo>
                    <a:pt x="519" y="468"/>
                  </a:lnTo>
                  <a:lnTo>
                    <a:pt x="518" y="468"/>
                  </a:lnTo>
                  <a:lnTo>
                    <a:pt x="517" y="469"/>
                  </a:lnTo>
                  <a:lnTo>
                    <a:pt x="515" y="470"/>
                  </a:lnTo>
                  <a:lnTo>
                    <a:pt x="513" y="470"/>
                  </a:lnTo>
                  <a:lnTo>
                    <a:pt x="510" y="471"/>
                  </a:lnTo>
                  <a:lnTo>
                    <a:pt x="507" y="472"/>
                  </a:lnTo>
                  <a:lnTo>
                    <a:pt x="504" y="472"/>
                  </a:lnTo>
                  <a:lnTo>
                    <a:pt x="501" y="472"/>
                  </a:lnTo>
                  <a:lnTo>
                    <a:pt x="498" y="472"/>
                  </a:lnTo>
                  <a:lnTo>
                    <a:pt x="494" y="472"/>
                  </a:lnTo>
                  <a:lnTo>
                    <a:pt x="491" y="472"/>
                  </a:lnTo>
                  <a:lnTo>
                    <a:pt x="482" y="471"/>
                  </a:lnTo>
                  <a:lnTo>
                    <a:pt x="479" y="470"/>
                  </a:lnTo>
                  <a:lnTo>
                    <a:pt x="477" y="470"/>
                  </a:lnTo>
                  <a:lnTo>
                    <a:pt x="473" y="469"/>
                  </a:lnTo>
                  <a:lnTo>
                    <a:pt x="467" y="467"/>
                  </a:lnTo>
                  <a:lnTo>
                    <a:pt x="462" y="466"/>
                  </a:lnTo>
                  <a:lnTo>
                    <a:pt x="459" y="465"/>
                  </a:lnTo>
                  <a:lnTo>
                    <a:pt x="457" y="465"/>
                  </a:lnTo>
                  <a:lnTo>
                    <a:pt x="450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6" y="465"/>
                  </a:lnTo>
                  <a:lnTo>
                    <a:pt x="445" y="465"/>
                  </a:lnTo>
                  <a:lnTo>
                    <a:pt x="444" y="465"/>
                  </a:lnTo>
                  <a:lnTo>
                    <a:pt x="442" y="466"/>
                  </a:lnTo>
                  <a:lnTo>
                    <a:pt x="441" y="467"/>
                  </a:lnTo>
                  <a:lnTo>
                    <a:pt x="440" y="467"/>
                  </a:lnTo>
                  <a:lnTo>
                    <a:pt x="439" y="468"/>
                  </a:lnTo>
                  <a:lnTo>
                    <a:pt x="438" y="469"/>
                  </a:lnTo>
                  <a:lnTo>
                    <a:pt x="437" y="470"/>
                  </a:lnTo>
                  <a:lnTo>
                    <a:pt x="436" y="472"/>
                  </a:lnTo>
                  <a:lnTo>
                    <a:pt x="436" y="473"/>
                  </a:lnTo>
                  <a:lnTo>
                    <a:pt x="436" y="473"/>
                  </a:lnTo>
                  <a:lnTo>
                    <a:pt x="435" y="474"/>
                  </a:lnTo>
                  <a:lnTo>
                    <a:pt x="435" y="475"/>
                  </a:lnTo>
                  <a:lnTo>
                    <a:pt x="435" y="476"/>
                  </a:lnTo>
                  <a:lnTo>
                    <a:pt x="435" y="478"/>
                  </a:lnTo>
                  <a:lnTo>
                    <a:pt x="435" y="481"/>
                  </a:lnTo>
                  <a:lnTo>
                    <a:pt x="435" y="482"/>
                  </a:lnTo>
                  <a:lnTo>
                    <a:pt x="435" y="484"/>
                  </a:lnTo>
                  <a:lnTo>
                    <a:pt x="435" y="486"/>
                  </a:lnTo>
                  <a:lnTo>
                    <a:pt x="435" y="487"/>
                  </a:lnTo>
                  <a:lnTo>
                    <a:pt x="435" y="488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3" y="489"/>
                  </a:lnTo>
                  <a:lnTo>
                    <a:pt x="433" y="490"/>
                  </a:lnTo>
                  <a:lnTo>
                    <a:pt x="432" y="490"/>
                  </a:lnTo>
                  <a:lnTo>
                    <a:pt x="431" y="490"/>
                  </a:lnTo>
                  <a:lnTo>
                    <a:pt x="429" y="491"/>
                  </a:lnTo>
                  <a:lnTo>
                    <a:pt x="427" y="491"/>
                  </a:lnTo>
                  <a:lnTo>
                    <a:pt x="425" y="491"/>
                  </a:lnTo>
                  <a:lnTo>
                    <a:pt x="424" y="491"/>
                  </a:lnTo>
                  <a:lnTo>
                    <a:pt x="423" y="491"/>
                  </a:lnTo>
                  <a:lnTo>
                    <a:pt x="422" y="492"/>
                  </a:lnTo>
                  <a:lnTo>
                    <a:pt x="422" y="493"/>
                  </a:lnTo>
                  <a:lnTo>
                    <a:pt x="422" y="493"/>
                  </a:lnTo>
                  <a:lnTo>
                    <a:pt x="421" y="495"/>
                  </a:lnTo>
                  <a:lnTo>
                    <a:pt x="421" y="496"/>
                  </a:lnTo>
                  <a:lnTo>
                    <a:pt x="420" y="498"/>
                  </a:lnTo>
                  <a:lnTo>
                    <a:pt x="419" y="499"/>
                  </a:lnTo>
                  <a:lnTo>
                    <a:pt x="418" y="500"/>
                  </a:lnTo>
                  <a:lnTo>
                    <a:pt x="417" y="501"/>
                  </a:lnTo>
                  <a:lnTo>
                    <a:pt x="415" y="503"/>
                  </a:lnTo>
                  <a:lnTo>
                    <a:pt x="414" y="505"/>
                  </a:lnTo>
                  <a:lnTo>
                    <a:pt x="413" y="505"/>
                  </a:lnTo>
                  <a:lnTo>
                    <a:pt x="411" y="506"/>
                  </a:lnTo>
                  <a:lnTo>
                    <a:pt x="409" y="508"/>
                  </a:lnTo>
                  <a:lnTo>
                    <a:pt x="407" y="508"/>
                  </a:lnTo>
                  <a:lnTo>
                    <a:pt x="406" y="509"/>
                  </a:lnTo>
                  <a:lnTo>
                    <a:pt x="405" y="509"/>
                  </a:lnTo>
                  <a:lnTo>
                    <a:pt x="400" y="511"/>
                  </a:lnTo>
                  <a:lnTo>
                    <a:pt x="399" y="511"/>
                  </a:lnTo>
                  <a:lnTo>
                    <a:pt x="397" y="512"/>
                  </a:lnTo>
                  <a:lnTo>
                    <a:pt x="395" y="512"/>
                  </a:lnTo>
                  <a:lnTo>
                    <a:pt x="394" y="513"/>
                  </a:lnTo>
                  <a:lnTo>
                    <a:pt x="393" y="514"/>
                  </a:lnTo>
                  <a:lnTo>
                    <a:pt x="392" y="514"/>
                  </a:lnTo>
                  <a:lnTo>
                    <a:pt x="390" y="516"/>
                  </a:lnTo>
                  <a:lnTo>
                    <a:pt x="389" y="517"/>
                  </a:lnTo>
                  <a:lnTo>
                    <a:pt x="388" y="517"/>
                  </a:lnTo>
                  <a:lnTo>
                    <a:pt x="386" y="520"/>
                  </a:lnTo>
                  <a:lnTo>
                    <a:pt x="383" y="523"/>
                  </a:lnTo>
                  <a:lnTo>
                    <a:pt x="382" y="525"/>
                  </a:lnTo>
                  <a:lnTo>
                    <a:pt x="380" y="526"/>
                  </a:lnTo>
                  <a:lnTo>
                    <a:pt x="380" y="526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8" y="527"/>
                  </a:lnTo>
                  <a:lnTo>
                    <a:pt x="376" y="528"/>
                  </a:lnTo>
                  <a:lnTo>
                    <a:pt x="376" y="528"/>
                  </a:lnTo>
                  <a:lnTo>
                    <a:pt x="375" y="527"/>
                  </a:lnTo>
                  <a:lnTo>
                    <a:pt x="374" y="527"/>
                  </a:lnTo>
                  <a:lnTo>
                    <a:pt x="374" y="527"/>
                  </a:lnTo>
                  <a:lnTo>
                    <a:pt x="373" y="527"/>
                  </a:lnTo>
                  <a:lnTo>
                    <a:pt x="372" y="526"/>
                  </a:lnTo>
                  <a:lnTo>
                    <a:pt x="371" y="525"/>
                  </a:lnTo>
                  <a:lnTo>
                    <a:pt x="368" y="522"/>
                  </a:lnTo>
                  <a:lnTo>
                    <a:pt x="367" y="521"/>
                  </a:lnTo>
                  <a:lnTo>
                    <a:pt x="366" y="521"/>
                  </a:lnTo>
                  <a:lnTo>
                    <a:pt x="365" y="520"/>
                  </a:lnTo>
                  <a:lnTo>
                    <a:pt x="363" y="519"/>
                  </a:lnTo>
                  <a:lnTo>
                    <a:pt x="362" y="519"/>
                  </a:lnTo>
                  <a:lnTo>
                    <a:pt x="361" y="519"/>
                  </a:lnTo>
                  <a:lnTo>
                    <a:pt x="360" y="519"/>
                  </a:lnTo>
                  <a:lnTo>
                    <a:pt x="359" y="520"/>
                  </a:lnTo>
                  <a:lnTo>
                    <a:pt x="357" y="521"/>
                  </a:lnTo>
                  <a:lnTo>
                    <a:pt x="356" y="522"/>
                  </a:lnTo>
                  <a:lnTo>
                    <a:pt x="355" y="523"/>
                  </a:lnTo>
                  <a:lnTo>
                    <a:pt x="353" y="524"/>
                  </a:lnTo>
                  <a:lnTo>
                    <a:pt x="349" y="529"/>
                  </a:lnTo>
                  <a:lnTo>
                    <a:pt x="347" y="530"/>
                  </a:lnTo>
                  <a:lnTo>
                    <a:pt x="346" y="531"/>
                  </a:lnTo>
                  <a:lnTo>
                    <a:pt x="344" y="533"/>
                  </a:lnTo>
                  <a:lnTo>
                    <a:pt x="343" y="533"/>
                  </a:lnTo>
                  <a:lnTo>
                    <a:pt x="342" y="534"/>
                  </a:lnTo>
                  <a:lnTo>
                    <a:pt x="342" y="534"/>
                  </a:lnTo>
                  <a:lnTo>
                    <a:pt x="340" y="534"/>
                  </a:lnTo>
                  <a:lnTo>
                    <a:pt x="339" y="535"/>
                  </a:lnTo>
                  <a:lnTo>
                    <a:pt x="338" y="536"/>
                  </a:lnTo>
                  <a:lnTo>
                    <a:pt x="335" y="538"/>
                  </a:lnTo>
                  <a:lnTo>
                    <a:pt x="334" y="539"/>
                  </a:lnTo>
                  <a:lnTo>
                    <a:pt x="332" y="539"/>
                  </a:lnTo>
                  <a:lnTo>
                    <a:pt x="331" y="540"/>
                  </a:lnTo>
                  <a:lnTo>
                    <a:pt x="329" y="540"/>
                  </a:lnTo>
                  <a:lnTo>
                    <a:pt x="328" y="541"/>
                  </a:lnTo>
                  <a:lnTo>
                    <a:pt x="326" y="541"/>
                  </a:lnTo>
                  <a:lnTo>
                    <a:pt x="324" y="541"/>
                  </a:lnTo>
                  <a:lnTo>
                    <a:pt x="317" y="541"/>
                  </a:lnTo>
                  <a:lnTo>
                    <a:pt x="315" y="541"/>
                  </a:lnTo>
                  <a:lnTo>
                    <a:pt x="313" y="541"/>
                  </a:lnTo>
                  <a:lnTo>
                    <a:pt x="312" y="541"/>
                  </a:lnTo>
                  <a:lnTo>
                    <a:pt x="310" y="541"/>
                  </a:lnTo>
                  <a:lnTo>
                    <a:pt x="308" y="540"/>
                  </a:lnTo>
                  <a:lnTo>
                    <a:pt x="306" y="540"/>
                  </a:lnTo>
                  <a:lnTo>
                    <a:pt x="305" y="539"/>
                  </a:lnTo>
                  <a:lnTo>
                    <a:pt x="304" y="539"/>
                  </a:lnTo>
                  <a:lnTo>
                    <a:pt x="303" y="538"/>
                  </a:lnTo>
                  <a:lnTo>
                    <a:pt x="301" y="537"/>
                  </a:lnTo>
                  <a:lnTo>
                    <a:pt x="301" y="537"/>
                  </a:lnTo>
                  <a:lnTo>
                    <a:pt x="300" y="537"/>
                  </a:lnTo>
                  <a:lnTo>
                    <a:pt x="300" y="537"/>
                  </a:lnTo>
                  <a:lnTo>
                    <a:pt x="299" y="537"/>
                  </a:lnTo>
                  <a:lnTo>
                    <a:pt x="299" y="537"/>
                  </a:lnTo>
                  <a:lnTo>
                    <a:pt x="298" y="537"/>
                  </a:lnTo>
                  <a:lnTo>
                    <a:pt x="297" y="538"/>
                  </a:lnTo>
                  <a:lnTo>
                    <a:pt x="296" y="539"/>
                  </a:lnTo>
                  <a:lnTo>
                    <a:pt x="294" y="540"/>
                  </a:lnTo>
                  <a:lnTo>
                    <a:pt x="288" y="545"/>
                  </a:lnTo>
                  <a:lnTo>
                    <a:pt x="285" y="548"/>
                  </a:lnTo>
                  <a:lnTo>
                    <a:pt x="282" y="551"/>
                  </a:lnTo>
                  <a:lnTo>
                    <a:pt x="281" y="551"/>
                  </a:lnTo>
                  <a:lnTo>
                    <a:pt x="280" y="552"/>
                  </a:lnTo>
                  <a:lnTo>
                    <a:pt x="279" y="554"/>
                  </a:lnTo>
                  <a:lnTo>
                    <a:pt x="277" y="556"/>
                  </a:lnTo>
                  <a:lnTo>
                    <a:pt x="276" y="557"/>
                  </a:lnTo>
                  <a:lnTo>
                    <a:pt x="274" y="558"/>
                  </a:lnTo>
                  <a:lnTo>
                    <a:pt x="273" y="559"/>
                  </a:lnTo>
                  <a:lnTo>
                    <a:pt x="272" y="560"/>
                  </a:lnTo>
                  <a:lnTo>
                    <a:pt x="270" y="561"/>
                  </a:lnTo>
                  <a:lnTo>
                    <a:pt x="267" y="562"/>
                  </a:lnTo>
                  <a:lnTo>
                    <a:pt x="265" y="562"/>
                  </a:lnTo>
                  <a:lnTo>
                    <a:pt x="263" y="563"/>
                  </a:lnTo>
                  <a:lnTo>
                    <a:pt x="261" y="563"/>
                  </a:lnTo>
                  <a:lnTo>
                    <a:pt x="259" y="563"/>
                  </a:lnTo>
                  <a:lnTo>
                    <a:pt x="257" y="563"/>
                  </a:lnTo>
                  <a:lnTo>
                    <a:pt x="254" y="563"/>
                  </a:lnTo>
                  <a:lnTo>
                    <a:pt x="252" y="563"/>
                  </a:lnTo>
                  <a:lnTo>
                    <a:pt x="251" y="563"/>
                  </a:lnTo>
                  <a:lnTo>
                    <a:pt x="249" y="563"/>
                  </a:lnTo>
                  <a:lnTo>
                    <a:pt x="247" y="564"/>
                  </a:lnTo>
                  <a:lnTo>
                    <a:pt x="246" y="564"/>
                  </a:lnTo>
                  <a:lnTo>
                    <a:pt x="244" y="565"/>
                  </a:lnTo>
                  <a:lnTo>
                    <a:pt x="243" y="566"/>
                  </a:lnTo>
                  <a:lnTo>
                    <a:pt x="240" y="568"/>
                  </a:lnTo>
                  <a:lnTo>
                    <a:pt x="238" y="570"/>
                  </a:lnTo>
                  <a:lnTo>
                    <a:pt x="237" y="571"/>
                  </a:lnTo>
                  <a:lnTo>
                    <a:pt x="234" y="573"/>
                  </a:lnTo>
                  <a:lnTo>
                    <a:pt x="233" y="574"/>
                  </a:lnTo>
                  <a:lnTo>
                    <a:pt x="231" y="576"/>
                  </a:lnTo>
                  <a:lnTo>
                    <a:pt x="228" y="578"/>
                  </a:lnTo>
                  <a:lnTo>
                    <a:pt x="227" y="579"/>
                  </a:lnTo>
                  <a:lnTo>
                    <a:pt x="226" y="580"/>
                  </a:lnTo>
                  <a:lnTo>
                    <a:pt x="226" y="580"/>
                  </a:lnTo>
                  <a:lnTo>
                    <a:pt x="225" y="581"/>
                  </a:lnTo>
                  <a:lnTo>
                    <a:pt x="225" y="583"/>
                  </a:lnTo>
                  <a:lnTo>
                    <a:pt x="225" y="584"/>
                  </a:lnTo>
                  <a:lnTo>
                    <a:pt x="224" y="587"/>
                  </a:lnTo>
                  <a:lnTo>
                    <a:pt x="224" y="589"/>
                  </a:lnTo>
                  <a:lnTo>
                    <a:pt x="224" y="590"/>
                  </a:lnTo>
                  <a:lnTo>
                    <a:pt x="223" y="592"/>
                  </a:lnTo>
                  <a:lnTo>
                    <a:pt x="223" y="593"/>
                  </a:lnTo>
                  <a:lnTo>
                    <a:pt x="223" y="594"/>
                  </a:lnTo>
                  <a:lnTo>
                    <a:pt x="223" y="596"/>
                  </a:lnTo>
                  <a:lnTo>
                    <a:pt x="223" y="597"/>
                  </a:lnTo>
                  <a:lnTo>
                    <a:pt x="222" y="599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2" y="600"/>
                  </a:lnTo>
                  <a:lnTo>
                    <a:pt x="221" y="601"/>
                  </a:lnTo>
                  <a:lnTo>
                    <a:pt x="221" y="601"/>
                  </a:lnTo>
                  <a:lnTo>
                    <a:pt x="220" y="602"/>
                  </a:lnTo>
                  <a:lnTo>
                    <a:pt x="218" y="603"/>
                  </a:lnTo>
                  <a:lnTo>
                    <a:pt x="217" y="603"/>
                  </a:lnTo>
                  <a:lnTo>
                    <a:pt x="217" y="604"/>
                  </a:lnTo>
                  <a:lnTo>
                    <a:pt x="216" y="604"/>
                  </a:lnTo>
                  <a:lnTo>
                    <a:pt x="216" y="605"/>
                  </a:lnTo>
                  <a:lnTo>
                    <a:pt x="214" y="609"/>
                  </a:lnTo>
                  <a:lnTo>
                    <a:pt x="214" y="610"/>
                  </a:lnTo>
                  <a:lnTo>
                    <a:pt x="213" y="611"/>
                  </a:lnTo>
                  <a:lnTo>
                    <a:pt x="211" y="613"/>
                  </a:lnTo>
                  <a:lnTo>
                    <a:pt x="211" y="614"/>
                  </a:lnTo>
                  <a:lnTo>
                    <a:pt x="210" y="614"/>
                  </a:lnTo>
                  <a:lnTo>
                    <a:pt x="210" y="615"/>
                  </a:lnTo>
                  <a:lnTo>
                    <a:pt x="209" y="615"/>
                  </a:lnTo>
                  <a:lnTo>
                    <a:pt x="208" y="615"/>
                  </a:lnTo>
                  <a:lnTo>
                    <a:pt x="207" y="616"/>
                  </a:lnTo>
                  <a:lnTo>
                    <a:pt x="206" y="616"/>
                  </a:lnTo>
                  <a:lnTo>
                    <a:pt x="203" y="616"/>
                  </a:lnTo>
                  <a:lnTo>
                    <a:pt x="201" y="616"/>
                  </a:lnTo>
                  <a:lnTo>
                    <a:pt x="200" y="617"/>
                  </a:lnTo>
                  <a:lnTo>
                    <a:pt x="199" y="617"/>
                  </a:lnTo>
                  <a:lnTo>
                    <a:pt x="198" y="617"/>
                  </a:lnTo>
                  <a:lnTo>
                    <a:pt x="197" y="618"/>
                  </a:lnTo>
                  <a:lnTo>
                    <a:pt x="195" y="619"/>
                  </a:lnTo>
                  <a:lnTo>
                    <a:pt x="194" y="620"/>
                  </a:lnTo>
                  <a:lnTo>
                    <a:pt x="192" y="622"/>
                  </a:lnTo>
                  <a:lnTo>
                    <a:pt x="190" y="623"/>
                  </a:lnTo>
                  <a:lnTo>
                    <a:pt x="190" y="624"/>
                  </a:lnTo>
                  <a:lnTo>
                    <a:pt x="189" y="625"/>
                  </a:lnTo>
                  <a:lnTo>
                    <a:pt x="189" y="626"/>
                  </a:lnTo>
                  <a:lnTo>
                    <a:pt x="188" y="627"/>
                  </a:lnTo>
                  <a:lnTo>
                    <a:pt x="189" y="627"/>
                  </a:lnTo>
                  <a:lnTo>
                    <a:pt x="188" y="628"/>
                  </a:lnTo>
                  <a:lnTo>
                    <a:pt x="187" y="629"/>
                  </a:lnTo>
                  <a:lnTo>
                    <a:pt x="186" y="630"/>
                  </a:lnTo>
                  <a:lnTo>
                    <a:pt x="185" y="631"/>
                  </a:lnTo>
                  <a:lnTo>
                    <a:pt x="183" y="632"/>
                  </a:lnTo>
                  <a:lnTo>
                    <a:pt x="182" y="632"/>
                  </a:lnTo>
                  <a:lnTo>
                    <a:pt x="181" y="632"/>
                  </a:lnTo>
                  <a:lnTo>
                    <a:pt x="178" y="633"/>
                  </a:lnTo>
                  <a:lnTo>
                    <a:pt x="177" y="633"/>
                  </a:lnTo>
                  <a:lnTo>
                    <a:pt x="176" y="633"/>
                  </a:lnTo>
                  <a:lnTo>
                    <a:pt x="176" y="633"/>
                  </a:lnTo>
                  <a:lnTo>
                    <a:pt x="175" y="633"/>
                  </a:lnTo>
                  <a:lnTo>
                    <a:pt x="174" y="633"/>
                  </a:lnTo>
                  <a:lnTo>
                    <a:pt x="174" y="632"/>
                  </a:lnTo>
                  <a:lnTo>
                    <a:pt x="174" y="632"/>
                  </a:lnTo>
                  <a:lnTo>
                    <a:pt x="173" y="631"/>
                  </a:lnTo>
                  <a:lnTo>
                    <a:pt x="172" y="628"/>
                  </a:lnTo>
                  <a:lnTo>
                    <a:pt x="172" y="627"/>
                  </a:lnTo>
                  <a:lnTo>
                    <a:pt x="171" y="625"/>
                  </a:lnTo>
                  <a:lnTo>
                    <a:pt x="169" y="623"/>
                  </a:lnTo>
                  <a:lnTo>
                    <a:pt x="167" y="621"/>
                  </a:lnTo>
                  <a:lnTo>
                    <a:pt x="167" y="619"/>
                  </a:lnTo>
                  <a:lnTo>
                    <a:pt x="166" y="619"/>
                  </a:lnTo>
                  <a:lnTo>
                    <a:pt x="166" y="619"/>
                  </a:lnTo>
                  <a:lnTo>
                    <a:pt x="165" y="619"/>
                  </a:lnTo>
                  <a:lnTo>
                    <a:pt x="164" y="619"/>
                  </a:lnTo>
                  <a:lnTo>
                    <a:pt x="163" y="620"/>
                  </a:lnTo>
                  <a:lnTo>
                    <a:pt x="163" y="620"/>
                  </a:lnTo>
                  <a:lnTo>
                    <a:pt x="162" y="621"/>
                  </a:lnTo>
                  <a:lnTo>
                    <a:pt x="160" y="623"/>
                  </a:lnTo>
                  <a:lnTo>
                    <a:pt x="159" y="624"/>
                  </a:lnTo>
                  <a:lnTo>
                    <a:pt x="159" y="625"/>
                  </a:lnTo>
                  <a:lnTo>
                    <a:pt x="158" y="625"/>
                  </a:lnTo>
                  <a:lnTo>
                    <a:pt x="158" y="625"/>
                  </a:lnTo>
                  <a:lnTo>
                    <a:pt x="157" y="625"/>
                  </a:lnTo>
                  <a:lnTo>
                    <a:pt x="156" y="625"/>
                  </a:lnTo>
                  <a:lnTo>
                    <a:pt x="156" y="625"/>
                  </a:lnTo>
                  <a:lnTo>
                    <a:pt x="155" y="624"/>
                  </a:lnTo>
                  <a:lnTo>
                    <a:pt x="155" y="624"/>
                  </a:lnTo>
                  <a:lnTo>
                    <a:pt x="154" y="622"/>
                  </a:lnTo>
                  <a:lnTo>
                    <a:pt x="154" y="621"/>
                  </a:lnTo>
                  <a:lnTo>
                    <a:pt x="154" y="620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8"/>
                  </a:lnTo>
                  <a:lnTo>
                    <a:pt x="154" y="617"/>
                  </a:lnTo>
                  <a:lnTo>
                    <a:pt x="153" y="617"/>
                  </a:lnTo>
                  <a:lnTo>
                    <a:pt x="153" y="617"/>
                  </a:lnTo>
                  <a:lnTo>
                    <a:pt x="153" y="618"/>
                  </a:lnTo>
                  <a:lnTo>
                    <a:pt x="153" y="618"/>
                  </a:lnTo>
                  <a:lnTo>
                    <a:pt x="152" y="618"/>
                  </a:lnTo>
                  <a:lnTo>
                    <a:pt x="152" y="619"/>
                  </a:lnTo>
                  <a:lnTo>
                    <a:pt x="149" y="619"/>
                  </a:lnTo>
                  <a:lnTo>
                    <a:pt x="147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6" y="619"/>
                  </a:lnTo>
                  <a:lnTo>
                    <a:pt x="145" y="619"/>
                  </a:lnTo>
                  <a:lnTo>
                    <a:pt x="145" y="619"/>
                  </a:lnTo>
                  <a:lnTo>
                    <a:pt x="144" y="620"/>
                  </a:lnTo>
                  <a:lnTo>
                    <a:pt x="144" y="619"/>
                  </a:lnTo>
                  <a:lnTo>
                    <a:pt x="144" y="619"/>
                  </a:lnTo>
                  <a:lnTo>
                    <a:pt x="143" y="617"/>
                  </a:lnTo>
                  <a:lnTo>
                    <a:pt x="142" y="615"/>
                  </a:lnTo>
                  <a:lnTo>
                    <a:pt x="142" y="614"/>
                  </a:lnTo>
                  <a:lnTo>
                    <a:pt x="141" y="613"/>
                  </a:lnTo>
                  <a:lnTo>
                    <a:pt x="140" y="611"/>
                  </a:lnTo>
                  <a:lnTo>
                    <a:pt x="137" y="607"/>
                  </a:lnTo>
                  <a:lnTo>
                    <a:pt x="136" y="606"/>
                  </a:lnTo>
                  <a:lnTo>
                    <a:pt x="135" y="605"/>
                  </a:lnTo>
                  <a:lnTo>
                    <a:pt x="134" y="604"/>
                  </a:lnTo>
                  <a:lnTo>
                    <a:pt x="133" y="604"/>
                  </a:lnTo>
                  <a:lnTo>
                    <a:pt x="131" y="603"/>
                  </a:lnTo>
                  <a:lnTo>
                    <a:pt x="130" y="602"/>
                  </a:lnTo>
                  <a:lnTo>
                    <a:pt x="129" y="602"/>
                  </a:lnTo>
                  <a:lnTo>
                    <a:pt x="128" y="602"/>
                  </a:lnTo>
                  <a:lnTo>
                    <a:pt x="123" y="601"/>
                  </a:lnTo>
                  <a:lnTo>
                    <a:pt x="122" y="600"/>
                  </a:lnTo>
                  <a:lnTo>
                    <a:pt x="121" y="600"/>
                  </a:lnTo>
                  <a:lnTo>
                    <a:pt x="120" y="599"/>
                  </a:lnTo>
                  <a:lnTo>
                    <a:pt x="119" y="598"/>
                  </a:lnTo>
                  <a:lnTo>
                    <a:pt x="118" y="598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7"/>
                  </a:lnTo>
                  <a:lnTo>
                    <a:pt x="118" y="596"/>
                  </a:lnTo>
                  <a:lnTo>
                    <a:pt x="118" y="595"/>
                  </a:lnTo>
                  <a:lnTo>
                    <a:pt x="119" y="594"/>
                  </a:lnTo>
                  <a:lnTo>
                    <a:pt x="119" y="593"/>
                  </a:lnTo>
                  <a:lnTo>
                    <a:pt x="120" y="593"/>
                  </a:lnTo>
                  <a:lnTo>
                    <a:pt x="120" y="592"/>
                  </a:lnTo>
                  <a:lnTo>
                    <a:pt x="121" y="592"/>
                  </a:lnTo>
                  <a:lnTo>
                    <a:pt x="122" y="592"/>
                  </a:lnTo>
                  <a:lnTo>
                    <a:pt x="123" y="591"/>
                  </a:lnTo>
                  <a:lnTo>
                    <a:pt x="124" y="591"/>
                  </a:lnTo>
                  <a:lnTo>
                    <a:pt x="125" y="591"/>
                  </a:lnTo>
                  <a:lnTo>
                    <a:pt x="126" y="591"/>
                  </a:lnTo>
                  <a:lnTo>
                    <a:pt x="129" y="591"/>
                  </a:lnTo>
                  <a:lnTo>
                    <a:pt x="132" y="592"/>
                  </a:lnTo>
                  <a:lnTo>
                    <a:pt x="133" y="592"/>
                  </a:lnTo>
                  <a:lnTo>
                    <a:pt x="133" y="592"/>
                  </a:lnTo>
                  <a:lnTo>
                    <a:pt x="134" y="592"/>
                  </a:lnTo>
                  <a:lnTo>
                    <a:pt x="134" y="591"/>
                  </a:lnTo>
                  <a:lnTo>
                    <a:pt x="134" y="591"/>
                  </a:lnTo>
                  <a:lnTo>
                    <a:pt x="135" y="591"/>
                  </a:lnTo>
                  <a:lnTo>
                    <a:pt x="135" y="590"/>
                  </a:lnTo>
                  <a:lnTo>
                    <a:pt x="135" y="590"/>
                  </a:lnTo>
                  <a:lnTo>
                    <a:pt x="135" y="589"/>
                  </a:lnTo>
                  <a:lnTo>
                    <a:pt x="135" y="587"/>
                  </a:lnTo>
                  <a:lnTo>
                    <a:pt x="134" y="585"/>
                  </a:lnTo>
                  <a:lnTo>
                    <a:pt x="134" y="584"/>
                  </a:lnTo>
                  <a:lnTo>
                    <a:pt x="134" y="583"/>
                  </a:lnTo>
                  <a:lnTo>
                    <a:pt x="134" y="582"/>
                  </a:lnTo>
                  <a:lnTo>
                    <a:pt x="134" y="582"/>
                  </a:lnTo>
                  <a:lnTo>
                    <a:pt x="135" y="580"/>
                  </a:lnTo>
                  <a:lnTo>
                    <a:pt x="136" y="579"/>
                  </a:lnTo>
                  <a:lnTo>
                    <a:pt x="136" y="578"/>
                  </a:lnTo>
                  <a:lnTo>
                    <a:pt x="136" y="577"/>
                  </a:lnTo>
                  <a:lnTo>
                    <a:pt x="136" y="577"/>
                  </a:lnTo>
                  <a:lnTo>
                    <a:pt x="136" y="576"/>
                  </a:lnTo>
                  <a:lnTo>
                    <a:pt x="136" y="575"/>
                  </a:lnTo>
                  <a:lnTo>
                    <a:pt x="136" y="574"/>
                  </a:lnTo>
                  <a:lnTo>
                    <a:pt x="136" y="572"/>
                  </a:lnTo>
                  <a:lnTo>
                    <a:pt x="135" y="568"/>
                  </a:lnTo>
                  <a:lnTo>
                    <a:pt x="134" y="566"/>
                  </a:lnTo>
                  <a:lnTo>
                    <a:pt x="133" y="563"/>
                  </a:lnTo>
                  <a:lnTo>
                    <a:pt x="131" y="558"/>
                  </a:lnTo>
                  <a:lnTo>
                    <a:pt x="130" y="556"/>
                  </a:lnTo>
                  <a:lnTo>
                    <a:pt x="128" y="553"/>
                  </a:lnTo>
                  <a:lnTo>
                    <a:pt x="127" y="551"/>
                  </a:lnTo>
                  <a:lnTo>
                    <a:pt x="125" y="547"/>
                  </a:lnTo>
                  <a:lnTo>
                    <a:pt x="124" y="547"/>
                  </a:lnTo>
                  <a:lnTo>
                    <a:pt x="124" y="546"/>
                  </a:lnTo>
                  <a:lnTo>
                    <a:pt x="123" y="545"/>
                  </a:lnTo>
                  <a:lnTo>
                    <a:pt x="123" y="544"/>
                  </a:lnTo>
                  <a:lnTo>
                    <a:pt x="123" y="540"/>
                  </a:lnTo>
                  <a:lnTo>
                    <a:pt x="123" y="539"/>
                  </a:lnTo>
                  <a:lnTo>
                    <a:pt x="123" y="536"/>
                  </a:lnTo>
                  <a:lnTo>
                    <a:pt x="123" y="535"/>
                  </a:lnTo>
                  <a:lnTo>
                    <a:pt x="122" y="534"/>
                  </a:lnTo>
                  <a:lnTo>
                    <a:pt x="122" y="533"/>
                  </a:lnTo>
                  <a:lnTo>
                    <a:pt x="121" y="532"/>
                  </a:lnTo>
                  <a:lnTo>
                    <a:pt x="119" y="530"/>
                  </a:lnTo>
                  <a:lnTo>
                    <a:pt x="118" y="529"/>
                  </a:lnTo>
                  <a:lnTo>
                    <a:pt x="117" y="529"/>
                  </a:lnTo>
                  <a:lnTo>
                    <a:pt x="117" y="528"/>
                  </a:lnTo>
                  <a:lnTo>
                    <a:pt x="116" y="527"/>
                  </a:lnTo>
                  <a:lnTo>
                    <a:pt x="116" y="526"/>
                  </a:lnTo>
                  <a:lnTo>
                    <a:pt x="116" y="525"/>
                  </a:lnTo>
                  <a:lnTo>
                    <a:pt x="116" y="524"/>
                  </a:lnTo>
                  <a:lnTo>
                    <a:pt x="116" y="523"/>
                  </a:lnTo>
                  <a:lnTo>
                    <a:pt x="117" y="520"/>
                  </a:lnTo>
                  <a:lnTo>
                    <a:pt x="117" y="519"/>
                  </a:lnTo>
                  <a:lnTo>
                    <a:pt x="117" y="517"/>
                  </a:lnTo>
                  <a:lnTo>
                    <a:pt x="117" y="515"/>
                  </a:lnTo>
                  <a:lnTo>
                    <a:pt x="117" y="513"/>
                  </a:lnTo>
                  <a:lnTo>
                    <a:pt x="116" y="509"/>
                  </a:lnTo>
                  <a:lnTo>
                    <a:pt x="115" y="507"/>
                  </a:lnTo>
                  <a:lnTo>
                    <a:pt x="114" y="504"/>
                  </a:lnTo>
                  <a:lnTo>
                    <a:pt x="114" y="503"/>
                  </a:lnTo>
                  <a:lnTo>
                    <a:pt x="113" y="502"/>
                  </a:lnTo>
                  <a:lnTo>
                    <a:pt x="113" y="501"/>
                  </a:lnTo>
                  <a:lnTo>
                    <a:pt x="114" y="499"/>
                  </a:lnTo>
                  <a:lnTo>
                    <a:pt x="114" y="497"/>
                  </a:lnTo>
                  <a:lnTo>
                    <a:pt x="115" y="492"/>
                  </a:lnTo>
                  <a:lnTo>
                    <a:pt x="116" y="489"/>
                  </a:lnTo>
                  <a:lnTo>
                    <a:pt x="116" y="488"/>
                  </a:lnTo>
                  <a:lnTo>
                    <a:pt x="116" y="487"/>
                  </a:lnTo>
                  <a:lnTo>
                    <a:pt x="116" y="486"/>
                  </a:lnTo>
                  <a:lnTo>
                    <a:pt x="116" y="481"/>
                  </a:lnTo>
                  <a:lnTo>
                    <a:pt x="116" y="480"/>
                  </a:lnTo>
                  <a:lnTo>
                    <a:pt x="116" y="479"/>
                  </a:lnTo>
                  <a:lnTo>
                    <a:pt x="117" y="478"/>
                  </a:lnTo>
                  <a:lnTo>
                    <a:pt x="117" y="477"/>
                  </a:lnTo>
                  <a:lnTo>
                    <a:pt x="118" y="473"/>
                  </a:lnTo>
                  <a:lnTo>
                    <a:pt x="118" y="471"/>
                  </a:lnTo>
                  <a:lnTo>
                    <a:pt x="119" y="469"/>
                  </a:lnTo>
                  <a:lnTo>
                    <a:pt x="119" y="468"/>
                  </a:lnTo>
                  <a:lnTo>
                    <a:pt x="118" y="466"/>
                  </a:lnTo>
                  <a:lnTo>
                    <a:pt x="118" y="465"/>
                  </a:lnTo>
                  <a:lnTo>
                    <a:pt x="118" y="463"/>
                  </a:lnTo>
                  <a:lnTo>
                    <a:pt x="118" y="462"/>
                  </a:lnTo>
                  <a:lnTo>
                    <a:pt x="117" y="460"/>
                  </a:lnTo>
                  <a:lnTo>
                    <a:pt x="116" y="458"/>
                  </a:lnTo>
                  <a:lnTo>
                    <a:pt x="115" y="457"/>
                  </a:lnTo>
                  <a:lnTo>
                    <a:pt x="114" y="455"/>
                  </a:lnTo>
                  <a:lnTo>
                    <a:pt x="114" y="454"/>
                  </a:lnTo>
                  <a:lnTo>
                    <a:pt x="113" y="453"/>
                  </a:lnTo>
                  <a:lnTo>
                    <a:pt x="112" y="453"/>
                  </a:lnTo>
                  <a:lnTo>
                    <a:pt x="111" y="452"/>
                  </a:lnTo>
                  <a:lnTo>
                    <a:pt x="110" y="451"/>
                  </a:lnTo>
                  <a:lnTo>
                    <a:pt x="109" y="451"/>
                  </a:lnTo>
                  <a:lnTo>
                    <a:pt x="108" y="451"/>
                  </a:lnTo>
                  <a:lnTo>
                    <a:pt x="108" y="451"/>
                  </a:lnTo>
                  <a:lnTo>
                    <a:pt x="107" y="450"/>
                  </a:lnTo>
                  <a:lnTo>
                    <a:pt x="106" y="451"/>
                  </a:lnTo>
                  <a:lnTo>
                    <a:pt x="100" y="451"/>
                  </a:lnTo>
                  <a:lnTo>
                    <a:pt x="99" y="451"/>
                  </a:lnTo>
                  <a:lnTo>
                    <a:pt x="98" y="451"/>
                  </a:lnTo>
                  <a:lnTo>
                    <a:pt x="93" y="451"/>
                  </a:lnTo>
                  <a:lnTo>
                    <a:pt x="91" y="451"/>
                  </a:lnTo>
                  <a:lnTo>
                    <a:pt x="88" y="451"/>
                  </a:lnTo>
                  <a:lnTo>
                    <a:pt x="83" y="450"/>
                  </a:lnTo>
                  <a:lnTo>
                    <a:pt x="81" y="450"/>
                  </a:lnTo>
                  <a:lnTo>
                    <a:pt x="79" y="450"/>
                  </a:lnTo>
                  <a:lnTo>
                    <a:pt x="78" y="450"/>
                  </a:lnTo>
                  <a:lnTo>
                    <a:pt x="77" y="450"/>
                  </a:lnTo>
                  <a:lnTo>
                    <a:pt x="75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2"/>
                  </a:lnTo>
                  <a:lnTo>
                    <a:pt x="70" y="452"/>
                  </a:lnTo>
                  <a:lnTo>
                    <a:pt x="69" y="451"/>
                  </a:lnTo>
                  <a:lnTo>
                    <a:pt x="69" y="451"/>
                  </a:lnTo>
                  <a:lnTo>
                    <a:pt x="68" y="451"/>
                  </a:lnTo>
                  <a:lnTo>
                    <a:pt x="67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5" y="449"/>
                  </a:lnTo>
                  <a:lnTo>
                    <a:pt x="65" y="449"/>
                  </a:lnTo>
                  <a:lnTo>
                    <a:pt x="64" y="448"/>
                  </a:lnTo>
                  <a:lnTo>
                    <a:pt x="64" y="448"/>
                  </a:lnTo>
                  <a:lnTo>
                    <a:pt x="64" y="447"/>
                  </a:lnTo>
                  <a:lnTo>
                    <a:pt x="64" y="446"/>
                  </a:lnTo>
                  <a:lnTo>
                    <a:pt x="64" y="444"/>
                  </a:lnTo>
                  <a:lnTo>
                    <a:pt x="64" y="441"/>
                  </a:lnTo>
                  <a:lnTo>
                    <a:pt x="64" y="440"/>
                  </a:lnTo>
                  <a:lnTo>
                    <a:pt x="63" y="439"/>
                  </a:lnTo>
                  <a:lnTo>
                    <a:pt x="63" y="438"/>
                  </a:lnTo>
                  <a:lnTo>
                    <a:pt x="63" y="437"/>
                  </a:lnTo>
                  <a:lnTo>
                    <a:pt x="62" y="436"/>
                  </a:lnTo>
                  <a:lnTo>
                    <a:pt x="62" y="436"/>
                  </a:lnTo>
                  <a:lnTo>
                    <a:pt x="61" y="435"/>
                  </a:lnTo>
                  <a:lnTo>
                    <a:pt x="61" y="434"/>
                  </a:lnTo>
                  <a:lnTo>
                    <a:pt x="60" y="434"/>
                  </a:lnTo>
                  <a:lnTo>
                    <a:pt x="58" y="433"/>
                  </a:lnTo>
                  <a:lnTo>
                    <a:pt x="54" y="431"/>
                  </a:lnTo>
                  <a:lnTo>
                    <a:pt x="52" y="430"/>
                  </a:lnTo>
                  <a:lnTo>
                    <a:pt x="51" y="429"/>
                  </a:lnTo>
                  <a:lnTo>
                    <a:pt x="50" y="429"/>
                  </a:lnTo>
                  <a:lnTo>
                    <a:pt x="48" y="429"/>
                  </a:lnTo>
                  <a:lnTo>
                    <a:pt x="46" y="428"/>
                  </a:lnTo>
                  <a:lnTo>
                    <a:pt x="44" y="428"/>
                  </a:lnTo>
                  <a:lnTo>
                    <a:pt x="41" y="428"/>
                  </a:lnTo>
                  <a:lnTo>
                    <a:pt x="39" y="427"/>
                  </a:lnTo>
                  <a:lnTo>
                    <a:pt x="36" y="427"/>
                  </a:lnTo>
                  <a:lnTo>
                    <a:pt x="31" y="425"/>
                  </a:lnTo>
                  <a:lnTo>
                    <a:pt x="30" y="425"/>
                  </a:lnTo>
                  <a:lnTo>
                    <a:pt x="28" y="425"/>
                  </a:lnTo>
                  <a:lnTo>
                    <a:pt x="23" y="424"/>
                  </a:lnTo>
                  <a:lnTo>
                    <a:pt x="21" y="424"/>
                  </a:lnTo>
                  <a:lnTo>
                    <a:pt x="18" y="424"/>
                  </a:lnTo>
                  <a:lnTo>
                    <a:pt x="14" y="423"/>
                  </a:lnTo>
                  <a:lnTo>
                    <a:pt x="11" y="422"/>
                  </a:lnTo>
                  <a:lnTo>
                    <a:pt x="10" y="421"/>
                  </a:lnTo>
                  <a:lnTo>
                    <a:pt x="8" y="421"/>
                  </a:lnTo>
                  <a:lnTo>
                    <a:pt x="6" y="419"/>
                  </a:lnTo>
                  <a:lnTo>
                    <a:pt x="1" y="416"/>
                  </a:lnTo>
                  <a:lnTo>
                    <a:pt x="1" y="416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1" y="415"/>
                  </a:lnTo>
                  <a:lnTo>
                    <a:pt x="1" y="414"/>
                  </a:lnTo>
                  <a:lnTo>
                    <a:pt x="1" y="414"/>
                  </a:lnTo>
                  <a:lnTo>
                    <a:pt x="2" y="413"/>
                  </a:lnTo>
                  <a:lnTo>
                    <a:pt x="3" y="412"/>
                  </a:lnTo>
                  <a:lnTo>
                    <a:pt x="4" y="412"/>
                  </a:lnTo>
                  <a:lnTo>
                    <a:pt x="9" y="409"/>
                  </a:lnTo>
                  <a:lnTo>
                    <a:pt x="12" y="407"/>
                  </a:lnTo>
                  <a:lnTo>
                    <a:pt x="15" y="405"/>
                  </a:lnTo>
                  <a:lnTo>
                    <a:pt x="16" y="404"/>
                  </a:lnTo>
                  <a:lnTo>
                    <a:pt x="17" y="403"/>
                  </a:lnTo>
                  <a:lnTo>
                    <a:pt x="19" y="401"/>
                  </a:lnTo>
                  <a:lnTo>
                    <a:pt x="26" y="394"/>
                  </a:lnTo>
                  <a:lnTo>
                    <a:pt x="27" y="392"/>
                  </a:lnTo>
                  <a:lnTo>
                    <a:pt x="29" y="390"/>
                  </a:lnTo>
                  <a:lnTo>
                    <a:pt x="30" y="388"/>
                  </a:lnTo>
                  <a:lnTo>
                    <a:pt x="30" y="387"/>
                  </a:lnTo>
                  <a:lnTo>
                    <a:pt x="31" y="385"/>
                  </a:lnTo>
                  <a:lnTo>
                    <a:pt x="31" y="384"/>
                  </a:lnTo>
                  <a:lnTo>
                    <a:pt x="32" y="381"/>
                  </a:lnTo>
                  <a:lnTo>
                    <a:pt x="32" y="374"/>
                  </a:lnTo>
                  <a:lnTo>
                    <a:pt x="33" y="370"/>
                  </a:lnTo>
                  <a:lnTo>
                    <a:pt x="33" y="366"/>
                  </a:lnTo>
                  <a:lnTo>
                    <a:pt x="34" y="364"/>
                  </a:lnTo>
                  <a:lnTo>
                    <a:pt x="34" y="362"/>
                  </a:lnTo>
                  <a:lnTo>
                    <a:pt x="35" y="360"/>
                  </a:lnTo>
                  <a:lnTo>
                    <a:pt x="35" y="359"/>
                  </a:lnTo>
                  <a:lnTo>
                    <a:pt x="36" y="357"/>
                  </a:lnTo>
                  <a:lnTo>
                    <a:pt x="37" y="356"/>
                  </a:lnTo>
                  <a:lnTo>
                    <a:pt x="37" y="354"/>
                  </a:lnTo>
                  <a:lnTo>
                    <a:pt x="38" y="354"/>
                  </a:lnTo>
                  <a:lnTo>
                    <a:pt x="39" y="353"/>
                  </a:lnTo>
                  <a:lnTo>
                    <a:pt x="39" y="352"/>
                  </a:lnTo>
                  <a:lnTo>
                    <a:pt x="40" y="351"/>
                  </a:lnTo>
                  <a:lnTo>
                    <a:pt x="41" y="351"/>
                  </a:lnTo>
                  <a:lnTo>
                    <a:pt x="42" y="351"/>
                  </a:lnTo>
                  <a:lnTo>
                    <a:pt x="43" y="351"/>
                  </a:lnTo>
                  <a:lnTo>
                    <a:pt x="44" y="351"/>
                  </a:lnTo>
                  <a:lnTo>
                    <a:pt x="45" y="351"/>
                  </a:lnTo>
                  <a:lnTo>
                    <a:pt x="50" y="352"/>
                  </a:lnTo>
                  <a:lnTo>
                    <a:pt x="51" y="352"/>
                  </a:lnTo>
                  <a:lnTo>
                    <a:pt x="53" y="352"/>
                  </a:lnTo>
                  <a:lnTo>
                    <a:pt x="55" y="352"/>
                  </a:lnTo>
                  <a:lnTo>
                    <a:pt x="56" y="353"/>
                  </a:lnTo>
                  <a:lnTo>
                    <a:pt x="58" y="352"/>
                  </a:lnTo>
                  <a:lnTo>
                    <a:pt x="60" y="352"/>
                  </a:lnTo>
                  <a:lnTo>
                    <a:pt x="63" y="352"/>
                  </a:lnTo>
                  <a:lnTo>
                    <a:pt x="65" y="351"/>
                  </a:lnTo>
                  <a:lnTo>
                    <a:pt x="68" y="351"/>
                  </a:lnTo>
                  <a:lnTo>
                    <a:pt x="73" y="349"/>
                  </a:lnTo>
                  <a:lnTo>
                    <a:pt x="74" y="348"/>
                  </a:lnTo>
                  <a:lnTo>
                    <a:pt x="76" y="348"/>
                  </a:lnTo>
                  <a:lnTo>
                    <a:pt x="77" y="348"/>
                  </a:lnTo>
                  <a:lnTo>
                    <a:pt x="78" y="348"/>
                  </a:lnTo>
                  <a:lnTo>
                    <a:pt x="79" y="348"/>
                  </a:lnTo>
                  <a:lnTo>
                    <a:pt x="80" y="348"/>
                  </a:lnTo>
                  <a:lnTo>
                    <a:pt x="81" y="348"/>
                  </a:lnTo>
                  <a:lnTo>
                    <a:pt x="84" y="350"/>
                  </a:lnTo>
                  <a:lnTo>
                    <a:pt x="85" y="350"/>
                  </a:lnTo>
                  <a:lnTo>
                    <a:pt x="86" y="350"/>
                  </a:lnTo>
                  <a:lnTo>
                    <a:pt x="91" y="351"/>
                  </a:lnTo>
                  <a:lnTo>
                    <a:pt x="95" y="352"/>
                  </a:lnTo>
                  <a:lnTo>
                    <a:pt x="97" y="352"/>
                  </a:lnTo>
                  <a:lnTo>
                    <a:pt x="98" y="352"/>
                  </a:lnTo>
                  <a:lnTo>
                    <a:pt x="99" y="352"/>
                  </a:lnTo>
                  <a:lnTo>
                    <a:pt x="100" y="352"/>
                  </a:lnTo>
                  <a:lnTo>
                    <a:pt x="101" y="352"/>
                  </a:lnTo>
                  <a:lnTo>
                    <a:pt x="102" y="351"/>
                  </a:lnTo>
                  <a:lnTo>
                    <a:pt x="103" y="351"/>
                  </a:lnTo>
                  <a:lnTo>
                    <a:pt x="104" y="351"/>
                  </a:lnTo>
                  <a:lnTo>
                    <a:pt x="104" y="350"/>
                  </a:lnTo>
                  <a:lnTo>
                    <a:pt x="105" y="350"/>
                  </a:lnTo>
                  <a:lnTo>
                    <a:pt x="106" y="349"/>
                  </a:lnTo>
                  <a:lnTo>
                    <a:pt x="107" y="348"/>
                  </a:lnTo>
                  <a:lnTo>
                    <a:pt x="110" y="343"/>
                  </a:lnTo>
                  <a:lnTo>
                    <a:pt x="111" y="341"/>
                  </a:lnTo>
                  <a:lnTo>
                    <a:pt x="111" y="340"/>
                  </a:lnTo>
                  <a:lnTo>
                    <a:pt x="115" y="333"/>
                  </a:lnTo>
                  <a:lnTo>
                    <a:pt x="116" y="331"/>
                  </a:lnTo>
                  <a:lnTo>
                    <a:pt x="117" y="329"/>
                  </a:lnTo>
                  <a:lnTo>
                    <a:pt x="118" y="325"/>
                  </a:lnTo>
                  <a:lnTo>
                    <a:pt x="119" y="324"/>
                  </a:lnTo>
                  <a:lnTo>
                    <a:pt x="119" y="321"/>
                  </a:lnTo>
                  <a:lnTo>
                    <a:pt x="120" y="318"/>
                  </a:lnTo>
                  <a:lnTo>
                    <a:pt x="120" y="316"/>
                  </a:lnTo>
                  <a:lnTo>
                    <a:pt x="120" y="315"/>
                  </a:lnTo>
                  <a:lnTo>
                    <a:pt x="121" y="313"/>
                  </a:lnTo>
                  <a:lnTo>
                    <a:pt x="123" y="307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 273">
              <a:extLst>
                <a:ext uri="{FF2B5EF4-FFF2-40B4-BE49-F238E27FC236}">
                  <a16:creationId xmlns:a16="http://schemas.microsoft.com/office/drawing/2014/main" id="{8FE6B591-95B4-3286-5FE0-B17B2B235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319" y="2755853"/>
              <a:ext cx="583984" cy="403999"/>
            </a:xfrm>
            <a:custGeom>
              <a:avLst/>
              <a:gdLst>
                <a:gd name="T0" fmla="*/ 5 w 487"/>
                <a:gd name="T1" fmla="*/ 300 h 307"/>
                <a:gd name="T2" fmla="*/ 12 w 487"/>
                <a:gd name="T3" fmla="*/ 297 h 307"/>
                <a:gd name="T4" fmla="*/ 22 w 487"/>
                <a:gd name="T5" fmla="*/ 302 h 307"/>
                <a:gd name="T6" fmla="*/ 30 w 487"/>
                <a:gd name="T7" fmla="*/ 304 h 307"/>
                <a:gd name="T8" fmla="*/ 35 w 487"/>
                <a:gd name="T9" fmla="*/ 301 h 307"/>
                <a:gd name="T10" fmla="*/ 41 w 487"/>
                <a:gd name="T11" fmla="*/ 289 h 307"/>
                <a:gd name="T12" fmla="*/ 55 w 487"/>
                <a:gd name="T13" fmla="*/ 278 h 307"/>
                <a:gd name="T14" fmla="*/ 60 w 487"/>
                <a:gd name="T15" fmla="*/ 265 h 307"/>
                <a:gd name="T16" fmla="*/ 63 w 487"/>
                <a:gd name="T17" fmla="*/ 263 h 307"/>
                <a:gd name="T18" fmla="*/ 71 w 487"/>
                <a:gd name="T19" fmla="*/ 269 h 307"/>
                <a:gd name="T20" fmla="*/ 82 w 487"/>
                <a:gd name="T21" fmla="*/ 283 h 307"/>
                <a:gd name="T22" fmla="*/ 93 w 487"/>
                <a:gd name="T23" fmla="*/ 288 h 307"/>
                <a:gd name="T24" fmla="*/ 99 w 487"/>
                <a:gd name="T25" fmla="*/ 286 h 307"/>
                <a:gd name="T26" fmla="*/ 118 w 487"/>
                <a:gd name="T27" fmla="*/ 268 h 307"/>
                <a:gd name="T28" fmla="*/ 121 w 487"/>
                <a:gd name="T29" fmla="*/ 259 h 307"/>
                <a:gd name="T30" fmla="*/ 127 w 487"/>
                <a:gd name="T31" fmla="*/ 247 h 307"/>
                <a:gd name="T32" fmla="*/ 128 w 487"/>
                <a:gd name="T33" fmla="*/ 238 h 307"/>
                <a:gd name="T34" fmla="*/ 128 w 487"/>
                <a:gd name="T35" fmla="*/ 226 h 307"/>
                <a:gd name="T36" fmla="*/ 134 w 487"/>
                <a:gd name="T37" fmla="*/ 221 h 307"/>
                <a:gd name="T38" fmla="*/ 153 w 487"/>
                <a:gd name="T39" fmla="*/ 220 h 307"/>
                <a:gd name="T40" fmla="*/ 166 w 487"/>
                <a:gd name="T41" fmla="*/ 215 h 307"/>
                <a:gd name="T42" fmla="*/ 178 w 487"/>
                <a:gd name="T43" fmla="*/ 210 h 307"/>
                <a:gd name="T44" fmla="*/ 190 w 487"/>
                <a:gd name="T45" fmla="*/ 214 h 307"/>
                <a:gd name="T46" fmla="*/ 198 w 487"/>
                <a:gd name="T47" fmla="*/ 215 h 307"/>
                <a:gd name="T48" fmla="*/ 208 w 487"/>
                <a:gd name="T49" fmla="*/ 210 h 307"/>
                <a:gd name="T50" fmla="*/ 229 w 487"/>
                <a:gd name="T51" fmla="*/ 208 h 307"/>
                <a:gd name="T52" fmla="*/ 246 w 487"/>
                <a:gd name="T53" fmla="*/ 212 h 307"/>
                <a:gd name="T54" fmla="*/ 260 w 487"/>
                <a:gd name="T55" fmla="*/ 211 h 307"/>
                <a:gd name="T56" fmla="*/ 272 w 487"/>
                <a:gd name="T57" fmla="*/ 204 h 307"/>
                <a:gd name="T58" fmla="*/ 277 w 487"/>
                <a:gd name="T59" fmla="*/ 198 h 307"/>
                <a:gd name="T60" fmla="*/ 278 w 487"/>
                <a:gd name="T61" fmla="*/ 183 h 307"/>
                <a:gd name="T62" fmla="*/ 281 w 487"/>
                <a:gd name="T63" fmla="*/ 175 h 307"/>
                <a:gd name="T64" fmla="*/ 290 w 487"/>
                <a:gd name="T65" fmla="*/ 171 h 307"/>
                <a:gd name="T66" fmla="*/ 304 w 487"/>
                <a:gd name="T67" fmla="*/ 162 h 307"/>
                <a:gd name="T68" fmla="*/ 317 w 487"/>
                <a:gd name="T69" fmla="*/ 156 h 307"/>
                <a:gd name="T70" fmla="*/ 333 w 487"/>
                <a:gd name="T71" fmla="*/ 160 h 307"/>
                <a:gd name="T72" fmla="*/ 349 w 487"/>
                <a:gd name="T73" fmla="*/ 158 h 307"/>
                <a:gd name="T74" fmla="*/ 366 w 487"/>
                <a:gd name="T75" fmla="*/ 148 h 307"/>
                <a:gd name="T76" fmla="*/ 405 w 487"/>
                <a:gd name="T77" fmla="*/ 132 h 307"/>
                <a:gd name="T78" fmla="*/ 416 w 487"/>
                <a:gd name="T79" fmla="*/ 123 h 307"/>
                <a:gd name="T80" fmla="*/ 425 w 487"/>
                <a:gd name="T81" fmla="*/ 111 h 307"/>
                <a:gd name="T82" fmla="*/ 436 w 487"/>
                <a:gd name="T83" fmla="*/ 108 h 307"/>
                <a:gd name="T84" fmla="*/ 450 w 487"/>
                <a:gd name="T85" fmla="*/ 109 h 307"/>
                <a:gd name="T86" fmla="*/ 468 w 487"/>
                <a:gd name="T87" fmla="*/ 105 h 307"/>
                <a:gd name="T88" fmla="*/ 480 w 487"/>
                <a:gd name="T89" fmla="*/ 101 h 307"/>
                <a:gd name="T90" fmla="*/ 486 w 487"/>
                <a:gd name="T91" fmla="*/ 89 h 307"/>
                <a:gd name="T92" fmla="*/ 487 w 487"/>
                <a:gd name="T93" fmla="*/ 81 h 307"/>
                <a:gd name="T94" fmla="*/ 481 w 487"/>
                <a:gd name="T95" fmla="*/ 77 h 307"/>
                <a:gd name="T96" fmla="*/ 458 w 487"/>
                <a:gd name="T97" fmla="*/ 67 h 307"/>
                <a:gd name="T98" fmla="*/ 454 w 487"/>
                <a:gd name="T99" fmla="*/ 61 h 307"/>
                <a:gd name="T100" fmla="*/ 454 w 487"/>
                <a:gd name="T101" fmla="*/ 56 h 307"/>
                <a:gd name="T102" fmla="*/ 455 w 487"/>
                <a:gd name="T103" fmla="*/ 50 h 307"/>
                <a:gd name="T104" fmla="*/ 445 w 487"/>
                <a:gd name="T105" fmla="*/ 48 h 307"/>
                <a:gd name="T106" fmla="*/ 436 w 487"/>
                <a:gd name="T107" fmla="*/ 45 h 307"/>
                <a:gd name="T108" fmla="*/ 433 w 487"/>
                <a:gd name="T109" fmla="*/ 38 h 307"/>
                <a:gd name="T110" fmla="*/ 437 w 487"/>
                <a:gd name="T111" fmla="*/ 26 h 307"/>
                <a:gd name="T112" fmla="*/ 441 w 487"/>
                <a:gd name="T113" fmla="*/ 12 h 307"/>
                <a:gd name="T114" fmla="*/ 450 w 487"/>
                <a:gd name="T11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7" h="307">
                  <a:moveTo>
                    <a:pt x="0" y="307"/>
                  </a:moveTo>
                  <a:lnTo>
                    <a:pt x="1" y="305"/>
                  </a:lnTo>
                  <a:lnTo>
                    <a:pt x="2" y="304"/>
                  </a:lnTo>
                  <a:lnTo>
                    <a:pt x="2" y="303"/>
                  </a:lnTo>
                  <a:lnTo>
                    <a:pt x="3" y="302"/>
                  </a:lnTo>
                  <a:lnTo>
                    <a:pt x="4" y="301"/>
                  </a:lnTo>
                  <a:lnTo>
                    <a:pt x="5" y="300"/>
                  </a:lnTo>
                  <a:lnTo>
                    <a:pt x="6" y="299"/>
                  </a:lnTo>
                  <a:lnTo>
                    <a:pt x="7" y="299"/>
                  </a:lnTo>
                  <a:lnTo>
                    <a:pt x="8" y="298"/>
                  </a:lnTo>
                  <a:lnTo>
                    <a:pt x="9" y="298"/>
                  </a:lnTo>
                  <a:lnTo>
                    <a:pt x="10" y="297"/>
                  </a:lnTo>
                  <a:lnTo>
                    <a:pt x="11" y="297"/>
                  </a:lnTo>
                  <a:lnTo>
                    <a:pt x="12" y="297"/>
                  </a:lnTo>
                  <a:lnTo>
                    <a:pt x="13" y="297"/>
                  </a:lnTo>
                  <a:lnTo>
                    <a:pt x="14" y="298"/>
                  </a:lnTo>
                  <a:lnTo>
                    <a:pt x="16" y="298"/>
                  </a:lnTo>
                  <a:lnTo>
                    <a:pt x="17" y="299"/>
                  </a:lnTo>
                  <a:lnTo>
                    <a:pt x="18" y="299"/>
                  </a:lnTo>
                  <a:lnTo>
                    <a:pt x="19" y="300"/>
                  </a:lnTo>
                  <a:lnTo>
                    <a:pt x="22" y="302"/>
                  </a:lnTo>
                  <a:lnTo>
                    <a:pt x="23" y="303"/>
                  </a:lnTo>
                  <a:lnTo>
                    <a:pt x="25" y="303"/>
                  </a:lnTo>
                  <a:lnTo>
                    <a:pt x="26" y="304"/>
                  </a:lnTo>
                  <a:lnTo>
                    <a:pt x="27" y="304"/>
                  </a:lnTo>
                  <a:lnTo>
                    <a:pt x="28" y="304"/>
                  </a:lnTo>
                  <a:lnTo>
                    <a:pt x="29" y="304"/>
                  </a:lnTo>
                  <a:lnTo>
                    <a:pt x="30" y="304"/>
                  </a:lnTo>
                  <a:lnTo>
                    <a:pt x="31" y="303"/>
                  </a:lnTo>
                  <a:lnTo>
                    <a:pt x="32" y="303"/>
                  </a:lnTo>
                  <a:lnTo>
                    <a:pt x="33" y="303"/>
                  </a:lnTo>
                  <a:lnTo>
                    <a:pt x="33" y="302"/>
                  </a:lnTo>
                  <a:lnTo>
                    <a:pt x="34" y="302"/>
                  </a:lnTo>
                  <a:lnTo>
                    <a:pt x="35" y="301"/>
                  </a:lnTo>
                  <a:lnTo>
                    <a:pt x="35" y="301"/>
                  </a:lnTo>
                  <a:lnTo>
                    <a:pt x="36" y="300"/>
                  </a:lnTo>
                  <a:lnTo>
                    <a:pt x="36" y="298"/>
                  </a:lnTo>
                  <a:lnTo>
                    <a:pt x="38" y="294"/>
                  </a:lnTo>
                  <a:lnTo>
                    <a:pt x="39" y="292"/>
                  </a:lnTo>
                  <a:lnTo>
                    <a:pt x="40" y="290"/>
                  </a:lnTo>
                  <a:lnTo>
                    <a:pt x="40" y="289"/>
                  </a:lnTo>
                  <a:lnTo>
                    <a:pt x="41" y="289"/>
                  </a:lnTo>
                  <a:lnTo>
                    <a:pt x="42" y="287"/>
                  </a:lnTo>
                  <a:lnTo>
                    <a:pt x="45" y="285"/>
                  </a:lnTo>
                  <a:lnTo>
                    <a:pt x="47" y="284"/>
                  </a:lnTo>
                  <a:lnTo>
                    <a:pt x="50" y="281"/>
                  </a:lnTo>
                  <a:lnTo>
                    <a:pt x="53" y="279"/>
                  </a:lnTo>
                  <a:lnTo>
                    <a:pt x="54" y="278"/>
                  </a:lnTo>
                  <a:lnTo>
                    <a:pt x="55" y="278"/>
                  </a:lnTo>
                  <a:lnTo>
                    <a:pt x="55" y="277"/>
                  </a:lnTo>
                  <a:lnTo>
                    <a:pt x="56" y="276"/>
                  </a:lnTo>
                  <a:lnTo>
                    <a:pt x="57" y="274"/>
                  </a:lnTo>
                  <a:lnTo>
                    <a:pt x="58" y="272"/>
                  </a:lnTo>
                  <a:lnTo>
                    <a:pt x="59" y="270"/>
                  </a:lnTo>
                  <a:lnTo>
                    <a:pt x="60" y="266"/>
                  </a:lnTo>
                  <a:lnTo>
                    <a:pt x="60" y="265"/>
                  </a:lnTo>
                  <a:lnTo>
                    <a:pt x="61" y="264"/>
                  </a:lnTo>
                  <a:lnTo>
                    <a:pt x="61" y="264"/>
                  </a:lnTo>
                  <a:lnTo>
                    <a:pt x="61" y="263"/>
                  </a:lnTo>
                  <a:lnTo>
                    <a:pt x="61" y="263"/>
                  </a:lnTo>
                  <a:lnTo>
                    <a:pt x="62" y="263"/>
                  </a:lnTo>
                  <a:lnTo>
                    <a:pt x="63" y="263"/>
                  </a:lnTo>
                  <a:lnTo>
                    <a:pt x="63" y="263"/>
                  </a:lnTo>
                  <a:lnTo>
                    <a:pt x="64" y="263"/>
                  </a:lnTo>
                  <a:lnTo>
                    <a:pt x="65" y="264"/>
                  </a:lnTo>
                  <a:lnTo>
                    <a:pt x="66" y="264"/>
                  </a:lnTo>
                  <a:lnTo>
                    <a:pt x="66" y="265"/>
                  </a:lnTo>
                  <a:lnTo>
                    <a:pt x="67" y="265"/>
                  </a:lnTo>
                  <a:lnTo>
                    <a:pt x="69" y="267"/>
                  </a:lnTo>
                  <a:lnTo>
                    <a:pt x="71" y="269"/>
                  </a:lnTo>
                  <a:lnTo>
                    <a:pt x="72" y="271"/>
                  </a:lnTo>
                  <a:lnTo>
                    <a:pt x="75" y="276"/>
                  </a:lnTo>
                  <a:lnTo>
                    <a:pt x="76" y="278"/>
                  </a:lnTo>
                  <a:lnTo>
                    <a:pt x="77" y="279"/>
                  </a:lnTo>
                  <a:lnTo>
                    <a:pt x="78" y="281"/>
                  </a:lnTo>
                  <a:lnTo>
                    <a:pt x="80" y="282"/>
                  </a:lnTo>
                  <a:lnTo>
                    <a:pt x="82" y="283"/>
                  </a:lnTo>
                  <a:lnTo>
                    <a:pt x="84" y="285"/>
                  </a:lnTo>
                  <a:lnTo>
                    <a:pt x="85" y="285"/>
                  </a:lnTo>
                  <a:lnTo>
                    <a:pt x="86" y="286"/>
                  </a:lnTo>
                  <a:lnTo>
                    <a:pt x="89" y="287"/>
                  </a:lnTo>
                  <a:lnTo>
                    <a:pt x="91" y="288"/>
                  </a:lnTo>
                  <a:lnTo>
                    <a:pt x="92" y="288"/>
                  </a:lnTo>
                  <a:lnTo>
                    <a:pt x="93" y="288"/>
                  </a:lnTo>
                  <a:lnTo>
                    <a:pt x="94" y="288"/>
                  </a:lnTo>
                  <a:lnTo>
                    <a:pt x="95" y="288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97" y="287"/>
                  </a:lnTo>
                  <a:lnTo>
                    <a:pt x="98" y="287"/>
                  </a:lnTo>
                  <a:lnTo>
                    <a:pt x="99" y="286"/>
                  </a:lnTo>
                  <a:lnTo>
                    <a:pt x="100" y="286"/>
                  </a:lnTo>
                  <a:lnTo>
                    <a:pt x="102" y="285"/>
                  </a:lnTo>
                  <a:lnTo>
                    <a:pt x="104" y="283"/>
                  </a:lnTo>
                  <a:lnTo>
                    <a:pt x="108" y="278"/>
                  </a:lnTo>
                  <a:lnTo>
                    <a:pt x="112" y="274"/>
                  </a:lnTo>
                  <a:lnTo>
                    <a:pt x="117" y="269"/>
                  </a:lnTo>
                  <a:lnTo>
                    <a:pt x="118" y="268"/>
                  </a:lnTo>
                  <a:lnTo>
                    <a:pt x="119" y="267"/>
                  </a:lnTo>
                  <a:lnTo>
                    <a:pt x="119" y="266"/>
                  </a:lnTo>
                  <a:lnTo>
                    <a:pt x="120" y="265"/>
                  </a:lnTo>
                  <a:lnTo>
                    <a:pt x="120" y="263"/>
                  </a:lnTo>
                  <a:lnTo>
                    <a:pt x="121" y="262"/>
                  </a:lnTo>
                  <a:lnTo>
                    <a:pt x="121" y="260"/>
                  </a:lnTo>
                  <a:lnTo>
                    <a:pt x="121" y="259"/>
                  </a:lnTo>
                  <a:lnTo>
                    <a:pt x="121" y="258"/>
                  </a:lnTo>
                  <a:lnTo>
                    <a:pt x="121" y="257"/>
                  </a:lnTo>
                  <a:lnTo>
                    <a:pt x="122" y="255"/>
                  </a:lnTo>
                  <a:lnTo>
                    <a:pt x="123" y="253"/>
                  </a:lnTo>
                  <a:lnTo>
                    <a:pt x="124" y="251"/>
                  </a:lnTo>
                  <a:lnTo>
                    <a:pt x="126" y="248"/>
                  </a:lnTo>
                  <a:lnTo>
                    <a:pt x="127" y="247"/>
                  </a:lnTo>
                  <a:lnTo>
                    <a:pt x="127" y="246"/>
                  </a:lnTo>
                  <a:lnTo>
                    <a:pt x="127" y="245"/>
                  </a:lnTo>
                  <a:lnTo>
                    <a:pt x="128" y="244"/>
                  </a:lnTo>
                  <a:lnTo>
                    <a:pt x="128" y="243"/>
                  </a:lnTo>
                  <a:lnTo>
                    <a:pt x="128" y="242"/>
                  </a:lnTo>
                  <a:lnTo>
                    <a:pt x="128" y="241"/>
                  </a:lnTo>
                  <a:lnTo>
                    <a:pt x="128" y="238"/>
                  </a:lnTo>
                  <a:lnTo>
                    <a:pt x="128" y="236"/>
                  </a:lnTo>
                  <a:lnTo>
                    <a:pt x="127" y="232"/>
                  </a:lnTo>
                  <a:lnTo>
                    <a:pt x="127" y="230"/>
                  </a:lnTo>
                  <a:lnTo>
                    <a:pt x="127" y="229"/>
                  </a:lnTo>
                  <a:lnTo>
                    <a:pt x="127" y="227"/>
                  </a:lnTo>
                  <a:lnTo>
                    <a:pt x="128" y="227"/>
                  </a:lnTo>
                  <a:lnTo>
                    <a:pt x="128" y="226"/>
                  </a:lnTo>
                  <a:lnTo>
                    <a:pt x="129" y="225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1" y="223"/>
                  </a:lnTo>
                  <a:lnTo>
                    <a:pt x="132" y="222"/>
                  </a:lnTo>
                  <a:lnTo>
                    <a:pt x="133" y="222"/>
                  </a:lnTo>
                  <a:lnTo>
                    <a:pt x="134" y="221"/>
                  </a:lnTo>
                  <a:lnTo>
                    <a:pt x="136" y="221"/>
                  </a:lnTo>
                  <a:lnTo>
                    <a:pt x="137" y="220"/>
                  </a:lnTo>
                  <a:lnTo>
                    <a:pt x="139" y="220"/>
                  </a:lnTo>
                  <a:lnTo>
                    <a:pt x="140" y="220"/>
                  </a:lnTo>
                  <a:lnTo>
                    <a:pt x="143" y="220"/>
                  </a:lnTo>
                  <a:lnTo>
                    <a:pt x="150" y="220"/>
                  </a:lnTo>
                  <a:lnTo>
                    <a:pt x="153" y="220"/>
                  </a:lnTo>
                  <a:lnTo>
                    <a:pt x="155" y="219"/>
                  </a:lnTo>
                  <a:lnTo>
                    <a:pt x="158" y="219"/>
                  </a:lnTo>
                  <a:lnTo>
                    <a:pt x="160" y="218"/>
                  </a:lnTo>
                  <a:lnTo>
                    <a:pt x="161" y="218"/>
                  </a:lnTo>
                  <a:lnTo>
                    <a:pt x="162" y="217"/>
                  </a:lnTo>
                  <a:lnTo>
                    <a:pt x="164" y="216"/>
                  </a:lnTo>
                  <a:lnTo>
                    <a:pt x="166" y="215"/>
                  </a:lnTo>
                  <a:lnTo>
                    <a:pt x="168" y="214"/>
                  </a:lnTo>
                  <a:lnTo>
                    <a:pt x="170" y="212"/>
                  </a:lnTo>
                  <a:lnTo>
                    <a:pt x="172" y="212"/>
                  </a:lnTo>
                  <a:lnTo>
                    <a:pt x="173" y="211"/>
                  </a:lnTo>
                  <a:lnTo>
                    <a:pt x="175" y="211"/>
                  </a:lnTo>
                  <a:lnTo>
                    <a:pt x="176" y="210"/>
                  </a:lnTo>
                  <a:lnTo>
                    <a:pt x="178" y="210"/>
                  </a:lnTo>
                  <a:lnTo>
                    <a:pt x="179" y="210"/>
                  </a:lnTo>
                  <a:lnTo>
                    <a:pt x="180" y="210"/>
                  </a:lnTo>
                  <a:lnTo>
                    <a:pt x="182" y="210"/>
                  </a:lnTo>
                  <a:lnTo>
                    <a:pt x="183" y="211"/>
                  </a:lnTo>
                  <a:lnTo>
                    <a:pt x="184" y="211"/>
                  </a:lnTo>
                  <a:lnTo>
                    <a:pt x="185" y="211"/>
                  </a:lnTo>
                  <a:lnTo>
                    <a:pt x="190" y="214"/>
                  </a:lnTo>
                  <a:lnTo>
                    <a:pt x="192" y="214"/>
                  </a:lnTo>
                  <a:lnTo>
                    <a:pt x="193" y="215"/>
                  </a:lnTo>
                  <a:lnTo>
                    <a:pt x="194" y="215"/>
                  </a:lnTo>
                  <a:lnTo>
                    <a:pt x="195" y="215"/>
                  </a:lnTo>
                  <a:lnTo>
                    <a:pt x="196" y="215"/>
                  </a:lnTo>
                  <a:lnTo>
                    <a:pt x="197" y="215"/>
                  </a:lnTo>
                  <a:lnTo>
                    <a:pt x="198" y="215"/>
                  </a:lnTo>
                  <a:lnTo>
                    <a:pt x="198" y="215"/>
                  </a:lnTo>
                  <a:lnTo>
                    <a:pt x="199" y="215"/>
                  </a:lnTo>
                  <a:lnTo>
                    <a:pt x="200" y="214"/>
                  </a:lnTo>
                  <a:lnTo>
                    <a:pt x="202" y="213"/>
                  </a:lnTo>
                  <a:lnTo>
                    <a:pt x="205" y="212"/>
                  </a:lnTo>
                  <a:lnTo>
                    <a:pt x="207" y="211"/>
                  </a:lnTo>
                  <a:lnTo>
                    <a:pt x="208" y="210"/>
                  </a:lnTo>
                  <a:lnTo>
                    <a:pt x="210" y="210"/>
                  </a:lnTo>
                  <a:lnTo>
                    <a:pt x="215" y="210"/>
                  </a:lnTo>
                  <a:lnTo>
                    <a:pt x="221" y="208"/>
                  </a:lnTo>
                  <a:lnTo>
                    <a:pt x="222" y="208"/>
                  </a:lnTo>
                  <a:lnTo>
                    <a:pt x="224" y="208"/>
                  </a:lnTo>
                  <a:lnTo>
                    <a:pt x="227" y="208"/>
                  </a:lnTo>
                  <a:lnTo>
                    <a:pt x="229" y="208"/>
                  </a:lnTo>
                  <a:lnTo>
                    <a:pt x="232" y="208"/>
                  </a:lnTo>
                  <a:lnTo>
                    <a:pt x="234" y="208"/>
                  </a:lnTo>
                  <a:lnTo>
                    <a:pt x="237" y="209"/>
                  </a:lnTo>
                  <a:lnTo>
                    <a:pt x="239" y="209"/>
                  </a:lnTo>
                  <a:lnTo>
                    <a:pt x="241" y="210"/>
                  </a:lnTo>
                  <a:lnTo>
                    <a:pt x="245" y="211"/>
                  </a:lnTo>
                  <a:lnTo>
                    <a:pt x="246" y="212"/>
                  </a:lnTo>
                  <a:lnTo>
                    <a:pt x="248" y="212"/>
                  </a:lnTo>
                  <a:lnTo>
                    <a:pt x="250" y="212"/>
                  </a:lnTo>
                  <a:lnTo>
                    <a:pt x="252" y="212"/>
                  </a:lnTo>
                  <a:lnTo>
                    <a:pt x="254" y="212"/>
                  </a:lnTo>
                  <a:lnTo>
                    <a:pt x="256" y="212"/>
                  </a:lnTo>
                  <a:lnTo>
                    <a:pt x="258" y="212"/>
                  </a:lnTo>
                  <a:lnTo>
                    <a:pt x="260" y="211"/>
                  </a:lnTo>
                  <a:lnTo>
                    <a:pt x="261" y="210"/>
                  </a:lnTo>
                  <a:lnTo>
                    <a:pt x="262" y="209"/>
                  </a:lnTo>
                  <a:lnTo>
                    <a:pt x="265" y="207"/>
                  </a:lnTo>
                  <a:lnTo>
                    <a:pt x="266" y="206"/>
                  </a:lnTo>
                  <a:lnTo>
                    <a:pt x="268" y="205"/>
                  </a:lnTo>
                  <a:lnTo>
                    <a:pt x="271" y="204"/>
                  </a:lnTo>
                  <a:lnTo>
                    <a:pt x="272" y="204"/>
                  </a:lnTo>
                  <a:lnTo>
                    <a:pt x="273" y="203"/>
                  </a:lnTo>
                  <a:lnTo>
                    <a:pt x="274" y="202"/>
                  </a:lnTo>
                  <a:lnTo>
                    <a:pt x="275" y="202"/>
                  </a:lnTo>
                  <a:lnTo>
                    <a:pt x="276" y="201"/>
                  </a:lnTo>
                  <a:lnTo>
                    <a:pt x="276" y="200"/>
                  </a:lnTo>
                  <a:lnTo>
                    <a:pt x="277" y="199"/>
                  </a:lnTo>
                  <a:lnTo>
                    <a:pt x="277" y="198"/>
                  </a:lnTo>
                  <a:lnTo>
                    <a:pt x="277" y="197"/>
                  </a:lnTo>
                  <a:lnTo>
                    <a:pt x="278" y="195"/>
                  </a:lnTo>
                  <a:lnTo>
                    <a:pt x="278" y="193"/>
                  </a:lnTo>
                  <a:lnTo>
                    <a:pt x="277" y="189"/>
                  </a:lnTo>
                  <a:lnTo>
                    <a:pt x="277" y="187"/>
                  </a:lnTo>
                  <a:lnTo>
                    <a:pt x="277" y="185"/>
                  </a:lnTo>
                  <a:lnTo>
                    <a:pt x="278" y="183"/>
                  </a:lnTo>
                  <a:lnTo>
                    <a:pt x="278" y="182"/>
                  </a:lnTo>
                  <a:lnTo>
                    <a:pt x="278" y="180"/>
                  </a:lnTo>
                  <a:lnTo>
                    <a:pt x="279" y="179"/>
                  </a:lnTo>
                  <a:lnTo>
                    <a:pt x="279" y="178"/>
                  </a:lnTo>
                  <a:lnTo>
                    <a:pt x="280" y="176"/>
                  </a:lnTo>
                  <a:lnTo>
                    <a:pt x="280" y="175"/>
                  </a:lnTo>
                  <a:lnTo>
                    <a:pt x="281" y="175"/>
                  </a:lnTo>
                  <a:lnTo>
                    <a:pt x="282" y="174"/>
                  </a:lnTo>
                  <a:lnTo>
                    <a:pt x="282" y="173"/>
                  </a:lnTo>
                  <a:lnTo>
                    <a:pt x="283" y="173"/>
                  </a:lnTo>
                  <a:lnTo>
                    <a:pt x="284" y="173"/>
                  </a:lnTo>
                  <a:lnTo>
                    <a:pt x="284" y="172"/>
                  </a:lnTo>
                  <a:lnTo>
                    <a:pt x="286" y="172"/>
                  </a:lnTo>
                  <a:lnTo>
                    <a:pt x="290" y="171"/>
                  </a:lnTo>
                  <a:lnTo>
                    <a:pt x="292" y="171"/>
                  </a:lnTo>
                  <a:lnTo>
                    <a:pt x="294" y="170"/>
                  </a:lnTo>
                  <a:lnTo>
                    <a:pt x="296" y="169"/>
                  </a:lnTo>
                  <a:lnTo>
                    <a:pt x="298" y="168"/>
                  </a:lnTo>
                  <a:lnTo>
                    <a:pt x="300" y="166"/>
                  </a:lnTo>
                  <a:lnTo>
                    <a:pt x="302" y="165"/>
                  </a:lnTo>
                  <a:lnTo>
                    <a:pt x="304" y="162"/>
                  </a:lnTo>
                  <a:lnTo>
                    <a:pt x="306" y="161"/>
                  </a:lnTo>
                  <a:lnTo>
                    <a:pt x="307" y="160"/>
                  </a:lnTo>
                  <a:lnTo>
                    <a:pt x="309" y="159"/>
                  </a:lnTo>
                  <a:lnTo>
                    <a:pt x="312" y="158"/>
                  </a:lnTo>
                  <a:lnTo>
                    <a:pt x="314" y="157"/>
                  </a:lnTo>
                  <a:lnTo>
                    <a:pt x="316" y="156"/>
                  </a:lnTo>
                  <a:lnTo>
                    <a:pt x="317" y="156"/>
                  </a:lnTo>
                  <a:lnTo>
                    <a:pt x="318" y="156"/>
                  </a:lnTo>
                  <a:lnTo>
                    <a:pt x="319" y="156"/>
                  </a:lnTo>
                  <a:lnTo>
                    <a:pt x="321" y="157"/>
                  </a:lnTo>
                  <a:lnTo>
                    <a:pt x="322" y="157"/>
                  </a:lnTo>
                  <a:lnTo>
                    <a:pt x="326" y="158"/>
                  </a:lnTo>
                  <a:lnTo>
                    <a:pt x="330" y="159"/>
                  </a:lnTo>
                  <a:lnTo>
                    <a:pt x="333" y="160"/>
                  </a:lnTo>
                  <a:lnTo>
                    <a:pt x="335" y="160"/>
                  </a:lnTo>
                  <a:lnTo>
                    <a:pt x="336" y="160"/>
                  </a:lnTo>
                  <a:lnTo>
                    <a:pt x="337" y="160"/>
                  </a:lnTo>
                  <a:lnTo>
                    <a:pt x="342" y="159"/>
                  </a:lnTo>
                  <a:lnTo>
                    <a:pt x="346" y="159"/>
                  </a:lnTo>
                  <a:lnTo>
                    <a:pt x="347" y="158"/>
                  </a:lnTo>
                  <a:lnTo>
                    <a:pt x="349" y="158"/>
                  </a:lnTo>
                  <a:lnTo>
                    <a:pt x="351" y="157"/>
                  </a:lnTo>
                  <a:lnTo>
                    <a:pt x="352" y="156"/>
                  </a:lnTo>
                  <a:lnTo>
                    <a:pt x="354" y="155"/>
                  </a:lnTo>
                  <a:lnTo>
                    <a:pt x="358" y="152"/>
                  </a:lnTo>
                  <a:lnTo>
                    <a:pt x="360" y="151"/>
                  </a:lnTo>
                  <a:lnTo>
                    <a:pt x="362" y="150"/>
                  </a:lnTo>
                  <a:lnTo>
                    <a:pt x="366" y="148"/>
                  </a:lnTo>
                  <a:lnTo>
                    <a:pt x="377" y="143"/>
                  </a:lnTo>
                  <a:lnTo>
                    <a:pt x="384" y="140"/>
                  </a:lnTo>
                  <a:lnTo>
                    <a:pt x="388" y="138"/>
                  </a:lnTo>
                  <a:lnTo>
                    <a:pt x="391" y="137"/>
                  </a:lnTo>
                  <a:lnTo>
                    <a:pt x="398" y="134"/>
                  </a:lnTo>
                  <a:lnTo>
                    <a:pt x="401" y="133"/>
                  </a:lnTo>
                  <a:lnTo>
                    <a:pt x="405" y="132"/>
                  </a:lnTo>
                  <a:lnTo>
                    <a:pt x="406" y="131"/>
                  </a:lnTo>
                  <a:lnTo>
                    <a:pt x="407" y="130"/>
                  </a:lnTo>
                  <a:lnTo>
                    <a:pt x="410" y="129"/>
                  </a:lnTo>
                  <a:lnTo>
                    <a:pt x="412" y="127"/>
                  </a:lnTo>
                  <a:lnTo>
                    <a:pt x="414" y="126"/>
                  </a:lnTo>
                  <a:lnTo>
                    <a:pt x="415" y="124"/>
                  </a:lnTo>
                  <a:lnTo>
                    <a:pt x="416" y="123"/>
                  </a:lnTo>
                  <a:lnTo>
                    <a:pt x="417" y="121"/>
                  </a:lnTo>
                  <a:lnTo>
                    <a:pt x="418" y="119"/>
                  </a:lnTo>
                  <a:lnTo>
                    <a:pt x="421" y="115"/>
                  </a:lnTo>
                  <a:lnTo>
                    <a:pt x="422" y="114"/>
                  </a:lnTo>
                  <a:lnTo>
                    <a:pt x="423" y="112"/>
                  </a:lnTo>
                  <a:lnTo>
                    <a:pt x="423" y="112"/>
                  </a:lnTo>
                  <a:lnTo>
                    <a:pt x="425" y="111"/>
                  </a:lnTo>
                  <a:lnTo>
                    <a:pt x="426" y="110"/>
                  </a:lnTo>
                  <a:lnTo>
                    <a:pt x="427" y="109"/>
                  </a:lnTo>
                  <a:lnTo>
                    <a:pt x="430" y="109"/>
                  </a:lnTo>
                  <a:lnTo>
                    <a:pt x="432" y="108"/>
                  </a:lnTo>
                  <a:lnTo>
                    <a:pt x="433" y="108"/>
                  </a:lnTo>
                  <a:lnTo>
                    <a:pt x="435" y="108"/>
                  </a:lnTo>
                  <a:lnTo>
                    <a:pt x="436" y="108"/>
                  </a:lnTo>
                  <a:lnTo>
                    <a:pt x="438" y="108"/>
                  </a:lnTo>
                  <a:lnTo>
                    <a:pt x="440" y="108"/>
                  </a:lnTo>
                  <a:lnTo>
                    <a:pt x="444" y="109"/>
                  </a:lnTo>
                  <a:lnTo>
                    <a:pt x="445" y="109"/>
                  </a:lnTo>
                  <a:lnTo>
                    <a:pt x="447" y="109"/>
                  </a:lnTo>
                  <a:lnTo>
                    <a:pt x="449" y="109"/>
                  </a:lnTo>
                  <a:lnTo>
                    <a:pt x="450" y="109"/>
                  </a:lnTo>
                  <a:lnTo>
                    <a:pt x="452" y="109"/>
                  </a:lnTo>
                  <a:lnTo>
                    <a:pt x="454" y="109"/>
                  </a:lnTo>
                  <a:lnTo>
                    <a:pt x="458" y="108"/>
                  </a:lnTo>
                  <a:lnTo>
                    <a:pt x="460" y="108"/>
                  </a:lnTo>
                  <a:lnTo>
                    <a:pt x="462" y="107"/>
                  </a:lnTo>
                  <a:lnTo>
                    <a:pt x="465" y="106"/>
                  </a:lnTo>
                  <a:lnTo>
                    <a:pt x="468" y="105"/>
                  </a:lnTo>
                  <a:lnTo>
                    <a:pt x="469" y="104"/>
                  </a:lnTo>
                  <a:lnTo>
                    <a:pt x="471" y="104"/>
                  </a:lnTo>
                  <a:lnTo>
                    <a:pt x="476" y="103"/>
                  </a:lnTo>
                  <a:lnTo>
                    <a:pt x="477" y="102"/>
                  </a:lnTo>
                  <a:lnTo>
                    <a:pt x="479" y="102"/>
                  </a:lnTo>
                  <a:lnTo>
                    <a:pt x="480" y="101"/>
                  </a:lnTo>
                  <a:lnTo>
                    <a:pt x="480" y="101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3" y="98"/>
                  </a:lnTo>
                  <a:lnTo>
                    <a:pt x="483" y="97"/>
                  </a:lnTo>
                  <a:lnTo>
                    <a:pt x="484" y="96"/>
                  </a:lnTo>
                  <a:lnTo>
                    <a:pt x="485" y="93"/>
                  </a:lnTo>
                  <a:lnTo>
                    <a:pt x="486" y="89"/>
                  </a:lnTo>
                  <a:lnTo>
                    <a:pt x="487" y="87"/>
                  </a:lnTo>
                  <a:lnTo>
                    <a:pt x="487" y="86"/>
                  </a:lnTo>
                  <a:lnTo>
                    <a:pt x="487" y="85"/>
                  </a:lnTo>
                  <a:lnTo>
                    <a:pt x="487" y="84"/>
                  </a:lnTo>
                  <a:lnTo>
                    <a:pt x="487" y="83"/>
                  </a:lnTo>
                  <a:lnTo>
                    <a:pt x="487" y="82"/>
                  </a:lnTo>
                  <a:lnTo>
                    <a:pt x="487" y="81"/>
                  </a:lnTo>
                  <a:lnTo>
                    <a:pt x="486" y="81"/>
                  </a:lnTo>
                  <a:lnTo>
                    <a:pt x="486" y="80"/>
                  </a:lnTo>
                  <a:lnTo>
                    <a:pt x="485" y="79"/>
                  </a:lnTo>
                  <a:lnTo>
                    <a:pt x="484" y="78"/>
                  </a:lnTo>
                  <a:lnTo>
                    <a:pt x="483" y="78"/>
                  </a:lnTo>
                  <a:lnTo>
                    <a:pt x="482" y="77"/>
                  </a:lnTo>
                  <a:lnTo>
                    <a:pt x="481" y="77"/>
                  </a:lnTo>
                  <a:lnTo>
                    <a:pt x="478" y="75"/>
                  </a:lnTo>
                  <a:lnTo>
                    <a:pt x="472" y="73"/>
                  </a:lnTo>
                  <a:lnTo>
                    <a:pt x="468" y="72"/>
                  </a:lnTo>
                  <a:lnTo>
                    <a:pt x="462" y="69"/>
                  </a:lnTo>
                  <a:lnTo>
                    <a:pt x="460" y="69"/>
                  </a:lnTo>
                  <a:lnTo>
                    <a:pt x="459" y="68"/>
                  </a:lnTo>
                  <a:lnTo>
                    <a:pt x="458" y="67"/>
                  </a:lnTo>
                  <a:lnTo>
                    <a:pt x="457" y="67"/>
                  </a:lnTo>
                  <a:lnTo>
                    <a:pt x="456" y="66"/>
                  </a:lnTo>
                  <a:lnTo>
                    <a:pt x="456" y="65"/>
                  </a:lnTo>
                  <a:lnTo>
                    <a:pt x="455" y="65"/>
                  </a:lnTo>
                  <a:lnTo>
                    <a:pt x="455" y="64"/>
                  </a:lnTo>
                  <a:lnTo>
                    <a:pt x="454" y="63"/>
                  </a:lnTo>
                  <a:lnTo>
                    <a:pt x="454" y="61"/>
                  </a:lnTo>
                  <a:lnTo>
                    <a:pt x="453" y="60"/>
                  </a:lnTo>
                  <a:lnTo>
                    <a:pt x="453" y="60"/>
                  </a:lnTo>
                  <a:lnTo>
                    <a:pt x="453" y="59"/>
                  </a:lnTo>
                  <a:lnTo>
                    <a:pt x="453" y="58"/>
                  </a:lnTo>
                  <a:lnTo>
                    <a:pt x="453" y="58"/>
                  </a:lnTo>
                  <a:lnTo>
                    <a:pt x="453" y="57"/>
                  </a:lnTo>
                  <a:lnTo>
                    <a:pt x="454" y="56"/>
                  </a:lnTo>
                  <a:lnTo>
                    <a:pt x="455" y="54"/>
                  </a:lnTo>
                  <a:lnTo>
                    <a:pt x="455" y="53"/>
                  </a:lnTo>
                  <a:lnTo>
                    <a:pt x="456" y="52"/>
                  </a:lnTo>
                  <a:lnTo>
                    <a:pt x="456" y="52"/>
                  </a:lnTo>
                  <a:lnTo>
                    <a:pt x="456" y="51"/>
                  </a:lnTo>
                  <a:lnTo>
                    <a:pt x="455" y="50"/>
                  </a:lnTo>
                  <a:lnTo>
                    <a:pt x="455" y="50"/>
                  </a:lnTo>
                  <a:lnTo>
                    <a:pt x="454" y="49"/>
                  </a:lnTo>
                  <a:lnTo>
                    <a:pt x="454" y="49"/>
                  </a:lnTo>
                  <a:lnTo>
                    <a:pt x="453" y="49"/>
                  </a:lnTo>
                  <a:lnTo>
                    <a:pt x="452" y="49"/>
                  </a:lnTo>
                  <a:lnTo>
                    <a:pt x="451" y="48"/>
                  </a:lnTo>
                  <a:lnTo>
                    <a:pt x="447" y="49"/>
                  </a:lnTo>
                  <a:lnTo>
                    <a:pt x="445" y="48"/>
                  </a:lnTo>
                  <a:lnTo>
                    <a:pt x="442" y="48"/>
                  </a:lnTo>
                  <a:lnTo>
                    <a:pt x="441" y="48"/>
                  </a:lnTo>
                  <a:lnTo>
                    <a:pt x="441" y="48"/>
                  </a:lnTo>
                  <a:lnTo>
                    <a:pt x="439" y="47"/>
                  </a:lnTo>
                  <a:lnTo>
                    <a:pt x="438" y="46"/>
                  </a:lnTo>
                  <a:lnTo>
                    <a:pt x="437" y="46"/>
                  </a:lnTo>
                  <a:lnTo>
                    <a:pt x="436" y="45"/>
                  </a:lnTo>
                  <a:lnTo>
                    <a:pt x="435" y="44"/>
                  </a:lnTo>
                  <a:lnTo>
                    <a:pt x="434" y="43"/>
                  </a:lnTo>
                  <a:lnTo>
                    <a:pt x="434" y="42"/>
                  </a:lnTo>
                  <a:lnTo>
                    <a:pt x="433" y="41"/>
                  </a:lnTo>
                  <a:lnTo>
                    <a:pt x="433" y="41"/>
                  </a:lnTo>
                  <a:lnTo>
                    <a:pt x="433" y="40"/>
                  </a:lnTo>
                  <a:lnTo>
                    <a:pt x="433" y="38"/>
                  </a:lnTo>
                  <a:lnTo>
                    <a:pt x="433" y="35"/>
                  </a:lnTo>
                  <a:lnTo>
                    <a:pt x="433" y="34"/>
                  </a:lnTo>
                  <a:lnTo>
                    <a:pt x="434" y="33"/>
                  </a:lnTo>
                  <a:lnTo>
                    <a:pt x="434" y="32"/>
                  </a:lnTo>
                  <a:lnTo>
                    <a:pt x="434" y="31"/>
                  </a:lnTo>
                  <a:lnTo>
                    <a:pt x="436" y="27"/>
                  </a:lnTo>
                  <a:lnTo>
                    <a:pt x="437" y="26"/>
                  </a:lnTo>
                  <a:lnTo>
                    <a:pt x="438" y="24"/>
                  </a:lnTo>
                  <a:lnTo>
                    <a:pt x="438" y="22"/>
                  </a:lnTo>
                  <a:lnTo>
                    <a:pt x="439" y="21"/>
                  </a:lnTo>
                  <a:lnTo>
                    <a:pt x="439" y="19"/>
                  </a:lnTo>
                  <a:lnTo>
                    <a:pt x="440" y="18"/>
                  </a:lnTo>
                  <a:lnTo>
                    <a:pt x="441" y="13"/>
                  </a:lnTo>
                  <a:lnTo>
                    <a:pt x="441" y="12"/>
                  </a:lnTo>
                  <a:lnTo>
                    <a:pt x="441" y="11"/>
                  </a:lnTo>
                  <a:lnTo>
                    <a:pt x="442" y="10"/>
                  </a:lnTo>
                  <a:lnTo>
                    <a:pt x="442" y="10"/>
                  </a:lnTo>
                  <a:lnTo>
                    <a:pt x="443" y="8"/>
                  </a:lnTo>
                  <a:lnTo>
                    <a:pt x="448" y="2"/>
                  </a:lnTo>
                  <a:lnTo>
                    <a:pt x="449" y="1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50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 274">
              <a:extLst>
                <a:ext uri="{FF2B5EF4-FFF2-40B4-BE49-F238E27FC236}">
                  <a16:creationId xmlns:a16="http://schemas.microsoft.com/office/drawing/2014/main" id="{4D0D4E7F-D414-99D8-621B-AA4C290FF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121" y="2784804"/>
              <a:ext cx="637945" cy="471112"/>
            </a:xfrm>
            <a:custGeom>
              <a:avLst/>
              <a:gdLst>
                <a:gd name="T0" fmla="*/ 298 w 532"/>
                <a:gd name="T1" fmla="*/ 4 h 358"/>
                <a:gd name="T2" fmla="*/ 315 w 532"/>
                <a:gd name="T3" fmla="*/ 17 h 358"/>
                <a:gd name="T4" fmla="*/ 328 w 532"/>
                <a:gd name="T5" fmla="*/ 17 h 358"/>
                <a:gd name="T6" fmla="*/ 340 w 532"/>
                <a:gd name="T7" fmla="*/ 8 h 358"/>
                <a:gd name="T8" fmla="*/ 350 w 532"/>
                <a:gd name="T9" fmla="*/ 24 h 358"/>
                <a:gd name="T10" fmla="*/ 369 w 532"/>
                <a:gd name="T11" fmla="*/ 20 h 358"/>
                <a:gd name="T12" fmla="*/ 388 w 532"/>
                <a:gd name="T13" fmla="*/ 46 h 358"/>
                <a:gd name="T14" fmla="*/ 385 w 532"/>
                <a:gd name="T15" fmla="*/ 79 h 358"/>
                <a:gd name="T16" fmla="*/ 403 w 532"/>
                <a:gd name="T17" fmla="*/ 106 h 358"/>
                <a:gd name="T18" fmla="*/ 425 w 532"/>
                <a:gd name="T19" fmla="*/ 134 h 358"/>
                <a:gd name="T20" fmla="*/ 432 w 532"/>
                <a:gd name="T21" fmla="*/ 158 h 358"/>
                <a:gd name="T22" fmla="*/ 451 w 532"/>
                <a:gd name="T23" fmla="*/ 144 h 358"/>
                <a:gd name="T24" fmla="*/ 485 w 532"/>
                <a:gd name="T25" fmla="*/ 155 h 358"/>
                <a:gd name="T26" fmla="*/ 497 w 532"/>
                <a:gd name="T27" fmla="*/ 169 h 358"/>
                <a:gd name="T28" fmla="*/ 506 w 532"/>
                <a:gd name="T29" fmla="*/ 210 h 358"/>
                <a:gd name="T30" fmla="*/ 511 w 532"/>
                <a:gd name="T31" fmla="*/ 252 h 358"/>
                <a:gd name="T32" fmla="*/ 514 w 532"/>
                <a:gd name="T33" fmla="*/ 284 h 358"/>
                <a:gd name="T34" fmla="*/ 531 w 532"/>
                <a:gd name="T35" fmla="*/ 319 h 358"/>
                <a:gd name="T36" fmla="*/ 520 w 532"/>
                <a:gd name="T37" fmla="*/ 330 h 358"/>
                <a:gd name="T38" fmla="*/ 495 w 532"/>
                <a:gd name="T39" fmla="*/ 331 h 358"/>
                <a:gd name="T40" fmla="*/ 476 w 532"/>
                <a:gd name="T41" fmla="*/ 316 h 358"/>
                <a:gd name="T42" fmla="*/ 457 w 532"/>
                <a:gd name="T43" fmla="*/ 330 h 358"/>
                <a:gd name="T44" fmla="*/ 454 w 532"/>
                <a:gd name="T45" fmla="*/ 349 h 358"/>
                <a:gd name="T46" fmla="*/ 436 w 532"/>
                <a:gd name="T47" fmla="*/ 352 h 358"/>
                <a:gd name="T48" fmla="*/ 425 w 532"/>
                <a:gd name="T49" fmla="*/ 342 h 358"/>
                <a:gd name="T50" fmla="*/ 399 w 532"/>
                <a:gd name="T51" fmla="*/ 332 h 358"/>
                <a:gd name="T52" fmla="*/ 379 w 532"/>
                <a:gd name="T53" fmla="*/ 332 h 358"/>
                <a:gd name="T54" fmla="*/ 359 w 532"/>
                <a:gd name="T55" fmla="*/ 343 h 358"/>
                <a:gd name="T56" fmla="*/ 324 w 532"/>
                <a:gd name="T57" fmla="*/ 324 h 358"/>
                <a:gd name="T58" fmla="*/ 305 w 532"/>
                <a:gd name="T59" fmla="*/ 305 h 358"/>
                <a:gd name="T60" fmla="*/ 274 w 532"/>
                <a:gd name="T61" fmla="*/ 279 h 358"/>
                <a:gd name="T62" fmla="*/ 256 w 532"/>
                <a:gd name="T63" fmla="*/ 279 h 358"/>
                <a:gd name="T64" fmla="*/ 239 w 532"/>
                <a:gd name="T65" fmla="*/ 267 h 358"/>
                <a:gd name="T66" fmla="*/ 230 w 532"/>
                <a:gd name="T67" fmla="*/ 284 h 358"/>
                <a:gd name="T68" fmla="*/ 211 w 532"/>
                <a:gd name="T69" fmla="*/ 299 h 358"/>
                <a:gd name="T70" fmla="*/ 200 w 532"/>
                <a:gd name="T71" fmla="*/ 313 h 358"/>
                <a:gd name="T72" fmla="*/ 172 w 532"/>
                <a:gd name="T73" fmla="*/ 309 h 358"/>
                <a:gd name="T74" fmla="*/ 163 w 532"/>
                <a:gd name="T75" fmla="*/ 330 h 358"/>
                <a:gd name="T76" fmla="*/ 139 w 532"/>
                <a:gd name="T77" fmla="*/ 353 h 358"/>
                <a:gd name="T78" fmla="*/ 106 w 532"/>
                <a:gd name="T79" fmla="*/ 358 h 358"/>
                <a:gd name="T80" fmla="*/ 95 w 532"/>
                <a:gd name="T81" fmla="*/ 343 h 358"/>
                <a:gd name="T82" fmla="*/ 82 w 532"/>
                <a:gd name="T83" fmla="*/ 341 h 358"/>
                <a:gd name="T84" fmla="*/ 62 w 532"/>
                <a:gd name="T85" fmla="*/ 341 h 358"/>
                <a:gd name="T86" fmla="*/ 54 w 532"/>
                <a:gd name="T87" fmla="*/ 334 h 358"/>
                <a:gd name="T88" fmla="*/ 30 w 532"/>
                <a:gd name="T89" fmla="*/ 306 h 358"/>
                <a:gd name="T90" fmla="*/ 9 w 532"/>
                <a:gd name="T91" fmla="*/ 263 h 358"/>
                <a:gd name="T92" fmla="*/ 0 w 532"/>
                <a:gd name="T93" fmla="*/ 234 h 358"/>
                <a:gd name="T94" fmla="*/ 10 w 532"/>
                <a:gd name="T95" fmla="*/ 207 h 358"/>
                <a:gd name="T96" fmla="*/ 29 w 532"/>
                <a:gd name="T97" fmla="*/ 187 h 358"/>
                <a:gd name="T98" fmla="*/ 36 w 532"/>
                <a:gd name="T99" fmla="*/ 167 h 358"/>
                <a:gd name="T100" fmla="*/ 43 w 532"/>
                <a:gd name="T101" fmla="*/ 141 h 358"/>
                <a:gd name="T102" fmla="*/ 61 w 532"/>
                <a:gd name="T103" fmla="*/ 140 h 358"/>
                <a:gd name="T104" fmla="*/ 84 w 532"/>
                <a:gd name="T105" fmla="*/ 146 h 358"/>
                <a:gd name="T106" fmla="*/ 96 w 532"/>
                <a:gd name="T107" fmla="*/ 123 h 358"/>
                <a:gd name="T108" fmla="*/ 128 w 532"/>
                <a:gd name="T109" fmla="*/ 114 h 358"/>
                <a:gd name="T110" fmla="*/ 164 w 532"/>
                <a:gd name="T111" fmla="*/ 130 h 358"/>
                <a:gd name="T112" fmla="*/ 189 w 532"/>
                <a:gd name="T113" fmla="*/ 125 h 358"/>
                <a:gd name="T114" fmla="*/ 211 w 532"/>
                <a:gd name="T115" fmla="*/ 100 h 358"/>
                <a:gd name="T116" fmla="*/ 252 w 532"/>
                <a:gd name="T117" fmla="*/ 103 h 358"/>
                <a:gd name="T118" fmla="*/ 269 w 532"/>
                <a:gd name="T119" fmla="*/ 97 h 358"/>
                <a:gd name="T120" fmla="*/ 275 w 532"/>
                <a:gd name="T121" fmla="*/ 56 h 358"/>
                <a:gd name="T122" fmla="*/ 274 w 532"/>
                <a:gd name="T123" fmla="*/ 29 h 358"/>
                <a:gd name="T124" fmla="*/ 262 w 532"/>
                <a:gd name="T125" fmla="*/ 1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2" h="358">
                  <a:moveTo>
                    <a:pt x="280" y="0"/>
                  </a:moveTo>
                  <a:lnTo>
                    <a:pt x="281" y="1"/>
                  </a:lnTo>
                  <a:lnTo>
                    <a:pt x="284" y="3"/>
                  </a:lnTo>
                  <a:lnTo>
                    <a:pt x="285" y="3"/>
                  </a:lnTo>
                  <a:lnTo>
                    <a:pt x="287" y="4"/>
                  </a:lnTo>
                  <a:lnTo>
                    <a:pt x="288" y="5"/>
                  </a:lnTo>
                  <a:lnTo>
                    <a:pt x="289" y="5"/>
                  </a:lnTo>
                  <a:lnTo>
                    <a:pt x="290" y="5"/>
                  </a:lnTo>
                  <a:lnTo>
                    <a:pt x="291" y="5"/>
                  </a:lnTo>
                  <a:lnTo>
                    <a:pt x="292" y="5"/>
                  </a:lnTo>
                  <a:lnTo>
                    <a:pt x="293" y="5"/>
                  </a:lnTo>
                  <a:lnTo>
                    <a:pt x="293" y="5"/>
                  </a:lnTo>
                  <a:lnTo>
                    <a:pt x="296" y="4"/>
                  </a:lnTo>
                  <a:lnTo>
                    <a:pt x="297" y="4"/>
                  </a:lnTo>
                  <a:lnTo>
                    <a:pt x="298" y="4"/>
                  </a:lnTo>
                  <a:lnTo>
                    <a:pt x="299" y="4"/>
                  </a:lnTo>
                  <a:lnTo>
                    <a:pt x="300" y="4"/>
                  </a:lnTo>
                  <a:lnTo>
                    <a:pt x="302" y="5"/>
                  </a:lnTo>
                  <a:lnTo>
                    <a:pt x="308" y="6"/>
                  </a:lnTo>
                  <a:lnTo>
                    <a:pt x="310" y="7"/>
                  </a:lnTo>
                  <a:lnTo>
                    <a:pt x="311" y="8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3" y="10"/>
                  </a:lnTo>
                  <a:lnTo>
                    <a:pt x="313" y="11"/>
                  </a:lnTo>
                  <a:lnTo>
                    <a:pt x="313" y="11"/>
                  </a:lnTo>
                  <a:lnTo>
                    <a:pt x="313" y="14"/>
                  </a:lnTo>
                  <a:lnTo>
                    <a:pt x="314" y="15"/>
                  </a:lnTo>
                  <a:lnTo>
                    <a:pt x="314" y="16"/>
                  </a:lnTo>
                  <a:lnTo>
                    <a:pt x="315" y="17"/>
                  </a:lnTo>
                  <a:lnTo>
                    <a:pt x="315" y="18"/>
                  </a:lnTo>
                  <a:lnTo>
                    <a:pt x="316" y="19"/>
                  </a:lnTo>
                  <a:lnTo>
                    <a:pt x="317" y="19"/>
                  </a:lnTo>
                  <a:lnTo>
                    <a:pt x="319" y="20"/>
                  </a:lnTo>
                  <a:lnTo>
                    <a:pt x="320" y="20"/>
                  </a:lnTo>
                  <a:lnTo>
                    <a:pt x="321" y="20"/>
                  </a:lnTo>
                  <a:lnTo>
                    <a:pt x="322" y="20"/>
                  </a:lnTo>
                  <a:lnTo>
                    <a:pt x="323" y="20"/>
                  </a:lnTo>
                  <a:lnTo>
                    <a:pt x="324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19"/>
                  </a:lnTo>
                  <a:lnTo>
                    <a:pt x="327" y="19"/>
                  </a:lnTo>
                  <a:lnTo>
                    <a:pt x="327" y="18"/>
                  </a:lnTo>
                  <a:lnTo>
                    <a:pt x="328" y="17"/>
                  </a:lnTo>
                  <a:lnTo>
                    <a:pt x="329" y="15"/>
                  </a:lnTo>
                  <a:lnTo>
                    <a:pt x="330" y="13"/>
                  </a:lnTo>
                  <a:lnTo>
                    <a:pt x="331" y="11"/>
                  </a:lnTo>
                  <a:lnTo>
                    <a:pt x="332" y="10"/>
                  </a:lnTo>
                  <a:lnTo>
                    <a:pt x="333" y="9"/>
                  </a:lnTo>
                  <a:lnTo>
                    <a:pt x="334" y="9"/>
                  </a:lnTo>
                  <a:lnTo>
                    <a:pt x="335" y="8"/>
                  </a:lnTo>
                  <a:lnTo>
                    <a:pt x="335" y="8"/>
                  </a:lnTo>
                  <a:lnTo>
                    <a:pt x="336" y="8"/>
                  </a:lnTo>
                  <a:lnTo>
                    <a:pt x="336" y="7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39" y="7"/>
                  </a:lnTo>
                  <a:lnTo>
                    <a:pt x="339" y="8"/>
                  </a:lnTo>
                  <a:lnTo>
                    <a:pt x="340" y="8"/>
                  </a:lnTo>
                  <a:lnTo>
                    <a:pt x="340" y="8"/>
                  </a:lnTo>
                  <a:lnTo>
                    <a:pt x="340" y="8"/>
                  </a:lnTo>
                  <a:lnTo>
                    <a:pt x="341" y="9"/>
                  </a:lnTo>
                  <a:lnTo>
                    <a:pt x="342" y="10"/>
                  </a:lnTo>
                  <a:lnTo>
                    <a:pt x="342" y="12"/>
                  </a:lnTo>
                  <a:lnTo>
                    <a:pt x="343" y="13"/>
                  </a:lnTo>
                  <a:lnTo>
                    <a:pt x="344" y="18"/>
                  </a:lnTo>
                  <a:lnTo>
                    <a:pt x="345" y="20"/>
                  </a:lnTo>
                  <a:lnTo>
                    <a:pt x="345" y="21"/>
                  </a:lnTo>
                  <a:lnTo>
                    <a:pt x="346" y="22"/>
                  </a:lnTo>
                  <a:lnTo>
                    <a:pt x="346" y="23"/>
                  </a:lnTo>
                  <a:lnTo>
                    <a:pt x="347" y="23"/>
                  </a:lnTo>
                  <a:lnTo>
                    <a:pt x="348" y="24"/>
                  </a:lnTo>
                  <a:lnTo>
                    <a:pt x="349" y="24"/>
                  </a:lnTo>
                  <a:lnTo>
                    <a:pt x="350" y="24"/>
                  </a:lnTo>
                  <a:lnTo>
                    <a:pt x="351" y="24"/>
                  </a:lnTo>
                  <a:lnTo>
                    <a:pt x="352" y="24"/>
                  </a:lnTo>
                  <a:lnTo>
                    <a:pt x="353" y="23"/>
                  </a:lnTo>
                  <a:lnTo>
                    <a:pt x="356" y="22"/>
                  </a:lnTo>
                  <a:lnTo>
                    <a:pt x="358" y="21"/>
                  </a:lnTo>
                  <a:lnTo>
                    <a:pt x="361" y="20"/>
                  </a:lnTo>
                  <a:lnTo>
                    <a:pt x="362" y="20"/>
                  </a:lnTo>
                  <a:lnTo>
                    <a:pt x="363" y="19"/>
                  </a:lnTo>
                  <a:lnTo>
                    <a:pt x="365" y="19"/>
                  </a:lnTo>
                  <a:lnTo>
                    <a:pt x="366" y="19"/>
                  </a:lnTo>
                  <a:lnTo>
                    <a:pt x="367" y="19"/>
                  </a:lnTo>
                  <a:lnTo>
                    <a:pt x="367" y="19"/>
                  </a:lnTo>
                  <a:lnTo>
                    <a:pt x="368" y="20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70" y="21"/>
                  </a:lnTo>
                  <a:lnTo>
                    <a:pt x="373" y="24"/>
                  </a:lnTo>
                  <a:lnTo>
                    <a:pt x="374" y="25"/>
                  </a:lnTo>
                  <a:lnTo>
                    <a:pt x="376" y="26"/>
                  </a:lnTo>
                  <a:lnTo>
                    <a:pt x="379" y="28"/>
                  </a:lnTo>
                  <a:lnTo>
                    <a:pt x="380" y="29"/>
                  </a:lnTo>
                  <a:lnTo>
                    <a:pt x="382" y="30"/>
                  </a:lnTo>
                  <a:lnTo>
                    <a:pt x="383" y="31"/>
                  </a:lnTo>
                  <a:lnTo>
                    <a:pt x="383" y="33"/>
                  </a:lnTo>
                  <a:lnTo>
                    <a:pt x="384" y="33"/>
                  </a:lnTo>
                  <a:lnTo>
                    <a:pt x="385" y="35"/>
                  </a:lnTo>
                  <a:lnTo>
                    <a:pt x="387" y="41"/>
                  </a:lnTo>
                  <a:lnTo>
                    <a:pt x="388" y="43"/>
                  </a:lnTo>
                  <a:lnTo>
                    <a:pt x="388" y="45"/>
                  </a:lnTo>
                  <a:lnTo>
                    <a:pt x="388" y="46"/>
                  </a:lnTo>
                  <a:lnTo>
                    <a:pt x="388" y="47"/>
                  </a:lnTo>
                  <a:lnTo>
                    <a:pt x="388" y="49"/>
                  </a:lnTo>
                  <a:lnTo>
                    <a:pt x="388" y="50"/>
                  </a:lnTo>
                  <a:lnTo>
                    <a:pt x="388" y="51"/>
                  </a:lnTo>
                  <a:lnTo>
                    <a:pt x="385" y="58"/>
                  </a:lnTo>
                  <a:lnTo>
                    <a:pt x="384" y="60"/>
                  </a:lnTo>
                  <a:lnTo>
                    <a:pt x="384" y="61"/>
                  </a:lnTo>
                  <a:lnTo>
                    <a:pt x="384" y="63"/>
                  </a:lnTo>
                  <a:lnTo>
                    <a:pt x="384" y="65"/>
                  </a:lnTo>
                  <a:lnTo>
                    <a:pt x="383" y="67"/>
                  </a:lnTo>
                  <a:lnTo>
                    <a:pt x="384" y="69"/>
                  </a:lnTo>
                  <a:lnTo>
                    <a:pt x="384" y="72"/>
                  </a:lnTo>
                  <a:lnTo>
                    <a:pt x="384" y="74"/>
                  </a:lnTo>
                  <a:lnTo>
                    <a:pt x="385" y="76"/>
                  </a:lnTo>
                  <a:lnTo>
                    <a:pt x="385" y="79"/>
                  </a:lnTo>
                  <a:lnTo>
                    <a:pt x="386" y="82"/>
                  </a:lnTo>
                  <a:lnTo>
                    <a:pt x="387" y="85"/>
                  </a:lnTo>
                  <a:lnTo>
                    <a:pt x="388" y="87"/>
                  </a:lnTo>
                  <a:lnTo>
                    <a:pt x="389" y="89"/>
                  </a:lnTo>
                  <a:lnTo>
                    <a:pt x="390" y="91"/>
                  </a:lnTo>
                  <a:lnTo>
                    <a:pt x="392" y="94"/>
                  </a:lnTo>
                  <a:lnTo>
                    <a:pt x="393" y="96"/>
                  </a:lnTo>
                  <a:lnTo>
                    <a:pt x="395" y="98"/>
                  </a:lnTo>
                  <a:lnTo>
                    <a:pt x="396" y="100"/>
                  </a:lnTo>
                  <a:lnTo>
                    <a:pt x="398" y="102"/>
                  </a:lnTo>
                  <a:lnTo>
                    <a:pt x="399" y="103"/>
                  </a:lnTo>
                  <a:lnTo>
                    <a:pt x="400" y="104"/>
                  </a:lnTo>
                  <a:lnTo>
                    <a:pt x="401" y="105"/>
                  </a:lnTo>
                  <a:lnTo>
                    <a:pt x="402" y="106"/>
                  </a:lnTo>
                  <a:lnTo>
                    <a:pt x="403" y="106"/>
                  </a:lnTo>
                  <a:lnTo>
                    <a:pt x="405" y="107"/>
                  </a:lnTo>
                  <a:lnTo>
                    <a:pt x="407" y="108"/>
                  </a:lnTo>
                  <a:lnTo>
                    <a:pt x="412" y="110"/>
                  </a:lnTo>
                  <a:lnTo>
                    <a:pt x="413" y="111"/>
                  </a:lnTo>
                  <a:lnTo>
                    <a:pt x="415" y="112"/>
                  </a:lnTo>
                  <a:lnTo>
                    <a:pt x="417" y="113"/>
                  </a:lnTo>
                  <a:lnTo>
                    <a:pt x="418" y="115"/>
                  </a:lnTo>
                  <a:lnTo>
                    <a:pt x="419" y="116"/>
                  </a:lnTo>
                  <a:lnTo>
                    <a:pt x="421" y="118"/>
                  </a:lnTo>
                  <a:lnTo>
                    <a:pt x="422" y="121"/>
                  </a:lnTo>
                  <a:lnTo>
                    <a:pt x="423" y="124"/>
                  </a:lnTo>
                  <a:lnTo>
                    <a:pt x="424" y="126"/>
                  </a:lnTo>
                  <a:lnTo>
                    <a:pt x="425" y="129"/>
                  </a:lnTo>
                  <a:lnTo>
                    <a:pt x="425" y="131"/>
                  </a:lnTo>
                  <a:lnTo>
                    <a:pt x="425" y="134"/>
                  </a:lnTo>
                  <a:lnTo>
                    <a:pt x="425" y="139"/>
                  </a:lnTo>
                  <a:lnTo>
                    <a:pt x="425" y="145"/>
                  </a:lnTo>
                  <a:lnTo>
                    <a:pt x="425" y="146"/>
                  </a:lnTo>
                  <a:lnTo>
                    <a:pt x="426" y="148"/>
                  </a:lnTo>
                  <a:lnTo>
                    <a:pt x="426" y="151"/>
                  </a:lnTo>
                  <a:lnTo>
                    <a:pt x="426" y="153"/>
                  </a:lnTo>
                  <a:lnTo>
                    <a:pt x="427" y="154"/>
                  </a:lnTo>
                  <a:lnTo>
                    <a:pt x="427" y="155"/>
                  </a:lnTo>
                  <a:lnTo>
                    <a:pt x="428" y="156"/>
                  </a:lnTo>
                  <a:lnTo>
                    <a:pt x="428" y="156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0" y="158"/>
                  </a:lnTo>
                  <a:lnTo>
                    <a:pt x="431" y="158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33" y="158"/>
                  </a:lnTo>
                  <a:lnTo>
                    <a:pt x="434" y="158"/>
                  </a:lnTo>
                  <a:lnTo>
                    <a:pt x="435" y="158"/>
                  </a:lnTo>
                  <a:lnTo>
                    <a:pt x="436" y="157"/>
                  </a:lnTo>
                  <a:lnTo>
                    <a:pt x="437" y="156"/>
                  </a:lnTo>
                  <a:lnTo>
                    <a:pt x="438" y="156"/>
                  </a:lnTo>
                  <a:lnTo>
                    <a:pt x="439" y="155"/>
                  </a:lnTo>
                  <a:lnTo>
                    <a:pt x="441" y="153"/>
                  </a:lnTo>
                  <a:lnTo>
                    <a:pt x="445" y="148"/>
                  </a:lnTo>
                  <a:lnTo>
                    <a:pt x="447" y="147"/>
                  </a:lnTo>
                  <a:lnTo>
                    <a:pt x="448" y="146"/>
                  </a:lnTo>
                  <a:lnTo>
                    <a:pt x="449" y="145"/>
                  </a:lnTo>
                  <a:lnTo>
                    <a:pt x="450" y="145"/>
                  </a:lnTo>
                  <a:lnTo>
                    <a:pt x="451" y="144"/>
                  </a:lnTo>
                  <a:lnTo>
                    <a:pt x="452" y="144"/>
                  </a:lnTo>
                  <a:lnTo>
                    <a:pt x="453" y="144"/>
                  </a:lnTo>
                  <a:lnTo>
                    <a:pt x="453" y="144"/>
                  </a:lnTo>
                  <a:lnTo>
                    <a:pt x="454" y="144"/>
                  </a:lnTo>
                  <a:lnTo>
                    <a:pt x="455" y="144"/>
                  </a:lnTo>
                  <a:lnTo>
                    <a:pt x="457" y="144"/>
                  </a:lnTo>
                  <a:lnTo>
                    <a:pt x="459" y="144"/>
                  </a:lnTo>
                  <a:lnTo>
                    <a:pt x="461" y="145"/>
                  </a:lnTo>
                  <a:lnTo>
                    <a:pt x="463" y="146"/>
                  </a:lnTo>
                  <a:lnTo>
                    <a:pt x="466" y="147"/>
                  </a:lnTo>
                  <a:lnTo>
                    <a:pt x="471" y="149"/>
                  </a:lnTo>
                  <a:lnTo>
                    <a:pt x="473" y="151"/>
                  </a:lnTo>
                  <a:lnTo>
                    <a:pt x="477" y="152"/>
                  </a:lnTo>
                  <a:lnTo>
                    <a:pt x="482" y="154"/>
                  </a:lnTo>
                  <a:lnTo>
                    <a:pt x="485" y="155"/>
                  </a:lnTo>
                  <a:lnTo>
                    <a:pt x="487" y="156"/>
                  </a:lnTo>
                  <a:lnTo>
                    <a:pt x="491" y="158"/>
                  </a:lnTo>
                  <a:lnTo>
                    <a:pt x="492" y="159"/>
                  </a:lnTo>
                  <a:lnTo>
                    <a:pt x="493" y="159"/>
                  </a:lnTo>
                  <a:lnTo>
                    <a:pt x="493" y="159"/>
                  </a:lnTo>
                  <a:lnTo>
                    <a:pt x="493" y="159"/>
                  </a:lnTo>
                  <a:lnTo>
                    <a:pt x="494" y="159"/>
                  </a:lnTo>
                  <a:lnTo>
                    <a:pt x="493" y="159"/>
                  </a:lnTo>
                  <a:lnTo>
                    <a:pt x="493" y="160"/>
                  </a:lnTo>
                  <a:lnTo>
                    <a:pt x="494" y="161"/>
                  </a:lnTo>
                  <a:lnTo>
                    <a:pt x="494" y="162"/>
                  </a:lnTo>
                  <a:lnTo>
                    <a:pt x="494" y="163"/>
                  </a:lnTo>
                  <a:lnTo>
                    <a:pt x="495" y="165"/>
                  </a:lnTo>
                  <a:lnTo>
                    <a:pt x="496" y="167"/>
                  </a:lnTo>
                  <a:lnTo>
                    <a:pt x="497" y="169"/>
                  </a:lnTo>
                  <a:lnTo>
                    <a:pt x="498" y="172"/>
                  </a:lnTo>
                  <a:lnTo>
                    <a:pt x="500" y="174"/>
                  </a:lnTo>
                  <a:lnTo>
                    <a:pt x="503" y="179"/>
                  </a:lnTo>
                  <a:lnTo>
                    <a:pt x="505" y="182"/>
                  </a:lnTo>
                  <a:lnTo>
                    <a:pt x="505" y="183"/>
                  </a:lnTo>
                  <a:lnTo>
                    <a:pt x="506" y="185"/>
                  </a:lnTo>
                  <a:lnTo>
                    <a:pt x="506" y="186"/>
                  </a:lnTo>
                  <a:lnTo>
                    <a:pt x="507" y="187"/>
                  </a:lnTo>
                  <a:lnTo>
                    <a:pt x="507" y="189"/>
                  </a:lnTo>
                  <a:lnTo>
                    <a:pt x="507" y="191"/>
                  </a:lnTo>
                  <a:lnTo>
                    <a:pt x="507" y="193"/>
                  </a:lnTo>
                  <a:lnTo>
                    <a:pt x="506" y="199"/>
                  </a:lnTo>
                  <a:lnTo>
                    <a:pt x="506" y="201"/>
                  </a:lnTo>
                  <a:lnTo>
                    <a:pt x="506" y="203"/>
                  </a:lnTo>
                  <a:lnTo>
                    <a:pt x="506" y="210"/>
                  </a:lnTo>
                  <a:lnTo>
                    <a:pt x="506" y="220"/>
                  </a:lnTo>
                  <a:lnTo>
                    <a:pt x="507" y="222"/>
                  </a:lnTo>
                  <a:lnTo>
                    <a:pt x="507" y="224"/>
                  </a:lnTo>
                  <a:lnTo>
                    <a:pt x="507" y="227"/>
                  </a:lnTo>
                  <a:lnTo>
                    <a:pt x="508" y="231"/>
                  </a:lnTo>
                  <a:lnTo>
                    <a:pt x="509" y="234"/>
                  </a:lnTo>
                  <a:lnTo>
                    <a:pt x="510" y="239"/>
                  </a:lnTo>
                  <a:lnTo>
                    <a:pt x="511" y="241"/>
                  </a:lnTo>
                  <a:lnTo>
                    <a:pt x="511" y="242"/>
                  </a:lnTo>
                  <a:lnTo>
                    <a:pt x="511" y="244"/>
                  </a:lnTo>
                  <a:lnTo>
                    <a:pt x="511" y="247"/>
                  </a:lnTo>
                  <a:lnTo>
                    <a:pt x="511" y="249"/>
                  </a:lnTo>
                  <a:lnTo>
                    <a:pt x="511" y="250"/>
                  </a:lnTo>
                  <a:lnTo>
                    <a:pt x="511" y="251"/>
                  </a:lnTo>
                  <a:lnTo>
                    <a:pt x="511" y="252"/>
                  </a:lnTo>
                  <a:lnTo>
                    <a:pt x="512" y="254"/>
                  </a:lnTo>
                  <a:lnTo>
                    <a:pt x="515" y="259"/>
                  </a:lnTo>
                  <a:lnTo>
                    <a:pt x="516" y="263"/>
                  </a:lnTo>
                  <a:lnTo>
                    <a:pt x="517" y="264"/>
                  </a:lnTo>
                  <a:lnTo>
                    <a:pt x="517" y="265"/>
                  </a:lnTo>
                  <a:lnTo>
                    <a:pt x="518" y="266"/>
                  </a:lnTo>
                  <a:lnTo>
                    <a:pt x="518" y="267"/>
                  </a:lnTo>
                  <a:lnTo>
                    <a:pt x="518" y="268"/>
                  </a:lnTo>
                  <a:lnTo>
                    <a:pt x="518" y="269"/>
                  </a:lnTo>
                  <a:lnTo>
                    <a:pt x="517" y="270"/>
                  </a:lnTo>
                  <a:lnTo>
                    <a:pt x="517" y="272"/>
                  </a:lnTo>
                  <a:lnTo>
                    <a:pt x="515" y="277"/>
                  </a:lnTo>
                  <a:lnTo>
                    <a:pt x="514" y="280"/>
                  </a:lnTo>
                  <a:lnTo>
                    <a:pt x="514" y="283"/>
                  </a:lnTo>
                  <a:lnTo>
                    <a:pt x="514" y="284"/>
                  </a:lnTo>
                  <a:lnTo>
                    <a:pt x="514" y="286"/>
                  </a:lnTo>
                  <a:lnTo>
                    <a:pt x="514" y="287"/>
                  </a:lnTo>
                  <a:lnTo>
                    <a:pt x="514" y="288"/>
                  </a:lnTo>
                  <a:lnTo>
                    <a:pt x="514" y="290"/>
                  </a:lnTo>
                  <a:lnTo>
                    <a:pt x="515" y="291"/>
                  </a:lnTo>
                  <a:lnTo>
                    <a:pt x="517" y="295"/>
                  </a:lnTo>
                  <a:lnTo>
                    <a:pt x="518" y="298"/>
                  </a:lnTo>
                  <a:lnTo>
                    <a:pt x="521" y="304"/>
                  </a:lnTo>
                  <a:lnTo>
                    <a:pt x="522" y="305"/>
                  </a:lnTo>
                  <a:lnTo>
                    <a:pt x="524" y="308"/>
                  </a:lnTo>
                  <a:lnTo>
                    <a:pt x="528" y="312"/>
                  </a:lnTo>
                  <a:lnTo>
                    <a:pt x="530" y="316"/>
                  </a:lnTo>
                  <a:lnTo>
                    <a:pt x="531" y="317"/>
                  </a:lnTo>
                  <a:lnTo>
                    <a:pt x="531" y="318"/>
                  </a:lnTo>
                  <a:lnTo>
                    <a:pt x="531" y="319"/>
                  </a:lnTo>
                  <a:lnTo>
                    <a:pt x="532" y="320"/>
                  </a:lnTo>
                  <a:lnTo>
                    <a:pt x="532" y="321"/>
                  </a:lnTo>
                  <a:lnTo>
                    <a:pt x="532" y="322"/>
                  </a:lnTo>
                  <a:lnTo>
                    <a:pt x="532" y="323"/>
                  </a:lnTo>
                  <a:lnTo>
                    <a:pt x="532" y="324"/>
                  </a:lnTo>
                  <a:lnTo>
                    <a:pt x="531" y="325"/>
                  </a:lnTo>
                  <a:lnTo>
                    <a:pt x="531" y="326"/>
                  </a:lnTo>
                  <a:lnTo>
                    <a:pt x="530" y="326"/>
                  </a:lnTo>
                  <a:lnTo>
                    <a:pt x="529" y="327"/>
                  </a:lnTo>
                  <a:lnTo>
                    <a:pt x="528" y="327"/>
                  </a:lnTo>
                  <a:lnTo>
                    <a:pt x="527" y="328"/>
                  </a:lnTo>
                  <a:lnTo>
                    <a:pt x="525" y="329"/>
                  </a:lnTo>
                  <a:lnTo>
                    <a:pt x="523" y="330"/>
                  </a:lnTo>
                  <a:lnTo>
                    <a:pt x="521" y="330"/>
                  </a:lnTo>
                  <a:lnTo>
                    <a:pt x="520" y="330"/>
                  </a:lnTo>
                  <a:lnTo>
                    <a:pt x="518" y="330"/>
                  </a:lnTo>
                  <a:lnTo>
                    <a:pt x="517" y="330"/>
                  </a:lnTo>
                  <a:lnTo>
                    <a:pt x="516" y="330"/>
                  </a:lnTo>
                  <a:lnTo>
                    <a:pt x="515" y="330"/>
                  </a:lnTo>
                  <a:lnTo>
                    <a:pt x="513" y="329"/>
                  </a:lnTo>
                  <a:lnTo>
                    <a:pt x="511" y="328"/>
                  </a:lnTo>
                  <a:lnTo>
                    <a:pt x="509" y="328"/>
                  </a:lnTo>
                  <a:lnTo>
                    <a:pt x="507" y="328"/>
                  </a:lnTo>
                  <a:lnTo>
                    <a:pt x="506" y="328"/>
                  </a:lnTo>
                  <a:lnTo>
                    <a:pt x="505" y="328"/>
                  </a:lnTo>
                  <a:lnTo>
                    <a:pt x="502" y="329"/>
                  </a:lnTo>
                  <a:lnTo>
                    <a:pt x="498" y="330"/>
                  </a:lnTo>
                  <a:lnTo>
                    <a:pt x="497" y="331"/>
                  </a:lnTo>
                  <a:lnTo>
                    <a:pt x="496" y="331"/>
                  </a:lnTo>
                  <a:lnTo>
                    <a:pt x="495" y="331"/>
                  </a:lnTo>
                  <a:lnTo>
                    <a:pt x="494" y="331"/>
                  </a:lnTo>
                  <a:lnTo>
                    <a:pt x="493" y="331"/>
                  </a:lnTo>
                  <a:lnTo>
                    <a:pt x="491" y="330"/>
                  </a:lnTo>
                  <a:lnTo>
                    <a:pt x="490" y="330"/>
                  </a:lnTo>
                  <a:lnTo>
                    <a:pt x="488" y="329"/>
                  </a:lnTo>
                  <a:lnTo>
                    <a:pt x="487" y="328"/>
                  </a:lnTo>
                  <a:lnTo>
                    <a:pt x="485" y="327"/>
                  </a:lnTo>
                  <a:lnTo>
                    <a:pt x="484" y="326"/>
                  </a:lnTo>
                  <a:lnTo>
                    <a:pt x="483" y="325"/>
                  </a:lnTo>
                  <a:lnTo>
                    <a:pt x="482" y="324"/>
                  </a:lnTo>
                  <a:lnTo>
                    <a:pt x="480" y="321"/>
                  </a:lnTo>
                  <a:lnTo>
                    <a:pt x="478" y="318"/>
                  </a:lnTo>
                  <a:lnTo>
                    <a:pt x="477" y="317"/>
                  </a:lnTo>
                  <a:lnTo>
                    <a:pt x="477" y="317"/>
                  </a:lnTo>
                  <a:lnTo>
                    <a:pt x="476" y="316"/>
                  </a:lnTo>
                  <a:lnTo>
                    <a:pt x="475" y="316"/>
                  </a:lnTo>
                  <a:lnTo>
                    <a:pt x="474" y="315"/>
                  </a:lnTo>
                  <a:lnTo>
                    <a:pt x="473" y="315"/>
                  </a:lnTo>
                  <a:lnTo>
                    <a:pt x="473" y="316"/>
                  </a:lnTo>
                  <a:lnTo>
                    <a:pt x="472" y="316"/>
                  </a:lnTo>
                  <a:lnTo>
                    <a:pt x="472" y="316"/>
                  </a:lnTo>
                  <a:lnTo>
                    <a:pt x="471" y="317"/>
                  </a:lnTo>
                  <a:lnTo>
                    <a:pt x="470" y="318"/>
                  </a:lnTo>
                  <a:lnTo>
                    <a:pt x="469" y="319"/>
                  </a:lnTo>
                  <a:lnTo>
                    <a:pt x="466" y="321"/>
                  </a:lnTo>
                  <a:lnTo>
                    <a:pt x="463" y="324"/>
                  </a:lnTo>
                  <a:lnTo>
                    <a:pt x="460" y="327"/>
                  </a:lnTo>
                  <a:lnTo>
                    <a:pt x="459" y="328"/>
                  </a:lnTo>
                  <a:lnTo>
                    <a:pt x="458" y="329"/>
                  </a:lnTo>
                  <a:lnTo>
                    <a:pt x="457" y="330"/>
                  </a:lnTo>
                  <a:lnTo>
                    <a:pt x="457" y="331"/>
                  </a:lnTo>
                  <a:lnTo>
                    <a:pt x="456" y="332"/>
                  </a:lnTo>
                  <a:lnTo>
                    <a:pt x="456" y="333"/>
                  </a:lnTo>
                  <a:lnTo>
                    <a:pt x="456" y="334"/>
                  </a:lnTo>
                  <a:lnTo>
                    <a:pt x="456" y="335"/>
                  </a:lnTo>
                  <a:lnTo>
                    <a:pt x="456" y="337"/>
                  </a:lnTo>
                  <a:lnTo>
                    <a:pt x="457" y="341"/>
                  </a:lnTo>
                  <a:lnTo>
                    <a:pt x="457" y="342"/>
                  </a:lnTo>
                  <a:lnTo>
                    <a:pt x="457" y="343"/>
                  </a:lnTo>
                  <a:lnTo>
                    <a:pt x="457" y="344"/>
                  </a:lnTo>
                  <a:lnTo>
                    <a:pt x="456" y="345"/>
                  </a:lnTo>
                  <a:lnTo>
                    <a:pt x="456" y="347"/>
                  </a:lnTo>
                  <a:lnTo>
                    <a:pt x="455" y="348"/>
                  </a:lnTo>
                  <a:lnTo>
                    <a:pt x="454" y="348"/>
                  </a:lnTo>
                  <a:lnTo>
                    <a:pt x="454" y="349"/>
                  </a:lnTo>
                  <a:lnTo>
                    <a:pt x="451" y="350"/>
                  </a:lnTo>
                  <a:lnTo>
                    <a:pt x="450" y="351"/>
                  </a:lnTo>
                  <a:lnTo>
                    <a:pt x="449" y="352"/>
                  </a:lnTo>
                  <a:lnTo>
                    <a:pt x="448" y="353"/>
                  </a:lnTo>
                  <a:lnTo>
                    <a:pt x="446" y="353"/>
                  </a:lnTo>
                  <a:lnTo>
                    <a:pt x="445" y="354"/>
                  </a:lnTo>
                  <a:lnTo>
                    <a:pt x="443" y="354"/>
                  </a:lnTo>
                  <a:lnTo>
                    <a:pt x="441" y="354"/>
                  </a:lnTo>
                  <a:lnTo>
                    <a:pt x="440" y="354"/>
                  </a:lnTo>
                  <a:lnTo>
                    <a:pt x="439" y="354"/>
                  </a:lnTo>
                  <a:lnTo>
                    <a:pt x="438" y="354"/>
                  </a:lnTo>
                  <a:lnTo>
                    <a:pt x="437" y="354"/>
                  </a:lnTo>
                  <a:lnTo>
                    <a:pt x="437" y="353"/>
                  </a:lnTo>
                  <a:lnTo>
                    <a:pt x="436" y="353"/>
                  </a:lnTo>
                  <a:lnTo>
                    <a:pt x="436" y="352"/>
                  </a:lnTo>
                  <a:lnTo>
                    <a:pt x="435" y="352"/>
                  </a:lnTo>
                  <a:lnTo>
                    <a:pt x="434" y="351"/>
                  </a:lnTo>
                  <a:lnTo>
                    <a:pt x="433" y="350"/>
                  </a:lnTo>
                  <a:lnTo>
                    <a:pt x="433" y="349"/>
                  </a:lnTo>
                  <a:lnTo>
                    <a:pt x="433" y="348"/>
                  </a:lnTo>
                  <a:lnTo>
                    <a:pt x="433" y="347"/>
                  </a:lnTo>
                  <a:lnTo>
                    <a:pt x="432" y="345"/>
                  </a:lnTo>
                  <a:lnTo>
                    <a:pt x="431" y="344"/>
                  </a:lnTo>
                  <a:lnTo>
                    <a:pt x="431" y="343"/>
                  </a:lnTo>
                  <a:lnTo>
                    <a:pt x="430" y="342"/>
                  </a:lnTo>
                  <a:lnTo>
                    <a:pt x="430" y="342"/>
                  </a:lnTo>
                  <a:lnTo>
                    <a:pt x="429" y="342"/>
                  </a:lnTo>
                  <a:lnTo>
                    <a:pt x="429" y="341"/>
                  </a:lnTo>
                  <a:lnTo>
                    <a:pt x="428" y="341"/>
                  </a:lnTo>
                  <a:lnTo>
                    <a:pt x="425" y="342"/>
                  </a:lnTo>
                  <a:lnTo>
                    <a:pt x="424" y="342"/>
                  </a:lnTo>
                  <a:lnTo>
                    <a:pt x="423" y="342"/>
                  </a:lnTo>
                  <a:lnTo>
                    <a:pt x="422" y="341"/>
                  </a:lnTo>
                  <a:lnTo>
                    <a:pt x="420" y="340"/>
                  </a:lnTo>
                  <a:lnTo>
                    <a:pt x="417" y="339"/>
                  </a:lnTo>
                  <a:lnTo>
                    <a:pt x="415" y="338"/>
                  </a:lnTo>
                  <a:lnTo>
                    <a:pt x="412" y="337"/>
                  </a:lnTo>
                  <a:lnTo>
                    <a:pt x="411" y="336"/>
                  </a:lnTo>
                  <a:lnTo>
                    <a:pt x="410" y="336"/>
                  </a:lnTo>
                  <a:lnTo>
                    <a:pt x="409" y="335"/>
                  </a:lnTo>
                  <a:lnTo>
                    <a:pt x="406" y="335"/>
                  </a:lnTo>
                  <a:lnTo>
                    <a:pt x="405" y="334"/>
                  </a:lnTo>
                  <a:lnTo>
                    <a:pt x="403" y="334"/>
                  </a:lnTo>
                  <a:lnTo>
                    <a:pt x="401" y="333"/>
                  </a:lnTo>
                  <a:lnTo>
                    <a:pt x="399" y="332"/>
                  </a:lnTo>
                  <a:lnTo>
                    <a:pt x="395" y="331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29"/>
                  </a:lnTo>
                  <a:lnTo>
                    <a:pt x="389" y="329"/>
                  </a:lnTo>
                  <a:lnTo>
                    <a:pt x="388" y="329"/>
                  </a:lnTo>
                  <a:lnTo>
                    <a:pt x="387" y="329"/>
                  </a:lnTo>
                  <a:lnTo>
                    <a:pt x="386" y="329"/>
                  </a:lnTo>
                  <a:lnTo>
                    <a:pt x="385" y="329"/>
                  </a:lnTo>
                  <a:lnTo>
                    <a:pt x="384" y="329"/>
                  </a:lnTo>
                  <a:lnTo>
                    <a:pt x="383" y="329"/>
                  </a:lnTo>
                  <a:lnTo>
                    <a:pt x="382" y="330"/>
                  </a:lnTo>
                  <a:lnTo>
                    <a:pt x="381" y="330"/>
                  </a:lnTo>
                  <a:lnTo>
                    <a:pt x="380" y="331"/>
                  </a:lnTo>
                  <a:lnTo>
                    <a:pt x="379" y="332"/>
                  </a:lnTo>
                  <a:lnTo>
                    <a:pt x="378" y="333"/>
                  </a:lnTo>
                  <a:lnTo>
                    <a:pt x="375" y="336"/>
                  </a:lnTo>
                  <a:lnTo>
                    <a:pt x="373" y="339"/>
                  </a:lnTo>
                  <a:lnTo>
                    <a:pt x="371" y="341"/>
                  </a:lnTo>
                  <a:lnTo>
                    <a:pt x="370" y="342"/>
                  </a:lnTo>
                  <a:lnTo>
                    <a:pt x="369" y="343"/>
                  </a:lnTo>
                  <a:lnTo>
                    <a:pt x="369" y="343"/>
                  </a:lnTo>
                  <a:lnTo>
                    <a:pt x="368" y="343"/>
                  </a:lnTo>
                  <a:lnTo>
                    <a:pt x="366" y="344"/>
                  </a:lnTo>
                  <a:lnTo>
                    <a:pt x="365" y="344"/>
                  </a:lnTo>
                  <a:lnTo>
                    <a:pt x="364" y="344"/>
                  </a:lnTo>
                  <a:lnTo>
                    <a:pt x="363" y="344"/>
                  </a:lnTo>
                  <a:lnTo>
                    <a:pt x="362" y="344"/>
                  </a:lnTo>
                  <a:lnTo>
                    <a:pt x="360" y="343"/>
                  </a:lnTo>
                  <a:lnTo>
                    <a:pt x="359" y="343"/>
                  </a:lnTo>
                  <a:lnTo>
                    <a:pt x="356" y="342"/>
                  </a:lnTo>
                  <a:lnTo>
                    <a:pt x="354" y="341"/>
                  </a:lnTo>
                  <a:lnTo>
                    <a:pt x="352" y="340"/>
                  </a:lnTo>
                  <a:lnTo>
                    <a:pt x="350" y="339"/>
                  </a:lnTo>
                  <a:lnTo>
                    <a:pt x="348" y="338"/>
                  </a:lnTo>
                  <a:lnTo>
                    <a:pt x="342" y="335"/>
                  </a:lnTo>
                  <a:lnTo>
                    <a:pt x="340" y="334"/>
                  </a:lnTo>
                  <a:lnTo>
                    <a:pt x="337" y="332"/>
                  </a:lnTo>
                  <a:lnTo>
                    <a:pt x="335" y="331"/>
                  </a:lnTo>
                  <a:lnTo>
                    <a:pt x="334" y="330"/>
                  </a:lnTo>
                  <a:lnTo>
                    <a:pt x="333" y="329"/>
                  </a:lnTo>
                  <a:lnTo>
                    <a:pt x="333" y="328"/>
                  </a:lnTo>
                  <a:lnTo>
                    <a:pt x="331" y="327"/>
                  </a:lnTo>
                  <a:lnTo>
                    <a:pt x="330" y="327"/>
                  </a:lnTo>
                  <a:lnTo>
                    <a:pt x="324" y="324"/>
                  </a:lnTo>
                  <a:lnTo>
                    <a:pt x="321" y="323"/>
                  </a:lnTo>
                  <a:lnTo>
                    <a:pt x="319" y="322"/>
                  </a:lnTo>
                  <a:lnTo>
                    <a:pt x="318" y="321"/>
                  </a:lnTo>
                  <a:lnTo>
                    <a:pt x="317" y="320"/>
                  </a:lnTo>
                  <a:lnTo>
                    <a:pt x="316" y="320"/>
                  </a:lnTo>
                  <a:lnTo>
                    <a:pt x="315" y="318"/>
                  </a:lnTo>
                  <a:lnTo>
                    <a:pt x="314" y="318"/>
                  </a:lnTo>
                  <a:lnTo>
                    <a:pt x="313" y="317"/>
                  </a:lnTo>
                  <a:lnTo>
                    <a:pt x="312" y="315"/>
                  </a:lnTo>
                  <a:lnTo>
                    <a:pt x="310" y="311"/>
                  </a:lnTo>
                  <a:lnTo>
                    <a:pt x="309" y="310"/>
                  </a:lnTo>
                  <a:lnTo>
                    <a:pt x="308" y="308"/>
                  </a:lnTo>
                  <a:lnTo>
                    <a:pt x="307" y="307"/>
                  </a:lnTo>
                  <a:lnTo>
                    <a:pt x="306" y="306"/>
                  </a:lnTo>
                  <a:lnTo>
                    <a:pt x="305" y="305"/>
                  </a:lnTo>
                  <a:lnTo>
                    <a:pt x="302" y="303"/>
                  </a:lnTo>
                  <a:lnTo>
                    <a:pt x="300" y="301"/>
                  </a:lnTo>
                  <a:lnTo>
                    <a:pt x="298" y="300"/>
                  </a:lnTo>
                  <a:lnTo>
                    <a:pt x="297" y="299"/>
                  </a:lnTo>
                  <a:lnTo>
                    <a:pt x="296" y="299"/>
                  </a:lnTo>
                  <a:lnTo>
                    <a:pt x="293" y="298"/>
                  </a:lnTo>
                  <a:lnTo>
                    <a:pt x="292" y="297"/>
                  </a:lnTo>
                  <a:lnTo>
                    <a:pt x="290" y="297"/>
                  </a:lnTo>
                  <a:lnTo>
                    <a:pt x="289" y="296"/>
                  </a:lnTo>
                  <a:lnTo>
                    <a:pt x="289" y="295"/>
                  </a:lnTo>
                  <a:lnTo>
                    <a:pt x="288" y="295"/>
                  </a:lnTo>
                  <a:lnTo>
                    <a:pt x="285" y="292"/>
                  </a:lnTo>
                  <a:lnTo>
                    <a:pt x="279" y="285"/>
                  </a:lnTo>
                  <a:lnTo>
                    <a:pt x="275" y="281"/>
                  </a:lnTo>
                  <a:lnTo>
                    <a:pt x="274" y="279"/>
                  </a:lnTo>
                  <a:lnTo>
                    <a:pt x="273" y="278"/>
                  </a:lnTo>
                  <a:lnTo>
                    <a:pt x="272" y="278"/>
                  </a:lnTo>
                  <a:lnTo>
                    <a:pt x="271" y="277"/>
                  </a:lnTo>
                  <a:lnTo>
                    <a:pt x="270" y="277"/>
                  </a:lnTo>
                  <a:lnTo>
                    <a:pt x="269" y="277"/>
                  </a:lnTo>
                  <a:lnTo>
                    <a:pt x="265" y="276"/>
                  </a:lnTo>
                  <a:lnTo>
                    <a:pt x="264" y="276"/>
                  </a:lnTo>
                  <a:lnTo>
                    <a:pt x="263" y="276"/>
                  </a:lnTo>
                  <a:lnTo>
                    <a:pt x="262" y="276"/>
                  </a:lnTo>
                  <a:lnTo>
                    <a:pt x="261" y="276"/>
                  </a:lnTo>
                  <a:lnTo>
                    <a:pt x="260" y="277"/>
                  </a:lnTo>
                  <a:lnTo>
                    <a:pt x="259" y="278"/>
                  </a:lnTo>
                  <a:lnTo>
                    <a:pt x="257" y="279"/>
                  </a:lnTo>
                  <a:lnTo>
                    <a:pt x="257" y="279"/>
                  </a:lnTo>
                  <a:lnTo>
                    <a:pt x="256" y="279"/>
                  </a:lnTo>
                  <a:lnTo>
                    <a:pt x="255" y="280"/>
                  </a:lnTo>
                  <a:lnTo>
                    <a:pt x="255" y="280"/>
                  </a:lnTo>
                  <a:lnTo>
                    <a:pt x="254" y="280"/>
                  </a:lnTo>
                  <a:lnTo>
                    <a:pt x="253" y="279"/>
                  </a:lnTo>
                  <a:lnTo>
                    <a:pt x="252" y="279"/>
                  </a:lnTo>
                  <a:lnTo>
                    <a:pt x="251" y="278"/>
                  </a:lnTo>
                  <a:lnTo>
                    <a:pt x="251" y="278"/>
                  </a:lnTo>
                  <a:lnTo>
                    <a:pt x="250" y="276"/>
                  </a:lnTo>
                  <a:lnTo>
                    <a:pt x="249" y="275"/>
                  </a:lnTo>
                  <a:lnTo>
                    <a:pt x="248" y="274"/>
                  </a:lnTo>
                  <a:lnTo>
                    <a:pt x="245" y="272"/>
                  </a:lnTo>
                  <a:lnTo>
                    <a:pt x="243" y="271"/>
                  </a:lnTo>
                  <a:lnTo>
                    <a:pt x="242" y="270"/>
                  </a:lnTo>
                  <a:lnTo>
                    <a:pt x="239" y="267"/>
                  </a:lnTo>
                  <a:lnTo>
                    <a:pt x="239" y="267"/>
                  </a:lnTo>
                  <a:lnTo>
                    <a:pt x="238" y="266"/>
                  </a:lnTo>
                  <a:lnTo>
                    <a:pt x="237" y="266"/>
                  </a:lnTo>
                  <a:lnTo>
                    <a:pt x="236" y="265"/>
                  </a:lnTo>
                  <a:lnTo>
                    <a:pt x="236" y="265"/>
                  </a:lnTo>
                  <a:lnTo>
                    <a:pt x="235" y="265"/>
                  </a:lnTo>
                  <a:lnTo>
                    <a:pt x="235" y="266"/>
                  </a:lnTo>
                  <a:lnTo>
                    <a:pt x="235" y="268"/>
                  </a:lnTo>
                  <a:lnTo>
                    <a:pt x="234" y="270"/>
                  </a:lnTo>
                  <a:lnTo>
                    <a:pt x="234" y="271"/>
                  </a:lnTo>
                  <a:lnTo>
                    <a:pt x="233" y="274"/>
                  </a:lnTo>
                  <a:lnTo>
                    <a:pt x="232" y="276"/>
                  </a:lnTo>
                  <a:lnTo>
                    <a:pt x="231" y="278"/>
                  </a:lnTo>
                  <a:lnTo>
                    <a:pt x="231" y="282"/>
                  </a:lnTo>
                  <a:lnTo>
                    <a:pt x="231" y="283"/>
                  </a:lnTo>
                  <a:lnTo>
                    <a:pt x="230" y="284"/>
                  </a:lnTo>
                  <a:lnTo>
                    <a:pt x="230" y="285"/>
                  </a:lnTo>
                  <a:lnTo>
                    <a:pt x="229" y="286"/>
                  </a:lnTo>
                  <a:lnTo>
                    <a:pt x="228" y="287"/>
                  </a:lnTo>
                  <a:lnTo>
                    <a:pt x="228" y="288"/>
                  </a:lnTo>
                  <a:lnTo>
                    <a:pt x="227" y="288"/>
                  </a:lnTo>
                  <a:lnTo>
                    <a:pt x="225" y="289"/>
                  </a:lnTo>
                  <a:lnTo>
                    <a:pt x="220" y="292"/>
                  </a:lnTo>
                  <a:lnTo>
                    <a:pt x="217" y="293"/>
                  </a:lnTo>
                  <a:lnTo>
                    <a:pt x="216" y="294"/>
                  </a:lnTo>
                  <a:lnTo>
                    <a:pt x="214" y="295"/>
                  </a:lnTo>
                  <a:lnTo>
                    <a:pt x="213" y="296"/>
                  </a:lnTo>
                  <a:lnTo>
                    <a:pt x="212" y="297"/>
                  </a:lnTo>
                  <a:lnTo>
                    <a:pt x="212" y="297"/>
                  </a:lnTo>
                  <a:lnTo>
                    <a:pt x="211" y="298"/>
                  </a:lnTo>
                  <a:lnTo>
                    <a:pt x="211" y="299"/>
                  </a:lnTo>
                  <a:lnTo>
                    <a:pt x="211" y="299"/>
                  </a:lnTo>
                  <a:lnTo>
                    <a:pt x="210" y="301"/>
                  </a:lnTo>
                  <a:lnTo>
                    <a:pt x="210" y="304"/>
                  </a:lnTo>
                  <a:lnTo>
                    <a:pt x="209" y="305"/>
                  </a:lnTo>
                  <a:lnTo>
                    <a:pt x="209" y="306"/>
                  </a:lnTo>
                  <a:lnTo>
                    <a:pt x="208" y="307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9"/>
                  </a:lnTo>
                  <a:lnTo>
                    <a:pt x="205" y="310"/>
                  </a:lnTo>
                  <a:lnTo>
                    <a:pt x="204" y="311"/>
                  </a:lnTo>
                  <a:lnTo>
                    <a:pt x="203" y="312"/>
                  </a:lnTo>
                  <a:lnTo>
                    <a:pt x="202" y="312"/>
                  </a:lnTo>
                  <a:lnTo>
                    <a:pt x="201" y="313"/>
                  </a:lnTo>
                  <a:lnTo>
                    <a:pt x="200" y="313"/>
                  </a:lnTo>
                  <a:lnTo>
                    <a:pt x="199" y="313"/>
                  </a:lnTo>
                  <a:lnTo>
                    <a:pt x="198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5" y="313"/>
                  </a:lnTo>
                  <a:lnTo>
                    <a:pt x="193" y="312"/>
                  </a:lnTo>
                  <a:lnTo>
                    <a:pt x="188" y="311"/>
                  </a:lnTo>
                  <a:lnTo>
                    <a:pt x="185" y="310"/>
                  </a:lnTo>
                  <a:lnTo>
                    <a:pt x="182" y="309"/>
                  </a:lnTo>
                  <a:lnTo>
                    <a:pt x="179" y="309"/>
                  </a:lnTo>
                  <a:lnTo>
                    <a:pt x="177" y="309"/>
                  </a:lnTo>
                  <a:lnTo>
                    <a:pt x="176" y="309"/>
                  </a:lnTo>
                  <a:lnTo>
                    <a:pt x="174" y="309"/>
                  </a:lnTo>
                  <a:lnTo>
                    <a:pt x="173" y="309"/>
                  </a:lnTo>
                  <a:lnTo>
                    <a:pt x="172" y="309"/>
                  </a:lnTo>
                  <a:lnTo>
                    <a:pt x="171" y="310"/>
                  </a:lnTo>
                  <a:lnTo>
                    <a:pt x="170" y="310"/>
                  </a:lnTo>
                  <a:lnTo>
                    <a:pt x="170" y="311"/>
                  </a:lnTo>
                  <a:lnTo>
                    <a:pt x="169" y="313"/>
                  </a:lnTo>
                  <a:lnTo>
                    <a:pt x="169" y="314"/>
                  </a:lnTo>
                  <a:lnTo>
                    <a:pt x="168" y="315"/>
                  </a:lnTo>
                  <a:lnTo>
                    <a:pt x="168" y="321"/>
                  </a:lnTo>
                  <a:lnTo>
                    <a:pt x="167" y="323"/>
                  </a:lnTo>
                  <a:lnTo>
                    <a:pt x="167" y="325"/>
                  </a:lnTo>
                  <a:lnTo>
                    <a:pt x="167" y="326"/>
                  </a:lnTo>
                  <a:lnTo>
                    <a:pt x="166" y="327"/>
                  </a:lnTo>
                  <a:lnTo>
                    <a:pt x="165" y="328"/>
                  </a:lnTo>
                  <a:lnTo>
                    <a:pt x="165" y="329"/>
                  </a:lnTo>
                  <a:lnTo>
                    <a:pt x="164" y="330"/>
                  </a:lnTo>
                  <a:lnTo>
                    <a:pt x="163" y="330"/>
                  </a:lnTo>
                  <a:lnTo>
                    <a:pt x="160" y="333"/>
                  </a:lnTo>
                  <a:lnTo>
                    <a:pt x="159" y="333"/>
                  </a:lnTo>
                  <a:lnTo>
                    <a:pt x="158" y="334"/>
                  </a:lnTo>
                  <a:lnTo>
                    <a:pt x="157" y="335"/>
                  </a:lnTo>
                  <a:lnTo>
                    <a:pt x="157" y="336"/>
                  </a:lnTo>
                  <a:lnTo>
                    <a:pt x="154" y="339"/>
                  </a:lnTo>
                  <a:lnTo>
                    <a:pt x="153" y="341"/>
                  </a:lnTo>
                  <a:lnTo>
                    <a:pt x="152" y="342"/>
                  </a:lnTo>
                  <a:lnTo>
                    <a:pt x="151" y="343"/>
                  </a:lnTo>
                  <a:lnTo>
                    <a:pt x="149" y="345"/>
                  </a:lnTo>
                  <a:lnTo>
                    <a:pt x="144" y="348"/>
                  </a:lnTo>
                  <a:lnTo>
                    <a:pt x="141" y="351"/>
                  </a:lnTo>
                  <a:lnTo>
                    <a:pt x="140" y="352"/>
                  </a:lnTo>
                  <a:lnTo>
                    <a:pt x="139" y="352"/>
                  </a:lnTo>
                  <a:lnTo>
                    <a:pt x="139" y="353"/>
                  </a:lnTo>
                  <a:lnTo>
                    <a:pt x="137" y="353"/>
                  </a:lnTo>
                  <a:lnTo>
                    <a:pt x="128" y="353"/>
                  </a:lnTo>
                  <a:lnTo>
                    <a:pt x="127" y="354"/>
                  </a:lnTo>
                  <a:lnTo>
                    <a:pt x="124" y="354"/>
                  </a:lnTo>
                  <a:lnTo>
                    <a:pt x="123" y="354"/>
                  </a:lnTo>
                  <a:lnTo>
                    <a:pt x="120" y="354"/>
                  </a:lnTo>
                  <a:lnTo>
                    <a:pt x="118" y="354"/>
                  </a:lnTo>
                  <a:lnTo>
                    <a:pt x="117" y="355"/>
                  </a:lnTo>
                  <a:lnTo>
                    <a:pt x="112" y="356"/>
                  </a:lnTo>
                  <a:lnTo>
                    <a:pt x="111" y="357"/>
                  </a:lnTo>
                  <a:lnTo>
                    <a:pt x="109" y="357"/>
                  </a:lnTo>
                  <a:lnTo>
                    <a:pt x="108" y="358"/>
                  </a:lnTo>
                  <a:lnTo>
                    <a:pt x="107" y="358"/>
                  </a:lnTo>
                  <a:lnTo>
                    <a:pt x="107" y="358"/>
                  </a:lnTo>
                  <a:lnTo>
                    <a:pt x="106" y="358"/>
                  </a:lnTo>
                  <a:lnTo>
                    <a:pt x="105" y="358"/>
                  </a:lnTo>
                  <a:lnTo>
                    <a:pt x="104" y="358"/>
                  </a:lnTo>
                  <a:lnTo>
                    <a:pt x="103" y="357"/>
                  </a:lnTo>
                  <a:lnTo>
                    <a:pt x="102" y="357"/>
                  </a:lnTo>
                  <a:lnTo>
                    <a:pt x="101" y="356"/>
                  </a:lnTo>
                  <a:lnTo>
                    <a:pt x="100" y="356"/>
                  </a:lnTo>
                  <a:lnTo>
                    <a:pt x="99" y="356"/>
                  </a:lnTo>
                  <a:lnTo>
                    <a:pt x="99" y="355"/>
                  </a:lnTo>
                  <a:lnTo>
                    <a:pt x="98" y="354"/>
                  </a:lnTo>
                  <a:lnTo>
                    <a:pt x="98" y="353"/>
                  </a:lnTo>
                  <a:lnTo>
                    <a:pt x="97" y="352"/>
                  </a:lnTo>
                  <a:lnTo>
                    <a:pt x="97" y="351"/>
                  </a:lnTo>
                  <a:lnTo>
                    <a:pt x="96" y="349"/>
                  </a:lnTo>
                  <a:lnTo>
                    <a:pt x="96" y="347"/>
                  </a:lnTo>
                  <a:lnTo>
                    <a:pt x="95" y="343"/>
                  </a:lnTo>
                  <a:lnTo>
                    <a:pt x="95" y="342"/>
                  </a:lnTo>
                  <a:lnTo>
                    <a:pt x="94" y="341"/>
                  </a:lnTo>
                  <a:lnTo>
                    <a:pt x="94" y="340"/>
                  </a:lnTo>
                  <a:lnTo>
                    <a:pt x="93" y="339"/>
                  </a:lnTo>
                  <a:lnTo>
                    <a:pt x="93" y="339"/>
                  </a:lnTo>
                  <a:lnTo>
                    <a:pt x="92" y="338"/>
                  </a:lnTo>
                  <a:lnTo>
                    <a:pt x="91" y="338"/>
                  </a:lnTo>
                  <a:lnTo>
                    <a:pt x="91" y="338"/>
                  </a:lnTo>
                  <a:lnTo>
                    <a:pt x="90" y="338"/>
                  </a:lnTo>
                  <a:lnTo>
                    <a:pt x="89" y="338"/>
                  </a:lnTo>
                  <a:lnTo>
                    <a:pt x="88" y="339"/>
                  </a:lnTo>
                  <a:lnTo>
                    <a:pt x="86" y="339"/>
                  </a:lnTo>
                  <a:lnTo>
                    <a:pt x="85" y="340"/>
                  </a:lnTo>
                  <a:lnTo>
                    <a:pt x="83" y="341"/>
                  </a:lnTo>
                  <a:lnTo>
                    <a:pt x="82" y="341"/>
                  </a:lnTo>
                  <a:lnTo>
                    <a:pt x="81" y="341"/>
                  </a:lnTo>
                  <a:lnTo>
                    <a:pt x="80" y="341"/>
                  </a:lnTo>
                  <a:lnTo>
                    <a:pt x="79" y="341"/>
                  </a:lnTo>
                  <a:lnTo>
                    <a:pt x="79" y="341"/>
                  </a:lnTo>
                  <a:lnTo>
                    <a:pt x="77" y="341"/>
                  </a:lnTo>
                  <a:lnTo>
                    <a:pt x="76" y="341"/>
                  </a:lnTo>
                  <a:lnTo>
                    <a:pt x="73" y="339"/>
                  </a:lnTo>
                  <a:lnTo>
                    <a:pt x="72" y="339"/>
                  </a:lnTo>
                  <a:lnTo>
                    <a:pt x="70" y="338"/>
                  </a:lnTo>
                  <a:lnTo>
                    <a:pt x="69" y="338"/>
                  </a:lnTo>
                  <a:lnTo>
                    <a:pt x="68" y="339"/>
                  </a:lnTo>
                  <a:lnTo>
                    <a:pt x="67" y="339"/>
                  </a:lnTo>
                  <a:lnTo>
                    <a:pt x="66" y="340"/>
                  </a:lnTo>
                  <a:lnTo>
                    <a:pt x="63" y="341"/>
                  </a:lnTo>
                  <a:lnTo>
                    <a:pt x="62" y="341"/>
                  </a:lnTo>
                  <a:lnTo>
                    <a:pt x="61" y="342"/>
                  </a:lnTo>
                  <a:lnTo>
                    <a:pt x="61" y="342"/>
                  </a:lnTo>
                  <a:lnTo>
                    <a:pt x="60" y="342"/>
                  </a:lnTo>
                  <a:lnTo>
                    <a:pt x="59" y="342"/>
                  </a:lnTo>
                  <a:lnTo>
                    <a:pt x="59" y="341"/>
                  </a:lnTo>
                  <a:lnTo>
                    <a:pt x="58" y="341"/>
                  </a:lnTo>
                  <a:lnTo>
                    <a:pt x="57" y="340"/>
                  </a:lnTo>
                  <a:lnTo>
                    <a:pt x="57" y="340"/>
                  </a:lnTo>
                  <a:lnTo>
                    <a:pt x="56" y="339"/>
                  </a:lnTo>
                  <a:lnTo>
                    <a:pt x="56" y="339"/>
                  </a:lnTo>
                  <a:lnTo>
                    <a:pt x="56" y="339"/>
                  </a:lnTo>
                  <a:lnTo>
                    <a:pt x="56" y="338"/>
                  </a:lnTo>
                  <a:lnTo>
                    <a:pt x="56" y="338"/>
                  </a:lnTo>
                  <a:lnTo>
                    <a:pt x="55" y="336"/>
                  </a:lnTo>
                  <a:lnTo>
                    <a:pt x="54" y="334"/>
                  </a:lnTo>
                  <a:lnTo>
                    <a:pt x="53" y="333"/>
                  </a:lnTo>
                  <a:lnTo>
                    <a:pt x="52" y="332"/>
                  </a:lnTo>
                  <a:lnTo>
                    <a:pt x="51" y="330"/>
                  </a:lnTo>
                  <a:lnTo>
                    <a:pt x="50" y="329"/>
                  </a:lnTo>
                  <a:lnTo>
                    <a:pt x="49" y="328"/>
                  </a:lnTo>
                  <a:lnTo>
                    <a:pt x="47" y="326"/>
                  </a:lnTo>
                  <a:lnTo>
                    <a:pt x="45" y="325"/>
                  </a:lnTo>
                  <a:lnTo>
                    <a:pt x="42" y="323"/>
                  </a:lnTo>
                  <a:lnTo>
                    <a:pt x="40" y="322"/>
                  </a:lnTo>
                  <a:lnTo>
                    <a:pt x="39" y="322"/>
                  </a:lnTo>
                  <a:lnTo>
                    <a:pt x="38" y="320"/>
                  </a:lnTo>
                  <a:lnTo>
                    <a:pt x="38" y="319"/>
                  </a:lnTo>
                  <a:lnTo>
                    <a:pt x="37" y="318"/>
                  </a:lnTo>
                  <a:lnTo>
                    <a:pt x="34" y="313"/>
                  </a:lnTo>
                  <a:lnTo>
                    <a:pt x="30" y="306"/>
                  </a:lnTo>
                  <a:lnTo>
                    <a:pt x="30" y="305"/>
                  </a:lnTo>
                  <a:lnTo>
                    <a:pt x="29" y="303"/>
                  </a:lnTo>
                  <a:lnTo>
                    <a:pt x="26" y="295"/>
                  </a:lnTo>
                  <a:lnTo>
                    <a:pt x="25" y="293"/>
                  </a:lnTo>
                  <a:lnTo>
                    <a:pt x="24" y="291"/>
                  </a:lnTo>
                  <a:lnTo>
                    <a:pt x="23" y="288"/>
                  </a:lnTo>
                  <a:lnTo>
                    <a:pt x="21" y="285"/>
                  </a:lnTo>
                  <a:lnTo>
                    <a:pt x="21" y="284"/>
                  </a:lnTo>
                  <a:lnTo>
                    <a:pt x="19" y="282"/>
                  </a:lnTo>
                  <a:lnTo>
                    <a:pt x="18" y="280"/>
                  </a:lnTo>
                  <a:lnTo>
                    <a:pt x="16" y="278"/>
                  </a:lnTo>
                  <a:lnTo>
                    <a:pt x="15" y="276"/>
                  </a:lnTo>
                  <a:lnTo>
                    <a:pt x="14" y="274"/>
                  </a:lnTo>
                  <a:lnTo>
                    <a:pt x="12" y="268"/>
                  </a:lnTo>
                  <a:lnTo>
                    <a:pt x="9" y="263"/>
                  </a:lnTo>
                  <a:lnTo>
                    <a:pt x="8" y="261"/>
                  </a:lnTo>
                  <a:lnTo>
                    <a:pt x="7" y="258"/>
                  </a:lnTo>
                  <a:lnTo>
                    <a:pt x="7" y="257"/>
                  </a:lnTo>
                  <a:lnTo>
                    <a:pt x="6" y="255"/>
                  </a:lnTo>
                  <a:lnTo>
                    <a:pt x="6" y="251"/>
                  </a:lnTo>
                  <a:lnTo>
                    <a:pt x="5" y="249"/>
                  </a:lnTo>
                  <a:lnTo>
                    <a:pt x="5" y="247"/>
                  </a:lnTo>
                  <a:lnTo>
                    <a:pt x="4" y="243"/>
                  </a:lnTo>
                  <a:lnTo>
                    <a:pt x="3" y="241"/>
                  </a:lnTo>
                  <a:lnTo>
                    <a:pt x="2" y="241"/>
                  </a:lnTo>
                  <a:lnTo>
                    <a:pt x="1" y="238"/>
                  </a:lnTo>
                  <a:lnTo>
                    <a:pt x="1" y="237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1" y="231"/>
                  </a:lnTo>
                  <a:lnTo>
                    <a:pt x="1" y="230"/>
                  </a:lnTo>
                  <a:lnTo>
                    <a:pt x="1" y="229"/>
                  </a:lnTo>
                  <a:lnTo>
                    <a:pt x="2" y="228"/>
                  </a:lnTo>
                  <a:lnTo>
                    <a:pt x="2" y="227"/>
                  </a:lnTo>
                  <a:lnTo>
                    <a:pt x="3" y="225"/>
                  </a:lnTo>
                  <a:lnTo>
                    <a:pt x="7" y="220"/>
                  </a:lnTo>
                  <a:lnTo>
                    <a:pt x="8" y="219"/>
                  </a:lnTo>
                  <a:lnTo>
                    <a:pt x="8" y="217"/>
                  </a:lnTo>
                  <a:lnTo>
                    <a:pt x="8" y="216"/>
                  </a:lnTo>
                  <a:lnTo>
                    <a:pt x="9" y="215"/>
                  </a:lnTo>
                  <a:lnTo>
                    <a:pt x="9" y="210"/>
                  </a:lnTo>
                  <a:lnTo>
                    <a:pt x="10" y="209"/>
                  </a:lnTo>
                  <a:lnTo>
                    <a:pt x="10" y="207"/>
                  </a:lnTo>
                  <a:lnTo>
                    <a:pt x="11" y="205"/>
                  </a:lnTo>
                  <a:lnTo>
                    <a:pt x="12" y="203"/>
                  </a:lnTo>
                  <a:lnTo>
                    <a:pt x="12" y="202"/>
                  </a:lnTo>
                  <a:lnTo>
                    <a:pt x="13" y="201"/>
                  </a:lnTo>
                  <a:lnTo>
                    <a:pt x="14" y="200"/>
                  </a:lnTo>
                  <a:lnTo>
                    <a:pt x="15" y="199"/>
                  </a:lnTo>
                  <a:lnTo>
                    <a:pt x="16" y="198"/>
                  </a:lnTo>
                  <a:lnTo>
                    <a:pt x="17" y="197"/>
                  </a:lnTo>
                  <a:lnTo>
                    <a:pt x="22" y="193"/>
                  </a:lnTo>
                  <a:lnTo>
                    <a:pt x="25" y="190"/>
                  </a:lnTo>
                  <a:lnTo>
                    <a:pt x="26" y="189"/>
                  </a:lnTo>
                  <a:lnTo>
                    <a:pt x="27" y="189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7"/>
                  </a:lnTo>
                  <a:lnTo>
                    <a:pt x="30" y="187"/>
                  </a:lnTo>
                  <a:lnTo>
                    <a:pt x="30" y="186"/>
                  </a:lnTo>
                  <a:lnTo>
                    <a:pt x="31" y="186"/>
                  </a:lnTo>
                  <a:lnTo>
                    <a:pt x="31" y="185"/>
                  </a:lnTo>
                  <a:lnTo>
                    <a:pt x="31" y="182"/>
                  </a:lnTo>
                  <a:lnTo>
                    <a:pt x="31" y="181"/>
                  </a:lnTo>
                  <a:lnTo>
                    <a:pt x="31" y="180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3" y="174"/>
                  </a:lnTo>
                  <a:lnTo>
                    <a:pt x="33" y="172"/>
                  </a:lnTo>
                  <a:lnTo>
                    <a:pt x="34" y="171"/>
                  </a:lnTo>
                  <a:lnTo>
                    <a:pt x="35" y="169"/>
                  </a:lnTo>
                  <a:lnTo>
                    <a:pt x="35" y="168"/>
                  </a:lnTo>
                  <a:lnTo>
                    <a:pt x="36" y="167"/>
                  </a:lnTo>
                  <a:lnTo>
                    <a:pt x="37" y="166"/>
                  </a:lnTo>
                  <a:lnTo>
                    <a:pt x="38" y="165"/>
                  </a:lnTo>
                  <a:lnTo>
                    <a:pt x="40" y="162"/>
                  </a:lnTo>
                  <a:lnTo>
                    <a:pt x="41" y="161"/>
                  </a:lnTo>
                  <a:lnTo>
                    <a:pt x="42" y="160"/>
                  </a:lnTo>
                  <a:lnTo>
                    <a:pt x="42" y="159"/>
                  </a:lnTo>
                  <a:lnTo>
                    <a:pt x="43" y="158"/>
                  </a:lnTo>
                  <a:lnTo>
                    <a:pt x="43" y="157"/>
                  </a:lnTo>
                  <a:lnTo>
                    <a:pt x="44" y="153"/>
                  </a:lnTo>
                  <a:lnTo>
                    <a:pt x="44" y="152"/>
                  </a:lnTo>
                  <a:lnTo>
                    <a:pt x="44" y="150"/>
                  </a:lnTo>
                  <a:lnTo>
                    <a:pt x="43" y="148"/>
                  </a:lnTo>
                  <a:lnTo>
                    <a:pt x="43" y="143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3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5" y="138"/>
                  </a:lnTo>
                  <a:lnTo>
                    <a:pt x="46" y="138"/>
                  </a:lnTo>
                  <a:lnTo>
                    <a:pt x="49" y="137"/>
                  </a:lnTo>
                  <a:lnTo>
                    <a:pt x="50" y="137"/>
                  </a:lnTo>
                  <a:lnTo>
                    <a:pt x="51" y="137"/>
                  </a:lnTo>
                  <a:lnTo>
                    <a:pt x="52" y="137"/>
                  </a:lnTo>
                  <a:lnTo>
                    <a:pt x="53" y="137"/>
                  </a:lnTo>
                  <a:lnTo>
                    <a:pt x="54" y="138"/>
                  </a:lnTo>
                  <a:lnTo>
                    <a:pt x="57" y="139"/>
                  </a:lnTo>
                  <a:lnTo>
                    <a:pt x="60" y="140"/>
                  </a:lnTo>
                  <a:lnTo>
                    <a:pt x="61" y="140"/>
                  </a:lnTo>
                  <a:lnTo>
                    <a:pt x="64" y="142"/>
                  </a:lnTo>
                  <a:lnTo>
                    <a:pt x="68" y="144"/>
                  </a:lnTo>
                  <a:lnTo>
                    <a:pt x="69" y="145"/>
                  </a:lnTo>
                  <a:lnTo>
                    <a:pt x="71" y="146"/>
                  </a:lnTo>
                  <a:lnTo>
                    <a:pt x="73" y="147"/>
                  </a:lnTo>
                  <a:lnTo>
                    <a:pt x="75" y="147"/>
                  </a:lnTo>
                  <a:lnTo>
                    <a:pt x="76" y="147"/>
                  </a:lnTo>
                  <a:lnTo>
                    <a:pt x="78" y="147"/>
                  </a:lnTo>
                  <a:lnTo>
                    <a:pt x="79" y="148"/>
                  </a:lnTo>
                  <a:lnTo>
                    <a:pt x="80" y="147"/>
                  </a:lnTo>
                  <a:lnTo>
                    <a:pt x="81" y="147"/>
                  </a:lnTo>
                  <a:lnTo>
                    <a:pt x="82" y="147"/>
                  </a:lnTo>
                  <a:lnTo>
                    <a:pt x="83" y="147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5" y="145"/>
                  </a:lnTo>
                  <a:lnTo>
                    <a:pt x="86" y="145"/>
                  </a:lnTo>
                  <a:lnTo>
                    <a:pt x="87" y="144"/>
                  </a:lnTo>
                  <a:lnTo>
                    <a:pt x="87" y="143"/>
                  </a:lnTo>
                  <a:lnTo>
                    <a:pt x="88" y="142"/>
                  </a:lnTo>
                  <a:lnTo>
                    <a:pt x="88" y="141"/>
                  </a:lnTo>
                  <a:lnTo>
                    <a:pt x="89" y="139"/>
                  </a:lnTo>
                  <a:lnTo>
                    <a:pt x="91" y="132"/>
                  </a:lnTo>
                  <a:lnTo>
                    <a:pt x="92" y="130"/>
                  </a:lnTo>
                  <a:lnTo>
                    <a:pt x="93" y="127"/>
                  </a:lnTo>
                  <a:lnTo>
                    <a:pt x="93" y="126"/>
                  </a:lnTo>
                  <a:lnTo>
                    <a:pt x="94" y="125"/>
                  </a:lnTo>
                  <a:lnTo>
                    <a:pt x="94" y="124"/>
                  </a:lnTo>
                  <a:lnTo>
                    <a:pt x="95" y="123"/>
                  </a:lnTo>
                  <a:lnTo>
                    <a:pt x="96" y="123"/>
                  </a:lnTo>
                  <a:lnTo>
                    <a:pt x="97" y="122"/>
                  </a:lnTo>
                  <a:lnTo>
                    <a:pt x="99" y="121"/>
                  </a:lnTo>
                  <a:lnTo>
                    <a:pt x="103" y="118"/>
                  </a:lnTo>
                  <a:lnTo>
                    <a:pt x="104" y="117"/>
                  </a:lnTo>
                  <a:lnTo>
                    <a:pt x="107" y="115"/>
                  </a:lnTo>
                  <a:lnTo>
                    <a:pt x="108" y="114"/>
                  </a:lnTo>
                  <a:lnTo>
                    <a:pt x="110" y="112"/>
                  </a:lnTo>
                  <a:lnTo>
                    <a:pt x="112" y="111"/>
                  </a:lnTo>
                  <a:lnTo>
                    <a:pt x="112" y="110"/>
                  </a:lnTo>
                  <a:lnTo>
                    <a:pt x="113" y="109"/>
                  </a:lnTo>
                  <a:lnTo>
                    <a:pt x="113" y="109"/>
                  </a:lnTo>
                  <a:lnTo>
                    <a:pt x="113" y="108"/>
                  </a:lnTo>
                  <a:lnTo>
                    <a:pt x="114" y="109"/>
                  </a:lnTo>
                  <a:lnTo>
                    <a:pt x="121" y="111"/>
                  </a:lnTo>
                  <a:lnTo>
                    <a:pt x="128" y="114"/>
                  </a:lnTo>
                  <a:lnTo>
                    <a:pt x="131" y="115"/>
                  </a:lnTo>
                  <a:lnTo>
                    <a:pt x="134" y="116"/>
                  </a:lnTo>
                  <a:lnTo>
                    <a:pt x="141" y="120"/>
                  </a:lnTo>
                  <a:lnTo>
                    <a:pt x="146" y="121"/>
                  </a:lnTo>
                  <a:lnTo>
                    <a:pt x="148" y="122"/>
                  </a:lnTo>
                  <a:lnTo>
                    <a:pt x="149" y="123"/>
                  </a:lnTo>
                  <a:lnTo>
                    <a:pt x="150" y="124"/>
                  </a:lnTo>
                  <a:lnTo>
                    <a:pt x="152" y="125"/>
                  </a:lnTo>
                  <a:lnTo>
                    <a:pt x="154" y="127"/>
                  </a:lnTo>
                  <a:lnTo>
                    <a:pt x="155" y="128"/>
                  </a:lnTo>
                  <a:lnTo>
                    <a:pt x="156" y="128"/>
                  </a:lnTo>
                  <a:lnTo>
                    <a:pt x="157" y="129"/>
                  </a:lnTo>
                  <a:lnTo>
                    <a:pt x="158" y="129"/>
                  </a:lnTo>
                  <a:lnTo>
                    <a:pt x="160" y="130"/>
                  </a:lnTo>
                  <a:lnTo>
                    <a:pt x="164" y="130"/>
                  </a:lnTo>
                  <a:lnTo>
                    <a:pt x="165" y="130"/>
                  </a:lnTo>
                  <a:lnTo>
                    <a:pt x="172" y="131"/>
                  </a:lnTo>
                  <a:lnTo>
                    <a:pt x="174" y="132"/>
                  </a:lnTo>
                  <a:lnTo>
                    <a:pt x="176" y="132"/>
                  </a:lnTo>
                  <a:lnTo>
                    <a:pt x="178" y="132"/>
                  </a:lnTo>
                  <a:lnTo>
                    <a:pt x="179" y="132"/>
                  </a:lnTo>
                  <a:lnTo>
                    <a:pt x="181" y="132"/>
                  </a:lnTo>
                  <a:lnTo>
                    <a:pt x="182" y="131"/>
                  </a:lnTo>
                  <a:lnTo>
                    <a:pt x="183" y="131"/>
                  </a:lnTo>
                  <a:lnTo>
                    <a:pt x="184" y="130"/>
                  </a:lnTo>
                  <a:lnTo>
                    <a:pt x="185" y="130"/>
                  </a:lnTo>
                  <a:lnTo>
                    <a:pt x="186" y="129"/>
                  </a:lnTo>
                  <a:lnTo>
                    <a:pt x="187" y="128"/>
                  </a:lnTo>
                  <a:lnTo>
                    <a:pt x="188" y="127"/>
                  </a:lnTo>
                  <a:lnTo>
                    <a:pt x="189" y="125"/>
                  </a:lnTo>
                  <a:lnTo>
                    <a:pt x="190" y="123"/>
                  </a:lnTo>
                  <a:lnTo>
                    <a:pt x="192" y="116"/>
                  </a:lnTo>
                  <a:lnTo>
                    <a:pt x="193" y="114"/>
                  </a:lnTo>
                  <a:lnTo>
                    <a:pt x="195" y="111"/>
                  </a:lnTo>
                  <a:lnTo>
                    <a:pt x="197" y="107"/>
                  </a:lnTo>
                  <a:lnTo>
                    <a:pt x="198" y="105"/>
                  </a:lnTo>
                  <a:lnTo>
                    <a:pt x="199" y="104"/>
                  </a:lnTo>
                  <a:lnTo>
                    <a:pt x="200" y="103"/>
                  </a:lnTo>
                  <a:lnTo>
                    <a:pt x="201" y="103"/>
                  </a:lnTo>
                  <a:lnTo>
                    <a:pt x="201" y="102"/>
                  </a:lnTo>
                  <a:lnTo>
                    <a:pt x="202" y="102"/>
                  </a:lnTo>
                  <a:lnTo>
                    <a:pt x="203" y="101"/>
                  </a:lnTo>
                  <a:lnTo>
                    <a:pt x="204" y="101"/>
                  </a:lnTo>
                  <a:lnTo>
                    <a:pt x="205" y="101"/>
                  </a:lnTo>
                  <a:lnTo>
                    <a:pt x="211" y="100"/>
                  </a:lnTo>
                  <a:lnTo>
                    <a:pt x="217" y="98"/>
                  </a:lnTo>
                  <a:lnTo>
                    <a:pt x="219" y="98"/>
                  </a:lnTo>
                  <a:lnTo>
                    <a:pt x="220" y="98"/>
                  </a:lnTo>
                  <a:lnTo>
                    <a:pt x="222" y="98"/>
                  </a:lnTo>
                  <a:lnTo>
                    <a:pt x="226" y="99"/>
                  </a:lnTo>
                  <a:lnTo>
                    <a:pt x="227" y="99"/>
                  </a:lnTo>
                  <a:lnTo>
                    <a:pt x="228" y="99"/>
                  </a:lnTo>
                  <a:lnTo>
                    <a:pt x="232" y="99"/>
                  </a:lnTo>
                  <a:lnTo>
                    <a:pt x="233" y="99"/>
                  </a:lnTo>
                  <a:lnTo>
                    <a:pt x="235" y="99"/>
                  </a:lnTo>
                  <a:lnTo>
                    <a:pt x="237" y="100"/>
                  </a:lnTo>
                  <a:lnTo>
                    <a:pt x="240" y="100"/>
                  </a:lnTo>
                  <a:lnTo>
                    <a:pt x="248" y="103"/>
                  </a:lnTo>
                  <a:lnTo>
                    <a:pt x="250" y="103"/>
                  </a:lnTo>
                  <a:lnTo>
                    <a:pt x="252" y="103"/>
                  </a:lnTo>
                  <a:lnTo>
                    <a:pt x="253" y="103"/>
                  </a:lnTo>
                  <a:lnTo>
                    <a:pt x="255" y="104"/>
                  </a:lnTo>
                  <a:lnTo>
                    <a:pt x="256" y="103"/>
                  </a:lnTo>
                  <a:lnTo>
                    <a:pt x="258" y="103"/>
                  </a:lnTo>
                  <a:lnTo>
                    <a:pt x="259" y="103"/>
                  </a:lnTo>
                  <a:lnTo>
                    <a:pt x="261" y="103"/>
                  </a:lnTo>
                  <a:lnTo>
                    <a:pt x="263" y="102"/>
                  </a:lnTo>
                  <a:lnTo>
                    <a:pt x="264" y="102"/>
                  </a:lnTo>
                  <a:lnTo>
                    <a:pt x="266" y="101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68" y="99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9" y="97"/>
                  </a:lnTo>
                  <a:lnTo>
                    <a:pt x="270" y="96"/>
                  </a:lnTo>
                  <a:lnTo>
                    <a:pt x="270" y="95"/>
                  </a:lnTo>
                  <a:lnTo>
                    <a:pt x="270" y="94"/>
                  </a:lnTo>
                  <a:lnTo>
                    <a:pt x="270" y="93"/>
                  </a:lnTo>
                  <a:lnTo>
                    <a:pt x="271" y="91"/>
                  </a:lnTo>
                  <a:lnTo>
                    <a:pt x="271" y="85"/>
                  </a:lnTo>
                  <a:lnTo>
                    <a:pt x="271" y="78"/>
                  </a:lnTo>
                  <a:lnTo>
                    <a:pt x="271" y="77"/>
                  </a:lnTo>
                  <a:lnTo>
                    <a:pt x="271" y="73"/>
                  </a:lnTo>
                  <a:lnTo>
                    <a:pt x="271" y="70"/>
                  </a:lnTo>
                  <a:lnTo>
                    <a:pt x="270" y="69"/>
                  </a:lnTo>
                  <a:lnTo>
                    <a:pt x="271" y="67"/>
                  </a:lnTo>
                  <a:lnTo>
                    <a:pt x="271" y="65"/>
                  </a:lnTo>
                  <a:lnTo>
                    <a:pt x="271" y="64"/>
                  </a:lnTo>
                  <a:lnTo>
                    <a:pt x="275" y="56"/>
                  </a:lnTo>
                  <a:lnTo>
                    <a:pt x="275" y="54"/>
                  </a:lnTo>
                  <a:lnTo>
                    <a:pt x="276" y="52"/>
                  </a:lnTo>
                  <a:lnTo>
                    <a:pt x="276" y="49"/>
                  </a:lnTo>
                  <a:lnTo>
                    <a:pt x="277" y="46"/>
                  </a:lnTo>
                  <a:lnTo>
                    <a:pt x="277" y="39"/>
                  </a:lnTo>
                  <a:lnTo>
                    <a:pt x="277" y="37"/>
                  </a:lnTo>
                  <a:lnTo>
                    <a:pt x="277" y="36"/>
                  </a:lnTo>
                  <a:lnTo>
                    <a:pt x="277" y="35"/>
                  </a:lnTo>
                  <a:lnTo>
                    <a:pt x="277" y="34"/>
                  </a:lnTo>
                  <a:lnTo>
                    <a:pt x="276" y="33"/>
                  </a:lnTo>
                  <a:lnTo>
                    <a:pt x="276" y="32"/>
                  </a:lnTo>
                  <a:lnTo>
                    <a:pt x="275" y="31"/>
                  </a:lnTo>
                  <a:lnTo>
                    <a:pt x="275" y="30"/>
                  </a:lnTo>
                  <a:lnTo>
                    <a:pt x="274" y="29"/>
                  </a:lnTo>
                  <a:lnTo>
                    <a:pt x="274" y="29"/>
                  </a:lnTo>
                  <a:lnTo>
                    <a:pt x="273" y="28"/>
                  </a:lnTo>
                  <a:lnTo>
                    <a:pt x="272" y="28"/>
                  </a:lnTo>
                  <a:lnTo>
                    <a:pt x="271" y="27"/>
                  </a:lnTo>
                  <a:lnTo>
                    <a:pt x="268" y="26"/>
                  </a:lnTo>
                  <a:lnTo>
                    <a:pt x="267" y="26"/>
                  </a:lnTo>
                  <a:lnTo>
                    <a:pt x="266" y="25"/>
                  </a:lnTo>
                  <a:lnTo>
                    <a:pt x="265" y="25"/>
                  </a:lnTo>
                  <a:lnTo>
                    <a:pt x="264" y="24"/>
                  </a:lnTo>
                  <a:lnTo>
                    <a:pt x="263" y="23"/>
                  </a:lnTo>
                  <a:lnTo>
                    <a:pt x="263" y="22"/>
                  </a:lnTo>
                  <a:lnTo>
                    <a:pt x="262" y="22"/>
                  </a:lnTo>
                  <a:lnTo>
                    <a:pt x="262" y="21"/>
                  </a:lnTo>
                  <a:lnTo>
                    <a:pt x="262" y="20"/>
                  </a:lnTo>
                  <a:lnTo>
                    <a:pt x="262" y="19"/>
                  </a:lnTo>
                  <a:lnTo>
                    <a:pt x="262" y="19"/>
                  </a:lnTo>
                  <a:lnTo>
                    <a:pt x="262" y="18"/>
                  </a:lnTo>
                  <a:lnTo>
                    <a:pt x="263" y="17"/>
                  </a:lnTo>
                  <a:lnTo>
                    <a:pt x="263" y="15"/>
                  </a:lnTo>
                  <a:lnTo>
                    <a:pt x="264" y="14"/>
                  </a:lnTo>
                  <a:lnTo>
                    <a:pt x="265" y="13"/>
                  </a:lnTo>
                  <a:lnTo>
                    <a:pt x="265" y="12"/>
                  </a:lnTo>
                  <a:lnTo>
                    <a:pt x="266" y="11"/>
                  </a:lnTo>
                  <a:lnTo>
                    <a:pt x="268" y="10"/>
                  </a:lnTo>
                  <a:lnTo>
                    <a:pt x="269" y="8"/>
                  </a:lnTo>
                  <a:lnTo>
                    <a:pt x="275" y="4"/>
                  </a:lnTo>
                  <a:lnTo>
                    <a:pt x="278" y="2"/>
                  </a:lnTo>
                  <a:lnTo>
                    <a:pt x="279" y="1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6BAED6"/>
            </a:solidFill>
            <a:ln w="2698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 275">
              <a:extLst>
                <a:ext uri="{FF2B5EF4-FFF2-40B4-BE49-F238E27FC236}">
                  <a16:creationId xmlns:a16="http://schemas.microsoft.com/office/drawing/2014/main" id="{3DB1B10B-964B-A72A-DEA1-748D0A894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2648" y="2994042"/>
              <a:ext cx="741072" cy="630344"/>
            </a:xfrm>
            <a:custGeom>
              <a:avLst/>
              <a:gdLst>
                <a:gd name="T0" fmla="*/ 240 w 618"/>
                <a:gd name="T1" fmla="*/ 22 h 479"/>
                <a:gd name="T2" fmla="*/ 288 w 618"/>
                <a:gd name="T3" fmla="*/ 18 h 479"/>
                <a:gd name="T4" fmla="*/ 313 w 618"/>
                <a:gd name="T5" fmla="*/ 64 h 479"/>
                <a:gd name="T6" fmla="*/ 349 w 618"/>
                <a:gd name="T7" fmla="*/ 58 h 479"/>
                <a:gd name="T8" fmla="*/ 371 w 618"/>
                <a:gd name="T9" fmla="*/ 86 h 479"/>
                <a:gd name="T10" fmla="*/ 373 w 618"/>
                <a:gd name="T11" fmla="*/ 111 h 479"/>
                <a:gd name="T12" fmla="*/ 401 w 618"/>
                <a:gd name="T13" fmla="*/ 87 h 479"/>
                <a:gd name="T14" fmla="*/ 439 w 618"/>
                <a:gd name="T15" fmla="*/ 87 h 479"/>
                <a:gd name="T16" fmla="*/ 460 w 618"/>
                <a:gd name="T17" fmla="*/ 85 h 479"/>
                <a:gd name="T18" fmla="*/ 488 w 618"/>
                <a:gd name="T19" fmla="*/ 72 h 479"/>
                <a:gd name="T20" fmla="*/ 532 w 618"/>
                <a:gd name="T21" fmla="*/ 97 h 479"/>
                <a:gd name="T22" fmla="*/ 543 w 618"/>
                <a:gd name="T23" fmla="*/ 135 h 479"/>
                <a:gd name="T24" fmla="*/ 520 w 618"/>
                <a:gd name="T25" fmla="*/ 176 h 479"/>
                <a:gd name="T26" fmla="*/ 493 w 618"/>
                <a:gd name="T27" fmla="*/ 189 h 479"/>
                <a:gd name="T28" fmla="*/ 466 w 618"/>
                <a:gd name="T29" fmla="*/ 208 h 479"/>
                <a:gd name="T30" fmla="*/ 456 w 618"/>
                <a:gd name="T31" fmla="*/ 222 h 479"/>
                <a:gd name="T32" fmla="*/ 475 w 618"/>
                <a:gd name="T33" fmla="*/ 244 h 479"/>
                <a:gd name="T34" fmla="*/ 500 w 618"/>
                <a:gd name="T35" fmla="*/ 259 h 479"/>
                <a:gd name="T36" fmla="*/ 526 w 618"/>
                <a:gd name="T37" fmla="*/ 276 h 479"/>
                <a:gd name="T38" fmla="*/ 556 w 618"/>
                <a:gd name="T39" fmla="*/ 299 h 479"/>
                <a:gd name="T40" fmla="*/ 601 w 618"/>
                <a:gd name="T41" fmla="*/ 354 h 479"/>
                <a:gd name="T42" fmla="*/ 617 w 618"/>
                <a:gd name="T43" fmla="*/ 406 h 479"/>
                <a:gd name="T44" fmla="*/ 590 w 618"/>
                <a:gd name="T45" fmla="*/ 401 h 479"/>
                <a:gd name="T46" fmla="*/ 571 w 618"/>
                <a:gd name="T47" fmla="*/ 413 h 479"/>
                <a:gd name="T48" fmla="*/ 527 w 618"/>
                <a:gd name="T49" fmla="*/ 441 h 479"/>
                <a:gd name="T50" fmla="*/ 511 w 618"/>
                <a:gd name="T51" fmla="*/ 464 h 479"/>
                <a:gd name="T52" fmla="*/ 503 w 618"/>
                <a:gd name="T53" fmla="*/ 477 h 479"/>
                <a:gd name="T54" fmla="*/ 470 w 618"/>
                <a:gd name="T55" fmla="*/ 477 h 479"/>
                <a:gd name="T56" fmla="*/ 429 w 618"/>
                <a:gd name="T57" fmla="*/ 462 h 479"/>
                <a:gd name="T58" fmla="*/ 394 w 618"/>
                <a:gd name="T59" fmla="*/ 436 h 479"/>
                <a:gd name="T60" fmla="*/ 369 w 618"/>
                <a:gd name="T61" fmla="*/ 409 h 479"/>
                <a:gd name="T62" fmla="*/ 324 w 618"/>
                <a:gd name="T63" fmla="*/ 410 h 479"/>
                <a:gd name="T64" fmla="*/ 296 w 618"/>
                <a:gd name="T65" fmla="*/ 419 h 479"/>
                <a:gd name="T66" fmla="*/ 280 w 618"/>
                <a:gd name="T67" fmla="*/ 396 h 479"/>
                <a:gd name="T68" fmla="*/ 256 w 618"/>
                <a:gd name="T69" fmla="*/ 420 h 479"/>
                <a:gd name="T70" fmla="*/ 219 w 618"/>
                <a:gd name="T71" fmla="*/ 422 h 479"/>
                <a:gd name="T72" fmla="*/ 192 w 618"/>
                <a:gd name="T73" fmla="*/ 416 h 479"/>
                <a:gd name="T74" fmla="*/ 166 w 618"/>
                <a:gd name="T75" fmla="*/ 435 h 479"/>
                <a:gd name="T76" fmla="*/ 138 w 618"/>
                <a:gd name="T77" fmla="*/ 441 h 479"/>
                <a:gd name="T78" fmla="*/ 126 w 618"/>
                <a:gd name="T79" fmla="*/ 422 h 479"/>
                <a:gd name="T80" fmla="*/ 105 w 618"/>
                <a:gd name="T81" fmla="*/ 404 h 479"/>
                <a:gd name="T82" fmla="*/ 117 w 618"/>
                <a:gd name="T83" fmla="*/ 373 h 479"/>
                <a:gd name="T84" fmla="*/ 110 w 618"/>
                <a:gd name="T85" fmla="*/ 330 h 479"/>
                <a:gd name="T86" fmla="*/ 84 w 618"/>
                <a:gd name="T87" fmla="*/ 322 h 479"/>
                <a:gd name="T88" fmla="*/ 44 w 618"/>
                <a:gd name="T89" fmla="*/ 318 h 479"/>
                <a:gd name="T90" fmla="*/ 30 w 618"/>
                <a:gd name="T91" fmla="*/ 293 h 479"/>
                <a:gd name="T92" fmla="*/ 6 w 618"/>
                <a:gd name="T93" fmla="*/ 281 h 479"/>
                <a:gd name="T94" fmla="*/ 7 w 618"/>
                <a:gd name="T95" fmla="*/ 258 h 479"/>
                <a:gd name="T96" fmla="*/ 14 w 618"/>
                <a:gd name="T97" fmla="*/ 223 h 479"/>
                <a:gd name="T98" fmla="*/ 3 w 618"/>
                <a:gd name="T99" fmla="*/ 184 h 479"/>
                <a:gd name="T100" fmla="*/ 33 w 618"/>
                <a:gd name="T101" fmla="*/ 181 h 479"/>
                <a:gd name="T102" fmla="*/ 62 w 618"/>
                <a:gd name="T103" fmla="*/ 171 h 479"/>
                <a:gd name="T104" fmla="*/ 92 w 618"/>
                <a:gd name="T105" fmla="*/ 177 h 479"/>
                <a:gd name="T106" fmla="*/ 114 w 618"/>
                <a:gd name="T107" fmla="*/ 191 h 479"/>
                <a:gd name="T108" fmla="*/ 136 w 618"/>
                <a:gd name="T109" fmla="*/ 189 h 479"/>
                <a:gd name="T110" fmla="*/ 151 w 618"/>
                <a:gd name="T111" fmla="*/ 159 h 479"/>
                <a:gd name="T112" fmla="*/ 172 w 618"/>
                <a:gd name="T113" fmla="*/ 171 h 479"/>
                <a:gd name="T114" fmla="*/ 204 w 618"/>
                <a:gd name="T115" fmla="*/ 171 h 479"/>
                <a:gd name="T116" fmla="*/ 202 w 618"/>
                <a:gd name="T117" fmla="*/ 145 h 479"/>
                <a:gd name="T118" fmla="*/ 197 w 618"/>
                <a:gd name="T119" fmla="*/ 104 h 479"/>
                <a:gd name="T120" fmla="*/ 187 w 618"/>
                <a:gd name="T121" fmla="*/ 42 h 479"/>
                <a:gd name="T122" fmla="*/ 174 w 618"/>
                <a:gd name="T12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8" h="479">
                  <a:moveTo>
                    <a:pt x="180" y="0"/>
                  </a:moveTo>
                  <a:lnTo>
                    <a:pt x="182" y="0"/>
                  </a:lnTo>
                  <a:lnTo>
                    <a:pt x="190" y="1"/>
                  </a:lnTo>
                  <a:lnTo>
                    <a:pt x="194" y="1"/>
                  </a:lnTo>
                  <a:lnTo>
                    <a:pt x="197" y="2"/>
                  </a:lnTo>
                  <a:lnTo>
                    <a:pt x="200" y="3"/>
                  </a:lnTo>
                  <a:lnTo>
                    <a:pt x="203" y="4"/>
                  </a:lnTo>
                  <a:lnTo>
                    <a:pt x="204" y="4"/>
                  </a:lnTo>
                  <a:lnTo>
                    <a:pt x="206" y="5"/>
                  </a:lnTo>
                  <a:lnTo>
                    <a:pt x="207" y="5"/>
                  </a:lnTo>
                  <a:lnTo>
                    <a:pt x="212" y="8"/>
                  </a:lnTo>
                  <a:lnTo>
                    <a:pt x="216" y="10"/>
                  </a:lnTo>
                  <a:lnTo>
                    <a:pt x="219" y="11"/>
                  </a:lnTo>
                  <a:lnTo>
                    <a:pt x="226" y="14"/>
                  </a:lnTo>
                  <a:lnTo>
                    <a:pt x="228" y="15"/>
                  </a:lnTo>
                  <a:lnTo>
                    <a:pt x="230" y="16"/>
                  </a:lnTo>
                  <a:lnTo>
                    <a:pt x="232" y="17"/>
                  </a:lnTo>
                  <a:lnTo>
                    <a:pt x="234" y="18"/>
                  </a:lnTo>
                  <a:lnTo>
                    <a:pt x="235" y="19"/>
                  </a:lnTo>
                  <a:lnTo>
                    <a:pt x="240" y="22"/>
                  </a:lnTo>
                  <a:lnTo>
                    <a:pt x="241" y="23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5" y="25"/>
                  </a:lnTo>
                  <a:lnTo>
                    <a:pt x="247" y="25"/>
                  </a:lnTo>
                  <a:lnTo>
                    <a:pt x="248" y="25"/>
                  </a:lnTo>
                  <a:lnTo>
                    <a:pt x="250" y="26"/>
                  </a:lnTo>
                  <a:lnTo>
                    <a:pt x="251" y="26"/>
                  </a:lnTo>
                  <a:lnTo>
                    <a:pt x="256" y="26"/>
                  </a:lnTo>
                  <a:lnTo>
                    <a:pt x="258" y="26"/>
                  </a:lnTo>
                  <a:lnTo>
                    <a:pt x="260" y="26"/>
                  </a:lnTo>
                  <a:lnTo>
                    <a:pt x="261" y="25"/>
                  </a:lnTo>
                  <a:lnTo>
                    <a:pt x="264" y="25"/>
                  </a:lnTo>
                  <a:lnTo>
                    <a:pt x="274" y="22"/>
                  </a:lnTo>
                  <a:lnTo>
                    <a:pt x="277" y="21"/>
                  </a:lnTo>
                  <a:lnTo>
                    <a:pt x="282" y="19"/>
                  </a:lnTo>
                  <a:lnTo>
                    <a:pt x="284" y="19"/>
                  </a:lnTo>
                  <a:lnTo>
                    <a:pt x="285" y="18"/>
                  </a:lnTo>
                  <a:lnTo>
                    <a:pt x="287" y="18"/>
                  </a:lnTo>
                  <a:lnTo>
                    <a:pt x="288" y="18"/>
                  </a:lnTo>
                  <a:lnTo>
                    <a:pt x="289" y="18"/>
                  </a:lnTo>
                  <a:lnTo>
                    <a:pt x="290" y="19"/>
                  </a:lnTo>
                  <a:lnTo>
                    <a:pt x="291" y="19"/>
                  </a:lnTo>
                  <a:lnTo>
                    <a:pt x="292" y="20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5" y="23"/>
                  </a:lnTo>
                  <a:lnTo>
                    <a:pt x="296" y="25"/>
                  </a:lnTo>
                  <a:lnTo>
                    <a:pt x="297" y="26"/>
                  </a:lnTo>
                  <a:lnTo>
                    <a:pt x="297" y="27"/>
                  </a:lnTo>
                  <a:lnTo>
                    <a:pt x="299" y="34"/>
                  </a:lnTo>
                  <a:lnTo>
                    <a:pt x="300" y="36"/>
                  </a:lnTo>
                  <a:lnTo>
                    <a:pt x="302" y="40"/>
                  </a:lnTo>
                  <a:lnTo>
                    <a:pt x="306" y="48"/>
                  </a:lnTo>
                  <a:lnTo>
                    <a:pt x="308" y="52"/>
                  </a:lnTo>
                  <a:lnTo>
                    <a:pt x="310" y="58"/>
                  </a:lnTo>
                  <a:lnTo>
                    <a:pt x="311" y="60"/>
                  </a:lnTo>
                  <a:lnTo>
                    <a:pt x="312" y="62"/>
                  </a:lnTo>
                  <a:lnTo>
                    <a:pt x="313" y="64"/>
                  </a:lnTo>
                  <a:lnTo>
                    <a:pt x="313" y="64"/>
                  </a:lnTo>
                  <a:lnTo>
                    <a:pt x="314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6" y="66"/>
                  </a:lnTo>
                  <a:lnTo>
                    <a:pt x="317" y="66"/>
                  </a:lnTo>
                  <a:lnTo>
                    <a:pt x="317" y="67"/>
                  </a:lnTo>
                  <a:lnTo>
                    <a:pt x="318" y="67"/>
                  </a:lnTo>
                  <a:lnTo>
                    <a:pt x="319" y="67"/>
                  </a:lnTo>
                  <a:lnTo>
                    <a:pt x="320" y="67"/>
                  </a:lnTo>
                  <a:lnTo>
                    <a:pt x="321" y="67"/>
                  </a:lnTo>
                  <a:lnTo>
                    <a:pt x="322" y="67"/>
                  </a:lnTo>
                  <a:lnTo>
                    <a:pt x="324" y="66"/>
                  </a:lnTo>
                  <a:lnTo>
                    <a:pt x="327" y="65"/>
                  </a:lnTo>
                  <a:lnTo>
                    <a:pt x="334" y="63"/>
                  </a:lnTo>
                  <a:lnTo>
                    <a:pt x="337" y="62"/>
                  </a:lnTo>
                  <a:lnTo>
                    <a:pt x="341" y="60"/>
                  </a:lnTo>
                  <a:lnTo>
                    <a:pt x="343" y="60"/>
                  </a:lnTo>
                  <a:lnTo>
                    <a:pt x="345" y="59"/>
                  </a:lnTo>
                  <a:lnTo>
                    <a:pt x="347" y="58"/>
                  </a:lnTo>
                  <a:lnTo>
                    <a:pt x="349" y="58"/>
                  </a:lnTo>
                  <a:lnTo>
                    <a:pt x="350" y="58"/>
                  </a:lnTo>
                  <a:lnTo>
                    <a:pt x="352" y="58"/>
                  </a:lnTo>
                  <a:lnTo>
                    <a:pt x="354" y="58"/>
                  </a:lnTo>
                  <a:lnTo>
                    <a:pt x="355" y="58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1"/>
                  </a:lnTo>
                  <a:lnTo>
                    <a:pt x="362" y="62"/>
                  </a:lnTo>
                  <a:lnTo>
                    <a:pt x="363" y="63"/>
                  </a:lnTo>
                  <a:lnTo>
                    <a:pt x="364" y="64"/>
                  </a:lnTo>
                  <a:lnTo>
                    <a:pt x="364" y="65"/>
                  </a:lnTo>
                  <a:lnTo>
                    <a:pt x="365" y="66"/>
                  </a:lnTo>
                  <a:lnTo>
                    <a:pt x="366" y="68"/>
                  </a:lnTo>
                  <a:lnTo>
                    <a:pt x="367" y="69"/>
                  </a:lnTo>
                  <a:lnTo>
                    <a:pt x="367" y="71"/>
                  </a:lnTo>
                  <a:lnTo>
                    <a:pt x="369" y="74"/>
                  </a:lnTo>
                  <a:lnTo>
                    <a:pt x="369" y="76"/>
                  </a:lnTo>
                  <a:lnTo>
                    <a:pt x="370" y="79"/>
                  </a:lnTo>
                  <a:lnTo>
                    <a:pt x="371" y="82"/>
                  </a:lnTo>
                  <a:lnTo>
                    <a:pt x="371" y="86"/>
                  </a:lnTo>
                  <a:lnTo>
                    <a:pt x="373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3" y="96"/>
                  </a:lnTo>
                  <a:lnTo>
                    <a:pt x="373" y="96"/>
                  </a:lnTo>
                  <a:lnTo>
                    <a:pt x="372" y="97"/>
                  </a:lnTo>
                  <a:lnTo>
                    <a:pt x="372" y="98"/>
                  </a:lnTo>
                  <a:lnTo>
                    <a:pt x="370" y="102"/>
                  </a:lnTo>
                  <a:lnTo>
                    <a:pt x="369" y="104"/>
                  </a:lnTo>
                  <a:lnTo>
                    <a:pt x="369" y="105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8"/>
                  </a:lnTo>
                  <a:lnTo>
                    <a:pt x="370" y="109"/>
                  </a:lnTo>
                  <a:lnTo>
                    <a:pt x="370" y="110"/>
                  </a:lnTo>
                  <a:lnTo>
                    <a:pt x="371" y="110"/>
                  </a:lnTo>
                  <a:lnTo>
                    <a:pt x="372" y="111"/>
                  </a:lnTo>
                  <a:lnTo>
                    <a:pt x="373" y="111"/>
                  </a:lnTo>
                  <a:lnTo>
                    <a:pt x="375" y="112"/>
                  </a:lnTo>
                  <a:lnTo>
                    <a:pt x="376" y="112"/>
                  </a:lnTo>
                  <a:lnTo>
                    <a:pt x="377" y="113"/>
                  </a:lnTo>
                  <a:lnTo>
                    <a:pt x="379" y="113"/>
                  </a:lnTo>
                  <a:lnTo>
                    <a:pt x="380" y="112"/>
                  </a:lnTo>
                  <a:lnTo>
                    <a:pt x="381" y="112"/>
                  </a:lnTo>
                  <a:lnTo>
                    <a:pt x="383" y="111"/>
                  </a:lnTo>
                  <a:lnTo>
                    <a:pt x="385" y="110"/>
                  </a:lnTo>
                  <a:lnTo>
                    <a:pt x="388" y="107"/>
                  </a:lnTo>
                  <a:lnTo>
                    <a:pt x="389" y="107"/>
                  </a:lnTo>
                  <a:lnTo>
                    <a:pt x="390" y="106"/>
                  </a:lnTo>
                  <a:lnTo>
                    <a:pt x="391" y="105"/>
                  </a:lnTo>
                  <a:lnTo>
                    <a:pt x="391" y="105"/>
                  </a:lnTo>
                  <a:lnTo>
                    <a:pt x="392" y="104"/>
                  </a:lnTo>
                  <a:lnTo>
                    <a:pt x="392" y="103"/>
                  </a:lnTo>
                  <a:lnTo>
                    <a:pt x="394" y="101"/>
                  </a:lnTo>
                  <a:lnTo>
                    <a:pt x="396" y="95"/>
                  </a:lnTo>
                  <a:lnTo>
                    <a:pt x="398" y="92"/>
                  </a:lnTo>
                  <a:lnTo>
                    <a:pt x="399" y="90"/>
                  </a:lnTo>
                  <a:lnTo>
                    <a:pt x="401" y="87"/>
                  </a:lnTo>
                  <a:lnTo>
                    <a:pt x="403" y="85"/>
                  </a:lnTo>
                  <a:lnTo>
                    <a:pt x="405" y="83"/>
                  </a:lnTo>
                  <a:lnTo>
                    <a:pt x="407" y="81"/>
                  </a:lnTo>
                  <a:lnTo>
                    <a:pt x="409" y="80"/>
                  </a:lnTo>
                  <a:lnTo>
                    <a:pt x="410" y="79"/>
                  </a:lnTo>
                  <a:lnTo>
                    <a:pt x="411" y="78"/>
                  </a:lnTo>
                  <a:lnTo>
                    <a:pt x="413" y="77"/>
                  </a:lnTo>
                  <a:lnTo>
                    <a:pt x="414" y="77"/>
                  </a:lnTo>
                  <a:lnTo>
                    <a:pt x="415" y="77"/>
                  </a:lnTo>
                  <a:lnTo>
                    <a:pt x="417" y="77"/>
                  </a:lnTo>
                  <a:lnTo>
                    <a:pt x="419" y="77"/>
                  </a:lnTo>
                  <a:lnTo>
                    <a:pt x="421" y="77"/>
                  </a:lnTo>
                  <a:lnTo>
                    <a:pt x="422" y="78"/>
                  </a:lnTo>
                  <a:lnTo>
                    <a:pt x="424" y="78"/>
                  </a:lnTo>
                  <a:lnTo>
                    <a:pt x="430" y="81"/>
                  </a:lnTo>
                  <a:lnTo>
                    <a:pt x="432" y="82"/>
                  </a:lnTo>
                  <a:lnTo>
                    <a:pt x="433" y="83"/>
                  </a:lnTo>
                  <a:lnTo>
                    <a:pt x="435" y="84"/>
                  </a:lnTo>
                  <a:lnTo>
                    <a:pt x="437" y="86"/>
                  </a:lnTo>
                  <a:lnTo>
                    <a:pt x="439" y="87"/>
                  </a:lnTo>
                  <a:lnTo>
                    <a:pt x="443" y="91"/>
                  </a:lnTo>
                  <a:lnTo>
                    <a:pt x="444" y="91"/>
                  </a:lnTo>
                  <a:lnTo>
                    <a:pt x="445" y="92"/>
                  </a:lnTo>
                  <a:lnTo>
                    <a:pt x="446" y="93"/>
                  </a:lnTo>
                  <a:lnTo>
                    <a:pt x="447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1" y="93"/>
                  </a:lnTo>
                  <a:lnTo>
                    <a:pt x="452" y="93"/>
                  </a:lnTo>
                  <a:lnTo>
                    <a:pt x="453" y="92"/>
                  </a:lnTo>
                  <a:lnTo>
                    <a:pt x="454" y="92"/>
                  </a:lnTo>
                  <a:lnTo>
                    <a:pt x="455" y="91"/>
                  </a:lnTo>
                  <a:lnTo>
                    <a:pt x="456" y="91"/>
                  </a:lnTo>
                  <a:lnTo>
                    <a:pt x="457" y="90"/>
                  </a:lnTo>
                  <a:lnTo>
                    <a:pt x="458" y="89"/>
                  </a:lnTo>
                  <a:lnTo>
                    <a:pt x="458" y="89"/>
                  </a:lnTo>
                  <a:lnTo>
                    <a:pt x="459" y="88"/>
                  </a:lnTo>
                  <a:lnTo>
                    <a:pt x="459" y="87"/>
                  </a:lnTo>
                  <a:lnTo>
                    <a:pt x="460" y="85"/>
                  </a:lnTo>
                  <a:lnTo>
                    <a:pt x="462" y="81"/>
                  </a:lnTo>
                  <a:lnTo>
                    <a:pt x="463" y="78"/>
                  </a:lnTo>
                  <a:lnTo>
                    <a:pt x="464" y="76"/>
                  </a:lnTo>
                  <a:lnTo>
                    <a:pt x="465" y="75"/>
                  </a:lnTo>
                  <a:lnTo>
                    <a:pt x="466" y="74"/>
                  </a:lnTo>
                  <a:lnTo>
                    <a:pt x="466" y="73"/>
                  </a:lnTo>
                  <a:lnTo>
                    <a:pt x="467" y="72"/>
                  </a:lnTo>
                  <a:lnTo>
                    <a:pt x="468" y="72"/>
                  </a:lnTo>
                  <a:lnTo>
                    <a:pt x="469" y="71"/>
                  </a:lnTo>
                  <a:lnTo>
                    <a:pt x="469" y="71"/>
                  </a:lnTo>
                  <a:lnTo>
                    <a:pt x="470" y="71"/>
                  </a:lnTo>
                  <a:lnTo>
                    <a:pt x="471" y="70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8" y="70"/>
                  </a:lnTo>
                  <a:lnTo>
                    <a:pt x="480" y="70"/>
                  </a:lnTo>
                  <a:lnTo>
                    <a:pt x="482" y="70"/>
                  </a:lnTo>
                  <a:lnTo>
                    <a:pt x="483" y="71"/>
                  </a:lnTo>
                  <a:lnTo>
                    <a:pt x="488" y="72"/>
                  </a:lnTo>
                  <a:lnTo>
                    <a:pt x="490" y="72"/>
                  </a:lnTo>
                  <a:lnTo>
                    <a:pt x="491" y="72"/>
                  </a:lnTo>
                  <a:lnTo>
                    <a:pt x="493" y="72"/>
                  </a:lnTo>
                  <a:lnTo>
                    <a:pt x="495" y="73"/>
                  </a:lnTo>
                  <a:lnTo>
                    <a:pt x="500" y="73"/>
                  </a:lnTo>
                  <a:lnTo>
                    <a:pt x="502" y="73"/>
                  </a:lnTo>
                  <a:lnTo>
                    <a:pt x="504" y="73"/>
                  </a:lnTo>
                  <a:lnTo>
                    <a:pt x="505" y="73"/>
                  </a:lnTo>
                  <a:lnTo>
                    <a:pt x="507" y="74"/>
                  </a:lnTo>
                  <a:lnTo>
                    <a:pt x="508" y="74"/>
                  </a:lnTo>
                  <a:lnTo>
                    <a:pt x="510" y="75"/>
                  </a:lnTo>
                  <a:lnTo>
                    <a:pt x="511" y="76"/>
                  </a:lnTo>
                  <a:lnTo>
                    <a:pt x="513" y="77"/>
                  </a:lnTo>
                  <a:lnTo>
                    <a:pt x="516" y="80"/>
                  </a:lnTo>
                  <a:lnTo>
                    <a:pt x="519" y="83"/>
                  </a:lnTo>
                  <a:lnTo>
                    <a:pt x="520" y="84"/>
                  </a:lnTo>
                  <a:lnTo>
                    <a:pt x="523" y="86"/>
                  </a:lnTo>
                  <a:lnTo>
                    <a:pt x="526" y="89"/>
                  </a:lnTo>
                  <a:lnTo>
                    <a:pt x="530" y="94"/>
                  </a:lnTo>
                  <a:lnTo>
                    <a:pt x="532" y="97"/>
                  </a:lnTo>
                  <a:lnTo>
                    <a:pt x="534" y="99"/>
                  </a:lnTo>
                  <a:lnTo>
                    <a:pt x="539" y="103"/>
                  </a:lnTo>
                  <a:lnTo>
                    <a:pt x="543" y="107"/>
                  </a:lnTo>
                  <a:lnTo>
                    <a:pt x="545" y="109"/>
                  </a:lnTo>
                  <a:lnTo>
                    <a:pt x="547" y="112"/>
                  </a:lnTo>
                  <a:lnTo>
                    <a:pt x="548" y="114"/>
                  </a:lnTo>
                  <a:lnTo>
                    <a:pt x="550" y="116"/>
                  </a:lnTo>
                  <a:lnTo>
                    <a:pt x="550" y="118"/>
                  </a:lnTo>
                  <a:lnTo>
                    <a:pt x="551" y="120"/>
                  </a:lnTo>
                  <a:lnTo>
                    <a:pt x="551" y="122"/>
                  </a:lnTo>
                  <a:lnTo>
                    <a:pt x="551" y="123"/>
                  </a:lnTo>
                  <a:lnTo>
                    <a:pt x="551" y="123"/>
                  </a:lnTo>
                  <a:lnTo>
                    <a:pt x="551" y="125"/>
                  </a:lnTo>
                  <a:lnTo>
                    <a:pt x="551" y="126"/>
                  </a:lnTo>
                  <a:lnTo>
                    <a:pt x="550" y="127"/>
                  </a:lnTo>
                  <a:lnTo>
                    <a:pt x="550" y="128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4" y="134"/>
                  </a:lnTo>
                  <a:lnTo>
                    <a:pt x="543" y="135"/>
                  </a:lnTo>
                  <a:lnTo>
                    <a:pt x="543" y="136"/>
                  </a:lnTo>
                  <a:lnTo>
                    <a:pt x="542" y="137"/>
                  </a:lnTo>
                  <a:lnTo>
                    <a:pt x="541" y="139"/>
                  </a:lnTo>
                  <a:lnTo>
                    <a:pt x="540" y="143"/>
                  </a:lnTo>
                  <a:lnTo>
                    <a:pt x="539" y="145"/>
                  </a:lnTo>
                  <a:lnTo>
                    <a:pt x="538" y="147"/>
                  </a:lnTo>
                  <a:lnTo>
                    <a:pt x="536" y="150"/>
                  </a:lnTo>
                  <a:lnTo>
                    <a:pt x="536" y="152"/>
                  </a:lnTo>
                  <a:lnTo>
                    <a:pt x="535" y="153"/>
                  </a:lnTo>
                  <a:lnTo>
                    <a:pt x="535" y="157"/>
                  </a:lnTo>
                  <a:lnTo>
                    <a:pt x="534" y="158"/>
                  </a:lnTo>
                  <a:lnTo>
                    <a:pt x="534" y="160"/>
                  </a:lnTo>
                  <a:lnTo>
                    <a:pt x="533" y="162"/>
                  </a:lnTo>
                  <a:lnTo>
                    <a:pt x="532" y="164"/>
                  </a:lnTo>
                  <a:lnTo>
                    <a:pt x="530" y="166"/>
                  </a:lnTo>
                  <a:lnTo>
                    <a:pt x="529" y="167"/>
                  </a:lnTo>
                  <a:lnTo>
                    <a:pt x="524" y="173"/>
                  </a:lnTo>
                  <a:lnTo>
                    <a:pt x="522" y="175"/>
                  </a:lnTo>
                  <a:lnTo>
                    <a:pt x="521" y="176"/>
                  </a:lnTo>
                  <a:lnTo>
                    <a:pt x="520" y="176"/>
                  </a:lnTo>
                  <a:lnTo>
                    <a:pt x="519" y="177"/>
                  </a:lnTo>
                  <a:lnTo>
                    <a:pt x="518" y="178"/>
                  </a:lnTo>
                  <a:lnTo>
                    <a:pt x="517" y="178"/>
                  </a:lnTo>
                  <a:lnTo>
                    <a:pt x="516" y="178"/>
                  </a:lnTo>
                  <a:lnTo>
                    <a:pt x="514" y="179"/>
                  </a:lnTo>
                  <a:lnTo>
                    <a:pt x="513" y="179"/>
                  </a:lnTo>
                  <a:lnTo>
                    <a:pt x="511" y="179"/>
                  </a:lnTo>
                  <a:lnTo>
                    <a:pt x="508" y="178"/>
                  </a:lnTo>
                  <a:lnTo>
                    <a:pt x="506" y="178"/>
                  </a:lnTo>
                  <a:lnTo>
                    <a:pt x="505" y="178"/>
                  </a:lnTo>
                  <a:lnTo>
                    <a:pt x="505" y="178"/>
                  </a:lnTo>
                  <a:lnTo>
                    <a:pt x="504" y="179"/>
                  </a:lnTo>
                  <a:lnTo>
                    <a:pt x="503" y="179"/>
                  </a:lnTo>
                  <a:lnTo>
                    <a:pt x="502" y="179"/>
                  </a:lnTo>
                  <a:lnTo>
                    <a:pt x="501" y="180"/>
                  </a:lnTo>
                  <a:lnTo>
                    <a:pt x="501" y="181"/>
                  </a:lnTo>
                  <a:lnTo>
                    <a:pt x="499" y="183"/>
                  </a:lnTo>
                  <a:lnTo>
                    <a:pt x="495" y="187"/>
                  </a:lnTo>
                  <a:lnTo>
                    <a:pt x="494" y="188"/>
                  </a:lnTo>
                  <a:lnTo>
                    <a:pt x="493" y="189"/>
                  </a:lnTo>
                  <a:lnTo>
                    <a:pt x="491" y="190"/>
                  </a:lnTo>
                  <a:lnTo>
                    <a:pt x="490" y="190"/>
                  </a:lnTo>
                  <a:lnTo>
                    <a:pt x="489" y="191"/>
                  </a:lnTo>
                  <a:lnTo>
                    <a:pt x="486" y="192"/>
                  </a:lnTo>
                  <a:lnTo>
                    <a:pt x="485" y="192"/>
                  </a:lnTo>
                  <a:lnTo>
                    <a:pt x="484" y="192"/>
                  </a:lnTo>
                  <a:lnTo>
                    <a:pt x="482" y="194"/>
                  </a:lnTo>
                  <a:lnTo>
                    <a:pt x="479" y="195"/>
                  </a:lnTo>
                  <a:lnTo>
                    <a:pt x="478" y="196"/>
                  </a:lnTo>
                  <a:lnTo>
                    <a:pt x="477" y="197"/>
                  </a:lnTo>
                  <a:lnTo>
                    <a:pt x="477" y="197"/>
                  </a:lnTo>
                  <a:lnTo>
                    <a:pt x="475" y="199"/>
                  </a:lnTo>
                  <a:lnTo>
                    <a:pt x="474" y="200"/>
                  </a:lnTo>
                  <a:lnTo>
                    <a:pt x="473" y="201"/>
                  </a:lnTo>
                  <a:lnTo>
                    <a:pt x="470" y="203"/>
                  </a:lnTo>
                  <a:lnTo>
                    <a:pt x="470" y="203"/>
                  </a:lnTo>
                  <a:lnTo>
                    <a:pt x="469" y="204"/>
                  </a:lnTo>
                  <a:lnTo>
                    <a:pt x="467" y="206"/>
                  </a:lnTo>
                  <a:lnTo>
                    <a:pt x="466" y="207"/>
                  </a:lnTo>
                  <a:lnTo>
                    <a:pt x="466" y="208"/>
                  </a:lnTo>
                  <a:lnTo>
                    <a:pt x="466" y="209"/>
                  </a:lnTo>
                  <a:lnTo>
                    <a:pt x="466" y="211"/>
                  </a:lnTo>
                  <a:lnTo>
                    <a:pt x="465" y="212"/>
                  </a:lnTo>
                  <a:lnTo>
                    <a:pt x="465" y="213"/>
                  </a:lnTo>
                  <a:lnTo>
                    <a:pt x="465" y="213"/>
                  </a:lnTo>
                  <a:lnTo>
                    <a:pt x="464" y="214"/>
                  </a:lnTo>
                  <a:lnTo>
                    <a:pt x="463" y="214"/>
                  </a:lnTo>
                  <a:lnTo>
                    <a:pt x="463" y="214"/>
                  </a:lnTo>
                  <a:lnTo>
                    <a:pt x="461" y="215"/>
                  </a:lnTo>
                  <a:lnTo>
                    <a:pt x="460" y="215"/>
                  </a:lnTo>
                  <a:lnTo>
                    <a:pt x="460" y="215"/>
                  </a:lnTo>
                  <a:lnTo>
                    <a:pt x="459" y="215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7" y="217"/>
                  </a:lnTo>
                  <a:lnTo>
                    <a:pt x="457" y="218"/>
                  </a:lnTo>
                  <a:lnTo>
                    <a:pt x="456" y="219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6" y="222"/>
                  </a:lnTo>
                  <a:lnTo>
                    <a:pt x="456" y="223"/>
                  </a:lnTo>
                  <a:lnTo>
                    <a:pt x="456" y="224"/>
                  </a:lnTo>
                  <a:lnTo>
                    <a:pt x="456" y="225"/>
                  </a:lnTo>
                  <a:lnTo>
                    <a:pt x="456" y="226"/>
                  </a:lnTo>
                  <a:lnTo>
                    <a:pt x="457" y="228"/>
                  </a:lnTo>
                  <a:lnTo>
                    <a:pt x="459" y="232"/>
                  </a:lnTo>
                  <a:lnTo>
                    <a:pt x="460" y="234"/>
                  </a:lnTo>
                  <a:lnTo>
                    <a:pt x="461" y="236"/>
                  </a:lnTo>
                  <a:lnTo>
                    <a:pt x="462" y="236"/>
                  </a:lnTo>
                  <a:lnTo>
                    <a:pt x="463" y="237"/>
                  </a:lnTo>
                  <a:lnTo>
                    <a:pt x="463" y="237"/>
                  </a:lnTo>
                  <a:lnTo>
                    <a:pt x="464" y="238"/>
                  </a:lnTo>
                  <a:lnTo>
                    <a:pt x="465" y="238"/>
                  </a:lnTo>
                  <a:lnTo>
                    <a:pt x="468" y="239"/>
                  </a:lnTo>
                  <a:lnTo>
                    <a:pt x="469" y="239"/>
                  </a:lnTo>
                  <a:lnTo>
                    <a:pt x="470" y="240"/>
                  </a:lnTo>
                  <a:lnTo>
                    <a:pt x="471" y="241"/>
                  </a:lnTo>
                  <a:lnTo>
                    <a:pt x="473" y="242"/>
                  </a:lnTo>
                  <a:lnTo>
                    <a:pt x="474" y="243"/>
                  </a:lnTo>
                  <a:lnTo>
                    <a:pt x="475" y="244"/>
                  </a:lnTo>
                  <a:lnTo>
                    <a:pt x="477" y="248"/>
                  </a:lnTo>
                  <a:lnTo>
                    <a:pt x="478" y="249"/>
                  </a:lnTo>
                  <a:lnTo>
                    <a:pt x="480" y="251"/>
                  </a:lnTo>
                  <a:lnTo>
                    <a:pt x="481" y="252"/>
                  </a:lnTo>
                  <a:lnTo>
                    <a:pt x="482" y="254"/>
                  </a:lnTo>
                  <a:lnTo>
                    <a:pt x="484" y="257"/>
                  </a:lnTo>
                  <a:lnTo>
                    <a:pt x="485" y="258"/>
                  </a:lnTo>
                  <a:lnTo>
                    <a:pt x="486" y="259"/>
                  </a:lnTo>
                  <a:lnTo>
                    <a:pt x="487" y="260"/>
                  </a:lnTo>
                  <a:lnTo>
                    <a:pt x="488" y="261"/>
                  </a:lnTo>
                  <a:lnTo>
                    <a:pt x="489" y="262"/>
                  </a:lnTo>
                  <a:lnTo>
                    <a:pt x="489" y="262"/>
                  </a:lnTo>
                  <a:lnTo>
                    <a:pt x="490" y="262"/>
                  </a:lnTo>
                  <a:lnTo>
                    <a:pt x="491" y="262"/>
                  </a:lnTo>
                  <a:lnTo>
                    <a:pt x="492" y="262"/>
                  </a:lnTo>
                  <a:lnTo>
                    <a:pt x="493" y="262"/>
                  </a:lnTo>
                  <a:lnTo>
                    <a:pt x="494" y="262"/>
                  </a:lnTo>
                  <a:lnTo>
                    <a:pt x="498" y="260"/>
                  </a:lnTo>
                  <a:lnTo>
                    <a:pt x="499" y="259"/>
                  </a:lnTo>
                  <a:lnTo>
                    <a:pt x="500" y="259"/>
                  </a:lnTo>
                  <a:lnTo>
                    <a:pt x="502" y="259"/>
                  </a:lnTo>
                  <a:lnTo>
                    <a:pt x="503" y="258"/>
                  </a:lnTo>
                  <a:lnTo>
                    <a:pt x="505" y="258"/>
                  </a:lnTo>
                  <a:lnTo>
                    <a:pt x="507" y="258"/>
                  </a:lnTo>
                  <a:lnTo>
                    <a:pt x="509" y="258"/>
                  </a:lnTo>
                  <a:lnTo>
                    <a:pt x="511" y="258"/>
                  </a:lnTo>
                  <a:lnTo>
                    <a:pt x="513" y="258"/>
                  </a:lnTo>
                  <a:lnTo>
                    <a:pt x="515" y="259"/>
                  </a:lnTo>
                  <a:lnTo>
                    <a:pt x="516" y="259"/>
                  </a:lnTo>
                  <a:lnTo>
                    <a:pt x="517" y="260"/>
                  </a:lnTo>
                  <a:lnTo>
                    <a:pt x="519" y="260"/>
                  </a:lnTo>
                  <a:lnTo>
                    <a:pt x="520" y="261"/>
                  </a:lnTo>
                  <a:lnTo>
                    <a:pt x="520" y="261"/>
                  </a:lnTo>
                  <a:lnTo>
                    <a:pt x="521" y="262"/>
                  </a:lnTo>
                  <a:lnTo>
                    <a:pt x="522" y="263"/>
                  </a:lnTo>
                  <a:lnTo>
                    <a:pt x="523" y="265"/>
                  </a:lnTo>
                  <a:lnTo>
                    <a:pt x="524" y="267"/>
                  </a:lnTo>
                  <a:lnTo>
                    <a:pt x="524" y="269"/>
                  </a:lnTo>
                  <a:lnTo>
                    <a:pt x="525" y="274"/>
                  </a:lnTo>
                  <a:lnTo>
                    <a:pt x="526" y="276"/>
                  </a:lnTo>
                  <a:lnTo>
                    <a:pt x="527" y="278"/>
                  </a:lnTo>
                  <a:lnTo>
                    <a:pt x="528" y="280"/>
                  </a:lnTo>
                  <a:lnTo>
                    <a:pt x="529" y="282"/>
                  </a:lnTo>
                  <a:lnTo>
                    <a:pt x="530" y="284"/>
                  </a:lnTo>
                  <a:lnTo>
                    <a:pt x="531" y="286"/>
                  </a:lnTo>
                  <a:lnTo>
                    <a:pt x="532" y="287"/>
                  </a:lnTo>
                  <a:lnTo>
                    <a:pt x="533" y="289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8" y="292"/>
                  </a:lnTo>
                  <a:lnTo>
                    <a:pt x="539" y="293"/>
                  </a:lnTo>
                  <a:lnTo>
                    <a:pt x="541" y="293"/>
                  </a:lnTo>
                  <a:lnTo>
                    <a:pt x="542" y="294"/>
                  </a:lnTo>
                  <a:lnTo>
                    <a:pt x="546" y="294"/>
                  </a:lnTo>
                  <a:lnTo>
                    <a:pt x="548" y="295"/>
                  </a:lnTo>
                  <a:lnTo>
                    <a:pt x="550" y="295"/>
                  </a:lnTo>
                  <a:lnTo>
                    <a:pt x="551" y="296"/>
                  </a:lnTo>
                  <a:lnTo>
                    <a:pt x="553" y="297"/>
                  </a:lnTo>
                  <a:lnTo>
                    <a:pt x="554" y="298"/>
                  </a:lnTo>
                  <a:lnTo>
                    <a:pt x="556" y="299"/>
                  </a:lnTo>
                  <a:lnTo>
                    <a:pt x="557" y="301"/>
                  </a:lnTo>
                  <a:lnTo>
                    <a:pt x="559" y="304"/>
                  </a:lnTo>
                  <a:lnTo>
                    <a:pt x="563" y="308"/>
                  </a:lnTo>
                  <a:lnTo>
                    <a:pt x="565" y="311"/>
                  </a:lnTo>
                  <a:lnTo>
                    <a:pt x="567" y="313"/>
                  </a:lnTo>
                  <a:lnTo>
                    <a:pt x="570" y="318"/>
                  </a:lnTo>
                  <a:lnTo>
                    <a:pt x="573" y="323"/>
                  </a:lnTo>
                  <a:lnTo>
                    <a:pt x="575" y="327"/>
                  </a:lnTo>
                  <a:lnTo>
                    <a:pt x="578" y="330"/>
                  </a:lnTo>
                  <a:lnTo>
                    <a:pt x="579" y="331"/>
                  </a:lnTo>
                  <a:lnTo>
                    <a:pt x="580" y="333"/>
                  </a:lnTo>
                  <a:lnTo>
                    <a:pt x="584" y="337"/>
                  </a:lnTo>
                  <a:lnTo>
                    <a:pt x="589" y="343"/>
                  </a:lnTo>
                  <a:lnTo>
                    <a:pt x="591" y="345"/>
                  </a:lnTo>
                  <a:lnTo>
                    <a:pt x="592" y="346"/>
                  </a:lnTo>
                  <a:lnTo>
                    <a:pt x="594" y="347"/>
                  </a:lnTo>
                  <a:lnTo>
                    <a:pt x="598" y="351"/>
                  </a:lnTo>
                  <a:lnTo>
                    <a:pt x="599" y="352"/>
                  </a:lnTo>
                  <a:lnTo>
                    <a:pt x="600" y="353"/>
                  </a:lnTo>
                  <a:lnTo>
                    <a:pt x="601" y="354"/>
                  </a:lnTo>
                  <a:lnTo>
                    <a:pt x="602" y="356"/>
                  </a:lnTo>
                  <a:lnTo>
                    <a:pt x="603" y="357"/>
                  </a:lnTo>
                  <a:lnTo>
                    <a:pt x="604" y="359"/>
                  </a:lnTo>
                  <a:lnTo>
                    <a:pt x="605" y="361"/>
                  </a:lnTo>
                  <a:lnTo>
                    <a:pt x="606" y="363"/>
                  </a:lnTo>
                  <a:lnTo>
                    <a:pt x="607" y="365"/>
                  </a:lnTo>
                  <a:lnTo>
                    <a:pt x="607" y="368"/>
                  </a:lnTo>
                  <a:lnTo>
                    <a:pt x="607" y="370"/>
                  </a:lnTo>
                  <a:lnTo>
                    <a:pt x="608" y="376"/>
                  </a:lnTo>
                  <a:lnTo>
                    <a:pt x="608" y="380"/>
                  </a:lnTo>
                  <a:lnTo>
                    <a:pt x="609" y="383"/>
                  </a:lnTo>
                  <a:lnTo>
                    <a:pt x="609" y="387"/>
                  </a:lnTo>
                  <a:lnTo>
                    <a:pt x="610" y="390"/>
                  </a:lnTo>
                  <a:lnTo>
                    <a:pt x="610" y="392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2" y="397"/>
                  </a:lnTo>
                  <a:lnTo>
                    <a:pt x="613" y="400"/>
                  </a:lnTo>
                  <a:lnTo>
                    <a:pt x="616" y="405"/>
                  </a:lnTo>
                  <a:lnTo>
                    <a:pt x="617" y="406"/>
                  </a:lnTo>
                  <a:lnTo>
                    <a:pt x="617" y="407"/>
                  </a:lnTo>
                  <a:lnTo>
                    <a:pt x="618" y="409"/>
                  </a:lnTo>
                  <a:lnTo>
                    <a:pt x="618" y="410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7" y="412"/>
                  </a:lnTo>
                  <a:lnTo>
                    <a:pt x="617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3" y="411"/>
                  </a:lnTo>
                  <a:lnTo>
                    <a:pt x="611" y="411"/>
                  </a:lnTo>
                  <a:lnTo>
                    <a:pt x="609" y="410"/>
                  </a:lnTo>
                  <a:lnTo>
                    <a:pt x="602" y="407"/>
                  </a:lnTo>
                  <a:lnTo>
                    <a:pt x="599" y="406"/>
                  </a:lnTo>
                  <a:lnTo>
                    <a:pt x="597" y="405"/>
                  </a:lnTo>
                  <a:lnTo>
                    <a:pt x="594" y="403"/>
                  </a:lnTo>
                  <a:lnTo>
                    <a:pt x="591" y="401"/>
                  </a:lnTo>
                  <a:lnTo>
                    <a:pt x="590" y="401"/>
                  </a:lnTo>
                  <a:lnTo>
                    <a:pt x="588" y="400"/>
                  </a:lnTo>
                  <a:lnTo>
                    <a:pt x="587" y="399"/>
                  </a:lnTo>
                  <a:lnTo>
                    <a:pt x="586" y="399"/>
                  </a:lnTo>
                  <a:lnTo>
                    <a:pt x="585" y="398"/>
                  </a:lnTo>
                  <a:lnTo>
                    <a:pt x="584" y="398"/>
                  </a:lnTo>
                  <a:lnTo>
                    <a:pt x="583" y="398"/>
                  </a:lnTo>
                  <a:lnTo>
                    <a:pt x="582" y="398"/>
                  </a:lnTo>
                  <a:lnTo>
                    <a:pt x="581" y="398"/>
                  </a:lnTo>
                  <a:lnTo>
                    <a:pt x="581" y="399"/>
                  </a:lnTo>
                  <a:lnTo>
                    <a:pt x="580" y="399"/>
                  </a:lnTo>
                  <a:lnTo>
                    <a:pt x="579" y="399"/>
                  </a:lnTo>
                  <a:lnTo>
                    <a:pt x="578" y="400"/>
                  </a:lnTo>
                  <a:lnTo>
                    <a:pt x="578" y="401"/>
                  </a:lnTo>
                  <a:lnTo>
                    <a:pt x="577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3" y="409"/>
                  </a:lnTo>
                  <a:lnTo>
                    <a:pt x="572" y="411"/>
                  </a:lnTo>
                  <a:lnTo>
                    <a:pt x="572" y="412"/>
                  </a:lnTo>
                  <a:lnTo>
                    <a:pt x="571" y="413"/>
                  </a:lnTo>
                  <a:lnTo>
                    <a:pt x="570" y="415"/>
                  </a:lnTo>
                  <a:lnTo>
                    <a:pt x="568" y="416"/>
                  </a:lnTo>
                  <a:lnTo>
                    <a:pt x="567" y="417"/>
                  </a:lnTo>
                  <a:lnTo>
                    <a:pt x="565" y="419"/>
                  </a:lnTo>
                  <a:lnTo>
                    <a:pt x="563" y="420"/>
                  </a:lnTo>
                  <a:lnTo>
                    <a:pt x="561" y="421"/>
                  </a:lnTo>
                  <a:lnTo>
                    <a:pt x="558" y="422"/>
                  </a:lnTo>
                  <a:lnTo>
                    <a:pt x="555" y="424"/>
                  </a:lnTo>
                  <a:lnTo>
                    <a:pt x="554" y="424"/>
                  </a:lnTo>
                  <a:lnTo>
                    <a:pt x="553" y="426"/>
                  </a:lnTo>
                  <a:lnTo>
                    <a:pt x="552" y="426"/>
                  </a:lnTo>
                  <a:lnTo>
                    <a:pt x="548" y="428"/>
                  </a:lnTo>
                  <a:lnTo>
                    <a:pt x="544" y="430"/>
                  </a:lnTo>
                  <a:lnTo>
                    <a:pt x="541" y="431"/>
                  </a:lnTo>
                  <a:lnTo>
                    <a:pt x="540" y="432"/>
                  </a:lnTo>
                  <a:lnTo>
                    <a:pt x="538" y="433"/>
                  </a:lnTo>
                  <a:lnTo>
                    <a:pt x="534" y="436"/>
                  </a:lnTo>
                  <a:lnTo>
                    <a:pt x="532" y="438"/>
                  </a:lnTo>
                  <a:lnTo>
                    <a:pt x="530" y="439"/>
                  </a:lnTo>
                  <a:lnTo>
                    <a:pt x="527" y="441"/>
                  </a:lnTo>
                  <a:lnTo>
                    <a:pt x="525" y="442"/>
                  </a:lnTo>
                  <a:lnTo>
                    <a:pt x="524" y="443"/>
                  </a:lnTo>
                  <a:lnTo>
                    <a:pt x="523" y="444"/>
                  </a:lnTo>
                  <a:lnTo>
                    <a:pt x="522" y="445"/>
                  </a:lnTo>
                  <a:lnTo>
                    <a:pt x="521" y="446"/>
                  </a:lnTo>
                  <a:lnTo>
                    <a:pt x="521" y="447"/>
                  </a:lnTo>
                  <a:lnTo>
                    <a:pt x="520" y="448"/>
                  </a:lnTo>
                  <a:lnTo>
                    <a:pt x="520" y="449"/>
                  </a:lnTo>
                  <a:lnTo>
                    <a:pt x="520" y="450"/>
                  </a:lnTo>
                  <a:lnTo>
                    <a:pt x="520" y="454"/>
                  </a:lnTo>
                  <a:lnTo>
                    <a:pt x="520" y="455"/>
                  </a:lnTo>
                  <a:lnTo>
                    <a:pt x="519" y="456"/>
                  </a:lnTo>
                  <a:lnTo>
                    <a:pt x="519" y="456"/>
                  </a:lnTo>
                  <a:lnTo>
                    <a:pt x="519" y="457"/>
                  </a:lnTo>
                  <a:lnTo>
                    <a:pt x="518" y="458"/>
                  </a:lnTo>
                  <a:lnTo>
                    <a:pt x="517" y="459"/>
                  </a:lnTo>
                  <a:lnTo>
                    <a:pt x="515" y="460"/>
                  </a:lnTo>
                  <a:lnTo>
                    <a:pt x="513" y="462"/>
                  </a:lnTo>
                  <a:lnTo>
                    <a:pt x="512" y="463"/>
                  </a:lnTo>
                  <a:lnTo>
                    <a:pt x="511" y="464"/>
                  </a:lnTo>
                  <a:lnTo>
                    <a:pt x="511" y="464"/>
                  </a:lnTo>
                  <a:lnTo>
                    <a:pt x="510" y="465"/>
                  </a:lnTo>
                  <a:lnTo>
                    <a:pt x="510" y="466"/>
                  </a:lnTo>
                  <a:lnTo>
                    <a:pt x="510" y="467"/>
                  </a:lnTo>
                  <a:lnTo>
                    <a:pt x="510" y="468"/>
                  </a:lnTo>
                  <a:lnTo>
                    <a:pt x="510" y="468"/>
                  </a:lnTo>
                  <a:lnTo>
                    <a:pt x="510" y="470"/>
                  </a:lnTo>
                  <a:lnTo>
                    <a:pt x="511" y="473"/>
                  </a:lnTo>
                  <a:lnTo>
                    <a:pt x="511" y="474"/>
                  </a:lnTo>
                  <a:lnTo>
                    <a:pt x="511" y="475"/>
                  </a:lnTo>
                  <a:lnTo>
                    <a:pt x="511" y="475"/>
                  </a:lnTo>
                  <a:lnTo>
                    <a:pt x="511" y="476"/>
                  </a:lnTo>
                  <a:lnTo>
                    <a:pt x="510" y="477"/>
                  </a:lnTo>
                  <a:lnTo>
                    <a:pt x="510" y="477"/>
                  </a:lnTo>
                  <a:lnTo>
                    <a:pt x="509" y="477"/>
                  </a:lnTo>
                  <a:lnTo>
                    <a:pt x="508" y="477"/>
                  </a:lnTo>
                  <a:lnTo>
                    <a:pt x="507" y="477"/>
                  </a:lnTo>
                  <a:lnTo>
                    <a:pt x="506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6"/>
                  </a:lnTo>
                  <a:lnTo>
                    <a:pt x="498" y="476"/>
                  </a:lnTo>
                  <a:lnTo>
                    <a:pt x="496" y="476"/>
                  </a:lnTo>
                  <a:lnTo>
                    <a:pt x="495" y="475"/>
                  </a:lnTo>
                  <a:lnTo>
                    <a:pt x="494" y="476"/>
                  </a:lnTo>
                  <a:lnTo>
                    <a:pt x="491" y="476"/>
                  </a:lnTo>
                  <a:lnTo>
                    <a:pt x="487" y="476"/>
                  </a:lnTo>
                  <a:lnTo>
                    <a:pt x="485" y="477"/>
                  </a:lnTo>
                  <a:lnTo>
                    <a:pt x="483" y="477"/>
                  </a:lnTo>
                  <a:lnTo>
                    <a:pt x="482" y="476"/>
                  </a:lnTo>
                  <a:lnTo>
                    <a:pt x="482" y="476"/>
                  </a:lnTo>
                  <a:lnTo>
                    <a:pt x="481" y="476"/>
                  </a:lnTo>
                  <a:lnTo>
                    <a:pt x="479" y="475"/>
                  </a:lnTo>
                  <a:lnTo>
                    <a:pt x="478" y="475"/>
                  </a:lnTo>
                  <a:lnTo>
                    <a:pt x="477" y="475"/>
                  </a:lnTo>
                  <a:lnTo>
                    <a:pt x="477" y="475"/>
                  </a:lnTo>
                  <a:lnTo>
                    <a:pt x="476" y="475"/>
                  </a:lnTo>
                  <a:lnTo>
                    <a:pt x="473" y="477"/>
                  </a:lnTo>
                  <a:lnTo>
                    <a:pt x="471" y="477"/>
                  </a:lnTo>
                  <a:lnTo>
                    <a:pt x="470" y="477"/>
                  </a:lnTo>
                  <a:lnTo>
                    <a:pt x="466" y="478"/>
                  </a:lnTo>
                  <a:lnTo>
                    <a:pt x="464" y="479"/>
                  </a:lnTo>
                  <a:lnTo>
                    <a:pt x="462" y="479"/>
                  </a:lnTo>
                  <a:lnTo>
                    <a:pt x="460" y="479"/>
                  </a:lnTo>
                  <a:lnTo>
                    <a:pt x="459" y="479"/>
                  </a:lnTo>
                  <a:lnTo>
                    <a:pt x="458" y="479"/>
                  </a:lnTo>
                  <a:lnTo>
                    <a:pt x="457" y="478"/>
                  </a:lnTo>
                  <a:lnTo>
                    <a:pt x="456" y="478"/>
                  </a:lnTo>
                  <a:lnTo>
                    <a:pt x="455" y="477"/>
                  </a:lnTo>
                  <a:lnTo>
                    <a:pt x="453" y="476"/>
                  </a:lnTo>
                  <a:lnTo>
                    <a:pt x="448" y="472"/>
                  </a:lnTo>
                  <a:lnTo>
                    <a:pt x="446" y="470"/>
                  </a:lnTo>
                  <a:lnTo>
                    <a:pt x="445" y="470"/>
                  </a:lnTo>
                  <a:lnTo>
                    <a:pt x="443" y="469"/>
                  </a:lnTo>
                  <a:lnTo>
                    <a:pt x="440" y="467"/>
                  </a:lnTo>
                  <a:lnTo>
                    <a:pt x="437" y="466"/>
                  </a:lnTo>
                  <a:lnTo>
                    <a:pt x="434" y="465"/>
                  </a:lnTo>
                  <a:lnTo>
                    <a:pt x="432" y="464"/>
                  </a:lnTo>
                  <a:lnTo>
                    <a:pt x="431" y="463"/>
                  </a:lnTo>
                  <a:lnTo>
                    <a:pt x="429" y="462"/>
                  </a:lnTo>
                  <a:lnTo>
                    <a:pt x="428" y="461"/>
                  </a:lnTo>
                  <a:lnTo>
                    <a:pt x="424" y="458"/>
                  </a:lnTo>
                  <a:lnTo>
                    <a:pt x="423" y="457"/>
                  </a:lnTo>
                  <a:lnTo>
                    <a:pt x="422" y="456"/>
                  </a:lnTo>
                  <a:lnTo>
                    <a:pt x="420" y="456"/>
                  </a:lnTo>
                  <a:lnTo>
                    <a:pt x="419" y="455"/>
                  </a:lnTo>
                  <a:lnTo>
                    <a:pt x="415" y="453"/>
                  </a:lnTo>
                  <a:lnTo>
                    <a:pt x="412" y="452"/>
                  </a:lnTo>
                  <a:lnTo>
                    <a:pt x="410" y="451"/>
                  </a:lnTo>
                  <a:lnTo>
                    <a:pt x="409" y="450"/>
                  </a:lnTo>
                  <a:lnTo>
                    <a:pt x="407" y="449"/>
                  </a:lnTo>
                  <a:lnTo>
                    <a:pt x="406" y="447"/>
                  </a:lnTo>
                  <a:lnTo>
                    <a:pt x="405" y="446"/>
                  </a:lnTo>
                  <a:lnTo>
                    <a:pt x="402" y="442"/>
                  </a:lnTo>
                  <a:lnTo>
                    <a:pt x="400" y="440"/>
                  </a:lnTo>
                  <a:lnTo>
                    <a:pt x="399" y="439"/>
                  </a:lnTo>
                  <a:lnTo>
                    <a:pt x="398" y="438"/>
                  </a:lnTo>
                  <a:lnTo>
                    <a:pt x="397" y="438"/>
                  </a:lnTo>
                  <a:lnTo>
                    <a:pt x="396" y="437"/>
                  </a:lnTo>
                  <a:lnTo>
                    <a:pt x="394" y="436"/>
                  </a:lnTo>
                  <a:lnTo>
                    <a:pt x="392" y="436"/>
                  </a:lnTo>
                  <a:lnTo>
                    <a:pt x="387" y="434"/>
                  </a:lnTo>
                  <a:lnTo>
                    <a:pt x="385" y="434"/>
                  </a:lnTo>
                  <a:lnTo>
                    <a:pt x="384" y="433"/>
                  </a:lnTo>
                  <a:lnTo>
                    <a:pt x="383" y="432"/>
                  </a:lnTo>
                  <a:lnTo>
                    <a:pt x="382" y="432"/>
                  </a:lnTo>
                  <a:lnTo>
                    <a:pt x="381" y="431"/>
                  </a:lnTo>
                  <a:lnTo>
                    <a:pt x="380" y="430"/>
                  </a:lnTo>
                  <a:lnTo>
                    <a:pt x="380" y="429"/>
                  </a:lnTo>
                  <a:lnTo>
                    <a:pt x="379" y="428"/>
                  </a:lnTo>
                  <a:lnTo>
                    <a:pt x="378" y="425"/>
                  </a:lnTo>
                  <a:lnTo>
                    <a:pt x="377" y="421"/>
                  </a:lnTo>
                  <a:lnTo>
                    <a:pt x="376" y="419"/>
                  </a:lnTo>
                  <a:lnTo>
                    <a:pt x="375" y="417"/>
                  </a:lnTo>
                  <a:lnTo>
                    <a:pt x="375" y="416"/>
                  </a:lnTo>
                  <a:lnTo>
                    <a:pt x="374" y="415"/>
                  </a:lnTo>
                  <a:lnTo>
                    <a:pt x="374" y="415"/>
                  </a:lnTo>
                  <a:lnTo>
                    <a:pt x="373" y="413"/>
                  </a:lnTo>
                  <a:lnTo>
                    <a:pt x="370" y="410"/>
                  </a:lnTo>
                  <a:lnTo>
                    <a:pt x="369" y="409"/>
                  </a:lnTo>
                  <a:lnTo>
                    <a:pt x="368" y="408"/>
                  </a:lnTo>
                  <a:lnTo>
                    <a:pt x="367" y="408"/>
                  </a:lnTo>
                  <a:lnTo>
                    <a:pt x="365" y="407"/>
                  </a:lnTo>
                  <a:lnTo>
                    <a:pt x="363" y="406"/>
                  </a:lnTo>
                  <a:lnTo>
                    <a:pt x="361" y="405"/>
                  </a:lnTo>
                  <a:lnTo>
                    <a:pt x="356" y="404"/>
                  </a:lnTo>
                  <a:lnTo>
                    <a:pt x="351" y="402"/>
                  </a:lnTo>
                  <a:lnTo>
                    <a:pt x="348" y="402"/>
                  </a:lnTo>
                  <a:lnTo>
                    <a:pt x="344" y="401"/>
                  </a:lnTo>
                  <a:lnTo>
                    <a:pt x="343" y="401"/>
                  </a:lnTo>
                  <a:lnTo>
                    <a:pt x="341" y="401"/>
                  </a:lnTo>
                  <a:lnTo>
                    <a:pt x="340" y="401"/>
                  </a:lnTo>
                  <a:lnTo>
                    <a:pt x="339" y="401"/>
                  </a:lnTo>
                  <a:lnTo>
                    <a:pt x="337" y="401"/>
                  </a:lnTo>
                  <a:lnTo>
                    <a:pt x="333" y="403"/>
                  </a:lnTo>
                  <a:lnTo>
                    <a:pt x="331" y="403"/>
                  </a:lnTo>
                  <a:lnTo>
                    <a:pt x="330" y="404"/>
                  </a:lnTo>
                  <a:lnTo>
                    <a:pt x="328" y="405"/>
                  </a:lnTo>
                  <a:lnTo>
                    <a:pt x="327" y="406"/>
                  </a:lnTo>
                  <a:lnTo>
                    <a:pt x="324" y="410"/>
                  </a:lnTo>
                  <a:lnTo>
                    <a:pt x="323" y="410"/>
                  </a:lnTo>
                  <a:lnTo>
                    <a:pt x="322" y="411"/>
                  </a:lnTo>
                  <a:lnTo>
                    <a:pt x="321" y="412"/>
                  </a:lnTo>
                  <a:lnTo>
                    <a:pt x="320" y="412"/>
                  </a:lnTo>
                  <a:lnTo>
                    <a:pt x="316" y="414"/>
                  </a:lnTo>
                  <a:lnTo>
                    <a:pt x="314" y="415"/>
                  </a:lnTo>
                  <a:lnTo>
                    <a:pt x="313" y="416"/>
                  </a:lnTo>
                  <a:lnTo>
                    <a:pt x="310" y="418"/>
                  </a:lnTo>
                  <a:lnTo>
                    <a:pt x="307" y="419"/>
                  </a:lnTo>
                  <a:lnTo>
                    <a:pt x="306" y="420"/>
                  </a:lnTo>
                  <a:lnTo>
                    <a:pt x="305" y="420"/>
                  </a:lnTo>
                  <a:lnTo>
                    <a:pt x="304" y="420"/>
                  </a:lnTo>
                  <a:lnTo>
                    <a:pt x="304" y="421"/>
                  </a:lnTo>
                  <a:lnTo>
                    <a:pt x="303" y="421"/>
                  </a:lnTo>
                  <a:lnTo>
                    <a:pt x="301" y="420"/>
                  </a:lnTo>
                  <a:lnTo>
                    <a:pt x="300" y="420"/>
                  </a:lnTo>
                  <a:lnTo>
                    <a:pt x="299" y="420"/>
                  </a:lnTo>
                  <a:lnTo>
                    <a:pt x="298" y="420"/>
                  </a:lnTo>
                  <a:lnTo>
                    <a:pt x="297" y="419"/>
                  </a:lnTo>
                  <a:lnTo>
                    <a:pt x="296" y="419"/>
                  </a:lnTo>
                  <a:lnTo>
                    <a:pt x="295" y="418"/>
                  </a:lnTo>
                  <a:lnTo>
                    <a:pt x="294" y="417"/>
                  </a:lnTo>
                  <a:lnTo>
                    <a:pt x="294" y="416"/>
                  </a:lnTo>
                  <a:lnTo>
                    <a:pt x="293" y="415"/>
                  </a:lnTo>
                  <a:lnTo>
                    <a:pt x="292" y="414"/>
                  </a:lnTo>
                  <a:lnTo>
                    <a:pt x="291" y="412"/>
                  </a:lnTo>
                  <a:lnTo>
                    <a:pt x="290" y="408"/>
                  </a:lnTo>
                  <a:lnTo>
                    <a:pt x="289" y="406"/>
                  </a:lnTo>
                  <a:lnTo>
                    <a:pt x="288" y="404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5" y="399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3" y="397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0" y="396"/>
                  </a:lnTo>
                  <a:lnTo>
                    <a:pt x="280" y="396"/>
                  </a:lnTo>
                  <a:lnTo>
                    <a:pt x="277" y="398"/>
                  </a:lnTo>
                  <a:lnTo>
                    <a:pt x="275" y="399"/>
                  </a:lnTo>
                  <a:lnTo>
                    <a:pt x="273" y="400"/>
                  </a:lnTo>
                  <a:lnTo>
                    <a:pt x="271" y="401"/>
                  </a:lnTo>
                  <a:lnTo>
                    <a:pt x="270" y="402"/>
                  </a:lnTo>
                  <a:lnTo>
                    <a:pt x="269" y="404"/>
                  </a:lnTo>
                  <a:lnTo>
                    <a:pt x="268" y="405"/>
                  </a:lnTo>
                  <a:lnTo>
                    <a:pt x="267" y="406"/>
                  </a:lnTo>
                  <a:lnTo>
                    <a:pt x="267" y="406"/>
                  </a:lnTo>
                  <a:lnTo>
                    <a:pt x="266" y="407"/>
                  </a:lnTo>
                  <a:lnTo>
                    <a:pt x="265" y="409"/>
                  </a:lnTo>
                  <a:lnTo>
                    <a:pt x="264" y="413"/>
                  </a:lnTo>
                  <a:lnTo>
                    <a:pt x="263" y="414"/>
                  </a:lnTo>
                  <a:lnTo>
                    <a:pt x="262" y="415"/>
                  </a:lnTo>
                  <a:lnTo>
                    <a:pt x="262" y="416"/>
                  </a:lnTo>
                  <a:lnTo>
                    <a:pt x="261" y="416"/>
                  </a:lnTo>
                  <a:lnTo>
                    <a:pt x="260" y="417"/>
                  </a:lnTo>
                  <a:lnTo>
                    <a:pt x="259" y="418"/>
                  </a:lnTo>
                  <a:lnTo>
                    <a:pt x="258" y="419"/>
                  </a:lnTo>
                  <a:lnTo>
                    <a:pt x="256" y="420"/>
                  </a:lnTo>
                  <a:lnTo>
                    <a:pt x="255" y="420"/>
                  </a:lnTo>
                  <a:lnTo>
                    <a:pt x="251" y="421"/>
                  </a:lnTo>
                  <a:lnTo>
                    <a:pt x="249" y="422"/>
                  </a:lnTo>
                  <a:lnTo>
                    <a:pt x="247" y="423"/>
                  </a:lnTo>
                  <a:lnTo>
                    <a:pt x="244" y="425"/>
                  </a:lnTo>
                  <a:lnTo>
                    <a:pt x="242" y="425"/>
                  </a:lnTo>
                  <a:lnTo>
                    <a:pt x="241" y="425"/>
                  </a:lnTo>
                  <a:lnTo>
                    <a:pt x="240" y="425"/>
                  </a:lnTo>
                  <a:lnTo>
                    <a:pt x="238" y="425"/>
                  </a:lnTo>
                  <a:lnTo>
                    <a:pt x="237" y="425"/>
                  </a:lnTo>
                  <a:lnTo>
                    <a:pt x="236" y="425"/>
                  </a:lnTo>
                  <a:lnTo>
                    <a:pt x="234" y="425"/>
                  </a:lnTo>
                  <a:lnTo>
                    <a:pt x="230" y="423"/>
                  </a:lnTo>
                  <a:lnTo>
                    <a:pt x="228" y="422"/>
                  </a:lnTo>
                  <a:lnTo>
                    <a:pt x="227" y="422"/>
                  </a:lnTo>
                  <a:lnTo>
                    <a:pt x="226" y="422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2"/>
                  </a:lnTo>
                  <a:lnTo>
                    <a:pt x="217" y="421"/>
                  </a:lnTo>
                  <a:lnTo>
                    <a:pt x="215" y="421"/>
                  </a:lnTo>
                  <a:lnTo>
                    <a:pt x="213" y="421"/>
                  </a:lnTo>
                  <a:lnTo>
                    <a:pt x="209" y="421"/>
                  </a:lnTo>
                  <a:lnTo>
                    <a:pt x="208" y="421"/>
                  </a:lnTo>
                  <a:lnTo>
                    <a:pt x="206" y="421"/>
                  </a:lnTo>
                  <a:lnTo>
                    <a:pt x="204" y="421"/>
                  </a:lnTo>
                  <a:lnTo>
                    <a:pt x="203" y="421"/>
                  </a:lnTo>
                  <a:lnTo>
                    <a:pt x="202" y="421"/>
                  </a:lnTo>
                  <a:lnTo>
                    <a:pt x="201" y="421"/>
                  </a:lnTo>
                  <a:lnTo>
                    <a:pt x="200" y="420"/>
                  </a:lnTo>
                  <a:lnTo>
                    <a:pt x="198" y="419"/>
                  </a:lnTo>
                  <a:lnTo>
                    <a:pt x="196" y="417"/>
                  </a:lnTo>
                  <a:lnTo>
                    <a:pt x="195" y="417"/>
                  </a:lnTo>
                  <a:lnTo>
                    <a:pt x="195" y="416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3" y="416"/>
                  </a:lnTo>
                  <a:lnTo>
                    <a:pt x="192" y="416"/>
                  </a:lnTo>
                  <a:lnTo>
                    <a:pt x="192" y="416"/>
                  </a:lnTo>
                  <a:lnTo>
                    <a:pt x="191" y="416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4" y="420"/>
                  </a:lnTo>
                  <a:lnTo>
                    <a:pt x="181" y="420"/>
                  </a:lnTo>
                  <a:lnTo>
                    <a:pt x="180" y="421"/>
                  </a:lnTo>
                  <a:lnTo>
                    <a:pt x="178" y="421"/>
                  </a:lnTo>
                  <a:lnTo>
                    <a:pt x="177" y="422"/>
                  </a:lnTo>
                  <a:lnTo>
                    <a:pt x="176" y="423"/>
                  </a:lnTo>
                  <a:lnTo>
                    <a:pt x="175" y="423"/>
                  </a:lnTo>
                  <a:lnTo>
                    <a:pt x="175" y="424"/>
                  </a:lnTo>
                  <a:lnTo>
                    <a:pt x="174" y="425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1" y="430"/>
                  </a:lnTo>
                  <a:lnTo>
                    <a:pt x="171" y="431"/>
                  </a:lnTo>
                  <a:lnTo>
                    <a:pt x="170" y="431"/>
                  </a:lnTo>
                  <a:lnTo>
                    <a:pt x="169" y="432"/>
                  </a:lnTo>
                  <a:lnTo>
                    <a:pt x="167" y="434"/>
                  </a:lnTo>
                  <a:lnTo>
                    <a:pt x="166" y="435"/>
                  </a:lnTo>
                  <a:lnTo>
                    <a:pt x="164" y="436"/>
                  </a:lnTo>
                  <a:lnTo>
                    <a:pt x="162" y="437"/>
                  </a:lnTo>
                  <a:lnTo>
                    <a:pt x="161" y="437"/>
                  </a:lnTo>
                  <a:lnTo>
                    <a:pt x="159" y="439"/>
                  </a:lnTo>
                  <a:lnTo>
                    <a:pt x="157" y="440"/>
                  </a:lnTo>
                  <a:lnTo>
                    <a:pt x="155" y="441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51" y="443"/>
                  </a:lnTo>
                  <a:lnTo>
                    <a:pt x="150" y="443"/>
                  </a:lnTo>
                  <a:lnTo>
                    <a:pt x="148" y="443"/>
                  </a:lnTo>
                  <a:lnTo>
                    <a:pt x="147" y="444"/>
                  </a:lnTo>
                  <a:lnTo>
                    <a:pt x="146" y="444"/>
                  </a:lnTo>
                  <a:lnTo>
                    <a:pt x="145" y="444"/>
                  </a:lnTo>
                  <a:lnTo>
                    <a:pt x="143" y="444"/>
                  </a:lnTo>
                  <a:lnTo>
                    <a:pt x="142" y="443"/>
                  </a:lnTo>
                  <a:lnTo>
                    <a:pt x="141" y="443"/>
                  </a:lnTo>
                  <a:lnTo>
                    <a:pt x="140" y="443"/>
                  </a:lnTo>
                  <a:lnTo>
                    <a:pt x="139" y="442"/>
                  </a:lnTo>
                  <a:lnTo>
                    <a:pt x="138" y="441"/>
                  </a:lnTo>
                  <a:lnTo>
                    <a:pt x="137" y="441"/>
                  </a:lnTo>
                  <a:lnTo>
                    <a:pt x="137" y="440"/>
                  </a:lnTo>
                  <a:lnTo>
                    <a:pt x="136" y="439"/>
                  </a:lnTo>
                  <a:lnTo>
                    <a:pt x="137" y="439"/>
                  </a:lnTo>
                  <a:lnTo>
                    <a:pt x="137" y="437"/>
                  </a:lnTo>
                  <a:lnTo>
                    <a:pt x="137" y="435"/>
                  </a:lnTo>
                  <a:lnTo>
                    <a:pt x="138" y="433"/>
                  </a:lnTo>
                  <a:lnTo>
                    <a:pt x="137" y="433"/>
                  </a:lnTo>
                  <a:lnTo>
                    <a:pt x="137" y="432"/>
                  </a:lnTo>
                  <a:lnTo>
                    <a:pt x="137" y="431"/>
                  </a:lnTo>
                  <a:lnTo>
                    <a:pt x="137" y="430"/>
                  </a:lnTo>
                  <a:lnTo>
                    <a:pt x="136" y="430"/>
                  </a:lnTo>
                  <a:lnTo>
                    <a:pt x="136" y="429"/>
                  </a:lnTo>
                  <a:lnTo>
                    <a:pt x="135" y="428"/>
                  </a:lnTo>
                  <a:lnTo>
                    <a:pt x="135" y="428"/>
                  </a:lnTo>
                  <a:lnTo>
                    <a:pt x="133" y="426"/>
                  </a:lnTo>
                  <a:lnTo>
                    <a:pt x="132" y="425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3" y="421"/>
                  </a:lnTo>
                  <a:lnTo>
                    <a:pt x="120" y="421"/>
                  </a:lnTo>
                  <a:lnTo>
                    <a:pt x="118" y="420"/>
                  </a:lnTo>
                  <a:lnTo>
                    <a:pt x="117" y="419"/>
                  </a:lnTo>
                  <a:lnTo>
                    <a:pt x="112" y="418"/>
                  </a:lnTo>
                  <a:lnTo>
                    <a:pt x="107" y="416"/>
                  </a:lnTo>
                  <a:lnTo>
                    <a:pt x="106" y="416"/>
                  </a:lnTo>
                  <a:lnTo>
                    <a:pt x="105" y="415"/>
                  </a:lnTo>
                  <a:lnTo>
                    <a:pt x="105" y="415"/>
                  </a:lnTo>
                  <a:lnTo>
                    <a:pt x="104" y="415"/>
                  </a:lnTo>
                  <a:lnTo>
                    <a:pt x="104" y="414"/>
                  </a:lnTo>
                  <a:lnTo>
                    <a:pt x="104" y="414"/>
                  </a:lnTo>
                  <a:lnTo>
                    <a:pt x="106" y="410"/>
                  </a:lnTo>
                  <a:lnTo>
                    <a:pt x="106" y="409"/>
                  </a:lnTo>
                  <a:lnTo>
                    <a:pt x="106" y="409"/>
                  </a:lnTo>
                  <a:lnTo>
                    <a:pt x="106" y="407"/>
                  </a:lnTo>
                  <a:lnTo>
                    <a:pt x="105" y="405"/>
                  </a:lnTo>
                  <a:lnTo>
                    <a:pt x="105" y="405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6" y="402"/>
                  </a:lnTo>
                  <a:lnTo>
                    <a:pt x="107" y="400"/>
                  </a:lnTo>
                  <a:lnTo>
                    <a:pt x="109" y="398"/>
                  </a:lnTo>
                  <a:lnTo>
                    <a:pt x="111" y="396"/>
                  </a:lnTo>
                  <a:lnTo>
                    <a:pt x="112" y="395"/>
                  </a:lnTo>
                  <a:lnTo>
                    <a:pt x="114" y="392"/>
                  </a:lnTo>
                  <a:lnTo>
                    <a:pt x="115" y="390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7" y="385"/>
                  </a:lnTo>
                  <a:lnTo>
                    <a:pt x="118" y="383"/>
                  </a:lnTo>
                  <a:lnTo>
                    <a:pt x="118" y="382"/>
                  </a:lnTo>
                  <a:lnTo>
                    <a:pt x="118" y="381"/>
                  </a:lnTo>
                  <a:lnTo>
                    <a:pt x="118" y="379"/>
                  </a:lnTo>
                  <a:lnTo>
                    <a:pt x="118" y="378"/>
                  </a:lnTo>
                  <a:lnTo>
                    <a:pt x="118" y="377"/>
                  </a:lnTo>
                  <a:lnTo>
                    <a:pt x="118" y="377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1"/>
                  </a:lnTo>
                  <a:lnTo>
                    <a:pt x="115" y="369"/>
                  </a:lnTo>
                  <a:lnTo>
                    <a:pt x="113" y="366"/>
                  </a:lnTo>
                  <a:lnTo>
                    <a:pt x="112" y="364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0" y="358"/>
                  </a:lnTo>
                  <a:lnTo>
                    <a:pt x="110" y="356"/>
                  </a:lnTo>
                  <a:lnTo>
                    <a:pt x="110" y="354"/>
                  </a:lnTo>
                  <a:lnTo>
                    <a:pt x="110" y="351"/>
                  </a:lnTo>
                  <a:lnTo>
                    <a:pt x="110" y="350"/>
                  </a:lnTo>
                  <a:lnTo>
                    <a:pt x="110" y="349"/>
                  </a:lnTo>
                  <a:lnTo>
                    <a:pt x="111" y="345"/>
                  </a:lnTo>
                  <a:lnTo>
                    <a:pt x="111" y="343"/>
                  </a:lnTo>
                  <a:lnTo>
                    <a:pt x="111" y="340"/>
                  </a:lnTo>
                  <a:lnTo>
                    <a:pt x="111" y="336"/>
                  </a:lnTo>
                  <a:lnTo>
                    <a:pt x="111" y="333"/>
                  </a:lnTo>
                  <a:lnTo>
                    <a:pt x="111" y="331"/>
                  </a:lnTo>
                  <a:lnTo>
                    <a:pt x="110" y="330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8" y="325"/>
                  </a:lnTo>
                  <a:lnTo>
                    <a:pt x="107" y="324"/>
                  </a:lnTo>
                  <a:lnTo>
                    <a:pt x="107" y="323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2" y="319"/>
                  </a:lnTo>
                  <a:lnTo>
                    <a:pt x="101" y="319"/>
                  </a:lnTo>
                  <a:lnTo>
                    <a:pt x="100" y="318"/>
                  </a:lnTo>
                  <a:lnTo>
                    <a:pt x="99" y="318"/>
                  </a:lnTo>
                  <a:lnTo>
                    <a:pt x="99" y="318"/>
                  </a:lnTo>
                  <a:lnTo>
                    <a:pt x="98" y="318"/>
                  </a:lnTo>
                  <a:lnTo>
                    <a:pt x="97" y="318"/>
                  </a:lnTo>
                  <a:lnTo>
                    <a:pt x="95" y="318"/>
                  </a:lnTo>
                  <a:lnTo>
                    <a:pt x="94" y="319"/>
                  </a:lnTo>
                  <a:lnTo>
                    <a:pt x="92" y="319"/>
                  </a:lnTo>
                  <a:lnTo>
                    <a:pt x="89" y="321"/>
                  </a:lnTo>
                  <a:lnTo>
                    <a:pt x="84" y="322"/>
                  </a:lnTo>
                  <a:lnTo>
                    <a:pt x="82" y="323"/>
                  </a:lnTo>
                  <a:lnTo>
                    <a:pt x="81" y="323"/>
                  </a:lnTo>
                  <a:lnTo>
                    <a:pt x="79" y="323"/>
                  </a:lnTo>
                  <a:lnTo>
                    <a:pt x="78" y="323"/>
                  </a:lnTo>
                  <a:lnTo>
                    <a:pt x="73" y="322"/>
                  </a:lnTo>
                  <a:lnTo>
                    <a:pt x="70" y="322"/>
                  </a:lnTo>
                  <a:lnTo>
                    <a:pt x="64" y="321"/>
                  </a:lnTo>
                  <a:lnTo>
                    <a:pt x="62" y="321"/>
                  </a:lnTo>
                  <a:lnTo>
                    <a:pt x="61" y="321"/>
                  </a:lnTo>
                  <a:lnTo>
                    <a:pt x="54" y="322"/>
                  </a:lnTo>
                  <a:lnTo>
                    <a:pt x="53" y="322"/>
                  </a:lnTo>
                  <a:lnTo>
                    <a:pt x="52" y="322"/>
                  </a:lnTo>
                  <a:lnTo>
                    <a:pt x="51" y="322"/>
                  </a:lnTo>
                  <a:lnTo>
                    <a:pt x="50" y="322"/>
                  </a:lnTo>
                  <a:lnTo>
                    <a:pt x="49" y="321"/>
                  </a:lnTo>
                  <a:lnTo>
                    <a:pt x="48" y="321"/>
                  </a:lnTo>
                  <a:lnTo>
                    <a:pt x="47" y="320"/>
                  </a:lnTo>
                  <a:lnTo>
                    <a:pt x="46" y="320"/>
                  </a:lnTo>
                  <a:lnTo>
                    <a:pt x="45" y="319"/>
                  </a:lnTo>
                  <a:lnTo>
                    <a:pt x="44" y="318"/>
                  </a:lnTo>
                  <a:lnTo>
                    <a:pt x="43" y="317"/>
                  </a:lnTo>
                  <a:lnTo>
                    <a:pt x="42" y="317"/>
                  </a:lnTo>
                  <a:lnTo>
                    <a:pt x="42" y="316"/>
                  </a:lnTo>
                  <a:lnTo>
                    <a:pt x="42" y="315"/>
                  </a:lnTo>
                  <a:lnTo>
                    <a:pt x="41" y="314"/>
                  </a:lnTo>
                  <a:lnTo>
                    <a:pt x="41" y="313"/>
                  </a:lnTo>
                  <a:lnTo>
                    <a:pt x="40" y="311"/>
                  </a:lnTo>
                  <a:lnTo>
                    <a:pt x="40" y="310"/>
                  </a:lnTo>
                  <a:lnTo>
                    <a:pt x="40" y="308"/>
                  </a:lnTo>
                  <a:lnTo>
                    <a:pt x="40" y="305"/>
                  </a:lnTo>
                  <a:lnTo>
                    <a:pt x="40" y="304"/>
                  </a:lnTo>
                  <a:lnTo>
                    <a:pt x="40" y="303"/>
                  </a:lnTo>
                  <a:lnTo>
                    <a:pt x="39" y="302"/>
                  </a:lnTo>
                  <a:lnTo>
                    <a:pt x="38" y="301"/>
                  </a:lnTo>
                  <a:lnTo>
                    <a:pt x="38" y="300"/>
                  </a:lnTo>
                  <a:lnTo>
                    <a:pt x="36" y="298"/>
                  </a:lnTo>
                  <a:lnTo>
                    <a:pt x="34" y="297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3"/>
                  </a:lnTo>
                  <a:lnTo>
                    <a:pt x="29" y="291"/>
                  </a:lnTo>
                  <a:lnTo>
                    <a:pt x="28" y="290"/>
                  </a:lnTo>
                  <a:lnTo>
                    <a:pt x="27" y="290"/>
                  </a:lnTo>
                  <a:lnTo>
                    <a:pt x="26" y="289"/>
                  </a:lnTo>
                  <a:lnTo>
                    <a:pt x="25" y="288"/>
                  </a:lnTo>
                  <a:lnTo>
                    <a:pt x="23" y="288"/>
                  </a:lnTo>
                  <a:lnTo>
                    <a:pt x="22" y="287"/>
                  </a:lnTo>
                  <a:lnTo>
                    <a:pt x="21" y="287"/>
                  </a:lnTo>
                  <a:lnTo>
                    <a:pt x="17" y="287"/>
                  </a:lnTo>
                  <a:lnTo>
                    <a:pt x="16" y="287"/>
                  </a:lnTo>
                  <a:lnTo>
                    <a:pt x="15" y="286"/>
                  </a:lnTo>
                  <a:lnTo>
                    <a:pt x="14" y="286"/>
                  </a:lnTo>
                  <a:lnTo>
                    <a:pt x="13" y="286"/>
                  </a:lnTo>
                  <a:lnTo>
                    <a:pt x="12" y="285"/>
                  </a:lnTo>
                  <a:lnTo>
                    <a:pt x="11" y="285"/>
                  </a:lnTo>
                  <a:lnTo>
                    <a:pt x="10" y="284"/>
                  </a:lnTo>
                  <a:lnTo>
                    <a:pt x="9" y="283"/>
                  </a:lnTo>
                  <a:lnTo>
                    <a:pt x="8" y="283"/>
                  </a:lnTo>
                  <a:lnTo>
                    <a:pt x="7" y="282"/>
                  </a:lnTo>
                  <a:lnTo>
                    <a:pt x="6" y="281"/>
                  </a:lnTo>
                  <a:lnTo>
                    <a:pt x="6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4" y="275"/>
                  </a:lnTo>
                  <a:lnTo>
                    <a:pt x="4" y="274"/>
                  </a:lnTo>
                  <a:lnTo>
                    <a:pt x="3" y="273"/>
                  </a:lnTo>
                  <a:lnTo>
                    <a:pt x="1" y="270"/>
                  </a:lnTo>
                  <a:lnTo>
                    <a:pt x="1" y="269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6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2" y="261"/>
                  </a:lnTo>
                  <a:lnTo>
                    <a:pt x="2" y="260"/>
                  </a:lnTo>
                  <a:lnTo>
                    <a:pt x="3" y="260"/>
                  </a:lnTo>
                  <a:lnTo>
                    <a:pt x="4" y="259"/>
                  </a:lnTo>
                  <a:lnTo>
                    <a:pt x="7" y="258"/>
                  </a:lnTo>
                  <a:lnTo>
                    <a:pt x="8" y="257"/>
                  </a:lnTo>
                  <a:lnTo>
                    <a:pt x="9" y="256"/>
                  </a:lnTo>
                  <a:lnTo>
                    <a:pt x="9" y="256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8"/>
                  </a:lnTo>
                  <a:lnTo>
                    <a:pt x="15" y="244"/>
                  </a:lnTo>
                  <a:lnTo>
                    <a:pt x="16" y="243"/>
                  </a:lnTo>
                  <a:lnTo>
                    <a:pt x="16" y="242"/>
                  </a:lnTo>
                  <a:lnTo>
                    <a:pt x="17" y="240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7" y="231"/>
                  </a:lnTo>
                  <a:lnTo>
                    <a:pt x="16" y="225"/>
                  </a:lnTo>
                  <a:lnTo>
                    <a:pt x="15" y="224"/>
                  </a:lnTo>
                  <a:lnTo>
                    <a:pt x="14" y="223"/>
                  </a:lnTo>
                  <a:lnTo>
                    <a:pt x="14" y="221"/>
                  </a:lnTo>
                  <a:lnTo>
                    <a:pt x="13" y="220"/>
                  </a:lnTo>
                  <a:lnTo>
                    <a:pt x="12" y="218"/>
                  </a:lnTo>
                  <a:lnTo>
                    <a:pt x="11" y="217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10" y="213"/>
                  </a:lnTo>
                  <a:lnTo>
                    <a:pt x="10" y="211"/>
                  </a:lnTo>
                  <a:lnTo>
                    <a:pt x="10" y="205"/>
                  </a:lnTo>
                  <a:lnTo>
                    <a:pt x="10" y="202"/>
                  </a:lnTo>
                  <a:lnTo>
                    <a:pt x="10" y="201"/>
                  </a:lnTo>
                  <a:lnTo>
                    <a:pt x="10" y="200"/>
                  </a:lnTo>
                  <a:lnTo>
                    <a:pt x="9" y="199"/>
                  </a:lnTo>
                  <a:lnTo>
                    <a:pt x="8" y="196"/>
                  </a:lnTo>
                  <a:lnTo>
                    <a:pt x="7" y="193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4" y="181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8"/>
                  </a:lnTo>
                  <a:lnTo>
                    <a:pt x="6" y="177"/>
                  </a:lnTo>
                  <a:lnTo>
                    <a:pt x="8" y="175"/>
                  </a:lnTo>
                  <a:lnTo>
                    <a:pt x="11" y="172"/>
                  </a:lnTo>
                  <a:lnTo>
                    <a:pt x="13" y="170"/>
                  </a:lnTo>
                  <a:lnTo>
                    <a:pt x="14" y="169"/>
                  </a:lnTo>
                  <a:lnTo>
                    <a:pt x="14" y="170"/>
                  </a:lnTo>
                  <a:lnTo>
                    <a:pt x="15" y="171"/>
                  </a:lnTo>
                  <a:lnTo>
                    <a:pt x="16" y="172"/>
                  </a:lnTo>
                  <a:lnTo>
                    <a:pt x="18" y="173"/>
                  </a:lnTo>
                  <a:lnTo>
                    <a:pt x="21" y="175"/>
                  </a:lnTo>
                  <a:lnTo>
                    <a:pt x="23" y="176"/>
                  </a:lnTo>
                  <a:lnTo>
                    <a:pt x="29" y="179"/>
                  </a:lnTo>
                  <a:lnTo>
                    <a:pt x="31" y="180"/>
                  </a:lnTo>
                  <a:lnTo>
                    <a:pt x="33" y="181"/>
                  </a:lnTo>
                  <a:lnTo>
                    <a:pt x="35" y="182"/>
                  </a:lnTo>
                  <a:lnTo>
                    <a:pt x="37" y="183"/>
                  </a:lnTo>
                  <a:lnTo>
                    <a:pt x="40" y="184"/>
                  </a:lnTo>
                  <a:lnTo>
                    <a:pt x="41" y="184"/>
                  </a:lnTo>
                  <a:lnTo>
                    <a:pt x="43" y="185"/>
                  </a:lnTo>
                  <a:lnTo>
                    <a:pt x="44" y="185"/>
                  </a:lnTo>
                  <a:lnTo>
                    <a:pt x="45" y="185"/>
                  </a:lnTo>
                  <a:lnTo>
                    <a:pt x="46" y="185"/>
                  </a:lnTo>
                  <a:lnTo>
                    <a:pt x="47" y="185"/>
                  </a:lnTo>
                  <a:lnTo>
                    <a:pt x="49" y="184"/>
                  </a:lnTo>
                  <a:lnTo>
                    <a:pt x="50" y="184"/>
                  </a:lnTo>
                  <a:lnTo>
                    <a:pt x="50" y="184"/>
                  </a:lnTo>
                  <a:lnTo>
                    <a:pt x="51" y="183"/>
                  </a:lnTo>
                  <a:lnTo>
                    <a:pt x="52" y="182"/>
                  </a:lnTo>
                  <a:lnTo>
                    <a:pt x="54" y="180"/>
                  </a:lnTo>
                  <a:lnTo>
                    <a:pt x="56" y="177"/>
                  </a:lnTo>
                  <a:lnTo>
                    <a:pt x="59" y="174"/>
                  </a:lnTo>
                  <a:lnTo>
                    <a:pt x="60" y="173"/>
                  </a:lnTo>
                  <a:lnTo>
                    <a:pt x="61" y="172"/>
                  </a:lnTo>
                  <a:lnTo>
                    <a:pt x="62" y="171"/>
                  </a:lnTo>
                  <a:lnTo>
                    <a:pt x="63" y="171"/>
                  </a:lnTo>
                  <a:lnTo>
                    <a:pt x="64" y="170"/>
                  </a:lnTo>
                  <a:lnTo>
                    <a:pt x="65" y="170"/>
                  </a:lnTo>
                  <a:lnTo>
                    <a:pt x="66" y="170"/>
                  </a:lnTo>
                  <a:lnTo>
                    <a:pt x="67" y="170"/>
                  </a:lnTo>
                  <a:lnTo>
                    <a:pt x="68" y="170"/>
                  </a:lnTo>
                  <a:lnTo>
                    <a:pt x="69" y="170"/>
                  </a:lnTo>
                  <a:lnTo>
                    <a:pt x="70" y="170"/>
                  </a:lnTo>
                  <a:lnTo>
                    <a:pt x="71" y="170"/>
                  </a:lnTo>
                  <a:lnTo>
                    <a:pt x="73" y="171"/>
                  </a:lnTo>
                  <a:lnTo>
                    <a:pt x="75" y="171"/>
                  </a:lnTo>
                  <a:lnTo>
                    <a:pt x="76" y="172"/>
                  </a:lnTo>
                  <a:lnTo>
                    <a:pt x="80" y="173"/>
                  </a:lnTo>
                  <a:lnTo>
                    <a:pt x="82" y="174"/>
                  </a:lnTo>
                  <a:lnTo>
                    <a:pt x="84" y="175"/>
                  </a:lnTo>
                  <a:lnTo>
                    <a:pt x="86" y="175"/>
                  </a:lnTo>
                  <a:lnTo>
                    <a:pt x="87" y="176"/>
                  </a:lnTo>
                  <a:lnTo>
                    <a:pt x="90" y="176"/>
                  </a:lnTo>
                  <a:lnTo>
                    <a:pt x="91" y="177"/>
                  </a:lnTo>
                  <a:lnTo>
                    <a:pt x="92" y="177"/>
                  </a:lnTo>
                  <a:lnTo>
                    <a:pt x="93" y="178"/>
                  </a:lnTo>
                  <a:lnTo>
                    <a:pt x="96" y="179"/>
                  </a:lnTo>
                  <a:lnTo>
                    <a:pt x="98" y="180"/>
                  </a:lnTo>
                  <a:lnTo>
                    <a:pt x="101" y="181"/>
                  </a:lnTo>
                  <a:lnTo>
                    <a:pt x="103" y="182"/>
                  </a:lnTo>
                  <a:lnTo>
                    <a:pt x="104" y="183"/>
                  </a:lnTo>
                  <a:lnTo>
                    <a:pt x="105" y="183"/>
                  </a:lnTo>
                  <a:lnTo>
                    <a:pt x="106" y="183"/>
                  </a:lnTo>
                  <a:lnTo>
                    <a:pt x="109" y="182"/>
                  </a:lnTo>
                  <a:lnTo>
                    <a:pt x="110" y="182"/>
                  </a:lnTo>
                  <a:lnTo>
                    <a:pt x="110" y="183"/>
                  </a:lnTo>
                  <a:lnTo>
                    <a:pt x="111" y="183"/>
                  </a:lnTo>
                  <a:lnTo>
                    <a:pt x="111" y="183"/>
                  </a:lnTo>
                  <a:lnTo>
                    <a:pt x="112" y="184"/>
                  </a:lnTo>
                  <a:lnTo>
                    <a:pt x="112" y="185"/>
                  </a:lnTo>
                  <a:lnTo>
                    <a:pt x="113" y="186"/>
                  </a:lnTo>
                  <a:lnTo>
                    <a:pt x="114" y="188"/>
                  </a:lnTo>
                  <a:lnTo>
                    <a:pt x="114" y="189"/>
                  </a:lnTo>
                  <a:lnTo>
                    <a:pt x="114" y="190"/>
                  </a:lnTo>
                  <a:lnTo>
                    <a:pt x="114" y="191"/>
                  </a:lnTo>
                  <a:lnTo>
                    <a:pt x="115" y="192"/>
                  </a:lnTo>
                  <a:lnTo>
                    <a:pt x="116" y="193"/>
                  </a:lnTo>
                  <a:lnTo>
                    <a:pt x="117" y="193"/>
                  </a:lnTo>
                  <a:lnTo>
                    <a:pt x="117" y="194"/>
                  </a:lnTo>
                  <a:lnTo>
                    <a:pt x="118" y="194"/>
                  </a:lnTo>
                  <a:lnTo>
                    <a:pt x="118" y="195"/>
                  </a:lnTo>
                  <a:lnTo>
                    <a:pt x="119" y="195"/>
                  </a:lnTo>
                  <a:lnTo>
                    <a:pt x="120" y="195"/>
                  </a:lnTo>
                  <a:lnTo>
                    <a:pt x="121" y="195"/>
                  </a:lnTo>
                  <a:lnTo>
                    <a:pt x="122" y="195"/>
                  </a:lnTo>
                  <a:lnTo>
                    <a:pt x="124" y="195"/>
                  </a:lnTo>
                  <a:lnTo>
                    <a:pt x="126" y="195"/>
                  </a:lnTo>
                  <a:lnTo>
                    <a:pt x="127" y="194"/>
                  </a:lnTo>
                  <a:lnTo>
                    <a:pt x="129" y="194"/>
                  </a:lnTo>
                  <a:lnTo>
                    <a:pt x="130" y="193"/>
                  </a:lnTo>
                  <a:lnTo>
                    <a:pt x="131" y="192"/>
                  </a:lnTo>
                  <a:lnTo>
                    <a:pt x="132" y="191"/>
                  </a:lnTo>
                  <a:lnTo>
                    <a:pt x="135" y="190"/>
                  </a:lnTo>
                  <a:lnTo>
                    <a:pt x="135" y="189"/>
                  </a:lnTo>
                  <a:lnTo>
                    <a:pt x="136" y="189"/>
                  </a:lnTo>
                  <a:lnTo>
                    <a:pt x="137" y="188"/>
                  </a:lnTo>
                  <a:lnTo>
                    <a:pt x="137" y="186"/>
                  </a:lnTo>
                  <a:lnTo>
                    <a:pt x="138" y="185"/>
                  </a:lnTo>
                  <a:lnTo>
                    <a:pt x="138" y="184"/>
                  </a:lnTo>
                  <a:lnTo>
                    <a:pt x="138" y="183"/>
                  </a:lnTo>
                  <a:lnTo>
                    <a:pt x="138" y="182"/>
                  </a:lnTo>
                  <a:lnTo>
                    <a:pt x="137" y="178"/>
                  </a:lnTo>
                  <a:lnTo>
                    <a:pt x="137" y="176"/>
                  </a:lnTo>
                  <a:lnTo>
                    <a:pt x="137" y="175"/>
                  </a:lnTo>
                  <a:lnTo>
                    <a:pt x="137" y="174"/>
                  </a:lnTo>
                  <a:lnTo>
                    <a:pt x="137" y="173"/>
                  </a:lnTo>
                  <a:lnTo>
                    <a:pt x="138" y="172"/>
                  </a:lnTo>
                  <a:lnTo>
                    <a:pt x="138" y="171"/>
                  </a:lnTo>
                  <a:lnTo>
                    <a:pt x="139" y="170"/>
                  </a:lnTo>
                  <a:lnTo>
                    <a:pt x="140" y="169"/>
                  </a:lnTo>
                  <a:lnTo>
                    <a:pt x="141" y="168"/>
                  </a:lnTo>
                  <a:lnTo>
                    <a:pt x="144" y="165"/>
                  </a:lnTo>
                  <a:lnTo>
                    <a:pt x="147" y="162"/>
                  </a:lnTo>
                  <a:lnTo>
                    <a:pt x="150" y="160"/>
                  </a:lnTo>
                  <a:lnTo>
                    <a:pt x="151" y="159"/>
                  </a:lnTo>
                  <a:lnTo>
                    <a:pt x="152" y="158"/>
                  </a:lnTo>
                  <a:lnTo>
                    <a:pt x="153" y="157"/>
                  </a:lnTo>
                  <a:lnTo>
                    <a:pt x="153" y="157"/>
                  </a:lnTo>
                  <a:lnTo>
                    <a:pt x="154" y="157"/>
                  </a:lnTo>
                  <a:lnTo>
                    <a:pt x="154" y="156"/>
                  </a:lnTo>
                  <a:lnTo>
                    <a:pt x="155" y="156"/>
                  </a:lnTo>
                  <a:lnTo>
                    <a:pt x="156" y="157"/>
                  </a:lnTo>
                  <a:lnTo>
                    <a:pt x="157" y="157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9" y="159"/>
                  </a:lnTo>
                  <a:lnTo>
                    <a:pt x="161" y="162"/>
                  </a:lnTo>
                  <a:lnTo>
                    <a:pt x="163" y="165"/>
                  </a:lnTo>
                  <a:lnTo>
                    <a:pt x="164" y="166"/>
                  </a:lnTo>
                  <a:lnTo>
                    <a:pt x="165" y="167"/>
                  </a:lnTo>
                  <a:lnTo>
                    <a:pt x="166" y="168"/>
                  </a:lnTo>
                  <a:lnTo>
                    <a:pt x="168" y="169"/>
                  </a:lnTo>
                  <a:lnTo>
                    <a:pt x="169" y="170"/>
                  </a:lnTo>
                  <a:lnTo>
                    <a:pt x="171" y="171"/>
                  </a:lnTo>
                  <a:lnTo>
                    <a:pt x="172" y="171"/>
                  </a:lnTo>
                  <a:lnTo>
                    <a:pt x="174" y="172"/>
                  </a:lnTo>
                  <a:lnTo>
                    <a:pt x="175" y="172"/>
                  </a:lnTo>
                  <a:lnTo>
                    <a:pt x="176" y="172"/>
                  </a:lnTo>
                  <a:lnTo>
                    <a:pt x="177" y="172"/>
                  </a:lnTo>
                  <a:lnTo>
                    <a:pt x="178" y="172"/>
                  </a:lnTo>
                  <a:lnTo>
                    <a:pt x="179" y="171"/>
                  </a:lnTo>
                  <a:lnTo>
                    <a:pt x="183" y="170"/>
                  </a:lnTo>
                  <a:lnTo>
                    <a:pt x="186" y="169"/>
                  </a:lnTo>
                  <a:lnTo>
                    <a:pt x="187" y="169"/>
                  </a:lnTo>
                  <a:lnTo>
                    <a:pt x="188" y="169"/>
                  </a:lnTo>
                  <a:lnTo>
                    <a:pt x="190" y="169"/>
                  </a:lnTo>
                  <a:lnTo>
                    <a:pt x="192" y="169"/>
                  </a:lnTo>
                  <a:lnTo>
                    <a:pt x="194" y="170"/>
                  </a:lnTo>
                  <a:lnTo>
                    <a:pt x="196" y="171"/>
                  </a:lnTo>
                  <a:lnTo>
                    <a:pt x="197" y="171"/>
                  </a:lnTo>
                  <a:lnTo>
                    <a:pt x="198" y="171"/>
                  </a:lnTo>
                  <a:lnTo>
                    <a:pt x="199" y="171"/>
                  </a:lnTo>
                  <a:lnTo>
                    <a:pt x="201" y="171"/>
                  </a:lnTo>
                  <a:lnTo>
                    <a:pt x="202" y="171"/>
                  </a:lnTo>
                  <a:lnTo>
                    <a:pt x="204" y="171"/>
                  </a:lnTo>
                  <a:lnTo>
                    <a:pt x="206" y="170"/>
                  </a:lnTo>
                  <a:lnTo>
                    <a:pt x="208" y="169"/>
                  </a:lnTo>
                  <a:lnTo>
                    <a:pt x="209" y="168"/>
                  </a:lnTo>
                  <a:lnTo>
                    <a:pt x="210" y="168"/>
                  </a:lnTo>
                  <a:lnTo>
                    <a:pt x="211" y="167"/>
                  </a:lnTo>
                  <a:lnTo>
                    <a:pt x="212" y="167"/>
                  </a:lnTo>
                  <a:lnTo>
                    <a:pt x="212" y="166"/>
                  </a:lnTo>
                  <a:lnTo>
                    <a:pt x="213" y="165"/>
                  </a:lnTo>
                  <a:lnTo>
                    <a:pt x="213" y="164"/>
                  </a:lnTo>
                  <a:lnTo>
                    <a:pt x="213" y="163"/>
                  </a:lnTo>
                  <a:lnTo>
                    <a:pt x="213" y="162"/>
                  </a:lnTo>
                  <a:lnTo>
                    <a:pt x="213" y="161"/>
                  </a:lnTo>
                  <a:lnTo>
                    <a:pt x="212" y="160"/>
                  </a:lnTo>
                  <a:lnTo>
                    <a:pt x="212" y="159"/>
                  </a:lnTo>
                  <a:lnTo>
                    <a:pt x="212" y="158"/>
                  </a:lnTo>
                  <a:lnTo>
                    <a:pt x="211" y="157"/>
                  </a:lnTo>
                  <a:lnTo>
                    <a:pt x="209" y="153"/>
                  </a:lnTo>
                  <a:lnTo>
                    <a:pt x="205" y="149"/>
                  </a:lnTo>
                  <a:lnTo>
                    <a:pt x="203" y="146"/>
                  </a:lnTo>
                  <a:lnTo>
                    <a:pt x="202" y="145"/>
                  </a:lnTo>
                  <a:lnTo>
                    <a:pt x="199" y="139"/>
                  </a:lnTo>
                  <a:lnTo>
                    <a:pt x="198" y="136"/>
                  </a:lnTo>
                  <a:lnTo>
                    <a:pt x="196" y="132"/>
                  </a:lnTo>
                  <a:lnTo>
                    <a:pt x="195" y="131"/>
                  </a:lnTo>
                  <a:lnTo>
                    <a:pt x="195" y="129"/>
                  </a:lnTo>
                  <a:lnTo>
                    <a:pt x="195" y="128"/>
                  </a:lnTo>
                  <a:lnTo>
                    <a:pt x="195" y="127"/>
                  </a:lnTo>
                  <a:lnTo>
                    <a:pt x="195" y="125"/>
                  </a:lnTo>
                  <a:lnTo>
                    <a:pt x="195" y="124"/>
                  </a:lnTo>
                  <a:lnTo>
                    <a:pt x="195" y="121"/>
                  </a:lnTo>
                  <a:lnTo>
                    <a:pt x="196" y="118"/>
                  </a:lnTo>
                  <a:lnTo>
                    <a:pt x="198" y="113"/>
                  </a:lnTo>
                  <a:lnTo>
                    <a:pt x="198" y="111"/>
                  </a:lnTo>
                  <a:lnTo>
                    <a:pt x="199" y="110"/>
                  </a:lnTo>
                  <a:lnTo>
                    <a:pt x="199" y="109"/>
                  </a:lnTo>
                  <a:lnTo>
                    <a:pt x="199" y="108"/>
                  </a:lnTo>
                  <a:lnTo>
                    <a:pt x="199" y="107"/>
                  </a:lnTo>
                  <a:lnTo>
                    <a:pt x="198" y="106"/>
                  </a:lnTo>
                  <a:lnTo>
                    <a:pt x="198" y="105"/>
                  </a:lnTo>
                  <a:lnTo>
                    <a:pt x="197" y="104"/>
                  </a:lnTo>
                  <a:lnTo>
                    <a:pt x="196" y="100"/>
                  </a:lnTo>
                  <a:lnTo>
                    <a:pt x="193" y="95"/>
                  </a:lnTo>
                  <a:lnTo>
                    <a:pt x="192" y="93"/>
                  </a:lnTo>
                  <a:lnTo>
                    <a:pt x="192" y="92"/>
                  </a:lnTo>
                  <a:lnTo>
                    <a:pt x="192" y="91"/>
                  </a:lnTo>
                  <a:lnTo>
                    <a:pt x="192" y="90"/>
                  </a:lnTo>
                  <a:lnTo>
                    <a:pt x="192" y="88"/>
                  </a:lnTo>
                  <a:lnTo>
                    <a:pt x="192" y="85"/>
                  </a:lnTo>
                  <a:lnTo>
                    <a:pt x="192" y="83"/>
                  </a:lnTo>
                  <a:lnTo>
                    <a:pt x="192" y="82"/>
                  </a:lnTo>
                  <a:lnTo>
                    <a:pt x="191" y="80"/>
                  </a:lnTo>
                  <a:lnTo>
                    <a:pt x="190" y="75"/>
                  </a:lnTo>
                  <a:lnTo>
                    <a:pt x="189" y="72"/>
                  </a:lnTo>
                  <a:lnTo>
                    <a:pt x="188" y="68"/>
                  </a:lnTo>
                  <a:lnTo>
                    <a:pt x="188" y="65"/>
                  </a:lnTo>
                  <a:lnTo>
                    <a:pt x="188" y="63"/>
                  </a:lnTo>
                  <a:lnTo>
                    <a:pt x="187" y="61"/>
                  </a:lnTo>
                  <a:lnTo>
                    <a:pt x="187" y="51"/>
                  </a:lnTo>
                  <a:lnTo>
                    <a:pt x="187" y="44"/>
                  </a:lnTo>
                  <a:lnTo>
                    <a:pt x="187" y="42"/>
                  </a:lnTo>
                  <a:lnTo>
                    <a:pt x="187" y="40"/>
                  </a:lnTo>
                  <a:lnTo>
                    <a:pt x="188" y="34"/>
                  </a:lnTo>
                  <a:lnTo>
                    <a:pt x="188" y="32"/>
                  </a:lnTo>
                  <a:lnTo>
                    <a:pt x="188" y="30"/>
                  </a:lnTo>
                  <a:lnTo>
                    <a:pt x="188" y="28"/>
                  </a:lnTo>
                  <a:lnTo>
                    <a:pt x="187" y="27"/>
                  </a:lnTo>
                  <a:lnTo>
                    <a:pt x="187" y="26"/>
                  </a:lnTo>
                  <a:lnTo>
                    <a:pt x="186" y="24"/>
                  </a:lnTo>
                  <a:lnTo>
                    <a:pt x="186" y="23"/>
                  </a:lnTo>
                  <a:lnTo>
                    <a:pt x="184" y="20"/>
                  </a:lnTo>
                  <a:lnTo>
                    <a:pt x="181" y="15"/>
                  </a:lnTo>
                  <a:lnTo>
                    <a:pt x="179" y="13"/>
                  </a:lnTo>
                  <a:lnTo>
                    <a:pt x="178" y="10"/>
                  </a:lnTo>
                  <a:lnTo>
                    <a:pt x="177" y="8"/>
                  </a:lnTo>
                  <a:lnTo>
                    <a:pt x="176" y="6"/>
                  </a:lnTo>
                  <a:lnTo>
                    <a:pt x="175" y="4"/>
                  </a:lnTo>
                  <a:lnTo>
                    <a:pt x="175" y="3"/>
                  </a:lnTo>
                  <a:lnTo>
                    <a:pt x="175" y="2"/>
                  </a:lnTo>
                  <a:lnTo>
                    <a:pt x="174" y="1"/>
                  </a:lnTo>
                  <a:lnTo>
                    <a:pt x="174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7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171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 276">
              <a:extLst>
                <a:ext uri="{FF2B5EF4-FFF2-40B4-BE49-F238E27FC236}">
                  <a16:creationId xmlns:a16="http://schemas.microsoft.com/office/drawing/2014/main" id="{8AC77B5B-82B0-6DFF-8D3A-3574A9113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2648" y="2994042"/>
              <a:ext cx="741072" cy="630344"/>
            </a:xfrm>
            <a:custGeom>
              <a:avLst/>
              <a:gdLst>
                <a:gd name="T0" fmla="*/ 232 w 618"/>
                <a:gd name="T1" fmla="*/ 17 h 479"/>
                <a:gd name="T2" fmla="*/ 274 w 618"/>
                <a:gd name="T3" fmla="*/ 22 h 479"/>
                <a:gd name="T4" fmla="*/ 299 w 618"/>
                <a:gd name="T5" fmla="*/ 34 h 479"/>
                <a:gd name="T6" fmla="*/ 319 w 618"/>
                <a:gd name="T7" fmla="*/ 67 h 479"/>
                <a:gd name="T8" fmla="*/ 357 w 618"/>
                <a:gd name="T9" fmla="*/ 59 h 479"/>
                <a:gd name="T10" fmla="*/ 373 w 618"/>
                <a:gd name="T11" fmla="*/ 93 h 479"/>
                <a:gd name="T12" fmla="*/ 372 w 618"/>
                <a:gd name="T13" fmla="*/ 111 h 479"/>
                <a:gd name="T14" fmla="*/ 394 w 618"/>
                <a:gd name="T15" fmla="*/ 101 h 479"/>
                <a:gd name="T16" fmla="*/ 422 w 618"/>
                <a:gd name="T17" fmla="*/ 78 h 479"/>
                <a:gd name="T18" fmla="*/ 452 w 618"/>
                <a:gd name="T19" fmla="*/ 93 h 479"/>
                <a:gd name="T20" fmla="*/ 467 w 618"/>
                <a:gd name="T21" fmla="*/ 72 h 479"/>
                <a:gd name="T22" fmla="*/ 495 w 618"/>
                <a:gd name="T23" fmla="*/ 73 h 479"/>
                <a:gd name="T24" fmla="*/ 534 w 618"/>
                <a:gd name="T25" fmla="*/ 99 h 479"/>
                <a:gd name="T26" fmla="*/ 547 w 618"/>
                <a:gd name="T27" fmla="*/ 131 h 479"/>
                <a:gd name="T28" fmla="*/ 530 w 618"/>
                <a:gd name="T29" fmla="*/ 166 h 479"/>
                <a:gd name="T30" fmla="*/ 504 w 618"/>
                <a:gd name="T31" fmla="*/ 179 h 479"/>
                <a:gd name="T32" fmla="*/ 478 w 618"/>
                <a:gd name="T33" fmla="*/ 196 h 479"/>
                <a:gd name="T34" fmla="*/ 464 w 618"/>
                <a:gd name="T35" fmla="*/ 214 h 479"/>
                <a:gd name="T36" fmla="*/ 456 w 618"/>
                <a:gd name="T37" fmla="*/ 225 h 479"/>
                <a:gd name="T38" fmla="*/ 475 w 618"/>
                <a:gd name="T39" fmla="*/ 244 h 479"/>
                <a:gd name="T40" fmla="*/ 494 w 618"/>
                <a:gd name="T41" fmla="*/ 262 h 479"/>
                <a:gd name="T42" fmla="*/ 521 w 618"/>
                <a:gd name="T43" fmla="*/ 262 h 479"/>
                <a:gd name="T44" fmla="*/ 539 w 618"/>
                <a:gd name="T45" fmla="*/ 293 h 479"/>
                <a:gd name="T46" fmla="*/ 575 w 618"/>
                <a:gd name="T47" fmla="*/ 327 h 479"/>
                <a:gd name="T48" fmla="*/ 606 w 618"/>
                <a:gd name="T49" fmla="*/ 363 h 479"/>
                <a:gd name="T50" fmla="*/ 618 w 618"/>
                <a:gd name="T51" fmla="*/ 409 h 479"/>
                <a:gd name="T52" fmla="*/ 591 w 618"/>
                <a:gd name="T53" fmla="*/ 401 h 479"/>
                <a:gd name="T54" fmla="*/ 576 w 618"/>
                <a:gd name="T55" fmla="*/ 404 h 479"/>
                <a:gd name="T56" fmla="*/ 544 w 618"/>
                <a:gd name="T57" fmla="*/ 430 h 479"/>
                <a:gd name="T58" fmla="*/ 520 w 618"/>
                <a:gd name="T59" fmla="*/ 454 h 479"/>
                <a:gd name="T60" fmla="*/ 510 w 618"/>
                <a:gd name="T61" fmla="*/ 470 h 479"/>
                <a:gd name="T62" fmla="*/ 495 w 618"/>
                <a:gd name="T63" fmla="*/ 475 h 479"/>
                <a:gd name="T64" fmla="*/ 466 w 618"/>
                <a:gd name="T65" fmla="*/ 478 h 479"/>
                <a:gd name="T66" fmla="*/ 432 w 618"/>
                <a:gd name="T67" fmla="*/ 464 h 479"/>
                <a:gd name="T68" fmla="*/ 400 w 618"/>
                <a:gd name="T69" fmla="*/ 440 h 479"/>
                <a:gd name="T70" fmla="*/ 377 w 618"/>
                <a:gd name="T71" fmla="*/ 421 h 479"/>
                <a:gd name="T72" fmla="*/ 344 w 618"/>
                <a:gd name="T73" fmla="*/ 401 h 479"/>
                <a:gd name="T74" fmla="*/ 314 w 618"/>
                <a:gd name="T75" fmla="*/ 415 h 479"/>
                <a:gd name="T76" fmla="*/ 294 w 618"/>
                <a:gd name="T77" fmla="*/ 416 h 479"/>
                <a:gd name="T78" fmla="*/ 280 w 618"/>
                <a:gd name="T79" fmla="*/ 396 h 479"/>
                <a:gd name="T80" fmla="*/ 260 w 618"/>
                <a:gd name="T81" fmla="*/ 417 h 479"/>
                <a:gd name="T82" fmla="*/ 228 w 618"/>
                <a:gd name="T83" fmla="*/ 422 h 479"/>
                <a:gd name="T84" fmla="*/ 200 w 618"/>
                <a:gd name="T85" fmla="*/ 420 h 479"/>
                <a:gd name="T86" fmla="*/ 177 w 618"/>
                <a:gd name="T87" fmla="*/ 422 h 479"/>
                <a:gd name="T88" fmla="*/ 157 w 618"/>
                <a:gd name="T89" fmla="*/ 440 h 479"/>
                <a:gd name="T90" fmla="*/ 137 w 618"/>
                <a:gd name="T91" fmla="*/ 440 h 479"/>
                <a:gd name="T92" fmla="*/ 127 w 618"/>
                <a:gd name="T93" fmla="*/ 422 h 479"/>
                <a:gd name="T94" fmla="*/ 106 w 618"/>
                <a:gd name="T95" fmla="*/ 409 h 479"/>
                <a:gd name="T96" fmla="*/ 118 w 618"/>
                <a:gd name="T97" fmla="*/ 382 h 479"/>
                <a:gd name="T98" fmla="*/ 110 w 618"/>
                <a:gd name="T99" fmla="*/ 354 h 479"/>
                <a:gd name="T100" fmla="*/ 105 w 618"/>
                <a:gd name="T101" fmla="*/ 322 h 479"/>
                <a:gd name="T102" fmla="*/ 78 w 618"/>
                <a:gd name="T103" fmla="*/ 323 h 479"/>
                <a:gd name="T104" fmla="*/ 43 w 618"/>
                <a:gd name="T105" fmla="*/ 317 h 479"/>
                <a:gd name="T106" fmla="*/ 32 w 618"/>
                <a:gd name="T107" fmla="*/ 295 h 479"/>
                <a:gd name="T108" fmla="*/ 11 w 618"/>
                <a:gd name="T109" fmla="*/ 285 h 479"/>
                <a:gd name="T110" fmla="*/ 0 w 618"/>
                <a:gd name="T111" fmla="*/ 265 h 479"/>
                <a:gd name="T112" fmla="*/ 15 w 618"/>
                <a:gd name="T113" fmla="*/ 244 h 479"/>
                <a:gd name="T114" fmla="*/ 10 w 618"/>
                <a:gd name="T115" fmla="*/ 215 h 479"/>
                <a:gd name="T116" fmla="*/ 4 w 618"/>
                <a:gd name="T117" fmla="*/ 181 h 479"/>
                <a:gd name="T118" fmla="*/ 33 w 618"/>
                <a:gd name="T119" fmla="*/ 18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8" h="479">
                  <a:moveTo>
                    <a:pt x="180" y="0"/>
                  </a:moveTo>
                  <a:lnTo>
                    <a:pt x="182" y="0"/>
                  </a:lnTo>
                  <a:lnTo>
                    <a:pt x="190" y="1"/>
                  </a:lnTo>
                  <a:lnTo>
                    <a:pt x="194" y="1"/>
                  </a:lnTo>
                  <a:lnTo>
                    <a:pt x="197" y="2"/>
                  </a:lnTo>
                  <a:lnTo>
                    <a:pt x="200" y="3"/>
                  </a:lnTo>
                  <a:lnTo>
                    <a:pt x="203" y="4"/>
                  </a:lnTo>
                  <a:lnTo>
                    <a:pt x="204" y="4"/>
                  </a:lnTo>
                  <a:lnTo>
                    <a:pt x="206" y="5"/>
                  </a:lnTo>
                  <a:lnTo>
                    <a:pt x="207" y="5"/>
                  </a:lnTo>
                  <a:lnTo>
                    <a:pt x="212" y="8"/>
                  </a:lnTo>
                  <a:lnTo>
                    <a:pt x="216" y="10"/>
                  </a:lnTo>
                  <a:lnTo>
                    <a:pt x="219" y="11"/>
                  </a:lnTo>
                  <a:lnTo>
                    <a:pt x="226" y="14"/>
                  </a:lnTo>
                  <a:lnTo>
                    <a:pt x="228" y="15"/>
                  </a:lnTo>
                  <a:lnTo>
                    <a:pt x="230" y="16"/>
                  </a:lnTo>
                  <a:lnTo>
                    <a:pt x="232" y="17"/>
                  </a:lnTo>
                  <a:lnTo>
                    <a:pt x="234" y="18"/>
                  </a:lnTo>
                  <a:lnTo>
                    <a:pt x="235" y="19"/>
                  </a:lnTo>
                  <a:lnTo>
                    <a:pt x="240" y="22"/>
                  </a:lnTo>
                  <a:lnTo>
                    <a:pt x="241" y="23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5" y="25"/>
                  </a:lnTo>
                  <a:lnTo>
                    <a:pt x="247" y="25"/>
                  </a:lnTo>
                  <a:lnTo>
                    <a:pt x="248" y="25"/>
                  </a:lnTo>
                  <a:lnTo>
                    <a:pt x="250" y="26"/>
                  </a:lnTo>
                  <a:lnTo>
                    <a:pt x="251" y="26"/>
                  </a:lnTo>
                  <a:lnTo>
                    <a:pt x="256" y="26"/>
                  </a:lnTo>
                  <a:lnTo>
                    <a:pt x="258" y="26"/>
                  </a:lnTo>
                  <a:lnTo>
                    <a:pt x="260" y="26"/>
                  </a:lnTo>
                  <a:lnTo>
                    <a:pt x="261" y="25"/>
                  </a:lnTo>
                  <a:lnTo>
                    <a:pt x="264" y="25"/>
                  </a:lnTo>
                  <a:lnTo>
                    <a:pt x="274" y="22"/>
                  </a:lnTo>
                  <a:lnTo>
                    <a:pt x="277" y="21"/>
                  </a:lnTo>
                  <a:lnTo>
                    <a:pt x="282" y="19"/>
                  </a:lnTo>
                  <a:lnTo>
                    <a:pt x="284" y="19"/>
                  </a:lnTo>
                  <a:lnTo>
                    <a:pt x="285" y="18"/>
                  </a:lnTo>
                  <a:lnTo>
                    <a:pt x="287" y="18"/>
                  </a:lnTo>
                  <a:lnTo>
                    <a:pt x="288" y="18"/>
                  </a:lnTo>
                  <a:lnTo>
                    <a:pt x="289" y="18"/>
                  </a:lnTo>
                  <a:lnTo>
                    <a:pt x="290" y="19"/>
                  </a:lnTo>
                  <a:lnTo>
                    <a:pt x="291" y="19"/>
                  </a:lnTo>
                  <a:lnTo>
                    <a:pt x="292" y="20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5" y="23"/>
                  </a:lnTo>
                  <a:lnTo>
                    <a:pt x="296" y="25"/>
                  </a:lnTo>
                  <a:lnTo>
                    <a:pt x="297" y="26"/>
                  </a:lnTo>
                  <a:lnTo>
                    <a:pt x="297" y="27"/>
                  </a:lnTo>
                  <a:lnTo>
                    <a:pt x="299" y="34"/>
                  </a:lnTo>
                  <a:lnTo>
                    <a:pt x="300" y="36"/>
                  </a:lnTo>
                  <a:lnTo>
                    <a:pt x="302" y="40"/>
                  </a:lnTo>
                  <a:lnTo>
                    <a:pt x="306" y="48"/>
                  </a:lnTo>
                  <a:lnTo>
                    <a:pt x="308" y="52"/>
                  </a:lnTo>
                  <a:lnTo>
                    <a:pt x="310" y="58"/>
                  </a:lnTo>
                  <a:lnTo>
                    <a:pt x="311" y="60"/>
                  </a:lnTo>
                  <a:lnTo>
                    <a:pt x="312" y="62"/>
                  </a:lnTo>
                  <a:lnTo>
                    <a:pt x="313" y="64"/>
                  </a:lnTo>
                  <a:lnTo>
                    <a:pt x="313" y="64"/>
                  </a:lnTo>
                  <a:lnTo>
                    <a:pt x="314" y="65"/>
                  </a:lnTo>
                  <a:lnTo>
                    <a:pt x="314" y="65"/>
                  </a:lnTo>
                  <a:lnTo>
                    <a:pt x="315" y="66"/>
                  </a:lnTo>
                  <a:lnTo>
                    <a:pt x="316" y="66"/>
                  </a:lnTo>
                  <a:lnTo>
                    <a:pt x="317" y="66"/>
                  </a:lnTo>
                  <a:lnTo>
                    <a:pt x="317" y="67"/>
                  </a:lnTo>
                  <a:lnTo>
                    <a:pt x="318" y="67"/>
                  </a:lnTo>
                  <a:lnTo>
                    <a:pt x="319" y="67"/>
                  </a:lnTo>
                  <a:lnTo>
                    <a:pt x="320" y="67"/>
                  </a:lnTo>
                  <a:lnTo>
                    <a:pt x="321" y="67"/>
                  </a:lnTo>
                  <a:lnTo>
                    <a:pt x="322" y="67"/>
                  </a:lnTo>
                  <a:lnTo>
                    <a:pt x="324" y="66"/>
                  </a:lnTo>
                  <a:lnTo>
                    <a:pt x="327" y="65"/>
                  </a:lnTo>
                  <a:lnTo>
                    <a:pt x="334" y="63"/>
                  </a:lnTo>
                  <a:lnTo>
                    <a:pt x="337" y="62"/>
                  </a:lnTo>
                  <a:lnTo>
                    <a:pt x="341" y="60"/>
                  </a:lnTo>
                  <a:lnTo>
                    <a:pt x="343" y="60"/>
                  </a:lnTo>
                  <a:lnTo>
                    <a:pt x="345" y="59"/>
                  </a:lnTo>
                  <a:lnTo>
                    <a:pt x="347" y="58"/>
                  </a:lnTo>
                  <a:lnTo>
                    <a:pt x="349" y="58"/>
                  </a:lnTo>
                  <a:lnTo>
                    <a:pt x="350" y="58"/>
                  </a:lnTo>
                  <a:lnTo>
                    <a:pt x="352" y="58"/>
                  </a:lnTo>
                  <a:lnTo>
                    <a:pt x="354" y="58"/>
                  </a:lnTo>
                  <a:lnTo>
                    <a:pt x="355" y="58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1"/>
                  </a:lnTo>
                  <a:lnTo>
                    <a:pt x="362" y="62"/>
                  </a:lnTo>
                  <a:lnTo>
                    <a:pt x="363" y="63"/>
                  </a:lnTo>
                  <a:lnTo>
                    <a:pt x="364" y="64"/>
                  </a:lnTo>
                  <a:lnTo>
                    <a:pt x="364" y="65"/>
                  </a:lnTo>
                  <a:lnTo>
                    <a:pt x="365" y="66"/>
                  </a:lnTo>
                  <a:lnTo>
                    <a:pt x="366" y="68"/>
                  </a:lnTo>
                  <a:lnTo>
                    <a:pt x="367" y="69"/>
                  </a:lnTo>
                  <a:lnTo>
                    <a:pt x="367" y="71"/>
                  </a:lnTo>
                  <a:lnTo>
                    <a:pt x="369" y="74"/>
                  </a:lnTo>
                  <a:lnTo>
                    <a:pt x="369" y="76"/>
                  </a:lnTo>
                  <a:lnTo>
                    <a:pt x="370" y="79"/>
                  </a:lnTo>
                  <a:lnTo>
                    <a:pt x="371" y="82"/>
                  </a:lnTo>
                  <a:lnTo>
                    <a:pt x="371" y="86"/>
                  </a:lnTo>
                  <a:lnTo>
                    <a:pt x="373" y="91"/>
                  </a:lnTo>
                  <a:lnTo>
                    <a:pt x="373" y="93"/>
                  </a:lnTo>
                  <a:lnTo>
                    <a:pt x="373" y="94"/>
                  </a:lnTo>
                  <a:lnTo>
                    <a:pt x="373" y="95"/>
                  </a:lnTo>
                  <a:lnTo>
                    <a:pt x="373" y="96"/>
                  </a:lnTo>
                  <a:lnTo>
                    <a:pt x="373" y="96"/>
                  </a:lnTo>
                  <a:lnTo>
                    <a:pt x="372" y="97"/>
                  </a:lnTo>
                  <a:lnTo>
                    <a:pt x="372" y="98"/>
                  </a:lnTo>
                  <a:lnTo>
                    <a:pt x="370" y="102"/>
                  </a:lnTo>
                  <a:lnTo>
                    <a:pt x="369" y="104"/>
                  </a:lnTo>
                  <a:lnTo>
                    <a:pt x="369" y="105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8"/>
                  </a:lnTo>
                  <a:lnTo>
                    <a:pt x="370" y="109"/>
                  </a:lnTo>
                  <a:lnTo>
                    <a:pt x="370" y="110"/>
                  </a:lnTo>
                  <a:lnTo>
                    <a:pt x="371" y="110"/>
                  </a:lnTo>
                  <a:lnTo>
                    <a:pt x="372" y="111"/>
                  </a:lnTo>
                  <a:lnTo>
                    <a:pt x="373" y="111"/>
                  </a:lnTo>
                  <a:lnTo>
                    <a:pt x="375" y="112"/>
                  </a:lnTo>
                  <a:lnTo>
                    <a:pt x="376" y="112"/>
                  </a:lnTo>
                  <a:lnTo>
                    <a:pt x="377" y="113"/>
                  </a:lnTo>
                  <a:lnTo>
                    <a:pt x="379" y="113"/>
                  </a:lnTo>
                  <a:lnTo>
                    <a:pt x="380" y="112"/>
                  </a:lnTo>
                  <a:lnTo>
                    <a:pt x="381" y="112"/>
                  </a:lnTo>
                  <a:lnTo>
                    <a:pt x="383" y="111"/>
                  </a:lnTo>
                  <a:lnTo>
                    <a:pt x="385" y="110"/>
                  </a:lnTo>
                  <a:lnTo>
                    <a:pt x="388" y="107"/>
                  </a:lnTo>
                  <a:lnTo>
                    <a:pt x="389" y="107"/>
                  </a:lnTo>
                  <a:lnTo>
                    <a:pt x="390" y="106"/>
                  </a:lnTo>
                  <a:lnTo>
                    <a:pt x="391" y="105"/>
                  </a:lnTo>
                  <a:lnTo>
                    <a:pt x="391" y="105"/>
                  </a:lnTo>
                  <a:lnTo>
                    <a:pt x="392" y="104"/>
                  </a:lnTo>
                  <a:lnTo>
                    <a:pt x="392" y="103"/>
                  </a:lnTo>
                  <a:lnTo>
                    <a:pt x="394" y="101"/>
                  </a:lnTo>
                  <a:lnTo>
                    <a:pt x="396" y="95"/>
                  </a:lnTo>
                  <a:lnTo>
                    <a:pt x="398" y="92"/>
                  </a:lnTo>
                  <a:lnTo>
                    <a:pt x="399" y="90"/>
                  </a:lnTo>
                  <a:lnTo>
                    <a:pt x="401" y="87"/>
                  </a:lnTo>
                  <a:lnTo>
                    <a:pt x="403" y="85"/>
                  </a:lnTo>
                  <a:lnTo>
                    <a:pt x="405" y="83"/>
                  </a:lnTo>
                  <a:lnTo>
                    <a:pt x="407" y="81"/>
                  </a:lnTo>
                  <a:lnTo>
                    <a:pt x="409" y="80"/>
                  </a:lnTo>
                  <a:lnTo>
                    <a:pt x="410" y="79"/>
                  </a:lnTo>
                  <a:lnTo>
                    <a:pt x="411" y="78"/>
                  </a:lnTo>
                  <a:lnTo>
                    <a:pt x="413" y="77"/>
                  </a:lnTo>
                  <a:lnTo>
                    <a:pt x="414" y="77"/>
                  </a:lnTo>
                  <a:lnTo>
                    <a:pt x="415" y="77"/>
                  </a:lnTo>
                  <a:lnTo>
                    <a:pt x="417" y="77"/>
                  </a:lnTo>
                  <a:lnTo>
                    <a:pt x="419" y="77"/>
                  </a:lnTo>
                  <a:lnTo>
                    <a:pt x="421" y="77"/>
                  </a:lnTo>
                  <a:lnTo>
                    <a:pt x="422" y="78"/>
                  </a:lnTo>
                  <a:lnTo>
                    <a:pt x="424" y="78"/>
                  </a:lnTo>
                  <a:lnTo>
                    <a:pt x="430" y="81"/>
                  </a:lnTo>
                  <a:lnTo>
                    <a:pt x="432" y="82"/>
                  </a:lnTo>
                  <a:lnTo>
                    <a:pt x="433" y="83"/>
                  </a:lnTo>
                  <a:lnTo>
                    <a:pt x="435" y="84"/>
                  </a:lnTo>
                  <a:lnTo>
                    <a:pt x="437" y="86"/>
                  </a:lnTo>
                  <a:lnTo>
                    <a:pt x="439" y="87"/>
                  </a:lnTo>
                  <a:lnTo>
                    <a:pt x="443" y="91"/>
                  </a:lnTo>
                  <a:lnTo>
                    <a:pt x="444" y="91"/>
                  </a:lnTo>
                  <a:lnTo>
                    <a:pt x="445" y="92"/>
                  </a:lnTo>
                  <a:lnTo>
                    <a:pt x="446" y="93"/>
                  </a:lnTo>
                  <a:lnTo>
                    <a:pt x="447" y="93"/>
                  </a:lnTo>
                  <a:lnTo>
                    <a:pt x="448" y="93"/>
                  </a:lnTo>
                  <a:lnTo>
                    <a:pt x="449" y="93"/>
                  </a:lnTo>
                  <a:lnTo>
                    <a:pt x="450" y="93"/>
                  </a:lnTo>
                  <a:lnTo>
                    <a:pt x="451" y="93"/>
                  </a:lnTo>
                  <a:lnTo>
                    <a:pt x="452" y="93"/>
                  </a:lnTo>
                  <a:lnTo>
                    <a:pt x="453" y="92"/>
                  </a:lnTo>
                  <a:lnTo>
                    <a:pt x="454" y="92"/>
                  </a:lnTo>
                  <a:lnTo>
                    <a:pt x="455" y="91"/>
                  </a:lnTo>
                  <a:lnTo>
                    <a:pt x="456" y="91"/>
                  </a:lnTo>
                  <a:lnTo>
                    <a:pt x="457" y="90"/>
                  </a:lnTo>
                  <a:lnTo>
                    <a:pt x="458" y="89"/>
                  </a:lnTo>
                  <a:lnTo>
                    <a:pt x="458" y="89"/>
                  </a:lnTo>
                  <a:lnTo>
                    <a:pt x="459" y="88"/>
                  </a:lnTo>
                  <a:lnTo>
                    <a:pt x="459" y="87"/>
                  </a:lnTo>
                  <a:lnTo>
                    <a:pt x="460" y="85"/>
                  </a:lnTo>
                  <a:lnTo>
                    <a:pt x="462" y="81"/>
                  </a:lnTo>
                  <a:lnTo>
                    <a:pt x="463" y="78"/>
                  </a:lnTo>
                  <a:lnTo>
                    <a:pt x="464" y="76"/>
                  </a:lnTo>
                  <a:lnTo>
                    <a:pt x="465" y="75"/>
                  </a:lnTo>
                  <a:lnTo>
                    <a:pt x="466" y="74"/>
                  </a:lnTo>
                  <a:lnTo>
                    <a:pt x="466" y="73"/>
                  </a:lnTo>
                  <a:lnTo>
                    <a:pt x="467" y="72"/>
                  </a:lnTo>
                  <a:lnTo>
                    <a:pt x="468" y="72"/>
                  </a:lnTo>
                  <a:lnTo>
                    <a:pt x="469" y="71"/>
                  </a:lnTo>
                  <a:lnTo>
                    <a:pt x="469" y="71"/>
                  </a:lnTo>
                  <a:lnTo>
                    <a:pt x="470" y="71"/>
                  </a:lnTo>
                  <a:lnTo>
                    <a:pt x="471" y="70"/>
                  </a:lnTo>
                  <a:lnTo>
                    <a:pt x="473" y="70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78" y="70"/>
                  </a:lnTo>
                  <a:lnTo>
                    <a:pt x="480" y="70"/>
                  </a:lnTo>
                  <a:lnTo>
                    <a:pt x="482" y="70"/>
                  </a:lnTo>
                  <a:lnTo>
                    <a:pt x="483" y="71"/>
                  </a:lnTo>
                  <a:lnTo>
                    <a:pt x="488" y="72"/>
                  </a:lnTo>
                  <a:lnTo>
                    <a:pt x="490" y="72"/>
                  </a:lnTo>
                  <a:lnTo>
                    <a:pt x="491" y="72"/>
                  </a:lnTo>
                  <a:lnTo>
                    <a:pt x="493" y="72"/>
                  </a:lnTo>
                  <a:lnTo>
                    <a:pt x="495" y="73"/>
                  </a:lnTo>
                  <a:lnTo>
                    <a:pt x="500" y="73"/>
                  </a:lnTo>
                  <a:lnTo>
                    <a:pt x="502" y="73"/>
                  </a:lnTo>
                  <a:lnTo>
                    <a:pt x="504" y="73"/>
                  </a:lnTo>
                  <a:lnTo>
                    <a:pt x="505" y="73"/>
                  </a:lnTo>
                  <a:lnTo>
                    <a:pt x="507" y="74"/>
                  </a:lnTo>
                  <a:lnTo>
                    <a:pt x="508" y="74"/>
                  </a:lnTo>
                  <a:lnTo>
                    <a:pt x="510" y="75"/>
                  </a:lnTo>
                  <a:lnTo>
                    <a:pt x="511" y="76"/>
                  </a:lnTo>
                  <a:lnTo>
                    <a:pt x="513" y="77"/>
                  </a:lnTo>
                  <a:lnTo>
                    <a:pt x="516" y="80"/>
                  </a:lnTo>
                  <a:lnTo>
                    <a:pt x="519" y="83"/>
                  </a:lnTo>
                  <a:lnTo>
                    <a:pt x="520" y="84"/>
                  </a:lnTo>
                  <a:lnTo>
                    <a:pt x="523" y="86"/>
                  </a:lnTo>
                  <a:lnTo>
                    <a:pt x="526" y="89"/>
                  </a:lnTo>
                  <a:lnTo>
                    <a:pt x="530" y="94"/>
                  </a:lnTo>
                  <a:lnTo>
                    <a:pt x="532" y="97"/>
                  </a:lnTo>
                  <a:lnTo>
                    <a:pt x="534" y="99"/>
                  </a:lnTo>
                  <a:lnTo>
                    <a:pt x="539" y="103"/>
                  </a:lnTo>
                  <a:lnTo>
                    <a:pt x="543" y="107"/>
                  </a:lnTo>
                  <a:lnTo>
                    <a:pt x="545" y="109"/>
                  </a:lnTo>
                  <a:lnTo>
                    <a:pt x="547" y="112"/>
                  </a:lnTo>
                  <a:lnTo>
                    <a:pt x="548" y="114"/>
                  </a:lnTo>
                  <a:lnTo>
                    <a:pt x="550" y="116"/>
                  </a:lnTo>
                  <a:lnTo>
                    <a:pt x="550" y="118"/>
                  </a:lnTo>
                  <a:lnTo>
                    <a:pt x="551" y="120"/>
                  </a:lnTo>
                  <a:lnTo>
                    <a:pt x="551" y="122"/>
                  </a:lnTo>
                  <a:lnTo>
                    <a:pt x="551" y="123"/>
                  </a:lnTo>
                  <a:lnTo>
                    <a:pt x="551" y="123"/>
                  </a:lnTo>
                  <a:lnTo>
                    <a:pt x="551" y="125"/>
                  </a:lnTo>
                  <a:lnTo>
                    <a:pt x="551" y="126"/>
                  </a:lnTo>
                  <a:lnTo>
                    <a:pt x="550" y="127"/>
                  </a:lnTo>
                  <a:lnTo>
                    <a:pt x="550" y="128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4" y="134"/>
                  </a:lnTo>
                  <a:lnTo>
                    <a:pt x="543" y="135"/>
                  </a:lnTo>
                  <a:lnTo>
                    <a:pt x="543" y="136"/>
                  </a:lnTo>
                  <a:lnTo>
                    <a:pt x="542" y="137"/>
                  </a:lnTo>
                  <a:lnTo>
                    <a:pt x="541" y="139"/>
                  </a:lnTo>
                  <a:lnTo>
                    <a:pt x="540" y="143"/>
                  </a:lnTo>
                  <a:lnTo>
                    <a:pt x="539" y="145"/>
                  </a:lnTo>
                  <a:lnTo>
                    <a:pt x="538" y="147"/>
                  </a:lnTo>
                  <a:lnTo>
                    <a:pt x="536" y="150"/>
                  </a:lnTo>
                  <a:lnTo>
                    <a:pt x="536" y="152"/>
                  </a:lnTo>
                  <a:lnTo>
                    <a:pt x="535" y="153"/>
                  </a:lnTo>
                  <a:lnTo>
                    <a:pt x="535" y="157"/>
                  </a:lnTo>
                  <a:lnTo>
                    <a:pt x="534" y="158"/>
                  </a:lnTo>
                  <a:lnTo>
                    <a:pt x="534" y="160"/>
                  </a:lnTo>
                  <a:lnTo>
                    <a:pt x="533" y="162"/>
                  </a:lnTo>
                  <a:lnTo>
                    <a:pt x="532" y="164"/>
                  </a:lnTo>
                  <a:lnTo>
                    <a:pt x="530" y="166"/>
                  </a:lnTo>
                  <a:lnTo>
                    <a:pt x="529" y="167"/>
                  </a:lnTo>
                  <a:lnTo>
                    <a:pt x="524" y="173"/>
                  </a:lnTo>
                  <a:lnTo>
                    <a:pt x="522" y="175"/>
                  </a:lnTo>
                  <a:lnTo>
                    <a:pt x="521" y="176"/>
                  </a:lnTo>
                  <a:lnTo>
                    <a:pt x="520" y="176"/>
                  </a:lnTo>
                  <a:lnTo>
                    <a:pt x="519" y="177"/>
                  </a:lnTo>
                  <a:lnTo>
                    <a:pt x="518" y="178"/>
                  </a:lnTo>
                  <a:lnTo>
                    <a:pt x="517" y="178"/>
                  </a:lnTo>
                  <a:lnTo>
                    <a:pt x="516" y="178"/>
                  </a:lnTo>
                  <a:lnTo>
                    <a:pt x="514" y="179"/>
                  </a:lnTo>
                  <a:lnTo>
                    <a:pt x="513" y="179"/>
                  </a:lnTo>
                  <a:lnTo>
                    <a:pt x="511" y="179"/>
                  </a:lnTo>
                  <a:lnTo>
                    <a:pt x="508" y="178"/>
                  </a:lnTo>
                  <a:lnTo>
                    <a:pt x="506" y="178"/>
                  </a:lnTo>
                  <a:lnTo>
                    <a:pt x="505" y="178"/>
                  </a:lnTo>
                  <a:lnTo>
                    <a:pt x="505" y="178"/>
                  </a:lnTo>
                  <a:lnTo>
                    <a:pt x="504" y="179"/>
                  </a:lnTo>
                  <a:lnTo>
                    <a:pt x="503" y="179"/>
                  </a:lnTo>
                  <a:lnTo>
                    <a:pt x="502" y="179"/>
                  </a:lnTo>
                  <a:lnTo>
                    <a:pt x="501" y="180"/>
                  </a:lnTo>
                  <a:lnTo>
                    <a:pt x="501" y="181"/>
                  </a:lnTo>
                  <a:lnTo>
                    <a:pt x="499" y="183"/>
                  </a:lnTo>
                  <a:lnTo>
                    <a:pt x="495" y="187"/>
                  </a:lnTo>
                  <a:lnTo>
                    <a:pt x="494" y="188"/>
                  </a:lnTo>
                  <a:lnTo>
                    <a:pt x="493" y="189"/>
                  </a:lnTo>
                  <a:lnTo>
                    <a:pt x="491" y="190"/>
                  </a:lnTo>
                  <a:lnTo>
                    <a:pt x="490" y="190"/>
                  </a:lnTo>
                  <a:lnTo>
                    <a:pt x="489" y="191"/>
                  </a:lnTo>
                  <a:lnTo>
                    <a:pt x="486" y="192"/>
                  </a:lnTo>
                  <a:lnTo>
                    <a:pt x="485" y="192"/>
                  </a:lnTo>
                  <a:lnTo>
                    <a:pt x="484" y="192"/>
                  </a:lnTo>
                  <a:lnTo>
                    <a:pt x="482" y="194"/>
                  </a:lnTo>
                  <a:lnTo>
                    <a:pt x="479" y="195"/>
                  </a:lnTo>
                  <a:lnTo>
                    <a:pt x="478" y="196"/>
                  </a:lnTo>
                  <a:lnTo>
                    <a:pt x="477" y="197"/>
                  </a:lnTo>
                  <a:lnTo>
                    <a:pt x="477" y="197"/>
                  </a:lnTo>
                  <a:lnTo>
                    <a:pt x="475" y="199"/>
                  </a:lnTo>
                  <a:lnTo>
                    <a:pt x="474" y="200"/>
                  </a:lnTo>
                  <a:lnTo>
                    <a:pt x="473" y="201"/>
                  </a:lnTo>
                  <a:lnTo>
                    <a:pt x="470" y="203"/>
                  </a:lnTo>
                  <a:lnTo>
                    <a:pt x="470" y="203"/>
                  </a:lnTo>
                  <a:lnTo>
                    <a:pt x="469" y="204"/>
                  </a:lnTo>
                  <a:lnTo>
                    <a:pt x="467" y="206"/>
                  </a:lnTo>
                  <a:lnTo>
                    <a:pt x="466" y="207"/>
                  </a:lnTo>
                  <a:lnTo>
                    <a:pt x="466" y="208"/>
                  </a:lnTo>
                  <a:lnTo>
                    <a:pt x="466" y="209"/>
                  </a:lnTo>
                  <a:lnTo>
                    <a:pt x="466" y="211"/>
                  </a:lnTo>
                  <a:lnTo>
                    <a:pt x="465" y="212"/>
                  </a:lnTo>
                  <a:lnTo>
                    <a:pt x="465" y="213"/>
                  </a:lnTo>
                  <a:lnTo>
                    <a:pt x="465" y="213"/>
                  </a:lnTo>
                  <a:lnTo>
                    <a:pt x="464" y="214"/>
                  </a:lnTo>
                  <a:lnTo>
                    <a:pt x="463" y="214"/>
                  </a:lnTo>
                  <a:lnTo>
                    <a:pt x="463" y="214"/>
                  </a:lnTo>
                  <a:lnTo>
                    <a:pt x="461" y="215"/>
                  </a:lnTo>
                  <a:lnTo>
                    <a:pt x="460" y="215"/>
                  </a:lnTo>
                  <a:lnTo>
                    <a:pt x="460" y="215"/>
                  </a:lnTo>
                  <a:lnTo>
                    <a:pt x="459" y="215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7" y="217"/>
                  </a:lnTo>
                  <a:lnTo>
                    <a:pt x="457" y="218"/>
                  </a:lnTo>
                  <a:lnTo>
                    <a:pt x="456" y="219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6" y="222"/>
                  </a:lnTo>
                  <a:lnTo>
                    <a:pt x="456" y="223"/>
                  </a:lnTo>
                  <a:lnTo>
                    <a:pt x="456" y="224"/>
                  </a:lnTo>
                  <a:lnTo>
                    <a:pt x="456" y="225"/>
                  </a:lnTo>
                  <a:lnTo>
                    <a:pt x="456" y="226"/>
                  </a:lnTo>
                  <a:lnTo>
                    <a:pt x="457" y="228"/>
                  </a:lnTo>
                  <a:lnTo>
                    <a:pt x="459" y="232"/>
                  </a:lnTo>
                  <a:lnTo>
                    <a:pt x="460" y="234"/>
                  </a:lnTo>
                  <a:lnTo>
                    <a:pt x="461" y="236"/>
                  </a:lnTo>
                  <a:lnTo>
                    <a:pt x="462" y="236"/>
                  </a:lnTo>
                  <a:lnTo>
                    <a:pt x="463" y="237"/>
                  </a:lnTo>
                  <a:lnTo>
                    <a:pt x="463" y="237"/>
                  </a:lnTo>
                  <a:lnTo>
                    <a:pt x="464" y="238"/>
                  </a:lnTo>
                  <a:lnTo>
                    <a:pt x="465" y="238"/>
                  </a:lnTo>
                  <a:lnTo>
                    <a:pt x="468" y="239"/>
                  </a:lnTo>
                  <a:lnTo>
                    <a:pt x="469" y="239"/>
                  </a:lnTo>
                  <a:lnTo>
                    <a:pt x="470" y="240"/>
                  </a:lnTo>
                  <a:lnTo>
                    <a:pt x="471" y="241"/>
                  </a:lnTo>
                  <a:lnTo>
                    <a:pt x="473" y="242"/>
                  </a:lnTo>
                  <a:lnTo>
                    <a:pt x="474" y="243"/>
                  </a:lnTo>
                  <a:lnTo>
                    <a:pt x="475" y="244"/>
                  </a:lnTo>
                  <a:lnTo>
                    <a:pt x="477" y="248"/>
                  </a:lnTo>
                  <a:lnTo>
                    <a:pt x="478" y="249"/>
                  </a:lnTo>
                  <a:lnTo>
                    <a:pt x="480" y="251"/>
                  </a:lnTo>
                  <a:lnTo>
                    <a:pt x="481" y="252"/>
                  </a:lnTo>
                  <a:lnTo>
                    <a:pt x="482" y="254"/>
                  </a:lnTo>
                  <a:lnTo>
                    <a:pt x="484" y="257"/>
                  </a:lnTo>
                  <a:lnTo>
                    <a:pt x="485" y="258"/>
                  </a:lnTo>
                  <a:lnTo>
                    <a:pt x="486" y="259"/>
                  </a:lnTo>
                  <a:lnTo>
                    <a:pt x="487" y="260"/>
                  </a:lnTo>
                  <a:lnTo>
                    <a:pt x="488" y="261"/>
                  </a:lnTo>
                  <a:lnTo>
                    <a:pt x="489" y="262"/>
                  </a:lnTo>
                  <a:lnTo>
                    <a:pt x="489" y="262"/>
                  </a:lnTo>
                  <a:lnTo>
                    <a:pt x="490" y="262"/>
                  </a:lnTo>
                  <a:lnTo>
                    <a:pt x="491" y="262"/>
                  </a:lnTo>
                  <a:lnTo>
                    <a:pt x="492" y="262"/>
                  </a:lnTo>
                  <a:lnTo>
                    <a:pt x="493" y="262"/>
                  </a:lnTo>
                  <a:lnTo>
                    <a:pt x="494" y="262"/>
                  </a:lnTo>
                  <a:lnTo>
                    <a:pt x="498" y="260"/>
                  </a:lnTo>
                  <a:lnTo>
                    <a:pt x="499" y="259"/>
                  </a:lnTo>
                  <a:lnTo>
                    <a:pt x="500" y="259"/>
                  </a:lnTo>
                  <a:lnTo>
                    <a:pt x="502" y="259"/>
                  </a:lnTo>
                  <a:lnTo>
                    <a:pt x="503" y="258"/>
                  </a:lnTo>
                  <a:lnTo>
                    <a:pt x="505" y="258"/>
                  </a:lnTo>
                  <a:lnTo>
                    <a:pt x="507" y="258"/>
                  </a:lnTo>
                  <a:lnTo>
                    <a:pt x="509" y="258"/>
                  </a:lnTo>
                  <a:lnTo>
                    <a:pt x="511" y="258"/>
                  </a:lnTo>
                  <a:lnTo>
                    <a:pt x="513" y="258"/>
                  </a:lnTo>
                  <a:lnTo>
                    <a:pt x="515" y="259"/>
                  </a:lnTo>
                  <a:lnTo>
                    <a:pt x="516" y="259"/>
                  </a:lnTo>
                  <a:lnTo>
                    <a:pt x="517" y="260"/>
                  </a:lnTo>
                  <a:lnTo>
                    <a:pt x="519" y="260"/>
                  </a:lnTo>
                  <a:lnTo>
                    <a:pt x="520" y="261"/>
                  </a:lnTo>
                  <a:lnTo>
                    <a:pt x="520" y="261"/>
                  </a:lnTo>
                  <a:lnTo>
                    <a:pt x="521" y="262"/>
                  </a:lnTo>
                  <a:lnTo>
                    <a:pt x="522" y="263"/>
                  </a:lnTo>
                  <a:lnTo>
                    <a:pt x="523" y="265"/>
                  </a:lnTo>
                  <a:lnTo>
                    <a:pt x="524" y="267"/>
                  </a:lnTo>
                  <a:lnTo>
                    <a:pt x="524" y="269"/>
                  </a:lnTo>
                  <a:lnTo>
                    <a:pt x="525" y="274"/>
                  </a:lnTo>
                  <a:lnTo>
                    <a:pt x="526" y="276"/>
                  </a:lnTo>
                  <a:lnTo>
                    <a:pt x="527" y="278"/>
                  </a:lnTo>
                  <a:lnTo>
                    <a:pt x="528" y="280"/>
                  </a:lnTo>
                  <a:lnTo>
                    <a:pt x="529" y="282"/>
                  </a:lnTo>
                  <a:lnTo>
                    <a:pt x="530" y="284"/>
                  </a:lnTo>
                  <a:lnTo>
                    <a:pt x="531" y="286"/>
                  </a:lnTo>
                  <a:lnTo>
                    <a:pt x="532" y="287"/>
                  </a:lnTo>
                  <a:lnTo>
                    <a:pt x="533" y="289"/>
                  </a:lnTo>
                  <a:lnTo>
                    <a:pt x="535" y="290"/>
                  </a:lnTo>
                  <a:lnTo>
                    <a:pt x="536" y="291"/>
                  </a:lnTo>
                  <a:lnTo>
                    <a:pt x="538" y="292"/>
                  </a:lnTo>
                  <a:lnTo>
                    <a:pt x="539" y="293"/>
                  </a:lnTo>
                  <a:lnTo>
                    <a:pt x="541" y="293"/>
                  </a:lnTo>
                  <a:lnTo>
                    <a:pt x="542" y="294"/>
                  </a:lnTo>
                  <a:lnTo>
                    <a:pt x="546" y="294"/>
                  </a:lnTo>
                  <a:lnTo>
                    <a:pt x="548" y="295"/>
                  </a:lnTo>
                  <a:lnTo>
                    <a:pt x="550" y="295"/>
                  </a:lnTo>
                  <a:lnTo>
                    <a:pt x="551" y="296"/>
                  </a:lnTo>
                  <a:lnTo>
                    <a:pt x="553" y="297"/>
                  </a:lnTo>
                  <a:lnTo>
                    <a:pt x="554" y="298"/>
                  </a:lnTo>
                  <a:lnTo>
                    <a:pt x="556" y="299"/>
                  </a:lnTo>
                  <a:lnTo>
                    <a:pt x="557" y="301"/>
                  </a:lnTo>
                  <a:lnTo>
                    <a:pt x="559" y="304"/>
                  </a:lnTo>
                  <a:lnTo>
                    <a:pt x="563" y="308"/>
                  </a:lnTo>
                  <a:lnTo>
                    <a:pt x="565" y="311"/>
                  </a:lnTo>
                  <a:lnTo>
                    <a:pt x="567" y="313"/>
                  </a:lnTo>
                  <a:lnTo>
                    <a:pt x="570" y="318"/>
                  </a:lnTo>
                  <a:lnTo>
                    <a:pt x="573" y="323"/>
                  </a:lnTo>
                  <a:lnTo>
                    <a:pt x="575" y="327"/>
                  </a:lnTo>
                  <a:lnTo>
                    <a:pt x="578" y="330"/>
                  </a:lnTo>
                  <a:lnTo>
                    <a:pt x="579" y="331"/>
                  </a:lnTo>
                  <a:lnTo>
                    <a:pt x="580" y="333"/>
                  </a:lnTo>
                  <a:lnTo>
                    <a:pt x="584" y="337"/>
                  </a:lnTo>
                  <a:lnTo>
                    <a:pt x="589" y="343"/>
                  </a:lnTo>
                  <a:lnTo>
                    <a:pt x="591" y="345"/>
                  </a:lnTo>
                  <a:lnTo>
                    <a:pt x="592" y="346"/>
                  </a:lnTo>
                  <a:lnTo>
                    <a:pt x="594" y="347"/>
                  </a:lnTo>
                  <a:lnTo>
                    <a:pt x="598" y="351"/>
                  </a:lnTo>
                  <a:lnTo>
                    <a:pt x="599" y="352"/>
                  </a:lnTo>
                  <a:lnTo>
                    <a:pt x="600" y="353"/>
                  </a:lnTo>
                  <a:lnTo>
                    <a:pt x="601" y="354"/>
                  </a:lnTo>
                  <a:lnTo>
                    <a:pt x="602" y="356"/>
                  </a:lnTo>
                  <a:lnTo>
                    <a:pt x="603" y="357"/>
                  </a:lnTo>
                  <a:lnTo>
                    <a:pt x="604" y="359"/>
                  </a:lnTo>
                  <a:lnTo>
                    <a:pt x="605" y="361"/>
                  </a:lnTo>
                  <a:lnTo>
                    <a:pt x="606" y="363"/>
                  </a:lnTo>
                  <a:lnTo>
                    <a:pt x="607" y="365"/>
                  </a:lnTo>
                  <a:lnTo>
                    <a:pt x="607" y="368"/>
                  </a:lnTo>
                  <a:lnTo>
                    <a:pt x="607" y="370"/>
                  </a:lnTo>
                  <a:lnTo>
                    <a:pt x="608" y="376"/>
                  </a:lnTo>
                  <a:lnTo>
                    <a:pt x="608" y="380"/>
                  </a:lnTo>
                  <a:lnTo>
                    <a:pt x="609" y="383"/>
                  </a:lnTo>
                  <a:lnTo>
                    <a:pt x="609" y="387"/>
                  </a:lnTo>
                  <a:lnTo>
                    <a:pt x="610" y="390"/>
                  </a:lnTo>
                  <a:lnTo>
                    <a:pt x="610" y="392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2" y="397"/>
                  </a:lnTo>
                  <a:lnTo>
                    <a:pt x="613" y="400"/>
                  </a:lnTo>
                  <a:lnTo>
                    <a:pt x="616" y="405"/>
                  </a:lnTo>
                  <a:lnTo>
                    <a:pt x="617" y="406"/>
                  </a:lnTo>
                  <a:lnTo>
                    <a:pt x="617" y="407"/>
                  </a:lnTo>
                  <a:lnTo>
                    <a:pt x="618" y="409"/>
                  </a:lnTo>
                  <a:lnTo>
                    <a:pt x="618" y="410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8" y="411"/>
                  </a:lnTo>
                  <a:lnTo>
                    <a:pt x="617" y="412"/>
                  </a:lnTo>
                  <a:lnTo>
                    <a:pt x="617" y="412"/>
                  </a:lnTo>
                  <a:lnTo>
                    <a:pt x="616" y="412"/>
                  </a:lnTo>
                  <a:lnTo>
                    <a:pt x="615" y="412"/>
                  </a:lnTo>
                  <a:lnTo>
                    <a:pt x="613" y="411"/>
                  </a:lnTo>
                  <a:lnTo>
                    <a:pt x="611" y="411"/>
                  </a:lnTo>
                  <a:lnTo>
                    <a:pt x="609" y="410"/>
                  </a:lnTo>
                  <a:lnTo>
                    <a:pt x="602" y="407"/>
                  </a:lnTo>
                  <a:lnTo>
                    <a:pt x="599" y="406"/>
                  </a:lnTo>
                  <a:lnTo>
                    <a:pt x="597" y="405"/>
                  </a:lnTo>
                  <a:lnTo>
                    <a:pt x="594" y="403"/>
                  </a:lnTo>
                  <a:lnTo>
                    <a:pt x="591" y="401"/>
                  </a:lnTo>
                  <a:lnTo>
                    <a:pt x="590" y="401"/>
                  </a:lnTo>
                  <a:lnTo>
                    <a:pt x="588" y="400"/>
                  </a:lnTo>
                  <a:lnTo>
                    <a:pt x="587" y="399"/>
                  </a:lnTo>
                  <a:lnTo>
                    <a:pt x="586" y="399"/>
                  </a:lnTo>
                  <a:lnTo>
                    <a:pt x="585" y="398"/>
                  </a:lnTo>
                  <a:lnTo>
                    <a:pt x="584" y="398"/>
                  </a:lnTo>
                  <a:lnTo>
                    <a:pt x="583" y="398"/>
                  </a:lnTo>
                  <a:lnTo>
                    <a:pt x="582" y="398"/>
                  </a:lnTo>
                  <a:lnTo>
                    <a:pt x="581" y="398"/>
                  </a:lnTo>
                  <a:lnTo>
                    <a:pt x="581" y="399"/>
                  </a:lnTo>
                  <a:lnTo>
                    <a:pt x="580" y="399"/>
                  </a:lnTo>
                  <a:lnTo>
                    <a:pt x="579" y="399"/>
                  </a:lnTo>
                  <a:lnTo>
                    <a:pt x="578" y="400"/>
                  </a:lnTo>
                  <a:lnTo>
                    <a:pt x="578" y="401"/>
                  </a:lnTo>
                  <a:lnTo>
                    <a:pt x="577" y="402"/>
                  </a:lnTo>
                  <a:lnTo>
                    <a:pt x="576" y="402"/>
                  </a:lnTo>
                  <a:lnTo>
                    <a:pt x="576" y="404"/>
                  </a:lnTo>
                  <a:lnTo>
                    <a:pt x="573" y="409"/>
                  </a:lnTo>
                  <a:lnTo>
                    <a:pt x="572" y="411"/>
                  </a:lnTo>
                  <a:lnTo>
                    <a:pt x="572" y="412"/>
                  </a:lnTo>
                  <a:lnTo>
                    <a:pt x="571" y="413"/>
                  </a:lnTo>
                  <a:lnTo>
                    <a:pt x="570" y="415"/>
                  </a:lnTo>
                  <a:lnTo>
                    <a:pt x="568" y="416"/>
                  </a:lnTo>
                  <a:lnTo>
                    <a:pt x="567" y="417"/>
                  </a:lnTo>
                  <a:lnTo>
                    <a:pt x="565" y="419"/>
                  </a:lnTo>
                  <a:lnTo>
                    <a:pt x="563" y="420"/>
                  </a:lnTo>
                  <a:lnTo>
                    <a:pt x="561" y="421"/>
                  </a:lnTo>
                  <a:lnTo>
                    <a:pt x="558" y="422"/>
                  </a:lnTo>
                  <a:lnTo>
                    <a:pt x="555" y="424"/>
                  </a:lnTo>
                  <a:lnTo>
                    <a:pt x="554" y="424"/>
                  </a:lnTo>
                  <a:lnTo>
                    <a:pt x="553" y="426"/>
                  </a:lnTo>
                  <a:lnTo>
                    <a:pt x="552" y="426"/>
                  </a:lnTo>
                  <a:lnTo>
                    <a:pt x="548" y="428"/>
                  </a:lnTo>
                  <a:lnTo>
                    <a:pt x="544" y="430"/>
                  </a:lnTo>
                  <a:lnTo>
                    <a:pt x="541" y="431"/>
                  </a:lnTo>
                  <a:lnTo>
                    <a:pt x="540" y="432"/>
                  </a:lnTo>
                  <a:lnTo>
                    <a:pt x="538" y="433"/>
                  </a:lnTo>
                  <a:lnTo>
                    <a:pt x="534" y="436"/>
                  </a:lnTo>
                  <a:lnTo>
                    <a:pt x="532" y="438"/>
                  </a:lnTo>
                  <a:lnTo>
                    <a:pt x="530" y="439"/>
                  </a:lnTo>
                  <a:lnTo>
                    <a:pt x="527" y="441"/>
                  </a:lnTo>
                  <a:lnTo>
                    <a:pt x="525" y="442"/>
                  </a:lnTo>
                  <a:lnTo>
                    <a:pt x="524" y="443"/>
                  </a:lnTo>
                  <a:lnTo>
                    <a:pt x="523" y="444"/>
                  </a:lnTo>
                  <a:lnTo>
                    <a:pt x="522" y="445"/>
                  </a:lnTo>
                  <a:lnTo>
                    <a:pt x="521" y="446"/>
                  </a:lnTo>
                  <a:lnTo>
                    <a:pt x="521" y="447"/>
                  </a:lnTo>
                  <a:lnTo>
                    <a:pt x="520" y="448"/>
                  </a:lnTo>
                  <a:lnTo>
                    <a:pt x="520" y="449"/>
                  </a:lnTo>
                  <a:lnTo>
                    <a:pt x="520" y="450"/>
                  </a:lnTo>
                  <a:lnTo>
                    <a:pt x="520" y="454"/>
                  </a:lnTo>
                  <a:lnTo>
                    <a:pt x="520" y="455"/>
                  </a:lnTo>
                  <a:lnTo>
                    <a:pt x="519" y="456"/>
                  </a:lnTo>
                  <a:lnTo>
                    <a:pt x="519" y="456"/>
                  </a:lnTo>
                  <a:lnTo>
                    <a:pt x="519" y="457"/>
                  </a:lnTo>
                  <a:lnTo>
                    <a:pt x="518" y="458"/>
                  </a:lnTo>
                  <a:lnTo>
                    <a:pt x="517" y="459"/>
                  </a:lnTo>
                  <a:lnTo>
                    <a:pt x="515" y="460"/>
                  </a:lnTo>
                  <a:lnTo>
                    <a:pt x="513" y="462"/>
                  </a:lnTo>
                  <a:lnTo>
                    <a:pt x="512" y="463"/>
                  </a:lnTo>
                  <a:lnTo>
                    <a:pt x="511" y="464"/>
                  </a:lnTo>
                  <a:lnTo>
                    <a:pt x="511" y="464"/>
                  </a:lnTo>
                  <a:lnTo>
                    <a:pt x="510" y="465"/>
                  </a:lnTo>
                  <a:lnTo>
                    <a:pt x="510" y="466"/>
                  </a:lnTo>
                  <a:lnTo>
                    <a:pt x="510" y="467"/>
                  </a:lnTo>
                  <a:lnTo>
                    <a:pt x="510" y="468"/>
                  </a:lnTo>
                  <a:lnTo>
                    <a:pt x="510" y="468"/>
                  </a:lnTo>
                  <a:lnTo>
                    <a:pt x="510" y="470"/>
                  </a:lnTo>
                  <a:lnTo>
                    <a:pt x="511" y="473"/>
                  </a:lnTo>
                  <a:lnTo>
                    <a:pt x="511" y="474"/>
                  </a:lnTo>
                  <a:lnTo>
                    <a:pt x="511" y="475"/>
                  </a:lnTo>
                  <a:lnTo>
                    <a:pt x="511" y="475"/>
                  </a:lnTo>
                  <a:lnTo>
                    <a:pt x="511" y="476"/>
                  </a:lnTo>
                  <a:lnTo>
                    <a:pt x="510" y="477"/>
                  </a:lnTo>
                  <a:lnTo>
                    <a:pt x="510" y="477"/>
                  </a:lnTo>
                  <a:lnTo>
                    <a:pt x="509" y="477"/>
                  </a:lnTo>
                  <a:lnTo>
                    <a:pt x="508" y="477"/>
                  </a:lnTo>
                  <a:lnTo>
                    <a:pt x="507" y="477"/>
                  </a:lnTo>
                  <a:lnTo>
                    <a:pt x="506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6"/>
                  </a:lnTo>
                  <a:lnTo>
                    <a:pt x="498" y="476"/>
                  </a:lnTo>
                  <a:lnTo>
                    <a:pt x="496" y="476"/>
                  </a:lnTo>
                  <a:lnTo>
                    <a:pt x="495" y="475"/>
                  </a:lnTo>
                  <a:lnTo>
                    <a:pt x="494" y="476"/>
                  </a:lnTo>
                  <a:lnTo>
                    <a:pt x="491" y="476"/>
                  </a:lnTo>
                  <a:lnTo>
                    <a:pt x="487" y="476"/>
                  </a:lnTo>
                  <a:lnTo>
                    <a:pt x="485" y="477"/>
                  </a:lnTo>
                  <a:lnTo>
                    <a:pt x="483" y="477"/>
                  </a:lnTo>
                  <a:lnTo>
                    <a:pt x="482" y="476"/>
                  </a:lnTo>
                  <a:lnTo>
                    <a:pt x="482" y="476"/>
                  </a:lnTo>
                  <a:lnTo>
                    <a:pt x="481" y="476"/>
                  </a:lnTo>
                  <a:lnTo>
                    <a:pt x="479" y="475"/>
                  </a:lnTo>
                  <a:lnTo>
                    <a:pt x="478" y="475"/>
                  </a:lnTo>
                  <a:lnTo>
                    <a:pt x="477" y="475"/>
                  </a:lnTo>
                  <a:lnTo>
                    <a:pt x="477" y="475"/>
                  </a:lnTo>
                  <a:lnTo>
                    <a:pt x="476" y="475"/>
                  </a:lnTo>
                  <a:lnTo>
                    <a:pt x="473" y="477"/>
                  </a:lnTo>
                  <a:lnTo>
                    <a:pt x="471" y="477"/>
                  </a:lnTo>
                  <a:lnTo>
                    <a:pt x="470" y="477"/>
                  </a:lnTo>
                  <a:lnTo>
                    <a:pt x="466" y="478"/>
                  </a:lnTo>
                  <a:lnTo>
                    <a:pt x="464" y="479"/>
                  </a:lnTo>
                  <a:lnTo>
                    <a:pt x="462" y="479"/>
                  </a:lnTo>
                  <a:lnTo>
                    <a:pt x="460" y="479"/>
                  </a:lnTo>
                  <a:lnTo>
                    <a:pt x="459" y="479"/>
                  </a:lnTo>
                  <a:lnTo>
                    <a:pt x="458" y="479"/>
                  </a:lnTo>
                  <a:lnTo>
                    <a:pt x="457" y="478"/>
                  </a:lnTo>
                  <a:lnTo>
                    <a:pt x="456" y="478"/>
                  </a:lnTo>
                  <a:lnTo>
                    <a:pt x="455" y="477"/>
                  </a:lnTo>
                  <a:lnTo>
                    <a:pt x="453" y="476"/>
                  </a:lnTo>
                  <a:lnTo>
                    <a:pt x="448" y="472"/>
                  </a:lnTo>
                  <a:lnTo>
                    <a:pt x="446" y="470"/>
                  </a:lnTo>
                  <a:lnTo>
                    <a:pt x="445" y="470"/>
                  </a:lnTo>
                  <a:lnTo>
                    <a:pt x="443" y="469"/>
                  </a:lnTo>
                  <a:lnTo>
                    <a:pt x="440" y="467"/>
                  </a:lnTo>
                  <a:lnTo>
                    <a:pt x="437" y="466"/>
                  </a:lnTo>
                  <a:lnTo>
                    <a:pt x="434" y="465"/>
                  </a:lnTo>
                  <a:lnTo>
                    <a:pt x="432" y="464"/>
                  </a:lnTo>
                  <a:lnTo>
                    <a:pt x="431" y="463"/>
                  </a:lnTo>
                  <a:lnTo>
                    <a:pt x="429" y="462"/>
                  </a:lnTo>
                  <a:lnTo>
                    <a:pt x="428" y="461"/>
                  </a:lnTo>
                  <a:lnTo>
                    <a:pt x="424" y="458"/>
                  </a:lnTo>
                  <a:lnTo>
                    <a:pt x="423" y="457"/>
                  </a:lnTo>
                  <a:lnTo>
                    <a:pt x="422" y="456"/>
                  </a:lnTo>
                  <a:lnTo>
                    <a:pt x="420" y="456"/>
                  </a:lnTo>
                  <a:lnTo>
                    <a:pt x="419" y="455"/>
                  </a:lnTo>
                  <a:lnTo>
                    <a:pt x="415" y="453"/>
                  </a:lnTo>
                  <a:lnTo>
                    <a:pt x="412" y="452"/>
                  </a:lnTo>
                  <a:lnTo>
                    <a:pt x="410" y="451"/>
                  </a:lnTo>
                  <a:lnTo>
                    <a:pt x="409" y="450"/>
                  </a:lnTo>
                  <a:lnTo>
                    <a:pt x="407" y="449"/>
                  </a:lnTo>
                  <a:lnTo>
                    <a:pt x="406" y="447"/>
                  </a:lnTo>
                  <a:lnTo>
                    <a:pt x="405" y="446"/>
                  </a:lnTo>
                  <a:lnTo>
                    <a:pt x="402" y="442"/>
                  </a:lnTo>
                  <a:lnTo>
                    <a:pt x="400" y="440"/>
                  </a:lnTo>
                  <a:lnTo>
                    <a:pt x="399" y="439"/>
                  </a:lnTo>
                  <a:lnTo>
                    <a:pt x="398" y="438"/>
                  </a:lnTo>
                  <a:lnTo>
                    <a:pt x="397" y="438"/>
                  </a:lnTo>
                  <a:lnTo>
                    <a:pt x="396" y="437"/>
                  </a:lnTo>
                  <a:lnTo>
                    <a:pt x="394" y="436"/>
                  </a:lnTo>
                  <a:lnTo>
                    <a:pt x="392" y="436"/>
                  </a:lnTo>
                  <a:lnTo>
                    <a:pt x="387" y="434"/>
                  </a:lnTo>
                  <a:lnTo>
                    <a:pt x="385" y="434"/>
                  </a:lnTo>
                  <a:lnTo>
                    <a:pt x="384" y="433"/>
                  </a:lnTo>
                  <a:lnTo>
                    <a:pt x="383" y="432"/>
                  </a:lnTo>
                  <a:lnTo>
                    <a:pt x="382" y="432"/>
                  </a:lnTo>
                  <a:lnTo>
                    <a:pt x="381" y="431"/>
                  </a:lnTo>
                  <a:lnTo>
                    <a:pt x="380" y="430"/>
                  </a:lnTo>
                  <a:lnTo>
                    <a:pt x="380" y="429"/>
                  </a:lnTo>
                  <a:lnTo>
                    <a:pt x="379" y="428"/>
                  </a:lnTo>
                  <a:lnTo>
                    <a:pt x="378" y="425"/>
                  </a:lnTo>
                  <a:lnTo>
                    <a:pt x="377" y="421"/>
                  </a:lnTo>
                  <a:lnTo>
                    <a:pt x="376" y="419"/>
                  </a:lnTo>
                  <a:lnTo>
                    <a:pt x="375" y="417"/>
                  </a:lnTo>
                  <a:lnTo>
                    <a:pt x="375" y="416"/>
                  </a:lnTo>
                  <a:lnTo>
                    <a:pt x="374" y="415"/>
                  </a:lnTo>
                  <a:lnTo>
                    <a:pt x="374" y="415"/>
                  </a:lnTo>
                  <a:lnTo>
                    <a:pt x="373" y="413"/>
                  </a:lnTo>
                  <a:lnTo>
                    <a:pt x="370" y="410"/>
                  </a:lnTo>
                  <a:lnTo>
                    <a:pt x="369" y="409"/>
                  </a:lnTo>
                  <a:lnTo>
                    <a:pt x="368" y="408"/>
                  </a:lnTo>
                  <a:lnTo>
                    <a:pt x="367" y="408"/>
                  </a:lnTo>
                  <a:lnTo>
                    <a:pt x="365" y="407"/>
                  </a:lnTo>
                  <a:lnTo>
                    <a:pt x="363" y="406"/>
                  </a:lnTo>
                  <a:lnTo>
                    <a:pt x="361" y="405"/>
                  </a:lnTo>
                  <a:lnTo>
                    <a:pt x="356" y="404"/>
                  </a:lnTo>
                  <a:lnTo>
                    <a:pt x="351" y="402"/>
                  </a:lnTo>
                  <a:lnTo>
                    <a:pt x="348" y="402"/>
                  </a:lnTo>
                  <a:lnTo>
                    <a:pt x="344" y="401"/>
                  </a:lnTo>
                  <a:lnTo>
                    <a:pt x="343" y="401"/>
                  </a:lnTo>
                  <a:lnTo>
                    <a:pt x="341" y="401"/>
                  </a:lnTo>
                  <a:lnTo>
                    <a:pt x="340" y="401"/>
                  </a:lnTo>
                  <a:lnTo>
                    <a:pt x="339" y="401"/>
                  </a:lnTo>
                  <a:lnTo>
                    <a:pt x="337" y="401"/>
                  </a:lnTo>
                  <a:lnTo>
                    <a:pt x="333" y="403"/>
                  </a:lnTo>
                  <a:lnTo>
                    <a:pt x="331" y="403"/>
                  </a:lnTo>
                  <a:lnTo>
                    <a:pt x="330" y="404"/>
                  </a:lnTo>
                  <a:lnTo>
                    <a:pt x="328" y="405"/>
                  </a:lnTo>
                  <a:lnTo>
                    <a:pt x="327" y="406"/>
                  </a:lnTo>
                  <a:lnTo>
                    <a:pt x="324" y="410"/>
                  </a:lnTo>
                  <a:lnTo>
                    <a:pt x="323" y="410"/>
                  </a:lnTo>
                  <a:lnTo>
                    <a:pt x="322" y="411"/>
                  </a:lnTo>
                  <a:lnTo>
                    <a:pt x="321" y="412"/>
                  </a:lnTo>
                  <a:lnTo>
                    <a:pt x="320" y="412"/>
                  </a:lnTo>
                  <a:lnTo>
                    <a:pt x="316" y="414"/>
                  </a:lnTo>
                  <a:lnTo>
                    <a:pt x="314" y="415"/>
                  </a:lnTo>
                  <a:lnTo>
                    <a:pt x="313" y="416"/>
                  </a:lnTo>
                  <a:lnTo>
                    <a:pt x="310" y="418"/>
                  </a:lnTo>
                  <a:lnTo>
                    <a:pt x="307" y="419"/>
                  </a:lnTo>
                  <a:lnTo>
                    <a:pt x="306" y="420"/>
                  </a:lnTo>
                  <a:lnTo>
                    <a:pt x="305" y="420"/>
                  </a:lnTo>
                  <a:lnTo>
                    <a:pt x="304" y="420"/>
                  </a:lnTo>
                  <a:lnTo>
                    <a:pt x="304" y="421"/>
                  </a:lnTo>
                  <a:lnTo>
                    <a:pt x="303" y="421"/>
                  </a:lnTo>
                  <a:lnTo>
                    <a:pt x="301" y="420"/>
                  </a:lnTo>
                  <a:lnTo>
                    <a:pt x="300" y="420"/>
                  </a:lnTo>
                  <a:lnTo>
                    <a:pt x="299" y="420"/>
                  </a:lnTo>
                  <a:lnTo>
                    <a:pt x="298" y="420"/>
                  </a:lnTo>
                  <a:lnTo>
                    <a:pt x="297" y="419"/>
                  </a:lnTo>
                  <a:lnTo>
                    <a:pt x="296" y="419"/>
                  </a:lnTo>
                  <a:lnTo>
                    <a:pt x="295" y="418"/>
                  </a:lnTo>
                  <a:lnTo>
                    <a:pt x="294" y="417"/>
                  </a:lnTo>
                  <a:lnTo>
                    <a:pt x="294" y="416"/>
                  </a:lnTo>
                  <a:lnTo>
                    <a:pt x="293" y="415"/>
                  </a:lnTo>
                  <a:lnTo>
                    <a:pt x="292" y="414"/>
                  </a:lnTo>
                  <a:lnTo>
                    <a:pt x="291" y="412"/>
                  </a:lnTo>
                  <a:lnTo>
                    <a:pt x="290" y="408"/>
                  </a:lnTo>
                  <a:lnTo>
                    <a:pt x="289" y="406"/>
                  </a:lnTo>
                  <a:lnTo>
                    <a:pt x="288" y="404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5" y="399"/>
                  </a:lnTo>
                  <a:lnTo>
                    <a:pt x="284" y="399"/>
                  </a:lnTo>
                  <a:lnTo>
                    <a:pt x="284" y="398"/>
                  </a:lnTo>
                  <a:lnTo>
                    <a:pt x="283" y="397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1" y="396"/>
                  </a:lnTo>
                  <a:lnTo>
                    <a:pt x="280" y="396"/>
                  </a:lnTo>
                  <a:lnTo>
                    <a:pt x="280" y="396"/>
                  </a:lnTo>
                  <a:lnTo>
                    <a:pt x="277" y="398"/>
                  </a:lnTo>
                  <a:lnTo>
                    <a:pt x="275" y="399"/>
                  </a:lnTo>
                  <a:lnTo>
                    <a:pt x="273" y="400"/>
                  </a:lnTo>
                  <a:lnTo>
                    <a:pt x="271" y="401"/>
                  </a:lnTo>
                  <a:lnTo>
                    <a:pt x="270" y="402"/>
                  </a:lnTo>
                  <a:lnTo>
                    <a:pt x="269" y="404"/>
                  </a:lnTo>
                  <a:lnTo>
                    <a:pt x="268" y="405"/>
                  </a:lnTo>
                  <a:lnTo>
                    <a:pt x="267" y="406"/>
                  </a:lnTo>
                  <a:lnTo>
                    <a:pt x="267" y="406"/>
                  </a:lnTo>
                  <a:lnTo>
                    <a:pt x="266" y="407"/>
                  </a:lnTo>
                  <a:lnTo>
                    <a:pt x="265" y="409"/>
                  </a:lnTo>
                  <a:lnTo>
                    <a:pt x="264" y="413"/>
                  </a:lnTo>
                  <a:lnTo>
                    <a:pt x="263" y="414"/>
                  </a:lnTo>
                  <a:lnTo>
                    <a:pt x="262" y="415"/>
                  </a:lnTo>
                  <a:lnTo>
                    <a:pt x="262" y="416"/>
                  </a:lnTo>
                  <a:lnTo>
                    <a:pt x="261" y="416"/>
                  </a:lnTo>
                  <a:lnTo>
                    <a:pt x="260" y="417"/>
                  </a:lnTo>
                  <a:lnTo>
                    <a:pt x="259" y="418"/>
                  </a:lnTo>
                  <a:lnTo>
                    <a:pt x="258" y="419"/>
                  </a:lnTo>
                  <a:lnTo>
                    <a:pt x="256" y="420"/>
                  </a:lnTo>
                  <a:lnTo>
                    <a:pt x="255" y="420"/>
                  </a:lnTo>
                  <a:lnTo>
                    <a:pt x="251" y="421"/>
                  </a:lnTo>
                  <a:lnTo>
                    <a:pt x="249" y="422"/>
                  </a:lnTo>
                  <a:lnTo>
                    <a:pt x="247" y="423"/>
                  </a:lnTo>
                  <a:lnTo>
                    <a:pt x="244" y="425"/>
                  </a:lnTo>
                  <a:lnTo>
                    <a:pt x="242" y="425"/>
                  </a:lnTo>
                  <a:lnTo>
                    <a:pt x="241" y="425"/>
                  </a:lnTo>
                  <a:lnTo>
                    <a:pt x="240" y="425"/>
                  </a:lnTo>
                  <a:lnTo>
                    <a:pt x="238" y="425"/>
                  </a:lnTo>
                  <a:lnTo>
                    <a:pt x="237" y="425"/>
                  </a:lnTo>
                  <a:lnTo>
                    <a:pt x="236" y="425"/>
                  </a:lnTo>
                  <a:lnTo>
                    <a:pt x="234" y="425"/>
                  </a:lnTo>
                  <a:lnTo>
                    <a:pt x="230" y="423"/>
                  </a:lnTo>
                  <a:lnTo>
                    <a:pt x="228" y="422"/>
                  </a:lnTo>
                  <a:lnTo>
                    <a:pt x="227" y="422"/>
                  </a:lnTo>
                  <a:lnTo>
                    <a:pt x="226" y="422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2"/>
                  </a:lnTo>
                  <a:lnTo>
                    <a:pt x="217" y="421"/>
                  </a:lnTo>
                  <a:lnTo>
                    <a:pt x="215" y="421"/>
                  </a:lnTo>
                  <a:lnTo>
                    <a:pt x="213" y="421"/>
                  </a:lnTo>
                  <a:lnTo>
                    <a:pt x="209" y="421"/>
                  </a:lnTo>
                  <a:lnTo>
                    <a:pt x="208" y="421"/>
                  </a:lnTo>
                  <a:lnTo>
                    <a:pt x="206" y="421"/>
                  </a:lnTo>
                  <a:lnTo>
                    <a:pt x="204" y="421"/>
                  </a:lnTo>
                  <a:lnTo>
                    <a:pt x="203" y="421"/>
                  </a:lnTo>
                  <a:lnTo>
                    <a:pt x="202" y="421"/>
                  </a:lnTo>
                  <a:lnTo>
                    <a:pt x="201" y="421"/>
                  </a:lnTo>
                  <a:lnTo>
                    <a:pt x="200" y="420"/>
                  </a:lnTo>
                  <a:lnTo>
                    <a:pt x="198" y="419"/>
                  </a:lnTo>
                  <a:lnTo>
                    <a:pt x="196" y="417"/>
                  </a:lnTo>
                  <a:lnTo>
                    <a:pt x="195" y="417"/>
                  </a:lnTo>
                  <a:lnTo>
                    <a:pt x="195" y="416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3" y="416"/>
                  </a:lnTo>
                  <a:lnTo>
                    <a:pt x="192" y="416"/>
                  </a:lnTo>
                  <a:lnTo>
                    <a:pt x="192" y="416"/>
                  </a:lnTo>
                  <a:lnTo>
                    <a:pt x="191" y="416"/>
                  </a:lnTo>
                  <a:lnTo>
                    <a:pt x="186" y="419"/>
                  </a:lnTo>
                  <a:lnTo>
                    <a:pt x="185" y="419"/>
                  </a:lnTo>
                  <a:lnTo>
                    <a:pt x="184" y="420"/>
                  </a:lnTo>
                  <a:lnTo>
                    <a:pt x="181" y="420"/>
                  </a:lnTo>
                  <a:lnTo>
                    <a:pt x="180" y="421"/>
                  </a:lnTo>
                  <a:lnTo>
                    <a:pt x="178" y="421"/>
                  </a:lnTo>
                  <a:lnTo>
                    <a:pt x="177" y="422"/>
                  </a:lnTo>
                  <a:lnTo>
                    <a:pt x="176" y="423"/>
                  </a:lnTo>
                  <a:lnTo>
                    <a:pt x="175" y="423"/>
                  </a:lnTo>
                  <a:lnTo>
                    <a:pt x="175" y="424"/>
                  </a:lnTo>
                  <a:lnTo>
                    <a:pt x="174" y="425"/>
                  </a:lnTo>
                  <a:lnTo>
                    <a:pt x="173" y="426"/>
                  </a:lnTo>
                  <a:lnTo>
                    <a:pt x="173" y="427"/>
                  </a:lnTo>
                  <a:lnTo>
                    <a:pt x="171" y="430"/>
                  </a:lnTo>
                  <a:lnTo>
                    <a:pt x="171" y="431"/>
                  </a:lnTo>
                  <a:lnTo>
                    <a:pt x="170" y="431"/>
                  </a:lnTo>
                  <a:lnTo>
                    <a:pt x="169" y="432"/>
                  </a:lnTo>
                  <a:lnTo>
                    <a:pt x="167" y="434"/>
                  </a:lnTo>
                  <a:lnTo>
                    <a:pt x="166" y="435"/>
                  </a:lnTo>
                  <a:lnTo>
                    <a:pt x="164" y="436"/>
                  </a:lnTo>
                  <a:lnTo>
                    <a:pt x="162" y="437"/>
                  </a:lnTo>
                  <a:lnTo>
                    <a:pt x="161" y="437"/>
                  </a:lnTo>
                  <a:lnTo>
                    <a:pt x="159" y="439"/>
                  </a:lnTo>
                  <a:lnTo>
                    <a:pt x="157" y="440"/>
                  </a:lnTo>
                  <a:lnTo>
                    <a:pt x="155" y="441"/>
                  </a:lnTo>
                  <a:lnTo>
                    <a:pt x="154" y="442"/>
                  </a:lnTo>
                  <a:lnTo>
                    <a:pt x="153" y="442"/>
                  </a:lnTo>
                  <a:lnTo>
                    <a:pt x="151" y="443"/>
                  </a:lnTo>
                  <a:lnTo>
                    <a:pt x="150" y="443"/>
                  </a:lnTo>
                  <a:lnTo>
                    <a:pt x="148" y="443"/>
                  </a:lnTo>
                  <a:lnTo>
                    <a:pt x="147" y="444"/>
                  </a:lnTo>
                  <a:lnTo>
                    <a:pt x="146" y="444"/>
                  </a:lnTo>
                  <a:lnTo>
                    <a:pt x="145" y="444"/>
                  </a:lnTo>
                  <a:lnTo>
                    <a:pt x="143" y="444"/>
                  </a:lnTo>
                  <a:lnTo>
                    <a:pt x="142" y="443"/>
                  </a:lnTo>
                  <a:lnTo>
                    <a:pt x="141" y="443"/>
                  </a:lnTo>
                  <a:lnTo>
                    <a:pt x="140" y="443"/>
                  </a:lnTo>
                  <a:lnTo>
                    <a:pt x="139" y="442"/>
                  </a:lnTo>
                  <a:lnTo>
                    <a:pt x="138" y="441"/>
                  </a:lnTo>
                  <a:lnTo>
                    <a:pt x="137" y="441"/>
                  </a:lnTo>
                  <a:lnTo>
                    <a:pt x="137" y="440"/>
                  </a:lnTo>
                  <a:lnTo>
                    <a:pt x="136" y="439"/>
                  </a:lnTo>
                  <a:lnTo>
                    <a:pt x="137" y="439"/>
                  </a:lnTo>
                  <a:lnTo>
                    <a:pt x="137" y="437"/>
                  </a:lnTo>
                  <a:lnTo>
                    <a:pt x="137" y="435"/>
                  </a:lnTo>
                  <a:lnTo>
                    <a:pt x="138" y="433"/>
                  </a:lnTo>
                  <a:lnTo>
                    <a:pt x="137" y="433"/>
                  </a:lnTo>
                  <a:lnTo>
                    <a:pt x="137" y="432"/>
                  </a:lnTo>
                  <a:lnTo>
                    <a:pt x="137" y="431"/>
                  </a:lnTo>
                  <a:lnTo>
                    <a:pt x="137" y="430"/>
                  </a:lnTo>
                  <a:lnTo>
                    <a:pt x="136" y="430"/>
                  </a:lnTo>
                  <a:lnTo>
                    <a:pt x="136" y="429"/>
                  </a:lnTo>
                  <a:lnTo>
                    <a:pt x="135" y="428"/>
                  </a:lnTo>
                  <a:lnTo>
                    <a:pt x="135" y="428"/>
                  </a:lnTo>
                  <a:lnTo>
                    <a:pt x="133" y="426"/>
                  </a:lnTo>
                  <a:lnTo>
                    <a:pt x="132" y="425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6" y="422"/>
                  </a:lnTo>
                  <a:lnTo>
                    <a:pt x="125" y="421"/>
                  </a:lnTo>
                  <a:lnTo>
                    <a:pt x="123" y="421"/>
                  </a:lnTo>
                  <a:lnTo>
                    <a:pt x="120" y="421"/>
                  </a:lnTo>
                  <a:lnTo>
                    <a:pt x="118" y="420"/>
                  </a:lnTo>
                  <a:lnTo>
                    <a:pt x="117" y="419"/>
                  </a:lnTo>
                  <a:lnTo>
                    <a:pt x="112" y="418"/>
                  </a:lnTo>
                  <a:lnTo>
                    <a:pt x="107" y="416"/>
                  </a:lnTo>
                  <a:lnTo>
                    <a:pt x="106" y="416"/>
                  </a:lnTo>
                  <a:lnTo>
                    <a:pt x="105" y="415"/>
                  </a:lnTo>
                  <a:lnTo>
                    <a:pt x="105" y="415"/>
                  </a:lnTo>
                  <a:lnTo>
                    <a:pt x="104" y="415"/>
                  </a:lnTo>
                  <a:lnTo>
                    <a:pt x="104" y="414"/>
                  </a:lnTo>
                  <a:lnTo>
                    <a:pt x="104" y="414"/>
                  </a:lnTo>
                  <a:lnTo>
                    <a:pt x="106" y="410"/>
                  </a:lnTo>
                  <a:lnTo>
                    <a:pt x="106" y="409"/>
                  </a:lnTo>
                  <a:lnTo>
                    <a:pt x="106" y="409"/>
                  </a:lnTo>
                  <a:lnTo>
                    <a:pt x="106" y="407"/>
                  </a:lnTo>
                  <a:lnTo>
                    <a:pt x="105" y="405"/>
                  </a:lnTo>
                  <a:lnTo>
                    <a:pt x="105" y="405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6" y="402"/>
                  </a:lnTo>
                  <a:lnTo>
                    <a:pt x="107" y="400"/>
                  </a:lnTo>
                  <a:lnTo>
                    <a:pt x="109" y="398"/>
                  </a:lnTo>
                  <a:lnTo>
                    <a:pt x="111" y="396"/>
                  </a:lnTo>
                  <a:lnTo>
                    <a:pt x="112" y="395"/>
                  </a:lnTo>
                  <a:lnTo>
                    <a:pt x="114" y="392"/>
                  </a:lnTo>
                  <a:lnTo>
                    <a:pt x="115" y="390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7" y="385"/>
                  </a:lnTo>
                  <a:lnTo>
                    <a:pt x="118" y="383"/>
                  </a:lnTo>
                  <a:lnTo>
                    <a:pt x="118" y="382"/>
                  </a:lnTo>
                  <a:lnTo>
                    <a:pt x="118" y="381"/>
                  </a:lnTo>
                  <a:lnTo>
                    <a:pt x="118" y="379"/>
                  </a:lnTo>
                  <a:lnTo>
                    <a:pt x="118" y="378"/>
                  </a:lnTo>
                  <a:lnTo>
                    <a:pt x="118" y="377"/>
                  </a:lnTo>
                  <a:lnTo>
                    <a:pt x="118" y="377"/>
                  </a:lnTo>
                  <a:lnTo>
                    <a:pt x="117" y="374"/>
                  </a:lnTo>
                  <a:lnTo>
                    <a:pt x="117" y="373"/>
                  </a:lnTo>
                  <a:lnTo>
                    <a:pt x="116" y="371"/>
                  </a:lnTo>
                  <a:lnTo>
                    <a:pt x="115" y="369"/>
                  </a:lnTo>
                  <a:lnTo>
                    <a:pt x="113" y="366"/>
                  </a:lnTo>
                  <a:lnTo>
                    <a:pt x="112" y="364"/>
                  </a:lnTo>
                  <a:lnTo>
                    <a:pt x="111" y="362"/>
                  </a:lnTo>
                  <a:lnTo>
                    <a:pt x="111" y="361"/>
                  </a:lnTo>
                  <a:lnTo>
                    <a:pt x="111" y="360"/>
                  </a:lnTo>
                  <a:lnTo>
                    <a:pt x="110" y="358"/>
                  </a:lnTo>
                  <a:lnTo>
                    <a:pt x="110" y="356"/>
                  </a:lnTo>
                  <a:lnTo>
                    <a:pt x="110" y="354"/>
                  </a:lnTo>
                  <a:lnTo>
                    <a:pt x="110" y="351"/>
                  </a:lnTo>
                  <a:lnTo>
                    <a:pt x="110" y="350"/>
                  </a:lnTo>
                  <a:lnTo>
                    <a:pt x="110" y="349"/>
                  </a:lnTo>
                  <a:lnTo>
                    <a:pt x="111" y="345"/>
                  </a:lnTo>
                  <a:lnTo>
                    <a:pt x="111" y="343"/>
                  </a:lnTo>
                  <a:lnTo>
                    <a:pt x="111" y="340"/>
                  </a:lnTo>
                  <a:lnTo>
                    <a:pt x="111" y="336"/>
                  </a:lnTo>
                  <a:lnTo>
                    <a:pt x="111" y="333"/>
                  </a:lnTo>
                  <a:lnTo>
                    <a:pt x="111" y="331"/>
                  </a:lnTo>
                  <a:lnTo>
                    <a:pt x="110" y="330"/>
                  </a:lnTo>
                  <a:lnTo>
                    <a:pt x="110" y="328"/>
                  </a:lnTo>
                  <a:lnTo>
                    <a:pt x="109" y="327"/>
                  </a:lnTo>
                  <a:lnTo>
                    <a:pt x="109" y="326"/>
                  </a:lnTo>
                  <a:lnTo>
                    <a:pt x="108" y="325"/>
                  </a:lnTo>
                  <a:lnTo>
                    <a:pt x="107" y="324"/>
                  </a:lnTo>
                  <a:lnTo>
                    <a:pt x="107" y="323"/>
                  </a:lnTo>
                  <a:lnTo>
                    <a:pt x="105" y="322"/>
                  </a:lnTo>
                  <a:lnTo>
                    <a:pt x="104" y="321"/>
                  </a:lnTo>
                  <a:lnTo>
                    <a:pt x="102" y="319"/>
                  </a:lnTo>
                  <a:lnTo>
                    <a:pt x="101" y="319"/>
                  </a:lnTo>
                  <a:lnTo>
                    <a:pt x="100" y="318"/>
                  </a:lnTo>
                  <a:lnTo>
                    <a:pt x="99" y="318"/>
                  </a:lnTo>
                  <a:lnTo>
                    <a:pt x="99" y="318"/>
                  </a:lnTo>
                  <a:lnTo>
                    <a:pt x="98" y="318"/>
                  </a:lnTo>
                  <a:lnTo>
                    <a:pt x="97" y="318"/>
                  </a:lnTo>
                  <a:lnTo>
                    <a:pt x="95" y="318"/>
                  </a:lnTo>
                  <a:lnTo>
                    <a:pt x="94" y="319"/>
                  </a:lnTo>
                  <a:lnTo>
                    <a:pt x="92" y="319"/>
                  </a:lnTo>
                  <a:lnTo>
                    <a:pt x="89" y="321"/>
                  </a:lnTo>
                  <a:lnTo>
                    <a:pt x="84" y="322"/>
                  </a:lnTo>
                  <a:lnTo>
                    <a:pt x="82" y="323"/>
                  </a:lnTo>
                  <a:lnTo>
                    <a:pt x="81" y="323"/>
                  </a:lnTo>
                  <a:lnTo>
                    <a:pt x="79" y="323"/>
                  </a:lnTo>
                  <a:lnTo>
                    <a:pt x="78" y="323"/>
                  </a:lnTo>
                  <a:lnTo>
                    <a:pt x="73" y="322"/>
                  </a:lnTo>
                  <a:lnTo>
                    <a:pt x="70" y="322"/>
                  </a:lnTo>
                  <a:lnTo>
                    <a:pt x="64" y="321"/>
                  </a:lnTo>
                  <a:lnTo>
                    <a:pt x="62" y="321"/>
                  </a:lnTo>
                  <a:lnTo>
                    <a:pt x="61" y="321"/>
                  </a:lnTo>
                  <a:lnTo>
                    <a:pt x="54" y="322"/>
                  </a:lnTo>
                  <a:lnTo>
                    <a:pt x="53" y="322"/>
                  </a:lnTo>
                  <a:lnTo>
                    <a:pt x="52" y="322"/>
                  </a:lnTo>
                  <a:lnTo>
                    <a:pt x="51" y="322"/>
                  </a:lnTo>
                  <a:lnTo>
                    <a:pt x="50" y="322"/>
                  </a:lnTo>
                  <a:lnTo>
                    <a:pt x="49" y="321"/>
                  </a:lnTo>
                  <a:lnTo>
                    <a:pt x="48" y="321"/>
                  </a:lnTo>
                  <a:lnTo>
                    <a:pt x="47" y="320"/>
                  </a:lnTo>
                  <a:lnTo>
                    <a:pt x="46" y="320"/>
                  </a:lnTo>
                  <a:lnTo>
                    <a:pt x="45" y="319"/>
                  </a:lnTo>
                  <a:lnTo>
                    <a:pt x="44" y="318"/>
                  </a:lnTo>
                  <a:lnTo>
                    <a:pt x="43" y="317"/>
                  </a:lnTo>
                  <a:lnTo>
                    <a:pt x="42" y="317"/>
                  </a:lnTo>
                  <a:lnTo>
                    <a:pt x="42" y="316"/>
                  </a:lnTo>
                  <a:lnTo>
                    <a:pt x="42" y="315"/>
                  </a:lnTo>
                  <a:lnTo>
                    <a:pt x="41" y="314"/>
                  </a:lnTo>
                  <a:lnTo>
                    <a:pt x="41" y="313"/>
                  </a:lnTo>
                  <a:lnTo>
                    <a:pt x="40" y="311"/>
                  </a:lnTo>
                  <a:lnTo>
                    <a:pt x="40" y="310"/>
                  </a:lnTo>
                  <a:lnTo>
                    <a:pt x="40" y="308"/>
                  </a:lnTo>
                  <a:lnTo>
                    <a:pt x="40" y="305"/>
                  </a:lnTo>
                  <a:lnTo>
                    <a:pt x="40" y="304"/>
                  </a:lnTo>
                  <a:lnTo>
                    <a:pt x="40" y="303"/>
                  </a:lnTo>
                  <a:lnTo>
                    <a:pt x="39" y="302"/>
                  </a:lnTo>
                  <a:lnTo>
                    <a:pt x="38" y="301"/>
                  </a:lnTo>
                  <a:lnTo>
                    <a:pt x="38" y="300"/>
                  </a:lnTo>
                  <a:lnTo>
                    <a:pt x="36" y="298"/>
                  </a:lnTo>
                  <a:lnTo>
                    <a:pt x="34" y="297"/>
                  </a:lnTo>
                  <a:lnTo>
                    <a:pt x="32" y="295"/>
                  </a:lnTo>
                  <a:lnTo>
                    <a:pt x="31" y="294"/>
                  </a:lnTo>
                  <a:lnTo>
                    <a:pt x="30" y="293"/>
                  </a:lnTo>
                  <a:lnTo>
                    <a:pt x="29" y="291"/>
                  </a:lnTo>
                  <a:lnTo>
                    <a:pt x="28" y="290"/>
                  </a:lnTo>
                  <a:lnTo>
                    <a:pt x="27" y="290"/>
                  </a:lnTo>
                  <a:lnTo>
                    <a:pt x="26" y="289"/>
                  </a:lnTo>
                  <a:lnTo>
                    <a:pt x="25" y="288"/>
                  </a:lnTo>
                  <a:lnTo>
                    <a:pt x="23" y="288"/>
                  </a:lnTo>
                  <a:lnTo>
                    <a:pt x="22" y="287"/>
                  </a:lnTo>
                  <a:lnTo>
                    <a:pt x="21" y="287"/>
                  </a:lnTo>
                  <a:lnTo>
                    <a:pt x="17" y="287"/>
                  </a:lnTo>
                  <a:lnTo>
                    <a:pt x="16" y="287"/>
                  </a:lnTo>
                  <a:lnTo>
                    <a:pt x="15" y="286"/>
                  </a:lnTo>
                  <a:lnTo>
                    <a:pt x="14" y="286"/>
                  </a:lnTo>
                  <a:lnTo>
                    <a:pt x="13" y="286"/>
                  </a:lnTo>
                  <a:lnTo>
                    <a:pt x="12" y="285"/>
                  </a:lnTo>
                  <a:lnTo>
                    <a:pt x="11" y="285"/>
                  </a:lnTo>
                  <a:lnTo>
                    <a:pt x="10" y="284"/>
                  </a:lnTo>
                  <a:lnTo>
                    <a:pt x="9" y="283"/>
                  </a:lnTo>
                  <a:lnTo>
                    <a:pt x="8" y="283"/>
                  </a:lnTo>
                  <a:lnTo>
                    <a:pt x="7" y="282"/>
                  </a:lnTo>
                  <a:lnTo>
                    <a:pt x="6" y="281"/>
                  </a:lnTo>
                  <a:lnTo>
                    <a:pt x="6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4" y="275"/>
                  </a:lnTo>
                  <a:lnTo>
                    <a:pt x="4" y="274"/>
                  </a:lnTo>
                  <a:lnTo>
                    <a:pt x="3" y="273"/>
                  </a:lnTo>
                  <a:lnTo>
                    <a:pt x="1" y="270"/>
                  </a:lnTo>
                  <a:lnTo>
                    <a:pt x="1" y="269"/>
                  </a:lnTo>
                  <a:lnTo>
                    <a:pt x="0" y="268"/>
                  </a:lnTo>
                  <a:lnTo>
                    <a:pt x="0" y="267"/>
                  </a:lnTo>
                  <a:lnTo>
                    <a:pt x="0" y="266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2" y="261"/>
                  </a:lnTo>
                  <a:lnTo>
                    <a:pt x="2" y="260"/>
                  </a:lnTo>
                  <a:lnTo>
                    <a:pt x="3" y="260"/>
                  </a:lnTo>
                  <a:lnTo>
                    <a:pt x="4" y="259"/>
                  </a:lnTo>
                  <a:lnTo>
                    <a:pt x="7" y="258"/>
                  </a:lnTo>
                  <a:lnTo>
                    <a:pt x="8" y="257"/>
                  </a:lnTo>
                  <a:lnTo>
                    <a:pt x="9" y="256"/>
                  </a:lnTo>
                  <a:lnTo>
                    <a:pt x="9" y="256"/>
                  </a:lnTo>
                  <a:lnTo>
                    <a:pt x="10" y="255"/>
                  </a:lnTo>
                  <a:lnTo>
                    <a:pt x="10" y="254"/>
                  </a:lnTo>
                  <a:lnTo>
                    <a:pt x="12" y="250"/>
                  </a:lnTo>
                  <a:lnTo>
                    <a:pt x="12" y="249"/>
                  </a:lnTo>
                  <a:lnTo>
                    <a:pt x="13" y="248"/>
                  </a:lnTo>
                  <a:lnTo>
                    <a:pt x="15" y="244"/>
                  </a:lnTo>
                  <a:lnTo>
                    <a:pt x="16" y="243"/>
                  </a:lnTo>
                  <a:lnTo>
                    <a:pt x="16" y="242"/>
                  </a:lnTo>
                  <a:lnTo>
                    <a:pt x="17" y="240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7" y="231"/>
                  </a:lnTo>
                  <a:lnTo>
                    <a:pt x="16" y="225"/>
                  </a:lnTo>
                  <a:lnTo>
                    <a:pt x="15" y="224"/>
                  </a:lnTo>
                  <a:lnTo>
                    <a:pt x="14" y="223"/>
                  </a:lnTo>
                  <a:lnTo>
                    <a:pt x="14" y="221"/>
                  </a:lnTo>
                  <a:lnTo>
                    <a:pt x="13" y="220"/>
                  </a:lnTo>
                  <a:lnTo>
                    <a:pt x="12" y="218"/>
                  </a:lnTo>
                  <a:lnTo>
                    <a:pt x="11" y="217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10" y="213"/>
                  </a:lnTo>
                  <a:lnTo>
                    <a:pt x="10" y="211"/>
                  </a:lnTo>
                  <a:lnTo>
                    <a:pt x="10" y="205"/>
                  </a:lnTo>
                  <a:lnTo>
                    <a:pt x="10" y="202"/>
                  </a:lnTo>
                  <a:lnTo>
                    <a:pt x="10" y="201"/>
                  </a:lnTo>
                  <a:lnTo>
                    <a:pt x="10" y="200"/>
                  </a:lnTo>
                  <a:lnTo>
                    <a:pt x="9" y="199"/>
                  </a:lnTo>
                  <a:lnTo>
                    <a:pt x="8" y="196"/>
                  </a:lnTo>
                  <a:lnTo>
                    <a:pt x="7" y="193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4" y="186"/>
                  </a:lnTo>
                  <a:lnTo>
                    <a:pt x="4" y="185"/>
                  </a:lnTo>
                  <a:lnTo>
                    <a:pt x="3" y="184"/>
                  </a:lnTo>
                  <a:lnTo>
                    <a:pt x="3" y="183"/>
                  </a:lnTo>
                  <a:lnTo>
                    <a:pt x="3" y="182"/>
                  </a:lnTo>
                  <a:lnTo>
                    <a:pt x="4" y="181"/>
                  </a:lnTo>
                  <a:lnTo>
                    <a:pt x="4" y="180"/>
                  </a:lnTo>
                  <a:lnTo>
                    <a:pt x="4" y="179"/>
                  </a:lnTo>
                  <a:lnTo>
                    <a:pt x="5" y="178"/>
                  </a:lnTo>
                  <a:lnTo>
                    <a:pt x="6" y="177"/>
                  </a:lnTo>
                  <a:lnTo>
                    <a:pt x="8" y="175"/>
                  </a:lnTo>
                  <a:lnTo>
                    <a:pt x="11" y="172"/>
                  </a:lnTo>
                  <a:lnTo>
                    <a:pt x="13" y="170"/>
                  </a:lnTo>
                  <a:lnTo>
                    <a:pt x="14" y="169"/>
                  </a:lnTo>
                  <a:lnTo>
                    <a:pt x="14" y="170"/>
                  </a:lnTo>
                  <a:lnTo>
                    <a:pt x="15" y="171"/>
                  </a:lnTo>
                  <a:lnTo>
                    <a:pt x="16" y="172"/>
                  </a:lnTo>
                  <a:lnTo>
                    <a:pt x="18" y="173"/>
                  </a:lnTo>
                  <a:lnTo>
                    <a:pt x="21" y="175"/>
                  </a:lnTo>
                  <a:lnTo>
                    <a:pt x="23" y="176"/>
                  </a:lnTo>
                  <a:lnTo>
                    <a:pt x="29" y="179"/>
                  </a:lnTo>
                  <a:lnTo>
                    <a:pt x="31" y="180"/>
                  </a:lnTo>
                  <a:lnTo>
                    <a:pt x="33" y="181"/>
                  </a:lnTo>
                  <a:lnTo>
                    <a:pt x="35" y="182"/>
                  </a:lnTo>
                  <a:lnTo>
                    <a:pt x="37" y="183"/>
                  </a:lnTo>
                  <a:lnTo>
                    <a:pt x="40" y="184"/>
                  </a:lnTo>
                  <a:lnTo>
                    <a:pt x="41" y="184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 277">
              <a:extLst>
                <a:ext uri="{FF2B5EF4-FFF2-40B4-BE49-F238E27FC236}">
                  <a16:creationId xmlns:a16="http://schemas.microsoft.com/office/drawing/2014/main" id="{2FB6D813-DC7A-6D23-822A-B58D8B9D6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1814" y="2994042"/>
              <a:ext cx="206253" cy="256612"/>
            </a:xfrm>
            <a:custGeom>
              <a:avLst/>
              <a:gdLst>
                <a:gd name="T0" fmla="*/ 4 w 172"/>
                <a:gd name="T1" fmla="*/ 185 h 195"/>
                <a:gd name="T2" fmla="*/ 9 w 172"/>
                <a:gd name="T3" fmla="*/ 184 h 195"/>
                <a:gd name="T4" fmla="*/ 13 w 172"/>
                <a:gd name="T5" fmla="*/ 180 h 195"/>
                <a:gd name="T6" fmla="*/ 20 w 172"/>
                <a:gd name="T7" fmla="*/ 172 h 195"/>
                <a:gd name="T8" fmla="*/ 24 w 172"/>
                <a:gd name="T9" fmla="*/ 170 h 195"/>
                <a:gd name="T10" fmla="*/ 28 w 172"/>
                <a:gd name="T11" fmla="*/ 170 h 195"/>
                <a:gd name="T12" fmla="*/ 34 w 172"/>
                <a:gd name="T13" fmla="*/ 171 h 195"/>
                <a:gd name="T14" fmla="*/ 43 w 172"/>
                <a:gd name="T15" fmla="*/ 175 h 195"/>
                <a:gd name="T16" fmla="*/ 50 w 172"/>
                <a:gd name="T17" fmla="*/ 177 h 195"/>
                <a:gd name="T18" fmla="*/ 57 w 172"/>
                <a:gd name="T19" fmla="*/ 180 h 195"/>
                <a:gd name="T20" fmla="*/ 64 w 172"/>
                <a:gd name="T21" fmla="*/ 183 h 195"/>
                <a:gd name="T22" fmla="*/ 69 w 172"/>
                <a:gd name="T23" fmla="*/ 183 h 195"/>
                <a:gd name="T24" fmla="*/ 71 w 172"/>
                <a:gd name="T25" fmla="*/ 185 h 195"/>
                <a:gd name="T26" fmla="*/ 73 w 172"/>
                <a:gd name="T27" fmla="*/ 190 h 195"/>
                <a:gd name="T28" fmla="*/ 76 w 172"/>
                <a:gd name="T29" fmla="*/ 193 h 195"/>
                <a:gd name="T30" fmla="*/ 78 w 172"/>
                <a:gd name="T31" fmla="*/ 195 h 195"/>
                <a:gd name="T32" fmla="*/ 83 w 172"/>
                <a:gd name="T33" fmla="*/ 195 h 195"/>
                <a:gd name="T34" fmla="*/ 89 w 172"/>
                <a:gd name="T35" fmla="*/ 193 h 195"/>
                <a:gd name="T36" fmla="*/ 94 w 172"/>
                <a:gd name="T37" fmla="*/ 189 h 195"/>
                <a:gd name="T38" fmla="*/ 97 w 172"/>
                <a:gd name="T39" fmla="*/ 185 h 195"/>
                <a:gd name="T40" fmla="*/ 96 w 172"/>
                <a:gd name="T41" fmla="*/ 178 h 195"/>
                <a:gd name="T42" fmla="*/ 96 w 172"/>
                <a:gd name="T43" fmla="*/ 173 h 195"/>
                <a:gd name="T44" fmla="*/ 99 w 172"/>
                <a:gd name="T45" fmla="*/ 169 h 195"/>
                <a:gd name="T46" fmla="*/ 109 w 172"/>
                <a:gd name="T47" fmla="*/ 160 h 195"/>
                <a:gd name="T48" fmla="*/ 112 w 172"/>
                <a:gd name="T49" fmla="*/ 157 h 195"/>
                <a:gd name="T50" fmla="*/ 115 w 172"/>
                <a:gd name="T51" fmla="*/ 157 h 195"/>
                <a:gd name="T52" fmla="*/ 118 w 172"/>
                <a:gd name="T53" fmla="*/ 159 h 195"/>
                <a:gd name="T54" fmla="*/ 124 w 172"/>
                <a:gd name="T55" fmla="*/ 167 h 195"/>
                <a:gd name="T56" fmla="*/ 130 w 172"/>
                <a:gd name="T57" fmla="*/ 171 h 195"/>
                <a:gd name="T58" fmla="*/ 135 w 172"/>
                <a:gd name="T59" fmla="*/ 172 h 195"/>
                <a:gd name="T60" fmla="*/ 142 w 172"/>
                <a:gd name="T61" fmla="*/ 170 h 195"/>
                <a:gd name="T62" fmla="*/ 149 w 172"/>
                <a:gd name="T63" fmla="*/ 169 h 195"/>
                <a:gd name="T64" fmla="*/ 156 w 172"/>
                <a:gd name="T65" fmla="*/ 171 h 195"/>
                <a:gd name="T66" fmla="*/ 161 w 172"/>
                <a:gd name="T67" fmla="*/ 171 h 195"/>
                <a:gd name="T68" fmla="*/ 168 w 172"/>
                <a:gd name="T69" fmla="*/ 168 h 195"/>
                <a:gd name="T70" fmla="*/ 171 w 172"/>
                <a:gd name="T71" fmla="*/ 166 h 195"/>
                <a:gd name="T72" fmla="*/ 172 w 172"/>
                <a:gd name="T73" fmla="*/ 162 h 195"/>
                <a:gd name="T74" fmla="*/ 171 w 172"/>
                <a:gd name="T75" fmla="*/ 158 h 195"/>
                <a:gd name="T76" fmla="*/ 162 w 172"/>
                <a:gd name="T77" fmla="*/ 146 h 195"/>
                <a:gd name="T78" fmla="*/ 155 w 172"/>
                <a:gd name="T79" fmla="*/ 132 h 195"/>
                <a:gd name="T80" fmla="*/ 154 w 172"/>
                <a:gd name="T81" fmla="*/ 127 h 195"/>
                <a:gd name="T82" fmla="*/ 155 w 172"/>
                <a:gd name="T83" fmla="*/ 118 h 195"/>
                <a:gd name="T84" fmla="*/ 158 w 172"/>
                <a:gd name="T85" fmla="*/ 109 h 195"/>
                <a:gd name="T86" fmla="*/ 157 w 172"/>
                <a:gd name="T87" fmla="*/ 105 h 195"/>
                <a:gd name="T88" fmla="*/ 151 w 172"/>
                <a:gd name="T89" fmla="*/ 93 h 195"/>
                <a:gd name="T90" fmla="*/ 151 w 172"/>
                <a:gd name="T91" fmla="*/ 88 h 195"/>
                <a:gd name="T92" fmla="*/ 150 w 172"/>
                <a:gd name="T93" fmla="*/ 80 h 195"/>
                <a:gd name="T94" fmla="*/ 147 w 172"/>
                <a:gd name="T95" fmla="*/ 65 h 195"/>
                <a:gd name="T96" fmla="*/ 146 w 172"/>
                <a:gd name="T97" fmla="*/ 44 h 195"/>
                <a:gd name="T98" fmla="*/ 147 w 172"/>
                <a:gd name="T99" fmla="*/ 32 h 195"/>
                <a:gd name="T100" fmla="*/ 146 w 172"/>
                <a:gd name="T101" fmla="*/ 26 h 195"/>
                <a:gd name="T102" fmla="*/ 140 w 172"/>
                <a:gd name="T103" fmla="*/ 15 h 195"/>
                <a:gd name="T104" fmla="*/ 135 w 172"/>
                <a:gd name="T105" fmla="*/ 6 h 195"/>
                <a:gd name="T106" fmla="*/ 133 w 172"/>
                <a:gd name="T107" fmla="*/ 1 h 195"/>
                <a:gd name="T108" fmla="*/ 136 w 172"/>
                <a:gd name="T10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2" h="195">
                  <a:moveTo>
                    <a:pt x="0" y="184"/>
                  </a:moveTo>
                  <a:lnTo>
                    <a:pt x="2" y="185"/>
                  </a:lnTo>
                  <a:lnTo>
                    <a:pt x="3" y="185"/>
                  </a:lnTo>
                  <a:lnTo>
                    <a:pt x="4" y="185"/>
                  </a:lnTo>
                  <a:lnTo>
                    <a:pt x="5" y="185"/>
                  </a:lnTo>
                  <a:lnTo>
                    <a:pt x="6" y="185"/>
                  </a:lnTo>
                  <a:lnTo>
                    <a:pt x="8" y="184"/>
                  </a:lnTo>
                  <a:lnTo>
                    <a:pt x="9" y="184"/>
                  </a:lnTo>
                  <a:lnTo>
                    <a:pt x="9" y="184"/>
                  </a:lnTo>
                  <a:lnTo>
                    <a:pt x="10" y="183"/>
                  </a:lnTo>
                  <a:lnTo>
                    <a:pt x="11" y="182"/>
                  </a:lnTo>
                  <a:lnTo>
                    <a:pt x="13" y="180"/>
                  </a:lnTo>
                  <a:lnTo>
                    <a:pt x="15" y="177"/>
                  </a:lnTo>
                  <a:lnTo>
                    <a:pt x="18" y="174"/>
                  </a:lnTo>
                  <a:lnTo>
                    <a:pt x="19" y="173"/>
                  </a:lnTo>
                  <a:lnTo>
                    <a:pt x="20" y="172"/>
                  </a:lnTo>
                  <a:lnTo>
                    <a:pt x="21" y="171"/>
                  </a:lnTo>
                  <a:lnTo>
                    <a:pt x="22" y="171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5" y="170"/>
                  </a:lnTo>
                  <a:lnTo>
                    <a:pt x="26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9" y="170"/>
                  </a:lnTo>
                  <a:lnTo>
                    <a:pt x="30" y="170"/>
                  </a:lnTo>
                  <a:lnTo>
                    <a:pt x="32" y="171"/>
                  </a:lnTo>
                  <a:lnTo>
                    <a:pt x="34" y="171"/>
                  </a:lnTo>
                  <a:lnTo>
                    <a:pt x="35" y="172"/>
                  </a:lnTo>
                  <a:lnTo>
                    <a:pt x="39" y="173"/>
                  </a:lnTo>
                  <a:lnTo>
                    <a:pt x="41" y="174"/>
                  </a:lnTo>
                  <a:lnTo>
                    <a:pt x="43" y="175"/>
                  </a:lnTo>
                  <a:lnTo>
                    <a:pt x="45" y="175"/>
                  </a:lnTo>
                  <a:lnTo>
                    <a:pt x="46" y="176"/>
                  </a:lnTo>
                  <a:lnTo>
                    <a:pt x="49" y="176"/>
                  </a:lnTo>
                  <a:lnTo>
                    <a:pt x="50" y="177"/>
                  </a:lnTo>
                  <a:lnTo>
                    <a:pt x="51" y="177"/>
                  </a:lnTo>
                  <a:lnTo>
                    <a:pt x="52" y="178"/>
                  </a:lnTo>
                  <a:lnTo>
                    <a:pt x="55" y="179"/>
                  </a:lnTo>
                  <a:lnTo>
                    <a:pt x="57" y="180"/>
                  </a:lnTo>
                  <a:lnTo>
                    <a:pt x="60" y="181"/>
                  </a:lnTo>
                  <a:lnTo>
                    <a:pt x="62" y="182"/>
                  </a:lnTo>
                  <a:lnTo>
                    <a:pt x="63" y="183"/>
                  </a:lnTo>
                  <a:lnTo>
                    <a:pt x="64" y="183"/>
                  </a:lnTo>
                  <a:lnTo>
                    <a:pt x="65" y="183"/>
                  </a:lnTo>
                  <a:lnTo>
                    <a:pt x="68" y="182"/>
                  </a:lnTo>
                  <a:lnTo>
                    <a:pt x="69" y="182"/>
                  </a:lnTo>
                  <a:lnTo>
                    <a:pt x="69" y="183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71" y="184"/>
                  </a:lnTo>
                  <a:lnTo>
                    <a:pt x="71" y="185"/>
                  </a:lnTo>
                  <a:lnTo>
                    <a:pt x="72" y="186"/>
                  </a:lnTo>
                  <a:lnTo>
                    <a:pt x="73" y="188"/>
                  </a:lnTo>
                  <a:lnTo>
                    <a:pt x="73" y="189"/>
                  </a:lnTo>
                  <a:lnTo>
                    <a:pt x="73" y="190"/>
                  </a:lnTo>
                  <a:lnTo>
                    <a:pt x="73" y="191"/>
                  </a:lnTo>
                  <a:lnTo>
                    <a:pt x="74" y="192"/>
                  </a:lnTo>
                  <a:lnTo>
                    <a:pt x="75" y="193"/>
                  </a:lnTo>
                  <a:lnTo>
                    <a:pt x="76" y="193"/>
                  </a:lnTo>
                  <a:lnTo>
                    <a:pt x="76" y="194"/>
                  </a:lnTo>
                  <a:lnTo>
                    <a:pt x="77" y="194"/>
                  </a:lnTo>
                  <a:lnTo>
                    <a:pt x="77" y="195"/>
                  </a:lnTo>
                  <a:lnTo>
                    <a:pt x="78" y="195"/>
                  </a:lnTo>
                  <a:lnTo>
                    <a:pt x="79" y="195"/>
                  </a:lnTo>
                  <a:lnTo>
                    <a:pt x="80" y="195"/>
                  </a:lnTo>
                  <a:lnTo>
                    <a:pt x="81" y="195"/>
                  </a:lnTo>
                  <a:lnTo>
                    <a:pt x="83" y="195"/>
                  </a:lnTo>
                  <a:lnTo>
                    <a:pt x="85" y="195"/>
                  </a:lnTo>
                  <a:lnTo>
                    <a:pt x="86" y="194"/>
                  </a:lnTo>
                  <a:lnTo>
                    <a:pt x="88" y="194"/>
                  </a:lnTo>
                  <a:lnTo>
                    <a:pt x="89" y="193"/>
                  </a:lnTo>
                  <a:lnTo>
                    <a:pt x="90" y="192"/>
                  </a:lnTo>
                  <a:lnTo>
                    <a:pt x="91" y="191"/>
                  </a:lnTo>
                  <a:lnTo>
                    <a:pt x="94" y="190"/>
                  </a:lnTo>
                  <a:lnTo>
                    <a:pt x="94" y="189"/>
                  </a:lnTo>
                  <a:lnTo>
                    <a:pt x="95" y="189"/>
                  </a:lnTo>
                  <a:lnTo>
                    <a:pt x="96" y="188"/>
                  </a:lnTo>
                  <a:lnTo>
                    <a:pt x="96" y="186"/>
                  </a:lnTo>
                  <a:lnTo>
                    <a:pt x="97" y="185"/>
                  </a:lnTo>
                  <a:lnTo>
                    <a:pt x="97" y="184"/>
                  </a:lnTo>
                  <a:lnTo>
                    <a:pt x="97" y="183"/>
                  </a:lnTo>
                  <a:lnTo>
                    <a:pt x="97" y="182"/>
                  </a:lnTo>
                  <a:lnTo>
                    <a:pt x="96" y="178"/>
                  </a:lnTo>
                  <a:lnTo>
                    <a:pt x="96" y="176"/>
                  </a:lnTo>
                  <a:lnTo>
                    <a:pt x="96" y="175"/>
                  </a:lnTo>
                  <a:lnTo>
                    <a:pt x="96" y="174"/>
                  </a:lnTo>
                  <a:lnTo>
                    <a:pt x="96" y="173"/>
                  </a:lnTo>
                  <a:lnTo>
                    <a:pt x="97" y="172"/>
                  </a:lnTo>
                  <a:lnTo>
                    <a:pt x="97" y="171"/>
                  </a:lnTo>
                  <a:lnTo>
                    <a:pt x="98" y="170"/>
                  </a:lnTo>
                  <a:lnTo>
                    <a:pt x="99" y="169"/>
                  </a:lnTo>
                  <a:lnTo>
                    <a:pt x="100" y="168"/>
                  </a:lnTo>
                  <a:lnTo>
                    <a:pt x="103" y="165"/>
                  </a:lnTo>
                  <a:lnTo>
                    <a:pt x="106" y="162"/>
                  </a:lnTo>
                  <a:lnTo>
                    <a:pt x="109" y="160"/>
                  </a:lnTo>
                  <a:lnTo>
                    <a:pt x="110" y="159"/>
                  </a:lnTo>
                  <a:lnTo>
                    <a:pt x="111" y="158"/>
                  </a:lnTo>
                  <a:lnTo>
                    <a:pt x="112" y="157"/>
                  </a:lnTo>
                  <a:lnTo>
                    <a:pt x="112" y="157"/>
                  </a:lnTo>
                  <a:lnTo>
                    <a:pt x="113" y="157"/>
                  </a:lnTo>
                  <a:lnTo>
                    <a:pt x="113" y="156"/>
                  </a:lnTo>
                  <a:lnTo>
                    <a:pt x="114" y="156"/>
                  </a:lnTo>
                  <a:lnTo>
                    <a:pt x="115" y="157"/>
                  </a:lnTo>
                  <a:lnTo>
                    <a:pt x="116" y="157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8" y="159"/>
                  </a:lnTo>
                  <a:lnTo>
                    <a:pt x="120" y="162"/>
                  </a:lnTo>
                  <a:lnTo>
                    <a:pt x="122" y="165"/>
                  </a:lnTo>
                  <a:lnTo>
                    <a:pt x="123" y="166"/>
                  </a:lnTo>
                  <a:lnTo>
                    <a:pt x="124" y="167"/>
                  </a:lnTo>
                  <a:lnTo>
                    <a:pt x="125" y="168"/>
                  </a:lnTo>
                  <a:lnTo>
                    <a:pt x="127" y="169"/>
                  </a:lnTo>
                  <a:lnTo>
                    <a:pt x="128" y="170"/>
                  </a:lnTo>
                  <a:lnTo>
                    <a:pt x="130" y="171"/>
                  </a:lnTo>
                  <a:lnTo>
                    <a:pt x="131" y="171"/>
                  </a:lnTo>
                  <a:lnTo>
                    <a:pt x="133" y="172"/>
                  </a:lnTo>
                  <a:lnTo>
                    <a:pt x="134" y="172"/>
                  </a:lnTo>
                  <a:lnTo>
                    <a:pt x="135" y="172"/>
                  </a:lnTo>
                  <a:lnTo>
                    <a:pt x="136" y="172"/>
                  </a:lnTo>
                  <a:lnTo>
                    <a:pt x="137" y="172"/>
                  </a:lnTo>
                  <a:lnTo>
                    <a:pt x="138" y="171"/>
                  </a:lnTo>
                  <a:lnTo>
                    <a:pt x="142" y="170"/>
                  </a:lnTo>
                  <a:lnTo>
                    <a:pt x="145" y="169"/>
                  </a:lnTo>
                  <a:lnTo>
                    <a:pt x="146" y="169"/>
                  </a:lnTo>
                  <a:lnTo>
                    <a:pt x="147" y="169"/>
                  </a:lnTo>
                  <a:lnTo>
                    <a:pt x="149" y="169"/>
                  </a:lnTo>
                  <a:lnTo>
                    <a:pt x="151" y="169"/>
                  </a:lnTo>
                  <a:lnTo>
                    <a:pt x="153" y="170"/>
                  </a:lnTo>
                  <a:lnTo>
                    <a:pt x="155" y="171"/>
                  </a:lnTo>
                  <a:lnTo>
                    <a:pt x="156" y="171"/>
                  </a:lnTo>
                  <a:lnTo>
                    <a:pt x="157" y="171"/>
                  </a:lnTo>
                  <a:lnTo>
                    <a:pt x="158" y="171"/>
                  </a:lnTo>
                  <a:lnTo>
                    <a:pt x="160" y="171"/>
                  </a:lnTo>
                  <a:lnTo>
                    <a:pt x="161" y="171"/>
                  </a:lnTo>
                  <a:lnTo>
                    <a:pt x="163" y="171"/>
                  </a:lnTo>
                  <a:lnTo>
                    <a:pt x="165" y="170"/>
                  </a:lnTo>
                  <a:lnTo>
                    <a:pt x="167" y="169"/>
                  </a:lnTo>
                  <a:lnTo>
                    <a:pt x="168" y="168"/>
                  </a:lnTo>
                  <a:lnTo>
                    <a:pt x="169" y="168"/>
                  </a:lnTo>
                  <a:lnTo>
                    <a:pt x="170" y="167"/>
                  </a:lnTo>
                  <a:lnTo>
                    <a:pt x="171" y="167"/>
                  </a:lnTo>
                  <a:lnTo>
                    <a:pt x="171" y="166"/>
                  </a:lnTo>
                  <a:lnTo>
                    <a:pt x="172" y="165"/>
                  </a:lnTo>
                  <a:lnTo>
                    <a:pt x="172" y="164"/>
                  </a:lnTo>
                  <a:lnTo>
                    <a:pt x="172" y="163"/>
                  </a:lnTo>
                  <a:lnTo>
                    <a:pt x="172" y="162"/>
                  </a:lnTo>
                  <a:lnTo>
                    <a:pt x="172" y="161"/>
                  </a:lnTo>
                  <a:lnTo>
                    <a:pt x="171" y="160"/>
                  </a:lnTo>
                  <a:lnTo>
                    <a:pt x="171" y="159"/>
                  </a:lnTo>
                  <a:lnTo>
                    <a:pt x="171" y="158"/>
                  </a:lnTo>
                  <a:lnTo>
                    <a:pt x="170" y="157"/>
                  </a:lnTo>
                  <a:lnTo>
                    <a:pt x="168" y="153"/>
                  </a:lnTo>
                  <a:lnTo>
                    <a:pt x="164" y="149"/>
                  </a:lnTo>
                  <a:lnTo>
                    <a:pt x="162" y="146"/>
                  </a:lnTo>
                  <a:lnTo>
                    <a:pt x="161" y="145"/>
                  </a:lnTo>
                  <a:lnTo>
                    <a:pt x="158" y="139"/>
                  </a:lnTo>
                  <a:lnTo>
                    <a:pt x="157" y="136"/>
                  </a:lnTo>
                  <a:lnTo>
                    <a:pt x="155" y="132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4" y="128"/>
                  </a:lnTo>
                  <a:lnTo>
                    <a:pt x="154" y="127"/>
                  </a:lnTo>
                  <a:lnTo>
                    <a:pt x="154" y="125"/>
                  </a:lnTo>
                  <a:lnTo>
                    <a:pt x="154" y="124"/>
                  </a:lnTo>
                  <a:lnTo>
                    <a:pt x="154" y="121"/>
                  </a:lnTo>
                  <a:lnTo>
                    <a:pt x="155" y="118"/>
                  </a:lnTo>
                  <a:lnTo>
                    <a:pt x="157" y="113"/>
                  </a:lnTo>
                  <a:lnTo>
                    <a:pt x="157" y="111"/>
                  </a:lnTo>
                  <a:lnTo>
                    <a:pt x="158" y="110"/>
                  </a:lnTo>
                  <a:lnTo>
                    <a:pt x="158" y="109"/>
                  </a:lnTo>
                  <a:lnTo>
                    <a:pt x="158" y="108"/>
                  </a:lnTo>
                  <a:lnTo>
                    <a:pt x="158" y="107"/>
                  </a:lnTo>
                  <a:lnTo>
                    <a:pt x="157" y="106"/>
                  </a:lnTo>
                  <a:lnTo>
                    <a:pt x="157" y="105"/>
                  </a:lnTo>
                  <a:lnTo>
                    <a:pt x="156" y="104"/>
                  </a:lnTo>
                  <a:lnTo>
                    <a:pt x="155" y="100"/>
                  </a:lnTo>
                  <a:lnTo>
                    <a:pt x="152" y="95"/>
                  </a:lnTo>
                  <a:lnTo>
                    <a:pt x="151" y="93"/>
                  </a:lnTo>
                  <a:lnTo>
                    <a:pt x="151" y="92"/>
                  </a:lnTo>
                  <a:lnTo>
                    <a:pt x="151" y="91"/>
                  </a:lnTo>
                  <a:lnTo>
                    <a:pt x="151" y="90"/>
                  </a:lnTo>
                  <a:lnTo>
                    <a:pt x="151" y="88"/>
                  </a:lnTo>
                  <a:lnTo>
                    <a:pt x="151" y="85"/>
                  </a:lnTo>
                  <a:lnTo>
                    <a:pt x="151" y="83"/>
                  </a:lnTo>
                  <a:lnTo>
                    <a:pt x="151" y="82"/>
                  </a:lnTo>
                  <a:lnTo>
                    <a:pt x="150" y="80"/>
                  </a:lnTo>
                  <a:lnTo>
                    <a:pt x="149" y="75"/>
                  </a:lnTo>
                  <a:lnTo>
                    <a:pt x="148" y="72"/>
                  </a:lnTo>
                  <a:lnTo>
                    <a:pt x="147" y="68"/>
                  </a:lnTo>
                  <a:lnTo>
                    <a:pt x="147" y="65"/>
                  </a:lnTo>
                  <a:lnTo>
                    <a:pt x="147" y="63"/>
                  </a:lnTo>
                  <a:lnTo>
                    <a:pt x="146" y="61"/>
                  </a:lnTo>
                  <a:lnTo>
                    <a:pt x="146" y="51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6" y="40"/>
                  </a:lnTo>
                  <a:lnTo>
                    <a:pt x="147" y="34"/>
                  </a:lnTo>
                  <a:lnTo>
                    <a:pt x="147" y="32"/>
                  </a:lnTo>
                  <a:lnTo>
                    <a:pt x="147" y="30"/>
                  </a:lnTo>
                  <a:lnTo>
                    <a:pt x="147" y="28"/>
                  </a:lnTo>
                  <a:lnTo>
                    <a:pt x="146" y="27"/>
                  </a:lnTo>
                  <a:lnTo>
                    <a:pt x="146" y="26"/>
                  </a:lnTo>
                  <a:lnTo>
                    <a:pt x="145" y="24"/>
                  </a:lnTo>
                  <a:lnTo>
                    <a:pt x="145" y="23"/>
                  </a:lnTo>
                  <a:lnTo>
                    <a:pt x="143" y="20"/>
                  </a:lnTo>
                  <a:lnTo>
                    <a:pt x="140" y="15"/>
                  </a:lnTo>
                  <a:lnTo>
                    <a:pt x="138" y="13"/>
                  </a:lnTo>
                  <a:lnTo>
                    <a:pt x="137" y="10"/>
                  </a:lnTo>
                  <a:lnTo>
                    <a:pt x="136" y="8"/>
                  </a:lnTo>
                  <a:lnTo>
                    <a:pt x="135" y="6"/>
                  </a:lnTo>
                  <a:lnTo>
                    <a:pt x="134" y="4"/>
                  </a:lnTo>
                  <a:lnTo>
                    <a:pt x="134" y="3"/>
                  </a:lnTo>
                  <a:lnTo>
                    <a:pt x="134" y="2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9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 278">
              <a:extLst>
                <a:ext uri="{FF2B5EF4-FFF2-40B4-BE49-F238E27FC236}">
                  <a16:creationId xmlns:a16="http://schemas.microsoft.com/office/drawing/2014/main" id="{72954415-14BA-E9AF-93D4-FB9F7682C048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8564554" y="3480946"/>
              <a:ext cx="750665" cy="542174"/>
            </a:xfrm>
            <a:custGeom>
              <a:avLst/>
              <a:gdLst>
                <a:gd name="T0" fmla="*/ 186 w 626"/>
                <a:gd name="T1" fmla="*/ 49 h 412"/>
                <a:gd name="T2" fmla="*/ 212 w 626"/>
                <a:gd name="T3" fmla="*/ 41 h 412"/>
                <a:gd name="T4" fmla="*/ 253 w 626"/>
                <a:gd name="T5" fmla="*/ 36 h 412"/>
                <a:gd name="T6" fmla="*/ 272 w 626"/>
                <a:gd name="T7" fmla="*/ 62 h 412"/>
                <a:gd name="T8" fmla="*/ 302 w 626"/>
                <a:gd name="T9" fmla="*/ 82 h 412"/>
                <a:gd name="T10" fmla="*/ 343 w 626"/>
                <a:gd name="T11" fmla="*/ 106 h 412"/>
                <a:gd name="T12" fmla="*/ 371 w 626"/>
                <a:gd name="T13" fmla="*/ 106 h 412"/>
                <a:gd name="T14" fmla="*/ 400 w 626"/>
                <a:gd name="T15" fmla="*/ 107 h 412"/>
                <a:gd name="T16" fmla="*/ 407 w 626"/>
                <a:gd name="T17" fmla="*/ 89 h 412"/>
                <a:gd name="T18" fmla="*/ 422 w 626"/>
                <a:gd name="T19" fmla="*/ 68 h 412"/>
                <a:gd name="T20" fmla="*/ 461 w 626"/>
                <a:gd name="T21" fmla="*/ 43 h 412"/>
                <a:gd name="T22" fmla="*/ 477 w 626"/>
                <a:gd name="T23" fmla="*/ 29 h 412"/>
                <a:gd name="T24" fmla="*/ 510 w 626"/>
                <a:gd name="T25" fmla="*/ 42 h 412"/>
                <a:gd name="T26" fmla="*/ 552 w 626"/>
                <a:gd name="T27" fmla="*/ 67 h 412"/>
                <a:gd name="T28" fmla="*/ 578 w 626"/>
                <a:gd name="T29" fmla="*/ 49 h 412"/>
                <a:gd name="T30" fmla="*/ 605 w 626"/>
                <a:gd name="T31" fmla="*/ 10 h 412"/>
                <a:gd name="T32" fmla="*/ 626 w 626"/>
                <a:gd name="T33" fmla="*/ 2 h 412"/>
                <a:gd name="T34" fmla="*/ 607 w 626"/>
                <a:gd name="T35" fmla="*/ 60 h 412"/>
                <a:gd name="T36" fmla="*/ 605 w 626"/>
                <a:gd name="T37" fmla="*/ 90 h 412"/>
                <a:gd name="T38" fmla="*/ 589 w 626"/>
                <a:gd name="T39" fmla="*/ 124 h 412"/>
                <a:gd name="T40" fmla="*/ 570 w 626"/>
                <a:gd name="T41" fmla="*/ 137 h 412"/>
                <a:gd name="T42" fmla="*/ 585 w 626"/>
                <a:gd name="T43" fmla="*/ 191 h 412"/>
                <a:gd name="T44" fmla="*/ 580 w 626"/>
                <a:gd name="T45" fmla="*/ 230 h 412"/>
                <a:gd name="T46" fmla="*/ 590 w 626"/>
                <a:gd name="T47" fmla="*/ 265 h 412"/>
                <a:gd name="T48" fmla="*/ 608 w 626"/>
                <a:gd name="T49" fmla="*/ 299 h 412"/>
                <a:gd name="T50" fmla="*/ 619 w 626"/>
                <a:gd name="T51" fmla="*/ 312 h 412"/>
                <a:gd name="T52" fmla="*/ 624 w 626"/>
                <a:gd name="T53" fmla="*/ 342 h 412"/>
                <a:gd name="T54" fmla="*/ 614 w 626"/>
                <a:gd name="T55" fmla="*/ 377 h 412"/>
                <a:gd name="T56" fmla="*/ 598 w 626"/>
                <a:gd name="T57" fmla="*/ 394 h 412"/>
                <a:gd name="T58" fmla="*/ 550 w 626"/>
                <a:gd name="T59" fmla="*/ 379 h 412"/>
                <a:gd name="T60" fmla="*/ 513 w 626"/>
                <a:gd name="T61" fmla="*/ 379 h 412"/>
                <a:gd name="T62" fmla="*/ 496 w 626"/>
                <a:gd name="T63" fmla="*/ 402 h 412"/>
                <a:gd name="T64" fmla="*/ 459 w 626"/>
                <a:gd name="T65" fmla="*/ 402 h 412"/>
                <a:gd name="T66" fmla="*/ 439 w 626"/>
                <a:gd name="T67" fmla="*/ 412 h 412"/>
                <a:gd name="T68" fmla="*/ 404 w 626"/>
                <a:gd name="T69" fmla="*/ 387 h 412"/>
                <a:gd name="T70" fmla="*/ 366 w 626"/>
                <a:gd name="T71" fmla="*/ 359 h 412"/>
                <a:gd name="T72" fmla="*/ 314 w 626"/>
                <a:gd name="T73" fmla="*/ 342 h 412"/>
                <a:gd name="T74" fmla="*/ 287 w 626"/>
                <a:gd name="T75" fmla="*/ 325 h 412"/>
                <a:gd name="T76" fmla="*/ 265 w 626"/>
                <a:gd name="T77" fmla="*/ 314 h 412"/>
                <a:gd name="T78" fmla="*/ 243 w 626"/>
                <a:gd name="T79" fmla="*/ 343 h 412"/>
                <a:gd name="T80" fmla="*/ 208 w 626"/>
                <a:gd name="T81" fmla="*/ 327 h 412"/>
                <a:gd name="T82" fmla="*/ 200 w 626"/>
                <a:gd name="T83" fmla="*/ 308 h 412"/>
                <a:gd name="T84" fmla="*/ 173 w 626"/>
                <a:gd name="T85" fmla="*/ 295 h 412"/>
                <a:gd name="T86" fmla="*/ 152 w 626"/>
                <a:gd name="T87" fmla="*/ 280 h 412"/>
                <a:gd name="T88" fmla="*/ 124 w 626"/>
                <a:gd name="T89" fmla="*/ 264 h 412"/>
                <a:gd name="T90" fmla="*/ 95 w 626"/>
                <a:gd name="T91" fmla="*/ 263 h 412"/>
                <a:gd name="T92" fmla="*/ 55 w 626"/>
                <a:gd name="T93" fmla="*/ 213 h 412"/>
                <a:gd name="T94" fmla="*/ 64 w 626"/>
                <a:gd name="T95" fmla="*/ 181 h 412"/>
                <a:gd name="T96" fmla="*/ 53 w 626"/>
                <a:gd name="T97" fmla="*/ 160 h 412"/>
                <a:gd name="T98" fmla="*/ 39 w 626"/>
                <a:gd name="T99" fmla="*/ 140 h 412"/>
                <a:gd name="T100" fmla="*/ 19 w 626"/>
                <a:gd name="T101" fmla="*/ 130 h 412"/>
                <a:gd name="T102" fmla="*/ 0 w 626"/>
                <a:gd name="T103" fmla="*/ 115 h 412"/>
                <a:gd name="T104" fmla="*/ 6 w 626"/>
                <a:gd name="T105" fmla="*/ 105 h 412"/>
                <a:gd name="T106" fmla="*/ 16 w 626"/>
                <a:gd name="T107" fmla="*/ 86 h 412"/>
                <a:gd name="T108" fmla="*/ 17 w 626"/>
                <a:gd name="T109" fmla="*/ 74 h 412"/>
                <a:gd name="T110" fmla="*/ 35 w 626"/>
                <a:gd name="T111" fmla="*/ 74 h 412"/>
                <a:gd name="T112" fmla="*/ 61 w 626"/>
                <a:gd name="T113" fmla="*/ 61 h 412"/>
                <a:gd name="T114" fmla="*/ 83 w 626"/>
                <a:gd name="T115" fmla="*/ 46 h 412"/>
                <a:gd name="T116" fmla="*/ 109 w 626"/>
                <a:gd name="T117" fmla="*/ 52 h 412"/>
                <a:gd name="T118" fmla="*/ 141 w 626"/>
                <a:gd name="T119" fmla="*/ 51 h 412"/>
                <a:gd name="T120" fmla="*/ 161 w 626"/>
                <a:gd name="T121" fmla="*/ 31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6" h="412">
                  <a:moveTo>
                    <a:pt x="171" y="26"/>
                  </a:moveTo>
                  <a:lnTo>
                    <a:pt x="171" y="26"/>
                  </a:lnTo>
                  <a:lnTo>
                    <a:pt x="173" y="27"/>
                  </a:lnTo>
                  <a:lnTo>
                    <a:pt x="174" y="28"/>
                  </a:lnTo>
                  <a:lnTo>
                    <a:pt x="174" y="29"/>
                  </a:lnTo>
                  <a:lnTo>
                    <a:pt x="175" y="29"/>
                  </a:lnTo>
                  <a:lnTo>
                    <a:pt x="176" y="30"/>
                  </a:lnTo>
                  <a:lnTo>
                    <a:pt x="177" y="32"/>
                  </a:lnTo>
                  <a:lnTo>
                    <a:pt x="178" y="34"/>
                  </a:lnTo>
                  <a:lnTo>
                    <a:pt x="179" y="36"/>
                  </a:lnTo>
                  <a:lnTo>
                    <a:pt x="180" y="38"/>
                  </a:lnTo>
                  <a:lnTo>
                    <a:pt x="181" y="42"/>
                  </a:lnTo>
                  <a:lnTo>
                    <a:pt x="182" y="44"/>
                  </a:lnTo>
                  <a:lnTo>
                    <a:pt x="183" y="45"/>
                  </a:lnTo>
                  <a:lnTo>
                    <a:pt x="184" y="46"/>
                  </a:lnTo>
                  <a:lnTo>
                    <a:pt x="184" y="47"/>
                  </a:lnTo>
                  <a:lnTo>
                    <a:pt x="185" y="48"/>
                  </a:lnTo>
                  <a:lnTo>
                    <a:pt x="186" y="49"/>
                  </a:lnTo>
                  <a:lnTo>
                    <a:pt x="187" y="49"/>
                  </a:lnTo>
                  <a:lnTo>
                    <a:pt x="188" y="50"/>
                  </a:lnTo>
                  <a:lnTo>
                    <a:pt x="189" y="50"/>
                  </a:lnTo>
                  <a:lnTo>
                    <a:pt x="190" y="50"/>
                  </a:lnTo>
                  <a:lnTo>
                    <a:pt x="191" y="50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6" y="50"/>
                  </a:lnTo>
                  <a:lnTo>
                    <a:pt x="197" y="49"/>
                  </a:lnTo>
                  <a:lnTo>
                    <a:pt x="200" y="48"/>
                  </a:lnTo>
                  <a:lnTo>
                    <a:pt x="203" y="46"/>
                  </a:lnTo>
                  <a:lnTo>
                    <a:pt x="204" y="45"/>
                  </a:lnTo>
                  <a:lnTo>
                    <a:pt x="206" y="44"/>
                  </a:lnTo>
                  <a:lnTo>
                    <a:pt x="210" y="42"/>
                  </a:lnTo>
                  <a:lnTo>
                    <a:pt x="211" y="42"/>
                  </a:lnTo>
                  <a:lnTo>
                    <a:pt x="212" y="41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7" y="36"/>
                  </a:lnTo>
                  <a:lnTo>
                    <a:pt x="218" y="35"/>
                  </a:lnTo>
                  <a:lnTo>
                    <a:pt x="220" y="34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7" y="31"/>
                  </a:lnTo>
                  <a:lnTo>
                    <a:pt x="229" y="31"/>
                  </a:lnTo>
                  <a:lnTo>
                    <a:pt x="230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4" y="31"/>
                  </a:lnTo>
                  <a:lnTo>
                    <a:pt x="238" y="32"/>
                  </a:lnTo>
                  <a:lnTo>
                    <a:pt x="241" y="32"/>
                  </a:lnTo>
                  <a:lnTo>
                    <a:pt x="246" y="34"/>
                  </a:lnTo>
                  <a:lnTo>
                    <a:pt x="251" y="35"/>
                  </a:lnTo>
                  <a:lnTo>
                    <a:pt x="253" y="36"/>
                  </a:lnTo>
                  <a:lnTo>
                    <a:pt x="255" y="37"/>
                  </a:lnTo>
                  <a:lnTo>
                    <a:pt x="257" y="38"/>
                  </a:lnTo>
                  <a:lnTo>
                    <a:pt x="258" y="38"/>
                  </a:lnTo>
                  <a:lnTo>
                    <a:pt x="259" y="39"/>
                  </a:lnTo>
                  <a:lnTo>
                    <a:pt x="260" y="40"/>
                  </a:lnTo>
                  <a:lnTo>
                    <a:pt x="263" y="43"/>
                  </a:lnTo>
                  <a:lnTo>
                    <a:pt x="264" y="45"/>
                  </a:lnTo>
                  <a:lnTo>
                    <a:pt x="264" y="45"/>
                  </a:lnTo>
                  <a:lnTo>
                    <a:pt x="265" y="46"/>
                  </a:lnTo>
                  <a:lnTo>
                    <a:pt x="265" y="47"/>
                  </a:lnTo>
                  <a:lnTo>
                    <a:pt x="266" y="49"/>
                  </a:lnTo>
                  <a:lnTo>
                    <a:pt x="267" y="51"/>
                  </a:lnTo>
                  <a:lnTo>
                    <a:pt x="268" y="55"/>
                  </a:lnTo>
                  <a:lnTo>
                    <a:pt x="269" y="58"/>
                  </a:lnTo>
                  <a:lnTo>
                    <a:pt x="270" y="59"/>
                  </a:lnTo>
                  <a:lnTo>
                    <a:pt x="270" y="60"/>
                  </a:lnTo>
                  <a:lnTo>
                    <a:pt x="271" y="61"/>
                  </a:lnTo>
                  <a:lnTo>
                    <a:pt x="272" y="62"/>
                  </a:lnTo>
                  <a:lnTo>
                    <a:pt x="273" y="62"/>
                  </a:lnTo>
                  <a:lnTo>
                    <a:pt x="274" y="63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82" y="66"/>
                  </a:lnTo>
                  <a:lnTo>
                    <a:pt x="284" y="66"/>
                  </a:lnTo>
                  <a:lnTo>
                    <a:pt x="286" y="67"/>
                  </a:lnTo>
                  <a:lnTo>
                    <a:pt x="287" y="68"/>
                  </a:lnTo>
                  <a:lnTo>
                    <a:pt x="288" y="68"/>
                  </a:lnTo>
                  <a:lnTo>
                    <a:pt x="289" y="69"/>
                  </a:lnTo>
                  <a:lnTo>
                    <a:pt x="290" y="70"/>
                  </a:lnTo>
                  <a:lnTo>
                    <a:pt x="292" y="72"/>
                  </a:lnTo>
                  <a:lnTo>
                    <a:pt x="295" y="76"/>
                  </a:lnTo>
                  <a:lnTo>
                    <a:pt x="296" y="77"/>
                  </a:lnTo>
                  <a:lnTo>
                    <a:pt x="297" y="79"/>
                  </a:lnTo>
                  <a:lnTo>
                    <a:pt x="299" y="80"/>
                  </a:lnTo>
                  <a:lnTo>
                    <a:pt x="300" y="81"/>
                  </a:lnTo>
                  <a:lnTo>
                    <a:pt x="302" y="82"/>
                  </a:lnTo>
                  <a:lnTo>
                    <a:pt x="305" y="83"/>
                  </a:lnTo>
                  <a:lnTo>
                    <a:pt x="309" y="85"/>
                  </a:lnTo>
                  <a:lnTo>
                    <a:pt x="310" y="86"/>
                  </a:lnTo>
                  <a:lnTo>
                    <a:pt x="312" y="86"/>
                  </a:lnTo>
                  <a:lnTo>
                    <a:pt x="313" y="87"/>
                  </a:lnTo>
                  <a:lnTo>
                    <a:pt x="314" y="88"/>
                  </a:lnTo>
                  <a:lnTo>
                    <a:pt x="318" y="91"/>
                  </a:lnTo>
                  <a:lnTo>
                    <a:pt x="319" y="92"/>
                  </a:lnTo>
                  <a:lnTo>
                    <a:pt x="321" y="93"/>
                  </a:lnTo>
                  <a:lnTo>
                    <a:pt x="322" y="94"/>
                  </a:lnTo>
                  <a:lnTo>
                    <a:pt x="324" y="95"/>
                  </a:lnTo>
                  <a:lnTo>
                    <a:pt x="327" y="96"/>
                  </a:lnTo>
                  <a:lnTo>
                    <a:pt x="330" y="97"/>
                  </a:lnTo>
                  <a:lnTo>
                    <a:pt x="333" y="99"/>
                  </a:lnTo>
                  <a:lnTo>
                    <a:pt x="335" y="100"/>
                  </a:lnTo>
                  <a:lnTo>
                    <a:pt x="336" y="100"/>
                  </a:lnTo>
                  <a:lnTo>
                    <a:pt x="338" y="102"/>
                  </a:lnTo>
                  <a:lnTo>
                    <a:pt x="343" y="106"/>
                  </a:lnTo>
                  <a:lnTo>
                    <a:pt x="345" y="107"/>
                  </a:lnTo>
                  <a:lnTo>
                    <a:pt x="346" y="108"/>
                  </a:lnTo>
                  <a:lnTo>
                    <a:pt x="347" y="108"/>
                  </a:lnTo>
                  <a:lnTo>
                    <a:pt x="348" y="109"/>
                  </a:lnTo>
                  <a:lnTo>
                    <a:pt x="349" y="109"/>
                  </a:lnTo>
                  <a:lnTo>
                    <a:pt x="350" y="109"/>
                  </a:lnTo>
                  <a:lnTo>
                    <a:pt x="352" y="109"/>
                  </a:lnTo>
                  <a:lnTo>
                    <a:pt x="354" y="109"/>
                  </a:lnTo>
                  <a:lnTo>
                    <a:pt x="356" y="108"/>
                  </a:lnTo>
                  <a:lnTo>
                    <a:pt x="360" y="107"/>
                  </a:lnTo>
                  <a:lnTo>
                    <a:pt x="361" y="107"/>
                  </a:lnTo>
                  <a:lnTo>
                    <a:pt x="363" y="107"/>
                  </a:lnTo>
                  <a:lnTo>
                    <a:pt x="366" y="105"/>
                  </a:lnTo>
                  <a:lnTo>
                    <a:pt x="367" y="105"/>
                  </a:lnTo>
                  <a:lnTo>
                    <a:pt x="367" y="105"/>
                  </a:lnTo>
                  <a:lnTo>
                    <a:pt x="368" y="105"/>
                  </a:lnTo>
                  <a:lnTo>
                    <a:pt x="369" y="105"/>
                  </a:lnTo>
                  <a:lnTo>
                    <a:pt x="371" y="106"/>
                  </a:lnTo>
                  <a:lnTo>
                    <a:pt x="372" y="106"/>
                  </a:lnTo>
                  <a:lnTo>
                    <a:pt x="372" y="106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4" y="106"/>
                  </a:lnTo>
                  <a:lnTo>
                    <a:pt x="385" y="105"/>
                  </a:lnTo>
                  <a:lnTo>
                    <a:pt x="386" y="106"/>
                  </a:lnTo>
                  <a:lnTo>
                    <a:pt x="388" y="106"/>
                  </a:lnTo>
                  <a:lnTo>
                    <a:pt x="390" y="106"/>
                  </a:lnTo>
                  <a:lnTo>
                    <a:pt x="393" y="107"/>
                  </a:lnTo>
                  <a:lnTo>
                    <a:pt x="395" y="107"/>
                  </a:lnTo>
                  <a:lnTo>
                    <a:pt x="396" y="107"/>
                  </a:lnTo>
                  <a:lnTo>
                    <a:pt x="397" y="107"/>
                  </a:lnTo>
                  <a:lnTo>
                    <a:pt x="398" y="107"/>
                  </a:lnTo>
                  <a:lnTo>
                    <a:pt x="399" y="107"/>
                  </a:lnTo>
                  <a:lnTo>
                    <a:pt x="400" y="107"/>
                  </a:lnTo>
                  <a:lnTo>
                    <a:pt x="400" y="107"/>
                  </a:lnTo>
                  <a:lnTo>
                    <a:pt x="401" y="106"/>
                  </a:lnTo>
                  <a:lnTo>
                    <a:pt x="401" y="105"/>
                  </a:lnTo>
                  <a:lnTo>
                    <a:pt x="401" y="105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0" y="97"/>
                  </a:lnTo>
                  <a:lnTo>
                    <a:pt x="400" y="96"/>
                  </a:lnTo>
                  <a:lnTo>
                    <a:pt x="400" y="95"/>
                  </a:lnTo>
                  <a:lnTo>
                    <a:pt x="401" y="94"/>
                  </a:lnTo>
                  <a:lnTo>
                    <a:pt x="401" y="94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5" y="90"/>
                  </a:lnTo>
                  <a:lnTo>
                    <a:pt x="407" y="89"/>
                  </a:lnTo>
                  <a:lnTo>
                    <a:pt x="408" y="88"/>
                  </a:lnTo>
                  <a:lnTo>
                    <a:pt x="409" y="87"/>
                  </a:lnTo>
                  <a:lnTo>
                    <a:pt x="409" y="86"/>
                  </a:lnTo>
                  <a:lnTo>
                    <a:pt x="409" y="86"/>
                  </a:lnTo>
                  <a:lnTo>
                    <a:pt x="410" y="85"/>
                  </a:lnTo>
                  <a:lnTo>
                    <a:pt x="410" y="84"/>
                  </a:lnTo>
                  <a:lnTo>
                    <a:pt x="410" y="80"/>
                  </a:lnTo>
                  <a:lnTo>
                    <a:pt x="410" y="79"/>
                  </a:lnTo>
                  <a:lnTo>
                    <a:pt x="410" y="78"/>
                  </a:lnTo>
                  <a:lnTo>
                    <a:pt x="411" y="77"/>
                  </a:lnTo>
                  <a:lnTo>
                    <a:pt x="411" y="76"/>
                  </a:lnTo>
                  <a:lnTo>
                    <a:pt x="412" y="75"/>
                  </a:lnTo>
                  <a:lnTo>
                    <a:pt x="413" y="74"/>
                  </a:lnTo>
                  <a:lnTo>
                    <a:pt x="414" y="73"/>
                  </a:lnTo>
                  <a:lnTo>
                    <a:pt x="415" y="72"/>
                  </a:lnTo>
                  <a:lnTo>
                    <a:pt x="417" y="71"/>
                  </a:lnTo>
                  <a:lnTo>
                    <a:pt x="420" y="69"/>
                  </a:lnTo>
                  <a:lnTo>
                    <a:pt x="422" y="68"/>
                  </a:lnTo>
                  <a:lnTo>
                    <a:pt x="424" y="66"/>
                  </a:lnTo>
                  <a:lnTo>
                    <a:pt x="428" y="63"/>
                  </a:lnTo>
                  <a:lnTo>
                    <a:pt x="430" y="62"/>
                  </a:lnTo>
                  <a:lnTo>
                    <a:pt x="431" y="61"/>
                  </a:lnTo>
                  <a:lnTo>
                    <a:pt x="434" y="60"/>
                  </a:lnTo>
                  <a:lnTo>
                    <a:pt x="438" y="58"/>
                  </a:lnTo>
                  <a:lnTo>
                    <a:pt x="442" y="56"/>
                  </a:lnTo>
                  <a:lnTo>
                    <a:pt x="443" y="56"/>
                  </a:lnTo>
                  <a:lnTo>
                    <a:pt x="444" y="54"/>
                  </a:lnTo>
                  <a:lnTo>
                    <a:pt x="445" y="54"/>
                  </a:lnTo>
                  <a:lnTo>
                    <a:pt x="448" y="52"/>
                  </a:lnTo>
                  <a:lnTo>
                    <a:pt x="451" y="51"/>
                  </a:lnTo>
                  <a:lnTo>
                    <a:pt x="453" y="50"/>
                  </a:lnTo>
                  <a:lnTo>
                    <a:pt x="455" y="49"/>
                  </a:lnTo>
                  <a:lnTo>
                    <a:pt x="457" y="47"/>
                  </a:lnTo>
                  <a:lnTo>
                    <a:pt x="458" y="46"/>
                  </a:lnTo>
                  <a:lnTo>
                    <a:pt x="460" y="45"/>
                  </a:lnTo>
                  <a:lnTo>
                    <a:pt x="461" y="43"/>
                  </a:lnTo>
                  <a:lnTo>
                    <a:pt x="462" y="42"/>
                  </a:lnTo>
                  <a:lnTo>
                    <a:pt x="462" y="41"/>
                  </a:lnTo>
                  <a:lnTo>
                    <a:pt x="463" y="39"/>
                  </a:lnTo>
                  <a:lnTo>
                    <a:pt x="466" y="34"/>
                  </a:lnTo>
                  <a:lnTo>
                    <a:pt x="466" y="32"/>
                  </a:lnTo>
                  <a:lnTo>
                    <a:pt x="467" y="32"/>
                  </a:lnTo>
                  <a:lnTo>
                    <a:pt x="468" y="31"/>
                  </a:lnTo>
                  <a:lnTo>
                    <a:pt x="468" y="30"/>
                  </a:lnTo>
                  <a:lnTo>
                    <a:pt x="469" y="29"/>
                  </a:lnTo>
                  <a:lnTo>
                    <a:pt x="470" y="29"/>
                  </a:lnTo>
                  <a:lnTo>
                    <a:pt x="471" y="29"/>
                  </a:lnTo>
                  <a:lnTo>
                    <a:pt x="471" y="28"/>
                  </a:lnTo>
                  <a:lnTo>
                    <a:pt x="472" y="28"/>
                  </a:lnTo>
                  <a:lnTo>
                    <a:pt x="473" y="28"/>
                  </a:lnTo>
                  <a:lnTo>
                    <a:pt x="474" y="28"/>
                  </a:lnTo>
                  <a:lnTo>
                    <a:pt x="475" y="28"/>
                  </a:lnTo>
                  <a:lnTo>
                    <a:pt x="476" y="29"/>
                  </a:lnTo>
                  <a:lnTo>
                    <a:pt x="477" y="29"/>
                  </a:lnTo>
                  <a:lnTo>
                    <a:pt x="478" y="30"/>
                  </a:lnTo>
                  <a:lnTo>
                    <a:pt x="480" y="31"/>
                  </a:lnTo>
                  <a:lnTo>
                    <a:pt x="481" y="31"/>
                  </a:lnTo>
                  <a:lnTo>
                    <a:pt x="484" y="33"/>
                  </a:lnTo>
                  <a:lnTo>
                    <a:pt x="487" y="35"/>
                  </a:lnTo>
                  <a:lnTo>
                    <a:pt x="489" y="36"/>
                  </a:lnTo>
                  <a:lnTo>
                    <a:pt x="492" y="37"/>
                  </a:lnTo>
                  <a:lnTo>
                    <a:pt x="499" y="40"/>
                  </a:lnTo>
                  <a:lnTo>
                    <a:pt x="501" y="41"/>
                  </a:lnTo>
                  <a:lnTo>
                    <a:pt x="503" y="41"/>
                  </a:lnTo>
                  <a:lnTo>
                    <a:pt x="505" y="42"/>
                  </a:lnTo>
                  <a:lnTo>
                    <a:pt x="506" y="42"/>
                  </a:lnTo>
                  <a:lnTo>
                    <a:pt x="507" y="42"/>
                  </a:lnTo>
                  <a:lnTo>
                    <a:pt x="507" y="42"/>
                  </a:lnTo>
                  <a:lnTo>
                    <a:pt x="508" y="41"/>
                  </a:lnTo>
                  <a:lnTo>
                    <a:pt x="508" y="41"/>
                  </a:lnTo>
                  <a:lnTo>
                    <a:pt x="509" y="41"/>
                  </a:lnTo>
                  <a:lnTo>
                    <a:pt x="510" y="42"/>
                  </a:lnTo>
                  <a:lnTo>
                    <a:pt x="511" y="42"/>
                  </a:lnTo>
                  <a:lnTo>
                    <a:pt x="512" y="43"/>
                  </a:lnTo>
                  <a:lnTo>
                    <a:pt x="515" y="45"/>
                  </a:lnTo>
                  <a:lnTo>
                    <a:pt x="517" y="47"/>
                  </a:lnTo>
                  <a:lnTo>
                    <a:pt x="518" y="48"/>
                  </a:lnTo>
                  <a:lnTo>
                    <a:pt x="520" y="49"/>
                  </a:lnTo>
                  <a:lnTo>
                    <a:pt x="524" y="54"/>
                  </a:lnTo>
                  <a:lnTo>
                    <a:pt x="526" y="55"/>
                  </a:lnTo>
                  <a:lnTo>
                    <a:pt x="528" y="57"/>
                  </a:lnTo>
                  <a:lnTo>
                    <a:pt x="530" y="58"/>
                  </a:lnTo>
                  <a:lnTo>
                    <a:pt x="531" y="59"/>
                  </a:lnTo>
                  <a:lnTo>
                    <a:pt x="532" y="60"/>
                  </a:lnTo>
                  <a:lnTo>
                    <a:pt x="534" y="61"/>
                  </a:lnTo>
                  <a:lnTo>
                    <a:pt x="536" y="62"/>
                  </a:lnTo>
                  <a:lnTo>
                    <a:pt x="538" y="63"/>
                  </a:lnTo>
                  <a:lnTo>
                    <a:pt x="543" y="65"/>
                  </a:lnTo>
                  <a:lnTo>
                    <a:pt x="548" y="66"/>
                  </a:lnTo>
                  <a:lnTo>
                    <a:pt x="552" y="67"/>
                  </a:lnTo>
                  <a:lnTo>
                    <a:pt x="553" y="68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7" y="68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60" y="68"/>
                  </a:lnTo>
                  <a:lnTo>
                    <a:pt x="561" y="67"/>
                  </a:lnTo>
                  <a:lnTo>
                    <a:pt x="562" y="67"/>
                  </a:lnTo>
                  <a:lnTo>
                    <a:pt x="563" y="67"/>
                  </a:lnTo>
                  <a:lnTo>
                    <a:pt x="564" y="66"/>
                  </a:lnTo>
                  <a:lnTo>
                    <a:pt x="566" y="65"/>
                  </a:lnTo>
                  <a:lnTo>
                    <a:pt x="567" y="63"/>
                  </a:lnTo>
                  <a:lnTo>
                    <a:pt x="568" y="62"/>
                  </a:lnTo>
                  <a:lnTo>
                    <a:pt x="570" y="60"/>
                  </a:lnTo>
                  <a:lnTo>
                    <a:pt x="575" y="52"/>
                  </a:lnTo>
                  <a:lnTo>
                    <a:pt x="576" y="50"/>
                  </a:lnTo>
                  <a:lnTo>
                    <a:pt x="578" y="49"/>
                  </a:lnTo>
                  <a:lnTo>
                    <a:pt x="579" y="48"/>
                  </a:lnTo>
                  <a:lnTo>
                    <a:pt x="580" y="46"/>
                  </a:lnTo>
                  <a:lnTo>
                    <a:pt x="585" y="43"/>
                  </a:lnTo>
                  <a:lnTo>
                    <a:pt x="587" y="40"/>
                  </a:lnTo>
                  <a:lnTo>
                    <a:pt x="589" y="38"/>
                  </a:lnTo>
                  <a:lnTo>
                    <a:pt x="591" y="36"/>
                  </a:lnTo>
                  <a:lnTo>
                    <a:pt x="592" y="35"/>
                  </a:lnTo>
                  <a:lnTo>
                    <a:pt x="594" y="32"/>
                  </a:lnTo>
                  <a:lnTo>
                    <a:pt x="595" y="30"/>
                  </a:lnTo>
                  <a:lnTo>
                    <a:pt x="596" y="28"/>
                  </a:lnTo>
                  <a:lnTo>
                    <a:pt x="597" y="26"/>
                  </a:lnTo>
                  <a:lnTo>
                    <a:pt x="598" y="24"/>
                  </a:lnTo>
                  <a:lnTo>
                    <a:pt x="601" y="17"/>
                  </a:lnTo>
                  <a:lnTo>
                    <a:pt x="601" y="16"/>
                  </a:lnTo>
                  <a:lnTo>
                    <a:pt x="602" y="14"/>
                  </a:lnTo>
                  <a:lnTo>
                    <a:pt x="603" y="12"/>
                  </a:lnTo>
                  <a:lnTo>
                    <a:pt x="604" y="11"/>
                  </a:lnTo>
                  <a:lnTo>
                    <a:pt x="605" y="10"/>
                  </a:lnTo>
                  <a:lnTo>
                    <a:pt x="606" y="8"/>
                  </a:lnTo>
                  <a:lnTo>
                    <a:pt x="608" y="7"/>
                  </a:lnTo>
                  <a:lnTo>
                    <a:pt x="609" y="6"/>
                  </a:lnTo>
                  <a:lnTo>
                    <a:pt x="611" y="5"/>
                  </a:lnTo>
                  <a:lnTo>
                    <a:pt x="613" y="4"/>
                  </a:lnTo>
                  <a:lnTo>
                    <a:pt x="614" y="3"/>
                  </a:lnTo>
                  <a:lnTo>
                    <a:pt x="616" y="2"/>
                  </a:lnTo>
                  <a:lnTo>
                    <a:pt x="617" y="1"/>
                  </a:lnTo>
                  <a:lnTo>
                    <a:pt x="618" y="1"/>
                  </a:lnTo>
                  <a:lnTo>
                    <a:pt x="619" y="0"/>
                  </a:lnTo>
                  <a:lnTo>
                    <a:pt x="621" y="0"/>
                  </a:lnTo>
                  <a:lnTo>
                    <a:pt x="622" y="0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5" y="1"/>
                  </a:lnTo>
                  <a:lnTo>
                    <a:pt x="625" y="1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4"/>
                  </a:lnTo>
                  <a:lnTo>
                    <a:pt x="626" y="6"/>
                  </a:lnTo>
                  <a:lnTo>
                    <a:pt x="626" y="8"/>
                  </a:lnTo>
                  <a:lnTo>
                    <a:pt x="626" y="10"/>
                  </a:lnTo>
                  <a:lnTo>
                    <a:pt x="625" y="12"/>
                  </a:lnTo>
                  <a:lnTo>
                    <a:pt x="625" y="14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1" y="24"/>
                  </a:lnTo>
                  <a:lnTo>
                    <a:pt x="620" y="29"/>
                  </a:lnTo>
                  <a:lnTo>
                    <a:pt x="616" y="40"/>
                  </a:lnTo>
                  <a:lnTo>
                    <a:pt x="614" y="45"/>
                  </a:lnTo>
                  <a:lnTo>
                    <a:pt x="613" y="47"/>
                  </a:lnTo>
                  <a:lnTo>
                    <a:pt x="612" y="51"/>
                  </a:lnTo>
                  <a:lnTo>
                    <a:pt x="610" y="56"/>
                  </a:lnTo>
                  <a:lnTo>
                    <a:pt x="609" y="57"/>
                  </a:lnTo>
                  <a:lnTo>
                    <a:pt x="607" y="60"/>
                  </a:lnTo>
                  <a:lnTo>
                    <a:pt x="607" y="61"/>
                  </a:lnTo>
                  <a:lnTo>
                    <a:pt x="607" y="62"/>
                  </a:lnTo>
                  <a:lnTo>
                    <a:pt x="606" y="63"/>
                  </a:lnTo>
                  <a:lnTo>
                    <a:pt x="606" y="64"/>
                  </a:lnTo>
                  <a:lnTo>
                    <a:pt x="606" y="66"/>
                  </a:lnTo>
                  <a:lnTo>
                    <a:pt x="606" y="68"/>
                  </a:lnTo>
                  <a:lnTo>
                    <a:pt x="607" y="73"/>
                  </a:lnTo>
                  <a:lnTo>
                    <a:pt x="607" y="74"/>
                  </a:lnTo>
                  <a:lnTo>
                    <a:pt x="607" y="76"/>
                  </a:lnTo>
                  <a:lnTo>
                    <a:pt x="607" y="77"/>
                  </a:lnTo>
                  <a:lnTo>
                    <a:pt x="607" y="78"/>
                  </a:lnTo>
                  <a:lnTo>
                    <a:pt x="605" y="82"/>
                  </a:lnTo>
                  <a:lnTo>
                    <a:pt x="605" y="84"/>
                  </a:lnTo>
                  <a:lnTo>
                    <a:pt x="605" y="85"/>
                  </a:lnTo>
                  <a:lnTo>
                    <a:pt x="605" y="86"/>
                  </a:lnTo>
                  <a:lnTo>
                    <a:pt x="604" y="87"/>
                  </a:lnTo>
                  <a:lnTo>
                    <a:pt x="605" y="89"/>
                  </a:lnTo>
                  <a:lnTo>
                    <a:pt x="605" y="90"/>
                  </a:lnTo>
                  <a:lnTo>
                    <a:pt x="605" y="93"/>
                  </a:lnTo>
                  <a:lnTo>
                    <a:pt x="606" y="95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6" y="103"/>
                  </a:lnTo>
                  <a:lnTo>
                    <a:pt x="606" y="104"/>
                  </a:lnTo>
                  <a:lnTo>
                    <a:pt x="606" y="106"/>
                  </a:lnTo>
                  <a:lnTo>
                    <a:pt x="605" y="108"/>
                  </a:lnTo>
                  <a:lnTo>
                    <a:pt x="604" y="109"/>
                  </a:lnTo>
                  <a:lnTo>
                    <a:pt x="604" y="110"/>
                  </a:lnTo>
                  <a:lnTo>
                    <a:pt x="603" y="111"/>
                  </a:lnTo>
                  <a:lnTo>
                    <a:pt x="602" y="112"/>
                  </a:lnTo>
                  <a:lnTo>
                    <a:pt x="601" y="113"/>
                  </a:lnTo>
                  <a:lnTo>
                    <a:pt x="600" y="115"/>
                  </a:lnTo>
                  <a:lnTo>
                    <a:pt x="595" y="118"/>
                  </a:lnTo>
                  <a:lnTo>
                    <a:pt x="594" y="120"/>
                  </a:lnTo>
                  <a:lnTo>
                    <a:pt x="590" y="123"/>
                  </a:lnTo>
                  <a:lnTo>
                    <a:pt x="589" y="124"/>
                  </a:lnTo>
                  <a:lnTo>
                    <a:pt x="588" y="126"/>
                  </a:lnTo>
                  <a:lnTo>
                    <a:pt x="587" y="127"/>
                  </a:lnTo>
                  <a:lnTo>
                    <a:pt x="586" y="129"/>
                  </a:lnTo>
                  <a:lnTo>
                    <a:pt x="584" y="130"/>
                  </a:lnTo>
                  <a:lnTo>
                    <a:pt x="584" y="131"/>
                  </a:lnTo>
                  <a:lnTo>
                    <a:pt x="583" y="131"/>
                  </a:lnTo>
                  <a:lnTo>
                    <a:pt x="582" y="132"/>
                  </a:lnTo>
                  <a:lnTo>
                    <a:pt x="581" y="132"/>
                  </a:lnTo>
                  <a:lnTo>
                    <a:pt x="579" y="133"/>
                  </a:lnTo>
                  <a:lnTo>
                    <a:pt x="576" y="133"/>
                  </a:lnTo>
                  <a:lnTo>
                    <a:pt x="574" y="133"/>
                  </a:lnTo>
                  <a:lnTo>
                    <a:pt x="573" y="134"/>
                  </a:lnTo>
                  <a:lnTo>
                    <a:pt x="572" y="134"/>
                  </a:lnTo>
                  <a:lnTo>
                    <a:pt x="571" y="135"/>
                  </a:lnTo>
                  <a:lnTo>
                    <a:pt x="571" y="135"/>
                  </a:lnTo>
                  <a:lnTo>
                    <a:pt x="570" y="136"/>
                  </a:lnTo>
                  <a:lnTo>
                    <a:pt x="570" y="136"/>
                  </a:lnTo>
                  <a:lnTo>
                    <a:pt x="570" y="137"/>
                  </a:lnTo>
                  <a:lnTo>
                    <a:pt x="569" y="137"/>
                  </a:lnTo>
                  <a:lnTo>
                    <a:pt x="569" y="138"/>
                  </a:lnTo>
                  <a:lnTo>
                    <a:pt x="569" y="139"/>
                  </a:lnTo>
                  <a:lnTo>
                    <a:pt x="569" y="140"/>
                  </a:lnTo>
                  <a:lnTo>
                    <a:pt x="570" y="142"/>
                  </a:lnTo>
                  <a:lnTo>
                    <a:pt x="570" y="144"/>
                  </a:lnTo>
                  <a:lnTo>
                    <a:pt x="572" y="149"/>
                  </a:lnTo>
                  <a:lnTo>
                    <a:pt x="573" y="153"/>
                  </a:lnTo>
                  <a:lnTo>
                    <a:pt x="574" y="156"/>
                  </a:lnTo>
                  <a:lnTo>
                    <a:pt x="576" y="163"/>
                  </a:lnTo>
                  <a:lnTo>
                    <a:pt x="576" y="166"/>
                  </a:lnTo>
                  <a:lnTo>
                    <a:pt x="577" y="168"/>
                  </a:lnTo>
                  <a:lnTo>
                    <a:pt x="578" y="172"/>
                  </a:lnTo>
                  <a:lnTo>
                    <a:pt x="581" y="179"/>
                  </a:lnTo>
                  <a:lnTo>
                    <a:pt x="583" y="185"/>
                  </a:lnTo>
                  <a:lnTo>
                    <a:pt x="584" y="187"/>
                  </a:lnTo>
                  <a:lnTo>
                    <a:pt x="584" y="189"/>
                  </a:lnTo>
                  <a:lnTo>
                    <a:pt x="585" y="191"/>
                  </a:lnTo>
                  <a:lnTo>
                    <a:pt x="585" y="197"/>
                  </a:lnTo>
                  <a:lnTo>
                    <a:pt x="585" y="201"/>
                  </a:lnTo>
                  <a:lnTo>
                    <a:pt x="586" y="203"/>
                  </a:lnTo>
                  <a:lnTo>
                    <a:pt x="586" y="205"/>
                  </a:lnTo>
                  <a:lnTo>
                    <a:pt x="587" y="210"/>
                  </a:lnTo>
                  <a:lnTo>
                    <a:pt x="587" y="212"/>
                  </a:lnTo>
                  <a:lnTo>
                    <a:pt x="587" y="213"/>
                  </a:lnTo>
                  <a:lnTo>
                    <a:pt x="587" y="215"/>
                  </a:lnTo>
                  <a:lnTo>
                    <a:pt x="587" y="216"/>
                  </a:lnTo>
                  <a:lnTo>
                    <a:pt x="586" y="217"/>
                  </a:lnTo>
                  <a:lnTo>
                    <a:pt x="586" y="218"/>
                  </a:lnTo>
                  <a:lnTo>
                    <a:pt x="585" y="219"/>
                  </a:lnTo>
                  <a:lnTo>
                    <a:pt x="583" y="223"/>
                  </a:lnTo>
                  <a:lnTo>
                    <a:pt x="581" y="224"/>
                  </a:lnTo>
                  <a:lnTo>
                    <a:pt x="581" y="226"/>
                  </a:lnTo>
                  <a:lnTo>
                    <a:pt x="580" y="227"/>
                  </a:lnTo>
                  <a:lnTo>
                    <a:pt x="580" y="228"/>
                  </a:lnTo>
                  <a:lnTo>
                    <a:pt x="580" y="230"/>
                  </a:lnTo>
                  <a:lnTo>
                    <a:pt x="579" y="231"/>
                  </a:lnTo>
                  <a:lnTo>
                    <a:pt x="579" y="233"/>
                  </a:lnTo>
                  <a:lnTo>
                    <a:pt x="579" y="234"/>
                  </a:lnTo>
                  <a:lnTo>
                    <a:pt x="579" y="235"/>
                  </a:lnTo>
                  <a:lnTo>
                    <a:pt x="579" y="238"/>
                  </a:lnTo>
                  <a:lnTo>
                    <a:pt x="579" y="239"/>
                  </a:lnTo>
                  <a:lnTo>
                    <a:pt x="579" y="241"/>
                  </a:lnTo>
                  <a:lnTo>
                    <a:pt x="580" y="242"/>
                  </a:lnTo>
                  <a:lnTo>
                    <a:pt x="580" y="244"/>
                  </a:lnTo>
                  <a:lnTo>
                    <a:pt x="581" y="245"/>
                  </a:lnTo>
                  <a:lnTo>
                    <a:pt x="584" y="250"/>
                  </a:lnTo>
                  <a:lnTo>
                    <a:pt x="585" y="252"/>
                  </a:lnTo>
                  <a:lnTo>
                    <a:pt x="586" y="253"/>
                  </a:lnTo>
                  <a:lnTo>
                    <a:pt x="586" y="254"/>
                  </a:lnTo>
                  <a:lnTo>
                    <a:pt x="587" y="256"/>
                  </a:lnTo>
                  <a:lnTo>
                    <a:pt x="588" y="260"/>
                  </a:lnTo>
                  <a:lnTo>
                    <a:pt x="589" y="262"/>
                  </a:lnTo>
                  <a:lnTo>
                    <a:pt x="590" y="265"/>
                  </a:lnTo>
                  <a:lnTo>
                    <a:pt x="592" y="268"/>
                  </a:lnTo>
                  <a:lnTo>
                    <a:pt x="593" y="269"/>
                  </a:lnTo>
                  <a:lnTo>
                    <a:pt x="594" y="271"/>
                  </a:lnTo>
                  <a:lnTo>
                    <a:pt x="596" y="274"/>
                  </a:lnTo>
                  <a:lnTo>
                    <a:pt x="599" y="277"/>
                  </a:lnTo>
                  <a:lnTo>
                    <a:pt x="602" y="280"/>
                  </a:lnTo>
                  <a:lnTo>
                    <a:pt x="603" y="281"/>
                  </a:lnTo>
                  <a:lnTo>
                    <a:pt x="604" y="283"/>
                  </a:lnTo>
                  <a:lnTo>
                    <a:pt x="605" y="284"/>
                  </a:lnTo>
                  <a:lnTo>
                    <a:pt x="605" y="285"/>
                  </a:lnTo>
                  <a:lnTo>
                    <a:pt x="605" y="286"/>
                  </a:lnTo>
                  <a:lnTo>
                    <a:pt x="606" y="290"/>
                  </a:lnTo>
                  <a:lnTo>
                    <a:pt x="606" y="291"/>
                  </a:lnTo>
                  <a:lnTo>
                    <a:pt x="606" y="292"/>
                  </a:lnTo>
                  <a:lnTo>
                    <a:pt x="608" y="296"/>
                  </a:lnTo>
                  <a:lnTo>
                    <a:pt x="608" y="297"/>
                  </a:lnTo>
                  <a:lnTo>
                    <a:pt x="608" y="298"/>
                  </a:lnTo>
                  <a:lnTo>
                    <a:pt x="608" y="299"/>
                  </a:lnTo>
                  <a:lnTo>
                    <a:pt x="608" y="301"/>
                  </a:lnTo>
                  <a:lnTo>
                    <a:pt x="608" y="302"/>
                  </a:lnTo>
                  <a:lnTo>
                    <a:pt x="607" y="305"/>
                  </a:lnTo>
                  <a:lnTo>
                    <a:pt x="606" y="306"/>
                  </a:lnTo>
                  <a:lnTo>
                    <a:pt x="606" y="307"/>
                  </a:lnTo>
                  <a:lnTo>
                    <a:pt x="606" y="308"/>
                  </a:lnTo>
                  <a:lnTo>
                    <a:pt x="607" y="308"/>
                  </a:lnTo>
                  <a:lnTo>
                    <a:pt x="607" y="308"/>
                  </a:lnTo>
                  <a:lnTo>
                    <a:pt x="607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9" y="309"/>
                  </a:lnTo>
                  <a:lnTo>
                    <a:pt x="611" y="310"/>
                  </a:lnTo>
                  <a:lnTo>
                    <a:pt x="612" y="310"/>
                  </a:lnTo>
                  <a:lnTo>
                    <a:pt x="616" y="311"/>
                  </a:lnTo>
                  <a:lnTo>
                    <a:pt x="618" y="311"/>
                  </a:lnTo>
                  <a:lnTo>
                    <a:pt x="618" y="312"/>
                  </a:lnTo>
                  <a:lnTo>
                    <a:pt x="619" y="312"/>
                  </a:lnTo>
                  <a:lnTo>
                    <a:pt x="620" y="313"/>
                  </a:lnTo>
                  <a:lnTo>
                    <a:pt x="621" y="314"/>
                  </a:lnTo>
                  <a:lnTo>
                    <a:pt x="622" y="315"/>
                  </a:lnTo>
                  <a:lnTo>
                    <a:pt x="623" y="315"/>
                  </a:lnTo>
                  <a:lnTo>
                    <a:pt x="624" y="316"/>
                  </a:lnTo>
                  <a:lnTo>
                    <a:pt x="624" y="318"/>
                  </a:lnTo>
                  <a:lnTo>
                    <a:pt x="625" y="319"/>
                  </a:lnTo>
                  <a:lnTo>
                    <a:pt x="625" y="320"/>
                  </a:lnTo>
                  <a:lnTo>
                    <a:pt x="626" y="322"/>
                  </a:lnTo>
                  <a:lnTo>
                    <a:pt x="626" y="327"/>
                  </a:lnTo>
                  <a:lnTo>
                    <a:pt x="626" y="329"/>
                  </a:lnTo>
                  <a:lnTo>
                    <a:pt x="626" y="330"/>
                  </a:lnTo>
                  <a:lnTo>
                    <a:pt x="626" y="333"/>
                  </a:lnTo>
                  <a:lnTo>
                    <a:pt x="626" y="335"/>
                  </a:lnTo>
                  <a:lnTo>
                    <a:pt x="625" y="338"/>
                  </a:lnTo>
                  <a:lnTo>
                    <a:pt x="625" y="340"/>
                  </a:lnTo>
                  <a:lnTo>
                    <a:pt x="624" y="341"/>
                  </a:lnTo>
                  <a:lnTo>
                    <a:pt x="624" y="342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619" y="349"/>
                  </a:lnTo>
                  <a:lnTo>
                    <a:pt x="615" y="354"/>
                  </a:lnTo>
                  <a:lnTo>
                    <a:pt x="615" y="355"/>
                  </a:lnTo>
                  <a:lnTo>
                    <a:pt x="614" y="356"/>
                  </a:lnTo>
                  <a:lnTo>
                    <a:pt x="613" y="357"/>
                  </a:lnTo>
                  <a:lnTo>
                    <a:pt x="612" y="359"/>
                  </a:lnTo>
                  <a:lnTo>
                    <a:pt x="612" y="360"/>
                  </a:lnTo>
                  <a:lnTo>
                    <a:pt x="611" y="362"/>
                  </a:lnTo>
                  <a:lnTo>
                    <a:pt x="611" y="363"/>
                  </a:lnTo>
                  <a:lnTo>
                    <a:pt x="611" y="365"/>
                  </a:lnTo>
                  <a:lnTo>
                    <a:pt x="611" y="366"/>
                  </a:lnTo>
                  <a:lnTo>
                    <a:pt x="611" y="368"/>
                  </a:lnTo>
                  <a:lnTo>
                    <a:pt x="611" y="369"/>
                  </a:lnTo>
                  <a:lnTo>
                    <a:pt x="612" y="371"/>
                  </a:lnTo>
                  <a:lnTo>
                    <a:pt x="614" y="376"/>
                  </a:lnTo>
                  <a:lnTo>
                    <a:pt x="614" y="377"/>
                  </a:lnTo>
                  <a:lnTo>
                    <a:pt x="614" y="377"/>
                  </a:lnTo>
                  <a:lnTo>
                    <a:pt x="614" y="379"/>
                  </a:lnTo>
                  <a:lnTo>
                    <a:pt x="613" y="381"/>
                  </a:lnTo>
                  <a:lnTo>
                    <a:pt x="612" y="385"/>
                  </a:lnTo>
                  <a:lnTo>
                    <a:pt x="611" y="388"/>
                  </a:lnTo>
                  <a:lnTo>
                    <a:pt x="611" y="391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0" y="395"/>
                  </a:lnTo>
                  <a:lnTo>
                    <a:pt x="610" y="395"/>
                  </a:lnTo>
                  <a:lnTo>
                    <a:pt x="608" y="396"/>
                  </a:lnTo>
                  <a:lnTo>
                    <a:pt x="606" y="396"/>
                  </a:lnTo>
                  <a:lnTo>
                    <a:pt x="604" y="395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8" y="394"/>
                  </a:lnTo>
                  <a:lnTo>
                    <a:pt x="595" y="393"/>
                  </a:lnTo>
                  <a:lnTo>
                    <a:pt x="593" y="392"/>
                  </a:lnTo>
                  <a:lnTo>
                    <a:pt x="590" y="391"/>
                  </a:lnTo>
                  <a:lnTo>
                    <a:pt x="588" y="390"/>
                  </a:lnTo>
                  <a:lnTo>
                    <a:pt x="586" y="389"/>
                  </a:lnTo>
                  <a:lnTo>
                    <a:pt x="576" y="385"/>
                  </a:lnTo>
                  <a:lnTo>
                    <a:pt x="572" y="383"/>
                  </a:lnTo>
                  <a:lnTo>
                    <a:pt x="571" y="382"/>
                  </a:lnTo>
                  <a:lnTo>
                    <a:pt x="569" y="381"/>
                  </a:lnTo>
                  <a:lnTo>
                    <a:pt x="567" y="381"/>
                  </a:lnTo>
                  <a:lnTo>
                    <a:pt x="565" y="380"/>
                  </a:lnTo>
                  <a:lnTo>
                    <a:pt x="563" y="380"/>
                  </a:lnTo>
                  <a:lnTo>
                    <a:pt x="562" y="380"/>
                  </a:lnTo>
                  <a:lnTo>
                    <a:pt x="558" y="379"/>
                  </a:lnTo>
                  <a:lnTo>
                    <a:pt x="555" y="379"/>
                  </a:lnTo>
                  <a:lnTo>
                    <a:pt x="553" y="379"/>
                  </a:lnTo>
                  <a:lnTo>
                    <a:pt x="552" y="379"/>
                  </a:lnTo>
                  <a:lnTo>
                    <a:pt x="550" y="379"/>
                  </a:lnTo>
                  <a:lnTo>
                    <a:pt x="546" y="380"/>
                  </a:lnTo>
                  <a:lnTo>
                    <a:pt x="545" y="380"/>
                  </a:lnTo>
                  <a:lnTo>
                    <a:pt x="544" y="380"/>
                  </a:lnTo>
                  <a:lnTo>
                    <a:pt x="543" y="380"/>
                  </a:lnTo>
                  <a:lnTo>
                    <a:pt x="542" y="380"/>
                  </a:lnTo>
                  <a:lnTo>
                    <a:pt x="539" y="378"/>
                  </a:lnTo>
                  <a:lnTo>
                    <a:pt x="537" y="378"/>
                  </a:lnTo>
                  <a:lnTo>
                    <a:pt x="535" y="378"/>
                  </a:lnTo>
                  <a:lnTo>
                    <a:pt x="534" y="378"/>
                  </a:lnTo>
                  <a:lnTo>
                    <a:pt x="533" y="378"/>
                  </a:lnTo>
                  <a:lnTo>
                    <a:pt x="532" y="378"/>
                  </a:lnTo>
                  <a:lnTo>
                    <a:pt x="528" y="379"/>
                  </a:lnTo>
                  <a:lnTo>
                    <a:pt x="526" y="380"/>
                  </a:lnTo>
                  <a:lnTo>
                    <a:pt x="524" y="380"/>
                  </a:lnTo>
                  <a:lnTo>
                    <a:pt x="522" y="380"/>
                  </a:lnTo>
                  <a:lnTo>
                    <a:pt x="518" y="380"/>
                  </a:lnTo>
                  <a:lnTo>
                    <a:pt x="515" y="379"/>
                  </a:lnTo>
                  <a:lnTo>
                    <a:pt x="513" y="379"/>
                  </a:lnTo>
                  <a:lnTo>
                    <a:pt x="509" y="378"/>
                  </a:lnTo>
                  <a:lnTo>
                    <a:pt x="507" y="377"/>
                  </a:lnTo>
                  <a:lnTo>
                    <a:pt x="507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5" y="378"/>
                  </a:lnTo>
                  <a:lnTo>
                    <a:pt x="504" y="379"/>
                  </a:lnTo>
                  <a:lnTo>
                    <a:pt x="504" y="381"/>
                  </a:lnTo>
                  <a:lnTo>
                    <a:pt x="503" y="384"/>
                  </a:lnTo>
                  <a:lnTo>
                    <a:pt x="500" y="395"/>
                  </a:lnTo>
                  <a:lnTo>
                    <a:pt x="500" y="397"/>
                  </a:lnTo>
                  <a:lnTo>
                    <a:pt x="499" y="398"/>
                  </a:lnTo>
                  <a:lnTo>
                    <a:pt x="498" y="400"/>
                  </a:lnTo>
                  <a:lnTo>
                    <a:pt x="498" y="400"/>
                  </a:lnTo>
                  <a:lnTo>
                    <a:pt x="497" y="401"/>
                  </a:lnTo>
                  <a:lnTo>
                    <a:pt x="496" y="402"/>
                  </a:lnTo>
                  <a:lnTo>
                    <a:pt x="496" y="402"/>
                  </a:lnTo>
                  <a:lnTo>
                    <a:pt x="495" y="402"/>
                  </a:lnTo>
                  <a:lnTo>
                    <a:pt x="493" y="402"/>
                  </a:lnTo>
                  <a:lnTo>
                    <a:pt x="491" y="403"/>
                  </a:lnTo>
                  <a:lnTo>
                    <a:pt x="488" y="403"/>
                  </a:lnTo>
                  <a:lnTo>
                    <a:pt x="486" y="402"/>
                  </a:lnTo>
                  <a:lnTo>
                    <a:pt x="484" y="402"/>
                  </a:lnTo>
                  <a:lnTo>
                    <a:pt x="478" y="401"/>
                  </a:lnTo>
                  <a:lnTo>
                    <a:pt x="477" y="401"/>
                  </a:lnTo>
                  <a:lnTo>
                    <a:pt x="476" y="401"/>
                  </a:lnTo>
                  <a:lnTo>
                    <a:pt x="475" y="401"/>
                  </a:lnTo>
                  <a:lnTo>
                    <a:pt x="473" y="401"/>
                  </a:lnTo>
                  <a:lnTo>
                    <a:pt x="469" y="402"/>
                  </a:lnTo>
                  <a:lnTo>
                    <a:pt x="467" y="402"/>
                  </a:lnTo>
                  <a:lnTo>
                    <a:pt x="464" y="403"/>
                  </a:lnTo>
                  <a:lnTo>
                    <a:pt x="462" y="403"/>
                  </a:lnTo>
                  <a:lnTo>
                    <a:pt x="461" y="403"/>
                  </a:lnTo>
                  <a:lnTo>
                    <a:pt x="460" y="403"/>
                  </a:lnTo>
                  <a:lnTo>
                    <a:pt x="459" y="402"/>
                  </a:lnTo>
                  <a:lnTo>
                    <a:pt x="458" y="401"/>
                  </a:lnTo>
                  <a:lnTo>
                    <a:pt x="456" y="401"/>
                  </a:lnTo>
                  <a:lnTo>
                    <a:pt x="456" y="401"/>
                  </a:lnTo>
                  <a:lnTo>
                    <a:pt x="455" y="401"/>
                  </a:lnTo>
                  <a:lnTo>
                    <a:pt x="454" y="401"/>
                  </a:lnTo>
                  <a:lnTo>
                    <a:pt x="453" y="401"/>
                  </a:lnTo>
                  <a:lnTo>
                    <a:pt x="452" y="401"/>
                  </a:lnTo>
                  <a:lnTo>
                    <a:pt x="451" y="402"/>
                  </a:lnTo>
                  <a:lnTo>
                    <a:pt x="449" y="402"/>
                  </a:lnTo>
                  <a:lnTo>
                    <a:pt x="448" y="403"/>
                  </a:lnTo>
                  <a:lnTo>
                    <a:pt x="447" y="404"/>
                  </a:lnTo>
                  <a:lnTo>
                    <a:pt x="447" y="404"/>
                  </a:lnTo>
                  <a:lnTo>
                    <a:pt x="444" y="407"/>
                  </a:lnTo>
                  <a:lnTo>
                    <a:pt x="443" y="409"/>
                  </a:lnTo>
                  <a:lnTo>
                    <a:pt x="441" y="410"/>
                  </a:lnTo>
                  <a:lnTo>
                    <a:pt x="440" y="411"/>
                  </a:lnTo>
                  <a:lnTo>
                    <a:pt x="439" y="412"/>
                  </a:lnTo>
                  <a:lnTo>
                    <a:pt x="439" y="412"/>
                  </a:lnTo>
                  <a:lnTo>
                    <a:pt x="438" y="412"/>
                  </a:lnTo>
                  <a:lnTo>
                    <a:pt x="437" y="412"/>
                  </a:lnTo>
                  <a:lnTo>
                    <a:pt x="437" y="412"/>
                  </a:lnTo>
                  <a:lnTo>
                    <a:pt x="436" y="412"/>
                  </a:lnTo>
                  <a:lnTo>
                    <a:pt x="436" y="412"/>
                  </a:lnTo>
                  <a:lnTo>
                    <a:pt x="435" y="412"/>
                  </a:lnTo>
                  <a:lnTo>
                    <a:pt x="435" y="411"/>
                  </a:lnTo>
                  <a:lnTo>
                    <a:pt x="429" y="403"/>
                  </a:lnTo>
                  <a:lnTo>
                    <a:pt x="428" y="401"/>
                  </a:lnTo>
                  <a:lnTo>
                    <a:pt x="426" y="400"/>
                  </a:lnTo>
                  <a:lnTo>
                    <a:pt x="425" y="399"/>
                  </a:lnTo>
                  <a:lnTo>
                    <a:pt x="424" y="398"/>
                  </a:lnTo>
                  <a:lnTo>
                    <a:pt x="420" y="395"/>
                  </a:lnTo>
                  <a:lnTo>
                    <a:pt x="415" y="392"/>
                  </a:lnTo>
                  <a:lnTo>
                    <a:pt x="413" y="391"/>
                  </a:lnTo>
                  <a:lnTo>
                    <a:pt x="411" y="390"/>
                  </a:lnTo>
                  <a:lnTo>
                    <a:pt x="409" y="389"/>
                  </a:lnTo>
                  <a:lnTo>
                    <a:pt x="404" y="387"/>
                  </a:lnTo>
                  <a:lnTo>
                    <a:pt x="398" y="386"/>
                  </a:lnTo>
                  <a:lnTo>
                    <a:pt x="397" y="385"/>
                  </a:lnTo>
                  <a:lnTo>
                    <a:pt x="394" y="385"/>
                  </a:lnTo>
                  <a:lnTo>
                    <a:pt x="393" y="384"/>
                  </a:lnTo>
                  <a:lnTo>
                    <a:pt x="392" y="384"/>
                  </a:lnTo>
                  <a:lnTo>
                    <a:pt x="391" y="384"/>
                  </a:lnTo>
                  <a:lnTo>
                    <a:pt x="389" y="382"/>
                  </a:lnTo>
                  <a:lnTo>
                    <a:pt x="387" y="381"/>
                  </a:lnTo>
                  <a:lnTo>
                    <a:pt x="386" y="379"/>
                  </a:lnTo>
                  <a:lnTo>
                    <a:pt x="384" y="378"/>
                  </a:lnTo>
                  <a:lnTo>
                    <a:pt x="382" y="375"/>
                  </a:lnTo>
                  <a:lnTo>
                    <a:pt x="381" y="373"/>
                  </a:lnTo>
                  <a:lnTo>
                    <a:pt x="379" y="371"/>
                  </a:lnTo>
                  <a:lnTo>
                    <a:pt x="374" y="365"/>
                  </a:lnTo>
                  <a:lnTo>
                    <a:pt x="372" y="364"/>
                  </a:lnTo>
                  <a:lnTo>
                    <a:pt x="370" y="362"/>
                  </a:lnTo>
                  <a:lnTo>
                    <a:pt x="368" y="361"/>
                  </a:lnTo>
                  <a:lnTo>
                    <a:pt x="366" y="359"/>
                  </a:lnTo>
                  <a:lnTo>
                    <a:pt x="364" y="358"/>
                  </a:lnTo>
                  <a:lnTo>
                    <a:pt x="362" y="357"/>
                  </a:lnTo>
                  <a:lnTo>
                    <a:pt x="356" y="355"/>
                  </a:lnTo>
                  <a:lnTo>
                    <a:pt x="351" y="351"/>
                  </a:lnTo>
                  <a:lnTo>
                    <a:pt x="349" y="351"/>
                  </a:lnTo>
                  <a:lnTo>
                    <a:pt x="348" y="351"/>
                  </a:lnTo>
                  <a:lnTo>
                    <a:pt x="344" y="349"/>
                  </a:lnTo>
                  <a:lnTo>
                    <a:pt x="339" y="348"/>
                  </a:lnTo>
                  <a:lnTo>
                    <a:pt x="333" y="346"/>
                  </a:lnTo>
                  <a:lnTo>
                    <a:pt x="332" y="346"/>
                  </a:lnTo>
                  <a:lnTo>
                    <a:pt x="328" y="344"/>
                  </a:lnTo>
                  <a:lnTo>
                    <a:pt x="327" y="344"/>
                  </a:lnTo>
                  <a:lnTo>
                    <a:pt x="326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17" y="343"/>
                  </a:lnTo>
                  <a:lnTo>
                    <a:pt x="315" y="343"/>
                  </a:lnTo>
                  <a:lnTo>
                    <a:pt x="314" y="342"/>
                  </a:lnTo>
                  <a:lnTo>
                    <a:pt x="313" y="342"/>
                  </a:lnTo>
                  <a:lnTo>
                    <a:pt x="312" y="342"/>
                  </a:lnTo>
                  <a:lnTo>
                    <a:pt x="312" y="342"/>
                  </a:lnTo>
                  <a:lnTo>
                    <a:pt x="311" y="341"/>
                  </a:lnTo>
                  <a:lnTo>
                    <a:pt x="310" y="341"/>
                  </a:lnTo>
                  <a:lnTo>
                    <a:pt x="309" y="340"/>
                  </a:lnTo>
                  <a:lnTo>
                    <a:pt x="307" y="338"/>
                  </a:lnTo>
                  <a:lnTo>
                    <a:pt x="304" y="334"/>
                  </a:lnTo>
                  <a:lnTo>
                    <a:pt x="302" y="333"/>
                  </a:lnTo>
                  <a:lnTo>
                    <a:pt x="300" y="331"/>
                  </a:lnTo>
                  <a:lnTo>
                    <a:pt x="299" y="330"/>
                  </a:lnTo>
                  <a:lnTo>
                    <a:pt x="298" y="329"/>
                  </a:lnTo>
                  <a:lnTo>
                    <a:pt x="297" y="329"/>
                  </a:lnTo>
                  <a:lnTo>
                    <a:pt x="296" y="328"/>
                  </a:lnTo>
                  <a:lnTo>
                    <a:pt x="295" y="327"/>
                  </a:lnTo>
                  <a:lnTo>
                    <a:pt x="293" y="327"/>
                  </a:lnTo>
                  <a:lnTo>
                    <a:pt x="291" y="326"/>
                  </a:lnTo>
                  <a:lnTo>
                    <a:pt x="287" y="325"/>
                  </a:lnTo>
                  <a:lnTo>
                    <a:pt x="284" y="325"/>
                  </a:lnTo>
                  <a:lnTo>
                    <a:pt x="282" y="324"/>
                  </a:lnTo>
                  <a:lnTo>
                    <a:pt x="280" y="323"/>
                  </a:lnTo>
                  <a:lnTo>
                    <a:pt x="279" y="323"/>
                  </a:lnTo>
                  <a:lnTo>
                    <a:pt x="278" y="322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0"/>
                  </a:lnTo>
                  <a:lnTo>
                    <a:pt x="274" y="319"/>
                  </a:lnTo>
                  <a:lnTo>
                    <a:pt x="273" y="318"/>
                  </a:lnTo>
                  <a:lnTo>
                    <a:pt x="271" y="315"/>
                  </a:lnTo>
                  <a:lnTo>
                    <a:pt x="270" y="314"/>
                  </a:lnTo>
                  <a:lnTo>
                    <a:pt x="269" y="314"/>
                  </a:lnTo>
                  <a:lnTo>
                    <a:pt x="268" y="313"/>
                  </a:lnTo>
                  <a:lnTo>
                    <a:pt x="268" y="313"/>
                  </a:lnTo>
                  <a:lnTo>
                    <a:pt x="267" y="313"/>
                  </a:lnTo>
                  <a:lnTo>
                    <a:pt x="266" y="313"/>
                  </a:lnTo>
                  <a:lnTo>
                    <a:pt x="265" y="314"/>
                  </a:lnTo>
                  <a:lnTo>
                    <a:pt x="264" y="315"/>
                  </a:lnTo>
                  <a:lnTo>
                    <a:pt x="263" y="316"/>
                  </a:lnTo>
                  <a:lnTo>
                    <a:pt x="261" y="318"/>
                  </a:lnTo>
                  <a:lnTo>
                    <a:pt x="260" y="319"/>
                  </a:lnTo>
                  <a:lnTo>
                    <a:pt x="259" y="321"/>
                  </a:lnTo>
                  <a:lnTo>
                    <a:pt x="257" y="323"/>
                  </a:lnTo>
                  <a:lnTo>
                    <a:pt x="256" y="326"/>
                  </a:lnTo>
                  <a:lnTo>
                    <a:pt x="254" y="330"/>
                  </a:lnTo>
                  <a:lnTo>
                    <a:pt x="254" y="331"/>
                  </a:lnTo>
                  <a:lnTo>
                    <a:pt x="253" y="332"/>
                  </a:lnTo>
                  <a:lnTo>
                    <a:pt x="252" y="334"/>
                  </a:lnTo>
                  <a:lnTo>
                    <a:pt x="250" y="336"/>
                  </a:lnTo>
                  <a:lnTo>
                    <a:pt x="248" y="340"/>
                  </a:lnTo>
                  <a:lnTo>
                    <a:pt x="247" y="340"/>
                  </a:lnTo>
                  <a:lnTo>
                    <a:pt x="246" y="341"/>
                  </a:lnTo>
                  <a:lnTo>
                    <a:pt x="245" y="342"/>
                  </a:lnTo>
                  <a:lnTo>
                    <a:pt x="245" y="342"/>
                  </a:lnTo>
                  <a:lnTo>
                    <a:pt x="243" y="343"/>
                  </a:lnTo>
                  <a:lnTo>
                    <a:pt x="242" y="343"/>
                  </a:lnTo>
                  <a:lnTo>
                    <a:pt x="241" y="343"/>
                  </a:lnTo>
                  <a:lnTo>
                    <a:pt x="239" y="343"/>
                  </a:lnTo>
                  <a:lnTo>
                    <a:pt x="237" y="343"/>
                  </a:lnTo>
                  <a:lnTo>
                    <a:pt x="235" y="343"/>
                  </a:lnTo>
                  <a:lnTo>
                    <a:pt x="234" y="343"/>
                  </a:lnTo>
                  <a:lnTo>
                    <a:pt x="233" y="343"/>
                  </a:lnTo>
                  <a:lnTo>
                    <a:pt x="232" y="342"/>
                  </a:lnTo>
                  <a:lnTo>
                    <a:pt x="231" y="342"/>
                  </a:lnTo>
                  <a:lnTo>
                    <a:pt x="229" y="341"/>
                  </a:lnTo>
                  <a:lnTo>
                    <a:pt x="224" y="339"/>
                  </a:lnTo>
                  <a:lnTo>
                    <a:pt x="216" y="334"/>
                  </a:lnTo>
                  <a:lnTo>
                    <a:pt x="213" y="333"/>
                  </a:lnTo>
                  <a:lnTo>
                    <a:pt x="212" y="332"/>
                  </a:lnTo>
                  <a:lnTo>
                    <a:pt x="211" y="331"/>
                  </a:lnTo>
                  <a:lnTo>
                    <a:pt x="210" y="330"/>
                  </a:lnTo>
                  <a:lnTo>
                    <a:pt x="209" y="329"/>
                  </a:lnTo>
                  <a:lnTo>
                    <a:pt x="208" y="327"/>
                  </a:lnTo>
                  <a:lnTo>
                    <a:pt x="207" y="326"/>
                  </a:lnTo>
                  <a:lnTo>
                    <a:pt x="207" y="325"/>
                  </a:lnTo>
                  <a:lnTo>
                    <a:pt x="207" y="323"/>
                  </a:lnTo>
                  <a:lnTo>
                    <a:pt x="207" y="322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8" y="315"/>
                  </a:lnTo>
                  <a:lnTo>
                    <a:pt x="208" y="314"/>
                  </a:lnTo>
                  <a:lnTo>
                    <a:pt x="208" y="314"/>
                  </a:lnTo>
                  <a:lnTo>
                    <a:pt x="208" y="313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7" y="310"/>
                  </a:lnTo>
                  <a:lnTo>
                    <a:pt x="207" y="310"/>
                  </a:lnTo>
                  <a:lnTo>
                    <a:pt x="206" y="310"/>
                  </a:lnTo>
                  <a:lnTo>
                    <a:pt x="203" y="309"/>
                  </a:lnTo>
                  <a:lnTo>
                    <a:pt x="202" y="309"/>
                  </a:lnTo>
                  <a:lnTo>
                    <a:pt x="200" y="308"/>
                  </a:lnTo>
                  <a:lnTo>
                    <a:pt x="199" y="308"/>
                  </a:lnTo>
                  <a:lnTo>
                    <a:pt x="197" y="307"/>
                  </a:lnTo>
                  <a:lnTo>
                    <a:pt x="196" y="306"/>
                  </a:lnTo>
                  <a:lnTo>
                    <a:pt x="194" y="305"/>
                  </a:lnTo>
                  <a:lnTo>
                    <a:pt x="191" y="303"/>
                  </a:lnTo>
                  <a:lnTo>
                    <a:pt x="190" y="302"/>
                  </a:lnTo>
                  <a:lnTo>
                    <a:pt x="188" y="301"/>
                  </a:lnTo>
                  <a:lnTo>
                    <a:pt x="186" y="301"/>
                  </a:lnTo>
                  <a:lnTo>
                    <a:pt x="184" y="300"/>
                  </a:lnTo>
                  <a:lnTo>
                    <a:pt x="182" y="299"/>
                  </a:lnTo>
                  <a:lnTo>
                    <a:pt x="180" y="299"/>
                  </a:lnTo>
                  <a:lnTo>
                    <a:pt x="178" y="298"/>
                  </a:lnTo>
                  <a:lnTo>
                    <a:pt x="177" y="298"/>
                  </a:lnTo>
                  <a:lnTo>
                    <a:pt x="176" y="297"/>
                  </a:lnTo>
                  <a:lnTo>
                    <a:pt x="175" y="297"/>
                  </a:lnTo>
                  <a:lnTo>
                    <a:pt x="174" y="296"/>
                  </a:lnTo>
                  <a:lnTo>
                    <a:pt x="174" y="296"/>
                  </a:lnTo>
                  <a:lnTo>
                    <a:pt x="173" y="295"/>
                  </a:lnTo>
                  <a:lnTo>
                    <a:pt x="173" y="294"/>
                  </a:lnTo>
                  <a:lnTo>
                    <a:pt x="172" y="293"/>
                  </a:lnTo>
                  <a:lnTo>
                    <a:pt x="171" y="289"/>
                  </a:lnTo>
                  <a:lnTo>
                    <a:pt x="171" y="288"/>
                  </a:lnTo>
                  <a:lnTo>
                    <a:pt x="171" y="288"/>
                  </a:lnTo>
                  <a:lnTo>
                    <a:pt x="170" y="287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7" y="285"/>
                  </a:lnTo>
                  <a:lnTo>
                    <a:pt x="164" y="284"/>
                  </a:lnTo>
                  <a:lnTo>
                    <a:pt x="162" y="283"/>
                  </a:lnTo>
                  <a:lnTo>
                    <a:pt x="158" y="283"/>
                  </a:lnTo>
                  <a:lnTo>
                    <a:pt x="157" y="282"/>
                  </a:lnTo>
                  <a:lnTo>
                    <a:pt x="155" y="282"/>
                  </a:lnTo>
                  <a:lnTo>
                    <a:pt x="154" y="281"/>
                  </a:lnTo>
                  <a:lnTo>
                    <a:pt x="152" y="280"/>
                  </a:lnTo>
                  <a:lnTo>
                    <a:pt x="150" y="279"/>
                  </a:lnTo>
                  <a:lnTo>
                    <a:pt x="149" y="278"/>
                  </a:lnTo>
                  <a:lnTo>
                    <a:pt x="148" y="277"/>
                  </a:lnTo>
                  <a:lnTo>
                    <a:pt x="147" y="276"/>
                  </a:lnTo>
                  <a:lnTo>
                    <a:pt x="143" y="272"/>
                  </a:lnTo>
                  <a:lnTo>
                    <a:pt x="143" y="272"/>
                  </a:lnTo>
                  <a:lnTo>
                    <a:pt x="142" y="272"/>
                  </a:lnTo>
                  <a:lnTo>
                    <a:pt x="141" y="271"/>
                  </a:lnTo>
                  <a:lnTo>
                    <a:pt x="139" y="270"/>
                  </a:lnTo>
                  <a:lnTo>
                    <a:pt x="135" y="268"/>
                  </a:lnTo>
                  <a:lnTo>
                    <a:pt x="134" y="268"/>
                  </a:lnTo>
                  <a:lnTo>
                    <a:pt x="132" y="267"/>
                  </a:lnTo>
                  <a:lnTo>
                    <a:pt x="131" y="266"/>
                  </a:lnTo>
                  <a:lnTo>
                    <a:pt x="130" y="266"/>
                  </a:lnTo>
                  <a:lnTo>
                    <a:pt x="129" y="265"/>
                  </a:lnTo>
                  <a:lnTo>
                    <a:pt x="126" y="264"/>
                  </a:lnTo>
                  <a:lnTo>
                    <a:pt x="125" y="264"/>
                  </a:lnTo>
                  <a:lnTo>
                    <a:pt x="124" y="264"/>
                  </a:lnTo>
                  <a:lnTo>
                    <a:pt x="123" y="264"/>
                  </a:lnTo>
                  <a:lnTo>
                    <a:pt x="122" y="264"/>
                  </a:lnTo>
                  <a:lnTo>
                    <a:pt x="120" y="265"/>
                  </a:lnTo>
                  <a:lnTo>
                    <a:pt x="119" y="265"/>
                  </a:lnTo>
                  <a:lnTo>
                    <a:pt x="118" y="265"/>
                  </a:lnTo>
                  <a:lnTo>
                    <a:pt x="117" y="265"/>
                  </a:lnTo>
                  <a:lnTo>
                    <a:pt x="115" y="265"/>
                  </a:lnTo>
                  <a:lnTo>
                    <a:pt x="112" y="264"/>
                  </a:lnTo>
                  <a:lnTo>
                    <a:pt x="111" y="264"/>
                  </a:lnTo>
                  <a:lnTo>
                    <a:pt x="110" y="264"/>
                  </a:lnTo>
                  <a:lnTo>
                    <a:pt x="109" y="264"/>
                  </a:lnTo>
                  <a:lnTo>
                    <a:pt x="104" y="265"/>
                  </a:lnTo>
                  <a:lnTo>
                    <a:pt x="102" y="265"/>
                  </a:lnTo>
                  <a:lnTo>
                    <a:pt x="101" y="265"/>
                  </a:lnTo>
                  <a:lnTo>
                    <a:pt x="99" y="264"/>
                  </a:lnTo>
                  <a:lnTo>
                    <a:pt x="97" y="264"/>
                  </a:lnTo>
                  <a:lnTo>
                    <a:pt x="96" y="264"/>
                  </a:lnTo>
                  <a:lnTo>
                    <a:pt x="95" y="263"/>
                  </a:lnTo>
                  <a:lnTo>
                    <a:pt x="94" y="263"/>
                  </a:lnTo>
                  <a:lnTo>
                    <a:pt x="93" y="263"/>
                  </a:lnTo>
                  <a:lnTo>
                    <a:pt x="92" y="261"/>
                  </a:lnTo>
                  <a:lnTo>
                    <a:pt x="89" y="259"/>
                  </a:lnTo>
                  <a:lnTo>
                    <a:pt x="88" y="258"/>
                  </a:lnTo>
                  <a:lnTo>
                    <a:pt x="85" y="255"/>
                  </a:lnTo>
                  <a:lnTo>
                    <a:pt x="84" y="254"/>
                  </a:lnTo>
                  <a:lnTo>
                    <a:pt x="74" y="247"/>
                  </a:lnTo>
                  <a:lnTo>
                    <a:pt x="69" y="244"/>
                  </a:lnTo>
                  <a:lnTo>
                    <a:pt x="67" y="242"/>
                  </a:lnTo>
                  <a:lnTo>
                    <a:pt x="59" y="236"/>
                  </a:lnTo>
                  <a:lnTo>
                    <a:pt x="53" y="232"/>
                  </a:lnTo>
                  <a:lnTo>
                    <a:pt x="53" y="232"/>
                  </a:lnTo>
                  <a:lnTo>
                    <a:pt x="53" y="231"/>
                  </a:lnTo>
                  <a:lnTo>
                    <a:pt x="53" y="228"/>
                  </a:lnTo>
                  <a:lnTo>
                    <a:pt x="54" y="223"/>
                  </a:lnTo>
                  <a:lnTo>
                    <a:pt x="55" y="218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6" y="211"/>
                  </a:lnTo>
                  <a:lnTo>
                    <a:pt x="56" y="210"/>
                  </a:lnTo>
                  <a:lnTo>
                    <a:pt x="56" y="209"/>
                  </a:lnTo>
                  <a:lnTo>
                    <a:pt x="57" y="208"/>
                  </a:lnTo>
                  <a:lnTo>
                    <a:pt x="59" y="205"/>
                  </a:lnTo>
                  <a:lnTo>
                    <a:pt x="60" y="204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5"/>
                  </a:lnTo>
                  <a:lnTo>
                    <a:pt x="65" y="193"/>
                  </a:lnTo>
                  <a:lnTo>
                    <a:pt x="65" y="191"/>
                  </a:lnTo>
                  <a:lnTo>
                    <a:pt x="66" y="190"/>
                  </a:lnTo>
                  <a:lnTo>
                    <a:pt x="66" y="189"/>
                  </a:lnTo>
                  <a:lnTo>
                    <a:pt x="66" y="187"/>
                  </a:lnTo>
                  <a:lnTo>
                    <a:pt x="65" y="186"/>
                  </a:lnTo>
                  <a:lnTo>
                    <a:pt x="65" y="182"/>
                  </a:lnTo>
                  <a:lnTo>
                    <a:pt x="64" y="181"/>
                  </a:lnTo>
                  <a:lnTo>
                    <a:pt x="64" y="180"/>
                  </a:lnTo>
                  <a:lnTo>
                    <a:pt x="64" y="179"/>
                  </a:lnTo>
                  <a:lnTo>
                    <a:pt x="64" y="178"/>
                  </a:lnTo>
                  <a:lnTo>
                    <a:pt x="65" y="177"/>
                  </a:lnTo>
                  <a:lnTo>
                    <a:pt x="65" y="174"/>
                  </a:lnTo>
                  <a:lnTo>
                    <a:pt x="65" y="172"/>
                  </a:lnTo>
                  <a:lnTo>
                    <a:pt x="65" y="171"/>
                  </a:lnTo>
                  <a:lnTo>
                    <a:pt x="65" y="170"/>
                  </a:lnTo>
                  <a:lnTo>
                    <a:pt x="65" y="169"/>
                  </a:lnTo>
                  <a:lnTo>
                    <a:pt x="65" y="168"/>
                  </a:lnTo>
                  <a:lnTo>
                    <a:pt x="64" y="167"/>
                  </a:lnTo>
                  <a:lnTo>
                    <a:pt x="63" y="166"/>
                  </a:lnTo>
                  <a:lnTo>
                    <a:pt x="62" y="165"/>
                  </a:lnTo>
                  <a:lnTo>
                    <a:pt x="61" y="164"/>
                  </a:lnTo>
                  <a:lnTo>
                    <a:pt x="59" y="163"/>
                  </a:lnTo>
                  <a:lnTo>
                    <a:pt x="58" y="162"/>
                  </a:lnTo>
                  <a:lnTo>
                    <a:pt x="54" y="160"/>
                  </a:lnTo>
                  <a:lnTo>
                    <a:pt x="53" y="160"/>
                  </a:lnTo>
                  <a:lnTo>
                    <a:pt x="50" y="158"/>
                  </a:lnTo>
                  <a:lnTo>
                    <a:pt x="48" y="156"/>
                  </a:lnTo>
                  <a:lnTo>
                    <a:pt x="46" y="155"/>
                  </a:lnTo>
                  <a:lnTo>
                    <a:pt x="45" y="154"/>
                  </a:lnTo>
                  <a:lnTo>
                    <a:pt x="43" y="152"/>
                  </a:lnTo>
                  <a:lnTo>
                    <a:pt x="43" y="151"/>
                  </a:lnTo>
                  <a:lnTo>
                    <a:pt x="42" y="151"/>
                  </a:lnTo>
                  <a:lnTo>
                    <a:pt x="42" y="150"/>
                  </a:lnTo>
                  <a:lnTo>
                    <a:pt x="41" y="149"/>
                  </a:lnTo>
                  <a:lnTo>
                    <a:pt x="41" y="148"/>
                  </a:lnTo>
                  <a:lnTo>
                    <a:pt x="41" y="147"/>
                  </a:lnTo>
                  <a:lnTo>
                    <a:pt x="41" y="144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0" y="141"/>
                  </a:lnTo>
                  <a:lnTo>
                    <a:pt x="40" y="14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6" y="138"/>
                  </a:lnTo>
                  <a:lnTo>
                    <a:pt x="35" y="137"/>
                  </a:lnTo>
                  <a:lnTo>
                    <a:pt x="34" y="137"/>
                  </a:lnTo>
                  <a:lnTo>
                    <a:pt x="34" y="136"/>
                  </a:lnTo>
                  <a:lnTo>
                    <a:pt x="33" y="136"/>
                  </a:lnTo>
                  <a:lnTo>
                    <a:pt x="32" y="136"/>
                  </a:lnTo>
                  <a:lnTo>
                    <a:pt x="30" y="136"/>
                  </a:lnTo>
                  <a:lnTo>
                    <a:pt x="29" y="135"/>
                  </a:lnTo>
                  <a:lnTo>
                    <a:pt x="26" y="135"/>
                  </a:lnTo>
                  <a:lnTo>
                    <a:pt x="24" y="134"/>
                  </a:lnTo>
                  <a:lnTo>
                    <a:pt x="23" y="134"/>
                  </a:lnTo>
                  <a:lnTo>
                    <a:pt x="23" y="133"/>
                  </a:lnTo>
                  <a:lnTo>
                    <a:pt x="22" y="133"/>
                  </a:lnTo>
                  <a:lnTo>
                    <a:pt x="21" y="131"/>
                  </a:lnTo>
                  <a:lnTo>
                    <a:pt x="20" y="131"/>
                  </a:lnTo>
                  <a:lnTo>
                    <a:pt x="19" y="130"/>
                  </a:lnTo>
                  <a:lnTo>
                    <a:pt x="17" y="129"/>
                  </a:lnTo>
                  <a:lnTo>
                    <a:pt x="16" y="129"/>
                  </a:lnTo>
                  <a:lnTo>
                    <a:pt x="15" y="128"/>
                  </a:lnTo>
                  <a:lnTo>
                    <a:pt x="12" y="127"/>
                  </a:lnTo>
                  <a:lnTo>
                    <a:pt x="10" y="127"/>
                  </a:lnTo>
                  <a:lnTo>
                    <a:pt x="8" y="126"/>
                  </a:lnTo>
                  <a:lnTo>
                    <a:pt x="7" y="125"/>
                  </a:lnTo>
                  <a:lnTo>
                    <a:pt x="5" y="124"/>
                  </a:lnTo>
                  <a:lnTo>
                    <a:pt x="4" y="124"/>
                  </a:lnTo>
                  <a:lnTo>
                    <a:pt x="3" y="123"/>
                  </a:lnTo>
                  <a:lnTo>
                    <a:pt x="2" y="122"/>
                  </a:lnTo>
                  <a:lnTo>
                    <a:pt x="1" y="121"/>
                  </a:lnTo>
                  <a:lnTo>
                    <a:pt x="1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3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8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10" y="100"/>
                  </a:lnTo>
                  <a:lnTo>
                    <a:pt x="11" y="99"/>
                  </a:lnTo>
                  <a:lnTo>
                    <a:pt x="12" y="98"/>
                  </a:lnTo>
                  <a:lnTo>
                    <a:pt x="13" y="98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5"/>
                  </a:lnTo>
                  <a:lnTo>
                    <a:pt x="14" y="94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8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5" y="76"/>
                  </a:lnTo>
                  <a:lnTo>
                    <a:pt x="15" y="75"/>
                  </a:lnTo>
                  <a:lnTo>
                    <a:pt x="16" y="75"/>
                  </a:lnTo>
                  <a:lnTo>
                    <a:pt x="16" y="74"/>
                  </a:lnTo>
                  <a:lnTo>
                    <a:pt x="17" y="74"/>
                  </a:lnTo>
                  <a:lnTo>
                    <a:pt x="19" y="73"/>
                  </a:lnTo>
                  <a:lnTo>
                    <a:pt x="21" y="73"/>
                  </a:lnTo>
                  <a:lnTo>
                    <a:pt x="22" y="72"/>
                  </a:lnTo>
                  <a:lnTo>
                    <a:pt x="23" y="72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5" y="70"/>
                  </a:lnTo>
                  <a:lnTo>
                    <a:pt x="26" y="70"/>
                  </a:lnTo>
                  <a:lnTo>
                    <a:pt x="26" y="69"/>
                  </a:lnTo>
                  <a:lnTo>
                    <a:pt x="27" y="70"/>
                  </a:lnTo>
                  <a:lnTo>
                    <a:pt x="27" y="71"/>
                  </a:lnTo>
                  <a:lnTo>
                    <a:pt x="28" y="71"/>
                  </a:lnTo>
                  <a:lnTo>
                    <a:pt x="29" y="72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3" y="74"/>
                  </a:lnTo>
                  <a:lnTo>
                    <a:pt x="35" y="74"/>
                  </a:lnTo>
                  <a:lnTo>
                    <a:pt x="36" y="74"/>
                  </a:lnTo>
                  <a:lnTo>
                    <a:pt x="37" y="74"/>
                  </a:lnTo>
                  <a:lnTo>
                    <a:pt x="38" y="73"/>
                  </a:lnTo>
                  <a:lnTo>
                    <a:pt x="40" y="73"/>
                  </a:lnTo>
                  <a:lnTo>
                    <a:pt x="41" y="73"/>
                  </a:lnTo>
                  <a:lnTo>
                    <a:pt x="43" y="72"/>
                  </a:lnTo>
                  <a:lnTo>
                    <a:pt x="44" y="72"/>
                  </a:lnTo>
                  <a:lnTo>
                    <a:pt x="45" y="71"/>
                  </a:lnTo>
                  <a:lnTo>
                    <a:pt x="47" y="70"/>
                  </a:lnTo>
                  <a:lnTo>
                    <a:pt x="49" y="69"/>
                  </a:lnTo>
                  <a:lnTo>
                    <a:pt x="51" y="67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6" y="65"/>
                  </a:lnTo>
                  <a:lnTo>
                    <a:pt x="57" y="64"/>
                  </a:lnTo>
                  <a:lnTo>
                    <a:pt x="59" y="62"/>
                  </a:lnTo>
                  <a:lnTo>
                    <a:pt x="60" y="61"/>
                  </a:lnTo>
                  <a:lnTo>
                    <a:pt x="61" y="61"/>
                  </a:lnTo>
                  <a:lnTo>
                    <a:pt x="61" y="60"/>
                  </a:lnTo>
                  <a:lnTo>
                    <a:pt x="63" y="57"/>
                  </a:lnTo>
                  <a:lnTo>
                    <a:pt x="63" y="56"/>
                  </a:lnTo>
                  <a:lnTo>
                    <a:pt x="64" y="55"/>
                  </a:lnTo>
                  <a:lnTo>
                    <a:pt x="65" y="54"/>
                  </a:lnTo>
                  <a:lnTo>
                    <a:pt x="65" y="53"/>
                  </a:lnTo>
                  <a:lnTo>
                    <a:pt x="66" y="53"/>
                  </a:lnTo>
                  <a:lnTo>
                    <a:pt x="67" y="52"/>
                  </a:lnTo>
                  <a:lnTo>
                    <a:pt x="68" y="51"/>
                  </a:lnTo>
                  <a:lnTo>
                    <a:pt x="70" y="51"/>
                  </a:lnTo>
                  <a:lnTo>
                    <a:pt x="71" y="50"/>
                  </a:lnTo>
                  <a:lnTo>
                    <a:pt x="74" y="50"/>
                  </a:lnTo>
                  <a:lnTo>
                    <a:pt x="75" y="49"/>
                  </a:lnTo>
                  <a:lnTo>
                    <a:pt x="76" y="49"/>
                  </a:lnTo>
                  <a:lnTo>
                    <a:pt x="81" y="46"/>
                  </a:lnTo>
                  <a:lnTo>
                    <a:pt x="82" y="46"/>
                  </a:lnTo>
                  <a:lnTo>
                    <a:pt x="82" y="46"/>
                  </a:lnTo>
                  <a:lnTo>
                    <a:pt x="83" y="46"/>
                  </a:lnTo>
                  <a:lnTo>
                    <a:pt x="84" y="46"/>
                  </a:lnTo>
                  <a:lnTo>
                    <a:pt x="84" y="46"/>
                  </a:lnTo>
                  <a:lnTo>
                    <a:pt x="85" y="46"/>
                  </a:lnTo>
                  <a:lnTo>
                    <a:pt x="85" y="47"/>
                  </a:lnTo>
                  <a:lnTo>
                    <a:pt x="86" y="47"/>
                  </a:lnTo>
                  <a:lnTo>
                    <a:pt x="88" y="49"/>
                  </a:lnTo>
                  <a:lnTo>
                    <a:pt x="90" y="50"/>
                  </a:lnTo>
                  <a:lnTo>
                    <a:pt x="91" y="51"/>
                  </a:lnTo>
                  <a:lnTo>
                    <a:pt x="92" y="51"/>
                  </a:lnTo>
                  <a:lnTo>
                    <a:pt x="93" y="51"/>
                  </a:lnTo>
                  <a:lnTo>
                    <a:pt x="94" y="51"/>
                  </a:lnTo>
                  <a:lnTo>
                    <a:pt x="96" y="51"/>
                  </a:lnTo>
                  <a:lnTo>
                    <a:pt x="98" y="51"/>
                  </a:lnTo>
                  <a:lnTo>
                    <a:pt x="99" y="51"/>
                  </a:lnTo>
                  <a:lnTo>
                    <a:pt x="103" y="51"/>
                  </a:lnTo>
                  <a:lnTo>
                    <a:pt x="105" y="51"/>
                  </a:lnTo>
                  <a:lnTo>
                    <a:pt x="107" y="51"/>
                  </a:lnTo>
                  <a:lnTo>
                    <a:pt x="109" y="52"/>
                  </a:lnTo>
                  <a:lnTo>
                    <a:pt x="111" y="52"/>
                  </a:lnTo>
                  <a:lnTo>
                    <a:pt x="113" y="52"/>
                  </a:lnTo>
                  <a:lnTo>
                    <a:pt x="115" y="52"/>
                  </a:lnTo>
                  <a:lnTo>
                    <a:pt x="116" y="52"/>
                  </a:lnTo>
                  <a:lnTo>
                    <a:pt x="117" y="52"/>
                  </a:lnTo>
                  <a:lnTo>
                    <a:pt x="118" y="52"/>
                  </a:lnTo>
                  <a:lnTo>
                    <a:pt x="120" y="53"/>
                  </a:lnTo>
                  <a:lnTo>
                    <a:pt x="124" y="55"/>
                  </a:lnTo>
                  <a:lnTo>
                    <a:pt x="126" y="55"/>
                  </a:lnTo>
                  <a:lnTo>
                    <a:pt x="127" y="55"/>
                  </a:lnTo>
                  <a:lnTo>
                    <a:pt x="128" y="55"/>
                  </a:lnTo>
                  <a:lnTo>
                    <a:pt x="130" y="55"/>
                  </a:lnTo>
                  <a:lnTo>
                    <a:pt x="131" y="55"/>
                  </a:lnTo>
                  <a:lnTo>
                    <a:pt x="132" y="55"/>
                  </a:lnTo>
                  <a:lnTo>
                    <a:pt x="134" y="55"/>
                  </a:lnTo>
                  <a:lnTo>
                    <a:pt x="137" y="53"/>
                  </a:lnTo>
                  <a:lnTo>
                    <a:pt x="139" y="52"/>
                  </a:lnTo>
                  <a:lnTo>
                    <a:pt x="141" y="51"/>
                  </a:lnTo>
                  <a:lnTo>
                    <a:pt x="145" y="50"/>
                  </a:lnTo>
                  <a:lnTo>
                    <a:pt x="146" y="50"/>
                  </a:lnTo>
                  <a:lnTo>
                    <a:pt x="148" y="49"/>
                  </a:lnTo>
                  <a:lnTo>
                    <a:pt x="149" y="48"/>
                  </a:lnTo>
                  <a:lnTo>
                    <a:pt x="150" y="47"/>
                  </a:lnTo>
                  <a:lnTo>
                    <a:pt x="151" y="46"/>
                  </a:lnTo>
                  <a:lnTo>
                    <a:pt x="152" y="46"/>
                  </a:lnTo>
                  <a:lnTo>
                    <a:pt x="152" y="45"/>
                  </a:lnTo>
                  <a:lnTo>
                    <a:pt x="153" y="44"/>
                  </a:lnTo>
                  <a:lnTo>
                    <a:pt x="154" y="43"/>
                  </a:lnTo>
                  <a:lnTo>
                    <a:pt x="155" y="39"/>
                  </a:lnTo>
                  <a:lnTo>
                    <a:pt x="156" y="37"/>
                  </a:lnTo>
                  <a:lnTo>
                    <a:pt x="157" y="36"/>
                  </a:lnTo>
                  <a:lnTo>
                    <a:pt x="157" y="36"/>
                  </a:lnTo>
                  <a:lnTo>
                    <a:pt x="158" y="35"/>
                  </a:lnTo>
                  <a:lnTo>
                    <a:pt x="159" y="34"/>
                  </a:lnTo>
                  <a:lnTo>
                    <a:pt x="160" y="32"/>
                  </a:lnTo>
                  <a:lnTo>
                    <a:pt x="161" y="31"/>
                  </a:lnTo>
                  <a:lnTo>
                    <a:pt x="163" y="30"/>
                  </a:lnTo>
                  <a:lnTo>
                    <a:pt x="165" y="29"/>
                  </a:lnTo>
                  <a:lnTo>
                    <a:pt x="167" y="28"/>
                  </a:lnTo>
                  <a:lnTo>
                    <a:pt x="170" y="26"/>
                  </a:lnTo>
                  <a:lnTo>
                    <a:pt x="170" y="26"/>
                  </a:lnTo>
                  <a:lnTo>
                    <a:pt x="171" y="26"/>
                  </a:lnTo>
                  <a:lnTo>
                    <a:pt x="171" y="26"/>
                  </a:lnTo>
                  <a:close/>
                </a:path>
              </a:pathLst>
            </a:custGeom>
            <a:solidFill>
              <a:srgbClr val="6B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 279">
              <a:extLst>
                <a:ext uri="{FF2B5EF4-FFF2-40B4-BE49-F238E27FC236}">
                  <a16:creationId xmlns:a16="http://schemas.microsoft.com/office/drawing/2014/main" id="{A2B78C23-15E9-AE9D-A265-FC48EB3A6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4554" y="3480946"/>
              <a:ext cx="750665" cy="542174"/>
            </a:xfrm>
            <a:custGeom>
              <a:avLst/>
              <a:gdLst>
                <a:gd name="T0" fmla="*/ 185 w 626"/>
                <a:gd name="T1" fmla="*/ 48 h 412"/>
                <a:gd name="T2" fmla="*/ 210 w 626"/>
                <a:gd name="T3" fmla="*/ 42 h 412"/>
                <a:gd name="T4" fmla="*/ 241 w 626"/>
                <a:gd name="T5" fmla="*/ 32 h 412"/>
                <a:gd name="T6" fmla="*/ 269 w 626"/>
                <a:gd name="T7" fmla="*/ 58 h 412"/>
                <a:gd name="T8" fmla="*/ 295 w 626"/>
                <a:gd name="T9" fmla="*/ 76 h 412"/>
                <a:gd name="T10" fmla="*/ 327 w 626"/>
                <a:gd name="T11" fmla="*/ 96 h 412"/>
                <a:gd name="T12" fmla="*/ 361 w 626"/>
                <a:gd name="T13" fmla="*/ 107 h 412"/>
                <a:gd name="T14" fmla="*/ 388 w 626"/>
                <a:gd name="T15" fmla="*/ 106 h 412"/>
                <a:gd name="T16" fmla="*/ 400 w 626"/>
                <a:gd name="T17" fmla="*/ 98 h 412"/>
                <a:gd name="T18" fmla="*/ 410 w 626"/>
                <a:gd name="T19" fmla="*/ 79 h 412"/>
                <a:gd name="T20" fmla="*/ 442 w 626"/>
                <a:gd name="T21" fmla="*/ 56 h 412"/>
                <a:gd name="T22" fmla="*/ 467 w 626"/>
                <a:gd name="T23" fmla="*/ 32 h 412"/>
                <a:gd name="T24" fmla="*/ 487 w 626"/>
                <a:gd name="T25" fmla="*/ 35 h 412"/>
                <a:gd name="T26" fmla="*/ 517 w 626"/>
                <a:gd name="T27" fmla="*/ 47 h 412"/>
                <a:gd name="T28" fmla="*/ 556 w 626"/>
                <a:gd name="T29" fmla="*/ 68 h 412"/>
                <a:gd name="T30" fmla="*/ 580 w 626"/>
                <a:gd name="T31" fmla="*/ 46 h 412"/>
                <a:gd name="T32" fmla="*/ 606 w 626"/>
                <a:gd name="T33" fmla="*/ 8 h 412"/>
                <a:gd name="T34" fmla="*/ 626 w 626"/>
                <a:gd name="T35" fmla="*/ 2 h 412"/>
                <a:gd name="T36" fmla="*/ 609 w 626"/>
                <a:gd name="T37" fmla="*/ 57 h 412"/>
                <a:gd name="T38" fmla="*/ 604 w 626"/>
                <a:gd name="T39" fmla="*/ 87 h 412"/>
                <a:gd name="T40" fmla="*/ 595 w 626"/>
                <a:gd name="T41" fmla="*/ 118 h 412"/>
                <a:gd name="T42" fmla="*/ 571 w 626"/>
                <a:gd name="T43" fmla="*/ 135 h 412"/>
                <a:gd name="T44" fmla="*/ 578 w 626"/>
                <a:gd name="T45" fmla="*/ 172 h 412"/>
                <a:gd name="T46" fmla="*/ 585 w 626"/>
                <a:gd name="T47" fmla="*/ 219 h 412"/>
                <a:gd name="T48" fmla="*/ 584 w 626"/>
                <a:gd name="T49" fmla="*/ 250 h 412"/>
                <a:gd name="T50" fmla="*/ 605 w 626"/>
                <a:gd name="T51" fmla="*/ 285 h 412"/>
                <a:gd name="T52" fmla="*/ 607 w 626"/>
                <a:gd name="T53" fmla="*/ 309 h 412"/>
                <a:gd name="T54" fmla="*/ 625 w 626"/>
                <a:gd name="T55" fmla="*/ 320 h 412"/>
                <a:gd name="T56" fmla="*/ 613 w 626"/>
                <a:gd name="T57" fmla="*/ 357 h 412"/>
                <a:gd name="T58" fmla="*/ 611 w 626"/>
                <a:gd name="T59" fmla="*/ 391 h 412"/>
                <a:gd name="T60" fmla="*/ 586 w 626"/>
                <a:gd name="T61" fmla="*/ 389 h 412"/>
                <a:gd name="T62" fmla="*/ 543 w 626"/>
                <a:gd name="T63" fmla="*/ 380 h 412"/>
                <a:gd name="T64" fmla="*/ 507 w 626"/>
                <a:gd name="T65" fmla="*/ 377 h 412"/>
                <a:gd name="T66" fmla="*/ 493 w 626"/>
                <a:gd name="T67" fmla="*/ 402 h 412"/>
                <a:gd name="T68" fmla="*/ 458 w 626"/>
                <a:gd name="T69" fmla="*/ 401 h 412"/>
                <a:gd name="T70" fmla="*/ 439 w 626"/>
                <a:gd name="T71" fmla="*/ 412 h 412"/>
                <a:gd name="T72" fmla="*/ 409 w 626"/>
                <a:gd name="T73" fmla="*/ 389 h 412"/>
                <a:gd name="T74" fmla="*/ 370 w 626"/>
                <a:gd name="T75" fmla="*/ 362 h 412"/>
                <a:gd name="T76" fmla="*/ 323 w 626"/>
                <a:gd name="T77" fmla="*/ 343 h 412"/>
                <a:gd name="T78" fmla="*/ 296 w 626"/>
                <a:gd name="T79" fmla="*/ 328 h 412"/>
                <a:gd name="T80" fmla="*/ 269 w 626"/>
                <a:gd name="T81" fmla="*/ 314 h 412"/>
                <a:gd name="T82" fmla="*/ 250 w 626"/>
                <a:gd name="T83" fmla="*/ 336 h 412"/>
                <a:gd name="T84" fmla="*/ 224 w 626"/>
                <a:gd name="T85" fmla="*/ 339 h 412"/>
                <a:gd name="T86" fmla="*/ 208 w 626"/>
                <a:gd name="T87" fmla="*/ 313 h 412"/>
                <a:gd name="T88" fmla="*/ 184 w 626"/>
                <a:gd name="T89" fmla="*/ 300 h 412"/>
                <a:gd name="T90" fmla="*/ 170 w 626"/>
                <a:gd name="T91" fmla="*/ 286 h 412"/>
                <a:gd name="T92" fmla="*/ 142 w 626"/>
                <a:gd name="T93" fmla="*/ 272 h 412"/>
                <a:gd name="T94" fmla="*/ 117 w 626"/>
                <a:gd name="T95" fmla="*/ 265 h 412"/>
                <a:gd name="T96" fmla="*/ 88 w 626"/>
                <a:gd name="T97" fmla="*/ 258 h 412"/>
                <a:gd name="T98" fmla="*/ 56 w 626"/>
                <a:gd name="T99" fmla="*/ 209 h 412"/>
                <a:gd name="T100" fmla="*/ 64 w 626"/>
                <a:gd name="T101" fmla="*/ 178 h 412"/>
                <a:gd name="T102" fmla="*/ 48 w 626"/>
                <a:gd name="T103" fmla="*/ 156 h 412"/>
                <a:gd name="T104" fmla="*/ 37 w 626"/>
                <a:gd name="T105" fmla="*/ 139 h 412"/>
                <a:gd name="T106" fmla="*/ 19 w 626"/>
                <a:gd name="T107" fmla="*/ 130 h 412"/>
                <a:gd name="T108" fmla="*/ 0 w 626"/>
                <a:gd name="T109" fmla="*/ 116 h 412"/>
                <a:gd name="T110" fmla="*/ 6 w 626"/>
                <a:gd name="T111" fmla="*/ 106 h 412"/>
                <a:gd name="T112" fmla="*/ 15 w 626"/>
                <a:gd name="T113" fmla="*/ 89 h 412"/>
                <a:gd name="T114" fmla="*/ 15 w 626"/>
                <a:gd name="T115" fmla="*/ 76 h 412"/>
                <a:gd name="T116" fmla="*/ 29 w 626"/>
                <a:gd name="T117" fmla="*/ 72 h 412"/>
                <a:gd name="T118" fmla="*/ 52 w 626"/>
                <a:gd name="T119" fmla="*/ 6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6" h="412">
                  <a:moveTo>
                    <a:pt x="171" y="26"/>
                  </a:moveTo>
                  <a:lnTo>
                    <a:pt x="171" y="26"/>
                  </a:lnTo>
                  <a:lnTo>
                    <a:pt x="173" y="27"/>
                  </a:lnTo>
                  <a:lnTo>
                    <a:pt x="174" y="28"/>
                  </a:lnTo>
                  <a:lnTo>
                    <a:pt x="174" y="29"/>
                  </a:lnTo>
                  <a:lnTo>
                    <a:pt x="175" y="29"/>
                  </a:lnTo>
                  <a:lnTo>
                    <a:pt x="176" y="30"/>
                  </a:lnTo>
                  <a:lnTo>
                    <a:pt x="177" y="32"/>
                  </a:lnTo>
                  <a:lnTo>
                    <a:pt x="178" y="34"/>
                  </a:lnTo>
                  <a:lnTo>
                    <a:pt x="179" y="36"/>
                  </a:lnTo>
                  <a:lnTo>
                    <a:pt x="180" y="38"/>
                  </a:lnTo>
                  <a:lnTo>
                    <a:pt x="181" y="42"/>
                  </a:lnTo>
                  <a:lnTo>
                    <a:pt x="182" y="44"/>
                  </a:lnTo>
                  <a:lnTo>
                    <a:pt x="183" y="45"/>
                  </a:lnTo>
                  <a:lnTo>
                    <a:pt x="184" y="46"/>
                  </a:lnTo>
                  <a:lnTo>
                    <a:pt x="184" y="47"/>
                  </a:lnTo>
                  <a:lnTo>
                    <a:pt x="185" y="48"/>
                  </a:lnTo>
                  <a:lnTo>
                    <a:pt x="186" y="49"/>
                  </a:lnTo>
                  <a:lnTo>
                    <a:pt x="187" y="49"/>
                  </a:lnTo>
                  <a:lnTo>
                    <a:pt x="188" y="50"/>
                  </a:lnTo>
                  <a:lnTo>
                    <a:pt x="189" y="50"/>
                  </a:lnTo>
                  <a:lnTo>
                    <a:pt x="190" y="50"/>
                  </a:lnTo>
                  <a:lnTo>
                    <a:pt x="191" y="50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6" y="50"/>
                  </a:lnTo>
                  <a:lnTo>
                    <a:pt x="197" y="49"/>
                  </a:lnTo>
                  <a:lnTo>
                    <a:pt x="200" y="48"/>
                  </a:lnTo>
                  <a:lnTo>
                    <a:pt x="203" y="46"/>
                  </a:lnTo>
                  <a:lnTo>
                    <a:pt x="204" y="45"/>
                  </a:lnTo>
                  <a:lnTo>
                    <a:pt x="206" y="44"/>
                  </a:lnTo>
                  <a:lnTo>
                    <a:pt x="210" y="42"/>
                  </a:lnTo>
                  <a:lnTo>
                    <a:pt x="211" y="42"/>
                  </a:lnTo>
                  <a:lnTo>
                    <a:pt x="212" y="41"/>
                  </a:lnTo>
                  <a:lnTo>
                    <a:pt x="213" y="40"/>
                  </a:lnTo>
                  <a:lnTo>
                    <a:pt x="214" y="40"/>
                  </a:lnTo>
                  <a:lnTo>
                    <a:pt x="217" y="36"/>
                  </a:lnTo>
                  <a:lnTo>
                    <a:pt x="218" y="35"/>
                  </a:lnTo>
                  <a:lnTo>
                    <a:pt x="220" y="34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7" y="31"/>
                  </a:lnTo>
                  <a:lnTo>
                    <a:pt x="229" y="31"/>
                  </a:lnTo>
                  <a:lnTo>
                    <a:pt x="230" y="31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4" y="31"/>
                  </a:lnTo>
                  <a:lnTo>
                    <a:pt x="238" y="32"/>
                  </a:lnTo>
                  <a:lnTo>
                    <a:pt x="241" y="32"/>
                  </a:lnTo>
                  <a:lnTo>
                    <a:pt x="246" y="34"/>
                  </a:lnTo>
                  <a:lnTo>
                    <a:pt x="251" y="35"/>
                  </a:lnTo>
                  <a:lnTo>
                    <a:pt x="253" y="36"/>
                  </a:lnTo>
                  <a:lnTo>
                    <a:pt x="255" y="37"/>
                  </a:lnTo>
                  <a:lnTo>
                    <a:pt x="257" y="38"/>
                  </a:lnTo>
                  <a:lnTo>
                    <a:pt x="258" y="38"/>
                  </a:lnTo>
                  <a:lnTo>
                    <a:pt x="259" y="39"/>
                  </a:lnTo>
                  <a:lnTo>
                    <a:pt x="260" y="40"/>
                  </a:lnTo>
                  <a:lnTo>
                    <a:pt x="263" y="43"/>
                  </a:lnTo>
                  <a:lnTo>
                    <a:pt x="264" y="45"/>
                  </a:lnTo>
                  <a:lnTo>
                    <a:pt x="264" y="45"/>
                  </a:lnTo>
                  <a:lnTo>
                    <a:pt x="265" y="46"/>
                  </a:lnTo>
                  <a:lnTo>
                    <a:pt x="265" y="47"/>
                  </a:lnTo>
                  <a:lnTo>
                    <a:pt x="266" y="49"/>
                  </a:lnTo>
                  <a:lnTo>
                    <a:pt x="267" y="51"/>
                  </a:lnTo>
                  <a:lnTo>
                    <a:pt x="268" y="55"/>
                  </a:lnTo>
                  <a:lnTo>
                    <a:pt x="269" y="58"/>
                  </a:lnTo>
                  <a:lnTo>
                    <a:pt x="270" y="59"/>
                  </a:lnTo>
                  <a:lnTo>
                    <a:pt x="270" y="60"/>
                  </a:lnTo>
                  <a:lnTo>
                    <a:pt x="271" y="61"/>
                  </a:lnTo>
                  <a:lnTo>
                    <a:pt x="272" y="62"/>
                  </a:lnTo>
                  <a:lnTo>
                    <a:pt x="273" y="62"/>
                  </a:lnTo>
                  <a:lnTo>
                    <a:pt x="274" y="63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82" y="66"/>
                  </a:lnTo>
                  <a:lnTo>
                    <a:pt x="284" y="66"/>
                  </a:lnTo>
                  <a:lnTo>
                    <a:pt x="286" y="67"/>
                  </a:lnTo>
                  <a:lnTo>
                    <a:pt x="287" y="68"/>
                  </a:lnTo>
                  <a:lnTo>
                    <a:pt x="288" y="68"/>
                  </a:lnTo>
                  <a:lnTo>
                    <a:pt x="289" y="69"/>
                  </a:lnTo>
                  <a:lnTo>
                    <a:pt x="290" y="70"/>
                  </a:lnTo>
                  <a:lnTo>
                    <a:pt x="292" y="72"/>
                  </a:lnTo>
                  <a:lnTo>
                    <a:pt x="295" y="76"/>
                  </a:lnTo>
                  <a:lnTo>
                    <a:pt x="296" y="77"/>
                  </a:lnTo>
                  <a:lnTo>
                    <a:pt x="297" y="79"/>
                  </a:lnTo>
                  <a:lnTo>
                    <a:pt x="299" y="80"/>
                  </a:lnTo>
                  <a:lnTo>
                    <a:pt x="300" y="81"/>
                  </a:lnTo>
                  <a:lnTo>
                    <a:pt x="302" y="82"/>
                  </a:lnTo>
                  <a:lnTo>
                    <a:pt x="305" y="83"/>
                  </a:lnTo>
                  <a:lnTo>
                    <a:pt x="309" y="85"/>
                  </a:lnTo>
                  <a:lnTo>
                    <a:pt x="310" y="86"/>
                  </a:lnTo>
                  <a:lnTo>
                    <a:pt x="312" y="86"/>
                  </a:lnTo>
                  <a:lnTo>
                    <a:pt x="313" y="87"/>
                  </a:lnTo>
                  <a:lnTo>
                    <a:pt x="314" y="88"/>
                  </a:lnTo>
                  <a:lnTo>
                    <a:pt x="318" y="91"/>
                  </a:lnTo>
                  <a:lnTo>
                    <a:pt x="319" y="92"/>
                  </a:lnTo>
                  <a:lnTo>
                    <a:pt x="321" y="93"/>
                  </a:lnTo>
                  <a:lnTo>
                    <a:pt x="322" y="94"/>
                  </a:lnTo>
                  <a:lnTo>
                    <a:pt x="324" y="95"/>
                  </a:lnTo>
                  <a:lnTo>
                    <a:pt x="327" y="96"/>
                  </a:lnTo>
                  <a:lnTo>
                    <a:pt x="330" y="97"/>
                  </a:lnTo>
                  <a:lnTo>
                    <a:pt x="333" y="99"/>
                  </a:lnTo>
                  <a:lnTo>
                    <a:pt x="335" y="100"/>
                  </a:lnTo>
                  <a:lnTo>
                    <a:pt x="336" y="100"/>
                  </a:lnTo>
                  <a:lnTo>
                    <a:pt x="338" y="102"/>
                  </a:lnTo>
                  <a:lnTo>
                    <a:pt x="343" y="106"/>
                  </a:lnTo>
                  <a:lnTo>
                    <a:pt x="345" y="107"/>
                  </a:lnTo>
                  <a:lnTo>
                    <a:pt x="346" y="108"/>
                  </a:lnTo>
                  <a:lnTo>
                    <a:pt x="347" y="108"/>
                  </a:lnTo>
                  <a:lnTo>
                    <a:pt x="348" y="109"/>
                  </a:lnTo>
                  <a:lnTo>
                    <a:pt x="349" y="109"/>
                  </a:lnTo>
                  <a:lnTo>
                    <a:pt x="350" y="109"/>
                  </a:lnTo>
                  <a:lnTo>
                    <a:pt x="352" y="109"/>
                  </a:lnTo>
                  <a:lnTo>
                    <a:pt x="354" y="109"/>
                  </a:lnTo>
                  <a:lnTo>
                    <a:pt x="356" y="108"/>
                  </a:lnTo>
                  <a:lnTo>
                    <a:pt x="360" y="107"/>
                  </a:lnTo>
                  <a:lnTo>
                    <a:pt x="361" y="107"/>
                  </a:lnTo>
                  <a:lnTo>
                    <a:pt x="363" y="107"/>
                  </a:lnTo>
                  <a:lnTo>
                    <a:pt x="366" y="105"/>
                  </a:lnTo>
                  <a:lnTo>
                    <a:pt x="367" y="105"/>
                  </a:lnTo>
                  <a:lnTo>
                    <a:pt x="367" y="105"/>
                  </a:lnTo>
                  <a:lnTo>
                    <a:pt x="368" y="105"/>
                  </a:lnTo>
                  <a:lnTo>
                    <a:pt x="369" y="105"/>
                  </a:lnTo>
                  <a:lnTo>
                    <a:pt x="371" y="106"/>
                  </a:lnTo>
                  <a:lnTo>
                    <a:pt x="372" y="106"/>
                  </a:lnTo>
                  <a:lnTo>
                    <a:pt x="372" y="106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4" y="106"/>
                  </a:lnTo>
                  <a:lnTo>
                    <a:pt x="385" y="105"/>
                  </a:lnTo>
                  <a:lnTo>
                    <a:pt x="386" y="106"/>
                  </a:lnTo>
                  <a:lnTo>
                    <a:pt x="388" y="106"/>
                  </a:lnTo>
                  <a:lnTo>
                    <a:pt x="390" y="106"/>
                  </a:lnTo>
                  <a:lnTo>
                    <a:pt x="393" y="107"/>
                  </a:lnTo>
                  <a:lnTo>
                    <a:pt x="395" y="107"/>
                  </a:lnTo>
                  <a:lnTo>
                    <a:pt x="396" y="107"/>
                  </a:lnTo>
                  <a:lnTo>
                    <a:pt x="397" y="107"/>
                  </a:lnTo>
                  <a:lnTo>
                    <a:pt x="398" y="107"/>
                  </a:lnTo>
                  <a:lnTo>
                    <a:pt x="399" y="107"/>
                  </a:lnTo>
                  <a:lnTo>
                    <a:pt x="400" y="107"/>
                  </a:lnTo>
                  <a:lnTo>
                    <a:pt x="400" y="107"/>
                  </a:lnTo>
                  <a:lnTo>
                    <a:pt x="401" y="106"/>
                  </a:lnTo>
                  <a:lnTo>
                    <a:pt x="401" y="105"/>
                  </a:lnTo>
                  <a:lnTo>
                    <a:pt x="401" y="105"/>
                  </a:lnTo>
                  <a:lnTo>
                    <a:pt x="401" y="104"/>
                  </a:lnTo>
                  <a:lnTo>
                    <a:pt x="401" y="103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0" y="97"/>
                  </a:lnTo>
                  <a:lnTo>
                    <a:pt x="400" y="96"/>
                  </a:lnTo>
                  <a:lnTo>
                    <a:pt x="400" y="95"/>
                  </a:lnTo>
                  <a:lnTo>
                    <a:pt x="401" y="94"/>
                  </a:lnTo>
                  <a:lnTo>
                    <a:pt x="401" y="94"/>
                  </a:lnTo>
                  <a:lnTo>
                    <a:pt x="402" y="93"/>
                  </a:lnTo>
                  <a:lnTo>
                    <a:pt x="403" y="92"/>
                  </a:lnTo>
                  <a:lnTo>
                    <a:pt x="405" y="90"/>
                  </a:lnTo>
                  <a:lnTo>
                    <a:pt x="407" y="89"/>
                  </a:lnTo>
                  <a:lnTo>
                    <a:pt x="408" y="88"/>
                  </a:lnTo>
                  <a:lnTo>
                    <a:pt x="409" y="87"/>
                  </a:lnTo>
                  <a:lnTo>
                    <a:pt x="409" y="86"/>
                  </a:lnTo>
                  <a:lnTo>
                    <a:pt x="409" y="86"/>
                  </a:lnTo>
                  <a:lnTo>
                    <a:pt x="410" y="85"/>
                  </a:lnTo>
                  <a:lnTo>
                    <a:pt x="410" y="84"/>
                  </a:lnTo>
                  <a:lnTo>
                    <a:pt x="410" y="80"/>
                  </a:lnTo>
                  <a:lnTo>
                    <a:pt x="410" y="79"/>
                  </a:lnTo>
                  <a:lnTo>
                    <a:pt x="410" y="78"/>
                  </a:lnTo>
                  <a:lnTo>
                    <a:pt x="411" y="77"/>
                  </a:lnTo>
                  <a:lnTo>
                    <a:pt x="411" y="76"/>
                  </a:lnTo>
                  <a:lnTo>
                    <a:pt x="412" y="75"/>
                  </a:lnTo>
                  <a:lnTo>
                    <a:pt x="413" y="74"/>
                  </a:lnTo>
                  <a:lnTo>
                    <a:pt x="414" y="73"/>
                  </a:lnTo>
                  <a:lnTo>
                    <a:pt x="415" y="72"/>
                  </a:lnTo>
                  <a:lnTo>
                    <a:pt x="417" y="71"/>
                  </a:lnTo>
                  <a:lnTo>
                    <a:pt x="420" y="69"/>
                  </a:lnTo>
                  <a:lnTo>
                    <a:pt x="422" y="68"/>
                  </a:lnTo>
                  <a:lnTo>
                    <a:pt x="424" y="66"/>
                  </a:lnTo>
                  <a:lnTo>
                    <a:pt x="428" y="63"/>
                  </a:lnTo>
                  <a:lnTo>
                    <a:pt x="430" y="62"/>
                  </a:lnTo>
                  <a:lnTo>
                    <a:pt x="431" y="61"/>
                  </a:lnTo>
                  <a:lnTo>
                    <a:pt x="434" y="60"/>
                  </a:lnTo>
                  <a:lnTo>
                    <a:pt x="438" y="58"/>
                  </a:lnTo>
                  <a:lnTo>
                    <a:pt x="442" y="56"/>
                  </a:lnTo>
                  <a:lnTo>
                    <a:pt x="443" y="56"/>
                  </a:lnTo>
                  <a:lnTo>
                    <a:pt x="444" y="54"/>
                  </a:lnTo>
                  <a:lnTo>
                    <a:pt x="445" y="54"/>
                  </a:lnTo>
                  <a:lnTo>
                    <a:pt x="448" y="52"/>
                  </a:lnTo>
                  <a:lnTo>
                    <a:pt x="451" y="51"/>
                  </a:lnTo>
                  <a:lnTo>
                    <a:pt x="453" y="50"/>
                  </a:lnTo>
                  <a:lnTo>
                    <a:pt x="455" y="49"/>
                  </a:lnTo>
                  <a:lnTo>
                    <a:pt x="457" y="47"/>
                  </a:lnTo>
                  <a:lnTo>
                    <a:pt x="458" y="46"/>
                  </a:lnTo>
                  <a:lnTo>
                    <a:pt x="460" y="45"/>
                  </a:lnTo>
                  <a:lnTo>
                    <a:pt x="461" y="43"/>
                  </a:lnTo>
                  <a:lnTo>
                    <a:pt x="462" y="42"/>
                  </a:lnTo>
                  <a:lnTo>
                    <a:pt x="462" y="41"/>
                  </a:lnTo>
                  <a:lnTo>
                    <a:pt x="463" y="39"/>
                  </a:lnTo>
                  <a:lnTo>
                    <a:pt x="466" y="34"/>
                  </a:lnTo>
                  <a:lnTo>
                    <a:pt x="466" y="32"/>
                  </a:lnTo>
                  <a:lnTo>
                    <a:pt x="467" y="32"/>
                  </a:lnTo>
                  <a:lnTo>
                    <a:pt x="468" y="31"/>
                  </a:lnTo>
                  <a:lnTo>
                    <a:pt x="468" y="30"/>
                  </a:lnTo>
                  <a:lnTo>
                    <a:pt x="469" y="29"/>
                  </a:lnTo>
                  <a:lnTo>
                    <a:pt x="470" y="29"/>
                  </a:lnTo>
                  <a:lnTo>
                    <a:pt x="471" y="29"/>
                  </a:lnTo>
                  <a:lnTo>
                    <a:pt x="471" y="28"/>
                  </a:lnTo>
                  <a:lnTo>
                    <a:pt x="472" y="28"/>
                  </a:lnTo>
                  <a:lnTo>
                    <a:pt x="473" y="28"/>
                  </a:lnTo>
                  <a:lnTo>
                    <a:pt x="474" y="28"/>
                  </a:lnTo>
                  <a:lnTo>
                    <a:pt x="475" y="28"/>
                  </a:lnTo>
                  <a:lnTo>
                    <a:pt x="476" y="29"/>
                  </a:lnTo>
                  <a:lnTo>
                    <a:pt x="477" y="29"/>
                  </a:lnTo>
                  <a:lnTo>
                    <a:pt x="478" y="30"/>
                  </a:lnTo>
                  <a:lnTo>
                    <a:pt x="480" y="31"/>
                  </a:lnTo>
                  <a:lnTo>
                    <a:pt x="481" y="31"/>
                  </a:lnTo>
                  <a:lnTo>
                    <a:pt x="484" y="33"/>
                  </a:lnTo>
                  <a:lnTo>
                    <a:pt x="487" y="35"/>
                  </a:lnTo>
                  <a:lnTo>
                    <a:pt x="489" y="36"/>
                  </a:lnTo>
                  <a:lnTo>
                    <a:pt x="492" y="37"/>
                  </a:lnTo>
                  <a:lnTo>
                    <a:pt x="499" y="40"/>
                  </a:lnTo>
                  <a:lnTo>
                    <a:pt x="501" y="41"/>
                  </a:lnTo>
                  <a:lnTo>
                    <a:pt x="503" y="41"/>
                  </a:lnTo>
                  <a:lnTo>
                    <a:pt x="505" y="42"/>
                  </a:lnTo>
                  <a:lnTo>
                    <a:pt x="506" y="42"/>
                  </a:lnTo>
                  <a:lnTo>
                    <a:pt x="507" y="42"/>
                  </a:lnTo>
                  <a:lnTo>
                    <a:pt x="507" y="42"/>
                  </a:lnTo>
                  <a:lnTo>
                    <a:pt x="508" y="41"/>
                  </a:lnTo>
                  <a:lnTo>
                    <a:pt x="508" y="41"/>
                  </a:lnTo>
                  <a:lnTo>
                    <a:pt x="509" y="41"/>
                  </a:lnTo>
                  <a:lnTo>
                    <a:pt x="510" y="42"/>
                  </a:lnTo>
                  <a:lnTo>
                    <a:pt x="511" y="42"/>
                  </a:lnTo>
                  <a:lnTo>
                    <a:pt x="512" y="43"/>
                  </a:lnTo>
                  <a:lnTo>
                    <a:pt x="515" y="45"/>
                  </a:lnTo>
                  <a:lnTo>
                    <a:pt x="517" y="47"/>
                  </a:lnTo>
                  <a:lnTo>
                    <a:pt x="518" y="48"/>
                  </a:lnTo>
                  <a:lnTo>
                    <a:pt x="520" y="49"/>
                  </a:lnTo>
                  <a:lnTo>
                    <a:pt x="524" y="54"/>
                  </a:lnTo>
                  <a:lnTo>
                    <a:pt x="526" y="55"/>
                  </a:lnTo>
                  <a:lnTo>
                    <a:pt x="528" y="57"/>
                  </a:lnTo>
                  <a:lnTo>
                    <a:pt x="530" y="58"/>
                  </a:lnTo>
                  <a:lnTo>
                    <a:pt x="531" y="59"/>
                  </a:lnTo>
                  <a:lnTo>
                    <a:pt x="532" y="60"/>
                  </a:lnTo>
                  <a:lnTo>
                    <a:pt x="534" y="61"/>
                  </a:lnTo>
                  <a:lnTo>
                    <a:pt x="536" y="62"/>
                  </a:lnTo>
                  <a:lnTo>
                    <a:pt x="538" y="63"/>
                  </a:lnTo>
                  <a:lnTo>
                    <a:pt x="543" y="65"/>
                  </a:lnTo>
                  <a:lnTo>
                    <a:pt x="548" y="66"/>
                  </a:lnTo>
                  <a:lnTo>
                    <a:pt x="552" y="67"/>
                  </a:lnTo>
                  <a:lnTo>
                    <a:pt x="553" y="68"/>
                  </a:lnTo>
                  <a:lnTo>
                    <a:pt x="554" y="68"/>
                  </a:lnTo>
                  <a:lnTo>
                    <a:pt x="556" y="68"/>
                  </a:lnTo>
                  <a:lnTo>
                    <a:pt x="557" y="68"/>
                  </a:lnTo>
                  <a:lnTo>
                    <a:pt x="558" y="68"/>
                  </a:lnTo>
                  <a:lnTo>
                    <a:pt x="559" y="68"/>
                  </a:lnTo>
                  <a:lnTo>
                    <a:pt x="560" y="68"/>
                  </a:lnTo>
                  <a:lnTo>
                    <a:pt x="561" y="67"/>
                  </a:lnTo>
                  <a:lnTo>
                    <a:pt x="562" y="67"/>
                  </a:lnTo>
                  <a:lnTo>
                    <a:pt x="563" y="67"/>
                  </a:lnTo>
                  <a:lnTo>
                    <a:pt x="564" y="66"/>
                  </a:lnTo>
                  <a:lnTo>
                    <a:pt x="566" y="65"/>
                  </a:lnTo>
                  <a:lnTo>
                    <a:pt x="567" y="63"/>
                  </a:lnTo>
                  <a:lnTo>
                    <a:pt x="568" y="62"/>
                  </a:lnTo>
                  <a:lnTo>
                    <a:pt x="570" y="60"/>
                  </a:lnTo>
                  <a:lnTo>
                    <a:pt x="575" y="52"/>
                  </a:lnTo>
                  <a:lnTo>
                    <a:pt x="576" y="50"/>
                  </a:lnTo>
                  <a:lnTo>
                    <a:pt x="578" y="49"/>
                  </a:lnTo>
                  <a:lnTo>
                    <a:pt x="579" y="48"/>
                  </a:lnTo>
                  <a:lnTo>
                    <a:pt x="580" y="46"/>
                  </a:lnTo>
                  <a:lnTo>
                    <a:pt x="585" y="43"/>
                  </a:lnTo>
                  <a:lnTo>
                    <a:pt x="587" y="40"/>
                  </a:lnTo>
                  <a:lnTo>
                    <a:pt x="589" y="38"/>
                  </a:lnTo>
                  <a:lnTo>
                    <a:pt x="591" y="36"/>
                  </a:lnTo>
                  <a:lnTo>
                    <a:pt x="592" y="35"/>
                  </a:lnTo>
                  <a:lnTo>
                    <a:pt x="594" y="32"/>
                  </a:lnTo>
                  <a:lnTo>
                    <a:pt x="595" y="30"/>
                  </a:lnTo>
                  <a:lnTo>
                    <a:pt x="596" y="28"/>
                  </a:lnTo>
                  <a:lnTo>
                    <a:pt x="597" y="26"/>
                  </a:lnTo>
                  <a:lnTo>
                    <a:pt x="598" y="24"/>
                  </a:lnTo>
                  <a:lnTo>
                    <a:pt x="601" y="17"/>
                  </a:lnTo>
                  <a:lnTo>
                    <a:pt x="601" y="16"/>
                  </a:lnTo>
                  <a:lnTo>
                    <a:pt x="602" y="14"/>
                  </a:lnTo>
                  <a:lnTo>
                    <a:pt x="603" y="12"/>
                  </a:lnTo>
                  <a:lnTo>
                    <a:pt x="604" y="11"/>
                  </a:lnTo>
                  <a:lnTo>
                    <a:pt x="605" y="10"/>
                  </a:lnTo>
                  <a:lnTo>
                    <a:pt x="606" y="8"/>
                  </a:lnTo>
                  <a:lnTo>
                    <a:pt x="608" y="7"/>
                  </a:lnTo>
                  <a:lnTo>
                    <a:pt x="609" y="6"/>
                  </a:lnTo>
                  <a:lnTo>
                    <a:pt x="611" y="5"/>
                  </a:lnTo>
                  <a:lnTo>
                    <a:pt x="613" y="4"/>
                  </a:lnTo>
                  <a:lnTo>
                    <a:pt x="614" y="3"/>
                  </a:lnTo>
                  <a:lnTo>
                    <a:pt x="616" y="2"/>
                  </a:lnTo>
                  <a:lnTo>
                    <a:pt x="617" y="1"/>
                  </a:lnTo>
                  <a:lnTo>
                    <a:pt x="618" y="1"/>
                  </a:lnTo>
                  <a:lnTo>
                    <a:pt x="619" y="0"/>
                  </a:lnTo>
                  <a:lnTo>
                    <a:pt x="621" y="0"/>
                  </a:lnTo>
                  <a:lnTo>
                    <a:pt x="622" y="0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5" y="1"/>
                  </a:lnTo>
                  <a:lnTo>
                    <a:pt x="625" y="1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2"/>
                  </a:lnTo>
                  <a:lnTo>
                    <a:pt x="626" y="4"/>
                  </a:lnTo>
                  <a:lnTo>
                    <a:pt x="626" y="6"/>
                  </a:lnTo>
                  <a:lnTo>
                    <a:pt x="626" y="8"/>
                  </a:lnTo>
                  <a:lnTo>
                    <a:pt x="626" y="10"/>
                  </a:lnTo>
                  <a:lnTo>
                    <a:pt x="625" y="12"/>
                  </a:lnTo>
                  <a:lnTo>
                    <a:pt x="625" y="14"/>
                  </a:lnTo>
                  <a:lnTo>
                    <a:pt x="624" y="16"/>
                  </a:lnTo>
                  <a:lnTo>
                    <a:pt x="624" y="18"/>
                  </a:lnTo>
                  <a:lnTo>
                    <a:pt x="621" y="24"/>
                  </a:lnTo>
                  <a:lnTo>
                    <a:pt x="620" y="29"/>
                  </a:lnTo>
                  <a:lnTo>
                    <a:pt x="616" y="40"/>
                  </a:lnTo>
                  <a:lnTo>
                    <a:pt x="614" y="45"/>
                  </a:lnTo>
                  <a:lnTo>
                    <a:pt x="613" y="47"/>
                  </a:lnTo>
                  <a:lnTo>
                    <a:pt x="612" y="51"/>
                  </a:lnTo>
                  <a:lnTo>
                    <a:pt x="610" y="56"/>
                  </a:lnTo>
                  <a:lnTo>
                    <a:pt x="609" y="57"/>
                  </a:lnTo>
                  <a:lnTo>
                    <a:pt x="607" y="60"/>
                  </a:lnTo>
                  <a:lnTo>
                    <a:pt x="607" y="61"/>
                  </a:lnTo>
                  <a:lnTo>
                    <a:pt x="607" y="62"/>
                  </a:lnTo>
                  <a:lnTo>
                    <a:pt x="606" y="63"/>
                  </a:lnTo>
                  <a:lnTo>
                    <a:pt x="606" y="64"/>
                  </a:lnTo>
                  <a:lnTo>
                    <a:pt x="606" y="66"/>
                  </a:lnTo>
                  <a:lnTo>
                    <a:pt x="606" y="68"/>
                  </a:lnTo>
                  <a:lnTo>
                    <a:pt x="607" y="73"/>
                  </a:lnTo>
                  <a:lnTo>
                    <a:pt x="607" y="74"/>
                  </a:lnTo>
                  <a:lnTo>
                    <a:pt x="607" y="76"/>
                  </a:lnTo>
                  <a:lnTo>
                    <a:pt x="607" y="77"/>
                  </a:lnTo>
                  <a:lnTo>
                    <a:pt x="607" y="78"/>
                  </a:lnTo>
                  <a:lnTo>
                    <a:pt x="605" y="82"/>
                  </a:lnTo>
                  <a:lnTo>
                    <a:pt x="605" y="84"/>
                  </a:lnTo>
                  <a:lnTo>
                    <a:pt x="605" y="85"/>
                  </a:lnTo>
                  <a:lnTo>
                    <a:pt x="605" y="86"/>
                  </a:lnTo>
                  <a:lnTo>
                    <a:pt x="604" y="87"/>
                  </a:lnTo>
                  <a:lnTo>
                    <a:pt x="605" y="89"/>
                  </a:lnTo>
                  <a:lnTo>
                    <a:pt x="605" y="90"/>
                  </a:lnTo>
                  <a:lnTo>
                    <a:pt x="605" y="93"/>
                  </a:lnTo>
                  <a:lnTo>
                    <a:pt x="606" y="95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6" y="103"/>
                  </a:lnTo>
                  <a:lnTo>
                    <a:pt x="606" y="104"/>
                  </a:lnTo>
                  <a:lnTo>
                    <a:pt x="606" y="106"/>
                  </a:lnTo>
                  <a:lnTo>
                    <a:pt x="605" y="108"/>
                  </a:lnTo>
                  <a:lnTo>
                    <a:pt x="604" y="109"/>
                  </a:lnTo>
                  <a:lnTo>
                    <a:pt x="604" y="110"/>
                  </a:lnTo>
                  <a:lnTo>
                    <a:pt x="603" y="111"/>
                  </a:lnTo>
                  <a:lnTo>
                    <a:pt x="602" y="112"/>
                  </a:lnTo>
                  <a:lnTo>
                    <a:pt x="601" y="113"/>
                  </a:lnTo>
                  <a:lnTo>
                    <a:pt x="600" y="115"/>
                  </a:lnTo>
                  <a:lnTo>
                    <a:pt x="595" y="118"/>
                  </a:lnTo>
                  <a:lnTo>
                    <a:pt x="594" y="120"/>
                  </a:lnTo>
                  <a:lnTo>
                    <a:pt x="590" y="123"/>
                  </a:lnTo>
                  <a:lnTo>
                    <a:pt x="589" y="124"/>
                  </a:lnTo>
                  <a:lnTo>
                    <a:pt x="588" y="126"/>
                  </a:lnTo>
                  <a:lnTo>
                    <a:pt x="587" y="127"/>
                  </a:lnTo>
                  <a:lnTo>
                    <a:pt x="586" y="129"/>
                  </a:lnTo>
                  <a:lnTo>
                    <a:pt x="584" y="130"/>
                  </a:lnTo>
                  <a:lnTo>
                    <a:pt x="584" y="131"/>
                  </a:lnTo>
                  <a:lnTo>
                    <a:pt x="583" y="131"/>
                  </a:lnTo>
                  <a:lnTo>
                    <a:pt x="582" y="132"/>
                  </a:lnTo>
                  <a:lnTo>
                    <a:pt x="581" y="132"/>
                  </a:lnTo>
                  <a:lnTo>
                    <a:pt x="579" y="133"/>
                  </a:lnTo>
                  <a:lnTo>
                    <a:pt x="576" y="133"/>
                  </a:lnTo>
                  <a:lnTo>
                    <a:pt x="574" y="133"/>
                  </a:lnTo>
                  <a:lnTo>
                    <a:pt x="573" y="134"/>
                  </a:lnTo>
                  <a:lnTo>
                    <a:pt x="572" y="134"/>
                  </a:lnTo>
                  <a:lnTo>
                    <a:pt x="571" y="135"/>
                  </a:lnTo>
                  <a:lnTo>
                    <a:pt x="571" y="135"/>
                  </a:lnTo>
                  <a:lnTo>
                    <a:pt x="570" y="136"/>
                  </a:lnTo>
                  <a:lnTo>
                    <a:pt x="570" y="136"/>
                  </a:lnTo>
                  <a:lnTo>
                    <a:pt x="570" y="137"/>
                  </a:lnTo>
                  <a:lnTo>
                    <a:pt x="569" y="137"/>
                  </a:lnTo>
                  <a:lnTo>
                    <a:pt x="569" y="138"/>
                  </a:lnTo>
                  <a:lnTo>
                    <a:pt x="569" y="139"/>
                  </a:lnTo>
                  <a:lnTo>
                    <a:pt x="569" y="140"/>
                  </a:lnTo>
                  <a:lnTo>
                    <a:pt x="570" y="142"/>
                  </a:lnTo>
                  <a:lnTo>
                    <a:pt x="570" y="144"/>
                  </a:lnTo>
                  <a:lnTo>
                    <a:pt x="572" y="149"/>
                  </a:lnTo>
                  <a:lnTo>
                    <a:pt x="573" y="153"/>
                  </a:lnTo>
                  <a:lnTo>
                    <a:pt x="574" y="156"/>
                  </a:lnTo>
                  <a:lnTo>
                    <a:pt x="576" y="163"/>
                  </a:lnTo>
                  <a:lnTo>
                    <a:pt x="576" y="166"/>
                  </a:lnTo>
                  <a:lnTo>
                    <a:pt x="577" y="168"/>
                  </a:lnTo>
                  <a:lnTo>
                    <a:pt x="578" y="172"/>
                  </a:lnTo>
                  <a:lnTo>
                    <a:pt x="581" y="179"/>
                  </a:lnTo>
                  <a:lnTo>
                    <a:pt x="583" y="185"/>
                  </a:lnTo>
                  <a:lnTo>
                    <a:pt x="584" y="187"/>
                  </a:lnTo>
                  <a:lnTo>
                    <a:pt x="584" y="189"/>
                  </a:lnTo>
                  <a:lnTo>
                    <a:pt x="585" y="191"/>
                  </a:lnTo>
                  <a:lnTo>
                    <a:pt x="585" y="197"/>
                  </a:lnTo>
                  <a:lnTo>
                    <a:pt x="585" y="201"/>
                  </a:lnTo>
                  <a:lnTo>
                    <a:pt x="586" y="203"/>
                  </a:lnTo>
                  <a:lnTo>
                    <a:pt x="586" y="205"/>
                  </a:lnTo>
                  <a:lnTo>
                    <a:pt x="587" y="210"/>
                  </a:lnTo>
                  <a:lnTo>
                    <a:pt x="587" y="212"/>
                  </a:lnTo>
                  <a:lnTo>
                    <a:pt x="587" y="213"/>
                  </a:lnTo>
                  <a:lnTo>
                    <a:pt x="587" y="215"/>
                  </a:lnTo>
                  <a:lnTo>
                    <a:pt x="587" y="216"/>
                  </a:lnTo>
                  <a:lnTo>
                    <a:pt x="586" y="217"/>
                  </a:lnTo>
                  <a:lnTo>
                    <a:pt x="586" y="218"/>
                  </a:lnTo>
                  <a:lnTo>
                    <a:pt x="585" y="219"/>
                  </a:lnTo>
                  <a:lnTo>
                    <a:pt x="583" y="223"/>
                  </a:lnTo>
                  <a:lnTo>
                    <a:pt x="581" y="224"/>
                  </a:lnTo>
                  <a:lnTo>
                    <a:pt x="581" y="226"/>
                  </a:lnTo>
                  <a:lnTo>
                    <a:pt x="580" y="227"/>
                  </a:lnTo>
                  <a:lnTo>
                    <a:pt x="580" y="228"/>
                  </a:lnTo>
                  <a:lnTo>
                    <a:pt x="580" y="230"/>
                  </a:lnTo>
                  <a:lnTo>
                    <a:pt x="579" y="231"/>
                  </a:lnTo>
                  <a:lnTo>
                    <a:pt x="579" y="233"/>
                  </a:lnTo>
                  <a:lnTo>
                    <a:pt x="579" y="234"/>
                  </a:lnTo>
                  <a:lnTo>
                    <a:pt x="579" y="235"/>
                  </a:lnTo>
                  <a:lnTo>
                    <a:pt x="579" y="238"/>
                  </a:lnTo>
                  <a:lnTo>
                    <a:pt x="579" y="239"/>
                  </a:lnTo>
                  <a:lnTo>
                    <a:pt x="579" y="241"/>
                  </a:lnTo>
                  <a:lnTo>
                    <a:pt x="580" y="242"/>
                  </a:lnTo>
                  <a:lnTo>
                    <a:pt x="580" y="244"/>
                  </a:lnTo>
                  <a:lnTo>
                    <a:pt x="581" y="245"/>
                  </a:lnTo>
                  <a:lnTo>
                    <a:pt x="584" y="250"/>
                  </a:lnTo>
                  <a:lnTo>
                    <a:pt x="585" y="252"/>
                  </a:lnTo>
                  <a:lnTo>
                    <a:pt x="586" y="253"/>
                  </a:lnTo>
                  <a:lnTo>
                    <a:pt x="586" y="254"/>
                  </a:lnTo>
                  <a:lnTo>
                    <a:pt x="587" y="256"/>
                  </a:lnTo>
                  <a:lnTo>
                    <a:pt x="588" y="260"/>
                  </a:lnTo>
                  <a:lnTo>
                    <a:pt x="589" y="262"/>
                  </a:lnTo>
                  <a:lnTo>
                    <a:pt x="590" y="265"/>
                  </a:lnTo>
                  <a:lnTo>
                    <a:pt x="592" y="268"/>
                  </a:lnTo>
                  <a:lnTo>
                    <a:pt x="593" y="269"/>
                  </a:lnTo>
                  <a:lnTo>
                    <a:pt x="594" y="271"/>
                  </a:lnTo>
                  <a:lnTo>
                    <a:pt x="596" y="274"/>
                  </a:lnTo>
                  <a:lnTo>
                    <a:pt x="599" y="277"/>
                  </a:lnTo>
                  <a:lnTo>
                    <a:pt x="602" y="280"/>
                  </a:lnTo>
                  <a:lnTo>
                    <a:pt x="603" y="281"/>
                  </a:lnTo>
                  <a:lnTo>
                    <a:pt x="604" y="283"/>
                  </a:lnTo>
                  <a:lnTo>
                    <a:pt x="605" y="284"/>
                  </a:lnTo>
                  <a:lnTo>
                    <a:pt x="605" y="285"/>
                  </a:lnTo>
                  <a:lnTo>
                    <a:pt x="605" y="286"/>
                  </a:lnTo>
                  <a:lnTo>
                    <a:pt x="606" y="290"/>
                  </a:lnTo>
                  <a:lnTo>
                    <a:pt x="606" y="291"/>
                  </a:lnTo>
                  <a:lnTo>
                    <a:pt x="606" y="292"/>
                  </a:lnTo>
                  <a:lnTo>
                    <a:pt x="608" y="296"/>
                  </a:lnTo>
                  <a:lnTo>
                    <a:pt x="608" y="297"/>
                  </a:lnTo>
                  <a:lnTo>
                    <a:pt x="608" y="298"/>
                  </a:lnTo>
                  <a:lnTo>
                    <a:pt x="608" y="299"/>
                  </a:lnTo>
                  <a:lnTo>
                    <a:pt x="608" y="301"/>
                  </a:lnTo>
                  <a:lnTo>
                    <a:pt x="608" y="302"/>
                  </a:lnTo>
                  <a:lnTo>
                    <a:pt x="607" y="305"/>
                  </a:lnTo>
                  <a:lnTo>
                    <a:pt x="606" y="306"/>
                  </a:lnTo>
                  <a:lnTo>
                    <a:pt x="606" y="307"/>
                  </a:lnTo>
                  <a:lnTo>
                    <a:pt x="606" y="308"/>
                  </a:lnTo>
                  <a:lnTo>
                    <a:pt x="607" y="308"/>
                  </a:lnTo>
                  <a:lnTo>
                    <a:pt x="607" y="308"/>
                  </a:lnTo>
                  <a:lnTo>
                    <a:pt x="607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9" y="309"/>
                  </a:lnTo>
                  <a:lnTo>
                    <a:pt x="611" y="310"/>
                  </a:lnTo>
                  <a:lnTo>
                    <a:pt x="612" y="310"/>
                  </a:lnTo>
                  <a:lnTo>
                    <a:pt x="616" y="311"/>
                  </a:lnTo>
                  <a:lnTo>
                    <a:pt x="618" y="311"/>
                  </a:lnTo>
                  <a:lnTo>
                    <a:pt x="618" y="312"/>
                  </a:lnTo>
                  <a:lnTo>
                    <a:pt x="619" y="312"/>
                  </a:lnTo>
                  <a:lnTo>
                    <a:pt x="620" y="313"/>
                  </a:lnTo>
                  <a:lnTo>
                    <a:pt x="621" y="314"/>
                  </a:lnTo>
                  <a:lnTo>
                    <a:pt x="622" y="315"/>
                  </a:lnTo>
                  <a:lnTo>
                    <a:pt x="623" y="315"/>
                  </a:lnTo>
                  <a:lnTo>
                    <a:pt x="624" y="316"/>
                  </a:lnTo>
                  <a:lnTo>
                    <a:pt x="624" y="318"/>
                  </a:lnTo>
                  <a:lnTo>
                    <a:pt x="625" y="319"/>
                  </a:lnTo>
                  <a:lnTo>
                    <a:pt x="625" y="320"/>
                  </a:lnTo>
                  <a:lnTo>
                    <a:pt x="626" y="322"/>
                  </a:lnTo>
                  <a:lnTo>
                    <a:pt x="626" y="327"/>
                  </a:lnTo>
                  <a:lnTo>
                    <a:pt x="626" y="329"/>
                  </a:lnTo>
                  <a:lnTo>
                    <a:pt x="626" y="330"/>
                  </a:lnTo>
                  <a:lnTo>
                    <a:pt x="626" y="333"/>
                  </a:lnTo>
                  <a:lnTo>
                    <a:pt x="626" y="335"/>
                  </a:lnTo>
                  <a:lnTo>
                    <a:pt x="625" y="338"/>
                  </a:lnTo>
                  <a:lnTo>
                    <a:pt x="625" y="340"/>
                  </a:lnTo>
                  <a:lnTo>
                    <a:pt x="624" y="341"/>
                  </a:lnTo>
                  <a:lnTo>
                    <a:pt x="624" y="342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619" y="349"/>
                  </a:lnTo>
                  <a:lnTo>
                    <a:pt x="615" y="354"/>
                  </a:lnTo>
                  <a:lnTo>
                    <a:pt x="615" y="355"/>
                  </a:lnTo>
                  <a:lnTo>
                    <a:pt x="614" y="356"/>
                  </a:lnTo>
                  <a:lnTo>
                    <a:pt x="613" y="357"/>
                  </a:lnTo>
                  <a:lnTo>
                    <a:pt x="612" y="359"/>
                  </a:lnTo>
                  <a:lnTo>
                    <a:pt x="612" y="360"/>
                  </a:lnTo>
                  <a:lnTo>
                    <a:pt x="611" y="362"/>
                  </a:lnTo>
                  <a:lnTo>
                    <a:pt x="611" y="363"/>
                  </a:lnTo>
                  <a:lnTo>
                    <a:pt x="611" y="365"/>
                  </a:lnTo>
                  <a:lnTo>
                    <a:pt x="611" y="366"/>
                  </a:lnTo>
                  <a:lnTo>
                    <a:pt x="611" y="368"/>
                  </a:lnTo>
                  <a:lnTo>
                    <a:pt x="611" y="369"/>
                  </a:lnTo>
                  <a:lnTo>
                    <a:pt x="612" y="371"/>
                  </a:lnTo>
                  <a:lnTo>
                    <a:pt x="614" y="376"/>
                  </a:lnTo>
                  <a:lnTo>
                    <a:pt x="614" y="377"/>
                  </a:lnTo>
                  <a:lnTo>
                    <a:pt x="614" y="377"/>
                  </a:lnTo>
                  <a:lnTo>
                    <a:pt x="614" y="379"/>
                  </a:lnTo>
                  <a:lnTo>
                    <a:pt x="613" y="381"/>
                  </a:lnTo>
                  <a:lnTo>
                    <a:pt x="612" y="385"/>
                  </a:lnTo>
                  <a:lnTo>
                    <a:pt x="611" y="388"/>
                  </a:lnTo>
                  <a:lnTo>
                    <a:pt x="611" y="391"/>
                  </a:lnTo>
                  <a:lnTo>
                    <a:pt x="611" y="394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1" y="395"/>
                  </a:lnTo>
                  <a:lnTo>
                    <a:pt x="610" y="395"/>
                  </a:lnTo>
                  <a:lnTo>
                    <a:pt x="610" y="395"/>
                  </a:lnTo>
                  <a:lnTo>
                    <a:pt x="608" y="396"/>
                  </a:lnTo>
                  <a:lnTo>
                    <a:pt x="606" y="396"/>
                  </a:lnTo>
                  <a:lnTo>
                    <a:pt x="604" y="395"/>
                  </a:lnTo>
                  <a:lnTo>
                    <a:pt x="602" y="395"/>
                  </a:lnTo>
                  <a:lnTo>
                    <a:pt x="600" y="395"/>
                  </a:lnTo>
                  <a:lnTo>
                    <a:pt x="598" y="394"/>
                  </a:lnTo>
                  <a:lnTo>
                    <a:pt x="595" y="393"/>
                  </a:lnTo>
                  <a:lnTo>
                    <a:pt x="593" y="392"/>
                  </a:lnTo>
                  <a:lnTo>
                    <a:pt x="590" y="391"/>
                  </a:lnTo>
                  <a:lnTo>
                    <a:pt x="588" y="390"/>
                  </a:lnTo>
                  <a:lnTo>
                    <a:pt x="586" y="389"/>
                  </a:lnTo>
                  <a:lnTo>
                    <a:pt x="576" y="385"/>
                  </a:lnTo>
                  <a:lnTo>
                    <a:pt x="572" y="383"/>
                  </a:lnTo>
                  <a:lnTo>
                    <a:pt x="571" y="382"/>
                  </a:lnTo>
                  <a:lnTo>
                    <a:pt x="569" y="381"/>
                  </a:lnTo>
                  <a:lnTo>
                    <a:pt x="567" y="381"/>
                  </a:lnTo>
                  <a:lnTo>
                    <a:pt x="565" y="380"/>
                  </a:lnTo>
                  <a:lnTo>
                    <a:pt x="563" y="380"/>
                  </a:lnTo>
                  <a:lnTo>
                    <a:pt x="562" y="380"/>
                  </a:lnTo>
                  <a:lnTo>
                    <a:pt x="558" y="379"/>
                  </a:lnTo>
                  <a:lnTo>
                    <a:pt x="555" y="379"/>
                  </a:lnTo>
                  <a:lnTo>
                    <a:pt x="553" y="379"/>
                  </a:lnTo>
                  <a:lnTo>
                    <a:pt x="552" y="379"/>
                  </a:lnTo>
                  <a:lnTo>
                    <a:pt x="550" y="379"/>
                  </a:lnTo>
                  <a:lnTo>
                    <a:pt x="546" y="380"/>
                  </a:lnTo>
                  <a:lnTo>
                    <a:pt x="545" y="380"/>
                  </a:lnTo>
                  <a:lnTo>
                    <a:pt x="544" y="380"/>
                  </a:lnTo>
                  <a:lnTo>
                    <a:pt x="543" y="380"/>
                  </a:lnTo>
                  <a:lnTo>
                    <a:pt x="542" y="380"/>
                  </a:lnTo>
                  <a:lnTo>
                    <a:pt x="539" y="378"/>
                  </a:lnTo>
                  <a:lnTo>
                    <a:pt x="537" y="378"/>
                  </a:lnTo>
                  <a:lnTo>
                    <a:pt x="535" y="378"/>
                  </a:lnTo>
                  <a:lnTo>
                    <a:pt x="534" y="378"/>
                  </a:lnTo>
                  <a:lnTo>
                    <a:pt x="533" y="378"/>
                  </a:lnTo>
                  <a:lnTo>
                    <a:pt x="532" y="378"/>
                  </a:lnTo>
                  <a:lnTo>
                    <a:pt x="528" y="379"/>
                  </a:lnTo>
                  <a:lnTo>
                    <a:pt x="526" y="380"/>
                  </a:lnTo>
                  <a:lnTo>
                    <a:pt x="524" y="380"/>
                  </a:lnTo>
                  <a:lnTo>
                    <a:pt x="522" y="380"/>
                  </a:lnTo>
                  <a:lnTo>
                    <a:pt x="518" y="380"/>
                  </a:lnTo>
                  <a:lnTo>
                    <a:pt x="515" y="379"/>
                  </a:lnTo>
                  <a:lnTo>
                    <a:pt x="513" y="379"/>
                  </a:lnTo>
                  <a:lnTo>
                    <a:pt x="509" y="378"/>
                  </a:lnTo>
                  <a:lnTo>
                    <a:pt x="507" y="377"/>
                  </a:lnTo>
                  <a:lnTo>
                    <a:pt x="507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6" y="377"/>
                  </a:lnTo>
                  <a:lnTo>
                    <a:pt x="505" y="378"/>
                  </a:lnTo>
                  <a:lnTo>
                    <a:pt x="504" y="379"/>
                  </a:lnTo>
                  <a:lnTo>
                    <a:pt x="504" y="381"/>
                  </a:lnTo>
                  <a:lnTo>
                    <a:pt x="503" y="384"/>
                  </a:lnTo>
                  <a:lnTo>
                    <a:pt x="500" y="395"/>
                  </a:lnTo>
                  <a:lnTo>
                    <a:pt x="500" y="397"/>
                  </a:lnTo>
                  <a:lnTo>
                    <a:pt x="499" y="398"/>
                  </a:lnTo>
                  <a:lnTo>
                    <a:pt x="498" y="400"/>
                  </a:lnTo>
                  <a:lnTo>
                    <a:pt x="498" y="400"/>
                  </a:lnTo>
                  <a:lnTo>
                    <a:pt x="497" y="401"/>
                  </a:lnTo>
                  <a:lnTo>
                    <a:pt x="496" y="402"/>
                  </a:lnTo>
                  <a:lnTo>
                    <a:pt x="496" y="402"/>
                  </a:lnTo>
                  <a:lnTo>
                    <a:pt x="495" y="402"/>
                  </a:lnTo>
                  <a:lnTo>
                    <a:pt x="493" y="402"/>
                  </a:lnTo>
                  <a:lnTo>
                    <a:pt x="491" y="403"/>
                  </a:lnTo>
                  <a:lnTo>
                    <a:pt x="488" y="403"/>
                  </a:lnTo>
                  <a:lnTo>
                    <a:pt x="486" y="402"/>
                  </a:lnTo>
                  <a:lnTo>
                    <a:pt x="484" y="402"/>
                  </a:lnTo>
                  <a:lnTo>
                    <a:pt x="478" y="401"/>
                  </a:lnTo>
                  <a:lnTo>
                    <a:pt x="477" y="401"/>
                  </a:lnTo>
                  <a:lnTo>
                    <a:pt x="476" y="401"/>
                  </a:lnTo>
                  <a:lnTo>
                    <a:pt x="475" y="401"/>
                  </a:lnTo>
                  <a:lnTo>
                    <a:pt x="473" y="401"/>
                  </a:lnTo>
                  <a:lnTo>
                    <a:pt x="469" y="402"/>
                  </a:lnTo>
                  <a:lnTo>
                    <a:pt x="467" y="402"/>
                  </a:lnTo>
                  <a:lnTo>
                    <a:pt x="464" y="403"/>
                  </a:lnTo>
                  <a:lnTo>
                    <a:pt x="462" y="403"/>
                  </a:lnTo>
                  <a:lnTo>
                    <a:pt x="461" y="403"/>
                  </a:lnTo>
                  <a:lnTo>
                    <a:pt x="460" y="403"/>
                  </a:lnTo>
                  <a:lnTo>
                    <a:pt x="459" y="402"/>
                  </a:lnTo>
                  <a:lnTo>
                    <a:pt x="458" y="401"/>
                  </a:lnTo>
                  <a:lnTo>
                    <a:pt x="456" y="401"/>
                  </a:lnTo>
                  <a:lnTo>
                    <a:pt x="456" y="401"/>
                  </a:lnTo>
                  <a:lnTo>
                    <a:pt x="455" y="401"/>
                  </a:lnTo>
                  <a:lnTo>
                    <a:pt x="454" y="401"/>
                  </a:lnTo>
                  <a:lnTo>
                    <a:pt x="453" y="401"/>
                  </a:lnTo>
                  <a:lnTo>
                    <a:pt x="452" y="401"/>
                  </a:lnTo>
                  <a:lnTo>
                    <a:pt x="451" y="402"/>
                  </a:lnTo>
                  <a:lnTo>
                    <a:pt x="449" y="402"/>
                  </a:lnTo>
                  <a:lnTo>
                    <a:pt x="448" y="403"/>
                  </a:lnTo>
                  <a:lnTo>
                    <a:pt x="447" y="404"/>
                  </a:lnTo>
                  <a:lnTo>
                    <a:pt x="447" y="404"/>
                  </a:lnTo>
                  <a:lnTo>
                    <a:pt x="444" y="407"/>
                  </a:lnTo>
                  <a:lnTo>
                    <a:pt x="443" y="409"/>
                  </a:lnTo>
                  <a:lnTo>
                    <a:pt x="441" y="410"/>
                  </a:lnTo>
                  <a:lnTo>
                    <a:pt x="440" y="411"/>
                  </a:lnTo>
                  <a:lnTo>
                    <a:pt x="439" y="412"/>
                  </a:lnTo>
                  <a:lnTo>
                    <a:pt x="439" y="412"/>
                  </a:lnTo>
                  <a:lnTo>
                    <a:pt x="438" y="412"/>
                  </a:lnTo>
                  <a:lnTo>
                    <a:pt x="437" y="412"/>
                  </a:lnTo>
                  <a:lnTo>
                    <a:pt x="437" y="412"/>
                  </a:lnTo>
                  <a:lnTo>
                    <a:pt x="436" y="412"/>
                  </a:lnTo>
                  <a:lnTo>
                    <a:pt x="436" y="412"/>
                  </a:lnTo>
                  <a:lnTo>
                    <a:pt x="435" y="412"/>
                  </a:lnTo>
                  <a:lnTo>
                    <a:pt x="435" y="411"/>
                  </a:lnTo>
                  <a:lnTo>
                    <a:pt x="429" y="403"/>
                  </a:lnTo>
                  <a:lnTo>
                    <a:pt x="428" y="401"/>
                  </a:lnTo>
                  <a:lnTo>
                    <a:pt x="426" y="400"/>
                  </a:lnTo>
                  <a:lnTo>
                    <a:pt x="425" y="399"/>
                  </a:lnTo>
                  <a:lnTo>
                    <a:pt x="424" y="398"/>
                  </a:lnTo>
                  <a:lnTo>
                    <a:pt x="420" y="395"/>
                  </a:lnTo>
                  <a:lnTo>
                    <a:pt x="415" y="392"/>
                  </a:lnTo>
                  <a:lnTo>
                    <a:pt x="413" y="391"/>
                  </a:lnTo>
                  <a:lnTo>
                    <a:pt x="411" y="390"/>
                  </a:lnTo>
                  <a:lnTo>
                    <a:pt x="409" y="389"/>
                  </a:lnTo>
                  <a:lnTo>
                    <a:pt x="404" y="387"/>
                  </a:lnTo>
                  <a:lnTo>
                    <a:pt x="398" y="386"/>
                  </a:lnTo>
                  <a:lnTo>
                    <a:pt x="397" y="385"/>
                  </a:lnTo>
                  <a:lnTo>
                    <a:pt x="394" y="385"/>
                  </a:lnTo>
                  <a:lnTo>
                    <a:pt x="393" y="384"/>
                  </a:lnTo>
                  <a:lnTo>
                    <a:pt x="392" y="384"/>
                  </a:lnTo>
                  <a:lnTo>
                    <a:pt x="391" y="384"/>
                  </a:lnTo>
                  <a:lnTo>
                    <a:pt x="389" y="382"/>
                  </a:lnTo>
                  <a:lnTo>
                    <a:pt x="387" y="381"/>
                  </a:lnTo>
                  <a:lnTo>
                    <a:pt x="386" y="379"/>
                  </a:lnTo>
                  <a:lnTo>
                    <a:pt x="384" y="378"/>
                  </a:lnTo>
                  <a:lnTo>
                    <a:pt x="382" y="375"/>
                  </a:lnTo>
                  <a:lnTo>
                    <a:pt x="381" y="373"/>
                  </a:lnTo>
                  <a:lnTo>
                    <a:pt x="379" y="371"/>
                  </a:lnTo>
                  <a:lnTo>
                    <a:pt x="374" y="365"/>
                  </a:lnTo>
                  <a:lnTo>
                    <a:pt x="372" y="364"/>
                  </a:lnTo>
                  <a:lnTo>
                    <a:pt x="370" y="362"/>
                  </a:lnTo>
                  <a:lnTo>
                    <a:pt x="368" y="361"/>
                  </a:lnTo>
                  <a:lnTo>
                    <a:pt x="366" y="359"/>
                  </a:lnTo>
                  <a:lnTo>
                    <a:pt x="364" y="358"/>
                  </a:lnTo>
                  <a:lnTo>
                    <a:pt x="362" y="357"/>
                  </a:lnTo>
                  <a:lnTo>
                    <a:pt x="356" y="355"/>
                  </a:lnTo>
                  <a:lnTo>
                    <a:pt x="351" y="351"/>
                  </a:lnTo>
                  <a:lnTo>
                    <a:pt x="349" y="351"/>
                  </a:lnTo>
                  <a:lnTo>
                    <a:pt x="348" y="351"/>
                  </a:lnTo>
                  <a:lnTo>
                    <a:pt x="344" y="349"/>
                  </a:lnTo>
                  <a:lnTo>
                    <a:pt x="339" y="348"/>
                  </a:lnTo>
                  <a:lnTo>
                    <a:pt x="333" y="346"/>
                  </a:lnTo>
                  <a:lnTo>
                    <a:pt x="332" y="346"/>
                  </a:lnTo>
                  <a:lnTo>
                    <a:pt x="328" y="344"/>
                  </a:lnTo>
                  <a:lnTo>
                    <a:pt x="327" y="344"/>
                  </a:lnTo>
                  <a:lnTo>
                    <a:pt x="326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17" y="343"/>
                  </a:lnTo>
                  <a:lnTo>
                    <a:pt x="315" y="343"/>
                  </a:lnTo>
                  <a:lnTo>
                    <a:pt x="314" y="342"/>
                  </a:lnTo>
                  <a:lnTo>
                    <a:pt x="313" y="342"/>
                  </a:lnTo>
                  <a:lnTo>
                    <a:pt x="312" y="342"/>
                  </a:lnTo>
                  <a:lnTo>
                    <a:pt x="312" y="342"/>
                  </a:lnTo>
                  <a:lnTo>
                    <a:pt x="311" y="341"/>
                  </a:lnTo>
                  <a:lnTo>
                    <a:pt x="310" y="341"/>
                  </a:lnTo>
                  <a:lnTo>
                    <a:pt x="309" y="340"/>
                  </a:lnTo>
                  <a:lnTo>
                    <a:pt x="307" y="338"/>
                  </a:lnTo>
                  <a:lnTo>
                    <a:pt x="304" y="334"/>
                  </a:lnTo>
                  <a:lnTo>
                    <a:pt x="302" y="333"/>
                  </a:lnTo>
                  <a:lnTo>
                    <a:pt x="300" y="331"/>
                  </a:lnTo>
                  <a:lnTo>
                    <a:pt x="299" y="330"/>
                  </a:lnTo>
                  <a:lnTo>
                    <a:pt x="298" y="329"/>
                  </a:lnTo>
                  <a:lnTo>
                    <a:pt x="297" y="329"/>
                  </a:lnTo>
                  <a:lnTo>
                    <a:pt x="296" y="328"/>
                  </a:lnTo>
                  <a:lnTo>
                    <a:pt x="295" y="327"/>
                  </a:lnTo>
                  <a:lnTo>
                    <a:pt x="293" y="327"/>
                  </a:lnTo>
                  <a:lnTo>
                    <a:pt x="291" y="326"/>
                  </a:lnTo>
                  <a:lnTo>
                    <a:pt x="287" y="325"/>
                  </a:lnTo>
                  <a:lnTo>
                    <a:pt x="284" y="325"/>
                  </a:lnTo>
                  <a:lnTo>
                    <a:pt x="282" y="324"/>
                  </a:lnTo>
                  <a:lnTo>
                    <a:pt x="280" y="323"/>
                  </a:lnTo>
                  <a:lnTo>
                    <a:pt x="279" y="323"/>
                  </a:lnTo>
                  <a:lnTo>
                    <a:pt x="278" y="322"/>
                  </a:lnTo>
                  <a:lnTo>
                    <a:pt x="277" y="321"/>
                  </a:lnTo>
                  <a:lnTo>
                    <a:pt x="276" y="321"/>
                  </a:lnTo>
                  <a:lnTo>
                    <a:pt x="275" y="320"/>
                  </a:lnTo>
                  <a:lnTo>
                    <a:pt x="274" y="319"/>
                  </a:lnTo>
                  <a:lnTo>
                    <a:pt x="273" y="318"/>
                  </a:lnTo>
                  <a:lnTo>
                    <a:pt x="271" y="315"/>
                  </a:lnTo>
                  <a:lnTo>
                    <a:pt x="270" y="314"/>
                  </a:lnTo>
                  <a:lnTo>
                    <a:pt x="269" y="314"/>
                  </a:lnTo>
                  <a:lnTo>
                    <a:pt x="268" y="313"/>
                  </a:lnTo>
                  <a:lnTo>
                    <a:pt x="268" y="313"/>
                  </a:lnTo>
                  <a:lnTo>
                    <a:pt x="267" y="313"/>
                  </a:lnTo>
                  <a:lnTo>
                    <a:pt x="266" y="313"/>
                  </a:lnTo>
                  <a:lnTo>
                    <a:pt x="265" y="314"/>
                  </a:lnTo>
                  <a:lnTo>
                    <a:pt x="264" y="315"/>
                  </a:lnTo>
                  <a:lnTo>
                    <a:pt x="263" y="316"/>
                  </a:lnTo>
                  <a:lnTo>
                    <a:pt x="261" y="318"/>
                  </a:lnTo>
                  <a:lnTo>
                    <a:pt x="260" y="319"/>
                  </a:lnTo>
                  <a:lnTo>
                    <a:pt x="259" y="321"/>
                  </a:lnTo>
                  <a:lnTo>
                    <a:pt x="257" y="323"/>
                  </a:lnTo>
                  <a:lnTo>
                    <a:pt x="256" y="326"/>
                  </a:lnTo>
                  <a:lnTo>
                    <a:pt x="254" y="330"/>
                  </a:lnTo>
                  <a:lnTo>
                    <a:pt x="254" y="331"/>
                  </a:lnTo>
                  <a:lnTo>
                    <a:pt x="253" y="332"/>
                  </a:lnTo>
                  <a:lnTo>
                    <a:pt x="252" y="334"/>
                  </a:lnTo>
                  <a:lnTo>
                    <a:pt x="250" y="336"/>
                  </a:lnTo>
                  <a:lnTo>
                    <a:pt x="248" y="340"/>
                  </a:lnTo>
                  <a:lnTo>
                    <a:pt x="247" y="340"/>
                  </a:lnTo>
                  <a:lnTo>
                    <a:pt x="246" y="341"/>
                  </a:lnTo>
                  <a:lnTo>
                    <a:pt x="245" y="342"/>
                  </a:lnTo>
                  <a:lnTo>
                    <a:pt x="245" y="342"/>
                  </a:lnTo>
                  <a:lnTo>
                    <a:pt x="243" y="343"/>
                  </a:lnTo>
                  <a:lnTo>
                    <a:pt x="242" y="343"/>
                  </a:lnTo>
                  <a:lnTo>
                    <a:pt x="241" y="343"/>
                  </a:lnTo>
                  <a:lnTo>
                    <a:pt x="239" y="343"/>
                  </a:lnTo>
                  <a:lnTo>
                    <a:pt x="237" y="343"/>
                  </a:lnTo>
                  <a:lnTo>
                    <a:pt x="235" y="343"/>
                  </a:lnTo>
                  <a:lnTo>
                    <a:pt x="234" y="343"/>
                  </a:lnTo>
                  <a:lnTo>
                    <a:pt x="233" y="343"/>
                  </a:lnTo>
                  <a:lnTo>
                    <a:pt x="232" y="342"/>
                  </a:lnTo>
                  <a:lnTo>
                    <a:pt x="231" y="342"/>
                  </a:lnTo>
                  <a:lnTo>
                    <a:pt x="229" y="341"/>
                  </a:lnTo>
                  <a:lnTo>
                    <a:pt x="224" y="339"/>
                  </a:lnTo>
                  <a:lnTo>
                    <a:pt x="216" y="334"/>
                  </a:lnTo>
                  <a:lnTo>
                    <a:pt x="213" y="333"/>
                  </a:lnTo>
                  <a:lnTo>
                    <a:pt x="212" y="332"/>
                  </a:lnTo>
                  <a:lnTo>
                    <a:pt x="211" y="331"/>
                  </a:lnTo>
                  <a:lnTo>
                    <a:pt x="210" y="330"/>
                  </a:lnTo>
                  <a:lnTo>
                    <a:pt x="209" y="329"/>
                  </a:lnTo>
                  <a:lnTo>
                    <a:pt x="208" y="327"/>
                  </a:lnTo>
                  <a:lnTo>
                    <a:pt x="207" y="326"/>
                  </a:lnTo>
                  <a:lnTo>
                    <a:pt x="207" y="325"/>
                  </a:lnTo>
                  <a:lnTo>
                    <a:pt x="207" y="323"/>
                  </a:lnTo>
                  <a:lnTo>
                    <a:pt x="207" y="322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8" y="315"/>
                  </a:lnTo>
                  <a:lnTo>
                    <a:pt x="208" y="314"/>
                  </a:lnTo>
                  <a:lnTo>
                    <a:pt x="208" y="314"/>
                  </a:lnTo>
                  <a:lnTo>
                    <a:pt x="208" y="313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7" y="310"/>
                  </a:lnTo>
                  <a:lnTo>
                    <a:pt x="207" y="310"/>
                  </a:lnTo>
                  <a:lnTo>
                    <a:pt x="206" y="310"/>
                  </a:lnTo>
                  <a:lnTo>
                    <a:pt x="203" y="309"/>
                  </a:lnTo>
                  <a:lnTo>
                    <a:pt x="202" y="309"/>
                  </a:lnTo>
                  <a:lnTo>
                    <a:pt x="200" y="308"/>
                  </a:lnTo>
                  <a:lnTo>
                    <a:pt x="199" y="308"/>
                  </a:lnTo>
                  <a:lnTo>
                    <a:pt x="197" y="307"/>
                  </a:lnTo>
                  <a:lnTo>
                    <a:pt x="196" y="306"/>
                  </a:lnTo>
                  <a:lnTo>
                    <a:pt x="194" y="305"/>
                  </a:lnTo>
                  <a:lnTo>
                    <a:pt x="191" y="303"/>
                  </a:lnTo>
                  <a:lnTo>
                    <a:pt x="190" y="302"/>
                  </a:lnTo>
                  <a:lnTo>
                    <a:pt x="188" y="301"/>
                  </a:lnTo>
                  <a:lnTo>
                    <a:pt x="186" y="301"/>
                  </a:lnTo>
                  <a:lnTo>
                    <a:pt x="184" y="300"/>
                  </a:lnTo>
                  <a:lnTo>
                    <a:pt x="182" y="299"/>
                  </a:lnTo>
                  <a:lnTo>
                    <a:pt x="180" y="299"/>
                  </a:lnTo>
                  <a:lnTo>
                    <a:pt x="178" y="298"/>
                  </a:lnTo>
                  <a:lnTo>
                    <a:pt x="177" y="298"/>
                  </a:lnTo>
                  <a:lnTo>
                    <a:pt x="176" y="297"/>
                  </a:lnTo>
                  <a:lnTo>
                    <a:pt x="175" y="297"/>
                  </a:lnTo>
                  <a:lnTo>
                    <a:pt x="174" y="296"/>
                  </a:lnTo>
                  <a:lnTo>
                    <a:pt x="174" y="296"/>
                  </a:lnTo>
                  <a:lnTo>
                    <a:pt x="173" y="295"/>
                  </a:lnTo>
                  <a:lnTo>
                    <a:pt x="173" y="294"/>
                  </a:lnTo>
                  <a:lnTo>
                    <a:pt x="172" y="293"/>
                  </a:lnTo>
                  <a:lnTo>
                    <a:pt x="171" y="289"/>
                  </a:lnTo>
                  <a:lnTo>
                    <a:pt x="171" y="288"/>
                  </a:lnTo>
                  <a:lnTo>
                    <a:pt x="171" y="288"/>
                  </a:lnTo>
                  <a:lnTo>
                    <a:pt x="170" y="287"/>
                  </a:lnTo>
                  <a:lnTo>
                    <a:pt x="170" y="287"/>
                  </a:lnTo>
                  <a:lnTo>
                    <a:pt x="170" y="286"/>
                  </a:lnTo>
                  <a:lnTo>
                    <a:pt x="169" y="286"/>
                  </a:lnTo>
                  <a:lnTo>
                    <a:pt x="168" y="286"/>
                  </a:lnTo>
                  <a:lnTo>
                    <a:pt x="167" y="285"/>
                  </a:lnTo>
                  <a:lnTo>
                    <a:pt x="164" y="284"/>
                  </a:lnTo>
                  <a:lnTo>
                    <a:pt x="162" y="283"/>
                  </a:lnTo>
                  <a:lnTo>
                    <a:pt x="158" y="283"/>
                  </a:lnTo>
                  <a:lnTo>
                    <a:pt x="157" y="282"/>
                  </a:lnTo>
                  <a:lnTo>
                    <a:pt x="155" y="282"/>
                  </a:lnTo>
                  <a:lnTo>
                    <a:pt x="154" y="281"/>
                  </a:lnTo>
                  <a:lnTo>
                    <a:pt x="152" y="280"/>
                  </a:lnTo>
                  <a:lnTo>
                    <a:pt x="150" y="279"/>
                  </a:lnTo>
                  <a:lnTo>
                    <a:pt x="149" y="278"/>
                  </a:lnTo>
                  <a:lnTo>
                    <a:pt x="148" y="277"/>
                  </a:lnTo>
                  <a:lnTo>
                    <a:pt x="147" y="276"/>
                  </a:lnTo>
                  <a:lnTo>
                    <a:pt x="143" y="272"/>
                  </a:lnTo>
                  <a:lnTo>
                    <a:pt x="143" y="272"/>
                  </a:lnTo>
                  <a:lnTo>
                    <a:pt x="142" y="272"/>
                  </a:lnTo>
                  <a:lnTo>
                    <a:pt x="141" y="271"/>
                  </a:lnTo>
                  <a:lnTo>
                    <a:pt x="139" y="270"/>
                  </a:lnTo>
                  <a:lnTo>
                    <a:pt x="135" y="268"/>
                  </a:lnTo>
                  <a:lnTo>
                    <a:pt x="134" y="268"/>
                  </a:lnTo>
                  <a:lnTo>
                    <a:pt x="132" y="267"/>
                  </a:lnTo>
                  <a:lnTo>
                    <a:pt x="131" y="266"/>
                  </a:lnTo>
                  <a:lnTo>
                    <a:pt x="130" y="266"/>
                  </a:lnTo>
                  <a:lnTo>
                    <a:pt x="129" y="265"/>
                  </a:lnTo>
                  <a:lnTo>
                    <a:pt x="126" y="264"/>
                  </a:lnTo>
                  <a:lnTo>
                    <a:pt x="125" y="264"/>
                  </a:lnTo>
                  <a:lnTo>
                    <a:pt x="124" y="264"/>
                  </a:lnTo>
                  <a:lnTo>
                    <a:pt x="123" y="264"/>
                  </a:lnTo>
                  <a:lnTo>
                    <a:pt x="122" y="264"/>
                  </a:lnTo>
                  <a:lnTo>
                    <a:pt x="120" y="265"/>
                  </a:lnTo>
                  <a:lnTo>
                    <a:pt x="119" y="265"/>
                  </a:lnTo>
                  <a:lnTo>
                    <a:pt x="118" y="265"/>
                  </a:lnTo>
                  <a:lnTo>
                    <a:pt x="117" y="265"/>
                  </a:lnTo>
                  <a:lnTo>
                    <a:pt x="115" y="265"/>
                  </a:lnTo>
                  <a:lnTo>
                    <a:pt x="112" y="264"/>
                  </a:lnTo>
                  <a:lnTo>
                    <a:pt x="111" y="264"/>
                  </a:lnTo>
                  <a:lnTo>
                    <a:pt x="110" y="264"/>
                  </a:lnTo>
                  <a:lnTo>
                    <a:pt x="109" y="264"/>
                  </a:lnTo>
                  <a:lnTo>
                    <a:pt x="104" y="265"/>
                  </a:lnTo>
                  <a:lnTo>
                    <a:pt x="102" y="265"/>
                  </a:lnTo>
                  <a:lnTo>
                    <a:pt x="101" y="265"/>
                  </a:lnTo>
                  <a:lnTo>
                    <a:pt x="99" y="264"/>
                  </a:lnTo>
                  <a:lnTo>
                    <a:pt x="97" y="264"/>
                  </a:lnTo>
                  <a:lnTo>
                    <a:pt x="96" y="264"/>
                  </a:lnTo>
                  <a:lnTo>
                    <a:pt x="95" y="263"/>
                  </a:lnTo>
                  <a:lnTo>
                    <a:pt x="94" y="263"/>
                  </a:lnTo>
                  <a:lnTo>
                    <a:pt x="93" y="263"/>
                  </a:lnTo>
                  <a:lnTo>
                    <a:pt x="92" y="261"/>
                  </a:lnTo>
                  <a:lnTo>
                    <a:pt x="89" y="259"/>
                  </a:lnTo>
                  <a:lnTo>
                    <a:pt x="88" y="258"/>
                  </a:lnTo>
                  <a:lnTo>
                    <a:pt x="85" y="255"/>
                  </a:lnTo>
                  <a:lnTo>
                    <a:pt x="84" y="254"/>
                  </a:lnTo>
                  <a:lnTo>
                    <a:pt x="74" y="247"/>
                  </a:lnTo>
                  <a:lnTo>
                    <a:pt x="69" y="244"/>
                  </a:lnTo>
                  <a:lnTo>
                    <a:pt x="67" y="242"/>
                  </a:lnTo>
                  <a:lnTo>
                    <a:pt x="59" y="236"/>
                  </a:lnTo>
                  <a:lnTo>
                    <a:pt x="53" y="232"/>
                  </a:lnTo>
                  <a:lnTo>
                    <a:pt x="53" y="232"/>
                  </a:lnTo>
                  <a:lnTo>
                    <a:pt x="53" y="231"/>
                  </a:lnTo>
                  <a:lnTo>
                    <a:pt x="53" y="228"/>
                  </a:lnTo>
                  <a:lnTo>
                    <a:pt x="54" y="223"/>
                  </a:lnTo>
                  <a:lnTo>
                    <a:pt x="55" y="218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6" y="211"/>
                  </a:lnTo>
                  <a:lnTo>
                    <a:pt x="56" y="210"/>
                  </a:lnTo>
                  <a:lnTo>
                    <a:pt x="56" y="209"/>
                  </a:lnTo>
                  <a:lnTo>
                    <a:pt x="57" y="208"/>
                  </a:lnTo>
                  <a:lnTo>
                    <a:pt x="59" y="205"/>
                  </a:lnTo>
                  <a:lnTo>
                    <a:pt x="60" y="204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5"/>
                  </a:lnTo>
                  <a:lnTo>
                    <a:pt x="65" y="193"/>
                  </a:lnTo>
                  <a:lnTo>
                    <a:pt x="65" y="191"/>
                  </a:lnTo>
                  <a:lnTo>
                    <a:pt x="66" y="190"/>
                  </a:lnTo>
                  <a:lnTo>
                    <a:pt x="66" y="189"/>
                  </a:lnTo>
                  <a:lnTo>
                    <a:pt x="66" y="187"/>
                  </a:lnTo>
                  <a:lnTo>
                    <a:pt x="65" y="186"/>
                  </a:lnTo>
                  <a:lnTo>
                    <a:pt x="65" y="182"/>
                  </a:lnTo>
                  <a:lnTo>
                    <a:pt x="64" y="181"/>
                  </a:lnTo>
                  <a:lnTo>
                    <a:pt x="64" y="180"/>
                  </a:lnTo>
                  <a:lnTo>
                    <a:pt x="64" y="179"/>
                  </a:lnTo>
                  <a:lnTo>
                    <a:pt x="64" y="178"/>
                  </a:lnTo>
                  <a:lnTo>
                    <a:pt x="65" y="177"/>
                  </a:lnTo>
                  <a:lnTo>
                    <a:pt x="65" y="174"/>
                  </a:lnTo>
                  <a:lnTo>
                    <a:pt x="65" y="172"/>
                  </a:lnTo>
                  <a:lnTo>
                    <a:pt x="65" y="171"/>
                  </a:lnTo>
                  <a:lnTo>
                    <a:pt x="65" y="170"/>
                  </a:lnTo>
                  <a:lnTo>
                    <a:pt x="65" y="169"/>
                  </a:lnTo>
                  <a:lnTo>
                    <a:pt x="65" y="168"/>
                  </a:lnTo>
                  <a:lnTo>
                    <a:pt x="64" y="167"/>
                  </a:lnTo>
                  <a:lnTo>
                    <a:pt x="63" y="166"/>
                  </a:lnTo>
                  <a:lnTo>
                    <a:pt x="62" y="165"/>
                  </a:lnTo>
                  <a:lnTo>
                    <a:pt x="61" y="164"/>
                  </a:lnTo>
                  <a:lnTo>
                    <a:pt x="59" y="163"/>
                  </a:lnTo>
                  <a:lnTo>
                    <a:pt x="58" y="162"/>
                  </a:lnTo>
                  <a:lnTo>
                    <a:pt x="54" y="160"/>
                  </a:lnTo>
                  <a:lnTo>
                    <a:pt x="53" y="160"/>
                  </a:lnTo>
                  <a:lnTo>
                    <a:pt x="50" y="158"/>
                  </a:lnTo>
                  <a:lnTo>
                    <a:pt x="48" y="156"/>
                  </a:lnTo>
                  <a:lnTo>
                    <a:pt x="46" y="155"/>
                  </a:lnTo>
                  <a:lnTo>
                    <a:pt x="45" y="154"/>
                  </a:lnTo>
                  <a:lnTo>
                    <a:pt x="43" y="152"/>
                  </a:lnTo>
                  <a:lnTo>
                    <a:pt x="43" y="151"/>
                  </a:lnTo>
                  <a:lnTo>
                    <a:pt x="42" y="151"/>
                  </a:lnTo>
                  <a:lnTo>
                    <a:pt x="42" y="150"/>
                  </a:lnTo>
                  <a:lnTo>
                    <a:pt x="41" y="149"/>
                  </a:lnTo>
                  <a:lnTo>
                    <a:pt x="41" y="148"/>
                  </a:lnTo>
                  <a:lnTo>
                    <a:pt x="41" y="147"/>
                  </a:lnTo>
                  <a:lnTo>
                    <a:pt x="41" y="144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0" y="141"/>
                  </a:lnTo>
                  <a:lnTo>
                    <a:pt x="40" y="14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6" y="138"/>
                  </a:lnTo>
                  <a:lnTo>
                    <a:pt x="35" y="137"/>
                  </a:lnTo>
                  <a:lnTo>
                    <a:pt x="34" y="137"/>
                  </a:lnTo>
                  <a:lnTo>
                    <a:pt x="34" y="136"/>
                  </a:lnTo>
                  <a:lnTo>
                    <a:pt x="33" y="136"/>
                  </a:lnTo>
                  <a:lnTo>
                    <a:pt x="32" y="136"/>
                  </a:lnTo>
                  <a:lnTo>
                    <a:pt x="30" y="136"/>
                  </a:lnTo>
                  <a:lnTo>
                    <a:pt x="29" y="135"/>
                  </a:lnTo>
                  <a:lnTo>
                    <a:pt x="26" y="135"/>
                  </a:lnTo>
                  <a:lnTo>
                    <a:pt x="24" y="134"/>
                  </a:lnTo>
                  <a:lnTo>
                    <a:pt x="23" y="134"/>
                  </a:lnTo>
                  <a:lnTo>
                    <a:pt x="23" y="133"/>
                  </a:lnTo>
                  <a:lnTo>
                    <a:pt x="22" y="133"/>
                  </a:lnTo>
                  <a:lnTo>
                    <a:pt x="21" y="131"/>
                  </a:lnTo>
                  <a:lnTo>
                    <a:pt x="20" y="131"/>
                  </a:lnTo>
                  <a:lnTo>
                    <a:pt x="19" y="130"/>
                  </a:lnTo>
                  <a:lnTo>
                    <a:pt x="17" y="129"/>
                  </a:lnTo>
                  <a:lnTo>
                    <a:pt x="16" y="129"/>
                  </a:lnTo>
                  <a:lnTo>
                    <a:pt x="15" y="128"/>
                  </a:lnTo>
                  <a:lnTo>
                    <a:pt x="12" y="127"/>
                  </a:lnTo>
                  <a:lnTo>
                    <a:pt x="10" y="127"/>
                  </a:lnTo>
                  <a:lnTo>
                    <a:pt x="8" y="126"/>
                  </a:lnTo>
                  <a:lnTo>
                    <a:pt x="7" y="125"/>
                  </a:lnTo>
                  <a:lnTo>
                    <a:pt x="5" y="124"/>
                  </a:lnTo>
                  <a:lnTo>
                    <a:pt x="4" y="124"/>
                  </a:lnTo>
                  <a:lnTo>
                    <a:pt x="3" y="123"/>
                  </a:lnTo>
                  <a:lnTo>
                    <a:pt x="2" y="122"/>
                  </a:lnTo>
                  <a:lnTo>
                    <a:pt x="1" y="121"/>
                  </a:lnTo>
                  <a:lnTo>
                    <a:pt x="1" y="119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2" y="113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7" y="110"/>
                  </a:lnTo>
                  <a:lnTo>
                    <a:pt x="7" y="110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7" y="108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10" y="100"/>
                  </a:lnTo>
                  <a:lnTo>
                    <a:pt x="11" y="99"/>
                  </a:lnTo>
                  <a:lnTo>
                    <a:pt x="12" y="98"/>
                  </a:lnTo>
                  <a:lnTo>
                    <a:pt x="13" y="98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5"/>
                  </a:lnTo>
                  <a:lnTo>
                    <a:pt x="14" y="94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8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1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5" y="76"/>
                  </a:lnTo>
                  <a:lnTo>
                    <a:pt x="15" y="75"/>
                  </a:lnTo>
                  <a:lnTo>
                    <a:pt x="16" y="75"/>
                  </a:lnTo>
                  <a:lnTo>
                    <a:pt x="16" y="74"/>
                  </a:lnTo>
                  <a:lnTo>
                    <a:pt x="17" y="74"/>
                  </a:lnTo>
                  <a:lnTo>
                    <a:pt x="19" y="73"/>
                  </a:lnTo>
                  <a:lnTo>
                    <a:pt x="21" y="73"/>
                  </a:lnTo>
                  <a:lnTo>
                    <a:pt x="22" y="72"/>
                  </a:lnTo>
                  <a:lnTo>
                    <a:pt x="23" y="72"/>
                  </a:lnTo>
                  <a:lnTo>
                    <a:pt x="24" y="71"/>
                  </a:lnTo>
                  <a:lnTo>
                    <a:pt x="25" y="71"/>
                  </a:lnTo>
                  <a:lnTo>
                    <a:pt x="25" y="70"/>
                  </a:lnTo>
                  <a:lnTo>
                    <a:pt x="26" y="70"/>
                  </a:lnTo>
                  <a:lnTo>
                    <a:pt x="26" y="69"/>
                  </a:lnTo>
                  <a:lnTo>
                    <a:pt x="27" y="70"/>
                  </a:lnTo>
                  <a:lnTo>
                    <a:pt x="27" y="71"/>
                  </a:lnTo>
                  <a:lnTo>
                    <a:pt x="28" y="71"/>
                  </a:lnTo>
                  <a:lnTo>
                    <a:pt x="29" y="72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3" y="74"/>
                  </a:lnTo>
                  <a:lnTo>
                    <a:pt x="35" y="74"/>
                  </a:lnTo>
                  <a:lnTo>
                    <a:pt x="36" y="74"/>
                  </a:lnTo>
                  <a:lnTo>
                    <a:pt x="37" y="74"/>
                  </a:lnTo>
                  <a:lnTo>
                    <a:pt x="38" y="73"/>
                  </a:lnTo>
                  <a:lnTo>
                    <a:pt x="40" y="73"/>
                  </a:lnTo>
                  <a:lnTo>
                    <a:pt x="41" y="73"/>
                  </a:lnTo>
                  <a:lnTo>
                    <a:pt x="43" y="72"/>
                  </a:lnTo>
                  <a:lnTo>
                    <a:pt x="44" y="72"/>
                  </a:lnTo>
                  <a:lnTo>
                    <a:pt x="45" y="71"/>
                  </a:lnTo>
                  <a:lnTo>
                    <a:pt x="47" y="70"/>
                  </a:lnTo>
                  <a:lnTo>
                    <a:pt x="49" y="69"/>
                  </a:lnTo>
                  <a:lnTo>
                    <a:pt x="51" y="67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6" y="65"/>
                  </a:lnTo>
                  <a:lnTo>
                    <a:pt x="57" y="64"/>
                  </a:lnTo>
                  <a:lnTo>
                    <a:pt x="59" y="62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280">
              <a:extLst>
                <a:ext uri="{FF2B5EF4-FFF2-40B4-BE49-F238E27FC236}">
                  <a16:creationId xmlns:a16="http://schemas.microsoft.com/office/drawing/2014/main" id="{CD040C04-E985-888A-59CD-D21A115D7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5304" y="3515161"/>
              <a:ext cx="134304" cy="47374"/>
            </a:xfrm>
            <a:custGeom>
              <a:avLst/>
              <a:gdLst>
                <a:gd name="T0" fmla="*/ 1 w 112"/>
                <a:gd name="T1" fmla="*/ 35 h 36"/>
                <a:gd name="T2" fmla="*/ 2 w 112"/>
                <a:gd name="T3" fmla="*/ 34 h 36"/>
                <a:gd name="T4" fmla="*/ 4 w 112"/>
                <a:gd name="T5" fmla="*/ 30 h 36"/>
                <a:gd name="T6" fmla="*/ 6 w 112"/>
                <a:gd name="T7" fmla="*/ 28 h 36"/>
                <a:gd name="T8" fmla="*/ 7 w 112"/>
                <a:gd name="T9" fmla="*/ 27 h 36"/>
                <a:gd name="T10" fmla="*/ 9 w 112"/>
                <a:gd name="T11" fmla="*/ 25 h 36"/>
                <a:gd name="T12" fmla="*/ 12 w 112"/>
                <a:gd name="T13" fmla="*/ 24 h 36"/>
                <a:gd name="T14" fmla="*/ 16 w 112"/>
                <a:gd name="T15" fmla="*/ 23 h 36"/>
                <a:gd name="T16" fmla="*/ 22 w 112"/>
                <a:gd name="T17" fmla="*/ 20 h 36"/>
                <a:gd name="T18" fmla="*/ 23 w 112"/>
                <a:gd name="T19" fmla="*/ 20 h 36"/>
                <a:gd name="T20" fmla="*/ 25 w 112"/>
                <a:gd name="T21" fmla="*/ 20 h 36"/>
                <a:gd name="T22" fmla="*/ 26 w 112"/>
                <a:gd name="T23" fmla="*/ 20 h 36"/>
                <a:gd name="T24" fmla="*/ 27 w 112"/>
                <a:gd name="T25" fmla="*/ 21 h 36"/>
                <a:gd name="T26" fmla="*/ 31 w 112"/>
                <a:gd name="T27" fmla="*/ 24 h 36"/>
                <a:gd name="T28" fmla="*/ 33 w 112"/>
                <a:gd name="T29" fmla="*/ 25 h 36"/>
                <a:gd name="T30" fmla="*/ 35 w 112"/>
                <a:gd name="T31" fmla="*/ 25 h 36"/>
                <a:gd name="T32" fmla="*/ 39 w 112"/>
                <a:gd name="T33" fmla="*/ 25 h 36"/>
                <a:gd name="T34" fmla="*/ 44 w 112"/>
                <a:gd name="T35" fmla="*/ 25 h 36"/>
                <a:gd name="T36" fmla="*/ 48 w 112"/>
                <a:gd name="T37" fmla="*/ 25 h 36"/>
                <a:gd name="T38" fmla="*/ 52 w 112"/>
                <a:gd name="T39" fmla="*/ 26 h 36"/>
                <a:gd name="T40" fmla="*/ 56 w 112"/>
                <a:gd name="T41" fmla="*/ 26 h 36"/>
                <a:gd name="T42" fmla="*/ 58 w 112"/>
                <a:gd name="T43" fmla="*/ 26 h 36"/>
                <a:gd name="T44" fmla="*/ 61 w 112"/>
                <a:gd name="T45" fmla="*/ 27 h 36"/>
                <a:gd name="T46" fmla="*/ 67 w 112"/>
                <a:gd name="T47" fmla="*/ 29 h 36"/>
                <a:gd name="T48" fmla="*/ 69 w 112"/>
                <a:gd name="T49" fmla="*/ 29 h 36"/>
                <a:gd name="T50" fmla="*/ 72 w 112"/>
                <a:gd name="T51" fmla="*/ 29 h 36"/>
                <a:gd name="T52" fmla="*/ 75 w 112"/>
                <a:gd name="T53" fmla="*/ 29 h 36"/>
                <a:gd name="T54" fmla="*/ 80 w 112"/>
                <a:gd name="T55" fmla="*/ 26 h 36"/>
                <a:gd name="T56" fmla="*/ 86 w 112"/>
                <a:gd name="T57" fmla="*/ 24 h 36"/>
                <a:gd name="T58" fmla="*/ 89 w 112"/>
                <a:gd name="T59" fmla="*/ 23 h 36"/>
                <a:gd name="T60" fmla="*/ 91 w 112"/>
                <a:gd name="T61" fmla="*/ 21 h 36"/>
                <a:gd name="T62" fmla="*/ 93 w 112"/>
                <a:gd name="T63" fmla="*/ 20 h 36"/>
                <a:gd name="T64" fmla="*/ 94 w 112"/>
                <a:gd name="T65" fmla="*/ 18 h 36"/>
                <a:gd name="T66" fmla="*/ 96 w 112"/>
                <a:gd name="T67" fmla="*/ 13 h 36"/>
                <a:gd name="T68" fmla="*/ 98 w 112"/>
                <a:gd name="T69" fmla="*/ 10 h 36"/>
                <a:gd name="T70" fmla="*/ 99 w 112"/>
                <a:gd name="T71" fmla="*/ 9 h 36"/>
                <a:gd name="T72" fmla="*/ 101 w 112"/>
                <a:gd name="T73" fmla="*/ 6 h 36"/>
                <a:gd name="T74" fmla="*/ 104 w 112"/>
                <a:gd name="T75" fmla="*/ 4 h 36"/>
                <a:gd name="T76" fmla="*/ 108 w 112"/>
                <a:gd name="T77" fmla="*/ 2 h 36"/>
                <a:gd name="T78" fmla="*/ 111 w 112"/>
                <a:gd name="T79" fmla="*/ 0 h 36"/>
                <a:gd name="T80" fmla="*/ 112 w 112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36">
                  <a:moveTo>
                    <a:pt x="0" y="36"/>
                  </a:moveTo>
                  <a:lnTo>
                    <a:pt x="1" y="35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4" y="31"/>
                  </a:lnTo>
                  <a:lnTo>
                    <a:pt x="4" y="30"/>
                  </a:lnTo>
                  <a:lnTo>
                    <a:pt x="5" y="29"/>
                  </a:lnTo>
                  <a:lnTo>
                    <a:pt x="6" y="28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8" y="26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6" y="23"/>
                  </a:lnTo>
                  <a:lnTo>
                    <a:pt x="17" y="23"/>
                  </a:lnTo>
                  <a:lnTo>
                    <a:pt x="22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4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20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5"/>
                  </a:lnTo>
                  <a:lnTo>
                    <a:pt x="33" y="25"/>
                  </a:lnTo>
                  <a:lnTo>
                    <a:pt x="34" y="25"/>
                  </a:lnTo>
                  <a:lnTo>
                    <a:pt x="35" y="25"/>
                  </a:lnTo>
                  <a:lnTo>
                    <a:pt x="37" y="25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4" y="25"/>
                  </a:lnTo>
                  <a:lnTo>
                    <a:pt x="46" y="25"/>
                  </a:lnTo>
                  <a:lnTo>
                    <a:pt x="48" y="25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7" y="26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61" y="27"/>
                  </a:lnTo>
                  <a:lnTo>
                    <a:pt x="65" y="29"/>
                  </a:lnTo>
                  <a:lnTo>
                    <a:pt x="67" y="29"/>
                  </a:lnTo>
                  <a:lnTo>
                    <a:pt x="68" y="29"/>
                  </a:lnTo>
                  <a:lnTo>
                    <a:pt x="69" y="29"/>
                  </a:lnTo>
                  <a:lnTo>
                    <a:pt x="71" y="29"/>
                  </a:lnTo>
                  <a:lnTo>
                    <a:pt x="72" y="29"/>
                  </a:lnTo>
                  <a:lnTo>
                    <a:pt x="73" y="29"/>
                  </a:lnTo>
                  <a:lnTo>
                    <a:pt x="75" y="29"/>
                  </a:lnTo>
                  <a:lnTo>
                    <a:pt x="78" y="27"/>
                  </a:lnTo>
                  <a:lnTo>
                    <a:pt x="80" y="26"/>
                  </a:lnTo>
                  <a:lnTo>
                    <a:pt x="82" y="25"/>
                  </a:lnTo>
                  <a:lnTo>
                    <a:pt x="86" y="24"/>
                  </a:lnTo>
                  <a:lnTo>
                    <a:pt x="87" y="24"/>
                  </a:lnTo>
                  <a:lnTo>
                    <a:pt x="89" y="23"/>
                  </a:lnTo>
                  <a:lnTo>
                    <a:pt x="90" y="22"/>
                  </a:lnTo>
                  <a:lnTo>
                    <a:pt x="91" y="21"/>
                  </a:lnTo>
                  <a:lnTo>
                    <a:pt x="92" y="20"/>
                  </a:lnTo>
                  <a:lnTo>
                    <a:pt x="93" y="20"/>
                  </a:lnTo>
                  <a:lnTo>
                    <a:pt x="93" y="19"/>
                  </a:lnTo>
                  <a:lnTo>
                    <a:pt x="94" y="18"/>
                  </a:lnTo>
                  <a:lnTo>
                    <a:pt x="95" y="17"/>
                  </a:lnTo>
                  <a:lnTo>
                    <a:pt x="96" y="13"/>
                  </a:lnTo>
                  <a:lnTo>
                    <a:pt x="97" y="11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99" y="9"/>
                  </a:lnTo>
                  <a:lnTo>
                    <a:pt x="100" y="8"/>
                  </a:lnTo>
                  <a:lnTo>
                    <a:pt x="101" y="6"/>
                  </a:lnTo>
                  <a:lnTo>
                    <a:pt x="102" y="5"/>
                  </a:lnTo>
                  <a:lnTo>
                    <a:pt x="104" y="4"/>
                  </a:lnTo>
                  <a:lnTo>
                    <a:pt x="106" y="3"/>
                  </a:lnTo>
                  <a:lnTo>
                    <a:pt x="108" y="2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2" y="0"/>
                  </a:lnTo>
                  <a:lnTo>
                    <a:pt x="112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281">
              <a:extLst>
                <a:ext uri="{FF2B5EF4-FFF2-40B4-BE49-F238E27FC236}">
                  <a16:creationId xmlns:a16="http://schemas.microsoft.com/office/drawing/2014/main" id="{59E82FAF-A61D-6E6E-B901-396DA622A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1128" y="3786248"/>
              <a:ext cx="775848" cy="790890"/>
            </a:xfrm>
            <a:custGeom>
              <a:avLst/>
              <a:gdLst>
                <a:gd name="T0" fmla="*/ 318 w 647"/>
                <a:gd name="T1" fmla="*/ 33 h 601"/>
                <a:gd name="T2" fmla="*/ 352 w 647"/>
                <a:gd name="T3" fmla="*/ 46 h 601"/>
                <a:gd name="T4" fmla="*/ 378 w 647"/>
                <a:gd name="T5" fmla="*/ 65 h 601"/>
                <a:gd name="T6" fmla="*/ 411 w 647"/>
                <a:gd name="T7" fmla="*/ 81 h 601"/>
                <a:gd name="T8" fmla="*/ 438 w 647"/>
                <a:gd name="T9" fmla="*/ 111 h 601"/>
                <a:gd name="T10" fmla="*/ 468 w 647"/>
                <a:gd name="T11" fmla="*/ 82 h 601"/>
                <a:gd name="T12" fmla="*/ 500 w 647"/>
                <a:gd name="T13" fmla="*/ 97 h 601"/>
                <a:gd name="T14" fmla="*/ 542 w 647"/>
                <a:gd name="T15" fmla="*/ 116 h 601"/>
                <a:gd name="T16" fmla="*/ 597 w 647"/>
                <a:gd name="T17" fmla="*/ 153 h 601"/>
                <a:gd name="T18" fmla="*/ 633 w 647"/>
                <a:gd name="T19" fmla="*/ 197 h 601"/>
                <a:gd name="T20" fmla="*/ 647 w 647"/>
                <a:gd name="T21" fmla="*/ 219 h 601"/>
                <a:gd name="T22" fmla="*/ 627 w 647"/>
                <a:gd name="T23" fmla="*/ 237 h 601"/>
                <a:gd name="T24" fmla="*/ 630 w 647"/>
                <a:gd name="T25" fmla="*/ 262 h 601"/>
                <a:gd name="T26" fmla="*/ 609 w 647"/>
                <a:gd name="T27" fmla="*/ 255 h 601"/>
                <a:gd name="T28" fmla="*/ 613 w 647"/>
                <a:gd name="T29" fmla="*/ 271 h 601"/>
                <a:gd name="T30" fmla="*/ 584 w 647"/>
                <a:gd name="T31" fmla="*/ 286 h 601"/>
                <a:gd name="T32" fmla="*/ 571 w 647"/>
                <a:gd name="T33" fmla="*/ 330 h 601"/>
                <a:gd name="T34" fmla="*/ 586 w 647"/>
                <a:gd name="T35" fmla="*/ 349 h 601"/>
                <a:gd name="T36" fmla="*/ 587 w 647"/>
                <a:gd name="T37" fmla="*/ 374 h 601"/>
                <a:gd name="T38" fmla="*/ 583 w 647"/>
                <a:gd name="T39" fmla="*/ 400 h 601"/>
                <a:gd name="T40" fmla="*/ 588 w 647"/>
                <a:gd name="T41" fmla="*/ 427 h 601"/>
                <a:gd name="T42" fmla="*/ 576 w 647"/>
                <a:gd name="T43" fmla="*/ 450 h 601"/>
                <a:gd name="T44" fmla="*/ 567 w 647"/>
                <a:gd name="T45" fmla="*/ 472 h 601"/>
                <a:gd name="T46" fmla="*/ 577 w 647"/>
                <a:gd name="T47" fmla="*/ 495 h 601"/>
                <a:gd name="T48" fmla="*/ 543 w 647"/>
                <a:gd name="T49" fmla="*/ 515 h 601"/>
                <a:gd name="T50" fmla="*/ 521 w 647"/>
                <a:gd name="T51" fmla="*/ 536 h 601"/>
                <a:gd name="T52" fmla="*/ 476 w 647"/>
                <a:gd name="T53" fmla="*/ 541 h 601"/>
                <a:gd name="T54" fmla="*/ 449 w 647"/>
                <a:gd name="T55" fmla="*/ 532 h 601"/>
                <a:gd name="T56" fmla="*/ 427 w 647"/>
                <a:gd name="T57" fmla="*/ 543 h 601"/>
                <a:gd name="T58" fmla="*/ 393 w 647"/>
                <a:gd name="T59" fmla="*/ 563 h 601"/>
                <a:gd name="T60" fmla="*/ 360 w 647"/>
                <a:gd name="T61" fmla="*/ 593 h 601"/>
                <a:gd name="T62" fmla="*/ 327 w 647"/>
                <a:gd name="T63" fmla="*/ 597 h 601"/>
                <a:gd name="T64" fmla="*/ 301 w 647"/>
                <a:gd name="T65" fmla="*/ 596 h 601"/>
                <a:gd name="T66" fmla="*/ 276 w 647"/>
                <a:gd name="T67" fmla="*/ 579 h 601"/>
                <a:gd name="T68" fmla="*/ 259 w 647"/>
                <a:gd name="T69" fmla="*/ 563 h 601"/>
                <a:gd name="T70" fmla="*/ 281 w 647"/>
                <a:gd name="T71" fmla="*/ 525 h 601"/>
                <a:gd name="T72" fmla="*/ 301 w 647"/>
                <a:gd name="T73" fmla="*/ 504 h 601"/>
                <a:gd name="T74" fmla="*/ 286 w 647"/>
                <a:gd name="T75" fmla="*/ 481 h 601"/>
                <a:gd name="T76" fmla="*/ 251 w 647"/>
                <a:gd name="T77" fmla="*/ 484 h 601"/>
                <a:gd name="T78" fmla="*/ 210 w 647"/>
                <a:gd name="T79" fmla="*/ 473 h 601"/>
                <a:gd name="T80" fmla="*/ 192 w 647"/>
                <a:gd name="T81" fmla="*/ 428 h 601"/>
                <a:gd name="T82" fmla="*/ 155 w 647"/>
                <a:gd name="T83" fmla="*/ 425 h 601"/>
                <a:gd name="T84" fmla="*/ 112 w 647"/>
                <a:gd name="T85" fmla="*/ 419 h 601"/>
                <a:gd name="T86" fmla="*/ 83 w 647"/>
                <a:gd name="T87" fmla="*/ 402 h 601"/>
                <a:gd name="T88" fmla="*/ 82 w 647"/>
                <a:gd name="T89" fmla="*/ 387 h 601"/>
                <a:gd name="T90" fmla="*/ 40 w 647"/>
                <a:gd name="T91" fmla="*/ 381 h 601"/>
                <a:gd name="T92" fmla="*/ 7 w 647"/>
                <a:gd name="T93" fmla="*/ 344 h 601"/>
                <a:gd name="T94" fmla="*/ 1 w 647"/>
                <a:gd name="T95" fmla="*/ 316 h 601"/>
                <a:gd name="T96" fmla="*/ 11 w 647"/>
                <a:gd name="T97" fmla="*/ 270 h 601"/>
                <a:gd name="T98" fmla="*/ 7 w 647"/>
                <a:gd name="T99" fmla="*/ 227 h 601"/>
                <a:gd name="T100" fmla="*/ 16 w 647"/>
                <a:gd name="T101" fmla="*/ 205 h 601"/>
                <a:gd name="T102" fmla="*/ 37 w 647"/>
                <a:gd name="T103" fmla="*/ 182 h 601"/>
                <a:gd name="T104" fmla="*/ 53 w 647"/>
                <a:gd name="T105" fmla="*/ 171 h 601"/>
                <a:gd name="T106" fmla="*/ 101 w 647"/>
                <a:gd name="T107" fmla="*/ 170 h 601"/>
                <a:gd name="T108" fmla="*/ 123 w 647"/>
                <a:gd name="T109" fmla="*/ 162 h 601"/>
                <a:gd name="T110" fmla="*/ 150 w 647"/>
                <a:gd name="T111" fmla="*/ 150 h 601"/>
                <a:gd name="T112" fmla="*/ 124 w 647"/>
                <a:gd name="T113" fmla="*/ 123 h 601"/>
                <a:gd name="T114" fmla="*/ 139 w 647"/>
                <a:gd name="T115" fmla="*/ 78 h 601"/>
                <a:gd name="T116" fmla="*/ 158 w 647"/>
                <a:gd name="T117" fmla="*/ 70 h 601"/>
                <a:gd name="T118" fmla="*/ 205 w 647"/>
                <a:gd name="T119" fmla="*/ 46 h 601"/>
                <a:gd name="T120" fmla="*/ 228 w 647"/>
                <a:gd name="T121" fmla="*/ 37 h 601"/>
                <a:gd name="T122" fmla="*/ 236 w 647"/>
                <a:gd name="T123" fmla="*/ 1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01">
                  <a:moveTo>
                    <a:pt x="262" y="4"/>
                  </a:moveTo>
                  <a:lnTo>
                    <a:pt x="270" y="10"/>
                  </a:lnTo>
                  <a:lnTo>
                    <a:pt x="272" y="12"/>
                  </a:lnTo>
                  <a:lnTo>
                    <a:pt x="277" y="15"/>
                  </a:lnTo>
                  <a:lnTo>
                    <a:pt x="287" y="22"/>
                  </a:lnTo>
                  <a:lnTo>
                    <a:pt x="288" y="23"/>
                  </a:lnTo>
                  <a:lnTo>
                    <a:pt x="291" y="26"/>
                  </a:lnTo>
                  <a:lnTo>
                    <a:pt x="292" y="27"/>
                  </a:lnTo>
                  <a:lnTo>
                    <a:pt x="295" y="29"/>
                  </a:lnTo>
                  <a:lnTo>
                    <a:pt x="296" y="31"/>
                  </a:lnTo>
                  <a:lnTo>
                    <a:pt x="297" y="31"/>
                  </a:lnTo>
                  <a:lnTo>
                    <a:pt x="298" y="31"/>
                  </a:lnTo>
                  <a:lnTo>
                    <a:pt x="299" y="32"/>
                  </a:lnTo>
                  <a:lnTo>
                    <a:pt x="300" y="32"/>
                  </a:lnTo>
                  <a:lnTo>
                    <a:pt x="302" y="32"/>
                  </a:lnTo>
                  <a:lnTo>
                    <a:pt x="304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12" y="32"/>
                  </a:lnTo>
                  <a:lnTo>
                    <a:pt x="313" y="32"/>
                  </a:lnTo>
                  <a:lnTo>
                    <a:pt x="314" y="32"/>
                  </a:lnTo>
                  <a:lnTo>
                    <a:pt x="315" y="32"/>
                  </a:lnTo>
                  <a:lnTo>
                    <a:pt x="318" y="33"/>
                  </a:lnTo>
                  <a:lnTo>
                    <a:pt x="320" y="33"/>
                  </a:lnTo>
                  <a:lnTo>
                    <a:pt x="321" y="33"/>
                  </a:lnTo>
                  <a:lnTo>
                    <a:pt x="322" y="33"/>
                  </a:lnTo>
                  <a:lnTo>
                    <a:pt x="323" y="33"/>
                  </a:lnTo>
                  <a:lnTo>
                    <a:pt x="325" y="32"/>
                  </a:lnTo>
                  <a:lnTo>
                    <a:pt x="326" y="32"/>
                  </a:lnTo>
                  <a:lnTo>
                    <a:pt x="327" y="32"/>
                  </a:lnTo>
                  <a:lnTo>
                    <a:pt x="328" y="32"/>
                  </a:lnTo>
                  <a:lnTo>
                    <a:pt x="329" y="32"/>
                  </a:lnTo>
                  <a:lnTo>
                    <a:pt x="332" y="33"/>
                  </a:lnTo>
                  <a:lnTo>
                    <a:pt x="333" y="34"/>
                  </a:lnTo>
                  <a:lnTo>
                    <a:pt x="334" y="34"/>
                  </a:lnTo>
                  <a:lnTo>
                    <a:pt x="335" y="35"/>
                  </a:lnTo>
                  <a:lnTo>
                    <a:pt x="337" y="36"/>
                  </a:lnTo>
                  <a:lnTo>
                    <a:pt x="338" y="36"/>
                  </a:lnTo>
                  <a:lnTo>
                    <a:pt x="342" y="38"/>
                  </a:lnTo>
                  <a:lnTo>
                    <a:pt x="344" y="39"/>
                  </a:lnTo>
                  <a:lnTo>
                    <a:pt x="345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50" y="44"/>
                  </a:lnTo>
                  <a:lnTo>
                    <a:pt x="351" y="45"/>
                  </a:lnTo>
                  <a:lnTo>
                    <a:pt x="352" y="46"/>
                  </a:lnTo>
                  <a:lnTo>
                    <a:pt x="353" y="47"/>
                  </a:lnTo>
                  <a:lnTo>
                    <a:pt x="355" y="48"/>
                  </a:lnTo>
                  <a:lnTo>
                    <a:pt x="357" y="49"/>
                  </a:lnTo>
                  <a:lnTo>
                    <a:pt x="358" y="50"/>
                  </a:lnTo>
                  <a:lnTo>
                    <a:pt x="360" y="50"/>
                  </a:lnTo>
                  <a:lnTo>
                    <a:pt x="361" y="51"/>
                  </a:lnTo>
                  <a:lnTo>
                    <a:pt x="365" y="51"/>
                  </a:lnTo>
                  <a:lnTo>
                    <a:pt x="367" y="52"/>
                  </a:lnTo>
                  <a:lnTo>
                    <a:pt x="370" y="53"/>
                  </a:lnTo>
                  <a:lnTo>
                    <a:pt x="371" y="54"/>
                  </a:lnTo>
                  <a:lnTo>
                    <a:pt x="372" y="54"/>
                  </a:lnTo>
                  <a:lnTo>
                    <a:pt x="373" y="54"/>
                  </a:lnTo>
                  <a:lnTo>
                    <a:pt x="373" y="55"/>
                  </a:lnTo>
                  <a:lnTo>
                    <a:pt x="373" y="55"/>
                  </a:lnTo>
                  <a:lnTo>
                    <a:pt x="374" y="56"/>
                  </a:lnTo>
                  <a:lnTo>
                    <a:pt x="374" y="56"/>
                  </a:lnTo>
                  <a:lnTo>
                    <a:pt x="374" y="57"/>
                  </a:lnTo>
                  <a:lnTo>
                    <a:pt x="375" y="61"/>
                  </a:lnTo>
                  <a:lnTo>
                    <a:pt x="376" y="62"/>
                  </a:lnTo>
                  <a:lnTo>
                    <a:pt x="376" y="63"/>
                  </a:lnTo>
                  <a:lnTo>
                    <a:pt x="377" y="64"/>
                  </a:lnTo>
                  <a:lnTo>
                    <a:pt x="377" y="64"/>
                  </a:lnTo>
                  <a:lnTo>
                    <a:pt x="378" y="65"/>
                  </a:lnTo>
                  <a:lnTo>
                    <a:pt x="379" y="65"/>
                  </a:lnTo>
                  <a:lnTo>
                    <a:pt x="380" y="66"/>
                  </a:lnTo>
                  <a:lnTo>
                    <a:pt x="381" y="66"/>
                  </a:lnTo>
                  <a:lnTo>
                    <a:pt x="383" y="67"/>
                  </a:lnTo>
                  <a:lnTo>
                    <a:pt x="385" y="67"/>
                  </a:lnTo>
                  <a:lnTo>
                    <a:pt x="387" y="68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3" y="70"/>
                  </a:lnTo>
                  <a:lnTo>
                    <a:pt x="394" y="71"/>
                  </a:lnTo>
                  <a:lnTo>
                    <a:pt x="397" y="73"/>
                  </a:lnTo>
                  <a:lnTo>
                    <a:pt x="399" y="74"/>
                  </a:lnTo>
                  <a:lnTo>
                    <a:pt x="400" y="75"/>
                  </a:lnTo>
                  <a:lnTo>
                    <a:pt x="402" y="76"/>
                  </a:lnTo>
                  <a:lnTo>
                    <a:pt x="403" y="76"/>
                  </a:lnTo>
                  <a:lnTo>
                    <a:pt x="405" y="77"/>
                  </a:lnTo>
                  <a:lnTo>
                    <a:pt x="406" y="77"/>
                  </a:lnTo>
                  <a:lnTo>
                    <a:pt x="409" y="78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11" y="79"/>
                  </a:lnTo>
                  <a:lnTo>
                    <a:pt x="411" y="80"/>
                  </a:lnTo>
                  <a:lnTo>
                    <a:pt x="411" y="81"/>
                  </a:lnTo>
                  <a:lnTo>
                    <a:pt x="411" y="82"/>
                  </a:lnTo>
                  <a:lnTo>
                    <a:pt x="411" y="82"/>
                  </a:lnTo>
                  <a:lnTo>
                    <a:pt x="411" y="83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10" y="90"/>
                  </a:lnTo>
                  <a:lnTo>
                    <a:pt x="410" y="91"/>
                  </a:lnTo>
                  <a:lnTo>
                    <a:pt x="410" y="93"/>
                  </a:lnTo>
                  <a:lnTo>
                    <a:pt x="410" y="94"/>
                  </a:lnTo>
                  <a:lnTo>
                    <a:pt x="411" y="95"/>
                  </a:lnTo>
                  <a:lnTo>
                    <a:pt x="412" y="97"/>
                  </a:lnTo>
                  <a:lnTo>
                    <a:pt x="413" y="98"/>
                  </a:lnTo>
                  <a:lnTo>
                    <a:pt x="414" y="99"/>
                  </a:lnTo>
                  <a:lnTo>
                    <a:pt x="415" y="100"/>
                  </a:lnTo>
                  <a:lnTo>
                    <a:pt x="416" y="101"/>
                  </a:lnTo>
                  <a:lnTo>
                    <a:pt x="419" y="102"/>
                  </a:lnTo>
                  <a:lnTo>
                    <a:pt x="427" y="107"/>
                  </a:lnTo>
                  <a:lnTo>
                    <a:pt x="432" y="109"/>
                  </a:lnTo>
                  <a:lnTo>
                    <a:pt x="434" y="110"/>
                  </a:lnTo>
                  <a:lnTo>
                    <a:pt x="435" y="110"/>
                  </a:lnTo>
                  <a:lnTo>
                    <a:pt x="436" y="111"/>
                  </a:lnTo>
                  <a:lnTo>
                    <a:pt x="437" y="111"/>
                  </a:lnTo>
                  <a:lnTo>
                    <a:pt x="438" y="111"/>
                  </a:lnTo>
                  <a:lnTo>
                    <a:pt x="440" y="111"/>
                  </a:lnTo>
                  <a:lnTo>
                    <a:pt x="442" y="111"/>
                  </a:lnTo>
                  <a:lnTo>
                    <a:pt x="444" y="111"/>
                  </a:lnTo>
                  <a:lnTo>
                    <a:pt x="445" y="111"/>
                  </a:lnTo>
                  <a:lnTo>
                    <a:pt x="446" y="111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9" y="109"/>
                  </a:lnTo>
                  <a:lnTo>
                    <a:pt x="450" y="108"/>
                  </a:lnTo>
                  <a:lnTo>
                    <a:pt x="451" y="108"/>
                  </a:lnTo>
                  <a:lnTo>
                    <a:pt x="453" y="104"/>
                  </a:lnTo>
                  <a:lnTo>
                    <a:pt x="455" y="102"/>
                  </a:lnTo>
                  <a:lnTo>
                    <a:pt x="456" y="100"/>
                  </a:lnTo>
                  <a:lnTo>
                    <a:pt x="457" y="99"/>
                  </a:lnTo>
                  <a:lnTo>
                    <a:pt x="457" y="98"/>
                  </a:lnTo>
                  <a:lnTo>
                    <a:pt x="459" y="94"/>
                  </a:lnTo>
                  <a:lnTo>
                    <a:pt x="460" y="91"/>
                  </a:lnTo>
                  <a:lnTo>
                    <a:pt x="462" y="89"/>
                  </a:lnTo>
                  <a:lnTo>
                    <a:pt x="463" y="87"/>
                  </a:lnTo>
                  <a:lnTo>
                    <a:pt x="464" y="86"/>
                  </a:lnTo>
                  <a:lnTo>
                    <a:pt x="466" y="84"/>
                  </a:lnTo>
                  <a:lnTo>
                    <a:pt x="467" y="83"/>
                  </a:lnTo>
                  <a:lnTo>
                    <a:pt x="468" y="82"/>
                  </a:lnTo>
                  <a:lnTo>
                    <a:pt x="469" y="81"/>
                  </a:lnTo>
                  <a:lnTo>
                    <a:pt x="470" y="81"/>
                  </a:lnTo>
                  <a:lnTo>
                    <a:pt x="471" y="81"/>
                  </a:lnTo>
                  <a:lnTo>
                    <a:pt x="471" y="81"/>
                  </a:lnTo>
                  <a:lnTo>
                    <a:pt x="472" y="82"/>
                  </a:lnTo>
                  <a:lnTo>
                    <a:pt x="473" y="82"/>
                  </a:lnTo>
                  <a:lnTo>
                    <a:pt x="474" y="83"/>
                  </a:lnTo>
                  <a:lnTo>
                    <a:pt x="476" y="86"/>
                  </a:lnTo>
                  <a:lnTo>
                    <a:pt x="477" y="87"/>
                  </a:lnTo>
                  <a:lnTo>
                    <a:pt x="478" y="88"/>
                  </a:lnTo>
                  <a:lnTo>
                    <a:pt x="479" y="89"/>
                  </a:lnTo>
                  <a:lnTo>
                    <a:pt x="480" y="89"/>
                  </a:lnTo>
                  <a:lnTo>
                    <a:pt x="481" y="90"/>
                  </a:lnTo>
                  <a:lnTo>
                    <a:pt x="482" y="91"/>
                  </a:lnTo>
                  <a:lnTo>
                    <a:pt x="483" y="91"/>
                  </a:lnTo>
                  <a:lnTo>
                    <a:pt x="485" y="92"/>
                  </a:lnTo>
                  <a:lnTo>
                    <a:pt x="487" y="93"/>
                  </a:lnTo>
                  <a:lnTo>
                    <a:pt x="490" y="93"/>
                  </a:lnTo>
                  <a:lnTo>
                    <a:pt x="494" y="94"/>
                  </a:lnTo>
                  <a:lnTo>
                    <a:pt x="496" y="95"/>
                  </a:lnTo>
                  <a:lnTo>
                    <a:pt x="498" y="95"/>
                  </a:lnTo>
                  <a:lnTo>
                    <a:pt x="499" y="96"/>
                  </a:lnTo>
                  <a:lnTo>
                    <a:pt x="500" y="97"/>
                  </a:lnTo>
                  <a:lnTo>
                    <a:pt x="501" y="97"/>
                  </a:lnTo>
                  <a:lnTo>
                    <a:pt x="502" y="98"/>
                  </a:lnTo>
                  <a:lnTo>
                    <a:pt x="503" y="99"/>
                  </a:lnTo>
                  <a:lnTo>
                    <a:pt x="505" y="101"/>
                  </a:lnTo>
                  <a:lnTo>
                    <a:pt x="507" y="102"/>
                  </a:lnTo>
                  <a:lnTo>
                    <a:pt x="510" y="106"/>
                  </a:lnTo>
                  <a:lnTo>
                    <a:pt x="512" y="108"/>
                  </a:lnTo>
                  <a:lnTo>
                    <a:pt x="513" y="109"/>
                  </a:lnTo>
                  <a:lnTo>
                    <a:pt x="514" y="109"/>
                  </a:lnTo>
                  <a:lnTo>
                    <a:pt x="515" y="110"/>
                  </a:lnTo>
                  <a:lnTo>
                    <a:pt x="515" y="110"/>
                  </a:lnTo>
                  <a:lnTo>
                    <a:pt x="516" y="110"/>
                  </a:lnTo>
                  <a:lnTo>
                    <a:pt x="517" y="110"/>
                  </a:lnTo>
                  <a:lnTo>
                    <a:pt x="518" y="111"/>
                  </a:lnTo>
                  <a:lnTo>
                    <a:pt x="520" y="111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9" y="111"/>
                  </a:lnTo>
                  <a:lnTo>
                    <a:pt x="530" y="112"/>
                  </a:lnTo>
                  <a:lnTo>
                    <a:pt x="531" y="112"/>
                  </a:lnTo>
                  <a:lnTo>
                    <a:pt x="535" y="114"/>
                  </a:lnTo>
                  <a:lnTo>
                    <a:pt x="536" y="114"/>
                  </a:lnTo>
                  <a:lnTo>
                    <a:pt x="542" y="116"/>
                  </a:lnTo>
                  <a:lnTo>
                    <a:pt x="547" y="117"/>
                  </a:lnTo>
                  <a:lnTo>
                    <a:pt x="551" y="119"/>
                  </a:lnTo>
                  <a:lnTo>
                    <a:pt x="552" y="119"/>
                  </a:lnTo>
                  <a:lnTo>
                    <a:pt x="554" y="119"/>
                  </a:lnTo>
                  <a:lnTo>
                    <a:pt x="559" y="123"/>
                  </a:lnTo>
                  <a:lnTo>
                    <a:pt x="565" y="125"/>
                  </a:lnTo>
                  <a:lnTo>
                    <a:pt x="567" y="126"/>
                  </a:lnTo>
                  <a:lnTo>
                    <a:pt x="569" y="127"/>
                  </a:lnTo>
                  <a:lnTo>
                    <a:pt x="571" y="129"/>
                  </a:lnTo>
                  <a:lnTo>
                    <a:pt x="573" y="130"/>
                  </a:lnTo>
                  <a:lnTo>
                    <a:pt x="575" y="132"/>
                  </a:lnTo>
                  <a:lnTo>
                    <a:pt x="577" y="133"/>
                  </a:lnTo>
                  <a:lnTo>
                    <a:pt x="582" y="139"/>
                  </a:lnTo>
                  <a:lnTo>
                    <a:pt x="584" y="141"/>
                  </a:lnTo>
                  <a:lnTo>
                    <a:pt x="585" y="143"/>
                  </a:lnTo>
                  <a:lnTo>
                    <a:pt x="587" y="146"/>
                  </a:lnTo>
                  <a:lnTo>
                    <a:pt x="589" y="147"/>
                  </a:lnTo>
                  <a:lnTo>
                    <a:pt x="590" y="149"/>
                  </a:lnTo>
                  <a:lnTo>
                    <a:pt x="592" y="150"/>
                  </a:lnTo>
                  <a:lnTo>
                    <a:pt x="594" y="152"/>
                  </a:lnTo>
                  <a:lnTo>
                    <a:pt x="595" y="152"/>
                  </a:lnTo>
                  <a:lnTo>
                    <a:pt x="596" y="152"/>
                  </a:lnTo>
                  <a:lnTo>
                    <a:pt x="597" y="153"/>
                  </a:lnTo>
                  <a:lnTo>
                    <a:pt x="600" y="153"/>
                  </a:lnTo>
                  <a:lnTo>
                    <a:pt x="601" y="154"/>
                  </a:lnTo>
                  <a:lnTo>
                    <a:pt x="607" y="155"/>
                  </a:lnTo>
                  <a:lnTo>
                    <a:pt x="612" y="157"/>
                  </a:lnTo>
                  <a:lnTo>
                    <a:pt x="614" y="158"/>
                  </a:lnTo>
                  <a:lnTo>
                    <a:pt x="616" y="159"/>
                  </a:lnTo>
                  <a:lnTo>
                    <a:pt x="618" y="160"/>
                  </a:lnTo>
                  <a:lnTo>
                    <a:pt x="623" y="163"/>
                  </a:lnTo>
                  <a:lnTo>
                    <a:pt x="627" y="166"/>
                  </a:lnTo>
                  <a:lnTo>
                    <a:pt x="628" y="167"/>
                  </a:lnTo>
                  <a:lnTo>
                    <a:pt x="629" y="168"/>
                  </a:lnTo>
                  <a:lnTo>
                    <a:pt x="631" y="169"/>
                  </a:lnTo>
                  <a:lnTo>
                    <a:pt x="632" y="171"/>
                  </a:lnTo>
                  <a:lnTo>
                    <a:pt x="638" y="179"/>
                  </a:lnTo>
                  <a:lnTo>
                    <a:pt x="638" y="180"/>
                  </a:lnTo>
                  <a:lnTo>
                    <a:pt x="638" y="181"/>
                  </a:lnTo>
                  <a:lnTo>
                    <a:pt x="638" y="182"/>
                  </a:lnTo>
                  <a:lnTo>
                    <a:pt x="638" y="184"/>
                  </a:lnTo>
                  <a:lnTo>
                    <a:pt x="637" y="186"/>
                  </a:lnTo>
                  <a:lnTo>
                    <a:pt x="636" y="189"/>
                  </a:lnTo>
                  <a:lnTo>
                    <a:pt x="634" y="195"/>
                  </a:lnTo>
                  <a:lnTo>
                    <a:pt x="634" y="196"/>
                  </a:lnTo>
                  <a:lnTo>
                    <a:pt x="633" y="197"/>
                  </a:lnTo>
                  <a:lnTo>
                    <a:pt x="633" y="198"/>
                  </a:lnTo>
                  <a:lnTo>
                    <a:pt x="633" y="199"/>
                  </a:lnTo>
                  <a:lnTo>
                    <a:pt x="633" y="199"/>
                  </a:lnTo>
                  <a:lnTo>
                    <a:pt x="634" y="200"/>
                  </a:lnTo>
                  <a:lnTo>
                    <a:pt x="634" y="201"/>
                  </a:lnTo>
                  <a:lnTo>
                    <a:pt x="635" y="202"/>
                  </a:lnTo>
                  <a:lnTo>
                    <a:pt x="636" y="204"/>
                  </a:lnTo>
                  <a:lnTo>
                    <a:pt x="637" y="204"/>
                  </a:lnTo>
                  <a:lnTo>
                    <a:pt x="639" y="205"/>
                  </a:lnTo>
                  <a:lnTo>
                    <a:pt x="642" y="207"/>
                  </a:lnTo>
                  <a:lnTo>
                    <a:pt x="643" y="208"/>
                  </a:lnTo>
                  <a:lnTo>
                    <a:pt x="644" y="209"/>
                  </a:lnTo>
                  <a:lnTo>
                    <a:pt x="645" y="210"/>
                  </a:lnTo>
                  <a:lnTo>
                    <a:pt x="646" y="210"/>
                  </a:lnTo>
                  <a:lnTo>
                    <a:pt x="646" y="211"/>
                  </a:lnTo>
                  <a:lnTo>
                    <a:pt x="647" y="212"/>
                  </a:lnTo>
                  <a:lnTo>
                    <a:pt x="647" y="213"/>
                  </a:lnTo>
                  <a:lnTo>
                    <a:pt x="647" y="214"/>
                  </a:lnTo>
                  <a:lnTo>
                    <a:pt x="647" y="215"/>
                  </a:lnTo>
                  <a:lnTo>
                    <a:pt x="647" y="216"/>
                  </a:lnTo>
                  <a:lnTo>
                    <a:pt x="647" y="217"/>
                  </a:lnTo>
                  <a:lnTo>
                    <a:pt x="647" y="218"/>
                  </a:lnTo>
                  <a:lnTo>
                    <a:pt x="647" y="219"/>
                  </a:lnTo>
                  <a:lnTo>
                    <a:pt x="647" y="220"/>
                  </a:lnTo>
                  <a:lnTo>
                    <a:pt x="646" y="222"/>
                  </a:lnTo>
                  <a:lnTo>
                    <a:pt x="645" y="224"/>
                  </a:lnTo>
                  <a:lnTo>
                    <a:pt x="644" y="225"/>
                  </a:lnTo>
                  <a:lnTo>
                    <a:pt x="642" y="227"/>
                  </a:lnTo>
                  <a:lnTo>
                    <a:pt x="640" y="229"/>
                  </a:lnTo>
                  <a:lnTo>
                    <a:pt x="639" y="231"/>
                  </a:lnTo>
                  <a:lnTo>
                    <a:pt x="637" y="232"/>
                  </a:lnTo>
                  <a:lnTo>
                    <a:pt x="636" y="232"/>
                  </a:lnTo>
                  <a:lnTo>
                    <a:pt x="635" y="233"/>
                  </a:lnTo>
                  <a:lnTo>
                    <a:pt x="634" y="233"/>
                  </a:lnTo>
                  <a:lnTo>
                    <a:pt x="633" y="234"/>
                  </a:lnTo>
                  <a:lnTo>
                    <a:pt x="632" y="234"/>
                  </a:lnTo>
                  <a:lnTo>
                    <a:pt x="631" y="234"/>
                  </a:lnTo>
                  <a:lnTo>
                    <a:pt x="629" y="234"/>
                  </a:lnTo>
                  <a:lnTo>
                    <a:pt x="628" y="234"/>
                  </a:lnTo>
                  <a:lnTo>
                    <a:pt x="627" y="234"/>
                  </a:lnTo>
                  <a:lnTo>
                    <a:pt x="627" y="234"/>
                  </a:lnTo>
                  <a:lnTo>
                    <a:pt x="627" y="234"/>
                  </a:lnTo>
                  <a:lnTo>
                    <a:pt x="627" y="234"/>
                  </a:lnTo>
                  <a:lnTo>
                    <a:pt x="627" y="235"/>
                  </a:lnTo>
                  <a:lnTo>
                    <a:pt x="627" y="236"/>
                  </a:lnTo>
                  <a:lnTo>
                    <a:pt x="627" y="237"/>
                  </a:lnTo>
                  <a:lnTo>
                    <a:pt x="628" y="238"/>
                  </a:lnTo>
                  <a:lnTo>
                    <a:pt x="628" y="239"/>
                  </a:lnTo>
                  <a:lnTo>
                    <a:pt x="629" y="240"/>
                  </a:lnTo>
                  <a:lnTo>
                    <a:pt x="630" y="241"/>
                  </a:lnTo>
                  <a:lnTo>
                    <a:pt x="632" y="243"/>
                  </a:lnTo>
                  <a:lnTo>
                    <a:pt x="633" y="244"/>
                  </a:lnTo>
                  <a:lnTo>
                    <a:pt x="634" y="245"/>
                  </a:lnTo>
                  <a:lnTo>
                    <a:pt x="635" y="247"/>
                  </a:lnTo>
                  <a:lnTo>
                    <a:pt x="635" y="248"/>
                  </a:lnTo>
                  <a:lnTo>
                    <a:pt x="635" y="249"/>
                  </a:lnTo>
                  <a:lnTo>
                    <a:pt x="635" y="250"/>
                  </a:lnTo>
                  <a:lnTo>
                    <a:pt x="635" y="251"/>
                  </a:lnTo>
                  <a:lnTo>
                    <a:pt x="635" y="251"/>
                  </a:lnTo>
                  <a:lnTo>
                    <a:pt x="635" y="252"/>
                  </a:lnTo>
                  <a:lnTo>
                    <a:pt x="635" y="253"/>
                  </a:lnTo>
                  <a:lnTo>
                    <a:pt x="634" y="256"/>
                  </a:lnTo>
                  <a:lnTo>
                    <a:pt x="633" y="259"/>
                  </a:lnTo>
                  <a:lnTo>
                    <a:pt x="633" y="260"/>
                  </a:lnTo>
                  <a:lnTo>
                    <a:pt x="632" y="261"/>
                  </a:lnTo>
                  <a:lnTo>
                    <a:pt x="632" y="261"/>
                  </a:lnTo>
                  <a:lnTo>
                    <a:pt x="631" y="262"/>
                  </a:lnTo>
                  <a:lnTo>
                    <a:pt x="630" y="262"/>
                  </a:lnTo>
                  <a:lnTo>
                    <a:pt x="630" y="262"/>
                  </a:lnTo>
                  <a:lnTo>
                    <a:pt x="629" y="263"/>
                  </a:lnTo>
                  <a:lnTo>
                    <a:pt x="627" y="263"/>
                  </a:lnTo>
                  <a:lnTo>
                    <a:pt x="626" y="263"/>
                  </a:lnTo>
                  <a:lnTo>
                    <a:pt x="626" y="262"/>
                  </a:lnTo>
                  <a:lnTo>
                    <a:pt x="625" y="262"/>
                  </a:lnTo>
                  <a:lnTo>
                    <a:pt x="624" y="262"/>
                  </a:lnTo>
                  <a:lnTo>
                    <a:pt x="624" y="261"/>
                  </a:lnTo>
                  <a:lnTo>
                    <a:pt x="623" y="260"/>
                  </a:lnTo>
                  <a:lnTo>
                    <a:pt x="622" y="259"/>
                  </a:lnTo>
                  <a:lnTo>
                    <a:pt x="622" y="259"/>
                  </a:lnTo>
                  <a:lnTo>
                    <a:pt x="621" y="257"/>
                  </a:lnTo>
                  <a:lnTo>
                    <a:pt x="620" y="255"/>
                  </a:lnTo>
                  <a:lnTo>
                    <a:pt x="620" y="255"/>
                  </a:lnTo>
                  <a:lnTo>
                    <a:pt x="619" y="255"/>
                  </a:lnTo>
                  <a:lnTo>
                    <a:pt x="619" y="254"/>
                  </a:lnTo>
                  <a:lnTo>
                    <a:pt x="618" y="254"/>
                  </a:lnTo>
                  <a:lnTo>
                    <a:pt x="617" y="254"/>
                  </a:lnTo>
                  <a:lnTo>
                    <a:pt x="616" y="253"/>
                  </a:lnTo>
                  <a:lnTo>
                    <a:pt x="615" y="253"/>
                  </a:lnTo>
                  <a:lnTo>
                    <a:pt x="613" y="254"/>
                  </a:lnTo>
                  <a:lnTo>
                    <a:pt x="612" y="254"/>
                  </a:lnTo>
                  <a:lnTo>
                    <a:pt x="611" y="255"/>
                  </a:lnTo>
                  <a:lnTo>
                    <a:pt x="609" y="255"/>
                  </a:lnTo>
                  <a:lnTo>
                    <a:pt x="608" y="256"/>
                  </a:lnTo>
                  <a:lnTo>
                    <a:pt x="607" y="257"/>
                  </a:lnTo>
                  <a:lnTo>
                    <a:pt x="606" y="258"/>
                  </a:lnTo>
                  <a:lnTo>
                    <a:pt x="604" y="260"/>
                  </a:lnTo>
                  <a:lnTo>
                    <a:pt x="603" y="261"/>
                  </a:lnTo>
                  <a:lnTo>
                    <a:pt x="603" y="262"/>
                  </a:lnTo>
                  <a:lnTo>
                    <a:pt x="602" y="263"/>
                  </a:lnTo>
                  <a:lnTo>
                    <a:pt x="602" y="263"/>
                  </a:lnTo>
                  <a:lnTo>
                    <a:pt x="602" y="264"/>
                  </a:lnTo>
                  <a:lnTo>
                    <a:pt x="602" y="264"/>
                  </a:lnTo>
                  <a:lnTo>
                    <a:pt x="602" y="265"/>
                  </a:lnTo>
                  <a:lnTo>
                    <a:pt x="602" y="265"/>
                  </a:lnTo>
                  <a:lnTo>
                    <a:pt x="603" y="265"/>
                  </a:lnTo>
                  <a:lnTo>
                    <a:pt x="604" y="265"/>
                  </a:lnTo>
                  <a:lnTo>
                    <a:pt x="608" y="266"/>
                  </a:lnTo>
                  <a:lnTo>
                    <a:pt x="609" y="267"/>
                  </a:lnTo>
                  <a:lnTo>
                    <a:pt x="610" y="267"/>
                  </a:lnTo>
                  <a:lnTo>
                    <a:pt x="611" y="268"/>
                  </a:lnTo>
                  <a:lnTo>
                    <a:pt x="611" y="268"/>
                  </a:lnTo>
                  <a:lnTo>
                    <a:pt x="612" y="269"/>
                  </a:lnTo>
                  <a:lnTo>
                    <a:pt x="612" y="269"/>
                  </a:lnTo>
                  <a:lnTo>
                    <a:pt x="613" y="270"/>
                  </a:lnTo>
                  <a:lnTo>
                    <a:pt x="613" y="271"/>
                  </a:lnTo>
                  <a:lnTo>
                    <a:pt x="613" y="271"/>
                  </a:lnTo>
                  <a:lnTo>
                    <a:pt x="613" y="272"/>
                  </a:lnTo>
                  <a:lnTo>
                    <a:pt x="612" y="273"/>
                  </a:lnTo>
                  <a:lnTo>
                    <a:pt x="612" y="273"/>
                  </a:lnTo>
                  <a:lnTo>
                    <a:pt x="612" y="274"/>
                  </a:lnTo>
                  <a:lnTo>
                    <a:pt x="611" y="275"/>
                  </a:lnTo>
                  <a:lnTo>
                    <a:pt x="610" y="276"/>
                  </a:lnTo>
                  <a:lnTo>
                    <a:pt x="609" y="276"/>
                  </a:lnTo>
                  <a:lnTo>
                    <a:pt x="608" y="277"/>
                  </a:lnTo>
                  <a:lnTo>
                    <a:pt x="606" y="277"/>
                  </a:lnTo>
                  <a:lnTo>
                    <a:pt x="603" y="278"/>
                  </a:lnTo>
                  <a:lnTo>
                    <a:pt x="600" y="278"/>
                  </a:lnTo>
                  <a:lnTo>
                    <a:pt x="596" y="278"/>
                  </a:lnTo>
                  <a:lnTo>
                    <a:pt x="594" y="279"/>
                  </a:lnTo>
                  <a:lnTo>
                    <a:pt x="592" y="279"/>
                  </a:lnTo>
                  <a:lnTo>
                    <a:pt x="591" y="280"/>
                  </a:lnTo>
                  <a:lnTo>
                    <a:pt x="589" y="281"/>
                  </a:lnTo>
                  <a:lnTo>
                    <a:pt x="588" y="282"/>
                  </a:lnTo>
                  <a:lnTo>
                    <a:pt x="587" y="282"/>
                  </a:lnTo>
                  <a:lnTo>
                    <a:pt x="587" y="283"/>
                  </a:lnTo>
                  <a:lnTo>
                    <a:pt x="586" y="284"/>
                  </a:lnTo>
                  <a:lnTo>
                    <a:pt x="585" y="285"/>
                  </a:lnTo>
                  <a:lnTo>
                    <a:pt x="584" y="286"/>
                  </a:lnTo>
                  <a:lnTo>
                    <a:pt x="583" y="288"/>
                  </a:lnTo>
                  <a:lnTo>
                    <a:pt x="581" y="292"/>
                  </a:lnTo>
                  <a:lnTo>
                    <a:pt x="580" y="293"/>
                  </a:lnTo>
                  <a:lnTo>
                    <a:pt x="579" y="295"/>
                  </a:lnTo>
                  <a:lnTo>
                    <a:pt x="577" y="298"/>
                  </a:lnTo>
                  <a:lnTo>
                    <a:pt x="575" y="299"/>
                  </a:lnTo>
                  <a:lnTo>
                    <a:pt x="574" y="301"/>
                  </a:lnTo>
                  <a:lnTo>
                    <a:pt x="573" y="303"/>
                  </a:lnTo>
                  <a:lnTo>
                    <a:pt x="573" y="304"/>
                  </a:lnTo>
                  <a:lnTo>
                    <a:pt x="573" y="305"/>
                  </a:lnTo>
                  <a:lnTo>
                    <a:pt x="572" y="307"/>
                  </a:lnTo>
                  <a:lnTo>
                    <a:pt x="572" y="311"/>
                  </a:lnTo>
                  <a:lnTo>
                    <a:pt x="572" y="314"/>
                  </a:lnTo>
                  <a:lnTo>
                    <a:pt x="572" y="316"/>
                  </a:lnTo>
                  <a:lnTo>
                    <a:pt x="571" y="319"/>
                  </a:lnTo>
                  <a:lnTo>
                    <a:pt x="570" y="323"/>
                  </a:lnTo>
                  <a:lnTo>
                    <a:pt x="570" y="325"/>
                  </a:lnTo>
                  <a:lnTo>
                    <a:pt x="570" y="326"/>
                  </a:lnTo>
                  <a:lnTo>
                    <a:pt x="570" y="327"/>
                  </a:lnTo>
                  <a:lnTo>
                    <a:pt x="570" y="328"/>
                  </a:lnTo>
                  <a:lnTo>
                    <a:pt x="570" y="329"/>
                  </a:lnTo>
                  <a:lnTo>
                    <a:pt x="571" y="329"/>
                  </a:lnTo>
                  <a:lnTo>
                    <a:pt x="571" y="330"/>
                  </a:lnTo>
                  <a:lnTo>
                    <a:pt x="572" y="331"/>
                  </a:lnTo>
                  <a:lnTo>
                    <a:pt x="573" y="331"/>
                  </a:lnTo>
                  <a:lnTo>
                    <a:pt x="577" y="335"/>
                  </a:lnTo>
                  <a:lnTo>
                    <a:pt x="584" y="340"/>
                  </a:lnTo>
                  <a:lnTo>
                    <a:pt x="585" y="340"/>
                  </a:lnTo>
                  <a:lnTo>
                    <a:pt x="585" y="341"/>
                  </a:lnTo>
                  <a:lnTo>
                    <a:pt x="585" y="341"/>
                  </a:lnTo>
                  <a:lnTo>
                    <a:pt x="586" y="342"/>
                  </a:lnTo>
                  <a:lnTo>
                    <a:pt x="585" y="342"/>
                  </a:lnTo>
                  <a:lnTo>
                    <a:pt x="585" y="342"/>
                  </a:lnTo>
                  <a:lnTo>
                    <a:pt x="585" y="343"/>
                  </a:lnTo>
                  <a:lnTo>
                    <a:pt x="583" y="344"/>
                  </a:lnTo>
                  <a:lnTo>
                    <a:pt x="583" y="344"/>
                  </a:lnTo>
                  <a:lnTo>
                    <a:pt x="582" y="345"/>
                  </a:lnTo>
                  <a:lnTo>
                    <a:pt x="582" y="345"/>
                  </a:lnTo>
                  <a:lnTo>
                    <a:pt x="582" y="346"/>
                  </a:lnTo>
                  <a:lnTo>
                    <a:pt x="582" y="346"/>
                  </a:lnTo>
                  <a:lnTo>
                    <a:pt x="582" y="347"/>
                  </a:lnTo>
                  <a:lnTo>
                    <a:pt x="583" y="347"/>
                  </a:lnTo>
                  <a:lnTo>
                    <a:pt x="583" y="348"/>
                  </a:lnTo>
                  <a:lnTo>
                    <a:pt x="584" y="348"/>
                  </a:lnTo>
                  <a:lnTo>
                    <a:pt x="585" y="349"/>
                  </a:lnTo>
                  <a:lnTo>
                    <a:pt x="586" y="349"/>
                  </a:lnTo>
                  <a:lnTo>
                    <a:pt x="588" y="350"/>
                  </a:lnTo>
                  <a:lnTo>
                    <a:pt x="589" y="350"/>
                  </a:lnTo>
                  <a:lnTo>
                    <a:pt x="593" y="351"/>
                  </a:lnTo>
                  <a:lnTo>
                    <a:pt x="594" y="352"/>
                  </a:lnTo>
                  <a:lnTo>
                    <a:pt x="594" y="352"/>
                  </a:lnTo>
                  <a:lnTo>
                    <a:pt x="595" y="353"/>
                  </a:lnTo>
                  <a:lnTo>
                    <a:pt x="595" y="353"/>
                  </a:lnTo>
                  <a:lnTo>
                    <a:pt x="596" y="354"/>
                  </a:lnTo>
                  <a:lnTo>
                    <a:pt x="596" y="355"/>
                  </a:lnTo>
                  <a:lnTo>
                    <a:pt x="596" y="355"/>
                  </a:lnTo>
                  <a:lnTo>
                    <a:pt x="596" y="356"/>
                  </a:lnTo>
                  <a:lnTo>
                    <a:pt x="596" y="357"/>
                  </a:lnTo>
                  <a:lnTo>
                    <a:pt x="596" y="358"/>
                  </a:lnTo>
                  <a:lnTo>
                    <a:pt x="595" y="359"/>
                  </a:lnTo>
                  <a:lnTo>
                    <a:pt x="595" y="360"/>
                  </a:lnTo>
                  <a:lnTo>
                    <a:pt x="594" y="362"/>
                  </a:lnTo>
                  <a:lnTo>
                    <a:pt x="593" y="364"/>
                  </a:lnTo>
                  <a:lnTo>
                    <a:pt x="589" y="369"/>
                  </a:lnTo>
                  <a:lnTo>
                    <a:pt x="588" y="370"/>
                  </a:lnTo>
                  <a:lnTo>
                    <a:pt x="588" y="371"/>
                  </a:lnTo>
                  <a:lnTo>
                    <a:pt x="587" y="372"/>
                  </a:lnTo>
                  <a:lnTo>
                    <a:pt x="587" y="373"/>
                  </a:lnTo>
                  <a:lnTo>
                    <a:pt x="587" y="374"/>
                  </a:lnTo>
                  <a:lnTo>
                    <a:pt x="587" y="375"/>
                  </a:lnTo>
                  <a:lnTo>
                    <a:pt x="587" y="376"/>
                  </a:lnTo>
                  <a:lnTo>
                    <a:pt x="588" y="378"/>
                  </a:lnTo>
                  <a:lnTo>
                    <a:pt x="588" y="379"/>
                  </a:lnTo>
                  <a:lnTo>
                    <a:pt x="589" y="380"/>
                  </a:lnTo>
                  <a:lnTo>
                    <a:pt x="589" y="381"/>
                  </a:lnTo>
                  <a:lnTo>
                    <a:pt x="591" y="383"/>
                  </a:lnTo>
                  <a:lnTo>
                    <a:pt x="592" y="385"/>
                  </a:lnTo>
                  <a:lnTo>
                    <a:pt x="593" y="386"/>
                  </a:lnTo>
                  <a:lnTo>
                    <a:pt x="593" y="387"/>
                  </a:lnTo>
                  <a:lnTo>
                    <a:pt x="594" y="388"/>
                  </a:lnTo>
                  <a:lnTo>
                    <a:pt x="594" y="388"/>
                  </a:lnTo>
                  <a:lnTo>
                    <a:pt x="594" y="389"/>
                  </a:lnTo>
                  <a:lnTo>
                    <a:pt x="594" y="390"/>
                  </a:lnTo>
                  <a:lnTo>
                    <a:pt x="593" y="391"/>
                  </a:lnTo>
                  <a:lnTo>
                    <a:pt x="593" y="391"/>
                  </a:lnTo>
                  <a:lnTo>
                    <a:pt x="592" y="392"/>
                  </a:lnTo>
                  <a:lnTo>
                    <a:pt x="592" y="392"/>
                  </a:lnTo>
                  <a:lnTo>
                    <a:pt x="590" y="394"/>
                  </a:lnTo>
                  <a:lnTo>
                    <a:pt x="587" y="396"/>
                  </a:lnTo>
                  <a:lnTo>
                    <a:pt x="585" y="397"/>
                  </a:lnTo>
                  <a:lnTo>
                    <a:pt x="584" y="398"/>
                  </a:lnTo>
                  <a:lnTo>
                    <a:pt x="583" y="400"/>
                  </a:lnTo>
                  <a:lnTo>
                    <a:pt x="582" y="401"/>
                  </a:lnTo>
                  <a:lnTo>
                    <a:pt x="581" y="403"/>
                  </a:lnTo>
                  <a:lnTo>
                    <a:pt x="580" y="404"/>
                  </a:lnTo>
                  <a:lnTo>
                    <a:pt x="579" y="406"/>
                  </a:lnTo>
                  <a:lnTo>
                    <a:pt x="579" y="407"/>
                  </a:lnTo>
                  <a:lnTo>
                    <a:pt x="578" y="409"/>
                  </a:lnTo>
                  <a:lnTo>
                    <a:pt x="578" y="410"/>
                  </a:lnTo>
                  <a:lnTo>
                    <a:pt x="577" y="412"/>
                  </a:lnTo>
                  <a:lnTo>
                    <a:pt x="577" y="413"/>
                  </a:lnTo>
                  <a:lnTo>
                    <a:pt x="577" y="414"/>
                  </a:lnTo>
                  <a:lnTo>
                    <a:pt x="577" y="415"/>
                  </a:lnTo>
                  <a:lnTo>
                    <a:pt x="577" y="416"/>
                  </a:lnTo>
                  <a:lnTo>
                    <a:pt x="577" y="417"/>
                  </a:lnTo>
                  <a:lnTo>
                    <a:pt x="578" y="418"/>
                  </a:lnTo>
                  <a:lnTo>
                    <a:pt x="578" y="419"/>
                  </a:lnTo>
                  <a:lnTo>
                    <a:pt x="578" y="419"/>
                  </a:lnTo>
                  <a:lnTo>
                    <a:pt x="579" y="420"/>
                  </a:lnTo>
                  <a:lnTo>
                    <a:pt x="580" y="421"/>
                  </a:lnTo>
                  <a:lnTo>
                    <a:pt x="582" y="422"/>
                  </a:lnTo>
                  <a:lnTo>
                    <a:pt x="585" y="425"/>
                  </a:lnTo>
                  <a:lnTo>
                    <a:pt x="586" y="426"/>
                  </a:lnTo>
                  <a:lnTo>
                    <a:pt x="587" y="427"/>
                  </a:lnTo>
                  <a:lnTo>
                    <a:pt x="588" y="427"/>
                  </a:lnTo>
                  <a:lnTo>
                    <a:pt x="588" y="428"/>
                  </a:lnTo>
                  <a:lnTo>
                    <a:pt x="589" y="429"/>
                  </a:lnTo>
                  <a:lnTo>
                    <a:pt x="589" y="430"/>
                  </a:lnTo>
                  <a:lnTo>
                    <a:pt x="590" y="431"/>
                  </a:lnTo>
                  <a:lnTo>
                    <a:pt x="590" y="432"/>
                  </a:lnTo>
                  <a:lnTo>
                    <a:pt x="590" y="433"/>
                  </a:lnTo>
                  <a:lnTo>
                    <a:pt x="590" y="435"/>
                  </a:lnTo>
                  <a:lnTo>
                    <a:pt x="590" y="437"/>
                  </a:lnTo>
                  <a:lnTo>
                    <a:pt x="590" y="438"/>
                  </a:lnTo>
                  <a:lnTo>
                    <a:pt x="590" y="439"/>
                  </a:lnTo>
                  <a:lnTo>
                    <a:pt x="589" y="440"/>
                  </a:lnTo>
                  <a:lnTo>
                    <a:pt x="589" y="441"/>
                  </a:lnTo>
                  <a:lnTo>
                    <a:pt x="588" y="442"/>
                  </a:lnTo>
                  <a:lnTo>
                    <a:pt x="586" y="443"/>
                  </a:lnTo>
                  <a:lnTo>
                    <a:pt x="584" y="444"/>
                  </a:lnTo>
                  <a:lnTo>
                    <a:pt x="583" y="445"/>
                  </a:lnTo>
                  <a:lnTo>
                    <a:pt x="580" y="446"/>
                  </a:lnTo>
                  <a:lnTo>
                    <a:pt x="579" y="447"/>
                  </a:lnTo>
                  <a:lnTo>
                    <a:pt x="578" y="448"/>
                  </a:lnTo>
                  <a:lnTo>
                    <a:pt x="577" y="448"/>
                  </a:lnTo>
                  <a:lnTo>
                    <a:pt x="577" y="449"/>
                  </a:lnTo>
                  <a:lnTo>
                    <a:pt x="576" y="450"/>
                  </a:lnTo>
                  <a:lnTo>
                    <a:pt x="576" y="450"/>
                  </a:lnTo>
                  <a:lnTo>
                    <a:pt x="575" y="452"/>
                  </a:lnTo>
                  <a:lnTo>
                    <a:pt x="575" y="453"/>
                  </a:lnTo>
                  <a:lnTo>
                    <a:pt x="575" y="454"/>
                  </a:lnTo>
                  <a:lnTo>
                    <a:pt x="575" y="455"/>
                  </a:lnTo>
                  <a:lnTo>
                    <a:pt x="575" y="456"/>
                  </a:lnTo>
                  <a:lnTo>
                    <a:pt x="576" y="459"/>
                  </a:lnTo>
                  <a:lnTo>
                    <a:pt x="576" y="461"/>
                  </a:lnTo>
                  <a:lnTo>
                    <a:pt x="577" y="462"/>
                  </a:lnTo>
                  <a:lnTo>
                    <a:pt x="577" y="463"/>
                  </a:lnTo>
                  <a:lnTo>
                    <a:pt x="577" y="464"/>
                  </a:lnTo>
                  <a:lnTo>
                    <a:pt x="577" y="464"/>
                  </a:lnTo>
                  <a:lnTo>
                    <a:pt x="576" y="465"/>
                  </a:lnTo>
                  <a:lnTo>
                    <a:pt x="576" y="466"/>
                  </a:lnTo>
                  <a:lnTo>
                    <a:pt x="575" y="467"/>
                  </a:lnTo>
                  <a:lnTo>
                    <a:pt x="574" y="468"/>
                  </a:lnTo>
                  <a:lnTo>
                    <a:pt x="574" y="469"/>
                  </a:lnTo>
                  <a:lnTo>
                    <a:pt x="573" y="469"/>
                  </a:lnTo>
                  <a:lnTo>
                    <a:pt x="571" y="470"/>
                  </a:lnTo>
                  <a:lnTo>
                    <a:pt x="570" y="470"/>
                  </a:lnTo>
                  <a:lnTo>
                    <a:pt x="569" y="471"/>
                  </a:lnTo>
                  <a:lnTo>
                    <a:pt x="568" y="471"/>
                  </a:lnTo>
                  <a:lnTo>
                    <a:pt x="567" y="471"/>
                  </a:lnTo>
                  <a:lnTo>
                    <a:pt x="567" y="472"/>
                  </a:lnTo>
                  <a:lnTo>
                    <a:pt x="567" y="472"/>
                  </a:lnTo>
                  <a:lnTo>
                    <a:pt x="567" y="472"/>
                  </a:lnTo>
                  <a:lnTo>
                    <a:pt x="567" y="473"/>
                  </a:lnTo>
                  <a:lnTo>
                    <a:pt x="567" y="474"/>
                  </a:lnTo>
                  <a:lnTo>
                    <a:pt x="567" y="475"/>
                  </a:lnTo>
                  <a:lnTo>
                    <a:pt x="568" y="476"/>
                  </a:lnTo>
                  <a:lnTo>
                    <a:pt x="569" y="477"/>
                  </a:lnTo>
                  <a:lnTo>
                    <a:pt x="571" y="479"/>
                  </a:lnTo>
                  <a:lnTo>
                    <a:pt x="572" y="480"/>
                  </a:lnTo>
                  <a:lnTo>
                    <a:pt x="576" y="484"/>
                  </a:lnTo>
                  <a:lnTo>
                    <a:pt x="578" y="485"/>
                  </a:lnTo>
                  <a:lnTo>
                    <a:pt x="578" y="486"/>
                  </a:lnTo>
                  <a:lnTo>
                    <a:pt x="579" y="487"/>
                  </a:lnTo>
                  <a:lnTo>
                    <a:pt x="580" y="488"/>
                  </a:lnTo>
                  <a:lnTo>
                    <a:pt x="580" y="489"/>
                  </a:lnTo>
                  <a:lnTo>
                    <a:pt x="581" y="490"/>
                  </a:lnTo>
                  <a:lnTo>
                    <a:pt x="581" y="491"/>
                  </a:lnTo>
                  <a:lnTo>
                    <a:pt x="580" y="491"/>
                  </a:lnTo>
                  <a:lnTo>
                    <a:pt x="580" y="492"/>
                  </a:lnTo>
                  <a:lnTo>
                    <a:pt x="580" y="493"/>
                  </a:lnTo>
                  <a:lnTo>
                    <a:pt x="579" y="494"/>
                  </a:lnTo>
                  <a:lnTo>
                    <a:pt x="578" y="495"/>
                  </a:lnTo>
                  <a:lnTo>
                    <a:pt x="577" y="495"/>
                  </a:lnTo>
                  <a:lnTo>
                    <a:pt x="575" y="498"/>
                  </a:lnTo>
                  <a:lnTo>
                    <a:pt x="574" y="499"/>
                  </a:lnTo>
                  <a:lnTo>
                    <a:pt x="573" y="499"/>
                  </a:lnTo>
                  <a:lnTo>
                    <a:pt x="573" y="500"/>
                  </a:lnTo>
                  <a:lnTo>
                    <a:pt x="572" y="501"/>
                  </a:lnTo>
                  <a:lnTo>
                    <a:pt x="571" y="504"/>
                  </a:lnTo>
                  <a:lnTo>
                    <a:pt x="571" y="505"/>
                  </a:lnTo>
                  <a:lnTo>
                    <a:pt x="570" y="506"/>
                  </a:lnTo>
                  <a:lnTo>
                    <a:pt x="569" y="507"/>
                  </a:lnTo>
                  <a:lnTo>
                    <a:pt x="568" y="508"/>
                  </a:lnTo>
                  <a:lnTo>
                    <a:pt x="568" y="509"/>
                  </a:lnTo>
                  <a:lnTo>
                    <a:pt x="567" y="509"/>
                  </a:lnTo>
                  <a:lnTo>
                    <a:pt x="566" y="510"/>
                  </a:lnTo>
                  <a:lnTo>
                    <a:pt x="565" y="511"/>
                  </a:lnTo>
                  <a:lnTo>
                    <a:pt x="565" y="511"/>
                  </a:lnTo>
                  <a:lnTo>
                    <a:pt x="564" y="511"/>
                  </a:lnTo>
                  <a:lnTo>
                    <a:pt x="563" y="512"/>
                  </a:lnTo>
                  <a:lnTo>
                    <a:pt x="560" y="512"/>
                  </a:lnTo>
                  <a:lnTo>
                    <a:pt x="557" y="513"/>
                  </a:lnTo>
                  <a:lnTo>
                    <a:pt x="553" y="514"/>
                  </a:lnTo>
                  <a:lnTo>
                    <a:pt x="548" y="514"/>
                  </a:lnTo>
                  <a:lnTo>
                    <a:pt x="545" y="514"/>
                  </a:lnTo>
                  <a:lnTo>
                    <a:pt x="543" y="515"/>
                  </a:lnTo>
                  <a:lnTo>
                    <a:pt x="541" y="516"/>
                  </a:lnTo>
                  <a:lnTo>
                    <a:pt x="540" y="516"/>
                  </a:lnTo>
                  <a:lnTo>
                    <a:pt x="539" y="517"/>
                  </a:lnTo>
                  <a:lnTo>
                    <a:pt x="538" y="518"/>
                  </a:lnTo>
                  <a:lnTo>
                    <a:pt x="537" y="518"/>
                  </a:lnTo>
                  <a:lnTo>
                    <a:pt x="536" y="520"/>
                  </a:lnTo>
                  <a:lnTo>
                    <a:pt x="535" y="521"/>
                  </a:lnTo>
                  <a:lnTo>
                    <a:pt x="535" y="522"/>
                  </a:lnTo>
                  <a:lnTo>
                    <a:pt x="534" y="523"/>
                  </a:lnTo>
                  <a:lnTo>
                    <a:pt x="535" y="524"/>
                  </a:lnTo>
                  <a:lnTo>
                    <a:pt x="535" y="527"/>
                  </a:lnTo>
                  <a:lnTo>
                    <a:pt x="535" y="528"/>
                  </a:lnTo>
                  <a:lnTo>
                    <a:pt x="535" y="528"/>
                  </a:lnTo>
                  <a:lnTo>
                    <a:pt x="534" y="529"/>
                  </a:lnTo>
                  <a:lnTo>
                    <a:pt x="534" y="530"/>
                  </a:lnTo>
                  <a:lnTo>
                    <a:pt x="533" y="530"/>
                  </a:lnTo>
                  <a:lnTo>
                    <a:pt x="533" y="531"/>
                  </a:lnTo>
                  <a:lnTo>
                    <a:pt x="532" y="532"/>
                  </a:lnTo>
                  <a:lnTo>
                    <a:pt x="528" y="534"/>
                  </a:lnTo>
                  <a:lnTo>
                    <a:pt x="527" y="535"/>
                  </a:lnTo>
                  <a:lnTo>
                    <a:pt x="526" y="535"/>
                  </a:lnTo>
                  <a:lnTo>
                    <a:pt x="524" y="535"/>
                  </a:lnTo>
                  <a:lnTo>
                    <a:pt x="521" y="536"/>
                  </a:lnTo>
                  <a:lnTo>
                    <a:pt x="516" y="537"/>
                  </a:lnTo>
                  <a:lnTo>
                    <a:pt x="513" y="538"/>
                  </a:lnTo>
                  <a:lnTo>
                    <a:pt x="512" y="538"/>
                  </a:lnTo>
                  <a:lnTo>
                    <a:pt x="511" y="538"/>
                  </a:lnTo>
                  <a:lnTo>
                    <a:pt x="507" y="537"/>
                  </a:lnTo>
                  <a:lnTo>
                    <a:pt x="504" y="537"/>
                  </a:lnTo>
                  <a:lnTo>
                    <a:pt x="503" y="536"/>
                  </a:lnTo>
                  <a:lnTo>
                    <a:pt x="500" y="536"/>
                  </a:lnTo>
                  <a:lnTo>
                    <a:pt x="498" y="535"/>
                  </a:lnTo>
                  <a:lnTo>
                    <a:pt x="495" y="535"/>
                  </a:lnTo>
                  <a:lnTo>
                    <a:pt x="494" y="535"/>
                  </a:lnTo>
                  <a:lnTo>
                    <a:pt x="493" y="535"/>
                  </a:lnTo>
                  <a:lnTo>
                    <a:pt x="492" y="535"/>
                  </a:lnTo>
                  <a:lnTo>
                    <a:pt x="491" y="535"/>
                  </a:lnTo>
                  <a:lnTo>
                    <a:pt x="490" y="536"/>
                  </a:lnTo>
                  <a:lnTo>
                    <a:pt x="488" y="537"/>
                  </a:lnTo>
                  <a:lnTo>
                    <a:pt x="487" y="538"/>
                  </a:lnTo>
                  <a:lnTo>
                    <a:pt x="485" y="540"/>
                  </a:lnTo>
                  <a:lnTo>
                    <a:pt x="483" y="540"/>
                  </a:lnTo>
                  <a:lnTo>
                    <a:pt x="481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6" y="541"/>
                  </a:lnTo>
                  <a:lnTo>
                    <a:pt x="475" y="541"/>
                  </a:lnTo>
                  <a:lnTo>
                    <a:pt x="474" y="541"/>
                  </a:lnTo>
                  <a:lnTo>
                    <a:pt x="472" y="540"/>
                  </a:lnTo>
                  <a:lnTo>
                    <a:pt x="471" y="540"/>
                  </a:lnTo>
                  <a:lnTo>
                    <a:pt x="470" y="539"/>
                  </a:lnTo>
                  <a:lnTo>
                    <a:pt x="466" y="537"/>
                  </a:lnTo>
                  <a:lnTo>
                    <a:pt x="465" y="536"/>
                  </a:lnTo>
                  <a:lnTo>
                    <a:pt x="464" y="535"/>
                  </a:lnTo>
                  <a:lnTo>
                    <a:pt x="464" y="534"/>
                  </a:lnTo>
                  <a:lnTo>
                    <a:pt x="462" y="532"/>
                  </a:lnTo>
                  <a:lnTo>
                    <a:pt x="461" y="531"/>
                  </a:lnTo>
                  <a:lnTo>
                    <a:pt x="460" y="530"/>
                  </a:lnTo>
                  <a:lnTo>
                    <a:pt x="460" y="529"/>
                  </a:lnTo>
                  <a:lnTo>
                    <a:pt x="459" y="529"/>
                  </a:lnTo>
                  <a:lnTo>
                    <a:pt x="459" y="529"/>
                  </a:lnTo>
                  <a:lnTo>
                    <a:pt x="458" y="529"/>
                  </a:lnTo>
                  <a:lnTo>
                    <a:pt x="457" y="529"/>
                  </a:lnTo>
                  <a:lnTo>
                    <a:pt x="456" y="529"/>
                  </a:lnTo>
                  <a:lnTo>
                    <a:pt x="455" y="529"/>
                  </a:lnTo>
                  <a:lnTo>
                    <a:pt x="453" y="530"/>
                  </a:lnTo>
                  <a:lnTo>
                    <a:pt x="451" y="531"/>
                  </a:lnTo>
                  <a:lnTo>
                    <a:pt x="450" y="531"/>
                  </a:lnTo>
                  <a:lnTo>
                    <a:pt x="449" y="532"/>
                  </a:lnTo>
                  <a:lnTo>
                    <a:pt x="449" y="532"/>
                  </a:lnTo>
                  <a:lnTo>
                    <a:pt x="448" y="533"/>
                  </a:lnTo>
                  <a:lnTo>
                    <a:pt x="445" y="536"/>
                  </a:lnTo>
                  <a:lnTo>
                    <a:pt x="444" y="537"/>
                  </a:lnTo>
                  <a:lnTo>
                    <a:pt x="443" y="538"/>
                  </a:lnTo>
                  <a:lnTo>
                    <a:pt x="442" y="539"/>
                  </a:lnTo>
                  <a:lnTo>
                    <a:pt x="441" y="539"/>
                  </a:lnTo>
                  <a:lnTo>
                    <a:pt x="440" y="540"/>
                  </a:lnTo>
                  <a:lnTo>
                    <a:pt x="440" y="540"/>
                  </a:lnTo>
                  <a:lnTo>
                    <a:pt x="439" y="540"/>
                  </a:lnTo>
                  <a:lnTo>
                    <a:pt x="438" y="540"/>
                  </a:lnTo>
                  <a:lnTo>
                    <a:pt x="437" y="541"/>
                  </a:lnTo>
                  <a:lnTo>
                    <a:pt x="436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1" y="540"/>
                  </a:lnTo>
                  <a:lnTo>
                    <a:pt x="430" y="540"/>
                  </a:lnTo>
                  <a:lnTo>
                    <a:pt x="430" y="540"/>
                  </a:lnTo>
                  <a:lnTo>
                    <a:pt x="429" y="540"/>
                  </a:lnTo>
                  <a:lnTo>
                    <a:pt x="429" y="541"/>
                  </a:lnTo>
                  <a:lnTo>
                    <a:pt x="428" y="541"/>
                  </a:lnTo>
                  <a:lnTo>
                    <a:pt x="427" y="542"/>
                  </a:lnTo>
                  <a:lnTo>
                    <a:pt x="427" y="543"/>
                  </a:lnTo>
                  <a:lnTo>
                    <a:pt x="426" y="544"/>
                  </a:lnTo>
                  <a:lnTo>
                    <a:pt x="425" y="546"/>
                  </a:lnTo>
                  <a:lnTo>
                    <a:pt x="424" y="550"/>
                  </a:lnTo>
                  <a:lnTo>
                    <a:pt x="423" y="551"/>
                  </a:lnTo>
                  <a:lnTo>
                    <a:pt x="423" y="552"/>
                  </a:lnTo>
                  <a:lnTo>
                    <a:pt x="422" y="553"/>
                  </a:lnTo>
                  <a:lnTo>
                    <a:pt x="421" y="554"/>
                  </a:lnTo>
                  <a:lnTo>
                    <a:pt x="421" y="554"/>
                  </a:lnTo>
                  <a:lnTo>
                    <a:pt x="420" y="554"/>
                  </a:lnTo>
                  <a:lnTo>
                    <a:pt x="419" y="555"/>
                  </a:lnTo>
                  <a:lnTo>
                    <a:pt x="418" y="555"/>
                  </a:lnTo>
                  <a:lnTo>
                    <a:pt x="416" y="555"/>
                  </a:lnTo>
                  <a:lnTo>
                    <a:pt x="413" y="555"/>
                  </a:lnTo>
                  <a:lnTo>
                    <a:pt x="412" y="555"/>
                  </a:lnTo>
                  <a:lnTo>
                    <a:pt x="409" y="555"/>
                  </a:lnTo>
                  <a:lnTo>
                    <a:pt x="406" y="556"/>
                  </a:lnTo>
                  <a:lnTo>
                    <a:pt x="404" y="557"/>
                  </a:lnTo>
                  <a:lnTo>
                    <a:pt x="400" y="558"/>
                  </a:lnTo>
                  <a:lnTo>
                    <a:pt x="398" y="559"/>
                  </a:lnTo>
                  <a:lnTo>
                    <a:pt x="396" y="560"/>
                  </a:lnTo>
                  <a:lnTo>
                    <a:pt x="394" y="561"/>
                  </a:lnTo>
                  <a:lnTo>
                    <a:pt x="394" y="562"/>
                  </a:lnTo>
                  <a:lnTo>
                    <a:pt x="393" y="563"/>
                  </a:lnTo>
                  <a:lnTo>
                    <a:pt x="392" y="564"/>
                  </a:lnTo>
                  <a:lnTo>
                    <a:pt x="390" y="566"/>
                  </a:lnTo>
                  <a:lnTo>
                    <a:pt x="389" y="568"/>
                  </a:lnTo>
                  <a:lnTo>
                    <a:pt x="387" y="571"/>
                  </a:lnTo>
                  <a:lnTo>
                    <a:pt x="385" y="572"/>
                  </a:lnTo>
                  <a:lnTo>
                    <a:pt x="383" y="573"/>
                  </a:lnTo>
                  <a:lnTo>
                    <a:pt x="382" y="574"/>
                  </a:lnTo>
                  <a:lnTo>
                    <a:pt x="381" y="575"/>
                  </a:lnTo>
                  <a:lnTo>
                    <a:pt x="377" y="577"/>
                  </a:lnTo>
                  <a:lnTo>
                    <a:pt x="376" y="578"/>
                  </a:lnTo>
                  <a:lnTo>
                    <a:pt x="375" y="579"/>
                  </a:lnTo>
                  <a:lnTo>
                    <a:pt x="374" y="579"/>
                  </a:lnTo>
                  <a:lnTo>
                    <a:pt x="372" y="581"/>
                  </a:lnTo>
                  <a:lnTo>
                    <a:pt x="370" y="583"/>
                  </a:lnTo>
                  <a:lnTo>
                    <a:pt x="368" y="585"/>
                  </a:lnTo>
                  <a:lnTo>
                    <a:pt x="367" y="586"/>
                  </a:lnTo>
                  <a:lnTo>
                    <a:pt x="366" y="588"/>
                  </a:lnTo>
                  <a:lnTo>
                    <a:pt x="364" y="591"/>
                  </a:lnTo>
                  <a:lnTo>
                    <a:pt x="363" y="592"/>
                  </a:lnTo>
                  <a:lnTo>
                    <a:pt x="362" y="593"/>
                  </a:lnTo>
                  <a:lnTo>
                    <a:pt x="361" y="593"/>
                  </a:lnTo>
                  <a:lnTo>
                    <a:pt x="361" y="593"/>
                  </a:lnTo>
                  <a:lnTo>
                    <a:pt x="360" y="593"/>
                  </a:lnTo>
                  <a:lnTo>
                    <a:pt x="359" y="593"/>
                  </a:lnTo>
                  <a:lnTo>
                    <a:pt x="358" y="593"/>
                  </a:lnTo>
                  <a:lnTo>
                    <a:pt x="358" y="593"/>
                  </a:lnTo>
                  <a:lnTo>
                    <a:pt x="357" y="592"/>
                  </a:lnTo>
                  <a:lnTo>
                    <a:pt x="354" y="590"/>
                  </a:lnTo>
                  <a:lnTo>
                    <a:pt x="352" y="589"/>
                  </a:lnTo>
                  <a:lnTo>
                    <a:pt x="351" y="588"/>
                  </a:lnTo>
                  <a:lnTo>
                    <a:pt x="349" y="588"/>
                  </a:lnTo>
                  <a:lnTo>
                    <a:pt x="348" y="587"/>
                  </a:lnTo>
                  <a:lnTo>
                    <a:pt x="346" y="587"/>
                  </a:lnTo>
                  <a:lnTo>
                    <a:pt x="345" y="587"/>
                  </a:lnTo>
                  <a:lnTo>
                    <a:pt x="343" y="587"/>
                  </a:lnTo>
                  <a:lnTo>
                    <a:pt x="338" y="588"/>
                  </a:lnTo>
                  <a:lnTo>
                    <a:pt x="336" y="588"/>
                  </a:lnTo>
                  <a:lnTo>
                    <a:pt x="335" y="588"/>
                  </a:lnTo>
                  <a:lnTo>
                    <a:pt x="335" y="589"/>
                  </a:lnTo>
                  <a:lnTo>
                    <a:pt x="334" y="589"/>
                  </a:lnTo>
                  <a:lnTo>
                    <a:pt x="333" y="589"/>
                  </a:lnTo>
                  <a:lnTo>
                    <a:pt x="333" y="590"/>
                  </a:lnTo>
                  <a:lnTo>
                    <a:pt x="332" y="591"/>
                  </a:lnTo>
                  <a:lnTo>
                    <a:pt x="330" y="594"/>
                  </a:lnTo>
                  <a:lnTo>
                    <a:pt x="328" y="596"/>
                  </a:lnTo>
                  <a:lnTo>
                    <a:pt x="327" y="597"/>
                  </a:lnTo>
                  <a:lnTo>
                    <a:pt x="326" y="598"/>
                  </a:lnTo>
                  <a:lnTo>
                    <a:pt x="325" y="599"/>
                  </a:lnTo>
                  <a:lnTo>
                    <a:pt x="325" y="600"/>
                  </a:lnTo>
                  <a:lnTo>
                    <a:pt x="324" y="600"/>
                  </a:lnTo>
                  <a:lnTo>
                    <a:pt x="323" y="601"/>
                  </a:lnTo>
                  <a:lnTo>
                    <a:pt x="322" y="601"/>
                  </a:lnTo>
                  <a:lnTo>
                    <a:pt x="322" y="601"/>
                  </a:lnTo>
                  <a:lnTo>
                    <a:pt x="320" y="601"/>
                  </a:lnTo>
                  <a:lnTo>
                    <a:pt x="319" y="600"/>
                  </a:lnTo>
                  <a:lnTo>
                    <a:pt x="317" y="600"/>
                  </a:lnTo>
                  <a:lnTo>
                    <a:pt x="316" y="600"/>
                  </a:lnTo>
                  <a:lnTo>
                    <a:pt x="315" y="599"/>
                  </a:lnTo>
                  <a:lnTo>
                    <a:pt x="314" y="599"/>
                  </a:lnTo>
                  <a:lnTo>
                    <a:pt x="312" y="597"/>
                  </a:lnTo>
                  <a:lnTo>
                    <a:pt x="311" y="596"/>
                  </a:lnTo>
                  <a:lnTo>
                    <a:pt x="310" y="595"/>
                  </a:lnTo>
                  <a:lnTo>
                    <a:pt x="309" y="595"/>
                  </a:lnTo>
                  <a:lnTo>
                    <a:pt x="308" y="595"/>
                  </a:lnTo>
                  <a:lnTo>
                    <a:pt x="307" y="595"/>
                  </a:lnTo>
                  <a:lnTo>
                    <a:pt x="305" y="595"/>
                  </a:lnTo>
                  <a:lnTo>
                    <a:pt x="304" y="595"/>
                  </a:lnTo>
                  <a:lnTo>
                    <a:pt x="302" y="595"/>
                  </a:lnTo>
                  <a:lnTo>
                    <a:pt x="301" y="596"/>
                  </a:lnTo>
                  <a:lnTo>
                    <a:pt x="300" y="596"/>
                  </a:lnTo>
                  <a:lnTo>
                    <a:pt x="299" y="597"/>
                  </a:lnTo>
                  <a:lnTo>
                    <a:pt x="299" y="597"/>
                  </a:lnTo>
                  <a:lnTo>
                    <a:pt x="299" y="598"/>
                  </a:lnTo>
                  <a:lnTo>
                    <a:pt x="298" y="598"/>
                  </a:lnTo>
                  <a:lnTo>
                    <a:pt x="298" y="598"/>
                  </a:lnTo>
                  <a:lnTo>
                    <a:pt x="298" y="598"/>
                  </a:lnTo>
                  <a:lnTo>
                    <a:pt x="297" y="597"/>
                  </a:lnTo>
                  <a:lnTo>
                    <a:pt x="297" y="596"/>
                  </a:lnTo>
                  <a:lnTo>
                    <a:pt x="295" y="593"/>
                  </a:lnTo>
                  <a:lnTo>
                    <a:pt x="295" y="592"/>
                  </a:lnTo>
                  <a:lnTo>
                    <a:pt x="294" y="591"/>
                  </a:lnTo>
                  <a:lnTo>
                    <a:pt x="293" y="590"/>
                  </a:lnTo>
                  <a:lnTo>
                    <a:pt x="293" y="589"/>
                  </a:lnTo>
                  <a:lnTo>
                    <a:pt x="292" y="588"/>
                  </a:lnTo>
                  <a:lnTo>
                    <a:pt x="291" y="587"/>
                  </a:lnTo>
                  <a:lnTo>
                    <a:pt x="288" y="585"/>
                  </a:lnTo>
                  <a:lnTo>
                    <a:pt x="287" y="584"/>
                  </a:lnTo>
                  <a:lnTo>
                    <a:pt x="285" y="584"/>
                  </a:lnTo>
                  <a:lnTo>
                    <a:pt x="283" y="582"/>
                  </a:lnTo>
                  <a:lnTo>
                    <a:pt x="280" y="581"/>
                  </a:lnTo>
                  <a:lnTo>
                    <a:pt x="278" y="580"/>
                  </a:lnTo>
                  <a:lnTo>
                    <a:pt x="276" y="579"/>
                  </a:lnTo>
                  <a:lnTo>
                    <a:pt x="275" y="578"/>
                  </a:lnTo>
                  <a:lnTo>
                    <a:pt x="274" y="577"/>
                  </a:lnTo>
                  <a:lnTo>
                    <a:pt x="273" y="576"/>
                  </a:lnTo>
                  <a:lnTo>
                    <a:pt x="272" y="575"/>
                  </a:lnTo>
                  <a:lnTo>
                    <a:pt x="271" y="572"/>
                  </a:lnTo>
                  <a:lnTo>
                    <a:pt x="270" y="571"/>
                  </a:lnTo>
                  <a:lnTo>
                    <a:pt x="269" y="570"/>
                  </a:lnTo>
                  <a:lnTo>
                    <a:pt x="268" y="569"/>
                  </a:lnTo>
                  <a:lnTo>
                    <a:pt x="268" y="569"/>
                  </a:lnTo>
                  <a:lnTo>
                    <a:pt x="267" y="569"/>
                  </a:lnTo>
                  <a:lnTo>
                    <a:pt x="266" y="568"/>
                  </a:lnTo>
                  <a:lnTo>
                    <a:pt x="265" y="568"/>
                  </a:lnTo>
                  <a:lnTo>
                    <a:pt x="264" y="568"/>
                  </a:lnTo>
                  <a:lnTo>
                    <a:pt x="261" y="568"/>
                  </a:lnTo>
                  <a:lnTo>
                    <a:pt x="261" y="568"/>
                  </a:lnTo>
                  <a:lnTo>
                    <a:pt x="260" y="567"/>
                  </a:lnTo>
                  <a:lnTo>
                    <a:pt x="259" y="567"/>
                  </a:lnTo>
                  <a:lnTo>
                    <a:pt x="259" y="567"/>
                  </a:lnTo>
                  <a:lnTo>
                    <a:pt x="259" y="566"/>
                  </a:lnTo>
                  <a:lnTo>
                    <a:pt x="259" y="565"/>
                  </a:lnTo>
                  <a:lnTo>
                    <a:pt x="259" y="565"/>
                  </a:lnTo>
                  <a:lnTo>
                    <a:pt x="259" y="564"/>
                  </a:lnTo>
                  <a:lnTo>
                    <a:pt x="259" y="563"/>
                  </a:lnTo>
                  <a:lnTo>
                    <a:pt x="259" y="563"/>
                  </a:lnTo>
                  <a:lnTo>
                    <a:pt x="260" y="561"/>
                  </a:lnTo>
                  <a:lnTo>
                    <a:pt x="261" y="560"/>
                  </a:lnTo>
                  <a:lnTo>
                    <a:pt x="262" y="558"/>
                  </a:lnTo>
                  <a:lnTo>
                    <a:pt x="264" y="555"/>
                  </a:lnTo>
                  <a:lnTo>
                    <a:pt x="265" y="555"/>
                  </a:lnTo>
                  <a:lnTo>
                    <a:pt x="267" y="553"/>
                  </a:lnTo>
                  <a:lnTo>
                    <a:pt x="270" y="549"/>
                  </a:lnTo>
                  <a:lnTo>
                    <a:pt x="271" y="548"/>
                  </a:lnTo>
                  <a:lnTo>
                    <a:pt x="272" y="547"/>
                  </a:lnTo>
                  <a:lnTo>
                    <a:pt x="272" y="546"/>
                  </a:lnTo>
                  <a:lnTo>
                    <a:pt x="273" y="545"/>
                  </a:lnTo>
                  <a:lnTo>
                    <a:pt x="274" y="541"/>
                  </a:lnTo>
                  <a:lnTo>
                    <a:pt x="275" y="540"/>
                  </a:lnTo>
                  <a:lnTo>
                    <a:pt x="275" y="539"/>
                  </a:lnTo>
                  <a:lnTo>
                    <a:pt x="277" y="535"/>
                  </a:lnTo>
                  <a:lnTo>
                    <a:pt x="278" y="534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80" y="528"/>
                  </a:lnTo>
                  <a:lnTo>
                    <a:pt x="280" y="527"/>
                  </a:lnTo>
                  <a:lnTo>
                    <a:pt x="281" y="525"/>
                  </a:lnTo>
                  <a:lnTo>
                    <a:pt x="282" y="524"/>
                  </a:lnTo>
                  <a:lnTo>
                    <a:pt x="283" y="522"/>
                  </a:lnTo>
                  <a:lnTo>
                    <a:pt x="284" y="519"/>
                  </a:lnTo>
                  <a:lnTo>
                    <a:pt x="285" y="518"/>
                  </a:lnTo>
                  <a:lnTo>
                    <a:pt x="286" y="518"/>
                  </a:lnTo>
                  <a:lnTo>
                    <a:pt x="286" y="517"/>
                  </a:lnTo>
                  <a:lnTo>
                    <a:pt x="287" y="517"/>
                  </a:lnTo>
                  <a:lnTo>
                    <a:pt x="288" y="517"/>
                  </a:lnTo>
                  <a:lnTo>
                    <a:pt x="289" y="516"/>
                  </a:lnTo>
                  <a:lnTo>
                    <a:pt x="292" y="516"/>
                  </a:lnTo>
                  <a:lnTo>
                    <a:pt x="295" y="515"/>
                  </a:lnTo>
                  <a:lnTo>
                    <a:pt x="296" y="514"/>
                  </a:lnTo>
                  <a:lnTo>
                    <a:pt x="298" y="514"/>
                  </a:lnTo>
                  <a:lnTo>
                    <a:pt x="298" y="513"/>
                  </a:lnTo>
                  <a:lnTo>
                    <a:pt x="299" y="513"/>
                  </a:lnTo>
                  <a:lnTo>
                    <a:pt x="300" y="512"/>
                  </a:lnTo>
                  <a:lnTo>
                    <a:pt x="300" y="512"/>
                  </a:lnTo>
                  <a:lnTo>
                    <a:pt x="301" y="510"/>
                  </a:lnTo>
                  <a:lnTo>
                    <a:pt x="301" y="508"/>
                  </a:lnTo>
                  <a:lnTo>
                    <a:pt x="302" y="507"/>
                  </a:lnTo>
                  <a:lnTo>
                    <a:pt x="302" y="506"/>
                  </a:lnTo>
                  <a:lnTo>
                    <a:pt x="302" y="505"/>
                  </a:lnTo>
                  <a:lnTo>
                    <a:pt x="301" y="504"/>
                  </a:lnTo>
                  <a:lnTo>
                    <a:pt x="301" y="503"/>
                  </a:lnTo>
                  <a:lnTo>
                    <a:pt x="300" y="502"/>
                  </a:lnTo>
                  <a:lnTo>
                    <a:pt x="297" y="498"/>
                  </a:lnTo>
                  <a:lnTo>
                    <a:pt x="296" y="497"/>
                  </a:lnTo>
                  <a:lnTo>
                    <a:pt x="296" y="496"/>
                  </a:lnTo>
                  <a:lnTo>
                    <a:pt x="294" y="496"/>
                  </a:lnTo>
                  <a:lnTo>
                    <a:pt x="292" y="494"/>
                  </a:lnTo>
                  <a:lnTo>
                    <a:pt x="290" y="493"/>
                  </a:lnTo>
                  <a:lnTo>
                    <a:pt x="289" y="492"/>
                  </a:lnTo>
                  <a:lnTo>
                    <a:pt x="288" y="491"/>
                  </a:lnTo>
                  <a:lnTo>
                    <a:pt x="288" y="490"/>
                  </a:lnTo>
                  <a:lnTo>
                    <a:pt x="287" y="490"/>
                  </a:lnTo>
                  <a:lnTo>
                    <a:pt x="287" y="489"/>
                  </a:lnTo>
                  <a:lnTo>
                    <a:pt x="287" y="488"/>
                  </a:lnTo>
                  <a:lnTo>
                    <a:pt x="287" y="487"/>
                  </a:lnTo>
                  <a:lnTo>
                    <a:pt x="287" y="486"/>
                  </a:lnTo>
                  <a:lnTo>
                    <a:pt x="288" y="485"/>
                  </a:lnTo>
                  <a:lnTo>
                    <a:pt x="288" y="485"/>
                  </a:lnTo>
                  <a:lnTo>
                    <a:pt x="288" y="484"/>
                  </a:lnTo>
                  <a:lnTo>
                    <a:pt x="287" y="483"/>
                  </a:lnTo>
                  <a:lnTo>
                    <a:pt x="287" y="482"/>
                  </a:lnTo>
                  <a:lnTo>
                    <a:pt x="287" y="481"/>
                  </a:lnTo>
                  <a:lnTo>
                    <a:pt x="286" y="481"/>
                  </a:lnTo>
                  <a:lnTo>
                    <a:pt x="285" y="480"/>
                  </a:lnTo>
                  <a:lnTo>
                    <a:pt x="284" y="479"/>
                  </a:lnTo>
                  <a:lnTo>
                    <a:pt x="283" y="479"/>
                  </a:lnTo>
                  <a:lnTo>
                    <a:pt x="282" y="478"/>
                  </a:lnTo>
                  <a:lnTo>
                    <a:pt x="281" y="478"/>
                  </a:lnTo>
                  <a:lnTo>
                    <a:pt x="280" y="478"/>
                  </a:lnTo>
                  <a:lnTo>
                    <a:pt x="280" y="478"/>
                  </a:lnTo>
                  <a:lnTo>
                    <a:pt x="279" y="478"/>
                  </a:lnTo>
                  <a:lnTo>
                    <a:pt x="278" y="478"/>
                  </a:lnTo>
                  <a:lnTo>
                    <a:pt x="277" y="478"/>
                  </a:lnTo>
                  <a:lnTo>
                    <a:pt x="277" y="478"/>
                  </a:lnTo>
                  <a:lnTo>
                    <a:pt x="275" y="479"/>
                  </a:lnTo>
                  <a:lnTo>
                    <a:pt x="273" y="480"/>
                  </a:lnTo>
                  <a:lnTo>
                    <a:pt x="273" y="480"/>
                  </a:lnTo>
                  <a:lnTo>
                    <a:pt x="269" y="480"/>
                  </a:lnTo>
                  <a:lnTo>
                    <a:pt x="267" y="481"/>
                  </a:lnTo>
                  <a:lnTo>
                    <a:pt x="265" y="481"/>
                  </a:lnTo>
                  <a:lnTo>
                    <a:pt x="262" y="483"/>
                  </a:lnTo>
                  <a:lnTo>
                    <a:pt x="260" y="483"/>
                  </a:lnTo>
                  <a:lnTo>
                    <a:pt x="259" y="484"/>
                  </a:lnTo>
                  <a:lnTo>
                    <a:pt x="257" y="484"/>
                  </a:lnTo>
                  <a:lnTo>
                    <a:pt x="255" y="484"/>
                  </a:lnTo>
                  <a:lnTo>
                    <a:pt x="251" y="484"/>
                  </a:lnTo>
                  <a:lnTo>
                    <a:pt x="248" y="484"/>
                  </a:lnTo>
                  <a:lnTo>
                    <a:pt x="246" y="484"/>
                  </a:lnTo>
                  <a:lnTo>
                    <a:pt x="244" y="484"/>
                  </a:lnTo>
                  <a:lnTo>
                    <a:pt x="243" y="483"/>
                  </a:lnTo>
                  <a:lnTo>
                    <a:pt x="238" y="482"/>
                  </a:lnTo>
                  <a:lnTo>
                    <a:pt x="237" y="482"/>
                  </a:lnTo>
                  <a:lnTo>
                    <a:pt x="236" y="482"/>
                  </a:lnTo>
                  <a:lnTo>
                    <a:pt x="235" y="481"/>
                  </a:lnTo>
                  <a:lnTo>
                    <a:pt x="234" y="481"/>
                  </a:lnTo>
                  <a:lnTo>
                    <a:pt x="232" y="482"/>
                  </a:lnTo>
                  <a:lnTo>
                    <a:pt x="231" y="482"/>
                  </a:lnTo>
                  <a:lnTo>
                    <a:pt x="229" y="483"/>
                  </a:lnTo>
                  <a:lnTo>
                    <a:pt x="228" y="483"/>
                  </a:lnTo>
                  <a:lnTo>
                    <a:pt x="228" y="483"/>
                  </a:lnTo>
                  <a:lnTo>
                    <a:pt x="227" y="483"/>
                  </a:lnTo>
                  <a:lnTo>
                    <a:pt x="227" y="483"/>
                  </a:lnTo>
                  <a:lnTo>
                    <a:pt x="226" y="483"/>
                  </a:lnTo>
                  <a:lnTo>
                    <a:pt x="225" y="483"/>
                  </a:lnTo>
                  <a:lnTo>
                    <a:pt x="222" y="481"/>
                  </a:lnTo>
                  <a:lnTo>
                    <a:pt x="215" y="477"/>
                  </a:lnTo>
                  <a:lnTo>
                    <a:pt x="213" y="475"/>
                  </a:lnTo>
                  <a:lnTo>
                    <a:pt x="211" y="474"/>
                  </a:lnTo>
                  <a:lnTo>
                    <a:pt x="210" y="473"/>
                  </a:lnTo>
                  <a:lnTo>
                    <a:pt x="206" y="469"/>
                  </a:lnTo>
                  <a:lnTo>
                    <a:pt x="202" y="467"/>
                  </a:lnTo>
                  <a:lnTo>
                    <a:pt x="201" y="465"/>
                  </a:lnTo>
                  <a:lnTo>
                    <a:pt x="198" y="463"/>
                  </a:lnTo>
                  <a:lnTo>
                    <a:pt x="197" y="462"/>
                  </a:lnTo>
                  <a:lnTo>
                    <a:pt x="196" y="461"/>
                  </a:lnTo>
                  <a:lnTo>
                    <a:pt x="196" y="460"/>
                  </a:lnTo>
                  <a:lnTo>
                    <a:pt x="195" y="458"/>
                  </a:lnTo>
                  <a:lnTo>
                    <a:pt x="194" y="456"/>
                  </a:lnTo>
                  <a:lnTo>
                    <a:pt x="193" y="454"/>
                  </a:lnTo>
                  <a:lnTo>
                    <a:pt x="193" y="453"/>
                  </a:lnTo>
                  <a:lnTo>
                    <a:pt x="193" y="451"/>
                  </a:lnTo>
                  <a:lnTo>
                    <a:pt x="193" y="449"/>
                  </a:lnTo>
                  <a:lnTo>
                    <a:pt x="193" y="446"/>
                  </a:lnTo>
                  <a:lnTo>
                    <a:pt x="194" y="442"/>
                  </a:lnTo>
                  <a:lnTo>
                    <a:pt x="194" y="439"/>
                  </a:lnTo>
                  <a:lnTo>
                    <a:pt x="194" y="438"/>
                  </a:lnTo>
                  <a:lnTo>
                    <a:pt x="194" y="437"/>
                  </a:lnTo>
                  <a:lnTo>
                    <a:pt x="194" y="435"/>
                  </a:lnTo>
                  <a:lnTo>
                    <a:pt x="194" y="434"/>
                  </a:lnTo>
                  <a:lnTo>
                    <a:pt x="193" y="432"/>
                  </a:lnTo>
                  <a:lnTo>
                    <a:pt x="193" y="429"/>
                  </a:lnTo>
                  <a:lnTo>
                    <a:pt x="192" y="428"/>
                  </a:lnTo>
                  <a:lnTo>
                    <a:pt x="192" y="427"/>
                  </a:lnTo>
                  <a:lnTo>
                    <a:pt x="191" y="426"/>
                  </a:lnTo>
                  <a:lnTo>
                    <a:pt x="190" y="425"/>
                  </a:lnTo>
                  <a:lnTo>
                    <a:pt x="190" y="424"/>
                  </a:lnTo>
                  <a:lnTo>
                    <a:pt x="189" y="423"/>
                  </a:lnTo>
                  <a:lnTo>
                    <a:pt x="188" y="423"/>
                  </a:lnTo>
                  <a:lnTo>
                    <a:pt x="187" y="423"/>
                  </a:lnTo>
                  <a:lnTo>
                    <a:pt x="186" y="422"/>
                  </a:lnTo>
                  <a:lnTo>
                    <a:pt x="185" y="422"/>
                  </a:lnTo>
                  <a:lnTo>
                    <a:pt x="183" y="422"/>
                  </a:lnTo>
                  <a:lnTo>
                    <a:pt x="181" y="422"/>
                  </a:lnTo>
                  <a:lnTo>
                    <a:pt x="180" y="422"/>
                  </a:lnTo>
                  <a:lnTo>
                    <a:pt x="176" y="423"/>
                  </a:lnTo>
                  <a:lnTo>
                    <a:pt x="172" y="423"/>
                  </a:lnTo>
                  <a:lnTo>
                    <a:pt x="171" y="423"/>
                  </a:lnTo>
                  <a:lnTo>
                    <a:pt x="169" y="424"/>
                  </a:lnTo>
                  <a:lnTo>
                    <a:pt x="165" y="425"/>
                  </a:lnTo>
                  <a:lnTo>
                    <a:pt x="163" y="425"/>
                  </a:lnTo>
                  <a:lnTo>
                    <a:pt x="158" y="426"/>
                  </a:lnTo>
                  <a:lnTo>
                    <a:pt x="157" y="426"/>
                  </a:lnTo>
                  <a:lnTo>
                    <a:pt x="157" y="426"/>
                  </a:lnTo>
                  <a:lnTo>
                    <a:pt x="156" y="425"/>
                  </a:lnTo>
                  <a:lnTo>
                    <a:pt x="155" y="425"/>
                  </a:lnTo>
                  <a:lnTo>
                    <a:pt x="154" y="424"/>
                  </a:lnTo>
                  <a:lnTo>
                    <a:pt x="153" y="422"/>
                  </a:lnTo>
                  <a:lnTo>
                    <a:pt x="152" y="422"/>
                  </a:lnTo>
                  <a:lnTo>
                    <a:pt x="151" y="421"/>
                  </a:lnTo>
                  <a:lnTo>
                    <a:pt x="149" y="420"/>
                  </a:lnTo>
                  <a:lnTo>
                    <a:pt x="147" y="419"/>
                  </a:lnTo>
                  <a:lnTo>
                    <a:pt x="144" y="418"/>
                  </a:lnTo>
                  <a:lnTo>
                    <a:pt x="139" y="416"/>
                  </a:lnTo>
                  <a:lnTo>
                    <a:pt x="132" y="415"/>
                  </a:lnTo>
                  <a:lnTo>
                    <a:pt x="131" y="414"/>
                  </a:lnTo>
                  <a:lnTo>
                    <a:pt x="130" y="414"/>
                  </a:lnTo>
                  <a:lnTo>
                    <a:pt x="129" y="414"/>
                  </a:lnTo>
                  <a:lnTo>
                    <a:pt x="128" y="414"/>
                  </a:lnTo>
                  <a:lnTo>
                    <a:pt x="128" y="414"/>
                  </a:lnTo>
                  <a:lnTo>
                    <a:pt x="127" y="415"/>
                  </a:lnTo>
                  <a:lnTo>
                    <a:pt x="125" y="415"/>
                  </a:lnTo>
                  <a:lnTo>
                    <a:pt x="121" y="417"/>
                  </a:lnTo>
                  <a:lnTo>
                    <a:pt x="120" y="418"/>
                  </a:lnTo>
                  <a:lnTo>
                    <a:pt x="118" y="419"/>
                  </a:lnTo>
                  <a:lnTo>
                    <a:pt x="117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0" y="418"/>
                  </a:lnTo>
                  <a:lnTo>
                    <a:pt x="109" y="418"/>
                  </a:lnTo>
                  <a:lnTo>
                    <a:pt x="109" y="417"/>
                  </a:lnTo>
                  <a:lnTo>
                    <a:pt x="108" y="417"/>
                  </a:lnTo>
                  <a:lnTo>
                    <a:pt x="107" y="416"/>
                  </a:lnTo>
                  <a:lnTo>
                    <a:pt x="106" y="415"/>
                  </a:lnTo>
                  <a:lnTo>
                    <a:pt x="105" y="415"/>
                  </a:lnTo>
                  <a:lnTo>
                    <a:pt x="102" y="411"/>
                  </a:lnTo>
                  <a:lnTo>
                    <a:pt x="101" y="409"/>
                  </a:lnTo>
                  <a:lnTo>
                    <a:pt x="99" y="408"/>
                  </a:lnTo>
                  <a:lnTo>
                    <a:pt x="98" y="407"/>
                  </a:lnTo>
                  <a:lnTo>
                    <a:pt x="97" y="406"/>
                  </a:lnTo>
                  <a:lnTo>
                    <a:pt x="96" y="406"/>
                  </a:lnTo>
                  <a:lnTo>
                    <a:pt x="96" y="406"/>
                  </a:lnTo>
                  <a:lnTo>
                    <a:pt x="95" y="405"/>
                  </a:lnTo>
                  <a:lnTo>
                    <a:pt x="94" y="405"/>
                  </a:lnTo>
                  <a:lnTo>
                    <a:pt x="92" y="405"/>
                  </a:lnTo>
                  <a:lnTo>
                    <a:pt x="88" y="404"/>
                  </a:lnTo>
                  <a:lnTo>
                    <a:pt x="87" y="404"/>
                  </a:lnTo>
                  <a:lnTo>
                    <a:pt x="86" y="404"/>
                  </a:lnTo>
                  <a:lnTo>
                    <a:pt x="85" y="403"/>
                  </a:lnTo>
                  <a:lnTo>
                    <a:pt x="84" y="403"/>
                  </a:lnTo>
                  <a:lnTo>
                    <a:pt x="83" y="402"/>
                  </a:lnTo>
                  <a:lnTo>
                    <a:pt x="82" y="402"/>
                  </a:lnTo>
                  <a:lnTo>
                    <a:pt x="82" y="402"/>
                  </a:lnTo>
                  <a:lnTo>
                    <a:pt x="82" y="401"/>
                  </a:lnTo>
                  <a:lnTo>
                    <a:pt x="82" y="401"/>
                  </a:lnTo>
                  <a:lnTo>
                    <a:pt x="83" y="401"/>
                  </a:lnTo>
                  <a:lnTo>
                    <a:pt x="84" y="400"/>
                  </a:lnTo>
                  <a:lnTo>
                    <a:pt x="85" y="399"/>
                  </a:lnTo>
                  <a:lnTo>
                    <a:pt x="86" y="399"/>
                  </a:lnTo>
                  <a:lnTo>
                    <a:pt x="86" y="398"/>
                  </a:lnTo>
                  <a:lnTo>
                    <a:pt x="87" y="397"/>
                  </a:lnTo>
                  <a:lnTo>
                    <a:pt x="87" y="397"/>
                  </a:lnTo>
                  <a:lnTo>
                    <a:pt x="87" y="396"/>
                  </a:lnTo>
                  <a:lnTo>
                    <a:pt x="88" y="394"/>
                  </a:lnTo>
                  <a:lnTo>
                    <a:pt x="88" y="393"/>
                  </a:lnTo>
                  <a:lnTo>
                    <a:pt x="88" y="393"/>
                  </a:lnTo>
                  <a:lnTo>
                    <a:pt x="88" y="392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6" y="390"/>
                  </a:lnTo>
                  <a:lnTo>
                    <a:pt x="86" y="389"/>
                  </a:lnTo>
                  <a:lnTo>
                    <a:pt x="85" y="389"/>
                  </a:lnTo>
                  <a:lnTo>
                    <a:pt x="84" y="388"/>
                  </a:lnTo>
                  <a:lnTo>
                    <a:pt x="82" y="387"/>
                  </a:lnTo>
                  <a:lnTo>
                    <a:pt x="80" y="387"/>
                  </a:lnTo>
                  <a:lnTo>
                    <a:pt x="75" y="385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70" y="383"/>
                  </a:lnTo>
                  <a:lnTo>
                    <a:pt x="68" y="381"/>
                  </a:lnTo>
                  <a:lnTo>
                    <a:pt x="66" y="380"/>
                  </a:lnTo>
                  <a:lnTo>
                    <a:pt x="63" y="377"/>
                  </a:lnTo>
                  <a:lnTo>
                    <a:pt x="62" y="376"/>
                  </a:lnTo>
                  <a:lnTo>
                    <a:pt x="61" y="376"/>
                  </a:lnTo>
                  <a:lnTo>
                    <a:pt x="60" y="375"/>
                  </a:lnTo>
                  <a:lnTo>
                    <a:pt x="59" y="375"/>
                  </a:lnTo>
                  <a:lnTo>
                    <a:pt x="58" y="375"/>
                  </a:lnTo>
                  <a:lnTo>
                    <a:pt x="57" y="375"/>
                  </a:lnTo>
                  <a:lnTo>
                    <a:pt x="56" y="375"/>
                  </a:lnTo>
                  <a:lnTo>
                    <a:pt x="54" y="375"/>
                  </a:lnTo>
                  <a:lnTo>
                    <a:pt x="53" y="376"/>
                  </a:lnTo>
                  <a:lnTo>
                    <a:pt x="51" y="376"/>
                  </a:lnTo>
                  <a:lnTo>
                    <a:pt x="49" y="377"/>
                  </a:lnTo>
                  <a:lnTo>
                    <a:pt x="44" y="380"/>
                  </a:lnTo>
                  <a:lnTo>
                    <a:pt x="42" y="380"/>
                  </a:lnTo>
                  <a:lnTo>
                    <a:pt x="41" y="381"/>
                  </a:lnTo>
                  <a:lnTo>
                    <a:pt x="40" y="381"/>
                  </a:lnTo>
                  <a:lnTo>
                    <a:pt x="39" y="381"/>
                  </a:lnTo>
                  <a:lnTo>
                    <a:pt x="38" y="381"/>
                  </a:lnTo>
                  <a:lnTo>
                    <a:pt x="36" y="380"/>
                  </a:lnTo>
                  <a:lnTo>
                    <a:pt x="36" y="380"/>
                  </a:lnTo>
                  <a:lnTo>
                    <a:pt x="35" y="380"/>
                  </a:lnTo>
                  <a:lnTo>
                    <a:pt x="33" y="378"/>
                  </a:lnTo>
                  <a:lnTo>
                    <a:pt x="30" y="376"/>
                  </a:lnTo>
                  <a:lnTo>
                    <a:pt x="27" y="373"/>
                  </a:lnTo>
                  <a:lnTo>
                    <a:pt x="25" y="371"/>
                  </a:lnTo>
                  <a:lnTo>
                    <a:pt x="22" y="368"/>
                  </a:lnTo>
                  <a:lnTo>
                    <a:pt x="21" y="367"/>
                  </a:lnTo>
                  <a:lnTo>
                    <a:pt x="16" y="362"/>
                  </a:lnTo>
                  <a:lnTo>
                    <a:pt x="15" y="361"/>
                  </a:lnTo>
                  <a:lnTo>
                    <a:pt x="15" y="360"/>
                  </a:lnTo>
                  <a:lnTo>
                    <a:pt x="12" y="356"/>
                  </a:lnTo>
                  <a:lnTo>
                    <a:pt x="9" y="352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8"/>
                  </a:lnTo>
                  <a:lnTo>
                    <a:pt x="7" y="347"/>
                  </a:lnTo>
                  <a:lnTo>
                    <a:pt x="7" y="346"/>
                  </a:lnTo>
                  <a:lnTo>
                    <a:pt x="7" y="345"/>
                  </a:lnTo>
                  <a:lnTo>
                    <a:pt x="7" y="344"/>
                  </a:lnTo>
                  <a:lnTo>
                    <a:pt x="7" y="343"/>
                  </a:lnTo>
                  <a:lnTo>
                    <a:pt x="8" y="342"/>
                  </a:lnTo>
                  <a:lnTo>
                    <a:pt x="9" y="341"/>
                  </a:lnTo>
                  <a:lnTo>
                    <a:pt x="10" y="339"/>
                  </a:lnTo>
                  <a:lnTo>
                    <a:pt x="11" y="337"/>
                  </a:lnTo>
                  <a:lnTo>
                    <a:pt x="13" y="335"/>
                  </a:lnTo>
                  <a:lnTo>
                    <a:pt x="13" y="334"/>
                  </a:lnTo>
                  <a:lnTo>
                    <a:pt x="14" y="333"/>
                  </a:lnTo>
                  <a:lnTo>
                    <a:pt x="14" y="333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3" y="331"/>
                  </a:lnTo>
                  <a:lnTo>
                    <a:pt x="12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9" y="325"/>
                  </a:lnTo>
                  <a:lnTo>
                    <a:pt x="6" y="323"/>
                  </a:lnTo>
                  <a:lnTo>
                    <a:pt x="4" y="321"/>
                  </a:lnTo>
                  <a:lnTo>
                    <a:pt x="3" y="320"/>
                  </a:lnTo>
                  <a:lnTo>
                    <a:pt x="2" y="319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0" y="314"/>
                  </a:lnTo>
                  <a:lnTo>
                    <a:pt x="0" y="313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2" y="303"/>
                  </a:lnTo>
                  <a:lnTo>
                    <a:pt x="3" y="301"/>
                  </a:lnTo>
                  <a:lnTo>
                    <a:pt x="4" y="299"/>
                  </a:lnTo>
                  <a:lnTo>
                    <a:pt x="5" y="295"/>
                  </a:lnTo>
                  <a:lnTo>
                    <a:pt x="6" y="290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6" y="288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5" y="285"/>
                  </a:lnTo>
                  <a:lnTo>
                    <a:pt x="6" y="284"/>
                  </a:lnTo>
                  <a:lnTo>
                    <a:pt x="6" y="283"/>
                  </a:lnTo>
                  <a:lnTo>
                    <a:pt x="7" y="279"/>
                  </a:lnTo>
                  <a:lnTo>
                    <a:pt x="9" y="275"/>
                  </a:lnTo>
                  <a:lnTo>
                    <a:pt x="11" y="270"/>
                  </a:lnTo>
                  <a:lnTo>
                    <a:pt x="11" y="268"/>
                  </a:lnTo>
                  <a:lnTo>
                    <a:pt x="12" y="266"/>
                  </a:lnTo>
                  <a:lnTo>
                    <a:pt x="12" y="265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3" y="259"/>
                  </a:lnTo>
                  <a:lnTo>
                    <a:pt x="13" y="255"/>
                  </a:lnTo>
                  <a:lnTo>
                    <a:pt x="13" y="254"/>
                  </a:lnTo>
                  <a:lnTo>
                    <a:pt x="13" y="252"/>
                  </a:lnTo>
                  <a:lnTo>
                    <a:pt x="14" y="248"/>
                  </a:lnTo>
                  <a:lnTo>
                    <a:pt x="14" y="247"/>
                  </a:lnTo>
                  <a:lnTo>
                    <a:pt x="14" y="245"/>
                  </a:lnTo>
                  <a:lnTo>
                    <a:pt x="13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8"/>
                  </a:lnTo>
                  <a:lnTo>
                    <a:pt x="12" y="237"/>
                  </a:lnTo>
                  <a:lnTo>
                    <a:pt x="11" y="235"/>
                  </a:lnTo>
                  <a:lnTo>
                    <a:pt x="11" y="234"/>
                  </a:lnTo>
                  <a:lnTo>
                    <a:pt x="8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7" y="225"/>
                  </a:lnTo>
                  <a:lnTo>
                    <a:pt x="7" y="225"/>
                  </a:lnTo>
                  <a:lnTo>
                    <a:pt x="8" y="225"/>
                  </a:lnTo>
                  <a:lnTo>
                    <a:pt x="8" y="224"/>
                  </a:lnTo>
                  <a:lnTo>
                    <a:pt x="9" y="223"/>
                  </a:lnTo>
                  <a:lnTo>
                    <a:pt x="10" y="223"/>
                  </a:lnTo>
                  <a:lnTo>
                    <a:pt x="11" y="222"/>
                  </a:lnTo>
                  <a:lnTo>
                    <a:pt x="13" y="222"/>
                  </a:lnTo>
                  <a:lnTo>
                    <a:pt x="14" y="221"/>
                  </a:lnTo>
                  <a:lnTo>
                    <a:pt x="15" y="221"/>
                  </a:lnTo>
                  <a:lnTo>
                    <a:pt x="16" y="220"/>
                  </a:lnTo>
                  <a:lnTo>
                    <a:pt x="16" y="219"/>
                  </a:lnTo>
                  <a:lnTo>
                    <a:pt x="17" y="218"/>
                  </a:lnTo>
                  <a:lnTo>
                    <a:pt x="17" y="217"/>
                  </a:lnTo>
                  <a:lnTo>
                    <a:pt x="17" y="217"/>
                  </a:lnTo>
                  <a:lnTo>
                    <a:pt x="17" y="216"/>
                  </a:lnTo>
                  <a:lnTo>
                    <a:pt x="17" y="215"/>
                  </a:lnTo>
                  <a:lnTo>
                    <a:pt x="17" y="213"/>
                  </a:lnTo>
                  <a:lnTo>
                    <a:pt x="17" y="212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6" y="204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9" y="198"/>
                  </a:lnTo>
                  <a:lnTo>
                    <a:pt x="19" y="194"/>
                  </a:lnTo>
                  <a:lnTo>
                    <a:pt x="20" y="193"/>
                  </a:lnTo>
                  <a:lnTo>
                    <a:pt x="20" y="192"/>
                  </a:lnTo>
                  <a:lnTo>
                    <a:pt x="20" y="191"/>
                  </a:lnTo>
                  <a:lnTo>
                    <a:pt x="21" y="190"/>
                  </a:lnTo>
                  <a:lnTo>
                    <a:pt x="21" y="189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5" y="187"/>
                  </a:lnTo>
                  <a:lnTo>
                    <a:pt x="31" y="185"/>
                  </a:lnTo>
                  <a:lnTo>
                    <a:pt x="33" y="185"/>
                  </a:lnTo>
                  <a:lnTo>
                    <a:pt x="34" y="184"/>
                  </a:lnTo>
                  <a:lnTo>
                    <a:pt x="35" y="184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7" y="182"/>
                  </a:lnTo>
                  <a:lnTo>
                    <a:pt x="37" y="182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36" y="176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8" y="171"/>
                  </a:lnTo>
                  <a:lnTo>
                    <a:pt x="39" y="170"/>
                  </a:lnTo>
                  <a:lnTo>
                    <a:pt x="39" y="170"/>
                  </a:lnTo>
                  <a:lnTo>
                    <a:pt x="40" y="170"/>
                  </a:lnTo>
                  <a:lnTo>
                    <a:pt x="41" y="169"/>
                  </a:lnTo>
                  <a:lnTo>
                    <a:pt x="42" y="169"/>
                  </a:lnTo>
                  <a:lnTo>
                    <a:pt x="43" y="169"/>
                  </a:lnTo>
                  <a:lnTo>
                    <a:pt x="45" y="169"/>
                  </a:lnTo>
                  <a:lnTo>
                    <a:pt x="46" y="169"/>
                  </a:lnTo>
                  <a:lnTo>
                    <a:pt x="51" y="171"/>
                  </a:lnTo>
                  <a:lnTo>
                    <a:pt x="53" y="171"/>
                  </a:lnTo>
                  <a:lnTo>
                    <a:pt x="55" y="171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8" y="173"/>
                  </a:lnTo>
                  <a:lnTo>
                    <a:pt x="69" y="173"/>
                  </a:lnTo>
                  <a:lnTo>
                    <a:pt x="71" y="173"/>
                  </a:lnTo>
                  <a:lnTo>
                    <a:pt x="73" y="173"/>
                  </a:lnTo>
                  <a:lnTo>
                    <a:pt x="75" y="173"/>
                  </a:lnTo>
                  <a:lnTo>
                    <a:pt x="77" y="173"/>
                  </a:lnTo>
                  <a:lnTo>
                    <a:pt x="79" y="172"/>
                  </a:lnTo>
                  <a:lnTo>
                    <a:pt x="80" y="172"/>
                  </a:lnTo>
                  <a:lnTo>
                    <a:pt x="83" y="171"/>
                  </a:lnTo>
                  <a:lnTo>
                    <a:pt x="88" y="169"/>
                  </a:lnTo>
                  <a:lnTo>
                    <a:pt x="90" y="168"/>
                  </a:lnTo>
                  <a:lnTo>
                    <a:pt x="92" y="167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4" y="167"/>
                  </a:lnTo>
                  <a:lnTo>
                    <a:pt x="94" y="168"/>
                  </a:lnTo>
                  <a:lnTo>
                    <a:pt x="98" y="169"/>
                  </a:lnTo>
                  <a:lnTo>
                    <a:pt x="100" y="170"/>
                  </a:lnTo>
                  <a:lnTo>
                    <a:pt x="101" y="170"/>
                  </a:lnTo>
                  <a:lnTo>
                    <a:pt x="104" y="171"/>
                  </a:lnTo>
                  <a:lnTo>
                    <a:pt x="106" y="171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10" y="174"/>
                  </a:lnTo>
                  <a:lnTo>
                    <a:pt x="111" y="175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13" y="175"/>
                  </a:lnTo>
                  <a:lnTo>
                    <a:pt x="113" y="175"/>
                  </a:lnTo>
                  <a:lnTo>
                    <a:pt x="114" y="175"/>
                  </a:lnTo>
                  <a:lnTo>
                    <a:pt x="114" y="174"/>
                  </a:lnTo>
                  <a:lnTo>
                    <a:pt x="115" y="174"/>
                  </a:lnTo>
                  <a:lnTo>
                    <a:pt x="116" y="172"/>
                  </a:lnTo>
                  <a:lnTo>
                    <a:pt x="117" y="171"/>
                  </a:lnTo>
                  <a:lnTo>
                    <a:pt x="117" y="169"/>
                  </a:lnTo>
                  <a:lnTo>
                    <a:pt x="118" y="166"/>
                  </a:lnTo>
                  <a:lnTo>
                    <a:pt x="119" y="166"/>
                  </a:lnTo>
                  <a:lnTo>
                    <a:pt x="119" y="165"/>
                  </a:lnTo>
                  <a:lnTo>
                    <a:pt x="120" y="165"/>
                  </a:lnTo>
                  <a:lnTo>
                    <a:pt x="120" y="164"/>
                  </a:lnTo>
                  <a:lnTo>
                    <a:pt x="122" y="163"/>
                  </a:lnTo>
                  <a:lnTo>
                    <a:pt x="123" y="162"/>
                  </a:lnTo>
                  <a:lnTo>
                    <a:pt x="124" y="162"/>
                  </a:lnTo>
                  <a:lnTo>
                    <a:pt x="125" y="162"/>
                  </a:lnTo>
                  <a:lnTo>
                    <a:pt x="125" y="161"/>
                  </a:lnTo>
                  <a:lnTo>
                    <a:pt x="126" y="161"/>
                  </a:lnTo>
                  <a:lnTo>
                    <a:pt x="128" y="162"/>
                  </a:lnTo>
                  <a:lnTo>
                    <a:pt x="131" y="162"/>
                  </a:lnTo>
                  <a:lnTo>
                    <a:pt x="132" y="162"/>
                  </a:lnTo>
                  <a:lnTo>
                    <a:pt x="135" y="162"/>
                  </a:lnTo>
                  <a:lnTo>
                    <a:pt x="136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0" y="161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5" y="158"/>
                  </a:lnTo>
                  <a:lnTo>
                    <a:pt x="146" y="157"/>
                  </a:lnTo>
                  <a:lnTo>
                    <a:pt x="147" y="156"/>
                  </a:lnTo>
                  <a:lnTo>
                    <a:pt x="147" y="155"/>
                  </a:lnTo>
                  <a:lnTo>
                    <a:pt x="148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49" y="151"/>
                  </a:lnTo>
                  <a:lnTo>
                    <a:pt x="150" y="150"/>
                  </a:lnTo>
                  <a:lnTo>
                    <a:pt x="150" y="149"/>
                  </a:lnTo>
                  <a:lnTo>
                    <a:pt x="150" y="147"/>
                  </a:lnTo>
                  <a:lnTo>
                    <a:pt x="150" y="146"/>
                  </a:lnTo>
                  <a:lnTo>
                    <a:pt x="150" y="144"/>
                  </a:lnTo>
                  <a:lnTo>
                    <a:pt x="149" y="143"/>
                  </a:lnTo>
                  <a:lnTo>
                    <a:pt x="149" y="142"/>
                  </a:lnTo>
                  <a:lnTo>
                    <a:pt x="148" y="140"/>
                  </a:lnTo>
                  <a:lnTo>
                    <a:pt x="148" y="139"/>
                  </a:lnTo>
                  <a:lnTo>
                    <a:pt x="146" y="137"/>
                  </a:lnTo>
                  <a:lnTo>
                    <a:pt x="145" y="134"/>
                  </a:lnTo>
                  <a:lnTo>
                    <a:pt x="144" y="134"/>
                  </a:lnTo>
                  <a:lnTo>
                    <a:pt x="143" y="133"/>
                  </a:lnTo>
                  <a:lnTo>
                    <a:pt x="143" y="132"/>
                  </a:lnTo>
                  <a:lnTo>
                    <a:pt x="142" y="132"/>
                  </a:lnTo>
                  <a:lnTo>
                    <a:pt x="141" y="131"/>
                  </a:lnTo>
                  <a:lnTo>
                    <a:pt x="139" y="130"/>
                  </a:lnTo>
                  <a:lnTo>
                    <a:pt x="138" y="130"/>
                  </a:lnTo>
                  <a:lnTo>
                    <a:pt x="134" y="129"/>
                  </a:lnTo>
                  <a:lnTo>
                    <a:pt x="132" y="128"/>
                  </a:lnTo>
                  <a:lnTo>
                    <a:pt x="127" y="125"/>
                  </a:lnTo>
                  <a:lnTo>
                    <a:pt x="126" y="125"/>
                  </a:lnTo>
                  <a:lnTo>
                    <a:pt x="125" y="124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23" y="121"/>
                  </a:lnTo>
                  <a:lnTo>
                    <a:pt x="123" y="119"/>
                  </a:lnTo>
                  <a:lnTo>
                    <a:pt x="122" y="118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2" y="113"/>
                  </a:lnTo>
                  <a:lnTo>
                    <a:pt x="121" y="111"/>
                  </a:lnTo>
                  <a:lnTo>
                    <a:pt x="122" y="110"/>
                  </a:lnTo>
                  <a:lnTo>
                    <a:pt x="122" y="108"/>
                  </a:lnTo>
                  <a:lnTo>
                    <a:pt x="122" y="107"/>
                  </a:lnTo>
                  <a:lnTo>
                    <a:pt x="122" y="106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4" y="101"/>
                  </a:lnTo>
                  <a:lnTo>
                    <a:pt x="124" y="100"/>
                  </a:lnTo>
                  <a:lnTo>
                    <a:pt x="125" y="99"/>
                  </a:lnTo>
                  <a:lnTo>
                    <a:pt x="133" y="89"/>
                  </a:lnTo>
                  <a:lnTo>
                    <a:pt x="134" y="88"/>
                  </a:lnTo>
                  <a:lnTo>
                    <a:pt x="135" y="87"/>
                  </a:lnTo>
                  <a:lnTo>
                    <a:pt x="136" y="85"/>
                  </a:lnTo>
                  <a:lnTo>
                    <a:pt x="137" y="81"/>
                  </a:lnTo>
                  <a:lnTo>
                    <a:pt x="139" y="78"/>
                  </a:lnTo>
                  <a:lnTo>
                    <a:pt x="139" y="77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3"/>
                  </a:lnTo>
                  <a:lnTo>
                    <a:pt x="142" y="72"/>
                  </a:lnTo>
                  <a:lnTo>
                    <a:pt x="142" y="71"/>
                  </a:lnTo>
                  <a:lnTo>
                    <a:pt x="143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7" y="68"/>
                  </a:lnTo>
                  <a:lnTo>
                    <a:pt x="148" y="68"/>
                  </a:lnTo>
                  <a:lnTo>
                    <a:pt x="149" y="68"/>
                  </a:lnTo>
                  <a:lnTo>
                    <a:pt x="150" y="67"/>
                  </a:lnTo>
                  <a:lnTo>
                    <a:pt x="151" y="68"/>
                  </a:lnTo>
                  <a:lnTo>
                    <a:pt x="151" y="68"/>
                  </a:lnTo>
                  <a:lnTo>
                    <a:pt x="153" y="69"/>
                  </a:lnTo>
                  <a:lnTo>
                    <a:pt x="154" y="69"/>
                  </a:lnTo>
                  <a:lnTo>
                    <a:pt x="154" y="69"/>
                  </a:lnTo>
                  <a:lnTo>
                    <a:pt x="155" y="69"/>
                  </a:lnTo>
                  <a:lnTo>
                    <a:pt x="156" y="70"/>
                  </a:lnTo>
                  <a:lnTo>
                    <a:pt x="157" y="70"/>
                  </a:lnTo>
                  <a:lnTo>
                    <a:pt x="158" y="70"/>
                  </a:lnTo>
                  <a:lnTo>
                    <a:pt x="159" y="69"/>
                  </a:lnTo>
                  <a:lnTo>
                    <a:pt x="161" y="69"/>
                  </a:lnTo>
                  <a:lnTo>
                    <a:pt x="162" y="68"/>
                  </a:lnTo>
                  <a:lnTo>
                    <a:pt x="163" y="68"/>
                  </a:lnTo>
                  <a:lnTo>
                    <a:pt x="168" y="65"/>
                  </a:lnTo>
                  <a:lnTo>
                    <a:pt x="170" y="64"/>
                  </a:lnTo>
                  <a:lnTo>
                    <a:pt x="172" y="63"/>
                  </a:lnTo>
                  <a:lnTo>
                    <a:pt x="174" y="63"/>
                  </a:lnTo>
                  <a:lnTo>
                    <a:pt x="177" y="62"/>
                  </a:lnTo>
                  <a:lnTo>
                    <a:pt x="179" y="61"/>
                  </a:lnTo>
                  <a:lnTo>
                    <a:pt x="184" y="60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1" y="58"/>
                  </a:lnTo>
                  <a:lnTo>
                    <a:pt x="193" y="57"/>
                  </a:lnTo>
                  <a:lnTo>
                    <a:pt x="194" y="57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200" y="53"/>
                  </a:lnTo>
                  <a:lnTo>
                    <a:pt x="200" y="52"/>
                  </a:lnTo>
                  <a:lnTo>
                    <a:pt x="201" y="51"/>
                  </a:lnTo>
                  <a:lnTo>
                    <a:pt x="204" y="48"/>
                  </a:lnTo>
                  <a:lnTo>
                    <a:pt x="205" y="46"/>
                  </a:lnTo>
                  <a:lnTo>
                    <a:pt x="206" y="45"/>
                  </a:lnTo>
                  <a:lnTo>
                    <a:pt x="207" y="44"/>
                  </a:lnTo>
                  <a:lnTo>
                    <a:pt x="208" y="44"/>
                  </a:lnTo>
                  <a:lnTo>
                    <a:pt x="209" y="43"/>
                  </a:lnTo>
                  <a:lnTo>
                    <a:pt x="210" y="43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7" y="43"/>
                  </a:lnTo>
                  <a:lnTo>
                    <a:pt x="219" y="43"/>
                  </a:lnTo>
                  <a:lnTo>
                    <a:pt x="220" y="43"/>
                  </a:lnTo>
                  <a:lnTo>
                    <a:pt x="221" y="43"/>
                  </a:lnTo>
                  <a:lnTo>
                    <a:pt x="223" y="43"/>
                  </a:lnTo>
                  <a:lnTo>
                    <a:pt x="224" y="43"/>
                  </a:lnTo>
                  <a:lnTo>
                    <a:pt x="225" y="42"/>
                  </a:lnTo>
                  <a:lnTo>
                    <a:pt x="225" y="42"/>
                  </a:lnTo>
                  <a:lnTo>
                    <a:pt x="226" y="41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27" y="39"/>
                  </a:lnTo>
                  <a:lnTo>
                    <a:pt x="228" y="38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27" y="36"/>
                  </a:lnTo>
                  <a:lnTo>
                    <a:pt x="227" y="35"/>
                  </a:lnTo>
                  <a:lnTo>
                    <a:pt x="227" y="34"/>
                  </a:lnTo>
                  <a:lnTo>
                    <a:pt x="226" y="32"/>
                  </a:lnTo>
                  <a:lnTo>
                    <a:pt x="225" y="28"/>
                  </a:lnTo>
                  <a:lnTo>
                    <a:pt x="224" y="27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5" y="22"/>
                  </a:lnTo>
                  <a:lnTo>
                    <a:pt x="225" y="22"/>
                  </a:lnTo>
                  <a:lnTo>
                    <a:pt x="225" y="21"/>
                  </a:lnTo>
                  <a:lnTo>
                    <a:pt x="226" y="20"/>
                  </a:lnTo>
                  <a:lnTo>
                    <a:pt x="226" y="19"/>
                  </a:lnTo>
                  <a:lnTo>
                    <a:pt x="228" y="18"/>
                  </a:lnTo>
                  <a:lnTo>
                    <a:pt x="229" y="16"/>
                  </a:lnTo>
                  <a:lnTo>
                    <a:pt x="230" y="15"/>
                  </a:lnTo>
                  <a:lnTo>
                    <a:pt x="231" y="15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3"/>
                  </a:lnTo>
                  <a:lnTo>
                    <a:pt x="236" y="12"/>
                  </a:lnTo>
                  <a:lnTo>
                    <a:pt x="237" y="12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2" y="11"/>
                  </a:lnTo>
                  <a:lnTo>
                    <a:pt x="243" y="11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6" y="9"/>
                  </a:lnTo>
                  <a:lnTo>
                    <a:pt x="249" y="7"/>
                  </a:lnTo>
                  <a:lnTo>
                    <a:pt x="252" y="4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5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62" y="4"/>
                  </a:lnTo>
                  <a:close/>
                </a:path>
              </a:pathLst>
            </a:custGeom>
            <a:solidFill>
              <a:srgbClr val="6BAE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282">
              <a:extLst>
                <a:ext uri="{FF2B5EF4-FFF2-40B4-BE49-F238E27FC236}">
                  <a16:creationId xmlns:a16="http://schemas.microsoft.com/office/drawing/2014/main" id="{43526347-3B22-764B-CD82-DD58E3D3E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9458" y="3791511"/>
              <a:ext cx="677518" cy="785626"/>
            </a:xfrm>
            <a:custGeom>
              <a:avLst/>
              <a:gdLst>
                <a:gd name="T0" fmla="*/ 223 w 565"/>
                <a:gd name="T1" fmla="*/ 29 h 597"/>
                <a:gd name="T2" fmla="*/ 251 w 565"/>
                <a:gd name="T3" fmla="*/ 30 h 597"/>
                <a:gd name="T4" fmla="*/ 278 w 565"/>
                <a:gd name="T5" fmla="*/ 46 h 597"/>
                <a:gd name="T6" fmla="*/ 295 w 565"/>
                <a:gd name="T7" fmla="*/ 60 h 597"/>
                <a:gd name="T8" fmla="*/ 323 w 565"/>
                <a:gd name="T9" fmla="*/ 73 h 597"/>
                <a:gd name="T10" fmla="*/ 329 w 565"/>
                <a:gd name="T11" fmla="*/ 91 h 597"/>
                <a:gd name="T12" fmla="*/ 363 w 565"/>
                <a:gd name="T13" fmla="*/ 107 h 597"/>
                <a:gd name="T14" fmla="*/ 384 w 565"/>
                <a:gd name="T15" fmla="*/ 80 h 597"/>
                <a:gd name="T16" fmla="*/ 401 w 565"/>
                <a:gd name="T17" fmla="*/ 87 h 597"/>
                <a:gd name="T18" fmla="*/ 432 w 565"/>
                <a:gd name="T19" fmla="*/ 105 h 597"/>
                <a:gd name="T20" fmla="*/ 470 w 565"/>
                <a:gd name="T21" fmla="*/ 115 h 597"/>
                <a:gd name="T22" fmla="*/ 512 w 565"/>
                <a:gd name="T23" fmla="*/ 148 h 597"/>
                <a:gd name="T24" fmla="*/ 556 w 565"/>
                <a:gd name="T25" fmla="*/ 175 h 597"/>
                <a:gd name="T26" fmla="*/ 555 w 565"/>
                <a:gd name="T27" fmla="*/ 200 h 597"/>
                <a:gd name="T28" fmla="*/ 564 w 565"/>
                <a:gd name="T29" fmla="*/ 218 h 597"/>
                <a:gd name="T30" fmla="*/ 545 w 565"/>
                <a:gd name="T31" fmla="*/ 230 h 597"/>
                <a:gd name="T32" fmla="*/ 553 w 565"/>
                <a:gd name="T33" fmla="*/ 247 h 597"/>
                <a:gd name="T34" fmla="*/ 542 w 565"/>
                <a:gd name="T35" fmla="*/ 257 h 597"/>
                <a:gd name="T36" fmla="*/ 526 w 565"/>
                <a:gd name="T37" fmla="*/ 252 h 597"/>
                <a:gd name="T38" fmla="*/ 529 w 565"/>
                <a:gd name="T39" fmla="*/ 264 h 597"/>
                <a:gd name="T40" fmla="*/ 518 w 565"/>
                <a:gd name="T41" fmla="*/ 274 h 597"/>
                <a:gd name="T42" fmla="*/ 493 w 565"/>
                <a:gd name="T43" fmla="*/ 295 h 597"/>
                <a:gd name="T44" fmla="*/ 489 w 565"/>
                <a:gd name="T45" fmla="*/ 326 h 597"/>
                <a:gd name="T46" fmla="*/ 500 w 565"/>
                <a:gd name="T47" fmla="*/ 342 h 597"/>
                <a:gd name="T48" fmla="*/ 514 w 565"/>
                <a:gd name="T49" fmla="*/ 352 h 597"/>
                <a:gd name="T50" fmla="*/ 507 w 565"/>
                <a:gd name="T51" fmla="*/ 376 h 597"/>
                <a:gd name="T52" fmla="*/ 502 w 565"/>
                <a:gd name="T53" fmla="*/ 394 h 597"/>
                <a:gd name="T54" fmla="*/ 496 w 565"/>
                <a:gd name="T55" fmla="*/ 415 h 597"/>
                <a:gd name="T56" fmla="*/ 508 w 565"/>
                <a:gd name="T57" fmla="*/ 435 h 597"/>
                <a:gd name="T58" fmla="*/ 493 w 565"/>
                <a:gd name="T59" fmla="*/ 451 h 597"/>
                <a:gd name="T60" fmla="*/ 486 w 565"/>
                <a:gd name="T61" fmla="*/ 467 h 597"/>
                <a:gd name="T62" fmla="*/ 498 w 565"/>
                <a:gd name="T63" fmla="*/ 485 h 597"/>
                <a:gd name="T64" fmla="*/ 487 w 565"/>
                <a:gd name="T65" fmla="*/ 503 h 597"/>
                <a:gd name="T66" fmla="*/ 457 w 565"/>
                <a:gd name="T67" fmla="*/ 513 h 597"/>
                <a:gd name="T68" fmla="*/ 445 w 565"/>
                <a:gd name="T69" fmla="*/ 531 h 597"/>
                <a:gd name="T70" fmla="*/ 409 w 565"/>
                <a:gd name="T71" fmla="*/ 531 h 597"/>
                <a:gd name="T72" fmla="*/ 382 w 565"/>
                <a:gd name="T73" fmla="*/ 531 h 597"/>
                <a:gd name="T74" fmla="*/ 366 w 565"/>
                <a:gd name="T75" fmla="*/ 529 h 597"/>
                <a:gd name="T76" fmla="*/ 347 w 565"/>
                <a:gd name="T77" fmla="*/ 536 h 597"/>
                <a:gd name="T78" fmla="*/ 331 w 565"/>
                <a:gd name="T79" fmla="*/ 551 h 597"/>
                <a:gd name="T80" fmla="*/ 300 w 565"/>
                <a:gd name="T81" fmla="*/ 570 h 597"/>
                <a:gd name="T82" fmla="*/ 277 w 565"/>
                <a:gd name="T83" fmla="*/ 589 h 597"/>
                <a:gd name="T84" fmla="*/ 251 w 565"/>
                <a:gd name="T85" fmla="*/ 585 h 597"/>
                <a:gd name="T86" fmla="*/ 233 w 565"/>
                <a:gd name="T87" fmla="*/ 595 h 597"/>
                <a:gd name="T88" fmla="*/ 216 w 565"/>
                <a:gd name="T89" fmla="*/ 594 h 597"/>
                <a:gd name="T90" fmla="*/ 194 w 565"/>
                <a:gd name="T91" fmla="*/ 575 h 597"/>
                <a:gd name="T92" fmla="*/ 177 w 565"/>
                <a:gd name="T93" fmla="*/ 563 h 597"/>
                <a:gd name="T94" fmla="*/ 190 w 565"/>
                <a:gd name="T95" fmla="*/ 542 h 597"/>
                <a:gd name="T96" fmla="*/ 204 w 565"/>
                <a:gd name="T97" fmla="*/ 514 h 597"/>
                <a:gd name="T98" fmla="*/ 220 w 565"/>
                <a:gd name="T99" fmla="*/ 501 h 597"/>
                <a:gd name="T100" fmla="*/ 205 w 565"/>
                <a:gd name="T101" fmla="*/ 482 h 597"/>
                <a:gd name="T102" fmla="*/ 195 w 565"/>
                <a:gd name="T103" fmla="*/ 474 h 597"/>
                <a:gd name="T104" fmla="*/ 161 w 565"/>
                <a:gd name="T105" fmla="*/ 479 h 597"/>
                <a:gd name="T106" fmla="*/ 131 w 565"/>
                <a:gd name="T107" fmla="*/ 471 h 597"/>
                <a:gd name="T108" fmla="*/ 112 w 565"/>
                <a:gd name="T109" fmla="*/ 438 h 597"/>
                <a:gd name="T110" fmla="*/ 103 w 565"/>
                <a:gd name="T111" fmla="*/ 418 h 597"/>
                <a:gd name="T112" fmla="*/ 70 w 565"/>
                <a:gd name="T113" fmla="*/ 418 h 597"/>
                <a:gd name="T114" fmla="*/ 35 w 565"/>
                <a:gd name="T115" fmla="*/ 415 h 597"/>
                <a:gd name="T116" fmla="*/ 14 w 565"/>
                <a:gd name="T117" fmla="*/ 402 h 597"/>
                <a:gd name="T118" fmla="*/ 4 w 565"/>
                <a:gd name="T119" fmla="*/ 39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597">
                  <a:moveTo>
                    <a:pt x="180" y="0"/>
                  </a:moveTo>
                  <a:lnTo>
                    <a:pt x="188" y="6"/>
                  </a:lnTo>
                  <a:lnTo>
                    <a:pt x="190" y="8"/>
                  </a:lnTo>
                  <a:lnTo>
                    <a:pt x="195" y="11"/>
                  </a:lnTo>
                  <a:lnTo>
                    <a:pt x="205" y="18"/>
                  </a:lnTo>
                  <a:lnTo>
                    <a:pt x="206" y="19"/>
                  </a:lnTo>
                  <a:lnTo>
                    <a:pt x="209" y="22"/>
                  </a:lnTo>
                  <a:lnTo>
                    <a:pt x="210" y="23"/>
                  </a:lnTo>
                  <a:lnTo>
                    <a:pt x="213" y="25"/>
                  </a:lnTo>
                  <a:lnTo>
                    <a:pt x="214" y="27"/>
                  </a:lnTo>
                  <a:lnTo>
                    <a:pt x="215" y="27"/>
                  </a:lnTo>
                  <a:lnTo>
                    <a:pt x="216" y="27"/>
                  </a:lnTo>
                  <a:lnTo>
                    <a:pt x="217" y="28"/>
                  </a:lnTo>
                  <a:lnTo>
                    <a:pt x="218" y="28"/>
                  </a:lnTo>
                  <a:lnTo>
                    <a:pt x="220" y="28"/>
                  </a:lnTo>
                  <a:lnTo>
                    <a:pt x="222" y="29"/>
                  </a:lnTo>
                  <a:lnTo>
                    <a:pt x="223" y="29"/>
                  </a:lnTo>
                  <a:lnTo>
                    <a:pt x="225" y="29"/>
                  </a:lnTo>
                  <a:lnTo>
                    <a:pt x="230" y="28"/>
                  </a:lnTo>
                  <a:lnTo>
                    <a:pt x="231" y="28"/>
                  </a:lnTo>
                  <a:lnTo>
                    <a:pt x="232" y="28"/>
                  </a:lnTo>
                  <a:lnTo>
                    <a:pt x="233" y="28"/>
                  </a:lnTo>
                  <a:lnTo>
                    <a:pt x="236" y="29"/>
                  </a:lnTo>
                  <a:lnTo>
                    <a:pt x="238" y="29"/>
                  </a:lnTo>
                  <a:lnTo>
                    <a:pt x="239" y="29"/>
                  </a:lnTo>
                  <a:lnTo>
                    <a:pt x="240" y="29"/>
                  </a:lnTo>
                  <a:lnTo>
                    <a:pt x="241" y="29"/>
                  </a:lnTo>
                  <a:lnTo>
                    <a:pt x="243" y="28"/>
                  </a:lnTo>
                  <a:lnTo>
                    <a:pt x="244" y="28"/>
                  </a:lnTo>
                  <a:lnTo>
                    <a:pt x="245" y="28"/>
                  </a:lnTo>
                  <a:lnTo>
                    <a:pt x="246" y="28"/>
                  </a:lnTo>
                  <a:lnTo>
                    <a:pt x="247" y="28"/>
                  </a:lnTo>
                  <a:lnTo>
                    <a:pt x="250" y="29"/>
                  </a:lnTo>
                  <a:lnTo>
                    <a:pt x="251" y="30"/>
                  </a:lnTo>
                  <a:lnTo>
                    <a:pt x="252" y="30"/>
                  </a:lnTo>
                  <a:lnTo>
                    <a:pt x="253" y="31"/>
                  </a:lnTo>
                  <a:lnTo>
                    <a:pt x="255" y="32"/>
                  </a:lnTo>
                  <a:lnTo>
                    <a:pt x="256" y="32"/>
                  </a:lnTo>
                  <a:lnTo>
                    <a:pt x="260" y="34"/>
                  </a:lnTo>
                  <a:lnTo>
                    <a:pt x="262" y="35"/>
                  </a:lnTo>
                  <a:lnTo>
                    <a:pt x="263" y="36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8" y="40"/>
                  </a:lnTo>
                  <a:lnTo>
                    <a:pt x="269" y="41"/>
                  </a:lnTo>
                  <a:lnTo>
                    <a:pt x="270" y="42"/>
                  </a:lnTo>
                  <a:lnTo>
                    <a:pt x="271" y="43"/>
                  </a:lnTo>
                  <a:lnTo>
                    <a:pt x="273" y="44"/>
                  </a:lnTo>
                  <a:lnTo>
                    <a:pt x="275" y="45"/>
                  </a:lnTo>
                  <a:lnTo>
                    <a:pt x="276" y="46"/>
                  </a:lnTo>
                  <a:lnTo>
                    <a:pt x="278" y="46"/>
                  </a:lnTo>
                  <a:lnTo>
                    <a:pt x="279" y="47"/>
                  </a:lnTo>
                  <a:lnTo>
                    <a:pt x="283" y="47"/>
                  </a:lnTo>
                  <a:lnTo>
                    <a:pt x="285" y="48"/>
                  </a:lnTo>
                  <a:lnTo>
                    <a:pt x="288" y="49"/>
                  </a:lnTo>
                  <a:lnTo>
                    <a:pt x="289" y="50"/>
                  </a:lnTo>
                  <a:lnTo>
                    <a:pt x="290" y="50"/>
                  </a:lnTo>
                  <a:lnTo>
                    <a:pt x="291" y="50"/>
                  </a:lnTo>
                  <a:lnTo>
                    <a:pt x="291" y="51"/>
                  </a:lnTo>
                  <a:lnTo>
                    <a:pt x="291" y="51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2" y="53"/>
                  </a:lnTo>
                  <a:lnTo>
                    <a:pt x="293" y="57"/>
                  </a:lnTo>
                  <a:lnTo>
                    <a:pt x="294" y="58"/>
                  </a:lnTo>
                  <a:lnTo>
                    <a:pt x="294" y="59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6" y="61"/>
                  </a:lnTo>
                  <a:lnTo>
                    <a:pt x="297" y="61"/>
                  </a:lnTo>
                  <a:lnTo>
                    <a:pt x="298" y="62"/>
                  </a:lnTo>
                  <a:lnTo>
                    <a:pt x="299" y="62"/>
                  </a:lnTo>
                  <a:lnTo>
                    <a:pt x="301" y="63"/>
                  </a:lnTo>
                  <a:lnTo>
                    <a:pt x="303" y="63"/>
                  </a:lnTo>
                  <a:lnTo>
                    <a:pt x="305" y="64"/>
                  </a:lnTo>
                  <a:lnTo>
                    <a:pt x="307" y="65"/>
                  </a:lnTo>
                  <a:lnTo>
                    <a:pt x="309" y="65"/>
                  </a:lnTo>
                  <a:lnTo>
                    <a:pt x="311" y="66"/>
                  </a:lnTo>
                  <a:lnTo>
                    <a:pt x="312" y="67"/>
                  </a:lnTo>
                  <a:lnTo>
                    <a:pt x="315" y="69"/>
                  </a:lnTo>
                  <a:lnTo>
                    <a:pt x="317" y="70"/>
                  </a:lnTo>
                  <a:lnTo>
                    <a:pt x="318" y="71"/>
                  </a:lnTo>
                  <a:lnTo>
                    <a:pt x="320" y="72"/>
                  </a:lnTo>
                  <a:lnTo>
                    <a:pt x="321" y="72"/>
                  </a:lnTo>
                  <a:lnTo>
                    <a:pt x="323" y="73"/>
                  </a:lnTo>
                  <a:lnTo>
                    <a:pt x="324" y="73"/>
                  </a:lnTo>
                  <a:lnTo>
                    <a:pt x="327" y="74"/>
                  </a:lnTo>
                  <a:lnTo>
                    <a:pt x="328" y="74"/>
                  </a:lnTo>
                  <a:lnTo>
                    <a:pt x="328" y="74"/>
                  </a:lnTo>
                  <a:lnTo>
                    <a:pt x="329" y="75"/>
                  </a:lnTo>
                  <a:lnTo>
                    <a:pt x="329" y="76"/>
                  </a:lnTo>
                  <a:lnTo>
                    <a:pt x="329" y="77"/>
                  </a:lnTo>
                  <a:lnTo>
                    <a:pt x="329" y="78"/>
                  </a:lnTo>
                  <a:lnTo>
                    <a:pt x="329" y="78"/>
                  </a:lnTo>
                  <a:lnTo>
                    <a:pt x="329" y="79"/>
                  </a:lnTo>
                  <a:lnTo>
                    <a:pt x="328" y="82"/>
                  </a:lnTo>
                  <a:lnTo>
                    <a:pt x="328" y="84"/>
                  </a:lnTo>
                  <a:lnTo>
                    <a:pt x="328" y="86"/>
                  </a:lnTo>
                  <a:lnTo>
                    <a:pt x="328" y="87"/>
                  </a:lnTo>
                  <a:lnTo>
                    <a:pt x="328" y="89"/>
                  </a:lnTo>
                  <a:lnTo>
                    <a:pt x="328" y="90"/>
                  </a:lnTo>
                  <a:lnTo>
                    <a:pt x="329" y="91"/>
                  </a:lnTo>
                  <a:lnTo>
                    <a:pt x="330" y="93"/>
                  </a:lnTo>
                  <a:lnTo>
                    <a:pt x="331" y="94"/>
                  </a:lnTo>
                  <a:lnTo>
                    <a:pt x="332" y="95"/>
                  </a:lnTo>
                  <a:lnTo>
                    <a:pt x="333" y="96"/>
                  </a:lnTo>
                  <a:lnTo>
                    <a:pt x="334" y="97"/>
                  </a:lnTo>
                  <a:lnTo>
                    <a:pt x="337" y="98"/>
                  </a:lnTo>
                  <a:lnTo>
                    <a:pt x="345" y="103"/>
                  </a:lnTo>
                  <a:lnTo>
                    <a:pt x="350" y="105"/>
                  </a:lnTo>
                  <a:lnTo>
                    <a:pt x="352" y="106"/>
                  </a:lnTo>
                  <a:lnTo>
                    <a:pt x="353" y="106"/>
                  </a:lnTo>
                  <a:lnTo>
                    <a:pt x="354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60" y="107"/>
                  </a:lnTo>
                  <a:lnTo>
                    <a:pt x="362" y="107"/>
                  </a:lnTo>
                  <a:lnTo>
                    <a:pt x="363" y="107"/>
                  </a:lnTo>
                  <a:lnTo>
                    <a:pt x="364" y="107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7" y="105"/>
                  </a:lnTo>
                  <a:lnTo>
                    <a:pt x="368" y="104"/>
                  </a:lnTo>
                  <a:lnTo>
                    <a:pt x="369" y="104"/>
                  </a:lnTo>
                  <a:lnTo>
                    <a:pt x="371" y="100"/>
                  </a:lnTo>
                  <a:lnTo>
                    <a:pt x="373" y="98"/>
                  </a:lnTo>
                  <a:lnTo>
                    <a:pt x="374" y="96"/>
                  </a:lnTo>
                  <a:lnTo>
                    <a:pt x="375" y="95"/>
                  </a:lnTo>
                  <a:lnTo>
                    <a:pt x="375" y="94"/>
                  </a:lnTo>
                  <a:lnTo>
                    <a:pt x="377" y="90"/>
                  </a:lnTo>
                  <a:lnTo>
                    <a:pt x="378" y="87"/>
                  </a:lnTo>
                  <a:lnTo>
                    <a:pt x="380" y="85"/>
                  </a:lnTo>
                  <a:lnTo>
                    <a:pt x="381" y="83"/>
                  </a:lnTo>
                  <a:lnTo>
                    <a:pt x="382" y="82"/>
                  </a:lnTo>
                  <a:lnTo>
                    <a:pt x="384" y="80"/>
                  </a:lnTo>
                  <a:lnTo>
                    <a:pt x="385" y="79"/>
                  </a:lnTo>
                  <a:lnTo>
                    <a:pt x="386" y="78"/>
                  </a:lnTo>
                  <a:lnTo>
                    <a:pt x="387" y="77"/>
                  </a:lnTo>
                  <a:lnTo>
                    <a:pt x="388" y="77"/>
                  </a:lnTo>
                  <a:lnTo>
                    <a:pt x="389" y="77"/>
                  </a:lnTo>
                  <a:lnTo>
                    <a:pt x="389" y="77"/>
                  </a:lnTo>
                  <a:lnTo>
                    <a:pt x="390" y="78"/>
                  </a:lnTo>
                  <a:lnTo>
                    <a:pt x="391" y="78"/>
                  </a:lnTo>
                  <a:lnTo>
                    <a:pt x="392" y="79"/>
                  </a:lnTo>
                  <a:lnTo>
                    <a:pt x="394" y="82"/>
                  </a:lnTo>
                  <a:lnTo>
                    <a:pt x="395" y="83"/>
                  </a:lnTo>
                  <a:lnTo>
                    <a:pt x="396" y="84"/>
                  </a:lnTo>
                  <a:lnTo>
                    <a:pt x="397" y="85"/>
                  </a:lnTo>
                  <a:lnTo>
                    <a:pt x="398" y="85"/>
                  </a:lnTo>
                  <a:lnTo>
                    <a:pt x="399" y="86"/>
                  </a:lnTo>
                  <a:lnTo>
                    <a:pt x="400" y="87"/>
                  </a:lnTo>
                  <a:lnTo>
                    <a:pt x="401" y="87"/>
                  </a:lnTo>
                  <a:lnTo>
                    <a:pt x="403" y="88"/>
                  </a:lnTo>
                  <a:lnTo>
                    <a:pt x="405" y="89"/>
                  </a:lnTo>
                  <a:lnTo>
                    <a:pt x="408" y="89"/>
                  </a:lnTo>
                  <a:lnTo>
                    <a:pt x="412" y="90"/>
                  </a:lnTo>
                  <a:lnTo>
                    <a:pt x="414" y="91"/>
                  </a:lnTo>
                  <a:lnTo>
                    <a:pt x="416" y="91"/>
                  </a:lnTo>
                  <a:lnTo>
                    <a:pt x="417" y="92"/>
                  </a:lnTo>
                  <a:lnTo>
                    <a:pt x="418" y="93"/>
                  </a:lnTo>
                  <a:lnTo>
                    <a:pt x="419" y="93"/>
                  </a:lnTo>
                  <a:lnTo>
                    <a:pt x="420" y="94"/>
                  </a:lnTo>
                  <a:lnTo>
                    <a:pt x="421" y="95"/>
                  </a:lnTo>
                  <a:lnTo>
                    <a:pt x="423" y="97"/>
                  </a:lnTo>
                  <a:lnTo>
                    <a:pt x="425" y="98"/>
                  </a:lnTo>
                  <a:lnTo>
                    <a:pt x="428" y="102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2" y="105"/>
                  </a:lnTo>
                  <a:lnTo>
                    <a:pt x="433" y="106"/>
                  </a:lnTo>
                  <a:lnTo>
                    <a:pt x="433" y="106"/>
                  </a:lnTo>
                  <a:lnTo>
                    <a:pt x="434" y="106"/>
                  </a:lnTo>
                  <a:lnTo>
                    <a:pt x="435" y="106"/>
                  </a:lnTo>
                  <a:lnTo>
                    <a:pt x="436" y="107"/>
                  </a:lnTo>
                  <a:lnTo>
                    <a:pt x="438" y="107"/>
                  </a:lnTo>
                  <a:lnTo>
                    <a:pt x="444" y="107"/>
                  </a:lnTo>
                  <a:lnTo>
                    <a:pt x="446" y="107"/>
                  </a:lnTo>
                  <a:lnTo>
                    <a:pt x="447" y="107"/>
                  </a:lnTo>
                  <a:lnTo>
                    <a:pt x="448" y="108"/>
                  </a:lnTo>
                  <a:lnTo>
                    <a:pt x="449" y="108"/>
                  </a:lnTo>
                  <a:lnTo>
                    <a:pt x="453" y="110"/>
                  </a:lnTo>
                  <a:lnTo>
                    <a:pt x="454" y="110"/>
                  </a:lnTo>
                  <a:lnTo>
                    <a:pt x="460" y="112"/>
                  </a:lnTo>
                  <a:lnTo>
                    <a:pt x="465" y="113"/>
                  </a:lnTo>
                  <a:lnTo>
                    <a:pt x="469" y="115"/>
                  </a:lnTo>
                  <a:lnTo>
                    <a:pt x="470" y="115"/>
                  </a:lnTo>
                  <a:lnTo>
                    <a:pt x="472" y="115"/>
                  </a:lnTo>
                  <a:lnTo>
                    <a:pt x="477" y="119"/>
                  </a:lnTo>
                  <a:lnTo>
                    <a:pt x="483" y="121"/>
                  </a:lnTo>
                  <a:lnTo>
                    <a:pt x="485" y="122"/>
                  </a:lnTo>
                  <a:lnTo>
                    <a:pt x="487" y="123"/>
                  </a:lnTo>
                  <a:lnTo>
                    <a:pt x="489" y="125"/>
                  </a:lnTo>
                  <a:lnTo>
                    <a:pt x="491" y="126"/>
                  </a:lnTo>
                  <a:lnTo>
                    <a:pt x="493" y="128"/>
                  </a:lnTo>
                  <a:lnTo>
                    <a:pt x="495" y="129"/>
                  </a:lnTo>
                  <a:lnTo>
                    <a:pt x="500" y="135"/>
                  </a:lnTo>
                  <a:lnTo>
                    <a:pt x="502" y="137"/>
                  </a:lnTo>
                  <a:lnTo>
                    <a:pt x="503" y="139"/>
                  </a:lnTo>
                  <a:lnTo>
                    <a:pt x="505" y="142"/>
                  </a:lnTo>
                  <a:lnTo>
                    <a:pt x="507" y="143"/>
                  </a:lnTo>
                  <a:lnTo>
                    <a:pt x="508" y="145"/>
                  </a:lnTo>
                  <a:lnTo>
                    <a:pt x="510" y="146"/>
                  </a:lnTo>
                  <a:lnTo>
                    <a:pt x="512" y="148"/>
                  </a:lnTo>
                  <a:lnTo>
                    <a:pt x="513" y="148"/>
                  </a:lnTo>
                  <a:lnTo>
                    <a:pt x="514" y="148"/>
                  </a:lnTo>
                  <a:lnTo>
                    <a:pt x="515" y="149"/>
                  </a:lnTo>
                  <a:lnTo>
                    <a:pt x="518" y="149"/>
                  </a:lnTo>
                  <a:lnTo>
                    <a:pt x="519" y="150"/>
                  </a:lnTo>
                  <a:lnTo>
                    <a:pt x="525" y="151"/>
                  </a:lnTo>
                  <a:lnTo>
                    <a:pt x="530" y="153"/>
                  </a:lnTo>
                  <a:lnTo>
                    <a:pt x="532" y="154"/>
                  </a:lnTo>
                  <a:lnTo>
                    <a:pt x="534" y="155"/>
                  </a:lnTo>
                  <a:lnTo>
                    <a:pt x="536" y="156"/>
                  </a:lnTo>
                  <a:lnTo>
                    <a:pt x="541" y="159"/>
                  </a:lnTo>
                  <a:lnTo>
                    <a:pt x="545" y="162"/>
                  </a:lnTo>
                  <a:lnTo>
                    <a:pt x="546" y="163"/>
                  </a:lnTo>
                  <a:lnTo>
                    <a:pt x="547" y="164"/>
                  </a:lnTo>
                  <a:lnTo>
                    <a:pt x="549" y="165"/>
                  </a:lnTo>
                  <a:lnTo>
                    <a:pt x="550" y="167"/>
                  </a:lnTo>
                  <a:lnTo>
                    <a:pt x="556" y="175"/>
                  </a:lnTo>
                  <a:lnTo>
                    <a:pt x="556" y="176"/>
                  </a:lnTo>
                  <a:lnTo>
                    <a:pt x="556" y="177"/>
                  </a:lnTo>
                  <a:lnTo>
                    <a:pt x="556" y="178"/>
                  </a:lnTo>
                  <a:lnTo>
                    <a:pt x="556" y="180"/>
                  </a:lnTo>
                  <a:lnTo>
                    <a:pt x="555" y="182"/>
                  </a:lnTo>
                  <a:lnTo>
                    <a:pt x="554" y="185"/>
                  </a:lnTo>
                  <a:lnTo>
                    <a:pt x="552" y="191"/>
                  </a:lnTo>
                  <a:lnTo>
                    <a:pt x="552" y="192"/>
                  </a:lnTo>
                  <a:lnTo>
                    <a:pt x="551" y="193"/>
                  </a:lnTo>
                  <a:lnTo>
                    <a:pt x="551" y="194"/>
                  </a:lnTo>
                  <a:lnTo>
                    <a:pt x="551" y="195"/>
                  </a:lnTo>
                  <a:lnTo>
                    <a:pt x="551" y="195"/>
                  </a:lnTo>
                  <a:lnTo>
                    <a:pt x="552" y="196"/>
                  </a:lnTo>
                  <a:lnTo>
                    <a:pt x="552" y="197"/>
                  </a:lnTo>
                  <a:lnTo>
                    <a:pt x="553" y="198"/>
                  </a:lnTo>
                  <a:lnTo>
                    <a:pt x="554" y="200"/>
                  </a:lnTo>
                  <a:lnTo>
                    <a:pt x="555" y="200"/>
                  </a:lnTo>
                  <a:lnTo>
                    <a:pt x="557" y="201"/>
                  </a:lnTo>
                  <a:lnTo>
                    <a:pt x="560" y="203"/>
                  </a:lnTo>
                  <a:lnTo>
                    <a:pt x="561" y="204"/>
                  </a:lnTo>
                  <a:lnTo>
                    <a:pt x="562" y="205"/>
                  </a:lnTo>
                  <a:lnTo>
                    <a:pt x="563" y="206"/>
                  </a:lnTo>
                  <a:lnTo>
                    <a:pt x="564" y="206"/>
                  </a:lnTo>
                  <a:lnTo>
                    <a:pt x="564" y="207"/>
                  </a:lnTo>
                  <a:lnTo>
                    <a:pt x="565" y="208"/>
                  </a:lnTo>
                  <a:lnTo>
                    <a:pt x="565" y="209"/>
                  </a:lnTo>
                  <a:lnTo>
                    <a:pt x="565" y="210"/>
                  </a:lnTo>
                  <a:lnTo>
                    <a:pt x="565" y="211"/>
                  </a:lnTo>
                  <a:lnTo>
                    <a:pt x="565" y="212"/>
                  </a:lnTo>
                  <a:lnTo>
                    <a:pt x="565" y="213"/>
                  </a:lnTo>
                  <a:lnTo>
                    <a:pt x="565" y="214"/>
                  </a:lnTo>
                  <a:lnTo>
                    <a:pt x="565" y="215"/>
                  </a:lnTo>
                  <a:lnTo>
                    <a:pt x="565" y="216"/>
                  </a:lnTo>
                  <a:lnTo>
                    <a:pt x="564" y="218"/>
                  </a:lnTo>
                  <a:lnTo>
                    <a:pt x="563" y="220"/>
                  </a:lnTo>
                  <a:lnTo>
                    <a:pt x="562" y="221"/>
                  </a:lnTo>
                  <a:lnTo>
                    <a:pt x="560" y="223"/>
                  </a:lnTo>
                  <a:lnTo>
                    <a:pt x="558" y="225"/>
                  </a:lnTo>
                  <a:lnTo>
                    <a:pt x="557" y="227"/>
                  </a:lnTo>
                  <a:lnTo>
                    <a:pt x="555" y="228"/>
                  </a:lnTo>
                  <a:lnTo>
                    <a:pt x="554" y="228"/>
                  </a:lnTo>
                  <a:lnTo>
                    <a:pt x="553" y="229"/>
                  </a:lnTo>
                  <a:lnTo>
                    <a:pt x="552" y="229"/>
                  </a:lnTo>
                  <a:lnTo>
                    <a:pt x="551" y="230"/>
                  </a:lnTo>
                  <a:lnTo>
                    <a:pt x="550" y="230"/>
                  </a:lnTo>
                  <a:lnTo>
                    <a:pt x="549" y="230"/>
                  </a:lnTo>
                  <a:lnTo>
                    <a:pt x="547" y="230"/>
                  </a:lnTo>
                  <a:lnTo>
                    <a:pt x="546" y="230"/>
                  </a:lnTo>
                  <a:lnTo>
                    <a:pt x="545" y="230"/>
                  </a:lnTo>
                  <a:lnTo>
                    <a:pt x="545" y="230"/>
                  </a:lnTo>
                  <a:lnTo>
                    <a:pt x="545" y="230"/>
                  </a:lnTo>
                  <a:lnTo>
                    <a:pt x="545" y="230"/>
                  </a:lnTo>
                  <a:lnTo>
                    <a:pt x="545" y="231"/>
                  </a:lnTo>
                  <a:lnTo>
                    <a:pt x="545" y="232"/>
                  </a:lnTo>
                  <a:lnTo>
                    <a:pt x="545" y="233"/>
                  </a:lnTo>
                  <a:lnTo>
                    <a:pt x="546" y="234"/>
                  </a:lnTo>
                  <a:lnTo>
                    <a:pt x="546" y="235"/>
                  </a:lnTo>
                  <a:lnTo>
                    <a:pt x="547" y="236"/>
                  </a:lnTo>
                  <a:lnTo>
                    <a:pt x="548" y="237"/>
                  </a:lnTo>
                  <a:lnTo>
                    <a:pt x="550" y="239"/>
                  </a:lnTo>
                  <a:lnTo>
                    <a:pt x="551" y="240"/>
                  </a:lnTo>
                  <a:lnTo>
                    <a:pt x="552" y="241"/>
                  </a:lnTo>
                  <a:lnTo>
                    <a:pt x="553" y="243"/>
                  </a:lnTo>
                  <a:lnTo>
                    <a:pt x="553" y="244"/>
                  </a:lnTo>
                  <a:lnTo>
                    <a:pt x="553" y="245"/>
                  </a:lnTo>
                  <a:lnTo>
                    <a:pt x="553" y="246"/>
                  </a:lnTo>
                  <a:lnTo>
                    <a:pt x="553" y="247"/>
                  </a:lnTo>
                  <a:lnTo>
                    <a:pt x="553" y="247"/>
                  </a:lnTo>
                  <a:lnTo>
                    <a:pt x="553" y="248"/>
                  </a:lnTo>
                  <a:lnTo>
                    <a:pt x="553" y="249"/>
                  </a:lnTo>
                  <a:lnTo>
                    <a:pt x="552" y="252"/>
                  </a:lnTo>
                  <a:lnTo>
                    <a:pt x="551" y="255"/>
                  </a:lnTo>
                  <a:lnTo>
                    <a:pt x="551" y="256"/>
                  </a:lnTo>
                  <a:lnTo>
                    <a:pt x="550" y="257"/>
                  </a:lnTo>
                  <a:lnTo>
                    <a:pt x="550" y="257"/>
                  </a:lnTo>
                  <a:lnTo>
                    <a:pt x="549" y="258"/>
                  </a:lnTo>
                  <a:lnTo>
                    <a:pt x="548" y="258"/>
                  </a:lnTo>
                  <a:lnTo>
                    <a:pt x="548" y="258"/>
                  </a:lnTo>
                  <a:lnTo>
                    <a:pt x="547" y="259"/>
                  </a:lnTo>
                  <a:lnTo>
                    <a:pt x="545" y="259"/>
                  </a:lnTo>
                  <a:lnTo>
                    <a:pt x="544" y="259"/>
                  </a:lnTo>
                  <a:lnTo>
                    <a:pt x="544" y="258"/>
                  </a:lnTo>
                  <a:lnTo>
                    <a:pt x="543" y="258"/>
                  </a:lnTo>
                  <a:lnTo>
                    <a:pt x="542" y="258"/>
                  </a:lnTo>
                  <a:lnTo>
                    <a:pt x="542" y="257"/>
                  </a:lnTo>
                  <a:lnTo>
                    <a:pt x="541" y="256"/>
                  </a:lnTo>
                  <a:lnTo>
                    <a:pt x="540" y="255"/>
                  </a:lnTo>
                  <a:lnTo>
                    <a:pt x="540" y="255"/>
                  </a:lnTo>
                  <a:lnTo>
                    <a:pt x="539" y="253"/>
                  </a:lnTo>
                  <a:lnTo>
                    <a:pt x="538" y="251"/>
                  </a:lnTo>
                  <a:lnTo>
                    <a:pt x="538" y="251"/>
                  </a:lnTo>
                  <a:lnTo>
                    <a:pt x="537" y="251"/>
                  </a:lnTo>
                  <a:lnTo>
                    <a:pt x="537" y="250"/>
                  </a:lnTo>
                  <a:lnTo>
                    <a:pt x="536" y="250"/>
                  </a:lnTo>
                  <a:lnTo>
                    <a:pt x="535" y="250"/>
                  </a:lnTo>
                  <a:lnTo>
                    <a:pt x="534" y="249"/>
                  </a:lnTo>
                  <a:lnTo>
                    <a:pt x="533" y="249"/>
                  </a:lnTo>
                  <a:lnTo>
                    <a:pt x="531" y="250"/>
                  </a:lnTo>
                  <a:lnTo>
                    <a:pt x="530" y="250"/>
                  </a:lnTo>
                  <a:lnTo>
                    <a:pt x="529" y="251"/>
                  </a:lnTo>
                  <a:lnTo>
                    <a:pt x="527" y="251"/>
                  </a:lnTo>
                  <a:lnTo>
                    <a:pt x="526" y="252"/>
                  </a:lnTo>
                  <a:lnTo>
                    <a:pt x="525" y="253"/>
                  </a:lnTo>
                  <a:lnTo>
                    <a:pt x="524" y="254"/>
                  </a:lnTo>
                  <a:lnTo>
                    <a:pt x="522" y="256"/>
                  </a:lnTo>
                  <a:lnTo>
                    <a:pt x="521" y="257"/>
                  </a:lnTo>
                  <a:lnTo>
                    <a:pt x="521" y="258"/>
                  </a:lnTo>
                  <a:lnTo>
                    <a:pt x="520" y="259"/>
                  </a:lnTo>
                  <a:lnTo>
                    <a:pt x="520" y="259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20" y="261"/>
                  </a:lnTo>
                  <a:lnTo>
                    <a:pt x="520" y="261"/>
                  </a:lnTo>
                  <a:lnTo>
                    <a:pt x="521" y="261"/>
                  </a:lnTo>
                  <a:lnTo>
                    <a:pt x="522" y="261"/>
                  </a:lnTo>
                  <a:lnTo>
                    <a:pt x="526" y="262"/>
                  </a:lnTo>
                  <a:lnTo>
                    <a:pt x="527" y="263"/>
                  </a:lnTo>
                  <a:lnTo>
                    <a:pt x="528" y="263"/>
                  </a:lnTo>
                  <a:lnTo>
                    <a:pt x="529" y="264"/>
                  </a:lnTo>
                  <a:lnTo>
                    <a:pt x="529" y="264"/>
                  </a:lnTo>
                  <a:lnTo>
                    <a:pt x="530" y="265"/>
                  </a:lnTo>
                  <a:lnTo>
                    <a:pt x="530" y="265"/>
                  </a:lnTo>
                  <a:lnTo>
                    <a:pt x="531" y="266"/>
                  </a:lnTo>
                  <a:lnTo>
                    <a:pt x="531" y="267"/>
                  </a:lnTo>
                  <a:lnTo>
                    <a:pt x="531" y="267"/>
                  </a:lnTo>
                  <a:lnTo>
                    <a:pt x="531" y="268"/>
                  </a:lnTo>
                  <a:lnTo>
                    <a:pt x="530" y="269"/>
                  </a:lnTo>
                  <a:lnTo>
                    <a:pt x="530" y="269"/>
                  </a:lnTo>
                  <a:lnTo>
                    <a:pt x="530" y="270"/>
                  </a:lnTo>
                  <a:lnTo>
                    <a:pt x="529" y="271"/>
                  </a:lnTo>
                  <a:lnTo>
                    <a:pt x="528" y="272"/>
                  </a:lnTo>
                  <a:lnTo>
                    <a:pt x="527" y="272"/>
                  </a:lnTo>
                  <a:lnTo>
                    <a:pt x="526" y="273"/>
                  </a:lnTo>
                  <a:lnTo>
                    <a:pt x="524" y="273"/>
                  </a:lnTo>
                  <a:lnTo>
                    <a:pt x="521" y="274"/>
                  </a:lnTo>
                  <a:lnTo>
                    <a:pt x="518" y="274"/>
                  </a:lnTo>
                  <a:lnTo>
                    <a:pt x="514" y="274"/>
                  </a:lnTo>
                  <a:lnTo>
                    <a:pt x="512" y="275"/>
                  </a:lnTo>
                  <a:lnTo>
                    <a:pt x="510" y="275"/>
                  </a:lnTo>
                  <a:lnTo>
                    <a:pt x="509" y="276"/>
                  </a:lnTo>
                  <a:lnTo>
                    <a:pt x="507" y="277"/>
                  </a:lnTo>
                  <a:lnTo>
                    <a:pt x="506" y="278"/>
                  </a:lnTo>
                  <a:lnTo>
                    <a:pt x="505" y="278"/>
                  </a:lnTo>
                  <a:lnTo>
                    <a:pt x="505" y="279"/>
                  </a:lnTo>
                  <a:lnTo>
                    <a:pt x="504" y="280"/>
                  </a:lnTo>
                  <a:lnTo>
                    <a:pt x="503" y="281"/>
                  </a:lnTo>
                  <a:lnTo>
                    <a:pt x="502" y="282"/>
                  </a:lnTo>
                  <a:lnTo>
                    <a:pt x="501" y="284"/>
                  </a:lnTo>
                  <a:lnTo>
                    <a:pt x="499" y="288"/>
                  </a:lnTo>
                  <a:lnTo>
                    <a:pt x="498" y="289"/>
                  </a:lnTo>
                  <a:lnTo>
                    <a:pt x="497" y="291"/>
                  </a:lnTo>
                  <a:lnTo>
                    <a:pt x="495" y="294"/>
                  </a:lnTo>
                  <a:lnTo>
                    <a:pt x="493" y="295"/>
                  </a:lnTo>
                  <a:lnTo>
                    <a:pt x="492" y="297"/>
                  </a:lnTo>
                  <a:lnTo>
                    <a:pt x="491" y="299"/>
                  </a:lnTo>
                  <a:lnTo>
                    <a:pt x="491" y="300"/>
                  </a:lnTo>
                  <a:lnTo>
                    <a:pt x="491" y="301"/>
                  </a:lnTo>
                  <a:lnTo>
                    <a:pt x="490" y="303"/>
                  </a:lnTo>
                  <a:lnTo>
                    <a:pt x="490" y="307"/>
                  </a:lnTo>
                  <a:lnTo>
                    <a:pt x="490" y="310"/>
                  </a:lnTo>
                  <a:lnTo>
                    <a:pt x="490" y="312"/>
                  </a:lnTo>
                  <a:lnTo>
                    <a:pt x="489" y="315"/>
                  </a:lnTo>
                  <a:lnTo>
                    <a:pt x="488" y="319"/>
                  </a:lnTo>
                  <a:lnTo>
                    <a:pt x="488" y="321"/>
                  </a:lnTo>
                  <a:lnTo>
                    <a:pt x="488" y="322"/>
                  </a:lnTo>
                  <a:lnTo>
                    <a:pt x="488" y="323"/>
                  </a:lnTo>
                  <a:lnTo>
                    <a:pt x="488" y="324"/>
                  </a:lnTo>
                  <a:lnTo>
                    <a:pt x="488" y="325"/>
                  </a:lnTo>
                  <a:lnTo>
                    <a:pt x="489" y="325"/>
                  </a:lnTo>
                  <a:lnTo>
                    <a:pt x="489" y="326"/>
                  </a:lnTo>
                  <a:lnTo>
                    <a:pt x="490" y="327"/>
                  </a:lnTo>
                  <a:lnTo>
                    <a:pt x="491" y="327"/>
                  </a:lnTo>
                  <a:lnTo>
                    <a:pt x="495" y="331"/>
                  </a:lnTo>
                  <a:lnTo>
                    <a:pt x="502" y="336"/>
                  </a:lnTo>
                  <a:lnTo>
                    <a:pt x="503" y="336"/>
                  </a:lnTo>
                  <a:lnTo>
                    <a:pt x="503" y="337"/>
                  </a:lnTo>
                  <a:lnTo>
                    <a:pt x="503" y="337"/>
                  </a:lnTo>
                  <a:lnTo>
                    <a:pt x="504" y="338"/>
                  </a:lnTo>
                  <a:lnTo>
                    <a:pt x="503" y="338"/>
                  </a:lnTo>
                  <a:lnTo>
                    <a:pt x="503" y="338"/>
                  </a:lnTo>
                  <a:lnTo>
                    <a:pt x="503" y="339"/>
                  </a:lnTo>
                  <a:lnTo>
                    <a:pt x="501" y="340"/>
                  </a:lnTo>
                  <a:lnTo>
                    <a:pt x="501" y="340"/>
                  </a:lnTo>
                  <a:lnTo>
                    <a:pt x="500" y="341"/>
                  </a:lnTo>
                  <a:lnTo>
                    <a:pt x="500" y="341"/>
                  </a:lnTo>
                  <a:lnTo>
                    <a:pt x="500" y="342"/>
                  </a:lnTo>
                  <a:lnTo>
                    <a:pt x="500" y="342"/>
                  </a:lnTo>
                  <a:lnTo>
                    <a:pt x="500" y="343"/>
                  </a:lnTo>
                  <a:lnTo>
                    <a:pt x="501" y="343"/>
                  </a:lnTo>
                  <a:lnTo>
                    <a:pt x="501" y="344"/>
                  </a:lnTo>
                  <a:lnTo>
                    <a:pt x="502" y="344"/>
                  </a:lnTo>
                  <a:lnTo>
                    <a:pt x="503" y="345"/>
                  </a:lnTo>
                  <a:lnTo>
                    <a:pt x="504" y="345"/>
                  </a:lnTo>
                  <a:lnTo>
                    <a:pt x="506" y="346"/>
                  </a:lnTo>
                  <a:lnTo>
                    <a:pt x="507" y="346"/>
                  </a:lnTo>
                  <a:lnTo>
                    <a:pt x="511" y="347"/>
                  </a:lnTo>
                  <a:lnTo>
                    <a:pt x="512" y="348"/>
                  </a:lnTo>
                  <a:lnTo>
                    <a:pt x="512" y="348"/>
                  </a:lnTo>
                  <a:lnTo>
                    <a:pt x="513" y="349"/>
                  </a:lnTo>
                  <a:lnTo>
                    <a:pt x="513" y="349"/>
                  </a:lnTo>
                  <a:lnTo>
                    <a:pt x="514" y="350"/>
                  </a:lnTo>
                  <a:lnTo>
                    <a:pt x="514" y="351"/>
                  </a:lnTo>
                  <a:lnTo>
                    <a:pt x="514" y="351"/>
                  </a:lnTo>
                  <a:lnTo>
                    <a:pt x="514" y="352"/>
                  </a:lnTo>
                  <a:lnTo>
                    <a:pt x="514" y="353"/>
                  </a:lnTo>
                  <a:lnTo>
                    <a:pt x="514" y="354"/>
                  </a:lnTo>
                  <a:lnTo>
                    <a:pt x="513" y="355"/>
                  </a:lnTo>
                  <a:lnTo>
                    <a:pt x="513" y="356"/>
                  </a:lnTo>
                  <a:lnTo>
                    <a:pt x="512" y="358"/>
                  </a:lnTo>
                  <a:lnTo>
                    <a:pt x="511" y="360"/>
                  </a:lnTo>
                  <a:lnTo>
                    <a:pt x="507" y="365"/>
                  </a:lnTo>
                  <a:lnTo>
                    <a:pt x="506" y="366"/>
                  </a:lnTo>
                  <a:lnTo>
                    <a:pt x="506" y="367"/>
                  </a:lnTo>
                  <a:lnTo>
                    <a:pt x="505" y="368"/>
                  </a:lnTo>
                  <a:lnTo>
                    <a:pt x="505" y="369"/>
                  </a:lnTo>
                  <a:lnTo>
                    <a:pt x="505" y="370"/>
                  </a:lnTo>
                  <a:lnTo>
                    <a:pt x="505" y="371"/>
                  </a:lnTo>
                  <a:lnTo>
                    <a:pt x="505" y="372"/>
                  </a:lnTo>
                  <a:lnTo>
                    <a:pt x="506" y="374"/>
                  </a:lnTo>
                  <a:lnTo>
                    <a:pt x="506" y="375"/>
                  </a:lnTo>
                  <a:lnTo>
                    <a:pt x="507" y="376"/>
                  </a:lnTo>
                  <a:lnTo>
                    <a:pt x="507" y="377"/>
                  </a:lnTo>
                  <a:lnTo>
                    <a:pt x="509" y="379"/>
                  </a:lnTo>
                  <a:lnTo>
                    <a:pt x="510" y="381"/>
                  </a:lnTo>
                  <a:lnTo>
                    <a:pt x="511" y="382"/>
                  </a:lnTo>
                  <a:lnTo>
                    <a:pt x="511" y="383"/>
                  </a:lnTo>
                  <a:lnTo>
                    <a:pt x="512" y="384"/>
                  </a:lnTo>
                  <a:lnTo>
                    <a:pt x="512" y="384"/>
                  </a:lnTo>
                  <a:lnTo>
                    <a:pt x="512" y="385"/>
                  </a:lnTo>
                  <a:lnTo>
                    <a:pt x="512" y="386"/>
                  </a:lnTo>
                  <a:lnTo>
                    <a:pt x="511" y="387"/>
                  </a:lnTo>
                  <a:lnTo>
                    <a:pt x="511" y="387"/>
                  </a:lnTo>
                  <a:lnTo>
                    <a:pt x="510" y="388"/>
                  </a:lnTo>
                  <a:lnTo>
                    <a:pt x="510" y="388"/>
                  </a:lnTo>
                  <a:lnTo>
                    <a:pt x="508" y="390"/>
                  </a:lnTo>
                  <a:lnTo>
                    <a:pt x="505" y="392"/>
                  </a:lnTo>
                  <a:lnTo>
                    <a:pt x="503" y="393"/>
                  </a:lnTo>
                  <a:lnTo>
                    <a:pt x="502" y="394"/>
                  </a:lnTo>
                  <a:lnTo>
                    <a:pt x="501" y="396"/>
                  </a:lnTo>
                  <a:lnTo>
                    <a:pt x="500" y="397"/>
                  </a:lnTo>
                  <a:lnTo>
                    <a:pt x="499" y="399"/>
                  </a:lnTo>
                  <a:lnTo>
                    <a:pt x="498" y="400"/>
                  </a:lnTo>
                  <a:lnTo>
                    <a:pt x="497" y="402"/>
                  </a:lnTo>
                  <a:lnTo>
                    <a:pt x="497" y="403"/>
                  </a:lnTo>
                  <a:lnTo>
                    <a:pt x="496" y="405"/>
                  </a:lnTo>
                  <a:lnTo>
                    <a:pt x="496" y="406"/>
                  </a:lnTo>
                  <a:lnTo>
                    <a:pt x="495" y="408"/>
                  </a:lnTo>
                  <a:lnTo>
                    <a:pt x="495" y="409"/>
                  </a:lnTo>
                  <a:lnTo>
                    <a:pt x="495" y="410"/>
                  </a:lnTo>
                  <a:lnTo>
                    <a:pt x="495" y="411"/>
                  </a:lnTo>
                  <a:lnTo>
                    <a:pt x="495" y="412"/>
                  </a:lnTo>
                  <a:lnTo>
                    <a:pt x="495" y="413"/>
                  </a:lnTo>
                  <a:lnTo>
                    <a:pt x="496" y="414"/>
                  </a:lnTo>
                  <a:lnTo>
                    <a:pt x="496" y="415"/>
                  </a:lnTo>
                  <a:lnTo>
                    <a:pt x="496" y="415"/>
                  </a:lnTo>
                  <a:lnTo>
                    <a:pt x="497" y="416"/>
                  </a:lnTo>
                  <a:lnTo>
                    <a:pt x="498" y="417"/>
                  </a:lnTo>
                  <a:lnTo>
                    <a:pt x="500" y="418"/>
                  </a:lnTo>
                  <a:lnTo>
                    <a:pt x="503" y="421"/>
                  </a:lnTo>
                  <a:lnTo>
                    <a:pt x="504" y="422"/>
                  </a:lnTo>
                  <a:lnTo>
                    <a:pt x="505" y="423"/>
                  </a:lnTo>
                  <a:lnTo>
                    <a:pt x="506" y="423"/>
                  </a:lnTo>
                  <a:lnTo>
                    <a:pt x="506" y="424"/>
                  </a:lnTo>
                  <a:lnTo>
                    <a:pt x="507" y="425"/>
                  </a:lnTo>
                  <a:lnTo>
                    <a:pt x="507" y="426"/>
                  </a:lnTo>
                  <a:lnTo>
                    <a:pt x="508" y="427"/>
                  </a:lnTo>
                  <a:lnTo>
                    <a:pt x="508" y="428"/>
                  </a:lnTo>
                  <a:lnTo>
                    <a:pt x="508" y="429"/>
                  </a:lnTo>
                  <a:lnTo>
                    <a:pt x="508" y="431"/>
                  </a:lnTo>
                  <a:lnTo>
                    <a:pt x="508" y="433"/>
                  </a:lnTo>
                  <a:lnTo>
                    <a:pt x="508" y="434"/>
                  </a:lnTo>
                  <a:lnTo>
                    <a:pt x="508" y="435"/>
                  </a:lnTo>
                  <a:lnTo>
                    <a:pt x="507" y="436"/>
                  </a:lnTo>
                  <a:lnTo>
                    <a:pt x="507" y="437"/>
                  </a:lnTo>
                  <a:lnTo>
                    <a:pt x="506" y="438"/>
                  </a:lnTo>
                  <a:lnTo>
                    <a:pt x="504" y="439"/>
                  </a:lnTo>
                  <a:lnTo>
                    <a:pt x="502" y="440"/>
                  </a:lnTo>
                  <a:lnTo>
                    <a:pt x="501" y="441"/>
                  </a:lnTo>
                  <a:lnTo>
                    <a:pt x="498" y="442"/>
                  </a:lnTo>
                  <a:lnTo>
                    <a:pt x="497" y="443"/>
                  </a:lnTo>
                  <a:lnTo>
                    <a:pt x="496" y="444"/>
                  </a:lnTo>
                  <a:lnTo>
                    <a:pt x="495" y="444"/>
                  </a:lnTo>
                  <a:lnTo>
                    <a:pt x="495" y="445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3" y="448"/>
                  </a:lnTo>
                  <a:lnTo>
                    <a:pt x="493" y="449"/>
                  </a:lnTo>
                  <a:lnTo>
                    <a:pt x="493" y="450"/>
                  </a:lnTo>
                  <a:lnTo>
                    <a:pt x="493" y="451"/>
                  </a:lnTo>
                  <a:lnTo>
                    <a:pt x="493" y="452"/>
                  </a:lnTo>
                  <a:lnTo>
                    <a:pt x="494" y="455"/>
                  </a:lnTo>
                  <a:lnTo>
                    <a:pt x="494" y="457"/>
                  </a:lnTo>
                  <a:lnTo>
                    <a:pt x="495" y="458"/>
                  </a:lnTo>
                  <a:lnTo>
                    <a:pt x="495" y="459"/>
                  </a:lnTo>
                  <a:lnTo>
                    <a:pt x="495" y="460"/>
                  </a:lnTo>
                  <a:lnTo>
                    <a:pt x="495" y="460"/>
                  </a:lnTo>
                  <a:lnTo>
                    <a:pt x="494" y="461"/>
                  </a:lnTo>
                  <a:lnTo>
                    <a:pt x="494" y="462"/>
                  </a:lnTo>
                  <a:lnTo>
                    <a:pt x="493" y="463"/>
                  </a:lnTo>
                  <a:lnTo>
                    <a:pt x="492" y="464"/>
                  </a:lnTo>
                  <a:lnTo>
                    <a:pt x="492" y="465"/>
                  </a:lnTo>
                  <a:lnTo>
                    <a:pt x="491" y="465"/>
                  </a:lnTo>
                  <a:lnTo>
                    <a:pt x="489" y="466"/>
                  </a:lnTo>
                  <a:lnTo>
                    <a:pt x="488" y="466"/>
                  </a:lnTo>
                  <a:lnTo>
                    <a:pt x="487" y="467"/>
                  </a:lnTo>
                  <a:lnTo>
                    <a:pt x="486" y="467"/>
                  </a:lnTo>
                  <a:lnTo>
                    <a:pt x="485" y="467"/>
                  </a:lnTo>
                  <a:lnTo>
                    <a:pt x="485" y="468"/>
                  </a:lnTo>
                  <a:lnTo>
                    <a:pt x="485" y="468"/>
                  </a:lnTo>
                  <a:lnTo>
                    <a:pt x="485" y="468"/>
                  </a:lnTo>
                  <a:lnTo>
                    <a:pt x="485" y="469"/>
                  </a:lnTo>
                  <a:lnTo>
                    <a:pt x="485" y="470"/>
                  </a:lnTo>
                  <a:lnTo>
                    <a:pt x="485" y="471"/>
                  </a:lnTo>
                  <a:lnTo>
                    <a:pt x="486" y="472"/>
                  </a:lnTo>
                  <a:lnTo>
                    <a:pt x="487" y="473"/>
                  </a:lnTo>
                  <a:lnTo>
                    <a:pt x="489" y="475"/>
                  </a:lnTo>
                  <a:lnTo>
                    <a:pt x="490" y="476"/>
                  </a:lnTo>
                  <a:lnTo>
                    <a:pt x="494" y="480"/>
                  </a:lnTo>
                  <a:lnTo>
                    <a:pt x="496" y="481"/>
                  </a:lnTo>
                  <a:lnTo>
                    <a:pt x="496" y="482"/>
                  </a:lnTo>
                  <a:lnTo>
                    <a:pt x="497" y="483"/>
                  </a:lnTo>
                  <a:lnTo>
                    <a:pt x="498" y="484"/>
                  </a:lnTo>
                  <a:lnTo>
                    <a:pt x="498" y="485"/>
                  </a:lnTo>
                  <a:lnTo>
                    <a:pt x="499" y="486"/>
                  </a:lnTo>
                  <a:lnTo>
                    <a:pt x="499" y="487"/>
                  </a:lnTo>
                  <a:lnTo>
                    <a:pt x="498" y="487"/>
                  </a:lnTo>
                  <a:lnTo>
                    <a:pt x="498" y="488"/>
                  </a:lnTo>
                  <a:lnTo>
                    <a:pt x="498" y="489"/>
                  </a:lnTo>
                  <a:lnTo>
                    <a:pt x="497" y="490"/>
                  </a:lnTo>
                  <a:lnTo>
                    <a:pt x="496" y="491"/>
                  </a:lnTo>
                  <a:lnTo>
                    <a:pt x="495" y="491"/>
                  </a:lnTo>
                  <a:lnTo>
                    <a:pt x="493" y="494"/>
                  </a:lnTo>
                  <a:lnTo>
                    <a:pt x="492" y="495"/>
                  </a:lnTo>
                  <a:lnTo>
                    <a:pt x="491" y="495"/>
                  </a:lnTo>
                  <a:lnTo>
                    <a:pt x="491" y="496"/>
                  </a:lnTo>
                  <a:lnTo>
                    <a:pt x="490" y="497"/>
                  </a:lnTo>
                  <a:lnTo>
                    <a:pt x="489" y="500"/>
                  </a:lnTo>
                  <a:lnTo>
                    <a:pt x="489" y="501"/>
                  </a:lnTo>
                  <a:lnTo>
                    <a:pt x="488" y="502"/>
                  </a:lnTo>
                  <a:lnTo>
                    <a:pt x="487" y="503"/>
                  </a:lnTo>
                  <a:lnTo>
                    <a:pt x="486" y="504"/>
                  </a:lnTo>
                  <a:lnTo>
                    <a:pt x="486" y="505"/>
                  </a:lnTo>
                  <a:lnTo>
                    <a:pt x="485" y="505"/>
                  </a:lnTo>
                  <a:lnTo>
                    <a:pt x="484" y="506"/>
                  </a:lnTo>
                  <a:lnTo>
                    <a:pt x="483" y="507"/>
                  </a:lnTo>
                  <a:lnTo>
                    <a:pt x="483" y="507"/>
                  </a:lnTo>
                  <a:lnTo>
                    <a:pt x="482" y="507"/>
                  </a:lnTo>
                  <a:lnTo>
                    <a:pt x="481" y="508"/>
                  </a:lnTo>
                  <a:lnTo>
                    <a:pt x="478" y="508"/>
                  </a:lnTo>
                  <a:lnTo>
                    <a:pt x="475" y="509"/>
                  </a:lnTo>
                  <a:lnTo>
                    <a:pt x="471" y="510"/>
                  </a:lnTo>
                  <a:lnTo>
                    <a:pt x="466" y="510"/>
                  </a:lnTo>
                  <a:lnTo>
                    <a:pt x="463" y="510"/>
                  </a:lnTo>
                  <a:lnTo>
                    <a:pt x="461" y="511"/>
                  </a:lnTo>
                  <a:lnTo>
                    <a:pt x="459" y="512"/>
                  </a:lnTo>
                  <a:lnTo>
                    <a:pt x="458" y="512"/>
                  </a:lnTo>
                  <a:lnTo>
                    <a:pt x="457" y="513"/>
                  </a:lnTo>
                  <a:lnTo>
                    <a:pt x="456" y="514"/>
                  </a:lnTo>
                  <a:lnTo>
                    <a:pt x="455" y="514"/>
                  </a:lnTo>
                  <a:lnTo>
                    <a:pt x="454" y="516"/>
                  </a:lnTo>
                  <a:lnTo>
                    <a:pt x="453" y="517"/>
                  </a:lnTo>
                  <a:lnTo>
                    <a:pt x="453" y="518"/>
                  </a:lnTo>
                  <a:lnTo>
                    <a:pt x="452" y="519"/>
                  </a:lnTo>
                  <a:lnTo>
                    <a:pt x="453" y="520"/>
                  </a:lnTo>
                  <a:lnTo>
                    <a:pt x="453" y="523"/>
                  </a:lnTo>
                  <a:lnTo>
                    <a:pt x="453" y="524"/>
                  </a:lnTo>
                  <a:lnTo>
                    <a:pt x="453" y="524"/>
                  </a:lnTo>
                  <a:lnTo>
                    <a:pt x="452" y="525"/>
                  </a:lnTo>
                  <a:lnTo>
                    <a:pt x="452" y="526"/>
                  </a:lnTo>
                  <a:lnTo>
                    <a:pt x="451" y="526"/>
                  </a:lnTo>
                  <a:lnTo>
                    <a:pt x="451" y="527"/>
                  </a:lnTo>
                  <a:lnTo>
                    <a:pt x="450" y="528"/>
                  </a:lnTo>
                  <a:lnTo>
                    <a:pt x="446" y="530"/>
                  </a:lnTo>
                  <a:lnTo>
                    <a:pt x="445" y="531"/>
                  </a:lnTo>
                  <a:lnTo>
                    <a:pt x="444" y="531"/>
                  </a:lnTo>
                  <a:lnTo>
                    <a:pt x="442" y="531"/>
                  </a:lnTo>
                  <a:lnTo>
                    <a:pt x="439" y="532"/>
                  </a:lnTo>
                  <a:lnTo>
                    <a:pt x="434" y="533"/>
                  </a:lnTo>
                  <a:lnTo>
                    <a:pt x="431" y="534"/>
                  </a:lnTo>
                  <a:lnTo>
                    <a:pt x="430" y="534"/>
                  </a:lnTo>
                  <a:lnTo>
                    <a:pt x="429" y="534"/>
                  </a:lnTo>
                  <a:lnTo>
                    <a:pt x="425" y="533"/>
                  </a:lnTo>
                  <a:lnTo>
                    <a:pt x="422" y="533"/>
                  </a:lnTo>
                  <a:lnTo>
                    <a:pt x="421" y="532"/>
                  </a:lnTo>
                  <a:lnTo>
                    <a:pt x="418" y="532"/>
                  </a:lnTo>
                  <a:lnTo>
                    <a:pt x="416" y="531"/>
                  </a:lnTo>
                  <a:lnTo>
                    <a:pt x="413" y="531"/>
                  </a:lnTo>
                  <a:lnTo>
                    <a:pt x="412" y="531"/>
                  </a:lnTo>
                  <a:lnTo>
                    <a:pt x="411" y="531"/>
                  </a:lnTo>
                  <a:lnTo>
                    <a:pt x="410" y="531"/>
                  </a:lnTo>
                  <a:lnTo>
                    <a:pt x="409" y="531"/>
                  </a:lnTo>
                  <a:lnTo>
                    <a:pt x="408" y="532"/>
                  </a:lnTo>
                  <a:lnTo>
                    <a:pt x="406" y="533"/>
                  </a:lnTo>
                  <a:lnTo>
                    <a:pt x="405" y="534"/>
                  </a:lnTo>
                  <a:lnTo>
                    <a:pt x="403" y="536"/>
                  </a:lnTo>
                  <a:lnTo>
                    <a:pt x="401" y="536"/>
                  </a:lnTo>
                  <a:lnTo>
                    <a:pt x="399" y="537"/>
                  </a:lnTo>
                  <a:lnTo>
                    <a:pt x="397" y="537"/>
                  </a:lnTo>
                  <a:lnTo>
                    <a:pt x="395" y="537"/>
                  </a:lnTo>
                  <a:lnTo>
                    <a:pt x="394" y="537"/>
                  </a:lnTo>
                  <a:lnTo>
                    <a:pt x="393" y="537"/>
                  </a:lnTo>
                  <a:lnTo>
                    <a:pt x="392" y="537"/>
                  </a:lnTo>
                  <a:lnTo>
                    <a:pt x="390" y="536"/>
                  </a:lnTo>
                  <a:lnTo>
                    <a:pt x="389" y="536"/>
                  </a:lnTo>
                  <a:lnTo>
                    <a:pt x="388" y="535"/>
                  </a:lnTo>
                  <a:lnTo>
                    <a:pt x="384" y="533"/>
                  </a:lnTo>
                  <a:lnTo>
                    <a:pt x="383" y="532"/>
                  </a:lnTo>
                  <a:lnTo>
                    <a:pt x="382" y="531"/>
                  </a:lnTo>
                  <a:lnTo>
                    <a:pt x="382" y="530"/>
                  </a:lnTo>
                  <a:lnTo>
                    <a:pt x="380" y="528"/>
                  </a:lnTo>
                  <a:lnTo>
                    <a:pt x="379" y="527"/>
                  </a:lnTo>
                  <a:lnTo>
                    <a:pt x="378" y="526"/>
                  </a:lnTo>
                  <a:lnTo>
                    <a:pt x="378" y="525"/>
                  </a:lnTo>
                  <a:lnTo>
                    <a:pt x="377" y="525"/>
                  </a:lnTo>
                  <a:lnTo>
                    <a:pt x="377" y="525"/>
                  </a:lnTo>
                  <a:lnTo>
                    <a:pt x="376" y="525"/>
                  </a:lnTo>
                  <a:lnTo>
                    <a:pt x="375" y="525"/>
                  </a:lnTo>
                  <a:lnTo>
                    <a:pt x="374" y="525"/>
                  </a:lnTo>
                  <a:lnTo>
                    <a:pt x="373" y="525"/>
                  </a:lnTo>
                  <a:lnTo>
                    <a:pt x="371" y="526"/>
                  </a:lnTo>
                  <a:lnTo>
                    <a:pt x="369" y="527"/>
                  </a:lnTo>
                  <a:lnTo>
                    <a:pt x="368" y="527"/>
                  </a:lnTo>
                  <a:lnTo>
                    <a:pt x="367" y="528"/>
                  </a:lnTo>
                  <a:lnTo>
                    <a:pt x="367" y="528"/>
                  </a:lnTo>
                  <a:lnTo>
                    <a:pt x="366" y="529"/>
                  </a:lnTo>
                  <a:lnTo>
                    <a:pt x="363" y="532"/>
                  </a:lnTo>
                  <a:lnTo>
                    <a:pt x="362" y="533"/>
                  </a:lnTo>
                  <a:lnTo>
                    <a:pt x="361" y="534"/>
                  </a:lnTo>
                  <a:lnTo>
                    <a:pt x="360" y="535"/>
                  </a:lnTo>
                  <a:lnTo>
                    <a:pt x="359" y="535"/>
                  </a:lnTo>
                  <a:lnTo>
                    <a:pt x="358" y="536"/>
                  </a:lnTo>
                  <a:lnTo>
                    <a:pt x="358" y="536"/>
                  </a:lnTo>
                  <a:lnTo>
                    <a:pt x="357" y="536"/>
                  </a:lnTo>
                  <a:lnTo>
                    <a:pt x="356" y="536"/>
                  </a:lnTo>
                  <a:lnTo>
                    <a:pt x="355" y="537"/>
                  </a:lnTo>
                  <a:lnTo>
                    <a:pt x="354" y="536"/>
                  </a:lnTo>
                  <a:lnTo>
                    <a:pt x="351" y="536"/>
                  </a:lnTo>
                  <a:lnTo>
                    <a:pt x="350" y="536"/>
                  </a:lnTo>
                  <a:lnTo>
                    <a:pt x="349" y="536"/>
                  </a:lnTo>
                  <a:lnTo>
                    <a:pt x="348" y="536"/>
                  </a:lnTo>
                  <a:lnTo>
                    <a:pt x="348" y="536"/>
                  </a:lnTo>
                  <a:lnTo>
                    <a:pt x="347" y="536"/>
                  </a:lnTo>
                  <a:lnTo>
                    <a:pt x="347" y="537"/>
                  </a:lnTo>
                  <a:lnTo>
                    <a:pt x="346" y="537"/>
                  </a:lnTo>
                  <a:lnTo>
                    <a:pt x="345" y="538"/>
                  </a:lnTo>
                  <a:lnTo>
                    <a:pt x="345" y="539"/>
                  </a:lnTo>
                  <a:lnTo>
                    <a:pt x="344" y="540"/>
                  </a:lnTo>
                  <a:lnTo>
                    <a:pt x="343" y="542"/>
                  </a:lnTo>
                  <a:lnTo>
                    <a:pt x="342" y="546"/>
                  </a:lnTo>
                  <a:lnTo>
                    <a:pt x="341" y="547"/>
                  </a:lnTo>
                  <a:lnTo>
                    <a:pt x="341" y="548"/>
                  </a:lnTo>
                  <a:lnTo>
                    <a:pt x="340" y="549"/>
                  </a:lnTo>
                  <a:lnTo>
                    <a:pt x="339" y="550"/>
                  </a:lnTo>
                  <a:lnTo>
                    <a:pt x="339" y="550"/>
                  </a:lnTo>
                  <a:lnTo>
                    <a:pt x="338" y="550"/>
                  </a:lnTo>
                  <a:lnTo>
                    <a:pt x="337" y="551"/>
                  </a:lnTo>
                  <a:lnTo>
                    <a:pt x="336" y="551"/>
                  </a:lnTo>
                  <a:lnTo>
                    <a:pt x="334" y="551"/>
                  </a:lnTo>
                  <a:lnTo>
                    <a:pt x="331" y="551"/>
                  </a:lnTo>
                  <a:lnTo>
                    <a:pt x="330" y="551"/>
                  </a:lnTo>
                  <a:lnTo>
                    <a:pt x="327" y="551"/>
                  </a:lnTo>
                  <a:lnTo>
                    <a:pt x="324" y="552"/>
                  </a:lnTo>
                  <a:lnTo>
                    <a:pt x="322" y="553"/>
                  </a:lnTo>
                  <a:lnTo>
                    <a:pt x="318" y="554"/>
                  </a:lnTo>
                  <a:lnTo>
                    <a:pt x="316" y="555"/>
                  </a:lnTo>
                  <a:lnTo>
                    <a:pt x="314" y="556"/>
                  </a:lnTo>
                  <a:lnTo>
                    <a:pt x="312" y="557"/>
                  </a:lnTo>
                  <a:lnTo>
                    <a:pt x="312" y="558"/>
                  </a:lnTo>
                  <a:lnTo>
                    <a:pt x="311" y="559"/>
                  </a:lnTo>
                  <a:lnTo>
                    <a:pt x="310" y="560"/>
                  </a:lnTo>
                  <a:lnTo>
                    <a:pt x="308" y="562"/>
                  </a:lnTo>
                  <a:lnTo>
                    <a:pt x="307" y="564"/>
                  </a:lnTo>
                  <a:lnTo>
                    <a:pt x="305" y="567"/>
                  </a:lnTo>
                  <a:lnTo>
                    <a:pt x="303" y="568"/>
                  </a:lnTo>
                  <a:lnTo>
                    <a:pt x="301" y="569"/>
                  </a:lnTo>
                  <a:lnTo>
                    <a:pt x="300" y="570"/>
                  </a:lnTo>
                  <a:lnTo>
                    <a:pt x="299" y="571"/>
                  </a:lnTo>
                  <a:lnTo>
                    <a:pt x="295" y="573"/>
                  </a:lnTo>
                  <a:lnTo>
                    <a:pt x="294" y="574"/>
                  </a:lnTo>
                  <a:lnTo>
                    <a:pt x="293" y="575"/>
                  </a:lnTo>
                  <a:lnTo>
                    <a:pt x="292" y="575"/>
                  </a:lnTo>
                  <a:lnTo>
                    <a:pt x="290" y="577"/>
                  </a:lnTo>
                  <a:lnTo>
                    <a:pt x="288" y="579"/>
                  </a:lnTo>
                  <a:lnTo>
                    <a:pt x="286" y="581"/>
                  </a:lnTo>
                  <a:lnTo>
                    <a:pt x="285" y="582"/>
                  </a:lnTo>
                  <a:lnTo>
                    <a:pt x="284" y="584"/>
                  </a:lnTo>
                  <a:lnTo>
                    <a:pt x="282" y="587"/>
                  </a:lnTo>
                  <a:lnTo>
                    <a:pt x="281" y="588"/>
                  </a:lnTo>
                  <a:lnTo>
                    <a:pt x="280" y="589"/>
                  </a:lnTo>
                  <a:lnTo>
                    <a:pt x="279" y="589"/>
                  </a:lnTo>
                  <a:lnTo>
                    <a:pt x="279" y="589"/>
                  </a:lnTo>
                  <a:lnTo>
                    <a:pt x="278" y="589"/>
                  </a:lnTo>
                  <a:lnTo>
                    <a:pt x="277" y="589"/>
                  </a:lnTo>
                  <a:lnTo>
                    <a:pt x="276" y="589"/>
                  </a:lnTo>
                  <a:lnTo>
                    <a:pt x="276" y="589"/>
                  </a:lnTo>
                  <a:lnTo>
                    <a:pt x="275" y="588"/>
                  </a:lnTo>
                  <a:lnTo>
                    <a:pt x="272" y="586"/>
                  </a:lnTo>
                  <a:lnTo>
                    <a:pt x="270" y="585"/>
                  </a:lnTo>
                  <a:lnTo>
                    <a:pt x="269" y="584"/>
                  </a:lnTo>
                  <a:lnTo>
                    <a:pt x="267" y="584"/>
                  </a:lnTo>
                  <a:lnTo>
                    <a:pt x="266" y="583"/>
                  </a:lnTo>
                  <a:lnTo>
                    <a:pt x="264" y="583"/>
                  </a:lnTo>
                  <a:lnTo>
                    <a:pt x="263" y="583"/>
                  </a:lnTo>
                  <a:lnTo>
                    <a:pt x="261" y="583"/>
                  </a:lnTo>
                  <a:lnTo>
                    <a:pt x="256" y="584"/>
                  </a:lnTo>
                  <a:lnTo>
                    <a:pt x="254" y="584"/>
                  </a:lnTo>
                  <a:lnTo>
                    <a:pt x="253" y="584"/>
                  </a:lnTo>
                  <a:lnTo>
                    <a:pt x="253" y="585"/>
                  </a:lnTo>
                  <a:lnTo>
                    <a:pt x="252" y="585"/>
                  </a:lnTo>
                  <a:lnTo>
                    <a:pt x="251" y="585"/>
                  </a:lnTo>
                  <a:lnTo>
                    <a:pt x="251" y="586"/>
                  </a:lnTo>
                  <a:lnTo>
                    <a:pt x="250" y="587"/>
                  </a:lnTo>
                  <a:lnTo>
                    <a:pt x="248" y="590"/>
                  </a:lnTo>
                  <a:lnTo>
                    <a:pt x="246" y="592"/>
                  </a:lnTo>
                  <a:lnTo>
                    <a:pt x="245" y="593"/>
                  </a:lnTo>
                  <a:lnTo>
                    <a:pt x="244" y="594"/>
                  </a:lnTo>
                  <a:lnTo>
                    <a:pt x="243" y="595"/>
                  </a:lnTo>
                  <a:lnTo>
                    <a:pt x="243" y="596"/>
                  </a:lnTo>
                  <a:lnTo>
                    <a:pt x="242" y="596"/>
                  </a:lnTo>
                  <a:lnTo>
                    <a:pt x="241" y="597"/>
                  </a:lnTo>
                  <a:lnTo>
                    <a:pt x="240" y="597"/>
                  </a:lnTo>
                  <a:lnTo>
                    <a:pt x="240" y="597"/>
                  </a:lnTo>
                  <a:lnTo>
                    <a:pt x="238" y="597"/>
                  </a:lnTo>
                  <a:lnTo>
                    <a:pt x="237" y="596"/>
                  </a:lnTo>
                  <a:lnTo>
                    <a:pt x="235" y="596"/>
                  </a:lnTo>
                  <a:lnTo>
                    <a:pt x="234" y="596"/>
                  </a:lnTo>
                  <a:lnTo>
                    <a:pt x="233" y="595"/>
                  </a:lnTo>
                  <a:lnTo>
                    <a:pt x="232" y="595"/>
                  </a:lnTo>
                  <a:lnTo>
                    <a:pt x="230" y="593"/>
                  </a:lnTo>
                  <a:lnTo>
                    <a:pt x="229" y="592"/>
                  </a:lnTo>
                  <a:lnTo>
                    <a:pt x="228" y="591"/>
                  </a:lnTo>
                  <a:lnTo>
                    <a:pt x="227" y="591"/>
                  </a:lnTo>
                  <a:lnTo>
                    <a:pt x="226" y="591"/>
                  </a:lnTo>
                  <a:lnTo>
                    <a:pt x="225" y="591"/>
                  </a:lnTo>
                  <a:lnTo>
                    <a:pt x="223" y="591"/>
                  </a:lnTo>
                  <a:lnTo>
                    <a:pt x="222" y="591"/>
                  </a:lnTo>
                  <a:lnTo>
                    <a:pt x="220" y="591"/>
                  </a:lnTo>
                  <a:lnTo>
                    <a:pt x="219" y="592"/>
                  </a:lnTo>
                  <a:lnTo>
                    <a:pt x="218" y="592"/>
                  </a:lnTo>
                  <a:lnTo>
                    <a:pt x="217" y="593"/>
                  </a:lnTo>
                  <a:lnTo>
                    <a:pt x="217" y="593"/>
                  </a:lnTo>
                  <a:lnTo>
                    <a:pt x="217" y="594"/>
                  </a:lnTo>
                  <a:lnTo>
                    <a:pt x="216" y="594"/>
                  </a:lnTo>
                  <a:lnTo>
                    <a:pt x="216" y="594"/>
                  </a:lnTo>
                  <a:lnTo>
                    <a:pt x="216" y="594"/>
                  </a:lnTo>
                  <a:lnTo>
                    <a:pt x="215" y="593"/>
                  </a:lnTo>
                  <a:lnTo>
                    <a:pt x="215" y="592"/>
                  </a:lnTo>
                  <a:lnTo>
                    <a:pt x="213" y="589"/>
                  </a:lnTo>
                  <a:lnTo>
                    <a:pt x="213" y="588"/>
                  </a:lnTo>
                  <a:lnTo>
                    <a:pt x="212" y="587"/>
                  </a:lnTo>
                  <a:lnTo>
                    <a:pt x="211" y="586"/>
                  </a:lnTo>
                  <a:lnTo>
                    <a:pt x="211" y="585"/>
                  </a:lnTo>
                  <a:lnTo>
                    <a:pt x="210" y="584"/>
                  </a:lnTo>
                  <a:lnTo>
                    <a:pt x="209" y="583"/>
                  </a:lnTo>
                  <a:lnTo>
                    <a:pt x="206" y="581"/>
                  </a:lnTo>
                  <a:lnTo>
                    <a:pt x="205" y="580"/>
                  </a:lnTo>
                  <a:lnTo>
                    <a:pt x="203" y="580"/>
                  </a:lnTo>
                  <a:lnTo>
                    <a:pt x="201" y="578"/>
                  </a:lnTo>
                  <a:lnTo>
                    <a:pt x="198" y="577"/>
                  </a:lnTo>
                  <a:lnTo>
                    <a:pt x="196" y="576"/>
                  </a:lnTo>
                  <a:lnTo>
                    <a:pt x="194" y="575"/>
                  </a:lnTo>
                  <a:lnTo>
                    <a:pt x="193" y="574"/>
                  </a:lnTo>
                  <a:lnTo>
                    <a:pt x="192" y="573"/>
                  </a:lnTo>
                  <a:lnTo>
                    <a:pt x="191" y="572"/>
                  </a:lnTo>
                  <a:lnTo>
                    <a:pt x="190" y="571"/>
                  </a:lnTo>
                  <a:lnTo>
                    <a:pt x="189" y="568"/>
                  </a:lnTo>
                  <a:lnTo>
                    <a:pt x="188" y="567"/>
                  </a:lnTo>
                  <a:lnTo>
                    <a:pt x="187" y="566"/>
                  </a:lnTo>
                  <a:lnTo>
                    <a:pt x="186" y="565"/>
                  </a:lnTo>
                  <a:lnTo>
                    <a:pt x="186" y="565"/>
                  </a:lnTo>
                  <a:lnTo>
                    <a:pt x="185" y="565"/>
                  </a:lnTo>
                  <a:lnTo>
                    <a:pt x="184" y="564"/>
                  </a:lnTo>
                  <a:lnTo>
                    <a:pt x="183" y="564"/>
                  </a:lnTo>
                  <a:lnTo>
                    <a:pt x="182" y="564"/>
                  </a:lnTo>
                  <a:lnTo>
                    <a:pt x="179" y="564"/>
                  </a:lnTo>
                  <a:lnTo>
                    <a:pt x="179" y="564"/>
                  </a:lnTo>
                  <a:lnTo>
                    <a:pt x="178" y="563"/>
                  </a:lnTo>
                  <a:lnTo>
                    <a:pt x="177" y="563"/>
                  </a:lnTo>
                  <a:lnTo>
                    <a:pt x="177" y="563"/>
                  </a:lnTo>
                  <a:lnTo>
                    <a:pt x="177" y="562"/>
                  </a:lnTo>
                  <a:lnTo>
                    <a:pt x="177" y="561"/>
                  </a:lnTo>
                  <a:lnTo>
                    <a:pt x="177" y="561"/>
                  </a:lnTo>
                  <a:lnTo>
                    <a:pt x="177" y="560"/>
                  </a:lnTo>
                  <a:lnTo>
                    <a:pt x="177" y="559"/>
                  </a:lnTo>
                  <a:lnTo>
                    <a:pt x="177" y="559"/>
                  </a:lnTo>
                  <a:lnTo>
                    <a:pt x="178" y="557"/>
                  </a:lnTo>
                  <a:lnTo>
                    <a:pt x="179" y="556"/>
                  </a:lnTo>
                  <a:lnTo>
                    <a:pt x="180" y="554"/>
                  </a:lnTo>
                  <a:lnTo>
                    <a:pt x="182" y="551"/>
                  </a:lnTo>
                  <a:lnTo>
                    <a:pt x="183" y="551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89" y="544"/>
                  </a:lnTo>
                  <a:lnTo>
                    <a:pt x="190" y="543"/>
                  </a:lnTo>
                  <a:lnTo>
                    <a:pt x="190" y="542"/>
                  </a:lnTo>
                  <a:lnTo>
                    <a:pt x="191" y="541"/>
                  </a:lnTo>
                  <a:lnTo>
                    <a:pt x="192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5" y="531"/>
                  </a:lnTo>
                  <a:lnTo>
                    <a:pt x="196" y="530"/>
                  </a:lnTo>
                  <a:lnTo>
                    <a:pt x="197" y="529"/>
                  </a:lnTo>
                  <a:lnTo>
                    <a:pt x="197" y="528"/>
                  </a:lnTo>
                  <a:lnTo>
                    <a:pt x="197" y="527"/>
                  </a:lnTo>
                  <a:lnTo>
                    <a:pt x="198" y="524"/>
                  </a:lnTo>
                  <a:lnTo>
                    <a:pt x="198" y="523"/>
                  </a:lnTo>
                  <a:lnTo>
                    <a:pt x="199" y="521"/>
                  </a:lnTo>
                  <a:lnTo>
                    <a:pt x="200" y="520"/>
                  </a:lnTo>
                  <a:lnTo>
                    <a:pt x="201" y="518"/>
                  </a:lnTo>
                  <a:lnTo>
                    <a:pt x="202" y="515"/>
                  </a:lnTo>
                  <a:lnTo>
                    <a:pt x="203" y="514"/>
                  </a:lnTo>
                  <a:lnTo>
                    <a:pt x="204" y="514"/>
                  </a:lnTo>
                  <a:lnTo>
                    <a:pt x="204" y="513"/>
                  </a:lnTo>
                  <a:lnTo>
                    <a:pt x="205" y="513"/>
                  </a:lnTo>
                  <a:lnTo>
                    <a:pt x="206" y="513"/>
                  </a:lnTo>
                  <a:lnTo>
                    <a:pt x="207" y="512"/>
                  </a:lnTo>
                  <a:lnTo>
                    <a:pt x="210" y="512"/>
                  </a:lnTo>
                  <a:lnTo>
                    <a:pt x="213" y="511"/>
                  </a:lnTo>
                  <a:lnTo>
                    <a:pt x="214" y="510"/>
                  </a:lnTo>
                  <a:lnTo>
                    <a:pt x="216" y="510"/>
                  </a:lnTo>
                  <a:lnTo>
                    <a:pt x="216" y="509"/>
                  </a:lnTo>
                  <a:lnTo>
                    <a:pt x="217" y="509"/>
                  </a:lnTo>
                  <a:lnTo>
                    <a:pt x="218" y="508"/>
                  </a:lnTo>
                  <a:lnTo>
                    <a:pt x="218" y="508"/>
                  </a:lnTo>
                  <a:lnTo>
                    <a:pt x="219" y="506"/>
                  </a:lnTo>
                  <a:lnTo>
                    <a:pt x="219" y="504"/>
                  </a:lnTo>
                  <a:lnTo>
                    <a:pt x="220" y="503"/>
                  </a:lnTo>
                  <a:lnTo>
                    <a:pt x="220" y="502"/>
                  </a:lnTo>
                  <a:lnTo>
                    <a:pt x="220" y="501"/>
                  </a:lnTo>
                  <a:lnTo>
                    <a:pt x="219" y="500"/>
                  </a:lnTo>
                  <a:lnTo>
                    <a:pt x="219" y="499"/>
                  </a:lnTo>
                  <a:lnTo>
                    <a:pt x="218" y="498"/>
                  </a:lnTo>
                  <a:lnTo>
                    <a:pt x="215" y="494"/>
                  </a:lnTo>
                  <a:lnTo>
                    <a:pt x="214" y="493"/>
                  </a:lnTo>
                  <a:lnTo>
                    <a:pt x="214" y="492"/>
                  </a:lnTo>
                  <a:lnTo>
                    <a:pt x="212" y="492"/>
                  </a:lnTo>
                  <a:lnTo>
                    <a:pt x="210" y="490"/>
                  </a:lnTo>
                  <a:lnTo>
                    <a:pt x="208" y="489"/>
                  </a:lnTo>
                  <a:lnTo>
                    <a:pt x="207" y="488"/>
                  </a:lnTo>
                  <a:lnTo>
                    <a:pt x="206" y="487"/>
                  </a:lnTo>
                  <a:lnTo>
                    <a:pt x="206" y="486"/>
                  </a:lnTo>
                  <a:lnTo>
                    <a:pt x="205" y="486"/>
                  </a:lnTo>
                  <a:lnTo>
                    <a:pt x="205" y="485"/>
                  </a:lnTo>
                  <a:lnTo>
                    <a:pt x="205" y="484"/>
                  </a:lnTo>
                  <a:lnTo>
                    <a:pt x="205" y="483"/>
                  </a:lnTo>
                  <a:lnTo>
                    <a:pt x="205" y="482"/>
                  </a:lnTo>
                  <a:lnTo>
                    <a:pt x="206" y="481"/>
                  </a:lnTo>
                  <a:lnTo>
                    <a:pt x="206" y="481"/>
                  </a:lnTo>
                  <a:lnTo>
                    <a:pt x="206" y="480"/>
                  </a:lnTo>
                  <a:lnTo>
                    <a:pt x="205" y="479"/>
                  </a:lnTo>
                  <a:lnTo>
                    <a:pt x="205" y="478"/>
                  </a:lnTo>
                  <a:lnTo>
                    <a:pt x="205" y="477"/>
                  </a:lnTo>
                  <a:lnTo>
                    <a:pt x="204" y="477"/>
                  </a:lnTo>
                  <a:lnTo>
                    <a:pt x="203" y="476"/>
                  </a:lnTo>
                  <a:lnTo>
                    <a:pt x="202" y="475"/>
                  </a:lnTo>
                  <a:lnTo>
                    <a:pt x="201" y="475"/>
                  </a:lnTo>
                  <a:lnTo>
                    <a:pt x="200" y="474"/>
                  </a:lnTo>
                  <a:lnTo>
                    <a:pt x="199" y="474"/>
                  </a:lnTo>
                  <a:lnTo>
                    <a:pt x="198" y="474"/>
                  </a:lnTo>
                  <a:lnTo>
                    <a:pt x="198" y="474"/>
                  </a:lnTo>
                  <a:lnTo>
                    <a:pt x="197" y="474"/>
                  </a:lnTo>
                  <a:lnTo>
                    <a:pt x="196" y="474"/>
                  </a:lnTo>
                  <a:lnTo>
                    <a:pt x="195" y="474"/>
                  </a:lnTo>
                  <a:lnTo>
                    <a:pt x="195" y="474"/>
                  </a:lnTo>
                  <a:lnTo>
                    <a:pt x="193" y="475"/>
                  </a:lnTo>
                  <a:lnTo>
                    <a:pt x="191" y="476"/>
                  </a:lnTo>
                  <a:lnTo>
                    <a:pt x="191" y="476"/>
                  </a:lnTo>
                  <a:lnTo>
                    <a:pt x="187" y="476"/>
                  </a:lnTo>
                  <a:lnTo>
                    <a:pt x="185" y="477"/>
                  </a:lnTo>
                  <a:lnTo>
                    <a:pt x="183" y="477"/>
                  </a:lnTo>
                  <a:lnTo>
                    <a:pt x="180" y="479"/>
                  </a:lnTo>
                  <a:lnTo>
                    <a:pt x="178" y="479"/>
                  </a:lnTo>
                  <a:lnTo>
                    <a:pt x="177" y="480"/>
                  </a:lnTo>
                  <a:lnTo>
                    <a:pt x="175" y="480"/>
                  </a:lnTo>
                  <a:lnTo>
                    <a:pt x="173" y="480"/>
                  </a:lnTo>
                  <a:lnTo>
                    <a:pt x="169" y="480"/>
                  </a:lnTo>
                  <a:lnTo>
                    <a:pt x="166" y="480"/>
                  </a:lnTo>
                  <a:lnTo>
                    <a:pt x="164" y="480"/>
                  </a:lnTo>
                  <a:lnTo>
                    <a:pt x="162" y="480"/>
                  </a:lnTo>
                  <a:lnTo>
                    <a:pt x="161" y="479"/>
                  </a:lnTo>
                  <a:lnTo>
                    <a:pt x="156" y="478"/>
                  </a:lnTo>
                  <a:lnTo>
                    <a:pt x="155" y="478"/>
                  </a:lnTo>
                  <a:lnTo>
                    <a:pt x="154" y="478"/>
                  </a:lnTo>
                  <a:lnTo>
                    <a:pt x="153" y="477"/>
                  </a:lnTo>
                  <a:lnTo>
                    <a:pt x="152" y="477"/>
                  </a:lnTo>
                  <a:lnTo>
                    <a:pt x="150" y="478"/>
                  </a:lnTo>
                  <a:lnTo>
                    <a:pt x="149" y="478"/>
                  </a:lnTo>
                  <a:lnTo>
                    <a:pt x="147" y="479"/>
                  </a:lnTo>
                  <a:lnTo>
                    <a:pt x="146" y="479"/>
                  </a:lnTo>
                  <a:lnTo>
                    <a:pt x="146" y="479"/>
                  </a:lnTo>
                  <a:lnTo>
                    <a:pt x="145" y="479"/>
                  </a:lnTo>
                  <a:lnTo>
                    <a:pt x="145" y="479"/>
                  </a:lnTo>
                  <a:lnTo>
                    <a:pt x="144" y="479"/>
                  </a:lnTo>
                  <a:lnTo>
                    <a:pt x="143" y="479"/>
                  </a:lnTo>
                  <a:lnTo>
                    <a:pt x="140" y="477"/>
                  </a:lnTo>
                  <a:lnTo>
                    <a:pt x="133" y="473"/>
                  </a:lnTo>
                  <a:lnTo>
                    <a:pt x="131" y="471"/>
                  </a:lnTo>
                  <a:lnTo>
                    <a:pt x="129" y="470"/>
                  </a:lnTo>
                  <a:lnTo>
                    <a:pt x="128" y="469"/>
                  </a:lnTo>
                  <a:lnTo>
                    <a:pt x="124" y="465"/>
                  </a:lnTo>
                  <a:lnTo>
                    <a:pt x="120" y="463"/>
                  </a:lnTo>
                  <a:lnTo>
                    <a:pt x="119" y="461"/>
                  </a:lnTo>
                  <a:lnTo>
                    <a:pt x="116" y="459"/>
                  </a:lnTo>
                  <a:lnTo>
                    <a:pt x="115" y="458"/>
                  </a:lnTo>
                  <a:lnTo>
                    <a:pt x="114" y="457"/>
                  </a:lnTo>
                  <a:lnTo>
                    <a:pt x="114" y="456"/>
                  </a:lnTo>
                  <a:lnTo>
                    <a:pt x="113" y="454"/>
                  </a:lnTo>
                  <a:lnTo>
                    <a:pt x="112" y="452"/>
                  </a:lnTo>
                  <a:lnTo>
                    <a:pt x="111" y="450"/>
                  </a:lnTo>
                  <a:lnTo>
                    <a:pt x="111" y="449"/>
                  </a:lnTo>
                  <a:lnTo>
                    <a:pt x="111" y="447"/>
                  </a:lnTo>
                  <a:lnTo>
                    <a:pt x="111" y="445"/>
                  </a:lnTo>
                  <a:lnTo>
                    <a:pt x="111" y="442"/>
                  </a:lnTo>
                  <a:lnTo>
                    <a:pt x="112" y="438"/>
                  </a:lnTo>
                  <a:lnTo>
                    <a:pt x="112" y="435"/>
                  </a:lnTo>
                  <a:lnTo>
                    <a:pt x="112" y="434"/>
                  </a:lnTo>
                  <a:lnTo>
                    <a:pt x="112" y="433"/>
                  </a:lnTo>
                  <a:lnTo>
                    <a:pt x="112" y="431"/>
                  </a:lnTo>
                  <a:lnTo>
                    <a:pt x="112" y="430"/>
                  </a:lnTo>
                  <a:lnTo>
                    <a:pt x="111" y="428"/>
                  </a:lnTo>
                  <a:lnTo>
                    <a:pt x="111" y="425"/>
                  </a:lnTo>
                  <a:lnTo>
                    <a:pt x="110" y="424"/>
                  </a:lnTo>
                  <a:lnTo>
                    <a:pt x="110" y="423"/>
                  </a:lnTo>
                  <a:lnTo>
                    <a:pt x="109" y="422"/>
                  </a:lnTo>
                  <a:lnTo>
                    <a:pt x="108" y="421"/>
                  </a:lnTo>
                  <a:lnTo>
                    <a:pt x="108" y="420"/>
                  </a:lnTo>
                  <a:lnTo>
                    <a:pt x="107" y="419"/>
                  </a:lnTo>
                  <a:lnTo>
                    <a:pt x="106" y="419"/>
                  </a:lnTo>
                  <a:lnTo>
                    <a:pt x="105" y="419"/>
                  </a:lnTo>
                  <a:lnTo>
                    <a:pt x="104" y="418"/>
                  </a:lnTo>
                  <a:lnTo>
                    <a:pt x="103" y="418"/>
                  </a:lnTo>
                  <a:lnTo>
                    <a:pt x="101" y="418"/>
                  </a:lnTo>
                  <a:lnTo>
                    <a:pt x="99" y="418"/>
                  </a:lnTo>
                  <a:lnTo>
                    <a:pt x="98" y="418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89" y="419"/>
                  </a:lnTo>
                  <a:lnTo>
                    <a:pt x="87" y="420"/>
                  </a:lnTo>
                  <a:lnTo>
                    <a:pt x="83" y="421"/>
                  </a:lnTo>
                  <a:lnTo>
                    <a:pt x="81" y="421"/>
                  </a:lnTo>
                  <a:lnTo>
                    <a:pt x="76" y="422"/>
                  </a:lnTo>
                  <a:lnTo>
                    <a:pt x="75" y="422"/>
                  </a:lnTo>
                  <a:lnTo>
                    <a:pt x="75" y="422"/>
                  </a:lnTo>
                  <a:lnTo>
                    <a:pt x="74" y="421"/>
                  </a:lnTo>
                  <a:lnTo>
                    <a:pt x="73" y="421"/>
                  </a:lnTo>
                  <a:lnTo>
                    <a:pt x="72" y="420"/>
                  </a:lnTo>
                  <a:lnTo>
                    <a:pt x="71" y="418"/>
                  </a:lnTo>
                  <a:lnTo>
                    <a:pt x="70" y="418"/>
                  </a:lnTo>
                  <a:lnTo>
                    <a:pt x="69" y="417"/>
                  </a:lnTo>
                  <a:lnTo>
                    <a:pt x="67" y="416"/>
                  </a:lnTo>
                  <a:lnTo>
                    <a:pt x="65" y="415"/>
                  </a:lnTo>
                  <a:lnTo>
                    <a:pt x="62" y="414"/>
                  </a:lnTo>
                  <a:lnTo>
                    <a:pt x="57" y="412"/>
                  </a:lnTo>
                  <a:lnTo>
                    <a:pt x="50" y="411"/>
                  </a:lnTo>
                  <a:lnTo>
                    <a:pt x="49" y="410"/>
                  </a:lnTo>
                  <a:lnTo>
                    <a:pt x="48" y="410"/>
                  </a:lnTo>
                  <a:lnTo>
                    <a:pt x="47" y="410"/>
                  </a:lnTo>
                  <a:lnTo>
                    <a:pt x="46" y="410"/>
                  </a:lnTo>
                  <a:lnTo>
                    <a:pt x="46" y="410"/>
                  </a:lnTo>
                  <a:lnTo>
                    <a:pt x="45" y="411"/>
                  </a:lnTo>
                  <a:lnTo>
                    <a:pt x="43" y="411"/>
                  </a:lnTo>
                  <a:lnTo>
                    <a:pt x="39" y="413"/>
                  </a:lnTo>
                  <a:lnTo>
                    <a:pt x="38" y="414"/>
                  </a:lnTo>
                  <a:lnTo>
                    <a:pt x="36" y="415"/>
                  </a:lnTo>
                  <a:lnTo>
                    <a:pt x="35" y="415"/>
                  </a:lnTo>
                  <a:lnTo>
                    <a:pt x="33" y="415"/>
                  </a:lnTo>
                  <a:lnTo>
                    <a:pt x="32" y="415"/>
                  </a:lnTo>
                  <a:lnTo>
                    <a:pt x="30" y="415"/>
                  </a:lnTo>
                  <a:lnTo>
                    <a:pt x="28" y="414"/>
                  </a:lnTo>
                  <a:lnTo>
                    <a:pt x="27" y="414"/>
                  </a:lnTo>
                  <a:lnTo>
                    <a:pt x="27" y="413"/>
                  </a:lnTo>
                  <a:lnTo>
                    <a:pt x="26" y="413"/>
                  </a:lnTo>
                  <a:lnTo>
                    <a:pt x="25" y="412"/>
                  </a:lnTo>
                  <a:lnTo>
                    <a:pt x="24" y="411"/>
                  </a:lnTo>
                  <a:lnTo>
                    <a:pt x="23" y="411"/>
                  </a:lnTo>
                  <a:lnTo>
                    <a:pt x="20" y="407"/>
                  </a:lnTo>
                  <a:lnTo>
                    <a:pt x="19" y="405"/>
                  </a:lnTo>
                  <a:lnTo>
                    <a:pt x="17" y="404"/>
                  </a:lnTo>
                  <a:lnTo>
                    <a:pt x="16" y="403"/>
                  </a:lnTo>
                  <a:lnTo>
                    <a:pt x="15" y="402"/>
                  </a:lnTo>
                  <a:lnTo>
                    <a:pt x="14" y="402"/>
                  </a:lnTo>
                  <a:lnTo>
                    <a:pt x="14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0" y="401"/>
                  </a:lnTo>
                  <a:lnTo>
                    <a:pt x="6" y="400"/>
                  </a:lnTo>
                  <a:lnTo>
                    <a:pt x="5" y="400"/>
                  </a:lnTo>
                  <a:lnTo>
                    <a:pt x="4" y="400"/>
                  </a:lnTo>
                  <a:lnTo>
                    <a:pt x="3" y="399"/>
                  </a:lnTo>
                  <a:lnTo>
                    <a:pt x="2" y="399"/>
                  </a:lnTo>
                  <a:lnTo>
                    <a:pt x="1" y="39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1" y="397"/>
                  </a:lnTo>
                  <a:lnTo>
                    <a:pt x="2" y="396"/>
                  </a:lnTo>
                  <a:lnTo>
                    <a:pt x="3" y="395"/>
                  </a:lnTo>
                  <a:lnTo>
                    <a:pt x="4" y="395"/>
                  </a:lnTo>
                  <a:lnTo>
                    <a:pt x="4" y="394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5" y="392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283">
              <a:extLst>
                <a:ext uri="{FF2B5EF4-FFF2-40B4-BE49-F238E27FC236}">
                  <a16:creationId xmlns:a16="http://schemas.microsoft.com/office/drawing/2014/main" id="{8B7314C4-817E-3AAD-563D-24A55CB26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1128" y="3786248"/>
              <a:ext cx="314176" cy="521119"/>
            </a:xfrm>
            <a:custGeom>
              <a:avLst/>
              <a:gdLst>
                <a:gd name="T0" fmla="*/ 87 w 262"/>
                <a:gd name="T1" fmla="*/ 390 h 396"/>
                <a:gd name="T2" fmla="*/ 75 w 262"/>
                <a:gd name="T3" fmla="*/ 385 h 396"/>
                <a:gd name="T4" fmla="*/ 62 w 262"/>
                <a:gd name="T5" fmla="*/ 376 h 396"/>
                <a:gd name="T6" fmla="*/ 54 w 262"/>
                <a:gd name="T7" fmla="*/ 375 h 396"/>
                <a:gd name="T8" fmla="*/ 40 w 262"/>
                <a:gd name="T9" fmla="*/ 381 h 396"/>
                <a:gd name="T10" fmla="*/ 30 w 262"/>
                <a:gd name="T11" fmla="*/ 376 h 396"/>
                <a:gd name="T12" fmla="*/ 15 w 262"/>
                <a:gd name="T13" fmla="*/ 360 h 396"/>
                <a:gd name="T14" fmla="*/ 7 w 262"/>
                <a:gd name="T15" fmla="*/ 346 h 396"/>
                <a:gd name="T16" fmla="*/ 11 w 262"/>
                <a:gd name="T17" fmla="*/ 337 h 396"/>
                <a:gd name="T18" fmla="*/ 13 w 262"/>
                <a:gd name="T19" fmla="*/ 331 h 396"/>
                <a:gd name="T20" fmla="*/ 4 w 262"/>
                <a:gd name="T21" fmla="*/ 321 h 396"/>
                <a:gd name="T22" fmla="*/ 0 w 262"/>
                <a:gd name="T23" fmla="*/ 313 h 396"/>
                <a:gd name="T24" fmla="*/ 4 w 262"/>
                <a:gd name="T25" fmla="*/ 299 h 396"/>
                <a:gd name="T26" fmla="*/ 5 w 262"/>
                <a:gd name="T27" fmla="*/ 286 h 396"/>
                <a:gd name="T28" fmla="*/ 11 w 262"/>
                <a:gd name="T29" fmla="*/ 268 h 396"/>
                <a:gd name="T30" fmla="*/ 13 w 262"/>
                <a:gd name="T31" fmla="*/ 254 h 396"/>
                <a:gd name="T32" fmla="*/ 13 w 262"/>
                <a:gd name="T33" fmla="*/ 240 h 396"/>
                <a:gd name="T34" fmla="*/ 7 w 262"/>
                <a:gd name="T35" fmla="*/ 228 h 396"/>
                <a:gd name="T36" fmla="*/ 8 w 262"/>
                <a:gd name="T37" fmla="*/ 224 h 396"/>
                <a:gd name="T38" fmla="*/ 16 w 262"/>
                <a:gd name="T39" fmla="*/ 220 h 396"/>
                <a:gd name="T40" fmla="*/ 17 w 262"/>
                <a:gd name="T41" fmla="*/ 213 h 396"/>
                <a:gd name="T42" fmla="*/ 18 w 262"/>
                <a:gd name="T43" fmla="*/ 200 h 396"/>
                <a:gd name="T44" fmla="*/ 21 w 262"/>
                <a:gd name="T45" fmla="*/ 189 h 396"/>
                <a:gd name="T46" fmla="*/ 33 w 262"/>
                <a:gd name="T47" fmla="*/ 185 h 396"/>
                <a:gd name="T48" fmla="*/ 37 w 262"/>
                <a:gd name="T49" fmla="*/ 181 h 396"/>
                <a:gd name="T50" fmla="*/ 36 w 262"/>
                <a:gd name="T51" fmla="*/ 173 h 396"/>
                <a:gd name="T52" fmla="*/ 40 w 262"/>
                <a:gd name="T53" fmla="*/ 170 h 396"/>
                <a:gd name="T54" fmla="*/ 53 w 262"/>
                <a:gd name="T55" fmla="*/ 171 h 396"/>
                <a:gd name="T56" fmla="*/ 71 w 262"/>
                <a:gd name="T57" fmla="*/ 173 h 396"/>
                <a:gd name="T58" fmla="*/ 88 w 262"/>
                <a:gd name="T59" fmla="*/ 169 h 396"/>
                <a:gd name="T60" fmla="*/ 98 w 262"/>
                <a:gd name="T61" fmla="*/ 169 h 396"/>
                <a:gd name="T62" fmla="*/ 110 w 262"/>
                <a:gd name="T63" fmla="*/ 174 h 396"/>
                <a:gd name="T64" fmla="*/ 114 w 262"/>
                <a:gd name="T65" fmla="*/ 174 h 396"/>
                <a:gd name="T66" fmla="*/ 119 w 262"/>
                <a:gd name="T67" fmla="*/ 165 h 396"/>
                <a:gd name="T68" fmla="*/ 125 w 262"/>
                <a:gd name="T69" fmla="*/ 161 h 396"/>
                <a:gd name="T70" fmla="*/ 137 w 262"/>
                <a:gd name="T71" fmla="*/ 162 h 396"/>
                <a:gd name="T72" fmla="*/ 147 w 262"/>
                <a:gd name="T73" fmla="*/ 156 h 396"/>
                <a:gd name="T74" fmla="*/ 150 w 262"/>
                <a:gd name="T75" fmla="*/ 149 h 396"/>
                <a:gd name="T76" fmla="*/ 148 w 262"/>
                <a:gd name="T77" fmla="*/ 139 h 396"/>
                <a:gd name="T78" fmla="*/ 141 w 262"/>
                <a:gd name="T79" fmla="*/ 131 h 396"/>
                <a:gd name="T80" fmla="*/ 125 w 262"/>
                <a:gd name="T81" fmla="*/ 124 h 396"/>
                <a:gd name="T82" fmla="*/ 122 w 262"/>
                <a:gd name="T83" fmla="*/ 114 h 396"/>
                <a:gd name="T84" fmla="*/ 123 w 262"/>
                <a:gd name="T85" fmla="*/ 104 h 396"/>
                <a:gd name="T86" fmla="*/ 135 w 262"/>
                <a:gd name="T87" fmla="*/ 87 h 396"/>
                <a:gd name="T88" fmla="*/ 141 w 262"/>
                <a:gd name="T89" fmla="*/ 73 h 396"/>
                <a:gd name="T90" fmla="*/ 147 w 262"/>
                <a:gd name="T91" fmla="*/ 68 h 396"/>
                <a:gd name="T92" fmla="*/ 154 w 262"/>
                <a:gd name="T93" fmla="*/ 69 h 396"/>
                <a:gd name="T94" fmla="*/ 161 w 262"/>
                <a:gd name="T95" fmla="*/ 69 h 396"/>
                <a:gd name="T96" fmla="*/ 177 w 262"/>
                <a:gd name="T97" fmla="*/ 62 h 396"/>
                <a:gd name="T98" fmla="*/ 194 w 262"/>
                <a:gd name="T99" fmla="*/ 57 h 396"/>
                <a:gd name="T100" fmla="*/ 205 w 262"/>
                <a:gd name="T101" fmla="*/ 46 h 396"/>
                <a:gd name="T102" fmla="*/ 213 w 262"/>
                <a:gd name="T103" fmla="*/ 43 h 396"/>
                <a:gd name="T104" fmla="*/ 225 w 262"/>
                <a:gd name="T105" fmla="*/ 42 h 396"/>
                <a:gd name="T106" fmla="*/ 228 w 262"/>
                <a:gd name="T107" fmla="*/ 38 h 396"/>
                <a:gd name="T108" fmla="*/ 225 w 262"/>
                <a:gd name="T109" fmla="*/ 28 h 396"/>
                <a:gd name="T110" fmla="*/ 225 w 262"/>
                <a:gd name="T111" fmla="*/ 22 h 396"/>
                <a:gd name="T112" fmla="*/ 231 w 262"/>
                <a:gd name="T113" fmla="*/ 15 h 396"/>
                <a:gd name="T114" fmla="*/ 241 w 262"/>
                <a:gd name="T115" fmla="*/ 12 h 396"/>
                <a:gd name="T116" fmla="*/ 252 w 262"/>
                <a:gd name="T117" fmla="*/ 4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396">
                  <a:moveTo>
                    <a:pt x="87" y="396"/>
                  </a:moveTo>
                  <a:lnTo>
                    <a:pt x="88" y="394"/>
                  </a:lnTo>
                  <a:lnTo>
                    <a:pt x="88" y="393"/>
                  </a:lnTo>
                  <a:lnTo>
                    <a:pt x="88" y="393"/>
                  </a:lnTo>
                  <a:lnTo>
                    <a:pt x="88" y="392"/>
                  </a:lnTo>
                  <a:lnTo>
                    <a:pt x="87" y="391"/>
                  </a:lnTo>
                  <a:lnTo>
                    <a:pt x="87" y="390"/>
                  </a:lnTo>
                  <a:lnTo>
                    <a:pt x="86" y="390"/>
                  </a:lnTo>
                  <a:lnTo>
                    <a:pt x="86" y="389"/>
                  </a:lnTo>
                  <a:lnTo>
                    <a:pt x="85" y="389"/>
                  </a:lnTo>
                  <a:lnTo>
                    <a:pt x="84" y="388"/>
                  </a:lnTo>
                  <a:lnTo>
                    <a:pt x="82" y="387"/>
                  </a:lnTo>
                  <a:lnTo>
                    <a:pt x="80" y="387"/>
                  </a:lnTo>
                  <a:lnTo>
                    <a:pt x="75" y="385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70" y="383"/>
                  </a:lnTo>
                  <a:lnTo>
                    <a:pt x="68" y="381"/>
                  </a:lnTo>
                  <a:lnTo>
                    <a:pt x="66" y="380"/>
                  </a:lnTo>
                  <a:lnTo>
                    <a:pt x="63" y="377"/>
                  </a:lnTo>
                  <a:lnTo>
                    <a:pt x="62" y="376"/>
                  </a:lnTo>
                  <a:lnTo>
                    <a:pt x="61" y="376"/>
                  </a:lnTo>
                  <a:lnTo>
                    <a:pt x="60" y="375"/>
                  </a:lnTo>
                  <a:lnTo>
                    <a:pt x="59" y="375"/>
                  </a:lnTo>
                  <a:lnTo>
                    <a:pt x="58" y="375"/>
                  </a:lnTo>
                  <a:lnTo>
                    <a:pt x="57" y="375"/>
                  </a:lnTo>
                  <a:lnTo>
                    <a:pt x="56" y="375"/>
                  </a:lnTo>
                  <a:lnTo>
                    <a:pt x="54" y="375"/>
                  </a:lnTo>
                  <a:lnTo>
                    <a:pt x="53" y="376"/>
                  </a:lnTo>
                  <a:lnTo>
                    <a:pt x="51" y="376"/>
                  </a:lnTo>
                  <a:lnTo>
                    <a:pt x="49" y="377"/>
                  </a:lnTo>
                  <a:lnTo>
                    <a:pt x="44" y="380"/>
                  </a:lnTo>
                  <a:lnTo>
                    <a:pt x="42" y="380"/>
                  </a:lnTo>
                  <a:lnTo>
                    <a:pt x="41" y="381"/>
                  </a:lnTo>
                  <a:lnTo>
                    <a:pt x="40" y="381"/>
                  </a:lnTo>
                  <a:lnTo>
                    <a:pt x="39" y="381"/>
                  </a:lnTo>
                  <a:lnTo>
                    <a:pt x="38" y="381"/>
                  </a:lnTo>
                  <a:lnTo>
                    <a:pt x="36" y="380"/>
                  </a:lnTo>
                  <a:lnTo>
                    <a:pt x="36" y="380"/>
                  </a:lnTo>
                  <a:lnTo>
                    <a:pt x="35" y="380"/>
                  </a:lnTo>
                  <a:lnTo>
                    <a:pt x="33" y="378"/>
                  </a:lnTo>
                  <a:lnTo>
                    <a:pt x="30" y="376"/>
                  </a:lnTo>
                  <a:lnTo>
                    <a:pt x="27" y="373"/>
                  </a:lnTo>
                  <a:lnTo>
                    <a:pt x="25" y="371"/>
                  </a:lnTo>
                  <a:lnTo>
                    <a:pt x="22" y="368"/>
                  </a:lnTo>
                  <a:lnTo>
                    <a:pt x="21" y="367"/>
                  </a:lnTo>
                  <a:lnTo>
                    <a:pt x="16" y="362"/>
                  </a:lnTo>
                  <a:lnTo>
                    <a:pt x="15" y="361"/>
                  </a:lnTo>
                  <a:lnTo>
                    <a:pt x="15" y="360"/>
                  </a:lnTo>
                  <a:lnTo>
                    <a:pt x="12" y="356"/>
                  </a:lnTo>
                  <a:lnTo>
                    <a:pt x="9" y="352"/>
                  </a:lnTo>
                  <a:lnTo>
                    <a:pt x="8" y="350"/>
                  </a:lnTo>
                  <a:lnTo>
                    <a:pt x="8" y="349"/>
                  </a:lnTo>
                  <a:lnTo>
                    <a:pt x="7" y="348"/>
                  </a:lnTo>
                  <a:lnTo>
                    <a:pt x="7" y="347"/>
                  </a:lnTo>
                  <a:lnTo>
                    <a:pt x="7" y="346"/>
                  </a:lnTo>
                  <a:lnTo>
                    <a:pt x="7" y="345"/>
                  </a:lnTo>
                  <a:lnTo>
                    <a:pt x="7" y="344"/>
                  </a:lnTo>
                  <a:lnTo>
                    <a:pt x="7" y="343"/>
                  </a:lnTo>
                  <a:lnTo>
                    <a:pt x="8" y="342"/>
                  </a:lnTo>
                  <a:lnTo>
                    <a:pt x="9" y="341"/>
                  </a:lnTo>
                  <a:lnTo>
                    <a:pt x="10" y="339"/>
                  </a:lnTo>
                  <a:lnTo>
                    <a:pt x="11" y="337"/>
                  </a:lnTo>
                  <a:lnTo>
                    <a:pt x="13" y="335"/>
                  </a:lnTo>
                  <a:lnTo>
                    <a:pt x="13" y="334"/>
                  </a:lnTo>
                  <a:lnTo>
                    <a:pt x="14" y="333"/>
                  </a:lnTo>
                  <a:lnTo>
                    <a:pt x="14" y="333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3" y="331"/>
                  </a:lnTo>
                  <a:lnTo>
                    <a:pt x="12" y="329"/>
                  </a:lnTo>
                  <a:lnTo>
                    <a:pt x="11" y="328"/>
                  </a:lnTo>
                  <a:lnTo>
                    <a:pt x="11" y="327"/>
                  </a:lnTo>
                  <a:lnTo>
                    <a:pt x="10" y="326"/>
                  </a:lnTo>
                  <a:lnTo>
                    <a:pt x="9" y="325"/>
                  </a:lnTo>
                  <a:lnTo>
                    <a:pt x="6" y="323"/>
                  </a:lnTo>
                  <a:lnTo>
                    <a:pt x="4" y="321"/>
                  </a:lnTo>
                  <a:lnTo>
                    <a:pt x="3" y="320"/>
                  </a:lnTo>
                  <a:lnTo>
                    <a:pt x="2" y="319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1" y="316"/>
                  </a:lnTo>
                  <a:lnTo>
                    <a:pt x="0" y="314"/>
                  </a:lnTo>
                  <a:lnTo>
                    <a:pt x="0" y="313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1" y="308"/>
                  </a:lnTo>
                  <a:lnTo>
                    <a:pt x="1" y="307"/>
                  </a:lnTo>
                  <a:lnTo>
                    <a:pt x="2" y="303"/>
                  </a:lnTo>
                  <a:lnTo>
                    <a:pt x="3" y="301"/>
                  </a:lnTo>
                  <a:lnTo>
                    <a:pt x="4" y="299"/>
                  </a:lnTo>
                  <a:lnTo>
                    <a:pt x="5" y="295"/>
                  </a:lnTo>
                  <a:lnTo>
                    <a:pt x="6" y="290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6" y="288"/>
                  </a:lnTo>
                  <a:lnTo>
                    <a:pt x="5" y="287"/>
                  </a:lnTo>
                  <a:lnTo>
                    <a:pt x="5" y="286"/>
                  </a:lnTo>
                  <a:lnTo>
                    <a:pt x="5" y="285"/>
                  </a:lnTo>
                  <a:lnTo>
                    <a:pt x="6" y="284"/>
                  </a:lnTo>
                  <a:lnTo>
                    <a:pt x="6" y="283"/>
                  </a:lnTo>
                  <a:lnTo>
                    <a:pt x="7" y="279"/>
                  </a:lnTo>
                  <a:lnTo>
                    <a:pt x="9" y="275"/>
                  </a:lnTo>
                  <a:lnTo>
                    <a:pt x="11" y="270"/>
                  </a:lnTo>
                  <a:lnTo>
                    <a:pt x="11" y="268"/>
                  </a:lnTo>
                  <a:lnTo>
                    <a:pt x="12" y="266"/>
                  </a:lnTo>
                  <a:lnTo>
                    <a:pt x="12" y="265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3" y="259"/>
                  </a:lnTo>
                  <a:lnTo>
                    <a:pt x="13" y="255"/>
                  </a:lnTo>
                  <a:lnTo>
                    <a:pt x="13" y="254"/>
                  </a:lnTo>
                  <a:lnTo>
                    <a:pt x="13" y="252"/>
                  </a:lnTo>
                  <a:lnTo>
                    <a:pt x="14" y="248"/>
                  </a:lnTo>
                  <a:lnTo>
                    <a:pt x="14" y="247"/>
                  </a:lnTo>
                  <a:lnTo>
                    <a:pt x="14" y="245"/>
                  </a:lnTo>
                  <a:lnTo>
                    <a:pt x="13" y="242"/>
                  </a:lnTo>
                  <a:lnTo>
                    <a:pt x="13" y="241"/>
                  </a:lnTo>
                  <a:lnTo>
                    <a:pt x="13" y="240"/>
                  </a:lnTo>
                  <a:lnTo>
                    <a:pt x="12" y="238"/>
                  </a:lnTo>
                  <a:lnTo>
                    <a:pt x="12" y="237"/>
                  </a:lnTo>
                  <a:lnTo>
                    <a:pt x="11" y="235"/>
                  </a:lnTo>
                  <a:lnTo>
                    <a:pt x="11" y="234"/>
                  </a:lnTo>
                  <a:lnTo>
                    <a:pt x="8" y="230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7"/>
                  </a:lnTo>
                  <a:lnTo>
                    <a:pt x="7" y="227"/>
                  </a:lnTo>
                  <a:lnTo>
                    <a:pt x="7" y="226"/>
                  </a:lnTo>
                  <a:lnTo>
                    <a:pt x="7" y="225"/>
                  </a:lnTo>
                  <a:lnTo>
                    <a:pt x="7" y="225"/>
                  </a:lnTo>
                  <a:lnTo>
                    <a:pt x="8" y="225"/>
                  </a:lnTo>
                  <a:lnTo>
                    <a:pt x="8" y="224"/>
                  </a:lnTo>
                  <a:lnTo>
                    <a:pt x="9" y="223"/>
                  </a:lnTo>
                  <a:lnTo>
                    <a:pt x="10" y="223"/>
                  </a:lnTo>
                  <a:lnTo>
                    <a:pt x="11" y="222"/>
                  </a:lnTo>
                  <a:lnTo>
                    <a:pt x="13" y="222"/>
                  </a:lnTo>
                  <a:lnTo>
                    <a:pt x="14" y="221"/>
                  </a:lnTo>
                  <a:lnTo>
                    <a:pt x="15" y="221"/>
                  </a:lnTo>
                  <a:lnTo>
                    <a:pt x="16" y="220"/>
                  </a:lnTo>
                  <a:lnTo>
                    <a:pt x="16" y="219"/>
                  </a:lnTo>
                  <a:lnTo>
                    <a:pt x="17" y="218"/>
                  </a:lnTo>
                  <a:lnTo>
                    <a:pt x="17" y="217"/>
                  </a:lnTo>
                  <a:lnTo>
                    <a:pt x="17" y="217"/>
                  </a:lnTo>
                  <a:lnTo>
                    <a:pt x="17" y="216"/>
                  </a:lnTo>
                  <a:lnTo>
                    <a:pt x="17" y="215"/>
                  </a:lnTo>
                  <a:lnTo>
                    <a:pt x="17" y="213"/>
                  </a:lnTo>
                  <a:lnTo>
                    <a:pt x="17" y="212"/>
                  </a:lnTo>
                  <a:lnTo>
                    <a:pt x="16" y="206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6" y="204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9" y="198"/>
                  </a:lnTo>
                  <a:lnTo>
                    <a:pt x="19" y="194"/>
                  </a:lnTo>
                  <a:lnTo>
                    <a:pt x="20" y="193"/>
                  </a:lnTo>
                  <a:lnTo>
                    <a:pt x="20" y="192"/>
                  </a:lnTo>
                  <a:lnTo>
                    <a:pt x="20" y="191"/>
                  </a:lnTo>
                  <a:lnTo>
                    <a:pt x="21" y="190"/>
                  </a:lnTo>
                  <a:lnTo>
                    <a:pt x="21" y="189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3" y="188"/>
                  </a:lnTo>
                  <a:lnTo>
                    <a:pt x="23" y="187"/>
                  </a:lnTo>
                  <a:lnTo>
                    <a:pt x="25" y="187"/>
                  </a:lnTo>
                  <a:lnTo>
                    <a:pt x="31" y="185"/>
                  </a:lnTo>
                  <a:lnTo>
                    <a:pt x="33" y="185"/>
                  </a:lnTo>
                  <a:lnTo>
                    <a:pt x="34" y="184"/>
                  </a:lnTo>
                  <a:lnTo>
                    <a:pt x="35" y="184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7" y="182"/>
                  </a:lnTo>
                  <a:lnTo>
                    <a:pt x="37" y="182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36" y="176"/>
                  </a:lnTo>
                  <a:lnTo>
                    <a:pt x="36" y="175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7" y="172"/>
                  </a:lnTo>
                  <a:lnTo>
                    <a:pt x="37" y="171"/>
                  </a:lnTo>
                  <a:lnTo>
                    <a:pt x="38" y="171"/>
                  </a:lnTo>
                  <a:lnTo>
                    <a:pt x="39" y="170"/>
                  </a:lnTo>
                  <a:lnTo>
                    <a:pt x="39" y="170"/>
                  </a:lnTo>
                  <a:lnTo>
                    <a:pt x="40" y="170"/>
                  </a:lnTo>
                  <a:lnTo>
                    <a:pt x="41" y="169"/>
                  </a:lnTo>
                  <a:lnTo>
                    <a:pt x="42" y="169"/>
                  </a:lnTo>
                  <a:lnTo>
                    <a:pt x="43" y="169"/>
                  </a:lnTo>
                  <a:lnTo>
                    <a:pt x="45" y="169"/>
                  </a:lnTo>
                  <a:lnTo>
                    <a:pt x="46" y="169"/>
                  </a:lnTo>
                  <a:lnTo>
                    <a:pt x="51" y="171"/>
                  </a:lnTo>
                  <a:lnTo>
                    <a:pt x="53" y="171"/>
                  </a:lnTo>
                  <a:lnTo>
                    <a:pt x="55" y="171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2" y="172"/>
                  </a:lnTo>
                  <a:lnTo>
                    <a:pt x="68" y="173"/>
                  </a:lnTo>
                  <a:lnTo>
                    <a:pt x="69" y="173"/>
                  </a:lnTo>
                  <a:lnTo>
                    <a:pt x="71" y="173"/>
                  </a:lnTo>
                  <a:lnTo>
                    <a:pt x="73" y="173"/>
                  </a:lnTo>
                  <a:lnTo>
                    <a:pt x="75" y="173"/>
                  </a:lnTo>
                  <a:lnTo>
                    <a:pt x="77" y="173"/>
                  </a:lnTo>
                  <a:lnTo>
                    <a:pt x="79" y="172"/>
                  </a:lnTo>
                  <a:lnTo>
                    <a:pt x="80" y="172"/>
                  </a:lnTo>
                  <a:lnTo>
                    <a:pt x="83" y="171"/>
                  </a:lnTo>
                  <a:lnTo>
                    <a:pt x="88" y="169"/>
                  </a:lnTo>
                  <a:lnTo>
                    <a:pt x="90" y="168"/>
                  </a:lnTo>
                  <a:lnTo>
                    <a:pt x="92" y="167"/>
                  </a:lnTo>
                  <a:lnTo>
                    <a:pt x="93" y="167"/>
                  </a:lnTo>
                  <a:lnTo>
                    <a:pt x="93" y="167"/>
                  </a:lnTo>
                  <a:lnTo>
                    <a:pt x="94" y="167"/>
                  </a:lnTo>
                  <a:lnTo>
                    <a:pt x="94" y="168"/>
                  </a:lnTo>
                  <a:lnTo>
                    <a:pt x="98" y="169"/>
                  </a:lnTo>
                  <a:lnTo>
                    <a:pt x="100" y="170"/>
                  </a:lnTo>
                  <a:lnTo>
                    <a:pt x="101" y="170"/>
                  </a:lnTo>
                  <a:lnTo>
                    <a:pt x="104" y="171"/>
                  </a:lnTo>
                  <a:lnTo>
                    <a:pt x="106" y="171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10" y="174"/>
                  </a:lnTo>
                  <a:lnTo>
                    <a:pt x="111" y="175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13" y="175"/>
                  </a:lnTo>
                  <a:lnTo>
                    <a:pt x="113" y="175"/>
                  </a:lnTo>
                  <a:lnTo>
                    <a:pt x="114" y="175"/>
                  </a:lnTo>
                  <a:lnTo>
                    <a:pt x="114" y="174"/>
                  </a:lnTo>
                  <a:lnTo>
                    <a:pt x="115" y="174"/>
                  </a:lnTo>
                  <a:lnTo>
                    <a:pt x="116" y="172"/>
                  </a:lnTo>
                  <a:lnTo>
                    <a:pt x="117" y="171"/>
                  </a:lnTo>
                  <a:lnTo>
                    <a:pt x="117" y="169"/>
                  </a:lnTo>
                  <a:lnTo>
                    <a:pt x="118" y="166"/>
                  </a:lnTo>
                  <a:lnTo>
                    <a:pt x="119" y="166"/>
                  </a:lnTo>
                  <a:lnTo>
                    <a:pt x="119" y="165"/>
                  </a:lnTo>
                  <a:lnTo>
                    <a:pt x="120" y="165"/>
                  </a:lnTo>
                  <a:lnTo>
                    <a:pt x="120" y="164"/>
                  </a:lnTo>
                  <a:lnTo>
                    <a:pt x="122" y="163"/>
                  </a:lnTo>
                  <a:lnTo>
                    <a:pt x="123" y="162"/>
                  </a:lnTo>
                  <a:lnTo>
                    <a:pt x="124" y="162"/>
                  </a:lnTo>
                  <a:lnTo>
                    <a:pt x="125" y="162"/>
                  </a:lnTo>
                  <a:lnTo>
                    <a:pt x="125" y="161"/>
                  </a:lnTo>
                  <a:lnTo>
                    <a:pt x="126" y="161"/>
                  </a:lnTo>
                  <a:lnTo>
                    <a:pt x="128" y="162"/>
                  </a:lnTo>
                  <a:lnTo>
                    <a:pt x="131" y="162"/>
                  </a:lnTo>
                  <a:lnTo>
                    <a:pt x="132" y="162"/>
                  </a:lnTo>
                  <a:lnTo>
                    <a:pt x="135" y="162"/>
                  </a:lnTo>
                  <a:lnTo>
                    <a:pt x="136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0" y="161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5" y="158"/>
                  </a:lnTo>
                  <a:lnTo>
                    <a:pt x="146" y="157"/>
                  </a:lnTo>
                  <a:lnTo>
                    <a:pt x="147" y="156"/>
                  </a:lnTo>
                  <a:lnTo>
                    <a:pt x="147" y="155"/>
                  </a:lnTo>
                  <a:lnTo>
                    <a:pt x="148" y="155"/>
                  </a:lnTo>
                  <a:lnTo>
                    <a:pt x="149" y="154"/>
                  </a:lnTo>
                  <a:lnTo>
                    <a:pt x="149" y="152"/>
                  </a:lnTo>
                  <a:lnTo>
                    <a:pt x="149" y="151"/>
                  </a:lnTo>
                  <a:lnTo>
                    <a:pt x="150" y="150"/>
                  </a:lnTo>
                  <a:lnTo>
                    <a:pt x="150" y="149"/>
                  </a:lnTo>
                  <a:lnTo>
                    <a:pt x="150" y="147"/>
                  </a:lnTo>
                  <a:lnTo>
                    <a:pt x="150" y="146"/>
                  </a:lnTo>
                  <a:lnTo>
                    <a:pt x="150" y="144"/>
                  </a:lnTo>
                  <a:lnTo>
                    <a:pt x="149" y="143"/>
                  </a:lnTo>
                  <a:lnTo>
                    <a:pt x="149" y="142"/>
                  </a:lnTo>
                  <a:lnTo>
                    <a:pt x="148" y="140"/>
                  </a:lnTo>
                  <a:lnTo>
                    <a:pt x="148" y="139"/>
                  </a:lnTo>
                  <a:lnTo>
                    <a:pt x="146" y="137"/>
                  </a:lnTo>
                  <a:lnTo>
                    <a:pt x="145" y="134"/>
                  </a:lnTo>
                  <a:lnTo>
                    <a:pt x="144" y="134"/>
                  </a:lnTo>
                  <a:lnTo>
                    <a:pt x="143" y="133"/>
                  </a:lnTo>
                  <a:lnTo>
                    <a:pt x="143" y="132"/>
                  </a:lnTo>
                  <a:lnTo>
                    <a:pt x="142" y="132"/>
                  </a:lnTo>
                  <a:lnTo>
                    <a:pt x="141" y="131"/>
                  </a:lnTo>
                  <a:lnTo>
                    <a:pt x="139" y="130"/>
                  </a:lnTo>
                  <a:lnTo>
                    <a:pt x="138" y="130"/>
                  </a:lnTo>
                  <a:lnTo>
                    <a:pt x="134" y="129"/>
                  </a:lnTo>
                  <a:lnTo>
                    <a:pt x="132" y="128"/>
                  </a:lnTo>
                  <a:lnTo>
                    <a:pt x="127" y="125"/>
                  </a:lnTo>
                  <a:lnTo>
                    <a:pt x="126" y="125"/>
                  </a:lnTo>
                  <a:lnTo>
                    <a:pt x="125" y="124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23" y="121"/>
                  </a:lnTo>
                  <a:lnTo>
                    <a:pt x="123" y="119"/>
                  </a:lnTo>
                  <a:lnTo>
                    <a:pt x="122" y="118"/>
                  </a:lnTo>
                  <a:lnTo>
                    <a:pt x="122" y="116"/>
                  </a:lnTo>
                  <a:lnTo>
                    <a:pt x="122" y="114"/>
                  </a:lnTo>
                  <a:lnTo>
                    <a:pt x="122" y="113"/>
                  </a:lnTo>
                  <a:lnTo>
                    <a:pt x="121" y="111"/>
                  </a:lnTo>
                  <a:lnTo>
                    <a:pt x="122" y="110"/>
                  </a:lnTo>
                  <a:lnTo>
                    <a:pt x="122" y="108"/>
                  </a:lnTo>
                  <a:lnTo>
                    <a:pt x="122" y="107"/>
                  </a:lnTo>
                  <a:lnTo>
                    <a:pt x="122" y="106"/>
                  </a:lnTo>
                  <a:lnTo>
                    <a:pt x="123" y="104"/>
                  </a:lnTo>
                  <a:lnTo>
                    <a:pt x="123" y="103"/>
                  </a:lnTo>
                  <a:lnTo>
                    <a:pt x="124" y="101"/>
                  </a:lnTo>
                  <a:lnTo>
                    <a:pt x="124" y="100"/>
                  </a:lnTo>
                  <a:lnTo>
                    <a:pt x="125" y="99"/>
                  </a:lnTo>
                  <a:lnTo>
                    <a:pt x="133" y="89"/>
                  </a:lnTo>
                  <a:lnTo>
                    <a:pt x="134" y="88"/>
                  </a:lnTo>
                  <a:lnTo>
                    <a:pt x="135" y="87"/>
                  </a:lnTo>
                  <a:lnTo>
                    <a:pt x="136" y="85"/>
                  </a:lnTo>
                  <a:lnTo>
                    <a:pt x="137" y="81"/>
                  </a:lnTo>
                  <a:lnTo>
                    <a:pt x="139" y="78"/>
                  </a:lnTo>
                  <a:lnTo>
                    <a:pt x="139" y="77"/>
                  </a:lnTo>
                  <a:lnTo>
                    <a:pt x="140" y="74"/>
                  </a:lnTo>
                  <a:lnTo>
                    <a:pt x="141" y="74"/>
                  </a:lnTo>
                  <a:lnTo>
                    <a:pt x="141" y="73"/>
                  </a:lnTo>
                  <a:lnTo>
                    <a:pt x="142" y="72"/>
                  </a:lnTo>
                  <a:lnTo>
                    <a:pt x="142" y="71"/>
                  </a:lnTo>
                  <a:lnTo>
                    <a:pt x="143" y="70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7" y="68"/>
                  </a:lnTo>
                  <a:lnTo>
                    <a:pt x="148" y="68"/>
                  </a:lnTo>
                  <a:lnTo>
                    <a:pt x="149" y="68"/>
                  </a:lnTo>
                  <a:lnTo>
                    <a:pt x="150" y="67"/>
                  </a:lnTo>
                  <a:lnTo>
                    <a:pt x="151" y="68"/>
                  </a:lnTo>
                  <a:lnTo>
                    <a:pt x="151" y="68"/>
                  </a:lnTo>
                  <a:lnTo>
                    <a:pt x="153" y="69"/>
                  </a:lnTo>
                  <a:lnTo>
                    <a:pt x="154" y="69"/>
                  </a:lnTo>
                  <a:lnTo>
                    <a:pt x="154" y="69"/>
                  </a:lnTo>
                  <a:lnTo>
                    <a:pt x="155" y="69"/>
                  </a:lnTo>
                  <a:lnTo>
                    <a:pt x="156" y="70"/>
                  </a:lnTo>
                  <a:lnTo>
                    <a:pt x="157" y="70"/>
                  </a:lnTo>
                  <a:lnTo>
                    <a:pt x="158" y="70"/>
                  </a:lnTo>
                  <a:lnTo>
                    <a:pt x="159" y="69"/>
                  </a:lnTo>
                  <a:lnTo>
                    <a:pt x="161" y="69"/>
                  </a:lnTo>
                  <a:lnTo>
                    <a:pt x="162" y="68"/>
                  </a:lnTo>
                  <a:lnTo>
                    <a:pt x="163" y="68"/>
                  </a:lnTo>
                  <a:lnTo>
                    <a:pt x="168" y="65"/>
                  </a:lnTo>
                  <a:lnTo>
                    <a:pt x="170" y="64"/>
                  </a:lnTo>
                  <a:lnTo>
                    <a:pt x="172" y="63"/>
                  </a:lnTo>
                  <a:lnTo>
                    <a:pt x="174" y="63"/>
                  </a:lnTo>
                  <a:lnTo>
                    <a:pt x="177" y="62"/>
                  </a:lnTo>
                  <a:lnTo>
                    <a:pt x="179" y="61"/>
                  </a:lnTo>
                  <a:lnTo>
                    <a:pt x="184" y="60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1" y="58"/>
                  </a:lnTo>
                  <a:lnTo>
                    <a:pt x="193" y="57"/>
                  </a:lnTo>
                  <a:lnTo>
                    <a:pt x="194" y="57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200" y="53"/>
                  </a:lnTo>
                  <a:lnTo>
                    <a:pt x="200" y="52"/>
                  </a:lnTo>
                  <a:lnTo>
                    <a:pt x="201" y="51"/>
                  </a:lnTo>
                  <a:lnTo>
                    <a:pt x="204" y="48"/>
                  </a:lnTo>
                  <a:lnTo>
                    <a:pt x="205" y="46"/>
                  </a:lnTo>
                  <a:lnTo>
                    <a:pt x="206" y="45"/>
                  </a:lnTo>
                  <a:lnTo>
                    <a:pt x="207" y="44"/>
                  </a:lnTo>
                  <a:lnTo>
                    <a:pt x="208" y="44"/>
                  </a:lnTo>
                  <a:lnTo>
                    <a:pt x="209" y="43"/>
                  </a:lnTo>
                  <a:lnTo>
                    <a:pt x="210" y="43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7" y="43"/>
                  </a:lnTo>
                  <a:lnTo>
                    <a:pt x="219" y="43"/>
                  </a:lnTo>
                  <a:lnTo>
                    <a:pt x="220" y="43"/>
                  </a:lnTo>
                  <a:lnTo>
                    <a:pt x="221" y="43"/>
                  </a:lnTo>
                  <a:lnTo>
                    <a:pt x="223" y="43"/>
                  </a:lnTo>
                  <a:lnTo>
                    <a:pt x="224" y="43"/>
                  </a:lnTo>
                  <a:lnTo>
                    <a:pt x="225" y="42"/>
                  </a:lnTo>
                  <a:lnTo>
                    <a:pt x="225" y="42"/>
                  </a:lnTo>
                  <a:lnTo>
                    <a:pt x="226" y="41"/>
                  </a:lnTo>
                  <a:lnTo>
                    <a:pt x="226" y="40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27" y="39"/>
                  </a:lnTo>
                  <a:lnTo>
                    <a:pt x="228" y="38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27" y="36"/>
                  </a:lnTo>
                  <a:lnTo>
                    <a:pt x="227" y="35"/>
                  </a:lnTo>
                  <a:lnTo>
                    <a:pt x="227" y="34"/>
                  </a:lnTo>
                  <a:lnTo>
                    <a:pt x="226" y="32"/>
                  </a:lnTo>
                  <a:lnTo>
                    <a:pt x="225" y="28"/>
                  </a:lnTo>
                  <a:lnTo>
                    <a:pt x="224" y="27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5" y="22"/>
                  </a:lnTo>
                  <a:lnTo>
                    <a:pt x="225" y="22"/>
                  </a:lnTo>
                  <a:lnTo>
                    <a:pt x="225" y="21"/>
                  </a:lnTo>
                  <a:lnTo>
                    <a:pt x="226" y="20"/>
                  </a:lnTo>
                  <a:lnTo>
                    <a:pt x="226" y="19"/>
                  </a:lnTo>
                  <a:lnTo>
                    <a:pt x="228" y="18"/>
                  </a:lnTo>
                  <a:lnTo>
                    <a:pt x="229" y="16"/>
                  </a:lnTo>
                  <a:lnTo>
                    <a:pt x="230" y="15"/>
                  </a:lnTo>
                  <a:lnTo>
                    <a:pt x="231" y="15"/>
                  </a:lnTo>
                  <a:lnTo>
                    <a:pt x="232" y="14"/>
                  </a:lnTo>
                  <a:lnTo>
                    <a:pt x="233" y="14"/>
                  </a:lnTo>
                  <a:lnTo>
                    <a:pt x="235" y="13"/>
                  </a:lnTo>
                  <a:lnTo>
                    <a:pt x="236" y="12"/>
                  </a:lnTo>
                  <a:lnTo>
                    <a:pt x="237" y="12"/>
                  </a:lnTo>
                  <a:lnTo>
                    <a:pt x="240" y="12"/>
                  </a:lnTo>
                  <a:lnTo>
                    <a:pt x="241" y="12"/>
                  </a:lnTo>
                  <a:lnTo>
                    <a:pt x="242" y="11"/>
                  </a:lnTo>
                  <a:lnTo>
                    <a:pt x="243" y="11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6" y="9"/>
                  </a:lnTo>
                  <a:lnTo>
                    <a:pt x="249" y="7"/>
                  </a:lnTo>
                  <a:lnTo>
                    <a:pt x="252" y="4"/>
                  </a:lnTo>
                  <a:lnTo>
                    <a:pt x="253" y="3"/>
                  </a:lnTo>
                  <a:lnTo>
                    <a:pt x="254" y="3"/>
                  </a:lnTo>
                  <a:lnTo>
                    <a:pt x="255" y="2"/>
                  </a:lnTo>
                  <a:lnTo>
                    <a:pt x="256" y="1"/>
                  </a:lnTo>
                  <a:lnTo>
                    <a:pt x="256" y="0"/>
                  </a:lnTo>
                  <a:lnTo>
                    <a:pt x="262" y="4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 284">
              <a:extLst>
                <a:ext uri="{FF2B5EF4-FFF2-40B4-BE49-F238E27FC236}">
                  <a16:creationId xmlns:a16="http://schemas.microsoft.com/office/drawing/2014/main" id="{F7594C0E-4CC2-D08E-41B0-509CDC982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689" y="3977061"/>
              <a:ext cx="1092422" cy="864584"/>
            </a:xfrm>
            <a:custGeom>
              <a:avLst/>
              <a:gdLst>
                <a:gd name="T0" fmla="*/ 482 w 911"/>
                <a:gd name="T1" fmla="*/ 2 h 657"/>
                <a:gd name="T2" fmla="*/ 532 w 911"/>
                <a:gd name="T3" fmla="*/ 24 h 657"/>
                <a:gd name="T4" fmla="*/ 510 w 911"/>
                <a:gd name="T5" fmla="*/ 45 h 657"/>
                <a:gd name="T6" fmla="*/ 540 w 911"/>
                <a:gd name="T7" fmla="*/ 65 h 657"/>
                <a:gd name="T8" fmla="*/ 544 w 911"/>
                <a:gd name="T9" fmla="*/ 123 h 657"/>
                <a:gd name="T10" fmla="*/ 553 w 911"/>
                <a:gd name="T11" fmla="*/ 154 h 657"/>
                <a:gd name="T12" fmla="*/ 581 w 911"/>
                <a:gd name="T13" fmla="*/ 123 h 657"/>
                <a:gd name="T14" fmla="*/ 572 w 911"/>
                <a:gd name="T15" fmla="*/ 88 h 657"/>
                <a:gd name="T16" fmla="*/ 611 w 911"/>
                <a:gd name="T17" fmla="*/ 108 h 657"/>
                <a:gd name="T18" fmla="*/ 636 w 911"/>
                <a:gd name="T19" fmla="*/ 150 h 657"/>
                <a:gd name="T20" fmla="*/ 642 w 911"/>
                <a:gd name="T21" fmla="*/ 172 h 657"/>
                <a:gd name="T22" fmla="*/ 685 w 911"/>
                <a:gd name="T23" fmla="*/ 207 h 657"/>
                <a:gd name="T24" fmla="*/ 692 w 911"/>
                <a:gd name="T25" fmla="*/ 282 h 657"/>
                <a:gd name="T26" fmla="*/ 710 w 911"/>
                <a:gd name="T27" fmla="*/ 300 h 657"/>
                <a:gd name="T28" fmla="*/ 678 w 911"/>
                <a:gd name="T29" fmla="*/ 342 h 657"/>
                <a:gd name="T30" fmla="*/ 713 w 911"/>
                <a:gd name="T31" fmla="*/ 349 h 657"/>
                <a:gd name="T32" fmla="*/ 733 w 911"/>
                <a:gd name="T33" fmla="*/ 382 h 657"/>
                <a:gd name="T34" fmla="*/ 782 w 911"/>
                <a:gd name="T35" fmla="*/ 404 h 657"/>
                <a:gd name="T36" fmla="*/ 818 w 911"/>
                <a:gd name="T37" fmla="*/ 431 h 657"/>
                <a:gd name="T38" fmla="*/ 864 w 911"/>
                <a:gd name="T39" fmla="*/ 441 h 657"/>
                <a:gd name="T40" fmla="*/ 908 w 911"/>
                <a:gd name="T41" fmla="*/ 491 h 657"/>
                <a:gd name="T42" fmla="*/ 868 w 911"/>
                <a:gd name="T43" fmla="*/ 519 h 657"/>
                <a:gd name="T44" fmla="*/ 827 w 911"/>
                <a:gd name="T45" fmla="*/ 507 h 657"/>
                <a:gd name="T46" fmla="*/ 777 w 911"/>
                <a:gd name="T47" fmla="*/ 516 h 657"/>
                <a:gd name="T48" fmla="*/ 714 w 911"/>
                <a:gd name="T49" fmla="*/ 491 h 657"/>
                <a:gd name="T50" fmla="*/ 661 w 911"/>
                <a:gd name="T51" fmla="*/ 554 h 657"/>
                <a:gd name="T52" fmla="*/ 618 w 911"/>
                <a:gd name="T53" fmla="*/ 646 h 657"/>
                <a:gd name="T54" fmla="*/ 600 w 911"/>
                <a:gd name="T55" fmla="*/ 630 h 657"/>
                <a:gd name="T56" fmla="*/ 574 w 911"/>
                <a:gd name="T57" fmla="*/ 597 h 657"/>
                <a:gd name="T58" fmla="*/ 509 w 911"/>
                <a:gd name="T59" fmla="*/ 585 h 657"/>
                <a:gd name="T60" fmla="*/ 486 w 911"/>
                <a:gd name="T61" fmla="*/ 559 h 657"/>
                <a:gd name="T62" fmla="*/ 432 w 911"/>
                <a:gd name="T63" fmla="*/ 540 h 657"/>
                <a:gd name="T64" fmla="*/ 385 w 911"/>
                <a:gd name="T65" fmla="*/ 568 h 657"/>
                <a:gd name="T66" fmla="*/ 346 w 911"/>
                <a:gd name="T67" fmla="*/ 586 h 657"/>
                <a:gd name="T68" fmla="*/ 259 w 911"/>
                <a:gd name="T69" fmla="*/ 583 h 657"/>
                <a:gd name="T70" fmla="*/ 182 w 911"/>
                <a:gd name="T71" fmla="*/ 546 h 657"/>
                <a:gd name="T72" fmla="*/ 157 w 911"/>
                <a:gd name="T73" fmla="*/ 524 h 657"/>
                <a:gd name="T74" fmla="*/ 132 w 911"/>
                <a:gd name="T75" fmla="*/ 505 h 657"/>
                <a:gd name="T76" fmla="*/ 89 w 911"/>
                <a:gd name="T77" fmla="*/ 512 h 657"/>
                <a:gd name="T78" fmla="*/ 13 w 911"/>
                <a:gd name="T79" fmla="*/ 484 h 657"/>
                <a:gd name="T80" fmla="*/ 12 w 911"/>
                <a:gd name="T81" fmla="*/ 459 h 657"/>
                <a:gd name="T82" fmla="*/ 36 w 911"/>
                <a:gd name="T83" fmla="*/ 454 h 657"/>
                <a:gd name="T84" fmla="*/ 70 w 911"/>
                <a:gd name="T85" fmla="*/ 443 h 657"/>
                <a:gd name="T86" fmla="*/ 108 w 911"/>
                <a:gd name="T87" fmla="*/ 426 h 657"/>
                <a:gd name="T88" fmla="*/ 148 w 911"/>
                <a:gd name="T89" fmla="*/ 398 h 657"/>
                <a:gd name="T90" fmla="*/ 176 w 911"/>
                <a:gd name="T91" fmla="*/ 384 h 657"/>
                <a:gd name="T92" fmla="*/ 211 w 911"/>
                <a:gd name="T93" fmla="*/ 391 h 657"/>
                <a:gd name="T94" fmla="*/ 256 w 911"/>
                <a:gd name="T95" fmla="*/ 382 h 657"/>
                <a:gd name="T96" fmla="*/ 292 w 911"/>
                <a:gd name="T97" fmla="*/ 360 h 657"/>
                <a:gd name="T98" fmla="*/ 288 w 911"/>
                <a:gd name="T99" fmla="*/ 328 h 657"/>
                <a:gd name="T100" fmla="*/ 297 w 911"/>
                <a:gd name="T101" fmla="*/ 305 h 657"/>
                <a:gd name="T102" fmla="*/ 301 w 911"/>
                <a:gd name="T103" fmla="*/ 276 h 657"/>
                <a:gd name="T104" fmla="*/ 315 w 911"/>
                <a:gd name="T105" fmla="*/ 245 h 657"/>
                <a:gd name="T106" fmla="*/ 317 w 911"/>
                <a:gd name="T107" fmla="*/ 210 h 657"/>
                <a:gd name="T108" fmla="*/ 306 w 911"/>
                <a:gd name="T109" fmla="*/ 196 h 657"/>
                <a:gd name="T110" fmla="*/ 302 w 911"/>
                <a:gd name="T111" fmla="*/ 147 h 657"/>
                <a:gd name="T112" fmla="*/ 333 w 911"/>
                <a:gd name="T113" fmla="*/ 124 h 657"/>
                <a:gd name="T114" fmla="*/ 338 w 911"/>
                <a:gd name="T115" fmla="*/ 109 h 657"/>
                <a:gd name="T116" fmla="*/ 356 w 911"/>
                <a:gd name="T117" fmla="*/ 106 h 657"/>
                <a:gd name="T118" fmla="*/ 357 w 911"/>
                <a:gd name="T119" fmla="*/ 87 h 657"/>
                <a:gd name="T120" fmla="*/ 355 w 911"/>
                <a:gd name="T121" fmla="*/ 56 h 657"/>
                <a:gd name="T122" fmla="*/ 371 w 911"/>
                <a:gd name="T123" fmla="*/ 27 h 657"/>
                <a:gd name="T124" fmla="*/ 415 w 911"/>
                <a:gd name="T125" fmla="*/ 26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1" h="657">
                  <a:moveTo>
                    <a:pt x="430" y="0"/>
                  </a:moveTo>
                  <a:lnTo>
                    <a:pt x="431" y="0"/>
                  </a:lnTo>
                  <a:lnTo>
                    <a:pt x="431" y="0"/>
                  </a:lnTo>
                  <a:lnTo>
                    <a:pt x="433" y="1"/>
                  </a:lnTo>
                  <a:lnTo>
                    <a:pt x="437" y="2"/>
                  </a:lnTo>
                  <a:lnTo>
                    <a:pt x="439" y="2"/>
                  </a:lnTo>
                  <a:lnTo>
                    <a:pt x="442" y="3"/>
                  </a:lnTo>
                  <a:lnTo>
                    <a:pt x="446" y="3"/>
                  </a:lnTo>
                  <a:lnTo>
                    <a:pt x="448" y="3"/>
                  </a:lnTo>
                  <a:lnTo>
                    <a:pt x="450" y="3"/>
                  </a:lnTo>
                  <a:lnTo>
                    <a:pt x="452" y="2"/>
                  </a:lnTo>
                  <a:lnTo>
                    <a:pt x="456" y="1"/>
                  </a:lnTo>
                  <a:lnTo>
                    <a:pt x="457" y="1"/>
                  </a:lnTo>
                  <a:lnTo>
                    <a:pt x="458" y="1"/>
                  </a:lnTo>
                  <a:lnTo>
                    <a:pt x="459" y="1"/>
                  </a:lnTo>
                  <a:lnTo>
                    <a:pt x="461" y="1"/>
                  </a:lnTo>
                  <a:lnTo>
                    <a:pt x="463" y="1"/>
                  </a:lnTo>
                  <a:lnTo>
                    <a:pt x="466" y="3"/>
                  </a:lnTo>
                  <a:lnTo>
                    <a:pt x="467" y="3"/>
                  </a:lnTo>
                  <a:lnTo>
                    <a:pt x="468" y="3"/>
                  </a:lnTo>
                  <a:lnTo>
                    <a:pt x="469" y="3"/>
                  </a:lnTo>
                  <a:lnTo>
                    <a:pt x="470" y="3"/>
                  </a:lnTo>
                  <a:lnTo>
                    <a:pt x="474" y="2"/>
                  </a:lnTo>
                  <a:lnTo>
                    <a:pt x="476" y="2"/>
                  </a:lnTo>
                  <a:lnTo>
                    <a:pt x="477" y="2"/>
                  </a:lnTo>
                  <a:lnTo>
                    <a:pt x="479" y="2"/>
                  </a:lnTo>
                  <a:lnTo>
                    <a:pt x="482" y="2"/>
                  </a:lnTo>
                  <a:lnTo>
                    <a:pt x="486" y="3"/>
                  </a:lnTo>
                  <a:lnTo>
                    <a:pt x="487" y="3"/>
                  </a:lnTo>
                  <a:lnTo>
                    <a:pt x="489" y="3"/>
                  </a:lnTo>
                  <a:lnTo>
                    <a:pt x="491" y="4"/>
                  </a:lnTo>
                  <a:lnTo>
                    <a:pt x="493" y="4"/>
                  </a:lnTo>
                  <a:lnTo>
                    <a:pt x="495" y="5"/>
                  </a:lnTo>
                  <a:lnTo>
                    <a:pt x="496" y="6"/>
                  </a:lnTo>
                  <a:lnTo>
                    <a:pt x="500" y="8"/>
                  </a:lnTo>
                  <a:lnTo>
                    <a:pt x="510" y="12"/>
                  </a:lnTo>
                  <a:lnTo>
                    <a:pt x="512" y="13"/>
                  </a:lnTo>
                  <a:lnTo>
                    <a:pt x="514" y="14"/>
                  </a:lnTo>
                  <a:lnTo>
                    <a:pt x="517" y="15"/>
                  </a:lnTo>
                  <a:lnTo>
                    <a:pt x="519" y="16"/>
                  </a:lnTo>
                  <a:lnTo>
                    <a:pt x="522" y="17"/>
                  </a:lnTo>
                  <a:lnTo>
                    <a:pt x="524" y="18"/>
                  </a:lnTo>
                  <a:lnTo>
                    <a:pt x="526" y="18"/>
                  </a:lnTo>
                  <a:lnTo>
                    <a:pt x="528" y="18"/>
                  </a:lnTo>
                  <a:lnTo>
                    <a:pt x="530" y="19"/>
                  </a:lnTo>
                  <a:lnTo>
                    <a:pt x="532" y="19"/>
                  </a:lnTo>
                  <a:lnTo>
                    <a:pt x="534" y="18"/>
                  </a:lnTo>
                  <a:lnTo>
                    <a:pt x="534" y="18"/>
                  </a:lnTo>
                  <a:lnTo>
                    <a:pt x="535" y="18"/>
                  </a:lnTo>
                  <a:lnTo>
                    <a:pt x="534" y="19"/>
                  </a:lnTo>
                  <a:lnTo>
                    <a:pt x="534" y="20"/>
                  </a:lnTo>
                  <a:lnTo>
                    <a:pt x="533" y="21"/>
                  </a:lnTo>
                  <a:lnTo>
                    <a:pt x="533" y="22"/>
                  </a:lnTo>
                  <a:lnTo>
                    <a:pt x="532" y="24"/>
                  </a:lnTo>
                  <a:lnTo>
                    <a:pt x="531" y="28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0" y="30"/>
                  </a:lnTo>
                  <a:lnTo>
                    <a:pt x="530" y="31"/>
                  </a:lnTo>
                  <a:lnTo>
                    <a:pt x="529" y="31"/>
                  </a:lnTo>
                  <a:lnTo>
                    <a:pt x="529" y="32"/>
                  </a:lnTo>
                  <a:lnTo>
                    <a:pt x="528" y="32"/>
                  </a:lnTo>
                  <a:lnTo>
                    <a:pt x="527" y="32"/>
                  </a:lnTo>
                  <a:lnTo>
                    <a:pt x="526" y="32"/>
                  </a:lnTo>
                  <a:lnTo>
                    <a:pt x="525" y="32"/>
                  </a:lnTo>
                  <a:lnTo>
                    <a:pt x="524" y="32"/>
                  </a:lnTo>
                  <a:lnTo>
                    <a:pt x="518" y="31"/>
                  </a:lnTo>
                  <a:lnTo>
                    <a:pt x="514" y="30"/>
                  </a:lnTo>
                  <a:lnTo>
                    <a:pt x="513" y="30"/>
                  </a:lnTo>
                  <a:lnTo>
                    <a:pt x="512" y="30"/>
                  </a:lnTo>
                  <a:lnTo>
                    <a:pt x="512" y="31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11" y="33"/>
                  </a:lnTo>
                  <a:lnTo>
                    <a:pt x="510" y="34"/>
                  </a:lnTo>
                  <a:lnTo>
                    <a:pt x="510" y="36"/>
                  </a:lnTo>
                  <a:lnTo>
                    <a:pt x="510" y="37"/>
                  </a:lnTo>
                  <a:lnTo>
                    <a:pt x="510" y="38"/>
                  </a:lnTo>
                  <a:lnTo>
                    <a:pt x="510" y="42"/>
                  </a:lnTo>
                  <a:lnTo>
                    <a:pt x="510" y="43"/>
                  </a:lnTo>
                  <a:lnTo>
                    <a:pt x="510" y="45"/>
                  </a:lnTo>
                  <a:lnTo>
                    <a:pt x="510" y="48"/>
                  </a:lnTo>
                  <a:lnTo>
                    <a:pt x="510" y="50"/>
                  </a:lnTo>
                  <a:lnTo>
                    <a:pt x="510" y="51"/>
                  </a:lnTo>
                  <a:lnTo>
                    <a:pt x="511" y="51"/>
                  </a:lnTo>
                  <a:lnTo>
                    <a:pt x="511" y="52"/>
                  </a:lnTo>
                  <a:lnTo>
                    <a:pt x="511" y="53"/>
                  </a:lnTo>
                  <a:lnTo>
                    <a:pt x="512" y="53"/>
                  </a:lnTo>
                  <a:lnTo>
                    <a:pt x="512" y="54"/>
                  </a:lnTo>
                  <a:lnTo>
                    <a:pt x="513" y="54"/>
                  </a:lnTo>
                  <a:lnTo>
                    <a:pt x="514" y="54"/>
                  </a:lnTo>
                  <a:lnTo>
                    <a:pt x="518" y="56"/>
                  </a:lnTo>
                  <a:lnTo>
                    <a:pt x="522" y="57"/>
                  </a:lnTo>
                  <a:lnTo>
                    <a:pt x="528" y="58"/>
                  </a:lnTo>
                  <a:lnTo>
                    <a:pt x="531" y="59"/>
                  </a:lnTo>
                  <a:lnTo>
                    <a:pt x="533" y="60"/>
                  </a:lnTo>
                  <a:lnTo>
                    <a:pt x="535" y="60"/>
                  </a:lnTo>
                  <a:lnTo>
                    <a:pt x="538" y="60"/>
                  </a:lnTo>
                  <a:lnTo>
                    <a:pt x="541" y="61"/>
                  </a:lnTo>
                  <a:lnTo>
                    <a:pt x="542" y="61"/>
                  </a:lnTo>
                  <a:lnTo>
                    <a:pt x="542" y="61"/>
                  </a:lnTo>
                  <a:lnTo>
                    <a:pt x="543" y="62"/>
                  </a:lnTo>
                  <a:lnTo>
                    <a:pt x="543" y="62"/>
                  </a:lnTo>
                  <a:lnTo>
                    <a:pt x="543" y="62"/>
                  </a:lnTo>
                  <a:lnTo>
                    <a:pt x="543" y="63"/>
                  </a:lnTo>
                  <a:lnTo>
                    <a:pt x="542" y="63"/>
                  </a:lnTo>
                  <a:lnTo>
                    <a:pt x="541" y="64"/>
                  </a:lnTo>
                  <a:lnTo>
                    <a:pt x="540" y="65"/>
                  </a:lnTo>
                  <a:lnTo>
                    <a:pt x="539" y="66"/>
                  </a:lnTo>
                  <a:lnTo>
                    <a:pt x="538" y="67"/>
                  </a:lnTo>
                  <a:lnTo>
                    <a:pt x="537" y="68"/>
                  </a:lnTo>
                  <a:lnTo>
                    <a:pt x="536" y="71"/>
                  </a:lnTo>
                  <a:lnTo>
                    <a:pt x="535" y="73"/>
                  </a:lnTo>
                  <a:lnTo>
                    <a:pt x="532" y="77"/>
                  </a:lnTo>
                  <a:lnTo>
                    <a:pt x="531" y="78"/>
                  </a:lnTo>
                  <a:lnTo>
                    <a:pt x="531" y="80"/>
                  </a:lnTo>
                  <a:lnTo>
                    <a:pt x="530" y="82"/>
                  </a:lnTo>
                  <a:lnTo>
                    <a:pt x="530" y="84"/>
                  </a:lnTo>
                  <a:lnTo>
                    <a:pt x="530" y="86"/>
                  </a:lnTo>
                  <a:lnTo>
                    <a:pt x="530" y="88"/>
                  </a:lnTo>
                  <a:lnTo>
                    <a:pt x="531" y="90"/>
                  </a:lnTo>
                  <a:lnTo>
                    <a:pt x="531" y="92"/>
                  </a:lnTo>
                  <a:lnTo>
                    <a:pt x="532" y="97"/>
                  </a:lnTo>
                  <a:lnTo>
                    <a:pt x="534" y="102"/>
                  </a:lnTo>
                  <a:lnTo>
                    <a:pt x="535" y="106"/>
                  </a:lnTo>
                  <a:lnTo>
                    <a:pt x="536" y="108"/>
                  </a:lnTo>
                  <a:lnTo>
                    <a:pt x="536" y="109"/>
                  </a:lnTo>
                  <a:lnTo>
                    <a:pt x="537" y="110"/>
                  </a:lnTo>
                  <a:lnTo>
                    <a:pt x="538" y="112"/>
                  </a:lnTo>
                  <a:lnTo>
                    <a:pt x="541" y="116"/>
                  </a:lnTo>
                  <a:lnTo>
                    <a:pt x="542" y="117"/>
                  </a:lnTo>
                  <a:lnTo>
                    <a:pt x="542" y="119"/>
                  </a:lnTo>
                  <a:lnTo>
                    <a:pt x="543" y="120"/>
                  </a:lnTo>
                  <a:lnTo>
                    <a:pt x="544" y="122"/>
                  </a:lnTo>
                  <a:lnTo>
                    <a:pt x="544" y="123"/>
                  </a:lnTo>
                  <a:lnTo>
                    <a:pt x="544" y="124"/>
                  </a:lnTo>
                  <a:lnTo>
                    <a:pt x="544" y="125"/>
                  </a:lnTo>
                  <a:lnTo>
                    <a:pt x="544" y="126"/>
                  </a:lnTo>
                  <a:lnTo>
                    <a:pt x="543" y="126"/>
                  </a:lnTo>
                  <a:lnTo>
                    <a:pt x="543" y="127"/>
                  </a:lnTo>
                  <a:lnTo>
                    <a:pt x="542" y="128"/>
                  </a:lnTo>
                  <a:lnTo>
                    <a:pt x="540" y="130"/>
                  </a:lnTo>
                  <a:lnTo>
                    <a:pt x="539" y="131"/>
                  </a:lnTo>
                  <a:lnTo>
                    <a:pt x="538" y="132"/>
                  </a:lnTo>
                  <a:lnTo>
                    <a:pt x="538" y="133"/>
                  </a:lnTo>
                  <a:lnTo>
                    <a:pt x="537" y="134"/>
                  </a:lnTo>
                  <a:lnTo>
                    <a:pt x="537" y="135"/>
                  </a:lnTo>
                  <a:lnTo>
                    <a:pt x="537" y="136"/>
                  </a:lnTo>
                  <a:lnTo>
                    <a:pt x="536" y="137"/>
                  </a:lnTo>
                  <a:lnTo>
                    <a:pt x="536" y="138"/>
                  </a:lnTo>
                  <a:lnTo>
                    <a:pt x="536" y="139"/>
                  </a:lnTo>
                  <a:lnTo>
                    <a:pt x="537" y="140"/>
                  </a:lnTo>
                  <a:lnTo>
                    <a:pt x="537" y="140"/>
                  </a:lnTo>
                  <a:lnTo>
                    <a:pt x="538" y="141"/>
                  </a:lnTo>
                  <a:lnTo>
                    <a:pt x="538" y="142"/>
                  </a:lnTo>
                  <a:lnTo>
                    <a:pt x="540" y="144"/>
                  </a:lnTo>
                  <a:lnTo>
                    <a:pt x="541" y="145"/>
                  </a:lnTo>
                  <a:lnTo>
                    <a:pt x="542" y="146"/>
                  </a:lnTo>
                  <a:lnTo>
                    <a:pt x="544" y="148"/>
                  </a:lnTo>
                  <a:lnTo>
                    <a:pt x="549" y="151"/>
                  </a:lnTo>
                  <a:lnTo>
                    <a:pt x="551" y="153"/>
                  </a:lnTo>
                  <a:lnTo>
                    <a:pt x="553" y="154"/>
                  </a:lnTo>
                  <a:lnTo>
                    <a:pt x="556" y="155"/>
                  </a:lnTo>
                  <a:lnTo>
                    <a:pt x="558" y="155"/>
                  </a:lnTo>
                  <a:lnTo>
                    <a:pt x="559" y="156"/>
                  </a:lnTo>
                  <a:lnTo>
                    <a:pt x="561" y="156"/>
                  </a:lnTo>
                  <a:lnTo>
                    <a:pt x="562" y="155"/>
                  </a:lnTo>
                  <a:lnTo>
                    <a:pt x="563" y="155"/>
                  </a:lnTo>
                  <a:lnTo>
                    <a:pt x="564" y="154"/>
                  </a:lnTo>
                  <a:lnTo>
                    <a:pt x="566" y="153"/>
                  </a:lnTo>
                  <a:lnTo>
                    <a:pt x="568" y="152"/>
                  </a:lnTo>
                  <a:lnTo>
                    <a:pt x="570" y="150"/>
                  </a:lnTo>
                  <a:lnTo>
                    <a:pt x="571" y="148"/>
                  </a:lnTo>
                  <a:lnTo>
                    <a:pt x="572" y="147"/>
                  </a:lnTo>
                  <a:lnTo>
                    <a:pt x="573" y="146"/>
                  </a:lnTo>
                  <a:lnTo>
                    <a:pt x="574" y="144"/>
                  </a:lnTo>
                  <a:lnTo>
                    <a:pt x="575" y="142"/>
                  </a:lnTo>
                  <a:lnTo>
                    <a:pt x="576" y="138"/>
                  </a:lnTo>
                  <a:lnTo>
                    <a:pt x="578" y="135"/>
                  </a:lnTo>
                  <a:lnTo>
                    <a:pt x="579" y="133"/>
                  </a:lnTo>
                  <a:lnTo>
                    <a:pt x="581" y="131"/>
                  </a:lnTo>
                  <a:lnTo>
                    <a:pt x="581" y="129"/>
                  </a:lnTo>
                  <a:lnTo>
                    <a:pt x="582" y="129"/>
                  </a:lnTo>
                  <a:lnTo>
                    <a:pt x="582" y="128"/>
                  </a:lnTo>
                  <a:lnTo>
                    <a:pt x="582" y="127"/>
                  </a:lnTo>
                  <a:lnTo>
                    <a:pt x="582" y="126"/>
                  </a:lnTo>
                  <a:lnTo>
                    <a:pt x="582" y="125"/>
                  </a:lnTo>
                  <a:lnTo>
                    <a:pt x="581" y="124"/>
                  </a:lnTo>
                  <a:lnTo>
                    <a:pt x="581" y="123"/>
                  </a:lnTo>
                  <a:lnTo>
                    <a:pt x="581" y="122"/>
                  </a:lnTo>
                  <a:lnTo>
                    <a:pt x="580" y="120"/>
                  </a:lnTo>
                  <a:lnTo>
                    <a:pt x="578" y="117"/>
                  </a:lnTo>
                  <a:lnTo>
                    <a:pt x="578" y="117"/>
                  </a:lnTo>
                  <a:lnTo>
                    <a:pt x="577" y="115"/>
                  </a:lnTo>
                  <a:lnTo>
                    <a:pt x="576" y="113"/>
                  </a:lnTo>
                  <a:lnTo>
                    <a:pt x="576" y="112"/>
                  </a:lnTo>
                  <a:lnTo>
                    <a:pt x="576" y="111"/>
                  </a:lnTo>
                  <a:lnTo>
                    <a:pt x="575" y="110"/>
                  </a:lnTo>
                  <a:lnTo>
                    <a:pt x="574" y="109"/>
                  </a:lnTo>
                  <a:lnTo>
                    <a:pt x="567" y="102"/>
                  </a:lnTo>
                  <a:lnTo>
                    <a:pt x="566" y="101"/>
                  </a:lnTo>
                  <a:lnTo>
                    <a:pt x="566" y="101"/>
                  </a:lnTo>
                  <a:lnTo>
                    <a:pt x="565" y="100"/>
                  </a:lnTo>
                  <a:lnTo>
                    <a:pt x="565" y="99"/>
                  </a:lnTo>
                  <a:lnTo>
                    <a:pt x="564" y="98"/>
                  </a:lnTo>
                  <a:lnTo>
                    <a:pt x="564" y="97"/>
                  </a:lnTo>
                  <a:lnTo>
                    <a:pt x="563" y="96"/>
                  </a:lnTo>
                  <a:lnTo>
                    <a:pt x="563" y="96"/>
                  </a:lnTo>
                  <a:lnTo>
                    <a:pt x="563" y="96"/>
                  </a:lnTo>
                  <a:lnTo>
                    <a:pt x="564" y="95"/>
                  </a:lnTo>
                  <a:lnTo>
                    <a:pt x="564" y="95"/>
                  </a:lnTo>
                  <a:lnTo>
                    <a:pt x="564" y="94"/>
                  </a:lnTo>
                  <a:lnTo>
                    <a:pt x="566" y="92"/>
                  </a:lnTo>
                  <a:lnTo>
                    <a:pt x="568" y="90"/>
                  </a:lnTo>
                  <a:lnTo>
                    <a:pt x="570" y="89"/>
                  </a:lnTo>
                  <a:lnTo>
                    <a:pt x="572" y="88"/>
                  </a:lnTo>
                  <a:lnTo>
                    <a:pt x="575" y="86"/>
                  </a:lnTo>
                  <a:lnTo>
                    <a:pt x="577" y="85"/>
                  </a:lnTo>
                  <a:lnTo>
                    <a:pt x="579" y="85"/>
                  </a:lnTo>
                  <a:lnTo>
                    <a:pt x="580" y="84"/>
                  </a:lnTo>
                  <a:lnTo>
                    <a:pt x="582" y="84"/>
                  </a:lnTo>
                  <a:lnTo>
                    <a:pt x="583" y="84"/>
                  </a:lnTo>
                  <a:lnTo>
                    <a:pt x="585" y="84"/>
                  </a:lnTo>
                  <a:lnTo>
                    <a:pt x="587" y="85"/>
                  </a:lnTo>
                  <a:lnTo>
                    <a:pt x="591" y="86"/>
                  </a:lnTo>
                  <a:lnTo>
                    <a:pt x="593" y="87"/>
                  </a:lnTo>
                  <a:lnTo>
                    <a:pt x="594" y="87"/>
                  </a:lnTo>
                  <a:lnTo>
                    <a:pt x="595" y="87"/>
                  </a:lnTo>
                  <a:lnTo>
                    <a:pt x="596" y="88"/>
                  </a:lnTo>
                  <a:lnTo>
                    <a:pt x="597" y="89"/>
                  </a:lnTo>
                  <a:lnTo>
                    <a:pt x="598" y="90"/>
                  </a:lnTo>
                  <a:lnTo>
                    <a:pt x="600" y="92"/>
                  </a:lnTo>
                  <a:lnTo>
                    <a:pt x="601" y="94"/>
                  </a:lnTo>
                  <a:lnTo>
                    <a:pt x="601" y="94"/>
                  </a:lnTo>
                  <a:lnTo>
                    <a:pt x="602" y="97"/>
                  </a:lnTo>
                  <a:lnTo>
                    <a:pt x="604" y="99"/>
                  </a:lnTo>
                  <a:lnTo>
                    <a:pt x="605" y="100"/>
                  </a:lnTo>
                  <a:lnTo>
                    <a:pt x="607" y="103"/>
                  </a:lnTo>
                  <a:lnTo>
                    <a:pt x="608" y="104"/>
                  </a:lnTo>
                  <a:lnTo>
                    <a:pt x="608" y="105"/>
                  </a:lnTo>
                  <a:lnTo>
                    <a:pt x="609" y="107"/>
                  </a:lnTo>
                  <a:lnTo>
                    <a:pt x="610" y="107"/>
                  </a:lnTo>
                  <a:lnTo>
                    <a:pt x="611" y="108"/>
                  </a:lnTo>
                  <a:lnTo>
                    <a:pt x="612" y="110"/>
                  </a:lnTo>
                  <a:lnTo>
                    <a:pt x="613" y="111"/>
                  </a:lnTo>
                  <a:lnTo>
                    <a:pt x="613" y="113"/>
                  </a:lnTo>
                  <a:lnTo>
                    <a:pt x="614" y="114"/>
                  </a:lnTo>
                  <a:lnTo>
                    <a:pt x="615" y="118"/>
                  </a:lnTo>
                  <a:lnTo>
                    <a:pt x="617" y="123"/>
                  </a:lnTo>
                  <a:lnTo>
                    <a:pt x="618" y="127"/>
                  </a:lnTo>
                  <a:lnTo>
                    <a:pt x="618" y="128"/>
                  </a:lnTo>
                  <a:lnTo>
                    <a:pt x="619" y="129"/>
                  </a:lnTo>
                  <a:lnTo>
                    <a:pt x="620" y="130"/>
                  </a:lnTo>
                  <a:lnTo>
                    <a:pt x="620" y="131"/>
                  </a:lnTo>
                  <a:lnTo>
                    <a:pt x="621" y="132"/>
                  </a:lnTo>
                  <a:lnTo>
                    <a:pt x="624" y="135"/>
                  </a:lnTo>
                  <a:lnTo>
                    <a:pt x="625" y="135"/>
                  </a:lnTo>
                  <a:lnTo>
                    <a:pt x="625" y="136"/>
                  </a:lnTo>
                  <a:lnTo>
                    <a:pt x="626" y="137"/>
                  </a:lnTo>
                  <a:lnTo>
                    <a:pt x="626" y="138"/>
                  </a:lnTo>
                  <a:lnTo>
                    <a:pt x="628" y="141"/>
                  </a:lnTo>
                  <a:lnTo>
                    <a:pt x="629" y="143"/>
                  </a:lnTo>
                  <a:lnTo>
                    <a:pt x="629" y="144"/>
                  </a:lnTo>
                  <a:lnTo>
                    <a:pt x="631" y="145"/>
                  </a:lnTo>
                  <a:lnTo>
                    <a:pt x="632" y="147"/>
                  </a:lnTo>
                  <a:lnTo>
                    <a:pt x="633" y="148"/>
                  </a:lnTo>
                  <a:lnTo>
                    <a:pt x="634" y="149"/>
                  </a:lnTo>
                  <a:lnTo>
                    <a:pt x="634" y="149"/>
                  </a:lnTo>
                  <a:lnTo>
                    <a:pt x="635" y="150"/>
                  </a:lnTo>
                  <a:lnTo>
                    <a:pt x="636" y="150"/>
                  </a:lnTo>
                  <a:lnTo>
                    <a:pt x="636" y="150"/>
                  </a:lnTo>
                  <a:lnTo>
                    <a:pt x="637" y="151"/>
                  </a:lnTo>
                  <a:lnTo>
                    <a:pt x="637" y="151"/>
                  </a:lnTo>
                  <a:lnTo>
                    <a:pt x="638" y="151"/>
                  </a:lnTo>
                  <a:lnTo>
                    <a:pt x="639" y="150"/>
                  </a:lnTo>
                  <a:lnTo>
                    <a:pt x="639" y="150"/>
                  </a:lnTo>
                  <a:lnTo>
                    <a:pt x="640" y="150"/>
                  </a:lnTo>
                  <a:lnTo>
                    <a:pt x="640" y="149"/>
                  </a:lnTo>
                  <a:lnTo>
                    <a:pt x="641" y="147"/>
                  </a:lnTo>
                  <a:lnTo>
                    <a:pt x="642" y="146"/>
                  </a:lnTo>
                  <a:lnTo>
                    <a:pt x="642" y="146"/>
                  </a:lnTo>
                  <a:lnTo>
                    <a:pt x="643" y="146"/>
                  </a:lnTo>
                  <a:lnTo>
                    <a:pt x="643" y="146"/>
                  </a:lnTo>
                  <a:lnTo>
                    <a:pt x="644" y="146"/>
                  </a:lnTo>
                  <a:lnTo>
                    <a:pt x="644" y="146"/>
                  </a:lnTo>
                  <a:lnTo>
                    <a:pt x="644" y="147"/>
                  </a:lnTo>
                  <a:lnTo>
                    <a:pt x="644" y="148"/>
                  </a:lnTo>
                  <a:lnTo>
                    <a:pt x="645" y="149"/>
                  </a:lnTo>
                  <a:lnTo>
                    <a:pt x="645" y="151"/>
                  </a:lnTo>
                  <a:lnTo>
                    <a:pt x="645" y="153"/>
                  </a:lnTo>
                  <a:lnTo>
                    <a:pt x="644" y="155"/>
                  </a:lnTo>
                  <a:lnTo>
                    <a:pt x="644" y="158"/>
                  </a:lnTo>
                  <a:lnTo>
                    <a:pt x="644" y="159"/>
                  </a:lnTo>
                  <a:lnTo>
                    <a:pt x="643" y="164"/>
                  </a:lnTo>
                  <a:lnTo>
                    <a:pt x="642" y="168"/>
                  </a:lnTo>
                  <a:lnTo>
                    <a:pt x="642" y="171"/>
                  </a:lnTo>
                  <a:lnTo>
                    <a:pt x="642" y="172"/>
                  </a:lnTo>
                  <a:lnTo>
                    <a:pt x="642" y="172"/>
                  </a:lnTo>
                  <a:lnTo>
                    <a:pt x="642" y="173"/>
                  </a:lnTo>
                  <a:lnTo>
                    <a:pt x="642" y="173"/>
                  </a:lnTo>
                  <a:lnTo>
                    <a:pt x="643" y="174"/>
                  </a:lnTo>
                  <a:lnTo>
                    <a:pt x="643" y="175"/>
                  </a:lnTo>
                  <a:lnTo>
                    <a:pt x="644" y="175"/>
                  </a:lnTo>
                  <a:lnTo>
                    <a:pt x="645" y="176"/>
                  </a:lnTo>
                  <a:lnTo>
                    <a:pt x="646" y="177"/>
                  </a:lnTo>
                  <a:lnTo>
                    <a:pt x="649" y="178"/>
                  </a:lnTo>
                  <a:lnTo>
                    <a:pt x="651" y="180"/>
                  </a:lnTo>
                  <a:lnTo>
                    <a:pt x="654" y="181"/>
                  </a:lnTo>
                  <a:lnTo>
                    <a:pt x="656" y="182"/>
                  </a:lnTo>
                  <a:lnTo>
                    <a:pt x="660" y="183"/>
                  </a:lnTo>
                  <a:lnTo>
                    <a:pt x="664" y="184"/>
                  </a:lnTo>
                  <a:lnTo>
                    <a:pt x="666" y="185"/>
                  </a:lnTo>
                  <a:lnTo>
                    <a:pt x="668" y="186"/>
                  </a:lnTo>
                  <a:lnTo>
                    <a:pt x="671" y="187"/>
                  </a:lnTo>
                  <a:lnTo>
                    <a:pt x="672" y="188"/>
                  </a:lnTo>
                  <a:lnTo>
                    <a:pt x="674" y="190"/>
                  </a:lnTo>
                  <a:lnTo>
                    <a:pt x="678" y="193"/>
                  </a:lnTo>
                  <a:lnTo>
                    <a:pt x="680" y="194"/>
                  </a:lnTo>
                  <a:lnTo>
                    <a:pt x="680" y="195"/>
                  </a:lnTo>
                  <a:lnTo>
                    <a:pt x="681" y="196"/>
                  </a:lnTo>
                  <a:lnTo>
                    <a:pt x="682" y="197"/>
                  </a:lnTo>
                  <a:lnTo>
                    <a:pt x="682" y="198"/>
                  </a:lnTo>
                  <a:lnTo>
                    <a:pt x="683" y="200"/>
                  </a:lnTo>
                  <a:lnTo>
                    <a:pt x="685" y="207"/>
                  </a:lnTo>
                  <a:lnTo>
                    <a:pt x="686" y="211"/>
                  </a:lnTo>
                  <a:lnTo>
                    <a:pt x="687" y="213"/>
                  </a:lnTo>
                  <a:lnTo>
                    <a:pt x="689" y="218"/>
                  </a:lnTo>
                  <a:lnTo>
                    <a:pt x="691" y="224"/>
                  </a:lnTo>
                  <a:lnTo>
                    <a:pt x="692" y="226"/>
                  </a:lnTo>
                  <a:lnTo>
                    <a:pt x="692" y="226"/>
                  </a:lnTo>
                  <a:lnTo>
                    <a:pt x="687" y="236"/>
                  </a:lnTo>
                  <a:lnTo>
                    <a:pt x="686" y="239"/>
                  </a:lnTo>
                  <a:lnTo>
                    <a:pt x="685" y="241"/>
                  </a:lnTo>
                  <a:lnTo>
                    <a:pt x="684" y="242"/>
                  </a:lnTo>
                  <a:lnTo>
                    <a:pt x="684" y="243"/>
                  </a:lnTo>
                  <a:lnTo>
                    <a:pt x="684" y="245"/>
                  </a:lnTo>
                  <a:lnTo>
                    <a:pt x="683" y="247"/>
                  </a:lnTo>
                  <a:lnTo>
                    <a:pt x="684" y="249"/>
                  </a:lnTo>
                  <a:lnTo>
                    <a:pt x="684" y="250"/>
                  </a:lnTo>
                  <a:lnTo>
                    <a:pt x="685" y="254"/>
                  </a:lnTo>
                  <a:lnTo>
                    <a:pt x="685" y="256"/>
                  </a:lnTo>
                  <a:lnTo>
                    <a:pt x="685" y="258"/>
                  </a:lnTo>
                  <a:lnTo>
                    <a:pt x="686" y="263"/>
                  </a:lnTo>
                  <a:lnTo>
                    <a:pt x="686" y="265"/>
                  </a:lnTo>
                  <a:lnTo>
                    <a:pt x="686" y="266"/>
                  </a:lnTo>
                  <a:lnTo>
                    <a:pt x="687" y="268"/>
                  </a:lnTo>
                  <a:lnTo>
                    <a:pt x="687" y="270"/>
                  </a:lnTo>
                  <a:lnTo>
                    <a:pt x="690" y="276"/>
                  </a:lnTo>
                  <a:lnTo>
                    <a:pt x="692" y="280"/>
                  </a:lnTo>
                  <a:lnTo>
                    <a:pt x="692" y="281"/>
                  </a:lnTo>
                  <a:lnTo>
                    <a:pt x="692" y="282"/>
                  </a:lnTo>
                  <a:lnTo>
                    <a:pt x="692" y="283"/>
                  </a:lnTo>
                  <a:lnTo>
                    <a:pt x="692" y="284"/>
                  </a:lnTo>
                  <a:lnTo>
                    <a:pt x="692" y="287"/>
                  </a:lnTo>
                  <a:lnTo>
                    <a:pt x="692" y="288"/>
                  </a:lnTo>
                  <a:lnTo>
                    <a:pt x="693" y="289"/>
                  </a:lnTo>
                  <a:lnTo>
                    <a:pt x="693" y="289"/>
                  </a:lnTo>
                  <a:lnTo>
                    <a:pt x="693" y="290"/>
                  </a:lnTo>
                  <a:lnTo>
                    <a:pt x="693" y="290"/>
                  </a:lnTo>
                  <a:lnTo>
                    <a:pt x="694" y="290"/>
                  </a:lnTo>
                  <a:lnTo>
                    <a:pt x="695" y="291"/>
                  </a:lnTo>
                  <a:lnTo>
                    <a:pt x="696" y="291"/>
                  </a:lnTo>
                  <a:lnTo>
                    <a:pt x="698" y="291"/>
                  </a:lnTo>
                  <a:lnTo>
                    <a:pt x="702" y="291"/>
                  </a:lnTo>
                  <a:lnTo>
                    <a:pt x="703" y="291"/>
                  </a:lnTo>
                  <a:lnTo>
                    <a:pt x="706" y="290"/>
                  </a:lnTo>
                  <a:lnTo>
                    <a:pt x="706" y="290"/>
                  </a:lnTo>
                  <a:lnTo>
                    <a:pt x="707" y="290"/>
                  </a:lnTo>
                  <a:lnTo>
                    <a:pt x="708" y="291"/>
                  </a:lnTo>
                  <a:lnTo>
                    <a:pt x="709" y="291"/>
                  </a:lnTo>
                  <a:lnTo>
                    <a:pt x="709" y="292"/>
                  </a:lnTo>
                  <a:lnTo>
                    <a:pt x="710" y="292"/>
                  </a:lnTo>
                  <a:lnTo>
                    <a:pt x="710" y="293"/>
                  </a:lnTo>
                  <a:lnTo>
                    <a:pt x="710" y="294"/>
                  </a:lnTo>
                  <a:lnTo>
                    <a:pt x="710" y="296"/>
                  </a:lnTo>
                  <a:lnTo>
                    <a:pt x="710" y="297"/>
                  </a:lnTo>
                  <a:lnTo>
                    <a:pt x="710" y="298"/>
                  </a:lnTo>
                  <a:lnTo>
                    <a:pt x="710" y="300"/>
                  </a:lnTo>
                  <a:lnTo>
                    <a:pt x="710" y="302"/>
                  </a:lnTo>
                  <a:lnTo>
                    <a:pt x="709" y="304"/>
                  </a:lnTo>
                  <a:lnTo>
                    <a:pt x="708" y="306"/>
                  </a:lnTo>
                  <a:lnTo>
                    <a:pt x="708" y="308"/>
                  </a:lnTo>
                  <a:lnTo>
                    <a:pt x="707" y="309"/>
                  </a:lnTo>
                  <a:lnTo>
                    <a:pt x="706" y="311"/>
                  </a:lnTo>
                  <a:lnTo>
                    <a:pt x="705" y="312"/>
                  </a:lnTo>
                  <a:lnTo>
                    <a:pt x="705" y="313"/>
                  </a:lnTo>
                  <a:lnTo>
                    <a:pt x="704" y="313"/>
                  </a:lnTo>
                  <a:lnTo>
                    <a:pt x="702" y="315"/>
                  </a:lnTo>
                  <a:lnTo>
                    <a:pt x="699" y="318"/>
                  </a:lnTo>
                  <a:lnTo>
                    <a:pt x="696" y="319"/>
                  </a:lnTo>
                  <a:lnTo>
                    <a:pt x="695" y="320"/>
                  </a:lnTo>
                  <a:lnTo>
                    <a:pt x="693" y="321"/>
                  </a:lnTo>
                  <a:lnTo>
                    <a:pt x="692" y="322"/>
                  </a:lnTo>
                  <a:lnTo>
                    <a:pt x="691" y="324"/>
                  </a:lnTo>
                  <a:lnTo>
                    <a:pt x="690" y="326"/>
                  </a:lnTo>
                  <a:lnTo>
                    <a:pt x="689" y="327"/>
                  </a:lnTo>
                  <a:lnTo>
                    <a:pt x="687" y="333"/>
                  </a:lnTo>
                  <a:lnTo>
                    <a:pt x="685" y="335"/>
                  </a:lnTo>
                  <a:lnTo>
                    <a:pt x="685" y="336"/>
                  </a:lnTo>
                  <a:lnTo>
                    <a:pt x="684" y="337"/>
                  </a:lnTo>
                  <a:lnTo>
                    <a:pt x="683" y="338"/>
                  </a:lnTo>
                  <a:lnTo>
                    <a:pt x="682" y="339"/>
                  </a:lnTo>
                  <a:lnTo>
                    <a:pt x="680" y="341"/>
                  </a:lnTo>
                  <a:lnTo>
                    <a:pt x="679" y="341"/>
                  </a:lnTo>
                  <a:lnTo>
                    <a:pt x="678" y="342"/>
                  </a:lnTo>
                  <a:lnTo>
                    <a:pt x="678" y="343"/>
                  </a:lnTo>
                  <a:lnTo>
                    <a:pt x="677" y="344"/>
                  </a:lnTo>
                  <a:lnTo>
                    <a:pt x="677" y="345"/>
                  </a:lnTo>
                  <a:lnTo>
                    <a:pt x="677" y="347"/>
                  </a:lnTo>
                  <a:lnTo>
                    <a:pt x="677" y="348"/>
                  </a:lnTo>
                  <a:lnTo>
                    <a:pt x="677" y="350"/>
                  </a:lnTo>
                  <a:lnTo>
                    <a:pt x="677" y="352"/>
                  </a:lnTo>
                  <a:lnTo>
                    <a:pt x="678" y="354"/>
                  </a:lnTo>
                  <a:lnTo>
                    <a:pt x="678" y="354"/>
                  </a:lnTo>
                  <a:lnTo>
                    <a:pt x="678" y="355"/>
                  </a:lnTo>
                  <a:lnTo>
                    <a:pt x="679" y="355"/>
                  </a:lnTo>
                  <a:lnTo>
                    <a:pt x="680" y="356"/>
                  </a:lnTo>
                  <a:lnTo>
                    <a:pt x="681" y="356"/>
                  </a:lnTo>
                  <a:lnTo>
                    <a:pt x="682" y="356"/>
                  </a:lnTo>
                  <a:lnTo>
                    <a:pt x="683" y="356"/>
                  </a:lnTo>
                  <a:lnTo>
                    <a:pt x="684" y="357"/>
                  </a:lnTo>
                  <a:lnTo>
                    <a:pt x="686" y="356"/>
                  </a:lnTo>
                  <a:lnTo>
                    <a:pt x="688" y="356"/>
                  </a:lnTo>
                  <a:lnTo>
                    <a:pt x="689" y="356"/>
                  </a:lnTo>
                  <a:lnTo>
                    <a:pt x="691" y="355"/>
                  </a:lnTo>
                  <a:lnTo>
                    <a:pt x="695" y="354"/>
                  </a:lnTo>
                  <a:lnTo>
                    <a:pt x="705" y="351"/>
                  </a:lnTo>
                  <a:lnTo>
                    <a:pt x="707" y="350"/>
                  </a:lnTo>
                  <a:lnTo>
                    <a:pt x="710" y="349"/>
                  </a:lnTo>
                  <a:lnTo>
                    <a:pt x="711" y="349"/>
                  </a:lnTo>
                  <a:lnTo>
                    <a:pt x="712" y="349"/>
                  </a:lnTo>
                  <a:lnTo>
                    <a:pt x="713" y="349"/>
                  </a:lnTo>
                  <a:lnTo>
                    <a:pt x="715" y="349"/>
                  </a:lnTo>
                  <a:lnTo>
                    <a:pt x="716" y="349"/>
                  </a:lnTo>
                  <a:lnTo>
                    <a:pt x="716" y="349"/>
                  </a:lnTo>
                  <a:lnTo>
                    <a:pt x="717" y="350"/>
                  </a:lnTo>
                  <a:lnTo>
                    <a:pt x="718" y="350"/>
                  </a:lnTo>
                  <a:lnTo>
                    <a:pt x="719" y="351"/>
                  </a:lnTo>
                  <a:lnTo>
                    <a:pt x="720" y="352"/>
                  </a:lnTo>
                  <a:lnTo>
                    <a:pt x="721" y="355"/>
                  </a:lnTo>
                  <a:lnTo>
                    <a:pt x="723" y="357"/>
                  </a:lnTo>
                  <a:lnTo>
                    <a:pt x="724" y="358"/>
                  </a:lnTo>
                  <a:lnTo>
                    <a:pt x="724" y="360"/>
                  </a:lnTo>
                  <a:lnTo>
                    <a:pt x="725" y="362"/>
                  </a:lnTo>
                  <a:lnTo>
                    <a:pt x="725" y="363"/>
                  </a:lnTo>
                  <a:lnTo>
                    <a:pt x="725" y="365"/>
                  </a:lnTo>
                  <a:lnTo>
                    <a:pt x="725" y="366"/>
                  </a:lnTo>
                  <a:lnTo>
                    <a:pt x="725" y="369"/>
                  </a:lnTo>
                  <a:lnTo>
                    <a:pt x="725" y="374"/>
                  </a:lnTo>
                  <a:lnTo>
                    <a:pt x="725" y="376"/>
                  </a:lnTo>
                  <a:lnTo>
                    <a:pt x="725" y="377"/>
                  </a:lnTo>
                  <a:lnTo>
                    <a:pt x="725" y="378"/>
                  </a:lnTo>
                  <a:lnTo>
                    <a:pt x="725" y="378"/>
                  </a:lnTo>
                  <a:lnTo>
                    <a:pt x="726" y="379"/>
                  </a:lnTo>
                  <a:lnTo>
                    <a:pt x="726" y="380"/>
                  </a:lnTo>
                  <a:lnTo>
                    <a:pt x="727" y="380"/>
                  </a:lnTo>
                  <a:lnTo>
                    <a:pt x="727" y="380"/>
                  </a:lnTo>
                  <a:lnTo>
                    <a:pt x="731" y="381"/>
                  </a:lnTo>
                  <a:lnTo>
                    <a:pt x="733" y="382"/>
                  </a:lnTo>
                  <a:lnTo>
                    <a:pt x="734" y="382"/>
                  </a:lnTo>
                  <a:lnTo>
                    <a:pt x="735" y="383"/>
                  </a:lnTo>
                  <a:lnTo>
                    <a:pt x="737" y="384"/>
                  </a:lnTo>
                  <a:lnTo>
                    <a:pt x="740" y="385"/>
                  </a:lnTo>
                  <a:lnTo>
                    <a:pt x="741" y="385"/>
                  </a:lnTo>
                  <a:lnTo>
                    <a:pt x="742" y="386"/>
                  </a:lnTo>
                  <a:lnTo>
                    <a:pt x="743" y="387"/>
                  </a:lnTo>
                  <a:lnTo>
                    <a:pt x="745" y="389"/>
                  </a:lnTo>
                  <a:lnTo>
                    <a:pt x="747" y="391"/>
                  </a:lnTo>
                  <a:lnTo>
                    <a:pt x="748" y="391"/>
                  </a:lnTo>
                  <a:lnTo>
                    <a:pt x="748" y="392"/>
                  </a:lnTo>
                  <a:lnTo>
                    <a:pt x="750" y="393"/>
                  </a:lnTo>
                  <a:lnTo>
                    <a:pt x="751" y="393"/>
                  </a:lnTo>
                  <a:lnTo>
                    <a:pt x="752" y="393"/>
                  </a:lnTo>
                  <a:lnTo>
                    <a:pt x="760" y="394"/>
                  </a:lnTo>
                  <a:lnTo>
                    <a:pt x="764" y="395"/>
                  </a:lnTo>
                  <a:lnTo>
                    <a:pt x="771" y="396"/>
                  </a:lnTo>
                  <a:lnTo>
                    <a:pt x="772" y="396"/>
                  </a:lnTo>
                  <a:lnTo>
                    <a:pt x="774" y="397"/>
                  </a:lnTo>
                  <a:lnTo>
                    <a:pt x="775" y="397"/>
                  </a:lnTo>
                  <a:lnTo>
                    <a:pt x="776" y="398"/>
                  </a:lnTo>
                  <a:lnTo>
                    <a:pt x="778" y="399"/>
                  </a:lnTo>
                  <a:lnTo>
                    <a:pt x="779" y="400"/>
                  </a:lnTo>
                  <a:lnTo>
                    <a:pt x="780" y="402"/>
                  </a:lnTo>
                  <a:lnTo>
                    <a:pt x="781" y="402"/>
                  </a:lnTo>
                  <a:lnTo>
                    <a:pt x="781" y="403"/>
                  </a:lnTo>
                  <a:lnTo>
                    <a:pt x="782" y="404"/>
                  </a:lnTo>
                  <a:lnTo>
                    <a:pt x="782" y="406"/>
                  </a:lnTo>
                  <a:lnTo>
                    <a:pt x="782" y="408"/>
                  </a:lnTo>
                  <a:lnTo>
                    <a:pt x="783" y="412"/>
                  </a:lnTo>
                  <a:lnTo>
                    <a:pt x="783" y="413"/>
                  </a:lnTo>
                  <a:lnTo>
                    <a:pt x="783" y="414"/>
                  </a:lnTo>
                  <a:lnTo>
                    <a:pt x="784" y="415"/>
                  </a:lnTo>
                  <a:lnTo>
                    <a:pt x="784" y="416"/>
                  </a:lnTo>
                  <a:lnTo>
                    <a:pt x="785" y="416"/>
                  </a:lnTo>
                  <a:lnTo>
                    <a:pt x="785" y="417"/>
                  </a:lnTo>
                  <a:lnTo>
                    <a:pt x="786" y="417"/>
                  </a:lnTo>
                  <a:lnTo>
                    <a:pt x="787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4" y="419"/>
                  </a:lnTo>
                  <a:lnTo>
                    <a:pt x="795" y="419"/>
                  </a:lnTo>
                  <a:lnTo>
                    <a:pt x="797" y="419"/>
                  </a:lnTo>
                  <a:lnTo>
                    <a:pt x="798" y="420"/>
                  </a:lnTo>
                  <a:lnTo>
                    <a:pt x="799" y="420"/>
                  </a:lnTo>
                  <a:lnTo>
                    <a:pt x="800" y="421"/>
                  </a:lnTo>
                  <a:lnTo>
                    <a:pt x="808" y="427"/>
                  </a:lnTo>
                  <a:lnTo>
                    <a:pt x="810" y="428"/>
                  </a:lnTo>
                  <a:lnTo>
                    <a:pt x="812" y="429"/>
                  </a:lnTo>
                  <a:lnTo>
                    <a:pt x="813" y="430"/>
                  </a:lnTo>
                  <a:lnTo>
                    <a:pt x="815" y="431"/>
                  </a:lnTo>
                  <a:lnTo>
                    <a:pt x="816" y="431"/>
                  </a:lnTo>
                  <a:lnTo>
                    <a:pt x="817" y="431"/>
                  </a:lnTo>
                  <a:lnTo>
                    <a:pt x="818" y="431"/>
                  </a:lnTo>
                  <a:lnTo>
                    <a:pt x="819" y="431"/>
                  </a:lnTo>
                  <a:lnTo>
                    <a:pt x="821" y="431"/>
                  </a:lnTo>
                  <a:lnTo>
                    <a:pt x="823" y="431"/>
                  </a:lnTo>
                  <a:lnTo>
                    <a:pt x="828" y="430"/>
                  </a:lnTo>
                  <a:lnTo>
                    <a:pt x="831" y="429"/>
                  </a:lnTo>
                  <a:lnTo>
                    <a:pt x="833" y="429"/>
                  </a:lnTo>
                  <a:lnTo>
                    <a:pt x="837" y="429"/>
                  </a:lnTo>
                  <a:lnTo>
                    <a:pt x="842" y="428"/>
                  </a:lnTo>
                  <a:lnTo>
                    <a:pt x="843" y="428"/>
                  </a:lnTo>
                  <a:lnTo>
                    <a:pt x="844" y="428"/>
                  </a:lnTo>
                  <a:lnTo>
                    <a:pt x="845" y="428"/>
                  </a:lnTo>
                  <a:lnTo>
                    <a:pt x="846" y="428"/>
                  </a:lnTo>
                  <a:lnTo>
                    <a:pt x="847" y="429"/>
                  </a:lnTo>
                  <a:lnTo>
                    <a:pt x="850" y="430"/>
                  </a:lnTo>
                  <a:lnTo>
                    <a:pt x="854" y="431"/>
                  </a:lnTo>
                  <a:lnTo>
                    <a:pt x="855" y="432"/>
                  </a:lnTo>
                  <a:lnTo>
                    <a:pt x="857" y="432"/>
                  </a:lnTo>
                  <a:lnTo>
                    <a:pt x="858" y="433"/>
                  </a:lnTo>
                  <a:lnTo>
                    <a:pt x="860" y="435"/>
                  </a:lnTo>
                  <a:lnTo>
                    <a:pt x="861" y="436"/>
                  </a:lnTo>
                  <a:lnTo>
                    <a:pt x="862" y="436"/>
                  </a:lnTo>
                  <a:lnTo>
                    <a:pt x="863" y="437"/>
                  </a:lnTo>
                  <a:lnTo>
                    <a:pt x="863" y="438"/>
                  </a:lnTo>
                  <a:lnTo>
                    <a:pt x="863" y="439"/>
                  </a:lnTo>
                  <a:lnTo>
                    <a:pt x="864" y="439"/>
                  </a:lnTo>
                  <a:lnTo>
                    <a:pt x="864" y="440"/>
                  </a:lnTo>
                  <a:lnTo>
                    <a:pt x="864" y="441"/>
                  </a:lnTo>
                  <a:lnTo>
                    <a:pt x="865" y="443"/>
                  </a:lnTo>
                  <a:lnTo>
                    <a:pt x="865" y="446"/>
                  </a:lnTo>
                  <a:lnTo>
                    <a:pt x="865" y="448"/>
                  </a:lnTo>
                  <a:lnTo>
                    <a:pt x="865" y="448"/>
                  </a:lnTo>
                  <a:lnTo>
                    <a:pt x="866" y="449"/>
                  </a:lnTo>
                  <a:lnTo>
                    <a:pt x="866" y="450"/>
                  </a:lnTo>
                  <a:lnTo>
                    <a:pt x="867" y="451"/>
                  </a:lnTo>
                  <a:lnTo>
                    <a:pt x="867" y="451"/>
                  </a:lnTo>
                  <a:lnTo>
                    <a:pt x="868" y="452"/>
                  </a:lnTo>
                  <a:lnTo>
                    <a:pt x="869" y="452"/>
                  </a:lnTo>
                  <a:lnTo>
                    <a:pt x="870" y="453"/>
                  </a:lnTo>
                  <a:lnTo>
                    <a:pt x="873" y="454"/>
                  </a:lnTo>
                  <a:lnTo>
                    <a:pt x="875" y="455"/>
                  </a:lnTo>
                  <a:lnTo>
                    <a:pt x="885" y="459"/>
                  </a:lnTo>
                  <a:lnTo>
                    <a:pt x="886" y="460"/>
                  </a:lnTo>
                  <a:lnTo>
                    <a:pt x="888" y="461"/>
                  </a:lnTo>
                  <a:lnTo>
                    <a:pt x="890" y="463"/>
                  </a:lnTo>
                  <a:lnTo>
                    <a:pt x="891" y="464"/>
                  </a:lnTo>
                  <a:lnTo>
                    <a:pt x="893" y="466"/>
                  </a:lnTo>
                  <a:lnTo>
                    <a:pt x="894" y="468"/>
                  </a:lnTo>
                  <a:lnTo>
                    <a:pt x="896" y="470"/>
                  </a:lnTo>
                  <a:lnTo>
                    <a:pt x="901" y="477"/>
                  </a:lnTo>
                  <a:lnTo>
                    <a:pt x="904" y="481"/>
                  </a:lnTo>
                  <a:lnTo>
                    <a:pt x="905" y="483"/>
                  </a:lnTo>
                  <a:lnTo>
                    <a:pt x="906" y="484"/>
                  </a:lnTo>
                  <a:lnTo>
                    <a:pt x="907" y="486"/>
                  </a:lnTo>
                  <a:lnTo>
                    <a:pt x="908" y="491"/>
                  </a:lnTo>
                  <a:lnTo>
                    <a:pt x="909" y="493"/>
                  </a:lnTo>
                  <a:lnTo>
                    <a:pt x="910" y="495"/>
                  </a:lnTo>
                  <a:lnTo>
                    <a:pt x="910" y="495"/>
                  </a:lnTo>
                  <a:lnTo>
                    <a:pt x="911" y="495"/>
                  </a:lnTo>
                  <a:lnTo>
                    <a:pt x="910" y="495"/>
                  </a:lnTo>
                  <a:lnTo>
                    <a:pt x="910" y="495"/>
                  </a:lnTo>
                  <a:lnTo>
                    <a:pt x="909" y="495"/>
                  </a:lnTo>
                  <a:lnTo>
                    <a:pt x="909" y="496"/>
                  </a:lnTo>
                  <a:lnTo>
                    <a:pt x="907" y="496"/>
                  </a:lnTo>
                  <a:lnTo>
                    <a:pt x="905" y="498"/>
                  </a:lnTo>
                  <a:lnTo>
                    <a:pt x="900" y="501"/>
                  </a:lnTo>
                  <a:lnTo>
                    <a:pt x="894" y="506"/>
                  </a:lnTo>
                  <a:lnTo>
                    <a:pt x="892" y="508"/>
                  </a:lnTo>
                  <a:lnTo>
                    <a:pt x="888" y="511"/>
                  </a:lnTo>
                  <a:lnTo>
                    <a:pt x="886" y="512"/>
                  </a:lnTo>
                  <a:lnTo>
                    <a:pt x="885" y="513"/>
                  </a:lnTo>
                  <a:lnTo>
                    <a:pt x="884" y="513"/>
                  </a:lnTo>
                  <a:lnTo>
                    <a:pt x="883" y="514"/>
                  </a:lnTo>
                  <a:lnTo>
                    <a:pt x="882" y="514"/>
                  </a:lnTo>
                  <a:lnTo>
                    <a:pt x="881" y="514"/>
                  </a:lnTo>
                  <a:lnTo>
                    <a:pt x="878" y="515"/>
                  </a:lnTo>
                  <a:lnTo>
                    <a:pt x="874" y="515"/>
                  </a:lnTo>
                  <a:lnTo>
                    <a:pt x="873" y="516"/>
                  </a:lnTo>
                  <a:lnTo>
                    <a:pt x="872" y="516"/>
                  </a:lnTo>
                  <a:lnTo>
                    <a:pt x="871" y="517"/>
                  </a:lnTo>
                  <a:lnTo>
                    <a:pt x="868" y="519"/>
                  </a:lnTo>
                  <a:lnTo>
                    <a:pt x="868" y="519"/>
                  </a:lnTo>
                  <a:lnTo>
                    <a:pt x="867" y="520"/>
                  </a:lnTo>
                  <a:lnTo>
                    <a:pt x="866" y="520"/>
                  </a:lnTo>
                  <a:lnTo>
                    <a:pt x="865" y="520"/>
                  </a:lnTo>
                  <a:lnTo>
                    <a:pt x="862" y="521"/>
                  </a:lnTo>
                  <a:lnTo>
                    <a:pt x="861" y="521"/>
                  </a:lnTo>
                  <a:lnTo>
                    <a:pt x="860" y="521"/>
                  </a:lnTo>
                  <a:lnTo>
                    <a:pt x="859" y="521"/>
                  </a:lnTo>
                  <a:lnTo>
                    <a:pt x="858" y="521"/>
                  </a:lnTo>
                  <a:lnTo>
                    <a:pt x="857" y="520"/>
                  </a:lnTo>
                  <a:lnTo>
                    <a:pt x="857" y="520"/>
                  </a:lnTo>
                  <a:lnTo>
                    <a:pt x="855" y="518"/>
                  </a:lnTo>
                  <a:lnTo>
                    <a:pt x="855" y="518"/>
                  </a:lnTo>
                  <a:lnTo>
                    <a:pt x="854" y="518"/>
                  </a:lnTo>
                  <a:lnTo>
                    <a:pt x="851" y="517"/>
                  </a:lnTo>
                  <a:lnTo>
                    <a:pt x="850" y="517"/>
                  </a:lnTo>
                  <a:lnTo>
                    <a:pt x="849" y="516"/>
                  </a:lnTo>
                  <a:lnTo>
                    <a:pt x="847" y="515"/>
                  </a:lnTo>
                  <a:lnTo>
                    <a:pt x="843" y="512"/>
                  </a:lnTo>
                  <a:lnTo>
                    <a:pt x="841" y="510"/>
                  </a:lnTo>
                  <a:lnTo>
                    <a:pt x="839" y="509"/>
                  </a:lnTo>
                  <a:lnTo>
                    <a:pt x="837" y="508"/>
                  </a:lnTo>
                  <a:lnTo>
                    <a:pt x="835" y="507"/>
                  </a:lnTo>
                  <a:lnTo>
                    <a:pt x="833" y="507"/>
                  </a:lnTo>
                  <a:lnTo>
                    <a:pt x="831" y="506"/>
                  </a:lnTo>
                  <a:lnTo>
                    <a:pt x="829" y="506"/>
                  </a:lnTo>
                  <a:lnTo>
                    <a:pt x="828" y="506"/>
                  </a:lnTo>
                  <a:lnTo>
                    <a:pt x="827" y="507"/>
                  </a:lnTo>
                  <a:lnTo>
                    <a:pt x="827" y="507"/>
                  </a:lnTo>
                  <a:lnTo>
                    <a:pt x="826" y="507"/>
                  </a:lnTo>
                  <a:lnTo>
                    <a:pt x="824" y="508"/>
                  </a:lnTo>
                  <a:lnTo>
                    <a:pt x="821" y="509"/>
                  </a:lnTo>
                  <a:lnTo>
                    <a:pt x="821" y="510"/>
                  </a:lnTo>
                  <a:lnTo>
                    <a:pt x="819" y="511"/>
                  </a:lnTo>
                  <a:lnTo>
                    <a:pt x="816" y="514"/>
                  </a:lnTo>
                  <a:lnTo>
                    <a:pt x="814" y="515"/>
                  </a:lnTo>
                  <a:lnTo>
                    <a:pt x="808" y="520"/>
                  </a:lnTo>
                  <a:lnTo>
                    <a:pt x="805" y="521"/>
                  </a:lnTo>
                  <a:lnTo>
                    <a:pt x="804" y="522"/>
                  </a:lnTo>
                  <a:lnTo>
                    <a:pt x="803" y="523"/>
                  </a:lnTo>
                  <a:lnTo>
                    <a:pt x="802" y="523"/>
                  </a:lnTo>
                  <a:lnTo>
                    <a:pt x="801" y="523"/>
                  </a:lnTo>
                  <a:lnTo>
                    <a:pt x="799" y="523"/>
                  </a:lnTo>
                  <a:lnTo>
                    <a:pt x="797" y="524"/>
                  </a:lnTo>
                  <a:lnTo>
                    <a:pt x="793" y="524"/>
                  </a:lnTo>
                  <a:lnTo>
                    <a:pt x="791" y="524"/>
                  </a:lnTo>
                  <a:lnTo>
                    <a:pt x="790" y="523"/>
                  </a:lnTo>
                  <a:lnTo>
                    <a:pt x="789" y="523"/>
                  </a:lnTo>
                  <a:lnTo>
                    <a:pt x="788" y="523"/>
                  </a:lnTo>
                  <a:lnTo>
                    <a:pt x="787" y="522"/>
                  </a:lnTo>
                  <a:lnTo>
                    <a:pt x="785" y="521"/>
                  </a:lnTo>
                  <a:lnTo>
                    <a:pt x="783" y="520"/>
                  </a:lnTo>
                  <a:lnTo>
                    <a:pt x="782" y="519"/>
                  </a:lnTo>
                  <a:lnTo>
                    <a:pt x="779" y="517"/>
                  </a:lnTo>
                  <a:lnTo>
                    <a:pt x="777" y="516"/>
                  </a:lnTo>
                  <a:lnTo>
                    <a:pt x="774" y="513"/>
                  </a:lnTo>
                  <a:lnTo>
                    <a:pt x="770" y="509"/>
                  </a:lnTo>
                  <a:lnTo>
                    <a:pt x="769" y="509"/>
                  </a:lnTo>
                  <a:lnTo>
                    <a:pt x="768" y="508"/>
                  </a:lnTo>
                  <a:lnTo>
                    <a:pt x="767" y="507"/>
                  </a:lnTo>
                  <a:lnTo>
                    <a:pt x="764" y="506"/>
                  </a:lnTo>
                  <a:lnTo>
                    <a:pt x="762" y="505"/>
                  </a:lnTo>
                  <a:lnTo>
                    <a:pt x="756" y="501"/>
                  </a:lnTo>
                  <a:lnTo>
                    <a:pt x="751" y="498"/>
                  </a:lnTo>
                  <a:lnTo>
                    <a:pt x="750" y="498"/>
                  </a:lnTo>
                  <a:lnTo>
                    <a:pt x="748" y="497"/>
                  </a:lnTo>
                  <a:lnTo>
                    <a:pt x="747" y="497"/>
                  </a:lnTo>
                  <a:lnTo>
                    <a:pt x="743" y="495"/>
                  </a:lnTo>
                  <a:lnTo>
                    <a:pt x="737" y="493"/>
                  </a:lnTo>
                  <a:lnTo>
                    <a:pt x="735" y="492"/>
                  </a:lnTo>
                  <a:lnTo>
                    <a:pt x="733" y="492"/>
                  </a:lnTo>
                  <a:lnTo>
                    <a:pt x="731" y="491"/>
                  </a:lnTo>
                  <a:lnTo>
                    <a:pt x="729" y="490"/>
                  </a:lnTo>
                  <a:lnTo>
                    <a:pt x="727" y="490"/>
                  </a:lnTo>
                  <a:lnTo>
                    <a:pt x="724" y="490"/>
                  </a:lnTo>
                  <a:lnTo>
                    <a:pt x="722" y="489"/>
                  </a:lnTo>
                  <a:lnTo>
                    <a:pt x="721" y="489"/>
                  </a:lnTo>
                  <a:lnTo>
                    <a:pt x="720" y="489"/>
                  </a:lnTo>
                  <a:lnTo>
                    <a:pt x="718" y="489"/>
                  </a:lnTo>
                  <a:lnTo>
                    <a:pt x="717" y="490"/>
                  </a:lnTo>
                  <a:lnTo>
                    <a:pt x="716" y="490"/>
                  </a:lnTo>
                  <a:lnTo>
                    <a:pt x="714" y="491"/>
                  </a:lnTo>
                  <a:lnTo>
                    <a:pt x="713" y="491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8" y="495"/>
                  </a:lnTo>
                  <a:lnTo>
                    <a:pt x="704" y="499"/>
                  </a:lnTo>
                  <a:lnTo>
                    <a:pt x="697" y="506"/>
                  </a:lnTo>
                  <a:lnTo>
                    <a:pt x="695" y="507"/>
                  </a:lnTo>
                  <a:lnTo>
                    <a:pt x="690" y="511"/>
                  </a:lnTo>
                  <a:lnTo>
                    <a:pt x="687" y="514"/>
                  </a:lnTo>
                  <a:lnTo>
                    <a:pt x="684" y="516"/>
                  </a:lnTo>
                  <a:lnTo>
                    <a:pt x="683" y="517"/>
                  </a:lnTo>
                  <a:lnTo>
                    <a:pt x="682" y="518"/>
                  </a:lnTo>
                  <a:lnTo>
                    <a:pt x="681" y="519"/>
                  </a:lnTo>
                  <a:lnTo>
                    <a:pt x="681" y="520"/>
                  </a:lnTo>
                  <a:lnTo>
                    <a:pt x="680" y="521"/>
                  </a:lnTo>
                  <a:lnTo>
                    <a:pt x="679" y="523"/>
                  </a:lnTo>
                  <a:lnTo>
                    <a:pt x="678" y="525"/>
                  </a:lnTo>
                  <a:lnTo>
                    <a:pt x="676" y="531"/>
                  </a:lnTo>
                  <a:lnTo>
                    <a:pt x="676" y="533"/>
                  </a:lnTo>
                  <a:lnTo>
                    <a:pt x="675" y="534"/>
                  </a:lnTo>
                  <a:lnTo>
                    <a:pt x="674" y="536"/>
                  </a:lnTo>
                  <a:lnTo>
                    <a:pt x="673" y="538"/>
                  </a:lnTo>
                  <a:lnTo>
                    <a:pt x="670" y="543"/>
                  </a:lnTo>
                  <a:lnTo>
                    <a:pt x="669" y="545"/>
                  </a:lnTo>
                  <a:lnTo>
                    <a:pt x="668" y="547"/>
                  </a:lnTo>
                  <a:lnTo>
                    <a:pt x="666" y="549"/>
                  </a:lnTo>
                  <a:lnTo>
                    <a:pt x="661" y="554"/>
                  </a:lnTo>
                  <a:lnTo>
                    <a:pt x="655" y="560"/>
                  </a:lnTo>
                  <a:lnTo>
                    <a:pt x="653" y="563"/>
                  </a:lnTo>
                  <a:lnTo>
                    <a:pt x="651" y="565"/>
                  </a:lnTo>
                  <a:lnTo>
                    <a:pt x="650" y="567"/>
                  </a:lnTo>
                  <a:lnTo>
                    <a:pt x="646" y="575"/>
                  </a:lnTo>
                  <a:lnTo>
                    <a:pt x="644" y="578"/>
                  </a:lnTo>
                  <a:lnTo>
                    <a:pt x="641" y="584"/>
                  </a:lnTo>
                  <a:lnTo>
                    <a:pt x="640" y="587"/>
                  </a:lnTo>
                  <a:lnTo>
                    <a:pt x="638" y="592"/>
                  </a:lnTo>
                  <a:lnTo>
                    <a:pt x="635" y="597"/>
                  </a:lnTo>
                  <a:lnTo>
                    <a:pt x="634" y="599"/>
                  </a:lnTo>
                  <a:lnTo>
                    <a:pt x="633" y="602"/>
                  </a:lnTo>
                  <a:lnTo>
                    <a:pt x="632" y="607"/>
                  </a:lnTo>
                  <a:lnTo>
                    <a:pt x="631" y="610"/>
                  </a:lnTo>
                  <a:lnTo>
                    <a:pt x="629" y="612"/>
                  </a:lnTo>
                  <a:lnTo>
                    <a:pt x="627" y="616"/>
                  </a:lnTo>
                  <a:lnTo>
                    <a:pt x="626" y="618"/>
                  </a:lnTo>
                  <a:lnTo>
                    <a:pt x="625" y="621"/>
                  </a:lnTo>
                  <a:lnTo>
                    <a:pt x="624" y="623"/>
                  </a:lnTo>
                  <a:lnTo>
                    <a:pt x="622" y="627"/>
                  </a:lnTo>
                  <a:lnTo>
                    <a:pt x="622" y="628"/>
                  </a:lnTo>
                  <a:lnTo>
                    <a:pt x="622" y="629"/>
                  </a:lnTo>
                  <a:lnTo>
                    <a:pt x="621" y="633"/>
                  </a:lnTo>
                  <a:lnTo>
                    <a:pt x="620" y="639"/>
                  </a:lnTo>
                  <a:lnTo>
                    <a:pt x="619" y="642"/>
                  </a:lnTo>
                  <a:lnTo>
                    <a:pt x="619" y="644"/>
                  </a:lnTo>
                  <a:lnTo>
                    <a:pt x="618" y="646"/>
                  </a:lnTo>
                  <a:lnTo>
                    <a:pt x="617" y="648"/>
                  </a:lnTo>
                  <a:lnTo>
                    <a:pt x="617" y="649"/>
                  </a:lnTo>
                  <a:lnTo>
                    <a:pt x="616" y="651"/>
                  </a:lnTo>
                  <a:lnTo>
                    <a:pt x="615" y="652"/>
                  </a:lnTo>
                  <a:lnTo>
                    <a:pt x="614" y="653"/>
                  </a:lnTo>
                  <a:lnTo>
                    <a:pt x="613" y="655"/>
                  </a:lnTo>
                  <a:lnTo>
                    <a:pt x="612" y="656"/>
                  </a:lnTo>
                  <a:lnTo>
                    <a:pt x="611" y="656"/>
                  </a:lnTo>
                  <a:lnTo>
                    <a:pt x="610" y="656"/>
                  </a:lnTo>
                  <a:lnTo>
                    <a:pt x="609" y="657"/>
                  </a:lnTo>
                  <a:lnTo>
                    <a:pt x="608" y="657"/>
                  </a:lnTo>
                  <a:lnTo>
                    <a:pt x="608" y="657"/>
                  </a:lnTo>
                  <a:lnTo>
                    <a:pt x="607" y="657"/>
                  </a:lnTo>
                  <a:lnTo>
                    <a:pt x="606" y="657"/>
                  </a:lnTo>
                  <a:lnTo>
                    <a:pt x="605" y="656"/>
                  </a:lnTo>
                  <a:lnTo>
                    <a:pt x="604" y="656"/>
                  </a:lnTo>
                  <a:lnTo>
                    <a:pt x="604" y="655"/>
                  </a:lnTo>
                  <a:lnTo>
                    <a:pt x="603" y="655"/>
                  </a:lnTo>
                  <a:lnTo>
                    <a:pt x="603" y="654"/>
                  </a:lnTo>
                  <a:lnTo>
                    <a:pt x="603" y="653"/>
                  </a:lnTo>
                  <a:lnTo>
                    <a:pt x="602" y="652"/>
                  </a:lnTo>
                  <a:lnTo>
                    <a:pt x="602" y="651"/>
                  </a:lnTo>
                  <a:lnTo>
                    <a:pt x="602" y="646"/>
                  </a:lnTo>
                  <a:lnTo>
                    <a:pt x="601" y="640"/>
                  </a:lnTo>
                  <a:lnTo>
                    <a:pt x="600" y="637"/>
                  </a:lnTo>
                  <a:lnTo>
                    <a:pt x="600" y="633"/>
                  </a:lnTo>
                  <a:lnTo>
                    <a:pt x="600" y="630"/>
                  </a:lnTo>
                  <a:lnTo>
                    <a:pt x="599" y="626"/>
                  </a:lnTo>
                  <a:lnTo>
                    <a:pt x="598" y="622"/>
                  </a:lnTo>
                  <a:lnTo>
                    <a:pt x="598" y="620"/>
                  </a:lnTo>
                  <a:lnTo>
                    <a:pt x="597" y="618"/>
                  </a:lnTo>
                  <a:lnTo>
                    <a:pt x="597" y="611"/>
                  </a:lnTo>
                  <a:lnTo>
                    <a:pt x="597" y="610"/>
                  </a:lnTo>
                  <a:lnTo>
                    <a:pt x="596" y="608"/>
                  </a:lnTo>
                  <a:lnTo>
                    <a:pt x="596" y="607"/>
                  </a:lnTo>
                  <a:lnTo>
                    <a:pt x="595" y="605"/>
                  </a:lnTo>
                  <a:lnTo>
                    <a:pt x="595" y="603"/>
                  </a:lnTo>
                  <a:lnTo>
                    <a:pt x="594" y="602"/>
                  </a:lnTo>
                  <a:lnTo>
                    <a:pt x="593" y="600"/>
                  </a:lnTo>
                  <a:lnTo>
                    <a:pt x="591" y="599"/>
                  </a:lnTo>
                  <a:lnTo>
                    <a:pt x="591" y="598"/>
                  </a:lnTo>
                  <a:lnTo>
                    <a:pt x="590" y="597"/>
                  </a:lnTo>
                  <a:lnTo>
                    <a:pt x="589" y="596"/>
                  </a:lnTo>
                  <a:lnTo>
                    <a:pt x="588" y="596"/>
                  </a:lnTo>
                  <a:lnTo>
                    <a:pt x="587" y="596"/>
                  </a:lnTo>
                  <a:lnTo>
                    <a:pt x="586" y="595"/>
                  </a:lnTo>
                  <a:lnTo>
                    <a:pt x="584" y="595"/>
                  </a:lnTo>
                  <a:lnTo>
                    <a:pt x="583" y="595"/>
                  </a:lnTo>
                  <a:lnTo>
                    <a:pt x="582" y="595"/>
                  </a:lnTo>
                  <a:lnTo>
                    <a:pt x="581" y="595"/>
                  </a:lnTo>
                  <a:lnTo>
                    <a:pt x="580" y="595"/>
                  </a:lnTo>
                  <a:lnTo>
                    <a:pt x="579" y="595"/>
                  </a:lnTo>
                  <a:lnTo>
                    <a:pt x="576" y="596"/>
                  </a:lnTo>
                  <a:lnTo>
                    <a:pt x="574" y="597"/>
                  </a:lnTo>
                  <a:lnTo>
                    <a:pt x="572" y="597"/>
                  </a:lnTo>
                  <a:lnTo>
                    <a:pt x="569" y="597"/>
                  </a:lnTo>
                  <a:lnTo>
                    <a:pt x="566" y="598"/>
                  </a:lnTo>
                  <a:lnTo>
                    <a:pt x="562" y="598"/>
                  </a:lnTo>
                  <a:lnTo>
                    <a:pt x="556" y="599"/>
                  </a:lnTo>
                  <a:lnTo>
                    <a:pt x="553" y="600"/>
                  </a:lnTo>
                  <a:lnTo>
                    <a:pt x="548" y="600"/>
                  </a:lnTo>
                  <a:lnTo>
                    <a:pt x="547" y="600"/>
                  </a:lnTo>
                  <a:lnTo>
                    <a:pt x="546" y="600"/>
                  </a:lnTo>
                  <a:lnTo>
                    <a:pt x="543" y="600"/>
                  </a:lnTo>
                  <a:lnTo>
                    <a:pt x="538" y="598"/>
                  </a:lnTo>
                  <a:lnTo>
                    <a:pt x="536" y="598"/>
                  </a:lnTo>
                  <a:lnTo>
                    <a:pt x="534" y="597"/>
                  </a:lnTo>
                  <a:lnTo>
                    <a:pt x="531" y="595"/>
                  </a:lnTo>
                  <a:lnTo>
                    <a:pt x="529" y="594"/>
                  </a:lnTo>
                  <a:lnTo>
                    <a:pt x="527" y="593"/>
                  </a:lnTo>
                  <a:lnTo>
                    <a:pt x="524" y="590"/>
                  </a:lnTo>
                  <a:lnTo>
                    <a:pt x="523" y="589"/>
                  </a:lnTo>
                  <a:lnTo>
                    <a:pt x="522" y="589"/>
                  </a:lnTo>
                  <a:lnTo>
                    <a:pt x="521" y="588"/>
                  </a:lnTo>
                  <a:lnTo>
                    <a:pt x="517" y="587"/>
                  </a:lnTo>
                  <a:lnTo>
                    <a:pt x="516" y="586"/>
                  </a:lnTo>
                  <a:lnTo>
                    <a:pt x="514" y="586"/>
                  </a:lnTo>
                  <a:lnTo>
                    <a:pt x="513" y="585"/>
                  </a:lnTo>
                  <a:lnTo>
                    <a:pt x="512" y="585"/>
                  </a:lnTo>
                  <a:lnTo>
                    <a:pt x="511" y="585"/>
                  </a:lnTo>
                  <a:lnTo>
                    <a:pt x="509" y="585"/>
                  </a:lnTo>
                  <a:lnTo>
                    <a:pt x="508" y="585"/>
                  </a:lnTo>
                  <a:lnTo>
                    <a:pt x="507" y="585"/>
                  </a:lnTo>
                  <a:lnTo>
                    <a:pt x="502" y="585"/>
                  </a:lnTo>
                  <a:lnTo>
                    <a:pt x="501" y="585"/>
                  </a:lnTo>
                  <a:lnTo>
                    <a:pt x="500" y="585"/>
                  </a:lnTo>
                  <a:lnTo>
                    <a:pt x="499" y="585"/>
                  </a:lnTo>
                  <a:lnTo>
                    <a:pt x="498" y="585"/>
                  </a:lnTo>
                  <a:lnTo>
                    <a:pt x="498" y="585"/>
                  </a:lnTo>
                  <a:lnTo>
                    <a:pt x="497" y="585"/>
                  </a:lnTo>
                  <a:lnTo>
                    <a:pt x="497" y="584"/>
                  </a:lnTo>
                  <a:lnTo>
                    <a:pt x="496" y="584"/>
                  </a:lnTo>
                  <a:lnTo>
                    <a:pt x="496" y="583"/>
                  </a:lnTo>
                  <a:lnTo>
                    <a:pt x="495" y="582"/>
                  </a:lnTo>
                  <a:lnTo>
                    <a:pt x="495" y="582"/>
                  </a:lnTo>
                  <a:lnTo>
                    <a:pt x="494" y="581"/>
                  </a:lnTo>
                  <a:lnTo>
                    <a:pt x="494" y="580"/>
                  </a:lnTo>
                  <a:lnTo>
                    <a:pt x="494" y="579"/>
                  </a:lnTo>
                  <a:lnTo>
                    <a:pt x="493" y="573"/>
                  </a:lnTo>
                  <a:lnTo>
                    <a:pt x="492" y="570"/>
                  </a:lnTo>
                  <a:lnTo>
                    <a:pt x="492" y="568"/>
                  </a:lnTo>
                  <a:lnTo>
                    <a:pt x="492" y="567"/>
                  </a:lnTo>
                  <a:lnTo>
                    <a:pt x="491" y="566"/>
                  </a:lnTo>
                  <a:lnTo>
                    <a:pt x="491" y="564"/>
                  </a:lnTo>
                  <a:lnTo>
                    <a:pt x="490" y="563"/>
                  </a:lnTo>
                  <a:lnTo>
                    <a:pt x="489" y="562"/>
                  </a:lnTo>
                  <a:lnTo>
                    <a:pt x="488" y="560"/>
                  </a:lnTo>
                  <a:lnTo>
                    <a:pt x="486" y="559"/>
                  </a:lnTo>
                  <a:lnTo>
                    <a:pt x="485" y="558"/>
                  </a:lnTo>
                  <a:lnTo>
                    <a:pt x="484" y="557"/>
                  </a:lnTo>
                  <a:lnTo>
                    <a:pt x="483" y="556"/>
                  </a:lnTo>
                  <a:lnTo>
                    <a:pt x="482" y="555"/>
                  </a:lnTo>
                  <a:lnTo>
                    <a:pt x="480" y="555"/>
                  </a:lnTo>
                  <a:lnTo>
                    <a:pt x="478" y="554"/>
                  </a:lnTo>
                  <a:lnTo>
                    <a:pt x="477" y="554"/>
                  </a:lnTo>
                  <a:lnTo>
                    <a:pt x="475" y="554"/>
                  </a:lnTo>
                  <a:lnTo>
                    <a:pt x="470" y="554"/>
                  </a:lnTo>
                  <a:lnTo>
                    <a:pt x="468" y="554"/>
                  </a:lnTo>
                  <a:lnTo>
                    <a:pt x="466" y="554"/>
                  </a:lnTo>
                  <a:lnTo>
                    <a:pt x="464" y="554"/>
                  </a:lnTo>
                  <a:lnTo>
                    <a:pt x="462" y="554"/>
                  </a:lnTo>
                  <a:lnTo>
                    <a:pt x="461" y="553"/>
                  </a:lnTo>
                  <a:lnTo>
                    <a:pt x="459" y="553"/>
                  </a:lnTo>
                  <a:lnTo>
                    <a:pt x="457" y="552"/>
                  </a:lnTo>
                  <a:lnTo>
                    <a:pt x="456" y="552"/>
                  </a:lnTo>
                  <a:lnTo>
                    <a:pt x="446" y="547"/>
                  </a:lnTo>
                  <a:lnTo>
                    <a:pt x="444" y="545"/>
                  </a:lnTo>
                  <a:lnTo>
                    <a:pt x="440" y="542"/>
                  </a:lnTo>
                  <a:lnTo>
                    <a:pt x="438" y="542"/>
                  </a:lnTo>
                  <a:lnTo>
                    <a:pt x="436" y="540"/>
                  </a:lnTo>
                  <a:lnTo>
                    <a:pt x="435" y="540"/>
                  </a:lnTo>
                  <a:lnTo>
                    <a:pt x="434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2" y="540"/>
                  </a:lnTo>
                  <a:lnTo>
                    <a:pt x="431" y="540"/>
                  </a:lnTo>
                  <a:lnTo>
                    <a:pt x="429" y="540"/>
                  </a:lnTo>
                  <a:lnTo>
                    <a:pt x="426" y="541"/>
                  </a:lnTo>
                  <a:lnTo>
                    <a:pt x="424" y="542"/>
                  </a:lnTo>
                  <a:lnTo>
                    <a:pt x="422" y="542"/>
                  </a:lnTo>
                  <a:lnTo>
                    <a:pt x="420" y="542"/>
                  </a:lnTo>
                  <a:lnTo>
                    <a:pt x="416" y="542"/>
                  </a:lnTo>
                  <a:lnTo>
                    <a:pt x="413" y="542"/>
                  </a:lnTo>
                  <a:lnTo>
                    <a:pt x="409" y="542"/>
                  </a:lnTo>
                  <a:lnTo>
                    <a:pt x="404" y="542"/>
                  </a:lnTo>
                  <a:lnTo>
                    <a:pt x="403" y="542"/>
                  </a:lnTo>
                  <a:lnTo>
                    <a:pt x="402" y="542"/>
                  </a:lnTo>
                  <a:lnTo>
                    <a:pt x="401" y="542"/>
                  </a:lnTo>
                  <a:lnTo>
                    <a:pt x="400" y="542"/>
                  </a:lnTo>
                  <a:lnTo>
                    <a:pt x="399" y="542"/>
                  </a:lnTo>
                  <a:lnTo>
                    <a:pt x="398" y="543"/>
                  </a:lnTo>
                  <a:lnTo>
                    <a:pt x="397" y="544"/>
                  </a:lnTo>
                  <a:lnTo>
                    <a:pt x="396" y="545"/>
                  </a:lnTo>
                  <a:lnTo>
                    <a:pt x="395" y="546"/>
                  </a:lnTo>
                  <a:lnTo>
                    <a:pt x="394" y="548"/>
                  </a:lnTo>
                  <a:lnTo>
                    <a:pt x="392" y="550"/>
                  </a:lnTo>
                  <a:lnTo>
                    <a:pt x="390" y="555"/>
                  </a:lnTo>
                  <a:lnTo>
                    <a:pt x="389" y="558"/>
                  </a:lnTo>
                  <a:lnTo>
                    <a:pt x="387" y="563"/>
                  </a:lnTo>
                  <a:lnTo>
                    <a:pt x="386" y="565"/>
                  </a:lnTo>
                  <a:lnTo>
                    <a:pt x="385" y="567"/>
                  </a:lnTo>
                  <a:lnTo>
                    <a:pt x="385" y="568"/>
                  </a:lnTo>
                  <a:lnTo>
                    <a:pt x="381" y="573"/>
                  </a:lnTo>
                  <a:lnTo>
                    <a:pt x="378" y="579"/>
                  </a:lnTo>
                  <a:lnTo>
                    <a:pt x="376" y="581"/>
                  </a:lnTo>
                  <a:lnTo>
                    <a:pt x="375" y="582"/>
                  </a:lnTo>
                  <a:lnTo>
                    <a:pt x="374" y="583"/>
                  </a:lnTo>
                  <a:lnTo>
                    <a:pt x="372" y="584"/>
                  </a:lnTo>
                  <a:lnTo>
                    <a:pt x="371" y="586"/>
                  </a:lnTo>
                  <a:lnTo>
                    <a:pt x="367" y="588"/>
                  </a:lnTo>
                  <a:lnTo>
                    <a:pt x="366" y="589"/>
                  </a:lnTo>
                  <a:lnTo>
                    <a:pt x="364" y="590"/>
                  </a:lnTo>
                  <a:lnTo>
                    <a:pt x="363" y="590"/>
                  </a:lnTo>
                  <a:lnTo>
                    <a:pt x="361" y="590"/>
                  </a:lnTo>
                  <a:lnTo>
                    <a:pt x="360" y="590"/>
                  </a:lnTo>
                  <a:lnTo>
                    <a:pt x="358" y="590"/>
                  </a:lnTo>
                  <a:lnTo>
                    <a:pt x="357" y="590"/>
                  </a:lnTo>
                  <a:lnTo>
                    <a:pt x="356" y="589"/>
                  </a:lnTo>
                  <a:lnTo>
                    <a:pt x="355" y="589"/>
                  </a:lnTo>
                  <a:lnTo>
                    <a:pt x="354" y="588"/>
                  </a:lnTo>
                  <a:lnTo>
                    <a:pt x="352" y="587"/>
                  </a:lnTo>
                  <a:lnTo>
                    <a:pt x="351" y="586"/>
                  </a:lnTo>
                  <a:lnTo>
                    <a:pt x="351" y="586"/>
                  </a:lnTo>
                  <a:lnTo>
                    <a:pt x="350" y="585"/>
                  </a:lnTo>
                  <a:lnTo>
                    <a:pt x="349" y="585"/>
                  </a:lnTo>
                  <a:lnTo>
                    <a:pt x="349" y="585"/>
                  </a:lnTo>
                  <a:lnTo>
                    <a:pt x="348" y="585"/>
                  </a:lnTo>
                  <a:lnTo>
                    <a:pt x="347" y="585"/>
                  </a:lnTo>
                  <a:lnTo>
                    <a:pt x="346" y="586"/>
                  </a:lnTo>
                  <a:lnTo>
                    <a:pt x="344" y="587"/>
                  </a:lnTo>
                  <a:lnTo>
                    <a:pt x="343" y="587"/>
                  </a:lnTo>
                  <a:lnTo>
                    <a:pt x="342" y="588"/>
                  </a:lnTo>
                  <a:lnTo>
                    <a:pt x="341" y="588"/>
                  </a:lnTo>
                  <a:lnTo>
                    <a:pt x="340" y="588"/>
                  </a:lnTo>
                  <a:lnTo>
                    <a:pt x="339" y="588"/>
                  </a:lnTo>
                  <a:lnTo>
                    <a:pt x="338" y="588"/>
                  </a:lnTo>
                  <a:lnTo>
                    <a:pt x="337" y="588"/>
                  </a:lnTo>
                  <a:lnTo>
                    <a:pt x="335" y="588"/>
                  </a:lnTo>
                  <a:lnTo>
                    <a:pt x="331" y="587"/>
                  </a:lnTo>
                  <a:lnTo>
                    <a:pt x="329" y="587"/>
                  </a:lnTo>
                  <a:lnTo>
                    <a:pt x="325" y="586"/>
                  </a:lnTo>
                  <a:lnTo>
                    <a:pt x="323" y="586"/>
                  </a:lnTo>
                  <a:lnTo>
                    <a:pt x="320" y="586"/>
                  </a:lnTo>
                  <a:lnTo>
                    <a:pt x="318" y="586"/>
                  </a:lnTo>
                  <a:lnTo>
                    <a:pt x="313" y="586"/>
                  </a:lnTo>
                  <a:lnTo>
                    <a:pt x="310" y="586"/>
                  </a:lnTo>
                  <a:lnTo>
                    <a:pt x="306" y="586"/>
                  </a:lnTo>
                  <a:lnTo>
                    <a:pt x="301" y="585"/>
                  </a:lnTo>
                  <a:lnTo>
                    <a:pt x="295" y="585"/>
                  </a:lnTo>
                  <a:lnTo>
                    <a:pt x="277" y="583"/>
                  </a:lnTo>
                  <a:lnTo>
                    <a:pt x="273" y="583"/>
                  </a:lnTo>
                  <a:lnTo>
                    <a:pt x="271" y="583"/>
                  </a:lnTo>
                  <a:lnTo>
                    <a:pt x="268" y="583"/>
                  </a:lnTo>
                  <a:lnTo>
                    <a:pt x="267" y="583"/>
                  </a:lnTo>
                  <a:lnTo>
                    <a:pt x="262" y="583"/>
                  </a:lnTo>
                  <a:lnTo>
                    <a:pt x="259" y="583"/>
                  </a:lnTo>
                  <a:lnTo>
                    <a:pt x="257" y="583"/>
                  </a:lnTo>
                  <a:lnTo>
                    <a:pt x="253" y="583"/>
                  </a:lnTo>
                  <a:lnTo>
                    <a:pt x="246" y="582"/>
                  </a:lnTo>
                  <a:lnTo>
                    <a:pt x="244" y="582"/>
                  </a:lnTo>
                  <a:lnTo>
                    <a:pt x="242" y="582"/>
                  </a:lnTo>
                  <a:lnTo>
                    <a:pt x="240" y="581"/>
                  </a:lnTo>
                  <a:lnTo>
                    <a:pt x="238" y="581"/>
                  </a:lnTo>
                  <a:lnTo>
                    <a:pt x="237" y="580"/>
                  </a:lnTo>
                  <a:lnTo>
                    <a:pt x="235" y="580"/>
                  </a:lnTo>
                  <a:lnTo>
                    <a:pt x="233" y="579"/>
                  </a:lnTo>
                  <a:lnTo>
                    <a:pt x="231" y="578"/>
                  </a:lnTo>
                  <a:lnTo>
                    <a:pt x="229" y="577"/>
                  </a:lnTo>
                  <a:lnTo>
                    <a:pt x="225" y="575"/>
                  </a:lnTo>
                  <a:lnTo>
                    <a:pt x="217" y="571"/>
                  </a:lnTo>
                  <a:lnTo>
                    <a:pt x="205" y="565"/>
                  </a:lnTo>
                  <a:lnTo>
                    <a:pt x="201" y="562"/>
                  </a:lnTo>
                  <a:lnTo>
                    <a:pt x="199" y="561"/>
                  </a:lnTo>
                  <a:lnTo>
                    <a:pt x="197" y="560"/>
                  </a:lnTo>
                  <a:lnTo>
                    <a:pt x="196" y="559"/>
                  </a:lnTo>
                  <a:lnTo>
                    <a:pt x="194" y="557"/>
                  </a:lnTo>
                  <a:lnTo>
                    <a:pt x="191" y="555"/>
                  </a:lnTo>
                  <a:lnTo>
                    <a:pt x="189" y="553"/>
                  </a:lnTo>
                  <a:lnTo>
                    <a:pt x="187" y="552"/>
                  </a:lnTo>
                  <a:lnTo>
                    <a:pt x="185" y="550"/>
                  </a:lnTo>
                  <a:lnTo>
                    <a:pt x="184" y="548"/>
                  </a:lnTo>
                  <a:lnTo>
                    <a:pt x="183" y="547"/>
                  </a:lnTo>
                  <a:lnTo>
                    <a:pt x="182" y="546"/>
                  </a:lnTo>
                  <a:lnTo>
                    <a:pt x="181" y="545"/>
                  </a:lnTo>
                  <a:lnTo>
                    <a:pt x="180" y="544"/>
                  </a:lnTo>
                  <a:lnTo>
                    <a:pt x="180" y="543"/>
                  </a:lnTo>
                  <a:lnTo>
                    <a:pt x="179" y="542"/>
                  </a:lnTo>
                  <a:lnTo>
                    <a:pt x="178" y="538"/>
                  </a:lnTo>
                  <a:lnTo>
                    <a:pt x="178" y="537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7" y="535"/>
                  </a:lnTo>
                  <a:lnTo>
                    <a:pt x="177" y="535"/>
                  </a:lnTo>
                  <a:lnTo>
                    <a:pt x="176" y="534"/>
                  </a:lnTo>
                  <a:lnTo>
                    <a:pt x="175" y="533"/>
                  </a:lnTo>
                  <a:lnTo>
                    <a:pt x="174" y="533"/>
                  </a:lnTo>
                  <a:lnTo>
                    <a:pt x="173" y="533"/>
                  </a:lnTo>
                  <a:lnTo>
                    <a:pt x="172" y="532"/>
                  </a:lnTo>
                  <a:lnTo>
                    <a:pt x="171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9" y="531"/>
                  </a:lnTo>
                  <a:lnTo>
                    <a:pt x="168" y="530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4" y="527"/>
                  </a:lnTo>
                  <a:lnTo>
                    <a:pt x="163" y="526"/>
                  </a:lnTo>
                  <a:lnTo>
                    <a:pt x="162" y="526"/>
                  </a:lnTo>
                  <a:lnTo>
                    <a:pt x="161" y="525"/>
                  </a:lnTo>
                  <a:lnTo>
                    <a:pt x="157" y="524"/>
                  </a:lnTo>
                  <a:lnTo>
                    <a:pt x="156" y="524"/>
                  </a:lnTo>
                  <a:lnTo>
                    <a:pt x="156" y="524"/>
                  </a:lnTo>
                  <a:lnTo>
                    <a:pt x="155" y="523"/>
                  </a:lnTo>
                  <a:lnTo>
                    <a:pt x="155" y="523"/>
                  </a:lnTo>
                  <a:lnTo>
                    <a:pt x="154" y="522"/>
                  </a:lnTo>
                  <a:lnTo>
                    <a:pt x="154" y="521"/>
                  </a:lnTo>
                  <a:lnTo>
                    <a:pt x="154" y="521"/>
                  </a:lnTo>
                  <a:lnTo>
                    <a:pt x="154" y="520"/>
                  </a:lnTo>
                  <a:lnTo>
                    <a:pt x="153" y="519"/>
                  </a:lnTo>
                  <a:lnTo>
                    <a:pt x="152" y="519"/>
                  </a:lnTo>
                  <a:lnTo>
                    <a:pt x="150" y="518"/>
                  </a:lnTo>
                  <a:lnTo>
                    <a:pt x="149" y="517"/>
                  </a:lnTo>
                  <a:lnTo>
                    <a:pt x="148" y="516"/>
                  </a:lnTo>
                  <a:lnTo>
                    <a:pt x="146" y="514"/>
                  </a:lnTo>
                  <a:lnTo>
                    <a:pt x="145" y="513"/>
                  </a:lnTo>
                  <a:lnTo>
                    <a:pt x="144" y="513"/>
                  </a:lnTo>
                  <a:lnTo>
                    <a:pt x="144" y="512"/>
                  </a:lnTo>
                  <a:lnTo>
                    <a:pt x="143" y="512"/>
                  </a:lnTo>
                  <a:lnTo>
                    <a:pt x="141" y="512"/>
                  </a:lnTo>
                  <a:lnTo>
                    <a:pt x="139" y="511"/>
                  </a:lnTo>
                  <a:lnTo>
                    <a:pt x="137" y="510"/>
                  </a:lnTo>
                  <a:lnTo>
                    <a:pt x="136" y="510"/>
                  </a:lnTo>
                  <a:lnTo>
                    <a:pt x="135" y="509"/>
                  </a:lnTo>
                  <a:lnTo>
                    <a:pt x="135" y="508"/>
                  </a:lnTo>
                  <a:lnTo>
                    <a:pt x="134" y="507"/>
                  </a:lnTo>
                  <a:lnTo>
                    <a:pt x="133" y="507"/>
                  </a:lnTo>
                  <a:lnTo>
                    <a:pt x="132" y="505"/>
                  </a:lnTo>
                  <a:lnTo>
                    <a:pt x="132" y="504"/>
                  </a:lnTo>
                  <a:lnTo>
                    <a:pt x="131" y="504"/>
                  </a:lnTo>
                  <a:lnTo>
                    <a:pt x="131" y="503"/>
                  </a:lnTo>
                  <a:lnTo>
                    <a:pt x="130" y="502"/>
                  </a:lnTo>
                  <a:lnTo>
                    <a:pt x="129" y="502"/>
                  </a:lnTo>
                  <a:lnTo>
                    <a:pt x="129" y="502"/>
                  </a:lnTo>
                  <a:lnTo>
                    <a:pt x="128" y="501"/>
                  </a:lnTo>
                  <a:lnTo>
                    <a:pt x="127" y="501"/>
                  </a:lnTo>
                  <a:lnTo>
                    <a:pt x="126" y="501"/>
                  </a:lnTo>
                  <a:lnTo>
                    <a:pt x="121" y="501"/>
                  </a:lnTo>
                  <a:lnTo>
                    <a:pt x="119" y="501"/>
                  </a:lnTo>
                  <a:lnTo>
                    <a:pt x="116" y="501"/>
                  </a:lnTo>
                  <a:lnTo>
                    <a:pt x="113" y="501"/>
                  </a:lnTo>
                  <a:lnTo>
                    <a:pt x="110" y="502"/>
                  </a:lnTo>
                  <a:lnTo>
                    <a:pt x="108" y="502"/>
                  </a:lnTo>
                  <a:lnTo>
                    <a:pt x="107" y="503"/>
                  </a:lnTo>
                  <a:lnTo>
                    <a:pt x="106" y="503"/>
                  </a:lnTo>
                  <a:lnTo>
                    <a:pt x="105" y="504"/>
                  </a:lnTo>
                  <a:lnTo>
                    <a:pt x="103" y="504"/>
                  </a:lnTo>
                  <a:lnTo>
                    <a:pt x="102" y="505"/>
                  </a:lnTo>
                  <a:lnTo>
                    <a:pt x="97" y="509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2" y="511"/>
                  </a:lnTo>
                  <a:lnTo>
                    <a:pt x="91" y="512"/>
                  </a:lnTo>
                  <a:lnTo>
                    <a:pt x="90" y="512"/>
                  </a:lnTo>
                  <a:lnTo>
                    <a:pt x="89" y="512"/>
                  </a:lnTo>
                  <a:lnTo>
                    <a:pt x="87" y="512"/>
                  </a:lnTo>
                  <a:lnTo>
                    <a:pt x="85" y="512"/>
                  </a:lnTo>
                  <a:lnTo>
                    <a:pt x="83" y="512"/>
                  </a:lnTo>
                  <a:lnTo>
                    <a:pt x="81" y="512"/>
                  </a:lnTo>
                  <a:lnTo>
                    <a:pt x="77" y="512"/>
                  </a:lnTo>
                  <a:lnTo>
                    <a:pt x="68" y="511"/>
                  </a:lnTo>
                  <a:lnTo>
                    <a:pt x="67" y="510"/>
                  </a:lnTo>
                  <a:lnTo>
                    <a:pt x="65" y="510"/>
                  </a:lnTo>
                  <a:lnTo>
                    <a:pt x="63" y="509"/>
                  </a:lnTo>
                  <a:lnTo>
                    <a:pt x="62" y="508"/>
                  </a:lnTo>
                  <a:lnTo>
                    <a:pt x="60" y="507"/>
                  </a:lnTo>
                  <a:lnTo>
                    <a:pt x="58" y="505"/>
                  </a:lnTo>
                  <a:lnTo>
                    <a:pt x="56" y="504"/>
                  </a:lnTo>
                  <a:lnTo>
                    <a:pt x="50" y="499"/>
                  </a:lnTo>
                  <a:lnTo>
                    <a:pt x="48" y="497"/>
                  </a:lnTo>
                  <a:lnTo>
                    <a:pt x="47" y="496"/>
                  </a:lnTo>
                  <a:lnTo>
                    <a:pt x="45" y="495"/>
                  </a:lnTo>
                  <a:lnTo>
                    <a:pt x="44" y="494"/>
                  </a:lnTo>
                  <a:lnTo>
                    <a:pt x="39" y="492"/>
                  </a:lnTo>
                  <a:lnTo>
                    <a:pt x="34" y="489"/>
                  </a:lnTo>
                  <a:lnTo>
                    <a:pt x="33" y="488"/>
                  </a:lnTo>
                  <a:lnTo>
                    <a:pt x="31" y="488"/>
                  </a:lnTo>
                  <a:lnTo>
                    <a:pt x="29" y="487"/>
                  </a:lnTo>
                  <a:lnTo>
                    <a:pt x="26" y="486"/>
                  </a:lnTo>
                  <a:lnTo>
                    <a:pt x="18" y="485"/>
                  </a:lnTo>
                  <a:lnTo>
                    <a:pt x="15" y="484"/>
                  </a:lnTo>
                  <a:lnTo>
                    <a:pt x="13" y="484"/>
                  </a:lnTo>
                  <a:lnTo>
                    <a:pt x="11" y="483"/>
                  </a:lnTo>
                  <a:lnTo>
                    <a:pt x="9" y="482"/>
                  </a:lnTo>
                  <a:lnTo>
                    <a:pt x="0" y="479"/>
                  </a:lnTo>
                  <a:lnTo>
                    <a:pt x="1" y="478"/>
                  </a:lnTo>
                  <a:lnTo>
                    <a:pt x="2" y="476"/>
                  </a:lnTo>
                  <a:lnTo>
                    <a:pt x="4" y="471"/>
                  </a:lnTo>
                  <a:lnTo>
                    <a:pt x="4" y="470"/>
                  </a:lnTo>
                  <a:lnTo>
                    <a:pt x="5" y="470"/>
                  </a:lnTo>
                  <a:lnTo>
                    <a:pt x="5" y="469"/>
                  </a:lnTo>
                  <a:lnTo>
                    <a:pt x="6" y="469"/>
                  </a:lnTo>
                  <a:lnTo>
                    <a:pt x="7" y="469"/>
                  </a:lnTo>
                  <a:lnTo>
                    <a:pt x="7" y="468"/>
                  </a:lnTo>
                  <a:lnTo>
                    <a:pt x="9" y="467"/>
                  </a:lnTo>
                  <a:lnTo>
                    <a:pt x="10" y="467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4"/>
                  </a:lnTo>
                  <a:lnTo>
                    <a:pt x="10" y="464"/>
                  </a:lnTo>
                  <a:lnTo>
                    <a:pt x="11" y="463"/>
                  </a:lnTo>
                  <a:lnTo>
                    <a:pt x="11" y="462"/>
                  </a:lnTo>
                  <a:lnTo>
                    <a:pt x="12" y="460"/>
                  </a:lnTo>
                  <a:lnTo>
                    <a:pt x="12" y="460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3" y="458"/>
                  </a:lnTo>
                  <a:lnTo>
                    <a:pt x="13" y="458"/>
                  </a:lnTo>
                  <a:lnTo>
                    <a:pt x="15" y="458"/>
                  </a:lnTo>
                  <a:lnTo>
                    <a:pt x="15" y="457"/>
                  </a:lnTo>
                  <a:lnTo>
                    <a:pt x="16" y="457"/>
                  </a:lnTo>
                  <a:lnTo>
                    <a:pt x="16" y="457"/>
                  </a:lnTo>
                  <a:lnTo>
                    <a:pt x="17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2"/>
                  </a:lnTo>
                  <a:lnTo>
                    <a:pt x="20" y="452"/>
                  </a:lnTo>
                  <a:lnTo>
                    <a:pt x="21" y="451"/>
                  </a:lnTo>
                  <a:lnTo>
                    <a:pt x="22" y="451"/>
                  </a:lnTo>
                  <a:lnTo>
                    <a:pt x="23" y="450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1" y="450"/>
                  </a:lnTo>
                  <a:lnTo>
                    <a:pt x="32" y="451"/>
                  </a:lnTo>
                  <a:lnTo>
                    <a:pt x="33" y="452"/>
                  </a:lnTo>
                  <a:lnTo>
                    <a:pt x="35" y="454"/>
                  </a:lnTo>
                  <a:lnTo>
                    <a:pt x="36" y="454"/>
                  </a:lnTo>
                  <a:lnTo>
                    <a:pt x="37" y="455"/>
                  </a:lnTo>
                  <a:lnTo>
                    <a:pt x="38" y="455"/>
                  </a:lnTo>
                  <a:lnTo>
                    <a:pt x="40" y="455"/>
                  </a:lnTo>
                  <a:lnTo>
                    <a:pt x="41" y="456"/>
                  </a:lnTo>
                  <a:lnTo>
                    <a:pt x="43" y="456"/>
                  </a:lnTo>
                  <a:lnTo>
                    <a:pt x="43" y="456"/>
                  </a:lnTo>
                  <a:lnTo>
                    <a:pt x="44" y="456"/>
                  </a:lnTo>
                  <a:lnTo>
                    <a:pt x="45" y="455"/>
                  </a:lnTo>
                  <a:lnTo>
                    <a:pt x="46" y="455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2"/>
                  </a:lnTo>
                  <a:lnTo>
                    <a:pt x="49" y="451"/>
                  </a:lnTo>
                  <a:lnTo>
                    <a:pt x="51" y="449"/>
                  </a:lnTo>
                  <a:lnTo>
                    <a:pt x="53" y="446"/>
                  </a:lnTo>
                  <a:lnTo>
                    <a:pt x="54" y="445"/>
                  </a:lnTo>
                  <a:lnTo>
                    <a:pt x="54" y="444"/>
                  </a:lnTo>
                  <a:lnTo>
                    <a:pt x="55" y="444"/>
                  </a:lnTo>
                  <a:lnTo>
                    <a:pt x="56" y="444"/>
                  </a:lnTo>
                  <a:lnTo>
                    <a:pt x="56" y="443"/>
                  </a:lnTo>
                  <a:lnTo>
                    <a:pt x="57" y="443"/>
                  </a:lnTo>
                  <a:lnTo>
                    <a:pt x="59" y="443"/>
                  </a:lnTo>
                  <a:lnTo>
                    <a:pt x="64" y="442"/>
                  </a:lnTo>
                  <a:lnTo>
                    <a:pt x="66" y="442"/>
                  </a:lnTo>
                  <a:lnTo>
                    <a:pt x="67" y="442"/>
                  </a:lnTo>
                  <a:lnTo>
                    <a:pt x="69" y="442"/>
                  </a:lnTo>
                  <a:lnTo>
                    <a:pt x="70" y="443"/>
                  </a:lnTo>
                  <a:lnTo>
                    <a:pt x="72" y="443"/>
                  </a:lnTo>
                  <a:lnTo>
                    <a:pt x="73" y="444"/>
                  </a:lnTo>
                  <a:lnTo>
                    <a:pt x="75" y="445"/>
                  </a:lnTo>
                  <a:lnTo>
                    <a:pt x="78" y="447"/>
                  </a:lnTo>
                  <a:lnTo>
                    <a:pt x="79" y="448"/>
                  </a:lnTo>
                  <a:lnTo>
                    <a:pt x="79" y="448"/>
                  </a:lnTo>
                  <a:lnTo>
                    <a:pt x="80" y="448"/>
                  </a:lnTo>
                  <a:lnTo>
                    <a:pt x="81" y="448"/>
                  </a:lnTo>
                  <a:lnTo>
                    <a:pt x="82" y="448"/>
                  </a:lnTo>
                  <a:lnTo>
                    <a:pt x="82" y="448"/>
                  </a:lnTo>
                  <a:lnTo>
                    <a:pt x="83" y="448"/>
                  </a:lnTo>
                  <a:lnTo>
                    <a:pt x="84" y="447"/>
                  </a:lnTo>
                  <a:lnTo>
                    <a:pt x="85" y="446"/>
                  </a:lnTo>
                  <a:lnTo>
                    <a:pt x="87" y="443"/>
                  </a:lnTo>
                  <a:lnTo>
                    <a:pt x="88" y="441"/>
                  </a:lnTo>
                  <a:lnTo>
                    <a:pt x="89" y="440"/>
                  </a:lnTo>
                  <a:lnTo>
                    <a:pt x="91" y="438"/>
                  </a:lnTo>
                  <a:lnTo>
                    <a:pt x="93" y="436"/>
                  </a:lnTo>
                  <a:lnTo>
                    <a:pt x="95" y="434"/>
                  </a:lnTo>
                  <a:lnTo>
                    <a:pt x="96" y="434"/>
                  </a:lnTo>
                  <a:lnTo>
                    <a:pt x="97" y="433"/>
                  </a:lnTo>
                  <a:lnTo>
                    <a:pt x="98" y="432"/>
                  </a:lnTo>
                  <a:lnTo>
                    <a:pt x="102" y="430"/>
                  </a:lnTo>
                  <a:lnTo>
                    <a:pt x="103" y="429"/>
                  </a:lnTo>
                  <a:lnTo>
                    <a:pt x="104" y="428"/>
                  </a:lnTo>
                  <a:lnTo>
                    <a:pt x="106" y="427"/>
                  </a:lnTo>
                  <a:lnTo>
                    <a:pt x="108" y="426"/>
                  </a:lnTo>
                  <a:lnTo>
                    <a:pt x="110" y="423"/>
                  </a:lnTo>
                  <a:lnTo>
                    <a:pt x="111" y="421"/>
                  </a:lnTo>
                  <a:lnTo>
                    <a:pt x="113" y="419"/>
                  </a:lnTo>
                  <a:lnTo>
                    <a:pt x="114" y="418"/>
                  </a:lnTo>
                  <a:lnTo>
                    <a:pt x="115" y="417"/>
                  </a:lnTo>
                  <a:lnTo>
                    <a:pt x="115" y="416"/>
                  </a:lnTo>
                  <a:lnTo>
                    <a:pt x="117" y="415"/>
                  </a:lnTo>
                  <a:lnTo>
                    <a:pt x="119" y="414"/>
                  </a:lnTo>
                  <a:lnTo>
                    <a:pt x="121" y="413"/>
                  </a:lnTo>
                  <a:lnTo>
                    <a:pt x="125" y="412"/>
                  </a:lnTo>
                  <a:lnTo>
                    <a:pt x="127" y="411"/>
                  </a:lnTo>
                  <a:lnTo>
                    <a:pt x="130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7" y="410"/>
                  </a:lnTo>
                  <a:lnTo>
                    <a:pt x="139" y="410"/>
                  </a:lnTo>
                  <a:lnTo>
                    <a:pt x="140" y="410"/>
                  </a:lnTo>
                  <a:lnTo>
                    <a:pt x="141" y="409"/>
                  </a:lnTo>
                  <a:lnTo>
                    <a:pt x="142" y="409"/>
                  </a:lnTo>
                  <a:lnTo>
                    <a:pt x="142" y="409"/>
                  </a:lnTo>
                  <a:lnTo>
                    <a:pt x="143" y="408"/>
                  </a:lnTo>
                  <a:lnTo>
                    <a:pt x="144" y="407"/>
                  </a:lnTo>
                  <a:lnTo>
                    <a:pt x="144" y="406"/>
                  </a:lnTo>
                  <a:lnTo>
                    <a:pt x="145" y="405"/>
                  </a:lnTo>
                  <a:lnTo>
                    <a:pt x="146" y="401"/>
                  </a:lnTo>
                  <a:lnTo>
                    <a:pt x="147" y="399"/>
                  </a:lnTo>
                  <a:lnTo>
                    <a:pt x="148" y="398"/>
                  </a:lnTo>
                  <a:lnTo>
                    <a:pt x="148" y="397"/>
                  </a:lnTo>
                  <a:lnTo>
                    <a:pt x="149" y="396"/>
                  </a:lnTo>
                  <a:lnTo>
                    <a:pt x="150" y="396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5"/>
                  </a:lnTo>
                  <a:lnTo>
                    <a:pt x="152" y="395"/>
                  </a:lnTo>
                  <a:lnTo>
                    <a:pt x="153" y="395"/>
                  </a:lnTo>
                  <a:lnTo>
                    <a:pt x="154" y="395"/>
                  </a:lnTo>
                  <a:lnTo>
                    <a:pt x="157" y="395"/>
                  </a:lnTo>
                  <a:lnTo>
                    <a:pt x="158" y="396"/>
                  </a:lnTo>
                  <a:lnTo>
                    <a:pt x="159" y="395"/>
                  </a:lnTo>
                  <a:lnTo>
                    <a:pt x="160" y="395"/>
                  </a:lnTo>
                  <a:lnTo>
                    <a:pt x="161" y="395"/>
                  </a:lnTo>
                  <a:lnTo>
                    <a:pt x="161" y="395"/>
                  </a:lnTo>
                  <a:lnTo>
                    <a:pt x="162" y="394"/>
                  </a:lnTo>
                  <a:lnTo>
                    <a:pt x="163" y="394"/>
                  </a:lnTo>
                  <a:lnTo>
                    <a:pt x="164" y="393"/>
                  </a:lnTo>
                  <a:lnTo>
                    <a:pt x="165" y="392"/>
                  </a:lnTo>
                  <a:lnTo>
                    <a:pt x="166" y="391"/>
                  </a:lnTo>
                  <a:lnTo>
                    <a:pt x="169" y="388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1" y="386"/>
                  </a:lnTo>
                  <a:lnTo>
                    <a:pt x="172" y="386"/>
                  </a:lnTo>
                  <a:lnTo>
                    <a:pt x="174" y="385"/>
                  </a:lnTo>
                  <a:lnTo>
                    <a:pt x="176" y="384"/>
                  </a:lnTo>
                  <a:lnTo>
                    <a:pt x="177" y="384"/>
                  </a:lnTo>
                  <a:lnTo>
                    <a:pt x="178" y="384"/>
                  </a:lnTo>
                  <a:lnTo>
                    <a:pt x="179" y="384"/>
                  </a:lnTo>
                  <a:lnTo>
                    <a:pt x="180" y="384"/>
                  </a:lnTo>
                  <a:lnTo>
                    <a:pt x="180" y="384"/>
                  </a:lnTo>
                  <a:lnTo>
                    <a:pt x="181" y="384"/>
                  </a:lnTo>
                  <a:lnTo>
                    <a:pt x="181" y="385"/>
                  </a:lnTo>
                  <a:lnTo>
                    <a:pt x="182" y="386"/>
                  </a:lnTo>
                  <a:lnTo>
                    <a:pt x="183" y="387"/>
                  </a:lnTo>
                  <a:lnTo>
                    <a:pt x="185" y="389"/>
                  </a:lnTo>
                  <a:lnTo>
                    <a:pt x="185" y="390"/>
                  </a:lnTo>
                  <a:lnTo>
                    <a:pt x="186" y="391"/>
                  </a:lnTo>
                  <a:lnTo>
                    <a:pt x="187" y="392"/>
                  </a:lnTo>
                  <a:lnTo>
                    <a:pt x="191" y="394"/>
                  </a:lnTo>
                  <a:lnTo>
                    <a:pt x="192" y="395"/>
                  </a:lnTo>
                  <a:lnTo>
                    <a:pt x="193" y="395"/>
                  </a:lnTo>
                  <a:lnTo>
                    <a:pt x="195" y="396"/>
                  </a:lnTo>
                  <a:lnTo>
                    <a:pt x="196" y="396"/>
                  </a:lnTo>
                  <a:lnTo>
                    <a:pt x="197" y="396"/>
                  </a:lnTo>
                  <a:lnTo>
                    <a:pt x="198" y="396"/>
                  </a:lnTo>
                  <a:lnTo>
                    <a:pt x="200" y="396"/>
                  </a:lnTo>
                  <a:lnTo>
                    <a:pt x="202" y="396"/>
                  </a:lnTo>
                  <a:lnTo>
                    <a:pt x="204" y="395"/>
                  </a:lnTo>
                  <a:lnTo>
                    <a:pt x="206" y="395"/>
                  </a:lnTo>
                  <a:lnTo>
                    <a:pt x="208" y="393"/>
                  </a:lnTo>
                  <a:lnTo>
                    <a:pt x="209" y="392"/>
                  </a:lnTo>
                  <a:lnTo>
                    <a:pt x="211" y="391"/>
                  </a:lnTo>
                  <a:lnTo>
                    <a:pt x="212" y="390"/>
                  </a:lnTo>
                  <a:lnTo>
                    <a:pt x="213" y="390"/>
                  </a:lnTo>
                  <a:lnTo>
                    <a:pt x="214" y="390"/>
                  </a:lnTo>
                  <a:lnTo>
                    <a:pt x="215" y="390"/>
                  </a:lnTo>
                  <a:lnTo>
                    <a:pt x="216" y="390"/>
                  </a:lnTo>
                  <a:lnTo>
                    <a:pt x="219" y="390"/>
                  </a:lnTo>
                  <a:lnTo>
                    <a:pt x="221" y="391"/>
                  </a:lnTo>
                  <a:lnTo>
                    <a:pt x="224" y="391"/>
                  </a:lnTo>
                  <a:lnTo>
                    <a:pt x="225" y="392"/>
                  </a:lnTo>
                  <a:lnTo>
                    <a:pt x="228" y="392"/>
                  </a:lnTo>
                  <a:lnTo>
                    <a:pt x="232" y="393"/>
                  </a:lnTo>
                  <a:lnTo>
                    <a:pt x="233" y="393"/>
                  </a:lnTo>
                  <a:lnTo>
                    <a:pt x="234" y="393"/>
                  </a:lnTo>
                  <a:lnTo>
                    <a:pt x="237" y="392"/>
                  </a:lnTo>
                  <a:lnTo>
                    <a:pt x="242" y="391"/>
                  </a:lnTo>
                  <a:lnTo>
                    <a:pt x="245" y="390"/>
                  </a:lnTo>
                  <a:lnTo>
                    <a:pt x="247" y="390"/>
                  </a:lnTo>
                  <a:lnTo>
                    <a:pt x="248" y="390"/>
                  </a:lnTo>
                  <a:lnTo>
                    <a:pt x="249" y="389"/>
                  </a:lnTo>
                  <a:lnTo>
                    <a:pt x="253" y="387"/>
                  </a:lnTo>
                  <a:lnTo>
                    <a:pt x="254" y="386"/>
                  </a:lnTo>
                  <a:lnTo>
                    <a:pt x="254" y="385"/>
                  </a:lnTo>
                  <a:lnTo>
                    <a:pt x="255" y="385"/>
                  </a:lnTo>
                  <a:lnTo>
                    <a:pt x="255" y="384"/>
                  </a:lnTo>
                  <a:lnTo>
                    <a:pt x="256" y="383"/>
                  </a:lnTo>
                  <a:lnTo>
                    <a:pt x="256" y="383"/>
                  </a:lnTo>
                  <a:lnTo>
                    <a:pt x="256" y="382"/>
                  </a:lnTo>
                  <a:lnTo>
                    <a:pt x="256" y="379"/>
                  </a:lnTo>
                  <a:lnTo>
                    <a:pt x="255" y="378"/>
                  </a:lnTo>
                  <a:lnTo>
                    <a:pt x="256" y="377"/>
                  </a:lnTo>
                  <a:lnTo>
                    <a:pt x="256" y="376"/>
                  </a:lnTo>
                  <a:lnTo>
                    <a:pt x="257" y="375"/>
                  </a:lnTo>
                  <a:lnTo>
                    <a:pt x="258" y="373"/>
                  </a:lnTo>
                  <a:lnTo>
                    <a:pt x="259" y="373"/>
                  </a:lnTo>
                  <a:lnTo>
                    <a:pt x="260" y="372"/>
                  </a:lnTo>
                  <a:lnTo>
                    <a:pt x="261" y="371"/>
                  </a:lnTo>
                  <a:lnTo>
                    <a:pt x="262" y="371"/>
                  </a:lnTo>
                  <a:lnTo>
                    <a:pt x="264" y="370"/>
                  </a:lnTo>
                  <a:lnTo>
                    <a:pt x="266" y="369"/>
                  </a:lnTo>
                  <a:lnTo>
                    <a:pt x="269" y="369"/>
                  </a:lnTo>
                  <a:lnTo>
                    <a:pt x="274" y="369"/>
                  </a:lnTo>
                  <a:lnTo>
                    <a:pt x="278" y="368"/>
                  </a:lnTo>
                  <a:lnTo>
                    <a:pt x="281" y="367"/>
                  </a:lnTo>
                  <a:lnTo>
                    <a:pt x="284" y="367"/>
                  </a:lnTo>
                  <a:lnTo>
                    <a:pt x="285" y="366"/>
                  </a:lnTo>
                  <a:lnTo>
                    <a:pt x="286" y="366"/>
                  </a:lnTo>
                  <a:lnTo>
                    <a:pt x="286" y="366"/>
                  </a:lnTo>
                  <a:lnTo>
                    <a:pt x="287" y="365"/>
                  </a:lnTo>
                  <a:lnTo>
                    <a:pt x="288" y="364"/>
                  </a:lnTo>
                  <a:lnTo>
                    <a:pt x="289" y="364"/>
                  </a:lnTo>
                  <a:lnTo>
                    <a:pt x="289" y="363"/>
                  </a:lnTo>
                  <a:lnTo>
                    <a:pt x="290" y="362"/>
                  </a:lnTo>
                  <a:lnTo>
                    <a:pt x="291" y="361"/>
                  </a:lnTo>
                  <a:lnTo>
                    <a:pt x="292" y="360"/>
                  </a:lnTo>
                  <a:lnTo>
                    <a:pt x="292" y="359"/>
                  </a:lnTo>
                  <a:lnTo>
                    <a:pt x="293" y="356"/>
                  </a:lnTo>
                  <a:lnTo>
                    <a:pt x="294" y="355"/>
                  </a:lnTo>
                  <a:lnTo>
                    <a:pt x="294" y="354"/>
                  </a:lnTo>
                  <a:lnTo>
                    <a:pt x="295" y="354"/>
                  </a:lnTo>
                  <a:lnTo>
                    <a:pt x="296" y="353"/>
                  </a:lnTo>
                  <a:lnTo>
                    <a:pt x="298" y="350"/>
                  </a:lnTo>
                  <a:lnTo>
                    <a:pt x="299" y="350"/>
                  </a:lnTo>
                  <a:lnTo>
                    <a:pt x="300" y="349"/>
                  </a:lnTo>
                  <a:lnTo>
                    <a:pt x="301" y="348"/>
                  </a:lnTo>
                  <a:lnTo>
                    <a:pt x="301" y="347"/>
                  </a:lnTo>
                  <a:lnTo>
                    <a:pt x="301" y="346"/>
                  </a:lnTo>
                  <a:lnTo>
                    <a:pt x="302" y="346"/>
                  </a:lnTo>
                  <a:lnTo>
                    <a:pt x="302" y="345"/>
                  </a:lnTo>
                  <a:lnTo>
                    <a:pt x="301" y="344"/>
                  </a:lnTo>
                  <a:lnTo>
                    <a:pt x="301" y="343"/>
                  </a:lnTo>
                  <a:lnTo>
                    <a:pt x="300" y="342"/>
                  </a:lnTo>
                  <a:lnTo>
                    <a:pt x="299" y="341"/>
                  </a:lnTo>
                  <a:lnTo>
                    <a:pt x="299" y="340"/>
                  </a:lnTo>
                  <a:lnTo>
                    <a:pt x="297" y="339"/>
                  </a:lnTo>
                  <a:lnTo>
                    <a:pt x="293" y="335"/>
                  </a:lnTo>
                  <a:lnTo>
                    <a:pt x="292" y="334"/>
                  </a:lnTo>
                  <a:lnTo>
                    <a:pt x="290" y="332"/>
                  </a:lnTo>
                  <a:lnTo>
                    <a:pt x="289" y="331"/>
                  </a:lnTo>
                  <a:lnTo>
                    <a:pt x="288" y="330"/>
                  </a:lnTo>
                  <a:lnTo>
                    <a:pt x="288" y="329"/>
                  </a:lnTo>
                  <a:lnTo>
                    <a:pt x="288" y="328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6"/>
                  </a:lnTo>
                  <a:lnTo>
                    <a:pt x="289" y="326"/>
                  </a:lnTo>
                  <a:lnTo>
                    <a:pt x="290" y="326"/>
                  </a:lnTo>
                  <a:lnTo>
                    <a:pt x="291" y="325"/>
                  </a:lnTo>
                  <a:lnTo>
                    <a:pt x="292" y="325"/>
                  </a:lnTo>
                  <a:lnTo>
                    <a:pt x="294" y="324"/>
                  </a:lnTo>
                  <a:lnTo>
                    <a:pt x="295" y="324"/>
                  </a:lnTo>
                  <a:lnTo>
                    <a:pt x="295" y="323"/>
                  </a:lnTo>
                  <a:lnTo>
                    <a:pt x="296" y="322"/>
                  </a:lnTo>
                  <a:lnTo>
                    <a:pt x="297" y="321"/>
                  </a:lnTo>
                  <a:lnTo>
                    <a:pt x="297" y="320"/>
                  </a:lnTo>
                  <a:lnTo>
                    <a:pt x="298" y="319"/>
                  </a:lnTo>
                  <a:lnTo>
                    <a:pt x="298" y="319"/>
                  </a:lnTo>
                  <a:lnTo>
                    <a:pt x="298" y="318"/>
                  </a:lnTo>
                  <a:lnTo>
                    <a:pt x="298" y="317"/>
                  </a:lnTo>
                  <a:lnTo>
                    <a:pt x="297" y="316"/>
                  </a:lnTo>
                  <a:lnTo>
                    <a:pt x="297" y="314"/>
                  </a:lnTo>
                  <a:lnTo>
                    <a:pt x="296" y="311"/>
                  </a:lnTo>
                  <a:lnTo>
                    <a:pt x="296" y="310"/>
                  </a:lnTo>
                  <a:lnTo>
                    <a:pt x="296" y="309"/>
                  </a:lnTo>
                  <a:lnTo>
                    <a:pt x="296" y="308"/>
                  </a:lnTo>
                  <a:lnTo>
                    <a:pt x="296" y="307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8" y="304"/>
                  </a:lnTo>
                  <a:lnTo>
                    <a:pt x="298" y="303"/>
                  </a:lnTo>
                  <a:lnTo>
                    <a:pt x="299" y="303"/>
                  </a:lnTo>
                  <a:lnTo>
                    <a:pt x="300" y="302"/>
                  </a:lnTo>
                  <a:lnTo>
                    <a:pt x="301" y="301"/>
                  </a:lnTo>
                  <a:lnTo>
                    <a:pt x="304" y="300"/>
                  </a:lnTo>
                  <a:lnTo>
                    <a:pt x="305" y="299"/>
                  </a:lnTo>
                  <a:lnTo>
                    <a:pt x="307" y="298"/>
                  </a:lnTo>
                  <a:lnTo>
                    <a:pt x="309" y="297"/>
                  </a:lnTo>
                  <a:lnTo>
                    <a:pt x="310" y="296"/>
                  </a:lnTo>
                  <a:lnTo>
                    <a:pt x="310" y="295"/>
                  </a:lnTo>
                  <a:lnTo>
                    <a:pt x="311" y="294"/>
                  </a:lnTo>
                  <a:lnTo>
                    <a:pt x="311" y="293"/>
                  </a:lnTo>
                  <a:lnTo>
                    <a:pt x="311" y="292"/>
                  </a:lnTo>
                  <a:lnTo>
                    <a:pt x="311" y="290"/>
                  </a:lnTo>
                  <a:lnTo>
                    <a:pt x="311" y="288"/>
                  </a:lnTo>
                  <a:lnTo>
                    <a:pt x="311" y="287"/>
                  </a:lnTo>
                  <a:lnTo>
                    <a:pt x="311" y="286"/>
                  </a:lnTo>
                  <a:lnTo>
                    <a:pt x="310" y="285"/>
                  </a:lnTo>
                  <a:lnTo>
                    <a:pt x="310" y="284"/>
                  </a:lnTo>
                  <a:lnTo>
                    <a:pt x="309" y="283"/>
                  </a:lnTo>
                  <a:lnTo>
                    <a:pt x="309" y="282"/>
                  </a:lnTo>
                  <a:lnTo>
                    <a:pt x="308" y="282"/>
                  </a:lnTo>
                  <a:lnTo>
                    <a:pt x="307" y="281"/>
                  </a:lnTo>
                  <a:lnTo>
                    <a:pt x="306" y="280"/>
                  </a:lnTo>
                  <a:lnTo>
                    <a:pt x="303" y="277"/>
                  </a:lnTo>
                  <a:lnTo>
                    <a:pt x="301" y="276"/>
                  </a:lnTo>
                  <a:lnTo>
                    <a:pt x="300" y="275"/>
                  </a:lnTo>
                  <a:lnTo>
                    <a:pt x="299" y="274"/>
                  </a:lnTo>
                  <a:lnTo>
                    <a:pt x="299" y="274"/>
                  </a:lnTo>
                  <a:lnTo>
                    <a:pt x="299" y="273"/>
                  </a:lnTo>
                  <a:lnTo>
                    <a:pt x="298" y="272"/>
                  </a:lnTo>
                  <a:lnTo>
                    <a:pt x="298" y="271"/>
                  </a:lnTo>
                  <a:lnTo>
                    <a:pt x="298" y="270"/>
                  </a:lnTo>
                  <a:lnTo>
                    <a:pt x="298" y="269"/>
                  </a:lnTo>
                  <a:lnTo>
                    <a:pt x="298" y="268"/>
                  </a:lnTo>
                  <a:lnTo>
                    <a:pt x="298" y="267"/>
                  </a:lnTo>
                  <a:lnTo>
                    <a:pt x="299" y="265"/>
                  </a:lnTo>
                  <a:lnTo>
                    <a:pt x="299" y="264"/>
                  </a:lnTo>
                  <a:lnTo>
                    <a:pt x="300" y="262"/>
                  </a:lnTo>
                  <a:lnTo>
                    <a:pt x="300" y="261"/>
                  </a:lnTo>
                  <a:lnTo>
                    <a:pt x="301" y="259"/>
                  </a:lnTo>
                  <a:lnTo>
                    <a:pt x="302" y="258"/>
                  </a:lnTo>
                  <a:lnTo>
                    <a:pt x="303" y="256"/>
                  </a:lnTo>
                  <a:lnTo>
                    <a:pt x="304" y="255"/>
                  </a:lnTo>
                  <a:lnTo>
                    <a:pt x="305" y="253"/>
                  </a:lnTo>
                  <a:lnTo>
                    <a:pt x="306" y="252"/>
                  </a:lnTo>
                  <a:lnTo>
                    <a:pt x="308" y="251"/>
                  </a:lnTo>
                  <a:lnTo>
                    <a:pt x="311" y="249"/>
                  </a:lnTo>
                  <a:lnTo>
                    <a:pt x="313" y="247"/>
                  </a:lnTo>
                  <a:lnTo>
                    <a:pt x="313" y="247"/>
                  </a:lnTo>
                  <a:lnTo>
                    <a:pt x="314" y="246"/>
                  </a:lnTo>
                  <a:lnTo>
                    <a:pt x="314" y="246"/>
                  </a:lnTo>
                  <a:lnTo>
                    <a:pt x="315" y="245"/>
                  </a:lnTo>
                  <a:lnTo>
                    <a:pt x="315" y="244"/>
                  </a:lnTo>
                  <a:lnTo>
                    <a:pt x="315" y="243"/>
                  </a:lnTo>
                  <a:lnTo>
                    <a:pt x="315" y="243"/>
                  </a:lnTo>
                  <a:lnTo>
                    <a:pt x="314" y="242"/>
                  </a:lnTo>
                  <a:lnTo>
                    <a:pt x="314" y="241"/>
                  </a:lnTo>
                  <a:lnTo>
                    <a:pt x="313" y="240"/>
                  </a:lnTo>
                  <a:lnTo>
                    <a:pt x="312" y="238"/>
                  </a:lnTo>
                  <a:lnTo>
                    <a:pt x="310" y="236"/>
                  </a:lnTo>
                  <a:lnTo>
                    <a:pt x="310" y="235"/>
                  </a:lnTo>
                  <a:lnTo>
                    <a:pt x="309" y="234"/>
                  </a:lnTo>
                  <a:lnTo>
                    <a:pt x="309" y="233"/>
                  </a:lnTo>
                  <a:lnTo>
                    <a:pt x="308" y="231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8" y="228"/>
                  </a:lnTo>
                  <a:lnTo>
                    <a:pt x="308" y="227"/>
                  </a:lnTo>
                  <a:lnTo>
                    <a:pt x="309" y="226"/>
                  </a:lnTo>
                  <a:lnTo>
                    <a:pt x="309" y="225"/>
                  </a:lnTo>
                  <a:lnTo>
                    <a:pt x="310" y="224"/>
                  </a:lnTo>
                  <a:lnTo>
                    <a:pt x="314" y="219"/>
                  </a:lnTo>
                  <a:lnTo>
                    <a:pt x="315" y="217"/>
                  </a:lnTo>
                  <a:lnTo>
                    <a:pt x="316" y="215"/>
                  </a:lnTo>
                  <a:lnTo>
                    <a:pt x="316" y="214"/>
                  </a:lnTo>
                  <a:lnTo>
                    <a:pt x="317" y="213"/>
                  </a:lnTo>
                  <a:lnTo>
                    <a:pt x="317" y="212"/>
                  </a:lnTo>
                  <a:lnTo>
                    <a:pt x="317" y="211"/>
                  </a:lnTo>
                  <a:lnTo>
                    <a:pt x="317" y="210"/>
                  </a:lnTo>
                  <a:lnTo>
                    <a:pt x="317" y="210"/>
                  </a:lnTo>
                  <a:lnTo>
                    <a:pt x="317" y="209"/>
                  </a:lnTo>
                  <a:lnTo>
                    <a:pt x="316" y="208"/>
                  </a:lnTo>
                  <a:lnTo>
                    <a:pt x="316" y="208"/>
                  </a:lnTo>
                  <a:lnTo>
                    <a:pt x="315" y="207"/>
                  </a:lnTo>
                  <a:lnTo>
                    <a:pt x="315" y="207"/>
                  </a:lnTo>
                  <a:lnTo>
                    <a:pt x="314" y="206"/>
                  </a:lnTo>
                  <a:lnTo>
                    <a:pt x="310" y="205"/>
                  </a:lnTo>
                  <a:lnTo>
                    <a:pt x="309" y="205"/>
                  </a:lnTo>
                  <a:lnTo>
                    <a:pt x="307" y="204"/>
                  </a:lnTo>
                  <a:lnTo>
                    <a:pt x="306" y="204"/>
                  </a:lnTo>
                  <a:lnTo>
                    <a:pt x="305" y="203"/>
                  </a:lnTo>
                  <a:lnTo>
                    <a:pt x="304" y="203"/>
                  </a:lnTo>
                  <a:lnTo>
                    <a:pt x="304" y="202"/>
                  </a:lnTo>
                  <a:lnTo>
                    <a:pt x="303" y="202"/>
                  </a:lnTo>
                  <a:lnTo>
                    <a:pt x="303" y="201"/>
                  </a:lnTo>
                  <a:lnTo>
                    <a:pt x="303" y="201"/>
                  </a:lnTo>
                  <a:lnTo>
                    <a:pt x="303" y="200"/>
                  </a:lnTo>
                  <a:lnTo>
                    <a:pt x="303" y="200"/>
                  </a:lnTo>
                  <a:lnTo>
                    <a:pt x="304" y="199"/>
                  </a:lnTo>
                  <a:lnTo>
                    <a:pt x="304" y="199"/>
                  </a:lnTo>
                  <a:lnTo>
                    <a:pt x="306" y="198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307" y="197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5"/>
                  </a:lnTo>
                  <a:lnTo>
                    <a:pt x="305" y="195"/>
                  </a:lnTo>
                  <a:lnTo>
                    <a:pt x="298" y="190"/>
                  </a:lnTo>
                  <a:lnTo>
                    <a:pt x="294" y="186"/>
                  </a:lnTo>
                  <a:lnTo>
                    <a:pt x="293" y="186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1" y="184"/>
                  </a:lnTo>
                  <a:lnTo>
                    <a:pt x="291" y="183"/>
                  </a:lnTo>
                  <a:lnTo>
                    <a:pt x="291" y="182"/>
                  </a:lnTo>
                  <a:lnTo>
                    <a:pt x="291" y="181"/>
                  </a:lnTo>
                  <a:lnTo>
                    <a:pt x="291" y="180"/>
                  </a:lnTo>
                  <a:lnTo>
                    <a:pt x="291" y="178"/>
                  </a:lnTo>
                  <a:lnTo>
                    <a:pt x="292" y="174"/>
                  </a:lnTo>
                  <a:lnTo>
                    <a:pt x="293" y="171"/>
                  </a:lnTo>
                  <a:lnTo>
                    <a:pt x="293" y="169"/>
                  </a:lnTo>
                  <a:lnTo>
                    <a:pt x="293" y="166"/>
                  </a:lnTo>
                  <a:lnTo>
                    <a:pt x="293" y="162"/>
                  </a:lnTo>
                  <a:lnTo>
                    <a:pt x="294" y="160"/>
                  </a:lnTo>
                  <a:lnTo>
                    <a:pt x="294" y="159"/>
                  </a:lnTo>
                  <a:lnTo>
                    <a:pt x="294" y="158"/>
                  </a:lnTo>
                  <a:lnTo>
                    <a:pt x="295" y="156"/>
                  </a:lnTo>
                  <a:lnTo>
                    <a:pt x="296" y="154"/>
                  </a:lnTo>
                  <a:lnTo>
                    <a:pt x="298" y="153"/>
                  </a:lnTo>
                  <a:lnTo>
                    <a:pt x="300" y="150"/>
                  </a:lnTo>
                  <a:lnTo>
                    <a:pt x="301" y="148"/>
                  </a:lnTo>
                  <a:lnTo>
                    <a:pt x="302" y="147"/>
                  </a:lnTo>
                  <a:lnTo>
                    <a:pt x="304" y="143"/>
                  </a:lnTo>
                  <a:lnTo>
                    <a:pt x="305" y="141"/>
                  </a:lnTo>
                  <a:lnTo>
                    <a:pt x="306" y="140"/>
                  </a:lnTo>
                  <a:lnTo>
                    <a:pt x="307" y="139"/>
                  </a:lnTo>
                  <a:lnTo>
                    <a:pt x="308" y="138"/>
                  </a:lnTo>
                  <a:lnTo>
                    <a:pt x="308" y="137"/>
                  </a:lnTo>
                  <a:lnTo>
                    <a:pt x="309" y="137"/>
                  </a:lnTo>
                  <a:lnTo>
                    <a:pt x="310" y="136"/>
                  </a:lnTo>
                  <a:lnTo>
                    <a:pt x="312" y="135"/>
                  </a:lnTo>
                  <a:lnTo>
                    <a:pt x="313" y="134"/>
                  </a:lnTo>
                  <a:lnTo>
                    <a:pt x="315" y="134"/>
                  </a:lnTo>
                  <a:lnTo>
                    <a:pt x="317" y="133"/>
                  </a:lnTo>
                  <a:lnTo>
                    <a:pt x="321" y="133"/>
                  </a:lnTo>
                  <a:lnTo>
                    <a:pt x="324" y="133"/>
                  </a:lnTo>
                  <a:lnTo>
                    <a:pt x="327" y="132"/>
                  </a:lnTo>
                  <a:lnTo>
                    <a:pt x="329" y="132"/>
                  </a:lnTo>
                  <a:lnTo>
                    <a:pt x="330" y="131"/>
                  </a:lnTo>
                  <a:lnTo>
                    <a:pt x="331" y="131"/>
                  </a:lnTo>
                  <a:lnTo>
                    <a:pt x="332" y="130"/>
                  </a:lnTo>
                  <a:lnTo>
                    <a:pt x="333" y="129"/>
                  </a:lnTo>
                  <a:lnTo>
                    <a:pt x="333" y="128"/>
                  </a:lnTo>
                  <a:lnTo>
                    <a:pt x="333" y="128"/>
                  </a:lnTo>
                  <a:lnTo>
                    <a:pt x="334" y="127"/>
                  </a:lnTo>
                  <a:lnTo>
                    <a:pt x="334" y="126"/>
                  </a:lnTo>
                  <a:lnTo>
                    <a:pt x="334" y="126"/>
                  </a:lnTo>
                  <a:lnTo>
                    <a:pt x="334" y="125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2" y="123"/>
                  </a:lnTo>
                  <a:lnTo>
                    <a:pt x="332" y="123"/>
                  </a:lnTo>
                  <a:lnTo>
                    <a:pt x="331" y="122"/>
                  </a:lnTo>
                  <a:lnTo>
                    <a:pt x="330" y="122"/>
                  </a:lnTo>
                  <a:lnTo>
                    <a:pt x="329" y="121"/>
                  </a:lnTo>
                  <a:lnTo>
                    <a:pt x="325" y="120"/>
                  </a:lnTo>
                  <a:lnTo>
                    <a:pt x="324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8"/>
                  </a:lnTo>
                  <a:lnTo>
                    <a:pt x="323" y="118"/>
                  </a:lnTo>
                  <a:lnTo>
                    <a:pt x="324" y="117"/>
                  </a:lnTo>
                  <a:lnTo>
                    <a:pt x="324" y="116"/>
                  </a:lnTo>
                  <a:lnTo>
                    <a:pt x="325" y="115"/>
                  </a:lnTo>
                  <a:lnTo>
                    <a:pt x="327" y="113"/>
                  </a:lnTo>
                  <a:lnTo>
                    <a:pt x="328" y="112"/>
                  </a:lnTo>
                  <a:lnTo>
                    <a:pt x="329" y="111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3" y="109"/>
                  </a:lnTo>
                  <a:lnTo>
                    <a:pt x="334" y="109"/>
                  </a:lnTo>
                  <a:lnTo>
                    <a:pt x="336" y="108"/>
                  </a:lnTo>
                  <a:lnTo>
                    <a:pt x="337" y="108"/>
                  </a:lnTo>
                  <a:lnTo>
                    <a:pt x="338" y="109"/>
                  </a:lnTo>
                  <a:lnTo>
                    <a:pt x="339" y="109"/>
                  </a:lnTo>
                  <a:lnTo>
                    <a:pt x="340" y="109"/>
                  </a:lnTo>
                  <a:lnTo>
                    <a:pt x="340" y="110"/>
                  </a:lnTo>
                  <a:lnTo>
                    <a:pt x="341" y="110"/>
                  </a:lnTo>
                  <a:lnTo>
                    <a:pt x="341" y="110"/>
                  </a:lnTo>
                  <a:lnTo>
                    <a:pt x="342" y="112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4" y="115"/>
                  </a:lnTo>
                  <a:lnTo>
                    <a:pt x="345" y="116"/>
                  </a:lnTo>
                  <a:lnTo>
                    <a:pt x="345" y="117"/>
                  </a:lnTo>
                  <a:lnTo>
                    <a:pt x="346" y="117"/>
                  </a:lnTo>
                  <a:lnTo>
                    <a:pt x="347" y="117"/>
                  </a:lnTo>
                  <a:lnTo>
                    <a:pt x="347" y="118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1" y="117"/>
                  </a:lnTo>
                  <a:lnTo>
                    <a:pt x="351" y="117"/>
                  </a:lnTo>
                  <a:lnTo>
                    <a:pt x="352" y="117"/>
                  </a:lnTo>
                  <a:lnTo>
                    <a:pt x="353" y="116"/>
                  </a:lnTo>
                  <a:lnTo>
                    <a:pt x="353" y="116"/>
                  </a:lnTo>
                  <a:lnTo>
                    <a:pt x="354" y="115"/>
                  </a:lnTo>
                  <a:lnTo>
                    <a:pt x="354" y="114"/>
                  </a:lnTo>
                  <a:lnTo>
                    <a:pt x="355" y="111"/>
                  </a:lnTo>
                  <a:lnTo>
                    <a:pt x="356" y="108"/>
                  </a:lnTo>
                  <a:lnTo>
                    <a:pt x="356" y="107"/>
                  </a:lnTo>
                  <a:lnTo>
                    <a:pt x="356" y="106"/>
                  </a:lnTo>
                  <a:lnTo>
                    <a:pt x="356" y="106"/>
                  </a:lnTo>
                  <a:lnTo>
                    <a:pt x="356" y="105"/>
                  </a:lnTo>
                  <a:lnTo>
                    <a:pt x="356" y="104"/>
                  </a:lnTo>
                  <a:lnTo>
                    <a:pt x="356" y="103"/>
                  </a:lnTo>
                  <a:lnTo>
                    <a:pt x="356" y="102"/>
                  </a:lnTo>
                  <a:lnTo>
                    <a:pt x="355" y="100"/>
                  </a:lnTo>
                  <a:lnTo>
                    <a:pt x="354" y="99"/>
                  </a:lnTo>
                  <a:lnTo>
                    <a:pt x="353" y="98"/>
                  </a:lnTo>
                  <a:lnTo>
                    <a:pt x="351" y="96"/>
                  </a:lnTo>
                  <a:lnTo>
                    <a:pt x="350" y="95"/>
                  </a:lnTo>
                  <a:lnTo>
                    <a:pt x="349" y="94"/>
                  </a:lnTo>
                  <a:lnTo>
                    <a:pt x="349" y="93"/>
                  </a:lnTo>
                  <a:lnTo>
                    <a:pt x="348" y="92"/>
                  </a:lnTo>
                  <a:lnTo>
                    <a:pt x="348" y="91"/>
                  </a:lnTo>
                  <a:lnTo>
                    <a:pt x="348" y="90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2" y="89"/>
                  </a:lnTo>
                  <a:lnTo>
                    <a:pt x="353" y="89"/>
                  </a:lnTo>
                  <a:lnTo>
                    <a:pt x="354" y="89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7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1" y="84"/>
                  </a:lnTo>
                  <a:lnTo>
                    <a:pt x="363" y="82"/>
                  </a:lnTo>
                  <a:lnTo>
                    <a:pt x="365" y="80"/>
                  </a:lnTo>
                  <a:lnTo>
                    <a:pt x="366" y="79"/>
                  </a:lnTo>
                  <a:lnTo>
                    <a:pt x="367" y="77"/>
                  </a:lnTo>
                  <a:lnTo>
                    <a:pt x="368" y="75"/>
                  </a:lnTo>
                  <a:lnTo>
                    <a:pt x="368" y="74"/>
                  </a:lnTo>
                  <a:lnTo>
                    <a:pt x="368" y="73"/>
                  </a:lnTo>
                  <a:lnTo>
                    <a:pt x="368" y="72"/>
                  </a:lnTo>
                  <a:lnTo>
                    <a:pt x="368" y="71"/>
                  </a:lnTo>
                  <a:lnTo>
                    <a:pt x="368" y="70"/>
                  </a:lnTo>
                  <a:lnTo>
                    <a:pt x="368" y="69"/>
                  </a:lnTo>
                  <a:lnTo>
                    <a:pt x="368" y="68"/>
                  </a:lnTo>
                  <a:lnTo>
                    <a:pt x="368" y="67"/>
                  </a:lnTo>
                  <a:lnTo>
                    <a:pt x="367" y="66"/>
                  </a:lnTo>
                  <a:lnTo>
                    <a:pt x="367" y="65"/>
                  </a:lnTo>
                  <a:lnTo>
                    <a:pt x="366" y="65"/>
                  </a:lnTo>
                  <a:lnTo>
                    <a:pt x="365" y="64"/>
                  </a:lnTo>
                  <a:lnTo>
                    <a:pt x="364" y="63"/>
                  </a:lnTo>
                  <a:lnTo>
                    <a:pt x="363" y="62"/>
                  </a:lnTo>
                  <a:lnTo>
                    <a:pt x="360" y="60"/>
                  </a:lnTo>
                  <a:lnTo>
                    <a:pt x="358" y="59"/>
                  </a:lnTo>
                  <a:lnTo>
                    <a:pt x="357" y="59"/>
                  </a:lnTo>
                  <a:lnTo>
                    <a:pt x="356" y="57"/>
                  </a:lnTo>
                  <a:lnTo>
                    <a:pt x="355" y="56"/>
                  </a:lnTo>
                  <a:lnTo>
                    <a:pt x="355" y="55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4" y="53"/>
                  </a:lnTo>
                  <a:lnTo>
                    <a:pt x="354" y="52"/>
                  </a:lnTo>
                  <a:lnTo>
                    <a:pt x="355" y="51"/>
                  </a:lnTo>
                  <a:lnTo>
                    <a:pt x="355" y="50"/>
                  </a:lnTo>
                  <a:lnTo>
                    <a:pt x="357" y="44"/>
                  </a:lnTo>
                  <a:lnTo>
                    <a:pt x="358" y="41"/>
                  </a:lnTo>
                  <a:lnTo>
                    <a:pt x="359" y="39"/>
                  </a:lnTo>
                  <a:lnTo>
                    <a:pt x="359" y="37"/>
                  </a:lnTo>
                  <a:lnTo>
                    <a:pt x="359" y="36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59" y="35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2" y="35"/>
                  </a:lnTo>
                  <a:lnTo>
                    <a:pt x="363" y="35"/>
                  </a:lnTo>
                  <a:lnTo>
                    <a:pt x="363" y="35"/>
                  </a:lnTo>
                  <a:lnTo>
                    <a:pt x="364" y="34"/>
                  </a:lnTo>
                  <a:lnTo>
                    <a:pt x="365" y="33"/>
                  </a:lnTo>
                  <a:lnTo>
                    <a:pt x="367" y="32"/>
                  </a:lnTo>
                  <a:lnTo>
                    <a:pt x="368" y="30"/>
                  </a:lnTo>
                  <a:lnTo>
                    <a:pt x="371" y="27"/>
                  </a:lnTo>
                  <a:lnTo>
                    <a:pt x="371" y="27"/>
                  </a:lnTo>
                  <a:lnTo>
                    <a:pt x="372" y="26"/>
                  </a:lnTo>
                  <a:lnTo>
                    <a:pt x="373" y="25"/>
                  </a:lnTo>
                  <a:lnTo>
                    <a:pt x="375" y="25"/>
                  </a:lnTo>
                  <a:lnTo>
                    <a:pt x="376" y="24"/>
                  </a:lnTo>
                  <a:lnTo>
                    <a:pt x="377" y="24"/>
                  </a:lnTo>
                  <a:lnTo>
                    <a:pt x="378" y="24"/>
                  </a:lnTo>
                  <a:lnTo>
                    <a:pt x="379" y="24"/>
                  </a:lnTo>
                  <a:lnTo>
                    <a:pt x="380" y="24"/>
                  </a:lnTo>
                  <a:lnTo>
                    <a:pt x="380" y="24"/>
                  </a:lnTo>
                  <a:lnTo>
                    <a:pt x="382" y="24"/>
                  </a:lnTo>
                  <a:lnTo>
                    <a:pt x="383" y="25"/>
                  </a:lnTo>
                  <a:lnTo>
                    <a:pt x="384" y="26"/>
                  </a:lnTo>
                  <a:lnTo>
                    <a:pt x="385" y="26"/>
                  </a:lnTo>
                  <a:lnTo>
                    <a:pt x="386" y="26"/>
                  </a:lnTo>
                  <a:lnTo>
                    <a:pt x="388" y="26"/>
                  </a:lnTo>
                  <a:lnTo>
                    <a:pt x="391" y="25"/>
                  </a:lnTo>
                  <a:lnTo>
                    <a:pt x="393" y="25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400" y="24"/>
                  </a:lnTo>
                  <a:lnTo>
                    <a:pt x="401" y="24"/>
                  </a:lnTo>
                  <a:lnTo>
                    <a:pt x="402" y="24"/>
                  </a:lnTo>
                  <a:lnTo>
                    <a:pt x="408" y="25"/>
                  </a:lnTo>
                  <a:lnTo>
                    <a:pt x="410" y="25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7" y="25"/>
                  </a:lnTo>
                  <a:lnTo>
                    <a:pt x="419" y="25"/>
                  </a:lnTo>
                  <a:lnTo>
                    <a:pt x="420" y="25"/>
                  </a:lnTo>
                  <a:lnTo>
                    <a:pt x="420" y="25"/>
                  </a:lnTo>
                  <a:lnTo>
                    <a:pt x="421" y="24"/>
                  </a:lnTo>
                  <a:lnTo>
                    <a:pt x="422" y="23"/>
                  </a:lnTo>
                  <a:lnTo>
                    <a:pt x="422" y="23"/>
                  </a:lnTo>
                  <a:lnTo>
                    <a:pt x="423" y="21"/>
                  </a:lnTo>
                  <a:lnTo>
                    <a:pt x="424" y="20"/>
                  </a:lnTo>
                  <a:lnTo>
                    <a:pt x="424" y="18"/>
                  </a:lnTo>
                  <a:lnTo>
                    <a:pt x="427" y="7"/>
                  </a:lnTo>
                  <a:lnTo>
                    <a:pt x="428" y="4"/>
                  </a:lnTo>
                  <a:lnTo>
                    <a:pt x="428" y="2"/>
                  </a:lnTo>
                  <a:lnTo>
                    <a:pt x="429" y="1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6BAE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 285">
              <a:extLst>
                <a:ext uri="{FF2B5EF4-FFF2-40B4-BE49-F238E27FC236}">
                  <a16:creationId xmlns:a16="http://schemas.microsoft.com/office/drawing/2014/main" id="{B947EBFF-49EA-3776-822E-3174E7F85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375" y="3977061"/>
              <a:ext cx="931737" cy="864584"/>
            </a:xfrm>
            <a:custGeom>
              <a:avLst/>
              <a:gdLst>
                <a:gd name="T0" fmla="*/ 329 w 777"/>
                <a:gd name="T1" fmla="*/ 1 h 657"/>
                <a:gd name="T2" fmla="*/ 362 w 777"/>
                <a:gd name="T3" fmla="*/ 6 h 657"/>
                <a:gd name="T4" fmla="*/ 400 w 777"/>
                <a:gd name="T5" fmla="*/ 20 h 657"/>
                <a:gd name="T6" fmla="*/ 380 w 777"/>
                <a:gd name="T7" fmla="*/ 30 h 657"/>
                <a:gd name="T8" fmla="*/ 377 w 777"/>
                <a:gd name="T9" fmla="*/ 51 h 657"/>
                <a:gd name="T10" fmla="*/ 409 w 777"/>
                <a:gd name="T11" fmla="*/ 62 h 657"/>
                <a:gd name="T12" fmla="*/ 396 w 777"/>
                <a:gd name="T13" fmla="*/ 86 h 657"/>
                <a:gd name="T14" fmla="*/ 410 w 777"/>
                <a:gd name="T15" fmla="*/ 124 h 657"/>
                <a:gd name="T16" fmla="*/ 403 w 777"/>
                <a:gd name="T17" fmla="*/ 140 h 657"/>
                <a:gd name="T18" fmla="*/ 432 w 777"/>
                <a:gd name="T19" fmla="*/ 153 h 657"/>
                <a:gd name="T20" fmla="*/ 448 w 777"/>
                <a:gd name="T21" fmla="*/ 125 h 657"/>
                <a:gd name="T22" fmla="*/ 431 w 777"/>
                <a:gd name="T23" fmla="*/ 99 h 657"/>
                <a:gd name="T24" fmla="*/ 448 w 777"/>
                <a:gd name="T25" fmla="*/ 84 h 657"/>
                <a:gd name="T26" fmla="*/ 473 w 777"/>
                <a:gd name="T27" fmla="*/ 103 h 657"/>
                <a:gd name="T28" fmla="*/ 487 w 777"/>
                <a:gd name="T29" fmla="*/ 132 h 657"/>
                <a:gd name="T30" fmla="*/ 503 w 777"/>
                <a:gd name="T31" fmla="*/ 151 h 657"/>
                <a:gd name="T32" fmla="*/ 511 w 777"/>
                <a:gd name="T33" fmla="*/ 151 h 657"/>
                <a:gd name="T34" fmla="*/ 515 w 777"/>
                <a:gd name="T35" fmla="*/ 178 h 657"/>
                <a:gd name="T36" fmla="*/ 549 w 777"/>
                <a:gd name="T37" fmla="*/ 200 h 657"/>
                <a:gd name="T38" fmla="*/ 551 w 777"/>
                <a:gd name="T39" fmla="*/ 254 h 657"/>
                <a:gd name="T40" fmla="*/ 559 w 777"/>
                <a:gd name="T41" fmla="*/ 289 h 657"/>
                <a:gd name="T42" fmla="*/ 576 w 777"/>
                <a:gd name="T43" fmla="*/ 294 h 657"/>
                <a:gd name="T44" fmla="*/ 561 w 777"/>
                <a:gd name="T45" fmla="*/ 320 h 657"/>
                <a:gd name="T46" fmla="*/ 543 w 777"/>
                <a:gd name="T47" fmla="*/ 345 h 657"/>
                <a:gd name="T48" fmla="*/ 557 w 777"/>
                <a:gd name="T49" fmla="*/ 355 h 657"/>
                <a:gd name="T50" fmla="*/ 590 w 777"/>
                <a:gd name="T51" fmla="*/ 358 h 657"/>
                <a:gd name="T52" fmla="*/ 599 w 777"/>
                <a:gd name="T53" fmla="*/ 382 h 657"/>
                <a:gd name="T54" fmla="*/ 637 w 777"/>
                <a:gd name="T55" fmla="*/ 396 h 657"/>
                <a:gd name="T56" fmla="*/ 650 w 777"/>
                <a:gd name="T57" fmla="*/ 416 h 657"/>
                <a:gd name="T58" fmla="*/ 681 w 777"/>
                <a:gd name="T59" fmla="*/ 431 h 657"/>
                <a:gd name="T60" fmla="*/ 716 w 777"/>
                <a:gd name="T61" fmla="*/ 430 h 657"/>
                <a:gd name="T62" fmla="*/ 731 w 777"/>
                <a:gd name="T63" fmla="*/ 448 h 657"/>
                <a:gd name="T64" fmla="*/ 762 w 777"/>
                <a:gd name="T65" fmla="*/ 470 h 657"/>
                <a:gd name="T66" fmla="*/ 766 w 777"/>
                <a:gd name="T67" fmla="*/ 501 h 657"/>
                <a:gd name="T68" fmla="*/ 733 w 777"/>
                <a:gd name="T69" fmla="*/ 520 h 657"/>
                <a:gd name="T70" fmla="*/ 709 w 777"/>
                <a:gd name="T71" fmla="*/ 512 h 657"/>
                <a:gd name="T72" fmla="*/ 680 w 777"/>
                <a:gd name="T73" fmla="*/ 515 h 657"/>
                <a:gd name="T74" fmla="*/ 648 w 777"/>
                <a:gd name="T75" fmla="*/ 519 h 657"/>
                <a:gd name="T76" fmla="*/ 601 w 777"/>
                <a:gd name="T77" fmla="*/ 492 h 657"/>
                <a:gd name="T78" fmla="*/ 570 w 777"/>
                <a:gd name="T79" fmla="*/ 499 h 657"/>
                <a:gd name="T80" fmla="*/ 539 w 777"/>
                <a:gd name="T81" fmla="*/ 538 h 657"/>
                <a:gd name="T82" fmla="*/ 499 w 777"/>
                <a:gd name="T83" fmla="*/ 602 h 657"/>
                <a:gd name="T84" fmla="*/ 483 w 777"/>
                <a:gd name="T85" fmla="*/ 649 h 657"/>
                <a:gd name="T86" fmla="*/ 469 w 777"/>
                <a:gd name="T87" fmla="*/ 654 h 657"/>
                <a:gd name="T88" fmla="*/ 461 w 777"/>
                <a:gd name="T89" fmla="*/ 605 h 657"/>
                <a:gd name="T90" fmla="*/ 442 w 777"/>
                <a:gd name="T91" fmla="*/ 596 h 657"/>
                <a:gd name="T92" fmla="*/ 393 w 777"/>
                <a:gd name="T93" fmla="*/ 593 h 657"/>
                <a:gd name="T94" fmla="*/ 365 w 777"/>
                <a:gd name="T95" fmla="*/ 585 h 657"/>
                <a:gd name="T96" fmla="*/ 357 w 777"/>
                <a:gd name="T97" fmla="*/ 564 h 657"/>
                <a:gd name="T98" fmla="*/ 328 w 777"/>
                <a:gd name="T99" fmla="*/ 554 h 657"/>
                <a:gd name="T100" fmla="*/ 292 w 777"/>
                <a:gd name="T101" fmla="*/ 541 h 657"/>
                <a:gd name="T102" fmla="*/ 260 w 777"/>
                <a:gd name="T103" fmla="*/ 548 h 657"/>
                <a:gd name="T104" fmla="*/ 230 w 777"/>
                <a:gd name="T105" fmla="*/ 590 h 657"/>
                <a:gd name="T106" fmla="*/ 212 w 777"/>
                <a:gd name="T107" fmla="*/ 586 h 657"/>
                <a:gd name="T108" fmla="*/ 176 w 777"/>
                <a:gd name="T109" fmla="*/ 586 h 657"/>
                <a:gd name="T110" fmla="*/ 104 w 777"/>
                <a:gd name="T111" fmla="*/ 581 h 657"/>
                <a:gd name="T112" fmla="*/ 51 w 777"/>
                <a:gd name="T113" fmla="*/ 550 h 657"/>
                <a:gd name="T114" fmla="*/ 39 w 777"/>
                <a:gd name="T115" fmla="*/ 533 h 657"/>
                <a:gd name="T116" fmla="*/ 21 w 777"/>
                <a:gd name="T117" fmla="*/ 523 h 657"/>
                <a:gd name="T118" fmla="*/ 3 w 777"/>
                <a:gd name="T119" fmla="*/ 51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7" h="657">
                  <a:moveTo>
                    <a:pt x="296" y="0"/>
                  </a:moveTo>
                  <a:lnTo>
                    <a:pt x="297" y="0"/>
                  </a:lnTo>
                  <a:lnTo>
                    <a:pt x="297" y="0"/>
                  </a:lnTo>
                  <a:lnTo>
                    <a:pt x="299" y="1"/>
                  </a:lnTo>
                  <a:lnTo>
                    <a:pt x="303" y="2"/>
                  </a:lnTo>
                  <a:lnTo>
                    <a:pt x="305" y="2"/>
                  </a:lnTo>
                  <a:lnTo>
                    <a:pt x="308" y="3"/>
                  </a:lnTo>
                  <a:lnTo>
                    <a:pt x="312" y="3"/>
                  </a:lnTo>
                  <a:lnTo>
                    <a:pt x="314" y="3"/>
                  </a:lnTo>
                  <a:lnTo>
                    <a:pt x="316" y="3"/>
                  </a:lnTo>
                  <a:lnTo>
                    <a:pt x="318" y="2"/>
                  </a:lnTo>
                  <a:lnTo>
                    <a:pt x="322" y="1"/>
                  </a:lnTo>
                  <a:lnTo>
                    <a:pt x="323" y="1"/>
                  </a:lnTo>
                  <a:lnTo>
                    <a:pt x="324" y="1"/>
                  </a:lnTo>
                  <a:lnTo>
                    <a:pt x="325" y="1"/>
                  </a:lnTo>
                  <a:lnTo>
                    <a:pt x="327" y="1"/>
                  </a:lnTo>
                  <a:lnTo>
                    <a:pt x="329" y="1"/>
                  </a:lnTo>
                  <a:lnTo>
                    <a:pt x="332" y="3"/>
                  </a:lnTo>
                  <a:lnTo>
                    <a:pt x="333" y="3"/>
                  </a:lnTo>
                  <a:lnTo>
                    <a:pt x="334" y="3"/>
                  </a:lnTo>
                  <a:lnTo>
                    <a:pt x="335" y="3"/>
                  </a:lnTo>
                  <a:lnTo>
                    <a:pt x="336" y="3"/>
                  </a:lnTo>
                  <a:lnTo>
                    <a:pt x="340" y="2"/>
                  </a:lnTo>
                  <a:lnTo>
                    <a:pt x="342" y="2"/>
                  </a:lnTo>
                  <a:lnTo>
                    <a:pt x="343" y="2"/>
                  </a:lnTo>
                  <a:lnTo>
                    <a:pt x="345" y="2"/>
                  </a:lnTo>
                  <a:lnTo>
                    <a:pt x="348" y="2"/>
                  </a:lnTo>
                  <a:lnTo>
                    <a:pt x="352" y="3"/>
                  </a:lnTo>
                  <a:lnTo>
                    <a:pt x="353" y="3"/>
                  </a:lnTo>
                  <a:lnTo>
                    <a:pt x="355" y="3"/>
                  </a:lnTo>
                  <a:lnTo>
                    <a:pt x="357" y="4"/>
                  </a:lnTo>
                  <a:lnTo>
                    <a:pt x="359" y="4"/>
                  </a:lnTo>
                  <a:lnTo>
                    <a:pt x="361" y="5"/>
                  </a:lnTo>
                  <a:lnTo>
                    <a:pt x="362" y="6"/>
                  </a:lnTo>
                  <a:lnTo>
                    <a:pt x="366" y="8"/>
                  </a:lnTo>
                  <a:lnTo>
                    <a:pt x="376" y="12"/>
                  </a:lnTo>
                  <a:lnTo>
                    <a:pt x="378" y="13"/>
                  </a:lnTo>
                  <a:lnTo>
                    <a:pt x="380" y="14"/>
                  </a:lnTo>
                  <a:lnTo>
                    <a:pt x="383" y="15"/>
                  </a:lnTo>
                  <a:lnTo>
                    <a:pt x="385" y="16"/>
                  </a:lnTo>
                  <a:lnTo>
                    <a:pt x="388" y="17"/>
                  </a:lnTo>
                  <a:lnTo>
                    <a:pt x="390" y="18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6" y="19"/>
                  </a:lnTo>
                  <a:lnTo>
                    <a:pt x="398" y="19"/>
                  </a:lnTo>
                  <a:lnTo>
                    <a:pt x="400" y="18"/>
                  </a:lnTo>
                  <a:lnTo>
                    <a:pt x="400" y="18"/>
                  </a:lnTo>
                  <a:lnTo>
                    <a:pt x="401" y="18"/>
                  </a:lnTo>
                  <a:lnTo>
                    <a:pt x="400" y="19"/>
                  </a:lnTo>
                  <a:lnTo>
                    <a:pt x="400" y="20"/>
                  </a:lnTo>
                  <a:lnTo>
                    <a:pt x="399" y="21"/>
                  </a:lnTo>
                  <a:lnTo>
                    <a:pt x="399" y="22"/>
                  </a:lnTo>
                  <a:lnTo>
                    <a:pt x="398" y="24"/>
                  </a:lnTo>
                  <a:lnTo>
                    <a:pt x="397" y="28"/>
                  </a:lnTo>
                  <a:lnTo>
                    <a:pt x="397" y="29"/>
                  </a:lnTo>
                  <a:lnTo>
                    <a:pt x="397" y="29"/>
                  </a:lnTo>
                  <a:lnTo>
                    <a:pt x="396" y="30"/>
                  </a:lnTo>
                  <a:lnTo>
                    <a:pt x="396" y="31"/>
                  </a:lnTo>
                  <a:lnTo>
                    <a:pt x="395" y="31"/>
                  </a:lnTo>
                  <a:lnTo>
                    <a:pt x="395" y="32"/>
                  </a:lnTo>
                  <a:lnTo>
                    <a:pt x="394" y="32"/>
                  </a:lnTo>
                  <a:lnTo>
                    <a:pt x="393" y="32"/>
                  </a:lnTo>
                  <a:lnTo>
                    <a:pt x="392" y="32"/>
                  </a:lnTo>
                  <a:lnTo>
                    <a:pt x="391" y="32"/>
                  </a:lnTo>
                  <a:lnTo>
                    <a:pt x="390" y="32"/>
                  </a:lnTo>
                  <a:lnTo>
                    <a:pt x="384" y="31"/>
                  </a:lnTo>
                  <a:lnTo>
                    <a:pt x="380" y="30"/>
                  </a:lnTo>
                  <a:lnTo>
                    <a:pt x="379" y="30"/>
                  </a:lnTo>
                  <a:lnTo>
                    <a:pt x="378" y="30"/>
                  </a:lnTo>
                  <a:lnTo>
                    <a:pt x="378" y="31"/>
                  </a:lnTo>
                  <a:lnTo>
                    <a:pt x="377" y="31"/>
                  </a:lnTo>
                  <a:lnTo>
                    <a:pt x="377" y="32"/>
                  </a:lnTo>
                  <a:lnTo>
                    <a:pt x="377" y="33"/>
                  </a:lnTo>
                  <a:lnTo>
                    <a:pt x="376" y="34"/>
                  </a:lnTo>
                  <a:lnTo>
                    <a:pt x="376" y="36"/>
                  </a:lnTo>
                  <a:lnTo>
                    <a:pt x="376" y="37"/>
                  </a:lnTo>
                  <a:lnTo>
                    <a:pt x="376" y="38"/>
                  </a:lnTo>
                  <a:lnTo>
                    <a:pt x="376" y="42"/>
                  </a:lnTo>
                  <a:lnTo>
                    <a:pt x="376" y="43"/>
                  </a:lnTo>
                  <a:lnTo>
                    <a:pt x="376" y="45"/>
                  </a:lnTo>
                  <a:lnTo>
                    <a:pt x="376" y="48"/>
                  </a:lnTo>
                  <a:lnTo>
                    <a:pt x="376" y="50"/>
                  </a:lnTo>
                  <a:lnTo>
                    <a:pt x="376" y="51"/>
                  </a:lnTo>
                  <a:lnTo>
                    <a:pt x="377" y="51"/>
                  </a:lnTo>
                  <a:lnTo>
                    <a:pt x="377" y="52"/>
                  </a:lnTo>
                  <a:lnTo>
                    <a:pt x="377" y="53"/>
                  </a:lnTo>
                  <a:lnTo>
                    <a:pt x="378" y="53"/>
                  </a:lnTo>
                  <a:lnTo>
                    <a:pt x="378" y="54"/>
                  </a:lnTo>
                  <a:lnTo>
                    <a:pt x="379" y="54"/>
                  </a:lnTo>
                  <a:lnTo>
                    <a:pt x="380" y="54"/>
                  </a:lnTo>
                  <a:lnTo>
                    <a:pt x="384" y="56"/>
                  </a:lnTo>
                  <a:lnTo>
                    <a:pt x="388" y="57"/>
                  </a:lnTo>
                  <a:lnTo>
                    <a:pt x="394" y="58"/>
                  </a:lnTo>
                  <a:lnTo>
                    <a:pt x="397" y="59"/>
                  </a:lnTo>
                  <a:lnTo>
                    <a:pt x="399" y="60"/>
                  </a:lnTo>
                  <a:lnTo>
                    <a:pt x="401" y="60"/>
                  </a:lnTo>
                  <a:lnTo>
                    <a:pt x="404" y="60"/>
                  </a:lnTo>
                  <a:lnTo>
                    <a:pt x="407" y="61"/>
                  </a:lnTo>
                  <a:lnTo>
                    <a:pt x="408" y="61"/>
                  </a:lnTo>
                  <a:lnTo>
                    <a:pt x="408" y="61"/>
                  </a:lnTo>
                  <a:lnTo>
                    <a:pt x="409" y="62"/>
                  </a:lnTo>
                  <a:lnTo>
                    <a:pt x="409" y="62"/>
                  </a:lnTo>
                  <a:lnTo>
                    <a:pt x="409" y="62"/>
                  </a:lnTo>
                  <a:lnTo>
                    <a:pt x="409" y="63"/>
                  </a:lnTo>
                  <a:lnTo>
                    <a:pt x="408" y="63"/>
                  </a:lnTo>
                  <a:lnTo>
                    <a:pt x="407" y="64"/>
                  </a:lnTo>
                  <a:lnTo>
                    <a:pt x="406" y="65"/>
                  </a:lnTo>
                  <a:lnTo>
                    <a:pt x="405" y="66"/>
                  </a:lnTo>
                  <a:lnTo>
                    <a:pt x="404" y="67"/>
                  </a:lnTo>
                  <a:lnTo>
                    <a:pt x="403" y="68"/>
                  </a:lnTo>
                  <a:lnTo>
                    <a:pt x="402" y="71"/>
                  </a:lnTo>
                  <a:lnTo>
                    <a:pt x="401" y="73"/>
                  </a:lnTo>
                  <a:lnTo>
                    <a:pt x="398" y="77"/>
                  </a:lnTo>
                  <a:lnTo>
                    <a:pt x="397" y="78"/>
                  </a:lnTo>
                  <a:lnTo>
                    <a:pt x="397" y="80"/>
                  </a:lnTo>
                  <a:lnTo>
                    <a:pt x="396" y="82"/>
                  </a:lnTo>
                  <a:lnTo>
                    <a:pt x="396" y="84"/>
                  </a:lnTo>
                  <a:lnTo>
                    <a:pt x="396" y="86"/>
                  </a:lnTo>
                  <a:lnTo>
                    <a:pt x="396" y="88"/>
                  </a:lnTo>
                  <a:lnTo>
                    <a:pt x="397" y="90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0" y="102"/>
                  </a:lnTo>
                  <a:lnTo>
                    <a:pt x="401" y="106"/>
                  </a:lnTo>
                  <a:lnTo>
                    <a:pt x="402" y="108"/>
                  </a:lnTo>
                  <a:lnTo>
                    <a:pt x="402" y="109"/>
                  </a:lnTo>
                  <a:lnTo>
                    <a:pt x="403" y="110"/>
                  </a:lnTo>
                  <a:lnTo>
                    <a:pt x="404" y="112"/>
                  </a:lnTo>
                  <a:lnTo>
                    <a:pt x="407" y="116"/>
                  </a:lnTo>
                  <a:lnTo>
                    <a:pt x="408" y="117"/>
                  </a:lnTo>
                  <a:lnTo>
                    <a:pt x="408" y="119"/>
                  </a:lnTo>
                  <a:lnTo>
                    <a:pt x="409" y="120"/>
                  </a:lnTo>
                  <a:lnTo>
                    <a:pt x="410" y="122"/>
                  </a:lnTo>
                  <a:lnTo>
                    <a:pt x="410" y="123"/>
                  </a:lnTo>
                  <a:lnTo>
                    <a:pt x="410" y="124"/>
                  </a:lnTo>
                  <a:lnTo>
                    <a:pt x="410" y="125"/>
                  </a:lnTo>
                  <a:lnTo>
                    <a:pt x="410" y="126"/>
                  </a:lnTo>
                  <a:lnTo>
                    <a:pt x="409" y="126"/>
                  </a:lnTo>
                  <a:lnTo>
                    <a:pt x="409" y="127"/>
                  </a:lnTo>
                  <a:lnTo>
                    <a:pt x="408" y="128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4" y="132"/>
                  </a:lnTo>
                  <a:lnTo>
                    <a:pt x="404" y="133"/>
                  </a:lnTo>
                  <a:lnTo>
                    <a:pt x="403" y="134"/>
                  </a:lnTo>
                  <a:lnTo>
                    <a:pt x="403" y="135"/>
                  </a:lnTo>
                  <a:lnTo>
                    <a:pt x="403" y="136"/>
                  </a:lnTo>
                  <a:lnTo>
                    <a:pt x="402" y="137"/>
                  </a:lnTo>
                  <a:lnTo>
                    <a:pt x="402" y="138"/>
                  </a:lnTo>
                  <a:lnTo>
                    <a:pt x="402" y="139"/>
                  </a:lnTo>
                  <a:lnTo>
                    <a:pt x="403" y="140"/>
                  </a:lnTo>
                  <a:lnTo>
                    <a:pt x="403" y="140"/>
                  </a:lnTo>
                  <a:lnTo>
                    <a:pt x="404" y="141"/>
                  </a:lnTo>
                  <a:lnTo>
                    <a:pt x="404" y="142"/>
                  </a:lnTo>
                  <a:lnTo>
                    <a:pt x="406" y="144"/>
                  </a:lnTo>
                  <a:lnTo>
                    <a:pt x="407" y="145"/>
                  </a:lnTo>
                  <a:lnTo>
                    <a:pt x="408" y="146"/>
                  </a:lnTo>
                  <a:lnTo>
                    <a:pt x="410" y="148"/>
                  </a:lnTo>
                  <a:lnTo>
                    <a:pt x="415" y="151"/>
                  </a:lnTo>
                  <a:lnTo>
                    <a:pt x="417" y="153"/>
                  </a:lnTo>
                  <a:lnTo>
                    <a:pt x="419" y="154"/>
                  </a:lnTo>
                  <a:lnTo>
                    <a:pt x="422" y="155"/>
                  </a:lnTo>
                  <a:lnTo>
                    <a:pt x="424" y="155"/>
                  </a:lnTo>
                  <a:lnTo>
                    <a:pt x="425" y="156"/>
                  </a:lnTo>
                  <a:lnTo>
                    <a:pt x="427" y="156"/>
                  </a:lnTo>
                  <a:lnTo>
                    <a:pt x="428" y="155"/>
                  </a:lnTo>
                  <a:lnTo>
                    <a:pt x="429" y="155"/>
                  </a:lnTo>
                  <a:lnTo>
                    <a:pt x="430" y="154"/>
                  </a:lnTo>
                  <a:lnTo>
                    <a:pt x="432" y="153"/>
                  </a:lnTo>
                  <a:lnTo>
                    <a:pt x="434" y="152"/>
                  </a:lnTo>
                  <a:lnTo>
                    <a:pt x="436" y="150"/>
                  </a:lnTo>
                  <a:lnTo>
                    <a:pt x="437" y="148"/>
                  </a:lnTo>
                  <a:lnTo>
                    <a:pt x="438" y="147"/>
                  </a:lnTo>
                  <a:lnTo>
                    <a:pt x="439" y="146"/>
                  </a:lnTo>
                  <a:lnTo>
                    <a:pt x="440" y="144"/>
                  </a:lnTo>
                  <a:lnTo>
                    <a:pt x="441" y="142"/>
                  </a:lnTo>
                  <a:lnTo>
                    <a:pt x="442" y="138"/>
                  </a:lnTo>
                  <a:lnTo>
                    <a:pt x="444" y="135"/>
                  </a:lnTo>
                  <a:lnTo>
                    <a:pt x="445" y="133"/>
                  </a:lnTo>
                  <a:lnTo>
                    <a:pt x="447" y="131"/>
                  </a:lnTo>
                  <a:lnTo>
                    <a:pt x="447" y="129"/>
                  </a:lnTo>
                  <a:lnTo>
                    <a:pt x="448" y="129"/>
                  </a:lnTo>
                  <a:lnTo>
                    <a:pt x="448" y="128"/>
                  </a:lnTo>
                  <a:lnTo>
                    <a:pt x="448" y="127"/>
                  </a:lnTo>
                  <a:lnTo>
                    <a:pt x="448" y="126"/>
                  </a:lnTo>
                  <a:lnTo>
                    <a:pt x="448" y="125"/>
                  </a:lnTo>
                  <a:lnTo>
                    <a:pt x="447" y="124"/>
                  </a:lnTo>
                  <a:lnTo>
                    <a:pt x="447" y="123"/>
                  </a:lnTo>
                  <a:lnTo>
                    <a:pt x="447" y="122"/>
                  </a:lnTo>
                  <a:lnTo>
                    <a:pt x="446" y="120"/>
                  </a:lnTo>
                  <a:lnTo>
                    <a:pt x="444" y="117"/>
                  </a:lnTo>
                  <a:lnTo>
                    <a:pt x="444" y="117"/>
                  </a:lnTo>
                  <a:lnTo>
                    <a:pt x="443" y="115"/>
                  </a:lnTo>
                  <a:lnTo>
                    <a:pt x="442" y="113"/>
                  </a:lnTo>
                  <a:lnTo>
                    <a:pt x="442" y="112"/>
                  </a:lnTo>
                  <a:lnTo>
                    <a:pt x="442" y="111"/>
                  </a:lnTo>
                  <a:lnTo>
                    <a:pt x="441" y="110"/>
                  </a:lnTo>
                  <a:lnTo>
                    <a:pt x="440" y="109"/>
                  </a:lnTo>
                  <a:lnTo>
                    <a:pt x="433" y="102"/>
                  </a:lnTo>
                  <a:lnTo>
                    <a:pt x="432" y="101"/>
                  </a:lnTo>
                  <a:lnTo>
                    <a:pt x="432" y="101"/>
                  </a:lnTo>
                  <a:lnTo>
                    <a:pt x="431" y="100"/>
                  </a:lnTo>
                  <a:lnTo>
                    <a:pt x="431" y="99"/>
                  </a:lnTo>
                  <a:lnTo>
                    <a:pt x="430" y="98"/>
                  </a:lnTo>
                  <a:lnTo>
                    <a:pt x="430" y="97"/>
                  </a:lnTo>
                  <a:lnTo>
                    <a:pt x="429" y="96"/>
                  </a:lnTo>
                  <a:lnTo>
                    <a:pt x="429" y="96"/>
                  </a:lnTo>
                  <a:lnTo>
                    <a:pt x="429" y="96"/>
                  </a:lnTo>
                  <a:lnTo>
                    <a:pt x="430" y="95"/>
                  </a:lnTo>
                  <a:lnTo>
                    <a:pt x="430" y="95"/>
                  </a:lnTo>
                  <a:lnTo>
                    <a:pt x="430" y="94"/>
                  </a:lnTo>
                  <a:lnTo>
                    <a:pt x="432" y="92"/>
                  </a:lnTo>
                  <a:lnTo>
                    <a:pt x="434" y="90"/>
                  </a:lnTo>
                  <a:lnTo>
                    <a:pt x="436" y="89"/>
                  </a:lnTo>
                  <a:lnTo>
                    <a:pt x="438" y="88"/>
                  </a:lnTo>
                  <a:lnTo>
                    <a:pt x="441" y="86"/>
                  </a:lnTo>
                  <a:lnTo>
                    <a:pt x="443" y="85"/>
                  </a:lnTo>
                  <a:lnTo>
                    <a:pt x="445" y="85"/>
                  </a:lnTo>
                  <a:lnTo>
                    <a:pt x="446" y="84"/>
                  </a:lnTo>
                  <a:lnTo>
                    <a:pt x="448" y="84"/>
                  </a:lnTo>
                  <a:lnTo>
                    <a:pt x="449" y="84"/>
                  </a:lnTo>
                  <a:lnTo>
                    <a:pt x="451" y="84"/>
                  </a:lnTo>
                  <a:lnTo>
                    <a:pt x="453" y="85"/>
                  </a:lnTo>
                  <a:lnTo>
                    <a:pt x="457" y="86"/>
                  </a:lnTo>
                  <a:lnTo>
                    <a:pt x="459" y="87"/>
                  </a:lnTo>
                  <a:lnTo>
                    <a:pt x="460" y="87"/>
                  </a:lnTo>
                  <a:lnTo>
                    <a:pt x="461" y="87"/>
                  </a:lnTo>
                  <a:lnTo>
                    <a:pt x="462" y="88"/>
                  </a:lnTo>
                  <a:lnTo>
                    <a:pt x="463" y="89"/>
                  </a:lnTo>
                  <a:lnTo>
                    <a:pt x="464" y="90"/>
                  </a:lnTo>
                  <a:lnTo>
                    <a:pt x="466" y="92"/>
                  </a:lnTo>
                  <a:lnTo>
                    <a:pt x="467" y="94"/>
                  </a:lnTo>
                  <a:lnTo>
                    <a:pt x="467" y="94"/>
                  </a:lnTo>
                  <a:lnTo>
                    <a:pt x="468" y="97"/>
                  </a:lnTo>
                  <a:lnTo>
                    <a:pt x="470" y="99"/>
                  </a:lnTo>
                  <a:lnTo>
                    <a:pt x="471" y="100"/>
                  </a:lnTo>
                  <a:lnTo>
                    <a:pt x="473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5" y="107"/>
                  </a:lnTo>
                  <a:lnTo>
                    <a:pt x="476" y="107"/>
                  </a:lnTo>
                  <a:lnTo>
                    <a:pt x="477" y="108"/>
                  </a:lnTo>
                  <a:lnTo>
                    <a:pt x="478" y="110"/>
                  </a:lnTo>
                  <a:lnTo>
                    <a:pt x="479" y="111"/>
                  </a:lnTo>
                  <a:lnTo>
                    <a:pt x="479" y="113"/>
                  </a:lnTo>
                  <a:lnTo>
                    <a:pt x="480" y="114"/>
                  </a:lnTo>
                  <a:lnTo>
                    <a:pt x="481" y="118"/>
                  </a:lnTo>
                  <a:lnTo>
                    <a:pt x="483" y="123"/>
                  </a:lnTo>
                  <a:lnTo>
                    <a:pt x="484" y="127"/>
                  </a:lnTo>
                  <a:lnTo>
                    <a:pt x="484" y="128"/>
                  </a:lnTo>
                  <a:lnTo>
                    <a:pt x="485" y="129"/>
                  </a:lnTo>
                  <a:lnTo>
                    <a:pt x="486" y="130"/>
                  </a:lnTo>
                  <a:lnTo>
                    <a:pt x="486" y="131"/>
                  </a:lnTo>
                  <a:lnTo>
                    <a:pt x="487" y="132"/>
                  </a:lnTo>
                  <a:lnTo>
                    <a:pt x="490" y="135"/>
                  </a:lnTo>
                  <a:lnTo>
                    <a:pt x="491" y="135"/>
                  </a:lnTo>
                  <a:lnTo>
                    <a:pt x="491" y="136"/>
                  </a:lnTo>
                  <a:lnTo>
                    <a:pt x="492" y="137"/>
                  </a:lnTo>
                  <a:lnTo>
                    <a:pt x="492" y="138"/>
                  </a:lnTo>
                  <a:lnTo>
                    <a:pt x="494" y="141"/>
                  </a:lnTo>
                  <a:lnTo>
                    <a:pt x="495" y="143"/>
                  </a:lnTo>
                  <a:lnTo>
                    <a:pt x="495" y="144"/>
                  </a:lnTo>
                  <a:lnTo>
                    <a:pt x="497" y="145"/>
                  </a:lnTo>
                  <a:lnTo>
                    <a:pt x="498" y="147"/>
                  </a:lnTo>
                  <a:lnTo>
                    <a:pt x="499" y="148"/>
                  </a:lnTo>
                  <a:lnTo>
                    <a:pt x="500" y="149"/>
                  </a:lnTo>
                  <a:lnTo>
                    <a:pt x="500" y="149"/>
                  </a:lnTo>
                  <a:lnTo>
                    <a:pt x="501" y="150"/>
                  </a:lnTo>
                  <a:lnTo>
                    <a:pt x="502" y="150"/>
                  </a:lnTo>
                  <a:lnTo>
                    <a:pt x="502" y="150"/>
                  </a:lnTo>
                  <a:lnTo>
                    <a:pt x="503" y="151"/>
                  </a:lnTo>
                  <a:lnTo>
                    <a:pt x="503" y="151"/>
                  </a:lnTo>
                  <a:lnTo>
                    <a:pt x="504" y="151"/>
                  </a:lnTo>
                  <a:lnTo>
                    <a:pt x="505" y="150"/>
                  </a:lnTo>
                  <a:lnTo>
                    <a:pt x="505" y="150"/>
                  </a:lnTo>
                  <a:lnTo>
                    <a:pt x="506" y="150"/>
                  </a:lnTo>
                  <a:lnTo>
                    <a:pt x="506" y="149"/>
                  </a:lnTo>
                  <a:lnTo>
                    <a:pt x="507" y="147"/>
                  </a:lnTo>
                  <a:lnTo>
                    <a:pt x="508" y="146"/>
                  </a:lnTo>
                  <a:lnTo>
                    <a:pt x="508" y="146"/>
                  </a:lnTo>
                  <a:lnTo>
                    <a:pt x="509" y="146"/>
                  </a:lnTo>
                  <a:lnTo>
                    <a:pt x="509" y="146"/>
                  </a:lnTo>
                  <a:lnTo>
                    <a:pt x="510" y="146"/>
                  </a:lnTo>
                  <a:lnTo>
                    <a:pt x="510" y="146"/>
                  </a:lnTo>
                  <a:lnTo>
                    <a:pt x="510" y="147"/>
                  </a:lnTo>
                  <a:lnTo>
                    <a:pt x="510" y="148"/>
                  </a:lnTo>
                  <a:lnTo>
                    <a:pt x="511" y="149"/>
                  </a:lnTo>
                  <a:lnTo>
                    <a:pt x="511" y="151"/>
                  </a:lnTo>
                  <a:lnTo>
                    <a:pt x="511" y="153"/>
                  </a:lnTo>
                  <a:lnTo>
                    <a:pt x="510" y="155"/>
                  </a:lnTo>
                  <a:lnTo>
                    <a:pt x="510" y="158"/>
                  </a:lnTo>
                  <a:lnTo>
                    <a:pt x="510" y="159"/>
                  </a:lnTo>
                  <a:lnTo>
                    <a:pt x="509" y="164"/>
                  </a:lnTo>
                  <a:lnTo>
                    <a:pt x="508" y="168"/>
                  </a:lnTo>
                  <a:lnTo>
                    <a:pt x="508" y="171"/>
                  </a:lnTo>
                  <a:lnTo>
                    <a:pt x="508" y="172"/>
                  </a:lnTo>
                  <a:lnTo>
                    <a:pt x="508" y="172"/>
                  </a:lnTo>
                  <a:lnTo>
                    <a:pt x="508" y="173"/>
                  </a:lnTo>
                  <a:lnTo>
                    <a:pt x="508" y="173"/>
                  </a:lnTo>
                  <a:lnTo>
                    <a:pt x="509" y="174"/>
                  </a:lnTo>
                  <a:lnTo>
                    <a:pt x="509" y="175"/>
                  </a:lnTo>
                  <a:lnTo>
                    <a:pt x="510" y="175"/>
                  </a:lnTo>
                  <a:lnTo>
                    <a:pt x="511" y="176"/>
                  </a:lnTo>
                  <a:lnTo>
                    <a:pt x="512" y="177"/>
                  </a:lnTo>
                  <a:lnTo>
                    <a:pt x="515" y="178"/>
                  </a:lnTo>
                  <a:lnTo>
                    <a:pt x="517" y="180"/>
                  </a:lnTo>
                  <a:lnTo>
                    <a:pt x="520" y="181"/>
                  </a:lnTo>
                  <a:lnTo>
                    <a:pt x="522" y="182"/>
                  </a:lnTo>
                  <a:lnTo>
                    <a:pt x="526" y="183"/>
                  </a:lnTo>
                  <a:lnTo>
                    <a:pt x="530" y="184"/>
                  </a:lnTo>
                  <a:lnTo>
                    <a:pt x="532" y="185"/>
                  </a:lnTo>
                  <a:lnTo>
                    <a:pt x="534" y="186"/>
                  </a:lnTo>
                  <a:lnTo>
                    <a:pt x="537" y="187"/>
                  </a:lnTo>
                  <a:lnTo>
                    <a:pt x="538" y="188"/>
                  </a:lnTo>
                  <a:lnTo>
                    <a:pt x="540" y="190"/>
                  </a:lnTo>
                  <a:lnTo>
                    <a:pt x="544" y="193"/>
                  </a:lnTo>
                  <a:lnTo>
                    <a:pt x="546" y="194"/>
                  </a:lnTo>
                  <a:lnTo>
                    <a:pt x="546" y="195"/>
                  </a:lnTo>
                  <a:lnTo>
                    <a:pt x="547" y="196"/>
                  </a:lnTo>
                  <a:lnTo>
                    <a:pt x="548" y="197"/>
                  </a:lnTo>
                  <a:lnTo>
                    <a:pt x="548" y="198"/>
                  </a:lnTo>
                  <a:lnTo>
                    <a:pt x="549" y="200"/>
                  </a:lnTo>
                  <a:lnTo>
                    <a:pt x="551" y="207"/>
                  </a:lnTo>
                  <a:lnTo>
                    <a:pt x="552" y="211"/>
                  </a:lnTo>
                  <a:lnTo>
                    <a:pt x="553" y="213"/>
                  </a:lnTo>
                  <a:lnTo>
                    <a:pt x="555" y="218"/>
                  </a:lnTo>
                  <a:lnTo>
                    <a:pt x="557" y="224"/>
                  </a:lnTo>
                  <a:lnTo>
                    <a:pt x="558" y="226"/>
                  </a:lnTo>
                  <a:lnTo>
                    <a:pt x="558" y="226"/>
                  </a:lnTo>
                  <a:lnTo>
                    <a:pt x="553" y="236"/>
                  </a:lnTo>
                  <a:lnTo>
                    <a:pt x="552" y="239"/>
                  </a:lnTo>
                  <a:lnTo>
                    <a:pt x="551" y="241"/>
                  </a:lnTo>
                  <a:lnTo>
                    <a:pt x="550" y="242"/>
                  </a:lnTo>
                  <a:lnTo>
                    <a:pt x="550" y="243"/>
                  </a:lnTo>
                  <a:lnTo>
                    <a:pt x="550" y="245"/>
                  </a:lnTo>
                  <a:lnTo>
                    <a:pt x="549" y="247"/>
                  </a:lnTo>
                  <a:lnTo>
                    <a:pt x="550" y="249"/>
                  </a:lnTo>
                  <a:lnTo>
                    <a:pt x="550" y="250"/>
                  </a:lnTo>
                  <a:lnTo>
                    <a:pt x="551" y="254"/>
                  </a:lnTo>
                  <a:lnTo>
                    <a:pt x="551" y="256"/>
                  </a:lnTo>
                  <a:lnTo>
                    <a:pt x="551" y="258"/>
                  </a:lnTo>
                  <a:lnTo>
                    <a:pt x="552" y="263"/>
                  </a:lnTo>
                  <a:lnTo>
                    <a:pt x="552" y="265"/>
                  </a:lnTo>
                  <a:lnTo>
                    <a:pt x="552" y="266"/>
                  </a:lnTo>
                  <a:lnTo>
                    <a:pt x="553" y="268"/>
                  </a:lnTo>
                  <a:lnTo>
                    <a:pt x="553" y="270"/>
                  </a:lnTo>
                  <a:lnTo>
                    <a:pt x="556" y="276"/>
                  </a:lnTo>
                  <a:lnTo>
                    <a:pt x="558" y="280"/>
                  </a:lnTo>
                  <a:lnTo>
                    <a:pt x="558" y="281"/>
                  </a:lnTo>
                  <a:lnTo>
                    <a:pt x="558" y="282"/>
                  </a:lnTo>
                  <a:lnTo>
                    <a:pt x="558" y="283"/>
                  </a:lnTo>
                  <a:lnTo>
                    <a:pt x="558" y="284"/>
                  </a:lnTo>
                  <a:lnTo>
                    <a:pt x="558" y="287"/>
                  </a:lnTo>
                  <a:lnTo>
                    <a:pt x="558" y="288"/>
                  </a:lnTo>
                  <a:lnTo>
                    <a:pt x="559" y="289"/>
                  </a:lnTo>
                  <a:lnTo>
                    <a:pt x="559" y="289"/>
                  </a:lnTo>
                  <a:lnTo>
                    <a:pt x="559" y="290"/>
                  </a:lnTo>
                  <a:lnTo>
                    <a:pt x="559" y="290"/>
                  </a:lnTo>
                  <a:lnTo>
                    <a:pt x="560" y="290"/>
                  </a:lnTo>
                  <a:lnTo>
                    <a:pt x="561" y="291"/>
                  </a:lnTo>
                  <a:lnTo>
                    <a:pt x="562" y="291"/>
                  </a:lnTo>
                  <a:lnTo>
                    <a:pt x="564" y="291"/>
                  </a:lnTo>
                  <a:lnTo>
                    <a:pt x="568" y="291"/>
                  </a:lnTo>
                  <a:lnTo>
                    <a:pt x="569" y="291"/>
                  </a:lnTo>
                  <a:lnTo>
                    <a:pt x="572" y="290"/>
                  </a:lnTo>
                  <a:lnTo>
                    <a:pt x="572" y="290"/>
                  </a:lnTo>
                  <a:lnTo>
                    <a:pt x="573" y="290"/>
                  </a:lnTo>
                  <a:lnTo>
                    <a:pt x="574" y="291"/>
                  </a:lnTo>
                  <a:lnTo>
                    <a:pt x="575" y="291"/>
                  </a:lnTo>
                  <a:lnTo>
                    <a:pt x="575" y="292"/>
                  </a:lnTo>
                  <a:lnTo>
                    <a:pt x="576" y="292"/>
                  </a:lnTo>
                  <a:lnTo>
                    <a:pt x="576" y="293"/>
                  </a:lnTo>
                  <a:lnTo>
                    <a:pt x="576" y="294"/>
                  </a:lnTo>
                  <a:lnTo>
                    <a:pt x="576" y="296"/>
                  </a:lnTo>
                  <a:lnTo>
                    <a:pt x="576" y="297"/>
                  </a:lnTo>
                  <a:lnTo>
                    <a:pt x="576" y="298"/>
                  </a:lnTo>
                  <a:lnTo>
                    <a:pt x="576" y="300"/>
                  </a:lnTo>
                  <a:lnTo>
                    <a:pt x="576" y="302"/>
                  </a:lnTo>
                  <a:lnTo>
                    <a:pt x="575" y="304"/>
                  </a:lnTo>
                  <a:lnTo>
                    <a:pt x="574" y="306"/>
                  </a:lnTo>
                  <a:lnTo>
                    <a:pt x="574" y="308"/>
                  </a:lnTo>
                  <a:lnTo>
                    <a:pt x="573" y="309"/>
                  </a:lnTo>
                  <a:lnTo>
                    <a:pt x="572" y="311"/>
                  </a:lnTo>
                  <a:lnTo>
                    <a:pt x="571" y="312"/>
                  </a:lnTo>
                  <a:lnTo>
                    <a:pt x="571" y="313"/>
                  </a:lnTo>
                  <a:lnTo>
                    <a:pt x="570" y="313"/>
                  </a:lnTo>
                  <a:lnTo>
                    <a:pt x="568" y="315"/>
                  </a:lnTo>
                  <a:lnTo>
                    <a:pt x="565" y="318"/>
                  </a:lnTo>
                  <a:lnTo>
                    <a:pt x="562" y="319"/>
                  </a:lnTo>
                  <a:lnTo>
                    <a:pt x="561" y="320"/>
                  </a:lnTo>
                  <a:lnTo>
                    <a:pt x="559" y="321"/>
                  </a:lnTo>
                  <a:lnTo>
                    <a:pt x="558" y="322"/>
                  </a:lnTo>
                  <a:lnTo>
                    <a:pt x="557" y="324"/>
                  </a:lnTo>
                  <a:lnTo>
                    <a:pt x="556" y="326"/>
                  </a:lnTo>
                  <a:lnTo>
                    <a:pt x="555" y="327"/>
                  </a:lnTo>
                  <a:lnTo>
                    <a:pt x="553" y="333"/>
                  </a:lnTo>
                  <a:lnTo>
                    <a:pt x="551" y="335"/>
                  </a:lnTo>
                  <a:lnTo>
                    <a:pt x="551" y="336"/>
                  </a:lnTo>
                  <a:lnTo>
                    <a:pt x="550" y="337"/>
                  </a:lnTo>
                  <a:lnTo>
                    <a:pt x="549" y="338"/>
                  </a:lnTo>
                  <a:lnTo>
                    <a:pt x="548" y="339"/>
                  </a:lnTo>
                  <a:lnTo>
                    <a:pt x="546" y="341"/>
                  </a:lnTo>
                  <a:lnTo>
                    <a:pt x="545" y="341"/>
                  </a:lnTo>
                  <a:lnTo>
                    <a:pt x="544" y="342"/>
                  </a:lnTo>
                  <a:lnTo>
                    <a:pt x="544" y="343"/>
                  </a:lnTo>
                  <a:lnTo>
                    <a:pt x="543" y="344"/>
                  </a:lnTo>
                  <a:lnTo>
                    <a:pt x="543" y="345"/>
                  </a:lnTo>
                  <a:lnTo>
                    <a:pt x="543" y="347"/>
                  </a:lnTo>
                  <a:lnTo>
                    <a:pt x="543" y="348"/>
                  </a:lnTo>
                  <a:lnTo>
                    <a:pt x="543" y="350"/>
                  </a:lnTo>
                  <a:lnTo>
                    <a:pt x="543" y="352"/>
                  </a:lnTo>
                  <a:lnTo>
                    <a:pt x="544" y="354"/>
                  </a:lnTo>
                  <a:lnTo>
                    <a:pt x="544" y="354"/>
                  </a:lnTo>
                  <a:lnTo>
                    <a:pt x="544" y="355"/>
                  </a:lnTo>
                  <a:lnTo>
                    <a:pt x="545" y="355"/>
                  </a:lnTo>
                  <a:lnTo>
                    <a:pt x="546" y="356"/>
                  </a:lnTo>
                  <a:lnTo>
                    <a:pt x="547" y="356"/>
                  </a:lnTo>
                  <a:lnTo>
                    <a:pt x="548" y="356"/>
                  </a:lnTo>
                  <a:lnTo>
                    <a:pt x="549" y="356"/>
                  </a:lnTo>
                  <a:lnTo>
                    <a:pt x="550" y="357"/>
                  </a:lnTo>
                  <a:lnTo>
                    <a:pt x="552" y="356"/>
                  </a:lnTo>
                  <a:lnTo>
                    <a:pt x="554" y="356"/>
                  </a:lnTo>
                  <a:lnTo>
                    <a:pt x="555" y="356"/>
                  </a:lnTo>
                  <a:lnTo>
                    <a:pt x="557" y="355"/>
                  </a:lnTo>
                  <a:lnTo>
                    <a:pt x="561" y="354"/>
                  </a:lnTo>
                  <a:lnTo>
                    <a:pt x="571" y="351"/>
                  </a:lnTo>
                  <a:lnTo>
                    <a:pt x="573" y="350"/>
                  </a:lnTo>
                  <a:lnTo>
                    <a:pt x="576" y="349"/>
                  </a:lnTo>
                  <a:lnTo>
                    <a:pt x="577" y="349"/>
                  </a:lnTo>
                  <a:lnTo>
                    <a:pt x="578" y="349"/>
                  </a:lnTo>
                  <a:lnTo>
                    <a:pt x="579" y="349"/>
                  </a:lnTo>
                  <a:lnTo>
                    <a:pt x="581" y="349"/>
                  </a:lnTo>
                  <a:lnTo>
                    <a:pt x="582" y="349"/>
                  </a:lnTo>
                  <a:lnTo>
                    <a:pt x="582" y="349"/>
                  </a:lnTo>
                  <a:lnTo>
                    <a:pt x="583" y="350"/>
                  </a:lnTo>
                  <a:lnTo>
                    <a:pt x="584" y="350"/>
                  </a:lnTo>
                  <a:lnTo>
                    <a:pt x="585" y="351"/>
                  </a:lnTo>
                  <a:lnTo>
                    <a:pt x="586" y="352"/>
                  </a:lnTo>
                  <a:lnTo>
                    <a:pt x="587" y="355"/>
                  </a:lnTo>
                  <a:lnTo>
                    <a:pt x="589" y="357"/>
                  </a:lnTo>
                  <a:lnTo>
                    <a:pt x="590" y="358"/>
                  </a:lnTo>
                  <a:lnTo>
                    <a:pt x="590" y="360"/>
                  </a:lnTo>
                  <a:lnTo>
                    <a:pt x="591" y="362"/>
                  </a:lnTo>
                  <a:lnTo>
                    <a:pt x="591" y="363"/>
                  </a:lnTo>
                  <a:lnTo>
                    <a:pt x="591" y="365"/>
                  </a:lnTo>
                  <a:lnTo>
                    <a:pt x="591" y="366"/>
                  </a:lnTo>
                  <a:lnTo>
                    <a:pt x="591" y="369"/>
                  </a:lnTo>
                  <a:lnTo>
                    <a:pt x="591" y="374"/>
                  </a:lnTo>
                  <a:lnTo>
                    <a:pt x="591" y="376"/>
                  </a:lnTo>
                  <a:lnTo>
                    <a:pt x="591" y="377"/>
                  </a:lnTo>
                  <a:lnTo>
                    <a:pt x="591" y="378"/>
                  </a:lnTo>
                  <a:lnTo>
                    <a:pt x="591" y="378"/>
                  </a:lnTo>
                  <a:lnTo>
                    <a:pt x="592" y="379"/>
                  </a:lnTo>
                  <a:lnTo>
                    <a:pt x="592" y="380"/>
                  </a:lnTo>
                  <a:lnTo>
                    <a:pt x="593" y="380"/>
                  </a:lnTo>
                  <a:lnTo>
                    <a:pt x="593" y="380"/>
                  </a:lnTo>
                  <a:lnTo>
                    <a:pt x="597" y="381"/>
                  </a:lnTo>
                  <a:lnTo>
                    <a:pt x="599" y="382"/>
                  </a:lnTo>
                  <a:lnTo>
                    <a:pt x="600" y="382"/>
                  </a:lnTo>
                  <a:lnTo>
                    <a:pt x="601" y="383"/>
                  </a:lnTo>
                  <a:lnTo>
                    <a:pt x="603" y="384"/>
                  </a:lnTo>
                  <a:lnTo>
                    <a:pt x="606" y="385"/>
                  </a:lnTo>
                  <a:lnTo>
                    <a:pt x="607" y="385"/>
                  </a:lnTo>
                  <a:lnTo>
                    <a:pt x="608" y="386"/>
                  </a:lnTo>
                  <a:lnTo>
                    <a:pt x="609" y="387"/>
                  </a:lnTo>
                  <a:lnTo>
                    <a:pt x="611" y="389"/>
                  </a:lnTo>
                  <a:lnTo>
                    <a:pt x="613" y="391"/>
                  </a:lnTo>
                  <a:lnTo>
                    <a:pt x="614" y="391"/>
                  </a:lnTo>
                  <a:lnTo>
                    <a:pt x="614" y="392"/>
                  </a:lnTo>
                  <a:lnTo>
                    <a:pt x="616" y="393"/>
                  </a:lnTo>
                  <a:lnTo>
                    <a:pt x="617" y="393"/>
                  </a:lnTo>
                  <a:lnTo>
                    <a:pt x="618" y="393"/>
                  </a:lnTo>
                  <a:lnTo>
                    <a:pt x="626" y="394"/>
                  </a:lnTo>
                  <a:lnTo>
                    <a:pt x="630" y="395"/>
                  </a:lnTo>
                  <a:lnTo>
                    <a:pt x="637" y="396"/>
                  </a:lnTo>
                  <a:lnTo>
                    <a:pt x="638" y="396"/>
                  </a:lnTo>
                  <a:lnTo>
                    <a:pt x="640" y="397"/>
                  </a:lnTo>
                  <a:lnTo>
                    <a:pt x="641" y="397"/>
                  </a:lnTo>
                  <a:lnTo>
                    <a:pt x="642" y="398"/>
                  </a:lnTo>
                  <a:lnTo>
                    <a:pt x="644" y="399"/>
                  </a:lnTo>
                  <a:lnTo>
                    <a:pt x="645" y="400"/>
                  </a:lnTo>
                  <a:lnTo>
                    <a:pt x="646" y="402"/>
                  </a:lnTo>
                  <a:lnTo>
                    <a:pt x="647" y="402"/>
                  </a:lnTo>
                  <a:lnTo>
                    <a:pt x="647" y="403"/>
                  </a:lnTo>
                  <a:lnTo>
                    <a:pt x="648" y="404"/>
                  </a:lnTo>
                  <a:lnTo>
                    <a:pt x="648" y="406"/>
                  </a:lnTo>
                  <a:lnTo>
                    <a:pt x="648" y="408"/>
                  </a:lnTo>
                  <a:lnTo>
                    <a:pt x="649" y="412"/>
                  </a:lnTo>
                  <a:lnTo>
                    <a:pt x="649" y="413"/>
                  </a:lnTo>
                  <a:lnTo>
                    <a:pt x="649" y="414"/>
                  </a:lnTo>
                  <a:lnTo>
                    <a:pt x="650" y="415"/>
                  </a:lnTo>
                  <a:lnTo>
                    <a:pt x="650" y="416"/>
                  </a:lnTo>
                  <a:lnTo>
                    <a:pt x="651" y="416"/>
                  </a:lnTo>
                  <a:lnTo>
                    <a:pt x="651" y="417"/>
                  </a:lnTo>
                  <a:lnTo>
                    <a:pt x="652" y="417"/>
                  </a:lnTo>
                  <a:lnTo>
                    <a:pt x="653" y="418"/>
                  </a:lnTo>
                  <a:lnTo>
                    <a:pt x="655" y="418"/>
                  </a:lnTo>
                  <a:lnTo>
                    <a:pt x="657" y="418"/>
                  </a:lnTo>
                  <a:lnTo>
                    <a:pt x="660" y="419"/>
                  </a:lnTo>
                  <a:lnTo>
                    <a:pt x="661" y="419"/>
                  </a:lnTo>
                  <a:lnTo>
                    <a:pt x="663" y="419"/>
                  </a:lnTo>
                  <a:lnTo>
                    <a:pt x="664" y="420"/>
                  </a:lnTo>
                  <a:lnTo>
                    <a:pt x="665" y="420"/>
                  </a:lnTo>
                  <a:lnTo>
                    <a:pt x="666" y="421"/>
                  </a:lnTo>
                  <a:lnTo>
                    <a:pt x="674" y="427"/>
                  </a:lnTo>
                  <a:lnTo>
                    <a:pt x="676" y="428"/>
                  </a:lnTo>
                  <a:lnTo>
                    <a:pt x="678" y="429"/>
                  </a:lnTo>
                  <a:lnTo>
                    <a:pt x="679" y="430"/>
                  </a:lnTo>
                  <a:lnTo>
                    <a:pt x="681" y="431"/>
                  </a:lnTo>
                  <a:lnTo>
                    <a:pt x="682" y="431"/>
                  </a:lnTo>
                  <a:lnTo>
                    <a:pt x="683" y="431"/>
                  </a:lnTo>
                  <a:lnTo>
                    <a:pt x="684" y="431"/>
                  </a:lnTo>
                  <a:lnTo>
                    <a:pt x="685" y="431"/>
                  </a:lnTo>
                  <a:lnTo>
                    <a:pt x="687" y="431"/>
                  </a:lnTo>
                  <a:lnTo>
                    <a:pt x="689" y="431"/>
                  </a:lnTo>
                  <a:lnTo>
                    <a:pt x="694" y="430"/>
                  </a:lnTo>
                  <a:lnTo>
                    <a:pt x="697" y="429"/>
                  </a:lnTo>
                  <a:lnTo>
                    <a:pt x="699" y="429"/>
                  </a:lnTo>
                  <a:lnTo>
                    <a:pt x="703" y="429"/>
                  </a:lnTo>
                  <a:lnTo>
                    <a:pt x="708" y="428"/>
                  </a:lnTo>
                  <a:lnTo>
                    <a:pt x="709" y="428"/>
                  </a:lnTo>
                  <a:lnTo>
                    <a:pt x="710" y="428"/>
                  </a:lnTo>
                  <a:lnTo>
                    <a:pt x="711" y="428"/>
                  </a:lnTo>
                  <a:lnTo>
                    <a:pt x="712" y="428"/>
                  </a:lnTo>
                  <a:lnTo>
                    <a:pt x="713" y="429"/>
                  </a:lnTo>
                  <a:lnTo>
                    <a:pt x="716" y="430"/>
                  </a:lnTo>
                  <a:lnTo>
                    <a:pt x="720" y="431"/>
                  </a:lnTo>
                  <a:lnTo>
                    <a:pt x="721" y="432"/>
                  </a:lnTo>
                  <a:lnTo>
                    <a:pt x="723" y="432"/>
                  </a:lnTo>
                  <a:lnTo>
                    <a:pt x="724" y="433"/>
                  </a:lnTo>
                  <a:lnTo>
                    <a:pt x="726" y="435"/>
                  </a:lnTo>
                  <a:lnTo>
                    <a:pt x="727" y="436"/>
                  </a:lnTo>
                  <a:lnTo>
                    <a:pt x="728" y="436"/>
                  </a:lnTo>
                  <a:lnTo>
                    <a:pt x="729" y="437"/>
                  </a:lnTo>
                  <a:lnTo>
                    <a:pt x="729" y="438"/>
                  </a:lnTo>
                  <a:lnTo>
                    <a:pt x="729" y="439"/>
                  </a:lnTo>
                  <a:lnTo>
                    <a:pt x="730" y="439"/>
                  </a:lnTo>
                  <a:lnTo>
                    <a:pt x="730" y="440"/>
                  </a:lnTo>
                  <a:lnTo>
                    <a:pt x="730" y="441"/>
                  </a:lnTo>
                  <a:lnTo>
                    <a:pt x="731" y="443"/>
                  </a:lnTo>
                  <a:lnTo>
                    <a:pt x="731" y="446"/>
                  </a:lnTo>
                  <a:lnTo>
                    <a:pt x="731" y="448"/>
                  </a:lnTo>
                  <a:lnTo>
                    <a:pt x="731" y="448"/>
                  </a:lnTo>
                  <a:lnTo>
                    <a:pt x="732" y="449"/>
                  </a:lnTo>
                  <a:lnTo>
                    <a:pt x="732" y="450"/>
                  </a:lnTo>
                  <a:lnTo>
                    <a:pt x="733" y="451"/>
                  </a:lnTo>
                  <a:lnTo>
                    <a:pt x="733" y="451"/>
                  </a:lnTo>
                  <a:lnTo>
                    <a:pt x="734" y="452"/>
                  </a:lnTo>
                  <a:lnTo>
                    <a:pt x="735" y="452"/>
                  </a:lnTo>
                  <a:lnTo>
                    <a:pt x="736" y="453"/>
                  </a:lnTo>
                  <a:lnTo>
                    <a:pt x="739" y="454"/>
                  </a:lnTo>
                  <a:lnTo>
                    <a:pt x="741" y="455"/>
                  </a:lnTo>
                  <a:lnTo>
                    <a:pt x="751" y="459"/>
                  </a:lnTo>
                  <a:lnTo>
                    <a:pt x="752" y="460"/>
                  </a:lnTo>
                  <a:lnTo>
                    <a:pt x="754" y="461"/>
                  </a:lnTo>
                  <a:lnTo>
                    <a:pt x="756" y="463"/>
                  </a:lnTo>
                  <a:lnTo>
                    <a:pt x="757" y="464"/>
                  </a:lnTo>
                  <a:lnTo>
                    <a:pt x="759" y="466"/>
                  </a:lnTo>
                  <a:lnTo>
                    <a:pt x="760" y="468"/>
                  </a:lnTo>
                  <a:lnTo>
                    <a:pt x="762" y="470"/>
                  </a:lnTo>
                  <a:lnTo>
                    <a:pt x="767" y="477"/>
                  </a:lnTo>
                  <a:lnTo>
                    <a:pt x="770" y="481"/>
                  </a:lnTo>
                  <a:lnTo>
                    <a:pt x="771" y="483"/>
                  </a:lnTo>
                  <a:lnTo>
                    <a:pt x="772" y="484"/>
                  </a:lnTo>
                  <a:lnTo>
                    <a:pt x="773" y="486"/>
                  </a:lnTo>
                  <a:lnTo>
                    <a:pt x="774" y="491"/>
                  </a:lnTo>
                  <a:lnTo>
                    <a:pt x="775" y="493"/>
                  </a:lnTo>
                  <a:lnTo>
                    <a:pt x="776" y="495"/>
                  </a:lnTo>
                  <a:lnTo>
                    <a:pt x="776" y="495"/>
                  </a:lnTo>
                  <a:lnTo>
                    <a:pt x="777" y="495"/>
                  </a:lnTo>
                  <a:lnTo>
                    <a:pt x="776" y="495"/>
                  </a:lnTo>
                  <a:lnTo>
                    <a:pt x="776" y="495"/>
                  </a:lnTo>
                  <a:lnTo>
                    <a:pt x="775" y="495"/>
                  </a:lnTo>
                  <a:lnTo>
                    <a:pt x="775" y="496"/>
                  </a:lnTo>
                  <a:lnTo>
                    <a:pt x="773" y="496"/>
                  </a:lnTo>
                  <a:lnTo>
                    <a:pt x="771" y="498"/>
                  </a:lnTo>
                  <a:lnTo>
                    <a:pt x="766" y="501"/>
                  </a:lnTo>
                  <a:lnTo>
                    <a:pt x="760" y="506"/>
                  </a:lnTo>
                  <a:lnTo>
                    <a:pt x="758" y="508"/>
                  </a:lnTo>
                  <a:lnTo>
                    <a:pt x="754" y="511"/>
                  </a:lnTo>
                  <a:lnTo>
                    <a:pt x="752" y="512"/>
                  </a:lnTo>
                  <a:lnTo>
                    <a:pt x="751" y="513"/>
                  </a:lnTo>
                  <a:lnTo>
                    <a:pt x="750" y="513"/>
                  </a:lnTo>
                  <a:lnTo>
                    <a:pt x="749" y="514"/>
                  </a:lnTo>
                  <a:lnTo>
                    <a:pt x="748" y="514"/>
                  </a:lnTo>
                  <a:lnTo>
                    <a:pt x="747" y="514"/>
                  </a:lnTo>
                  <a:lnTo>
                    <a:pt x="744" y="515"/>
                  </a:lnTo>
                  <a:lnTo>
                    <a:pt x="740" y="515"/>
                  </a:lnTo>
                  <a:lnTo>
                    <a:pt x="739" y="516"/>
                  </a:lnTo>
                  <a:lnTo>
                    <a:pt x="738" y="516"/>
                  </a:lnTo>
                  <a:lnTo>
                    <a:pt x="737" y="517"/>
                  </a:lnTo>
                  <a:lnTo>
                    <a:pt x="734" y="519"/>
                  </a:lnTo>
                  <a:lnTo>
                    <a:pt x="734" y="519"/>
                  </a:lnTo>
                  <a:lnTo>
                    <a:pt x="733" y="520"/>
                  </a:lnTo>
                  <a:lnTo>
                    <a:pt x="732" y="520"/>
                  </a:lnTo>
                  <a:lnTo>
                    <a:pt x="731" y="520"/>
                  </a:lnTo>
                  <a:lnTo>
                    <a:pt x="728" y="521"/>
                  </a:lnTo>
                  <a:lnTo>
                    <a:pt x="727" y="521"/>
                  </a:lnTo>
                  <a:lnTo>
                    <a:pt x="726" y="521"/>
                  </a:lnTo>
                  <a:lnTo>
                    <a:pt x="725" y="521"/>
                  </a:lnTo>
                  <a:lnTo>
                    <a:pt x="724" y="521"/>
                  </a:lnTo>
                  <a:lnTo>
                    <a:pt x="723" y="520"/>
                  </a:lnTo>
                  <a:lnTo>
                    <a:pt x="723" y="520"/>
                  </a:lnTo>
                  <a:lnTo>
                    <a:pt x="721" y="518"/>
                  </a:lnTo>
                  <a:lnTo>
                    <a:pt x="721" y="518"/>
                  </a:lnTo>
                  <a:lnTo>
                    <a:pt x="720" y="518"/>
                  </a:lnTo>
                  <a:lnTo>
                    <a:pt x="717" y="517"/>
                  </a:lnTo>
                  <a:lnTo>
                    <a:pt x="716" y="517"/>
                  </a:lnTo>
                  <a:lnTo>
                    <a:pt x="715" y="516"/>
                  </a:lnTo>
                  <a:lnTo>
                    <a:pt x="713" y="515"/>
                  </a:lnTo>
                  <a:lnTo>
                    <a:pt x="709" y="512"/>
                  </a:lnTo>
                  <a:lnTo>
                    <a:pt x="707" y="510"/>
                  </a:lnTo>
                  <a:lnTo>
                    <a:pt x="705" y="509"/>
                  </a:lnTo>
                  <a:lnTo>
                    <a:pt x="703" y="508"/>
                  </a:lnTo>
                  <a:lnTo>
                    <a:pt x="701" y="507"/>
                  </a:lnTo>
                  <a:lnTo>
                    <a:pt x="699" y="507"/>
                  </a:lnTo>
                  <a:lnTo>
                    <a:pt x="697" y="506"/>
                  </a:lnTo>
                  <a:lnTo>
                    <a:pt x="695" y="506"/>
                  </a:lnTo>
                  <a:lnTo>
                    <a:pt x="694" y="506"/>
                  </a:lnTo>
                  <a:lnTo>
                    <a:pt x="693" y="507"/>
                  </a:lnTo>
                  <a:lnTo>
                    <a:pt x="693" y="507"/>
                  </a:lnTo>
                  <a:lnTo>
                    <a:pt x="692" y="507"/>
                  </a:lnTo>
                  <a:lnTo>
                    <a:pt x="690" y="508"/>
                  </a:lnTo>
                  <a:lnTo>
                    <a:pt x="687" y="509"/>
                  </a:lnTo>
                  <a:lnTo>
                    <a:pt x="687" y="510"/>
                  </a:lnTo>
                  <a:lnTo>
                    <a:pt x="685" y="511"/>
                  </a:lnTo>
                  <a:lnTo>
                    <a:pt x="682" y="514"/>
                  </a:lnTo>
                  <a:lnTo>
                    <a:pt x="680" y="515"/>
                  </a:lnTo>
                  <a:lnTo>
                    <a:pt x="674" y="520"/>
                  </a:lnTo>
                  <a:lnTo>
                    <a:pt x="671" y="521"/>
                  </a:lnTo>
                  <a:lnTo>
                    <a:pt x="670" y="522"/>
                  </a:lnTo>
                  <a:lnTo>
                    <a:pt x="669" y="523"/>
                  </a:lnTo>
                  <a:lnTo>
                    <a:pt x="668" y="523"/>
                  </a:lnTo>
                  <a:lnTo>
                    <a:pt x="667" y="523"/>
                  </a:lnTo>
                  <a:lnTo>
                    <a:pt x="665" y="523"/>
                  </a:lnTo>
                  <a:lnTo>
                    <a:pt x="663" y="524"/>
                  </a:lnTo>
                  <a:lnTo>
                    <a:pt x="659" y="524"/>
                  </a:lnTo>
                  <a:lnTo>
                    <a:pt x="657" y="524"/>
                  </a:lnTo>
                  <a:lnTo>
                    <a:pt x="656" y="523"/>
                  </a:lnTo>
                  <a:lnTo>
                    <a:pt x="655" y="523"/>
                  </a:lnTo>
                  <a:lnTo>
                    <a:pt x="654" y="523"/>
                  </a:lnTo>
                  <a:lnTo>
                    <a:pt x="653" y="522"/>
                  </a:lnTo>
                  <a:lnTo>
                    <a:pt x="651" y="521"/>
                  </a:lnTo>
                  <a:lnTo>
                    <a:pt x="649" y="520"/>
                  </a:lnTo>
                  <a:lnTo>
                    <a:pt x="648" y="519"/>
                  </a:lnTo>
                  <a:lnTo>
                    <a:pt x="645" y="517"/>
                  </a:lnTo>
                  <a:lnTo>
                    <a:pt x="643" y="516"/>
                  </a:lnTo>
                  <a:lnTo>
                    <a:pt x="640" y="513"/>
                  </a:lnTo>
                  <a:lnTo>
                    <a:pt x="636" y="509"/>
                  </a:lnTo>
                  <a:lnTo>
                    <a:pt x="635" y="509"/>
                  </a:lnTo>
                  <a:lnTo>
                    <a:pt x="634" y="508"/>
                  </a:lnTo>
                  <a:lnTo>
                    <a:pt x="633" y="507"/>
                  </a:lnTo>
                  <a:lnTo>
                    <a:pt x="630" y="506"/>
                  </a:lnTo>
                  <a:lnTo>
                    <a:pt x="628" y="505"/>
                  </a:lnTo>
                  <a:lnTo>
                    <a:pt x="622" y="501"/>
                  </a:lnTo>
                  <a:lnTo>
                    <a:pt x="617" y="498"/>
                  </a:lnTo>
                  <a:lnTo>
                    <a:pt x="616" y="498"/>
                  </a:lnTo>
                  <a:lnTo>
                    <a:pt x="614" y="497"/>
                  </a:lnTo>
                  <a:lnTo>
                    <a:pt x="613" y="497"/>
                  </a:lnTo>
                  <a:lnTo>
                    <a:pt x="609" y="495"/>
                  </a:lnTo>
                  <a:lnTo>
                    <a:pt x="603" y="493"/>
                  </a:lnTo>
                  <a:lnTo>
                    <a:pt x="601" y="492"/>
                  </a:lnTo>
                  <a:lnTo>
                    <a:pt x="599" y="492"/>
                  </a:lnTo>
                  <a:lnTo>
                    <a:pt x="597" y="491"/>
                  </a:lnTo>
                  <a:lnTo>
                    <a:pt x="595" y="490"/>
                  </a:lnTo>
                  <a:lnTo>
                    <a:pt x="593" y="490"/>
                  </a:lnTo>
                  <a:lnTo>
                    <a:pt x="590" y="490"/>
                  </a:lnTo>
                  <a:lnTo>
                    <a:pt x="588" y="489"/>
                  </a:lnTo>
                  <a:lnTo>
                    <a:pt x="587" y="489"/>
                  </a:lnTo>
                  <a:lnTo>
                    <a:pt x="586" y="489"/>
                  </a:lnTo>
                  <a:lnTo>
                    <a:pt x="584" y="489"/>
                  </a:lnTo>
                  <a:lnTo>
                    <a:pt x="583" y="490"/>
                  </a:lnTo>
                  <a:lnTo>
                    <a:pt x="582" y="490"/>
                  </a:lnTo>
                  <a:lnTo>
                    <a:pt x="580" y="491"/>
                  </a:lnTo>
                  <a:lnTo>
                    <a:pt x="579" y="491"/>
                  </a:lnTo>
                  <a:lnTo>
                    <a:pt x="578" y="492"/>
                  </a:lnTo>
                  <a:lnTo>
                    <a:pt x="576" y="494"/>
                  </a:lnTo>
                  <a:lnTo>
                    <a:pt x="574" y="495"/>
                  </a:lnTo>
                  <a:lnTo>
                    <a:pt x="570" y="499"/>
                  </a:lnTo>
                  <a:lnTo>
                    <a:pt x="563" y="506"/>
                  </a:lnTo>
                  <a:lnTo>
                    <a:pt x="561" y="507"/>
                  </a:lnTo>
                  <a:lnTo>
                    <a:pt x="556" y="511"/>
                  </a:lnTo>
                  <a:lnTo>
                    <a:pt x="553" y="514"/>
                  </a:lnTo>
                  <a:lnTo>
                    <a:pt x="550" y="516"/>
                  </a:lnTo>
                  <a:lnTo>
                    <a:pt x="549" y="517"/>
                  </a:lnTo>
                  <a:lnTo>
                    <a:pt x="548" y="518"/>
                  </a:lnTo>
                  <a:lnTo>
                    <a:pt x="547" y="519"/>
                  </a:lnTo>
                  <a:lnTo>
                    <a:pt x="547" y="520"/>
                  </a:lnTo>
                  <a:lnTo>
                    <a:pt x="546" y="521"/>
                  </a:lnTo>
                  <a:lnTo>
                    <a:pt x="545" y="523"/>
                  </a:lnTo>
                  <a:lnTo>
                    <a:pt x="544" y="525"/>
                  </a:lnTo>
                  <a:lnTo>
                    <a:pt x="542" y="531"/>
                  </a:lnTo>
                  <a:lnTo>
                    <a:pt x="542" y="533"/>
                  </a:lnTo>
                  <a:lnTo>
                    <a:pt x="541" y="534"/>
                  </a:lnTo>
                  <a:lnTo>
                    <a:pt x="540" y="536"/>
                  </a:lnTo>
                  <a:lnTo>
                    <a:pt x="539" y="538"/>
                  </a:lnTo>
                  <a:lnTo>
                    <a:pt x="536" y="543"/>
                  </a:lnTo>
                  <a:lnTo>
                    <a:pt x="535" y="545"/>
                  </a:lnTo>
                  <a:lnTo>
                    <a:pt x="534" y="547"/>
                  </a:lnTo>
                  <a:lnTo>
                    <a:pt x="532" y="549"/>
                  </a:lnTo>
                  <a:lnTo>
                    <a:pt x="527" y="554"/>
                  </a:lnTo>
                  <a:lnTo>
                    <a:pt x="521" y="560"/>
                  </a:lnTo>
                  <a:lnTo>
                    <a:pt x="519" y="563"/>
                  </a:lnTo>
                  <a:lnTo>
                    <a:pt x="517" y="565"/>
                  </a:lnTo>
                  <a:lnTo>
                    <a:pt x="516" y="567"/>
                  </a:lnTo>
                  <a:lnTo>
                    <a:pt x="512" y="575"/>
                  </a:lnTo>
                  <a:lnTo>
                    <a:pt x="510" y="578"/>
                  </a:lnTo>
                  <a:lnTo>
                    <a:pt x="507" y="584"/>
                  </a:lnTo>
                  <a:lnTo>
                    <a:pt x="506" y="587"/>
                  </a:lnTo>
                  <a:lnTo>
                    <a:pt x="504" y="592"/>
                  </a:lnTo>
                  <a:lnTo>
                    <a:pt x="501" y="597"/>
                  </a:lnTo>
                  <a:lnTo>
                    <a:pt x="500" y="599"/>
                  </a:lnTo>
                  <a:lnTo>
                    <a:pt x="499" y="602"/>
                  </a:lnTo>
                  <a:lnTo>
                    <a:pt x="498" y="607"/>
                  </a:lnTo>
                  <a:lnTo>
                    <a:pt x="497" y="610"/>
                  </a:lnTo>
                  <a:lnTo>
                    <a:pt x="495" y="612"/>
                  </a:lnTo>
                  <a:lnTo>
                    <a:pt x="493" y="616"/>
                  </a:lnTo>
                  <a:lnTo>
                    <a:pt x="492" y="618"/>
                  </a:lnTo>
                  <a:lnTo>
                    <a:pt x="491" y="621"/>
                  </a:lnTo>
                  <a:lnTo>
                    <a:pt x="490" y="623"/>
                  </a:lnTo>
                  <a:lnTo>
                    <a:pt x="488" y="627"/>
                  </a:lnTo>
                  <a:lnTo>
                    <a:pt x="488" y="628"/>
                  </a:lnTo>
                  <a:lnTo>
                    <a:pt x="488" y="629"/>
                  </a:lnTo>
                  <a:lnTo>
                    <a:pt x="487" y="633"/>
                  </a:lnTo>
                  <a:lnTo>
                    <a:pt x="486" y="639"/>
                  </a:lnTo>
                  <a:lnTo>
                    <a:pt x="485" y="642"/>
                  </a:lnTo>
                  <a:lnTo>
                    <a:pt x="485" y="644"/>
                  </a:lnTo>
                  <a:lnTo>
                    <a:pt x="484" y="646"/>
                  </a:lnTo>
                  <a:lnTo>
                    <a:pt x="483" y="648"/>
                  </a:lnTo>
                  <a:lnTo>
                    <a:pt x="483" y="649"/>
                  </a:lnTo>
                  <a:lnTo>
                    <a:pt x="482" y="651"/>
                  </a:lnTo>
                  <a:lnTo>
                    <a:pt x="481" y="652"/>
                  </a:lnTo>
                  <a:lnTo>
                    <a:pt x="480" y="653"/>
                  </a:lnTo>
                  <a:lnTo>
                    <a:pt x="479" y="655"/>
                  </a:lnTo>
                  <a:lnTo>
                    <a:pt x="478" y="656"/>
                  </a:lnTo>
                  <a:lnTo>
                    <a:pt x="477" y="656"/>
                  </a:lnTo>
                  <a:lnTo>
                    <a:pt x="476" y="656"/>
                  </a:lnTo>
                  <a:lnTo>
                    <a:pt x="475" y="657"/>
                  </a:lnTo>
                  <a:lnTo>
                    <a:pt x="474" y="657"/>
                  </a:lnTo>
                  <a:lnTo>
                    <a:pt x="474" y="657"/>
                  </a:lnTo>
                  <a:lnTo>
                    <a:pt x="473" y="657"/>
                  </a:lnTo>
                  <a:lnTo>
                    <a:pt x="472" y="657"/>
                  </a:lnTo>
                  <a:lnTo>
                    <a:pt x="471" y="656"/>
                  </a:lnTo>
                  <a:lnTo>
                    <a:pt x="470" y="656"/>
                  </a:lnTo>
                  <a:lnTo>
                    <a:pt x="470" y="655"/>
                  </a:lnTo>
                  <a:lnTo>
                    <a:pt x="469" y="655"/>
                  </a:lnTo>
                  <a:lnTo>
                    <a:pt x="469" y="654"/>
                  </a:lnTo>
                  <a:lnTo>
                    <a:pt x="469" y="653"/>
                  </a:lnTo>
                  <a:lnTo>
                    <a:pt x="468" y="652"/>
                  </a:lnTo>
                  <a:lnTo>
                    <a:pt x="468" y="651"/>
                  </a:lnTo>
                  <a:lnTo>
                    <a:pt x="468" y="646"/>
                  </a:lnTo>
                  <a:lnTo>
                    <a:pt x="467" y="640"/>
                  </a:lnTo>
                  <a:lnTo>
                    <a:pt x="466" y="637"/>
                  </a:lnTo>
                  <a:lnTo>
                    <a:pt x="466" y="633"/>
                  </a:lnTo>
                  <a:lnTo>
                    <a:pt x="466" y="630"/>
                  </a:lnTo>
                  <a:lnTo>
                    <a:pt x="465" y="626"/>
                  </a:lnTo>
                  <a:lnTo>
                    <a:pt x="464" y="622"/>
                  </a:lnTo>
                  <a:lnTo>
                    <a:pt x="464" y="620"/>
                  </a:lnTo>
                  <a:lnTo>
                    <a:pt x="463" y="618"/>
                  </a:lnTo>
                  <a:lnTo>
                    <a:pt x="463" y="611"/>
                  </a:lnTo>
                  <a:lnTo>
                    <a:pt x="463" y="610"/>
                  </a:lnTo>
                  <a:lnTo>
                    <a:pt x="462" y="608"/>
                  </a:lnTo>
                  <a:lnTo>
                    <a:pt x="462" y="607"/>
                  </a:lnTo>
                  <a:lnTo>
                    <a:pt x="461" y="605"/>
                  </a:lnTo>
                  <a:lnTo>
                    <a:pt x="461" y="603"/>
                  </a:lnTo>
                  <a:lnTo>
                    <a:pt x="460" y="602"/>
                  </a:lnTo>
                  <a:lnTo>
                    <a:pt x="459" y="600"/>
                  </a:lnTo>
                  <a:lnTo>
                    <a:pt x="457" y="599"/>
                  </a:lnTo>
                  <a:lnTo>
                    <a:pt x="457" y="598"/>
                  </a:lnTo>
                  <a:lnTo>
                    <a:pt x="456" y="597"/>
                  </a:lnTo>
                  <a:lnTo>
                    <a:pt x="455" y="596"/>
                  </a:lnTo>
                  <a:lnTo>
                    <a:pt x="454" y="596"/>
                  </a:lnTo>
                  <a:lnTo>
                    <a:pt x="453" y="596"/>
                  </a:lnTo>
                  <a:lnTo>
                    <a:pt x="452" y="595"/>
                  </a:lnTo>
                  <a:lnTo>
                    <a:pt x="450" y="595"/>
                  </a:lnTo>
                  <a:lnTo>
                    <a:pt x="449" y="595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6" y="595"/>
                  </a:lnTo>
                  <a:lnTo>
                    <a:pt x="445" y="595"/>
                  </a:lnTo>
                  <a:lnTo>
                    <a:pt x="442" y="596"/>
                  </a:lnTo>
                  <a:lnTo>
                    <a:pt x="440" y="597"/>
                  </a:lnTo>
                  <a:lnTo>
                    <a:pt x="438" y="597"/>
                  </a:lnTo>
                  <a:lnTo>
                    <a:pt x="435" y="597"/>
                  </a:lnTo>
                  <a:lnTo>
                    <a:pt x="432" y="598"/>
                  </a:lnTo>
                  <a:lnTo>
                    <a:pt x="428" y="598"/>
                  </a:lnTo>
                  <a:lnTo>
                    <a:pt x="422" y="599"/>
                  </a:lnTo>
                  <a:lnTo>
                    <a:pt x="419" y="600"/>
                  </a:lnTo>
                  <a:lnTo>
                    <a:pt x="414" y="600"/>
                  </a:lnTo>
                  <a:lnTo>
                    <a:pt x="413" y="600"/>
                  </a:lnTo>
                  <a:lnTo>
                    <a:pt x="412" y="600"/>
                  </a:lnTo>
                  <a:lnTo>
                    <a:pt x="409" y="600"/>
                  </a:lnTo>
                  <a:lnTo>
                    <a:pt x="404" y="598"/>
                  </a:lnTo>
                  <a:lnTo>
                    <a:pt x="402" y="598"/>
                  </a:lnTo>
                  <a:lnTo>
                    <a:pt x="400" y="597"/>
                  </a:lnTo>
                  <a:lnTo>
                    <a:pt x="397" y="595"/>
                  </a:lnTo>
                  <a:lnTo>
                    <a:pt x="395" y="594"/>
                  </a:lnTo>
                  <a:lnTo>
                    <a:pt x="393" y="593"/>
                  </a:lnTo>
                  <a:lnTo>
                    <a:pt x="390" y="590"/>
                  </a:lnTo>
                  <a:lnTo>
                    <a:pt x="389" y="589"/>
                  </a:lnTo>
                  <a:lnTo>
                    <a:pt x="388" y="589"/>
                  </a:lnTo>
                  <a:lnTo>
                    <a:pt x="387" y="588"/>
                  </a:lnTo>
                  <a:lnTo>
                    <a:pt x="383" y="587"/>
                  </a:lnTo>
                  <a:lnTo>
                    <a:pt x="382" y="586"/>
                  </a:lnTo>
                  <a:lnTo>
                    <a:pt x="380" y="586"/>
                  </a:lnTo>
                  <a:lnTo>
                    <a:pt x="379" y="585"/>
                  </a:lnTo>
                  <a:lnTo>
                    <a:pt x="378" y="585"/>
                  </a:lnTo>
                  <a:lnTo>
                    <a:pt x="377" y="585"/>
                  </a:lnTo>
                  <a:lnTo>
                    <a:pt x="375" y="585"/>
                  </a:lnTo>
                  <a:lnTo>
                    <a:pt x="374" y="585"/>
                  </a:lnTo>
                  <a:lnTo>
                    <a:pt x="373" y="585"/>
                  </a:lnTo>
                  <a:lnTo>
                    <a:pt x="368" y="585"/>
                  </a:lnTo>
                  <a:lnTo>
                    <a:pt x="367" y="585"/>
                  </a:lnTo>
                  <a:lnTo>
                    <a:pt x="366" y="585"/>
                  </a:lnTo>
                  <a:lnTo>
                    <a:pt x="365" y="585"/>
                  </a:lnTo>
                  <a:lnTo>
                    <a:pt x="364" y="585"/>
                  </a:lnTo>
                  <a:lnTo>
                    <a:pt x="364" y="585"/>
                  </a:lnTo>
                  <a:lnTo>
                    <a:pt x="363" y="585"/>
                  </a:lnTo>
                  <a:lnTo>
                    <a:pt x="363" y="584"/>
                  </a:lnTo>
                  <a:lnTo>
                    <a:pt x="362" y="584"/>
                  </a:lnTo>
                  <a:lnTo>
                    <a:pt x="362" y="58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0" y="581"/>
                  </a:lnTo>
                  <a:lnTo>
                    <a:pt x="360" y="580"/>
                  </a:lnTo>
                  <a:lnTo>
                    <a:pt x="360" y="579"/>
                  </a:lnTo>
                  <a:lnTo>
                    <a:pt x="359" y="573"/>
                  </a:lnTo>
                  <a:lnTo>
                    <a:pt x="358" y="570"/>
                  </a:lnTo>
                  <a:lnTo>
                    <a:pt x="358" y="568"/>
                  </a:lnTo>
                  <a:lnTo>
                    <a:pt x="358" y="567"/>
                  </a:lnTo>
                  <a:lnTo>
                    <a:pt x="357" y="566"/>
                  </a:lnTo>
                  <a:lnTo>
                    <a:pt x="357" y="564"/>
                  </a:lnTo>
                  <a:lnTo>
                    <a:pt x="356" y="563"/>
                  </a:lnTo>
                  <a:lnTo>
                    <a:pt x="355" y="562"/>
                  </a:lnTo>
                  <a:lnTo>
                    <a:pt x="354" y="560"/>
                  </a:lnTo>
                  <a:lnTo>
                    <a:pt x="352" y="559"/>
                  </a:lnTo>
                  <a:lnTo>
                    <a:pt x="351" y="558"/>
                  </a:lnTo>
                  <a:lnTo>
                    <a:pt x="350" y="557"/>
                  </a:lnTo>
                  <a:lnTo>
                    <a:pt x="349" y="556"/>
                  </a:lnTo>
                  <a:lnTo>
                    <a:pt x="348" y="555"/>
                  </a:lnTo>
                  <a:lnTo>
                    <a:pt x="346" y="555"/>
                  </a:lnTo>
                  <a:lnTo>
                    <a:pt x="344" y="554"/>
                  </a:lnTo>
                  <a:lnTo>
                    <a:pt x="343" y="554"/>
                  </a:lnTo>
                  <a:lnTo>
                    <a:pt x="341" y="554"/>
                  </a:lnTo>
                  <a:lnTo>
                    <a:pt x="336" y="554"/>
                  </a:lnTo>
                  <a:lnTo>
                    <a:pt x="334" y="554"/>
                  </a:lnTo>
                  <a:lnTo>
                    <a:pt x="332" y="554"/>
                  </a:lnTo>
                  <a:lnTo>
                    <a:pt x="330" y="554"/>
                  </a:lnTo>
                  <a:lnTo>
                    <a:pt x="328" y="554"/>
                  </a:lnTo>
                  <a:lnTo>
                    <a:pt x="327" y="553"/>
                  </a:lnTo>
                  <a:lnTo>
                    <a:pt x="325" y="553"/>
                  </a:lnTo>
                  <a:lnTo>
                    <a:pt x="323" y="552"/>
                  </a:lnTo>
                  <a:lnTo>
                    <a:pt x="322" y="552"/>
                  </a:lnTo>
                  <a:lnTo>
                    <a:pt x="312" y="547"/>
                  </a:lnTo>
                  <a:lnTo>
                    <a:pt x="310" y="545"/>
                  </a:lnTo>
                  <a:lnTo>
                    <a:pt x="306" y="542"/>
                  </a:lnTo>
                  <a:lnTo>
                    <a:pt x="304" y="542"/>
                  </a:lnTo>
                  <a:lnTo>
                    <a:pt x="302" y="540"/>
                  </a:lnTo>
                  <a:lnTo>
                    <a:pt x="301" y="540"/>
                  </a:lnTo>
                  <a:lnTo>
                    <a:pt x="300" y="540"/>
                  </a:lnTo>
                  <a:lnTo>
                    <a:pt x="299" y="540"/>
                  </a:lnTo>
                  <a:lnTo>
                    <a:pt x="298" y="540"/>
                  </a:lnTo>
                  <a:lnTo>
                    <a:pt x="298" y="540"/>
                  </a:lnTo>
                  <a:lnTo>
                    <a:pt x="297" y="540"/>
                  </a:lnTo>
                  <a:lnTo>
                    <a:pt x="295" y="540"/>
                  </a:lnTo>
                  <a:lnTo>
                    <a:pt x="292" y="541"/>
                  </a:lnTo>
                  <a:lnTo>
                    <a:pt x="290" y="542"/>
                  </a:lnTo>
                  <a:lnTo>
                    <a:pt x="288" y="542"/>
                  </a:lnTo>
                  <a:lnTo>
                    <a:pt x="286" y="542"/>
                  </a:lnTo>
                  <a:lnTo>
                    <a:pt x="282" y="542"/>
                  </a:lnTo>
                  <a:lnTo>
                    <a:pt x="279" y="542"/>
                  </a:lnTo>
                  <a:lnTo>
                    <a:pt x="275" y="542"/>
                  </a:lnTo>
                  <a:lnTo>
                    <a:pt x="270" y="542"/>
                  </a:lnTo>
                  <a:lnTo>
                    <a:pt x="269" y="542"/>
                  </a:lnTo>
                  <a:lnTo>
                    <a:pt x="268" y="542"/>
                  </a:lnTo>
                  <a:lnTo>
                    <a:pt x="267" y="542"/>
                  </a:lnTo>
                  <a:lnTo>
                    <a:pt x="266" y="542"/>
                  </a:lnTo>
                  <a:lnTo>
                    <a:pt x="265" y="542"/>
                  </a:lnTo>
                  <a:lnTo>
                    <a:pt x="264" y="543"/>
                  </a:lnTo>
                  <a:lnTo>
                    <a:pt x="263" y="544"/>
                  </a:lnTo>
                  <a:lnTo>
                    <a:pt x="262" y="545"/>
                  </a:lnTo>
                  <a:lnTo>
                    <a:pt x="261" y="546"/>
                  </a:lnTo>
                  <a:lnTo>
                    <a:pt x="260" y="548"/>
                  </a:lnTo>
                  <a:lnTo>
                    <a:pt x="258" y="550"/>
                  </a:lnTo>
                  <a:lnTo>
                    <a:pt x="256" y="555"/>
                  </a:lnTo>
                  <a:lnTo>
                    <a:pt x="255" y="558"/>
                  </a:lnTo>
                  <a:lnTo>
                    <a:pt x="253" y="563"/>
                  </a:lnTo>
                  <a:lnTo>
                    <a:pt x="252" y="565"/>
                  </a:lnTo>
                  <a:lnTo>
                    <a:pt x="251" y="567"/>
                  </a:lnTo>
                  <a:lnTo>
                    <a:pt x="251" y="568"/>
                  </a:lnTo>
                  <a:lnTo>
                    <a:pt x="247" y="573"/>
                  </a:lnTo>
                  <a:lnTo>
                    <a:pt x="244" y="579"/>
                  </a:lnTo>
                  <a:lnTo>
                    <a:pt x="242" y="581"/>
                  </a:lnTo>
                  <a:lnTo>
                    <a:pt x="241" y="582"/>
                  </a:lnTo>
                  <a:lnTo>
                    <a:pt x="240" y="583"/>
                  </a:lnTo>
                  <a:lnTo>
                    <a:pt x="238" y="584"/>
                  </a:lnTo>
                  <a:lnTo>
                    <a:pt x="237" y="586"/>
                  </a:lnTo>
                  <a:lnTo>
                    <a:pt x="233" y="588"/>
                  </a:lnTo>
                  <a:lnTo>
                    <a:pt x="232" y="589"/>
                  </a:lnTo>
                  <a:lnTo>
                    <a:pt x="230" y="590"/>
                  </a:lnTo>
                  <a:lnTo>
                    <a:pt x="229" y="590"/>
                  </a:lnTo>
                  <a:lnTo>
                    <a:pt x="227" y="590"/>
                  </a:lnTo>
                  <a:lnTo>
                    <a:pt x="226" y="590"/>
                  </a:lnTo>
                  <a:lnTo>
                    <a:pt x="224" y="590"/>
                  </a:lnTo>
                  <a:lnTo>
                    <a:pt x="223" y="590"/>
                  </a:lnTo>
                  <a:lnTo>
                    <a:pt x="222" y="589"/>
                  </a:lnTo>
                  <a:lnTo>
                    <a:pt x="221" y="589"/>
                  </a:lnTo>
                  <a:lnTo>
                    <a:pt x="220" y="588"/>
                  </a:lnTo>
                  <a:lnTo>
                    <a:pt x="218" y="587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6" y="585"/>
                  </a:lnTo>
                  <a:lnTo>
                    <a:pt x="215" y="585"/>
                  </a:lnTo>
                  <a:lnTo>
                    <a:pt x="215" y="585"/>
                  </a:lnTo>
                  <a:lnTo>
                    <a:pt x="214" y="585"/>
                  </a:lnTo>
                  <a:lnTo>
                    <a:pt x="213" y="585"/>
                  </a:lnTo>
                  <a:lnTo>
                    <a:pt x="212" y="586"/>
                  </a:lnTo>
                  <a:lnTo>
                    <a:pt x="210" y="587"/>
                  </a:lnTo>
                  <a:lnTo>
                    <a:pt x="209" y="587"/>
                  </a:lnTo>
                  <a:lnTo>
                    <a:pt x="208" y="588"/>
                  </a:lnTo>
                  <a:lnTo>
                    <a:pt x="207" y="588"/>
                  </a:lnTo>
                  <a:lnTo>
                    <a:pt x="206" y="588"/>
                  </a:lnTo>
                  <a:lnTo>
                    <a:pt x="205" y="588"/>
                  </a:lnTo>
                  <a:lnTo>
                    <a:pt x="204" y="588"/>
                  </a:lnTo>
                  <a:lnTo>
                    <a:pt x="203" y="588"/>
                  </a:lnTo>
                  <a:lnTo>
                    <a:pt x="201" y="588"/>
                  </a:lnTo>
                  <a:lnTo>
                    <a:pt x="197" y="587"/>
                  </a:lnTo>
                  <a:lnTo>
                    <a:pt x="195" y="587"/>
                  </a:lnTo>
                  <a:lnTo>
                    <a:pt x="191" y="586"/>
                  </a:lnTo>
                  <a:lnTo>
                    <a:pt x="189" y="586"/>
                  </a:lnTo>
                  <a:lnTo>
                    <a:pt x="186" y="586"/>
                  </a:lnTo>
                  <a:lnTo>
                    <a:pt x="184" y="586"/>
                  </a:lnTo>
                  <a:lnTo>
                    <a:pt x="179" y="586"/>
                  </a:lnTo>
                  <a:lnTo>
                    <a:pt x="176" y="586"/>
                  </a:lnTo>
                  <a:lnTo>
                    <a:pt x="172" y="586"/>
                  </a:lnTo>
                  <a:lnTo>
                    <a:pt x="167" y="585"/>
                  </a:lnTo>
                  <a:lnTo>
                    <a:pt x="161" y="585"/>
                  </a:lnTo>
                  <a:lnTo>
                    <a:pt x="143" y="583"/>
                  </a:lnTo>
                  <a:lnTo>
                    <a:pt x="139" y="583"/>
                  </a:lnTo>
                  <a:lnTo>
                    <a:pt x="137" y="583"/>
                  </a:lnTo>
                  <a:lnTo>
                    <a:pt x="134" y="583"/>
                  </a:lnTo>
                  <a:lnTo>
                    <a:pt x="133" y="583"/>
                  </a:lnTo>
                  <a:lnTo>
                    <a:pt x="128" y="583"/>
                  </a:lnTo>
                  <a:lnTo>
                    <a:pt x="125" y="583"/>
                  </a:lnTo>
                  <a:lnTo>
                    <a:pt x="123" y="583"/>
                  </a:lnTo>
                  <a:lnTo>
                    <a:pt x="119" y="583"/>
                  </a:lnTo>
                  <a:lnTo>
                    <a:pt x="112" y="582"/>
                  </a:lnTo>
                  <a:lnTo>
                    <a:pt x="110" y="582"/>
                  </a:lnTo>
                  <a:lnTo>
                    <a:pt x="108" y="582"/>
                  </a:lnTo>
                  <a:lnTo>
                    <a:pt x="106" y="581"/>
                  </a:lnTo>
                  <a:lnTo>
                    <a:pt x="104" y="581"/>
                  </a:lnTo>
                  <a:lnTo>
                    <a:pt x="103" y="580"/>
                  </a:lnTo>
                  <a:lnTo>
                    <a:pt x="101" y="580"/>
                  </a:lnTo>
                  <a:lnTo>
                    <a:pt x="99" y="579"/>
                  </a:lnTo>
                  <a:lnTo>
                    <a:pt x="97" y="578"/>
                  </a:lnTo>
                  <a:lnTo>
                    <a:pt x="95" y="577"/>
                  </a:lnTo>
                  <a:lnTo>
                    <a:pt x="91" y="575"/>
                  </a:lnTo>
                  <a:lnTo>
                    <a:pt x="83" y="571"/>
                  </a:lnTo>
                  <a:lnTo>
                    <a:pt x="71" y="565"/>
                  </a:lnTo>
                  <a:lnTo>
                    <a:pt x="67" y="562"/>
                  </a:lnTo>
                  <a:lnTo>
                    <a:pt x="65" y="561"/>
                  </a:lnTo>
                  <a:lnTo>
                    <a:pt x="63" y="560"/>
                  </a:lnTo>
                  <a:lnTo>
                    <a:pt x="62" y="559"/>
                  </a:lnTo>
                  <a:lnTo>
                    <a:pt x="60" y="557"/>
                  </a:lnTo>
                  <a:lnTo>
                    <a:pt x="57" y="555"/>
                  </a:lnTo>
                  <a:lnTo>
                    <a:pt x="55" y="553"/>
                  </a:lnTo>
                  <a:lnTo>
                    <a:pt x="53" y="552"/>
                  </a:lnTo>
                  <a:lnTo>
                    <a:pt x="51" y="550"/>
                  </a:lnTo>
                  <a:lnTo>
                    <a:pt x="50" y="548"/>
                  </a:lnTo>
                  <a:lnTo>
                    <a:pt x="49" y="547"/>
                  </a:lnTo>
                  <a:lnTo>
                    <a:pt x="48" y="546"/>
                  </a:lnTo>
                  <a:lnTo>
                    <a:pt x="47" y="545"/>
                  </a:lnTo>
                  <a:lnTo>
                    <a:pt x="46" y="544"/>
                  </a:lnTo>
                  <a:lnTo>
                    <a:pt x="46" y="543"/>
                  </a:lnTo>
                  <a:lnTo>
                    <a:pt x="45" y="542"/>
                  </a:lnTo>
                  <a:lnTo>
                    <a:pt x="44" y="538"/>
                  </a:lnTo>
                  <a:lnTo>
                    <a:pt x="44" y="537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43" y="535"/>
                  </a:lnTo>
                  <a:lnTo>
                    <a:pt x="43" y="535"/>
                  </a:lnTo>
                  <a:lnTo>
                    <a:pt x="42" y="534"/>
                  </a:lnTo>
                  <a:lnTo>
                    <a:pt x="41" y="533"/>
                  </a:lnTo>
                  <a:lnTo>
                    <a:pt x="40" y="533"/>
                  </a:lnTo>
                  <a:lnTo>
                    <a:pt x="39" y="533"/>
                  </a:lnTo>
                  <a:lnTo>
                    <a:pt x="38" y="532"/>
                  </a:lnTo>
                  <a:lnTo>
                    <a:pt x="37" y="532"/>
                  </a:lnTo>
                  <a:lnTo>
                    <a:pt x="36" y="532"/>
                  </a:lnTo>
                  <a:lnTo>
                    <a:pt x="36" y="532"/>
                  </a:lnTo>
                  <a:lnTo>
                    <a:pt x="35" y="531"/>
                  </a:lnTo>
                  <a:lnTo>
                    <a:pt x="34" y="530"/>
                  </a:lnTo>
                  <a:lnTo>
                    <a:pt x="32" y="528"/>
                  </a:lnTo>
                  <a:lnTo>
                    <a:pt x="31" y="528"/>
                  </a:lnTo>
                  <a:lnTo>
                    <a:pt x="30" y="527"/>
                  </a:lnTo>
                  <a:lnTo>
                    <a:pt x="29" y="526"/>
                  </a:lnTo>
                  <a:lnTo>
                    <a:pt x="28" y="526"/>
                  </a:lnTo>
                  <a:lnTo>
                    <a:pt x="27" y="525"/>
                  </a:lnTo>
                  <a:lnTo>
                    <a:pt x="23" y="524"/>
                  </a:lnTo>
                  <a:lnTo>
                    <a:pt x="22" y="524"/>
                  </a:lnTo>
                  <a:lnTo>
                    <a:pt x="22" y="524"/>
                  </a:lnTo>
                  <a:lnTo>
                    <a:pt x="21" y="523"/>
                  </a:lnTo>
                  <a:lnTo>
                    <a:pt x="21" y="523"/>
                  </a:lnTo>
                  <a:lnTo>
                    <a:pt x="20" y="522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0" y="520"/>
                  </a:lnTo>
                  <a:lnTo>
                    <a:pt x="19" y="519"/>
                  </a:lnTo>
                  <a:lnTo>
                    <a:pt x="18" y="519"/>
                  </a:lnTo>
                  <a:lnTo>
                    <a:pt x="16" y="518"/>
                  </a:lnTo>
                  <a:lnTo>
                    <a:pt x="15" y="517"/>
                  </a:lnTo>
                  <a:lnTo>
                    <a:pt x="14" y="516"/>
                  </a:lnTo>
                  <a:lnTo>
                    <a:pt x="12" y="514"/>
                  </a:lnTo>
                  <a:lnTo>
                    <a:pt x="11" y="513"/>
                  </a:lnTo>
                  <a:lnTo>
                    <a:pt x="10" y="513"/>
                  </a:lnTo>
                  <a:lnTo>
                    <a:pt x="10" y="512"/>
                  </a:lnTo>
                  <a:lnTo>
                    <a:pt x="9" y="512"/>
                  </a:lnTo>
                  <a:lnTo>
                    <a:pt x="7" y="512"/>
                  </a:lnTo>
                  <a:lnTo>
                    <a:pt x="5" y="511"/>
                  </a:lnTo>
                  <a:lnTo>
                    <a:pt x="3" y="510"/>
                  </a:lnTo>
                  <a:lnTo>
                    <a:pt x="2" y="510"/>
                  </a:lnTo>
                  <a:lnTo>
                    <a:pt x="1" y="509"/>
                  </a:lnTo>
                  <a:lnTo>
                    <a:pt x="1" y="508"/>
                  </a:lnTo>
                  <a:lnTo>
                    <a:pt x="0" y="507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286">
              <a:extLst>
                <a:ext uri="{FF2B5EF4-FFF2-40B4-BE49-F238E27FC236}">
                  <a16:creationId xmlns:a16="http://schemas.microsoft.com/office/drawing/2014/main" id="{55C99116-EFDF-F79D-AF16-07A6C8340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689" y="3977061"/>
              <a:ext cx="515633" cy="673770"/>
            </a:xfrm>
            <a:custGeom>
              <a:avLst/>
              <a:gdLst>
                <a:gd name="T0" fmla="*/ 127 w 430"/>
                <a:gd name="T1" fmla="*/ 501 h 512"/>
                <a:gd name="T2" fmla="*/ 103 w 430"/>
                <a:gd name="T3" fmla="*/ 504 h 512"/>
                <a:gd name="T4" fmla="*/ 83 w 430"/>
                <a:gd name="T5" fmla="*/ 512 h 512"/>
                <a:gd name="T6" fmla="*/ 50 w 430"/>
                <a:gd name="T7" fmla="*/ 499 h 512"/>
                <a:gd name="T8" fmla="*/ 18 w 430"/>
                <a:gd name="T9" fmla="*/ 485 h 512"/>
                <a:gd name="T10" fmla="*/ 5 w 430"/>
                <a:gd name="T11" fmla="*/ 469 h 512"/>
                <a:gd name="T12" fmla="*/ 9 w 430"/>
                <a:gd name="T13" fmla="*/ 465 h 512"/>
                <a:gd name="T14" fmla="*/ 15 w 430"/>
                <a:gd name="T15" fmla="*/ 458 h 512"/>
                <a:gd name="T16" fmla="*/ 21 w 430"/>
                <a:gd name="T17" fmla="*/ 451 h 512"/>
                <a:gd name="T18" fmla="*/ 35 w 430"/>
                <a:gd name="T19" fmla="*/ 454 h 512"/>
                <a:gd name="T20" fmla="*/ 46 w 430"/>
                <a:gd name="T21" fmla="*/ 454 h 512"/>
                <a:gd name="T22" fmla="*/ 57 w 430"/>
                <a:gd name="T23" fmla="*/ 443 h 512"/>
                <a:gd name="T24" fmla="*/ 79 w 430"/>
                <a:gd name="T25" fmla="*/ 448 h 512"/>
                <a:gd name="T26" fmla="*/ 89 w 430"/>
                <a:gd name="T27" fmla="*/ 440 h 512"/>
                <a:gd name="T28" fmla="*/ 108 w 430"/>
                <a:gd name="T29" fmla="*/ 426 h 512"/>
                <a:gd name="T30" fmla="*/ 127 w 430"/>
                <a:gd name="T31" fmla="*/ 411 h 512"/>
                <a:gd name="T32" fmla="*/ 144 w 430"/>
                <a:gd name="T33" fmla="*/ 407 h 512"/>
                <a:gd name="T34" fmla="*/ 151 w 430"/>
                <a:gd name="T35" fmla="*/ 395 h 512"/>
                <a:gd name="T36" fmla="*/ 163 w 430"/>
                <a:gd name="T37" fmla="*/ 394 h 512"/>
                <a:gd name="T38" fmla="*/ 177 w 430"/>
                <a:gd name="T39" fmla="*/ 384 h 512"/>
                <a:gd name="T40" fmla="*/ 186 w 430"/>
                <a:gd name="T41" fmla="*/ 391 h 512"/>
                <a:gd name="T42" fmla="*/ 204 w 430"/>
                <a:gd name="T43" fmla="*/ 395 h 512"/>
                <a:gd name="T44" fmla="*/ 221 w 430"/>
                <a:gd name="T45" fmla="*/ 391 h 512"/>
                <a:gd name="T46" fmla="*/ 248 w 430"/>
                <a:gd name="T47" fmla="*/ 390 h 512"/>
                <a:gd name="T48" fmla="*/ 255 w 430"/>
                <a:gd name="T49" fmla="*/ 378 h 512"/>
                <a:gd name="T50" fmla="*/ 269 w 430"/>
                <a:gd name="T51" fmla="*/ 369 h 512"/>
                <a:gd name="T52" fmla="*/ 289 w 430"/>
                <a:gd name="T53" fmla="*/ 363 h 512"/>
                <a:gd name="T54" fmla="*/ 299 w 430"/>
                <a:gd name="T55" fmla="*/ 350 h 512"/>
                <a:gd name="T56" fmla="*/ 299 w 430"/>
                <a:gd name="T57" fmla="*/ 340 h 512"/>
                <a:gd name="T58" fmla="*/ 288 w 430"/>
                <a:gd name="T59" fmla="*/ 327 h 512"/>
                <a:gd name="T60" fmla="*/ 297 w 430"/>
                <a:gd name="T61" fmla="*/ 320 h 512"/>
                <a:gd name="T62" fmla="*/ 296 w 430"/>
                <a:gd name="T63" fmla="*/ 307 h 512"/>
                <a:gd name="T64" fmla="*/ 309 w 430"/>
                <a:gd name="T65" fmla="*/ 297 h 512"/>
                <a:gd name="T66" fmla="*/ 310 w 430"/>
                <a:gd name="T67" fmla="*/ 284 h 512"/>
                <a:gd name="T68" fmla="*/ 299 w 430"/>
                <a:gd name="T69" fmla="*/ 273 h 512"/>
                <a:gd name="T70" fmla="*/ 301 w 430"/>
                <a:gd name="T71" fmla="*/ 259 h 512"/>
                <a:gd name="T72" fmla="*/ 314 w 430"/>
                <a:gd name="T73" fmla="*/ 246 h 512"/>
                <a:gd name="T74" fmla="*/ 309 w 430"/>
                <a:gd name="T75" fmla="*/ 234 h 512"/>
                <a:gd name="T76" fmla="*/ 315 w 430"/>
                <a:gd name="T77" fmla="*/ 217 h 512"/>
                <a:gd name="T78" fmla="*/ 315 w 430"/>
                <a:gd name="T79" fmla="*/ 207 h 512"/>
                <a:gd name="T80" fmla="*/ 303 w 430"/>
                <a:gd name="T81" fmla="*/ 201 h 512"/>
                <a:gd name="T82" fmla="*/ 306 w 430"/>
                <a:gd name="T83" fmla="*/ 196 h 512"/>
                <a:gd name="T84" fmla="*/ 291 w 430"/>
                <a:gd name="T85" fmla="*/ 181 h 512"/>
                <a:gd name="T86" fmla="*/ 295 w 430"/>
                <a:gd name="T87" fmla="*/ 156 h 512"/>
                <a:gd name="T88" fmla="*/ 308 w 430"/>
                <a:gd name="T89" fmla="*/ 137 h 512"/>
                <a:gd name="T90" fmla="*/ 330 w 430"/>
                <a:gd name="T91" fmla="*/ 131 h 512"/>
                <a:gd name="T92" fmla="*/ 333 w 430"/>
                <a:gd name="T93" fmla="*/ 124 h 512"/>
                <a:gd name="T94" fmla="*/ 323 w 430"/>
                <a:gd name="T95" fmla="*/ 119 h 512"/>
                <a:gd name="T96" fmla="*/ 333 w 430"/>
                <a:gd name="T97" fmla="*/ 109 h 512"/>
                <a:gd name="T98" fmla="*/ 343 w 430"/>
                <a:gd name="T99" fmla="*/ 114 h 512"/>
                <a:gd name="T100" fmla="*/ 351 w 430"/>
                <a:gd name="T101" fmla="*/ 117 h 512"/>
                <a:gd name="T102" fmla="*/ 356 w 430"/>
                <a:gd name="T103" fmla="*/ 105 h 512"/>
                <a:gd name="T104" fmla="*/ 348 w 430"/>
                <a:gd name="T105" fmla="*/ 92 h 512"/>
                <a:gd name="T106" fmla="*/ 354 w 430"/>
                <a:gd name="T107" fmla="*/ 89 h 512"/>
                <a:gd name="T108" fmla="*/ 368 w 430"/>
                <a:gd name="T109" fmla="*/ 75 h 512"/>
                <a:gd name="T110" fmla="*/ 366 w 430"/>
                <a:gd name="T111" fmla="*/ 65 h 512"/>
                <a:gd name="T112" fmla="*/ 354 w 430"/>
                <a:gd name="T113" fmla="*/ 54 h 512"/>
                <a:gd name="T114" fmla="*/ 359 w 430"/>
                <a:gd name="T115" fmla="*/ 34 h 512"/>
                <a:gd name="T116" fmla="*/ 367 w 430"/>
                <a:gd name="T117" fmla="*/ 32 h 512"/>
                <a:gd name="T118" fmla="*/ 380 w 430"/>
                <a:gd name="T119" fmla="*/ 24 h 512"/>
                <a:gd name="T120" fmla="*/ 399 w 430"/>
                <a:gd name="T121" fmla="*/ 24 h 512"/>
                <a:gd name="T122" fmla="*/ 420 w 430"/>
                <a:gd name="T123" fmla="*/ 25 h 512"/>
                <a:gd name="T124" fmla="*/ 430 w 430"/>
                <a:gd name="T125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0" h="512">
                  <a:moveTo>
                    <a:pt x="134" y="507"/>
                  </a:moveTo>
                  <a:lnTo>
                    <a:pt x="133" y="507"/>
                  </a:lnTo>
                  <a:lnTo>
                    <a:pt x="132" y="505"/>
                  </a:lnTo>
                  <a:lnTo>
                    <a:pt x="132" y="504"/>
                  </a:lnTo>
                  <a:lnTo>
                    <a:pt x="131" y="504"/>
                  </a:lnTo>
                  <a:lnTo>
                    <a:pt x="131" y="503"/>
                  </a:lnTo>
                  <a:lnTo>
                    <a:pt x="130" y="502"/>
                  </a:lnTo>
                  <a:lnTo>
                    <a:pt x="129" y="502"/>
                  </a:lnTo>
                  <a:lnTo>
                    <a:pt x="129" y="502"/>
                  </a:lnTo>
                  <a:lnTo>
                    <a:pt x="128" y="501"/>
                  </a:lnTo>
                  <a:lnTo>
                    <a:pt x="127" y="501"/>
                  </a:lnTo>
                  <a:lnTo>
                    <a:pt x="126" y="501"/>
                  </a:lnTo>
                  <a:lnTo>
                    <a:pt x="121" y="501"/>
                  </a:lnTo>
                  <a:lnTo>
                    <a:pt x="119" y="501"/>
                  </a:lnTo>
                  <a:lnTo>
                    <a:pt x="116" y="501"/>
                  </a:lnTo>
                  <a:lnTo>
                    <a:pt x="113" y="501"/>
                  </a:lnTo>
                  <a:lnTo>
                    <a:pt x="110" y="502"/>
                  </a:lnTo>
                  <a:lnTo>
                    <a:pt x="108" y="502"/>
                  </a:lnTo>
                  <a:lnTo>
                    <a:pt x="107" y="503"/>
                  </a:lnTo>
                  <a:lnTo>
                    <a:pt x="106" y="503"/>
                  </a:lnTo>
                  <a:lnTo>
                    <a:pt x="105" y="504"/>
                  </a:lnTo>
                  <a:lnTo>
                    <a:pt x="103" y="504"/>
                  </a:lnTo>
                  <a:lnTo>
                    <a:pt x="102" y="505"/>
                  </a:lnTo>
                  <a:lnTo>
                    <a:pt x="97" y="509"/>
                  </a:lnTo>
                  <a:lnTo>
                    <a:pt x="95" y="510"/>
                  </a:lnTo>
                  <a:lnTo>
                    <a:pt x="94" y="510"/>
                  </a:lnTo>
                  <a:lnTo>
                    <a:pt x="92" y="511"/>
                  </a:lnTo>
                  <a:lnTo>
                    <a:pt x="91" y="512"/>
                  </a:lnTo>
                  <a:lnTo>
                    <a:pt x="90" y="512"/>
                  </a:lnTo>
                  <a:lnTo>
                    <a:pt x="89" y="512"/>
                  </a:lnTo>
                  <a:lnTo>
                    <a:pt x="87" y="512"/>
                  </a:lnTo>
                  <a:lnTo>
                    <a:pt x="85" y="512"/>
                  </a:lnTo>
                  <a:lnTo>
                    <a:pt x="83" y="512"/>
                  </a:lnTo>
                  <a:lnTo>
                    <a:pt x="81" y="512"/>
                  </a:lnTo>
                  <a:lnTo>
                    <a:pt x="77" y="512"/>
                  </a:lnTo>
                  <a:lnTo>
                    <a:pt x="68" y="511"/>
                  </a:lnTo>
                  <a:lnTo>
                    <a:pt x="67" y="510"/>
                  </a:lnTo>
                  <a:lnTo>
                    <a:pt x="65" y="510"/>
                  </a:lnTo>
                  <a:lnTo>
                    <a:pt x="63" y="509"/>
                  </a:lnTo>
                  <a:lnTo>
                    <a:pt x="62" y="508"/>
                  </a:lnTo>
                  <a:lnTo>
                    <a:pt x="60" y="507"/>
                  </a:lnTo>
                  <a:lnTo>
                    <a:pt x="58" y="505"/>
                  </a:lnTo>
                  <a:lnTo>
                    <a:pt x="56" y="504"/>
                  </a:lnTo>
                  <a:lnTo>
                    <a:pt x="50" y="499"/>
                  </a:lnTo>
                  <a:lnTo>
                    <a:pt x="48" y="497"/>
                  </a:lnTo>
                  <a:lnTo>
                    <a:pt x="47" y="496"/>
                  </a:lnTo>
                  <a:lnTo>
                    <a:pt x="45" y="495"/>
                  </a:lnTo>
                  <a:lnTo>
                    <a:pt x="44" y="494"/>
                  </a:lnTo>
                  <a:lnTo>
                    <a:pt x="39" y="492"/>
                  </a:lnTo>
                  <a:lnTo>
                    <a:pt x="34" y="489"/>
                  </a:lnTo>
                  <a:lnTo>
                    <a:pt x="33" y="488"/>
                  </a:lnTo>
                  <a:lnTo>
                    <a:pt x="31" y="488"/>
                  </a:lnTo>
                  <a:lnTo>
                    <a:pt x="29" y="487"/>
                  </a:lnTo>
                  <a:lnTo>
                    <a:pt x="26" y="486"/>
                  </a:lnTo>
                  <a:lnTo>
                    <a:pt x="18" y="485"/>
                  </a:lnTo>
                  <a:lnTo>
                    <a:pt x="15" y="484"/>
                  </a:lnTo>
                  <a:lnTo>
                    <a:pt x="13" y="484"/>
                  </a:lnTo>
                  <a:lnTo>
                    <a:pt x="11" y="483"/>
                  </a:lnTo>
                  <a:lnTo>
                    <a:pt x="9" y="482"/>
                  </a:lnTo>
                  <a:lnTo>
                    <a:pt x="0" y="479"/>
                  </a:lnTo>
                  <a:lnTo>
                    <a:pt x="1" y="478"/>
                  </a:lnTo>
                  <a:lnTo>
                    <a:pt x="2" y="476"/>
                  </a:lnTo>
                  <a:lnTo>
                    <a:pt x="4" y="471"/>
                  </a:lnTo>
                  <a:lnTo>
                    <a:pt x="4" y="470"/>
                  </a:lnTo>
                  <a:lnTo>
                    <a:pt x="5" y="470"/>
                  </a:lnTo>
                  <a:lnTo>
                    <a:pt x="5" y="469"/>
                  </a:lnTo>
                  <a:lnTo>
                    <a:pt x="6" y="469"/>
                  </a:lnTo>
                  <a:lnTo>
                    <a:pt x="7" y="469"/>
                  </a:lnTo>
                  <a:lnTo>
                    <a:pt x="7" y="468"/>
                  </a:lnTo>
                  <a:lnTo>
                    <a:pt x="9" y="467"/>
                  </a:lnTo>
                  <a:lnTo>
                    <a:pt x="10" y="467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5"/>
                  </a:lnTo>
                  <a:lnTo>
                    <a:pt x="9" y="464"/>
                  </a:lnTo>
                  <a:lnTo>
                    <a:pt x="10" y="464"/>
                  </a:lnTo>
                  <a:lnTo>
                    <a:pt x="11" y="463"/>
                  </a:lnTo>
                  <a:lnTo>
                    <a:pt x="11" y="462"/>
                  </a:lnTo>
                  <a:lnTo>
                    <a:pt x="12" y="460"/>
                  </a:lnTo>
                  <a:lnTo>
                    <a:pt x="12" y="460"/>
                  </a:lnTo>
                  <a:lnTo>
                    <a:pt x="12" y="459"/>
                  </a:lnTo>
                  <a:lnTo>
                    <a:pt x="12" y="458"/>
                  </a:lnTo>
                  <a:lnTo>
                    <a:pt x="13" y="458"/>
                  </a:lnTo>
                  <a:lnTo>
                    <a:pt x="13" y="458"/>
                  </a:lnTo>
                  <a:lnTo>
                    <a:pt x="15" y="458"/>
                  </a:lnTo>
                  <a:lnTo>
                    <a:pt x="15" y="457"/>
                  </a:lnTo>
                  <a:lnTo>
                    <a:pt x="16" y="457"/>
                  </a:lnTo>
                  <a:lnTo>
                    <a:pt x="16" y="457"/>
                  </a:lnTo>
                  <a:lnTo>
                    <a:pt x="17" y="456"/>
                  </a:lnTo>
                  <a:lnTo>
                    <a:pt x="19" y="454"/>
                  </a:lnTo>
                  <a:lnTo>
                    <a:pt x="19" y="453"/>
                  </a:lnTo>
                  <a:lnTo>
                    <a:pt x="19" y="453"/>
                  </a:lnTo>
                  <a:lnTo>
                    <a:pt x="20" y="453"/>
                  </a:lnTo>
                  <a:lnTo>
                    <a:pt x="20" y="452"/>
                  </a:lnTo>
                  <a:lnTo>
                    <a:pt x="20" y="452"/>
                  </a:lnTo>
                  <a:lnTo>
                    <a:pt x="21" y="451"/>
                  </a:lnTo>
                  <a:lnTo>
                    <a:pt x="22" y="451"/>
                  </a:lnTo>
                  <a:lnTo>
                    <a:pt x="23" y="450"/>
                  </a:lnTo>
                  <a:lnTo>
                    <a:pt x="25" y="450"/>
                  </a:lnTo>
                  <a:lnTo>
                    <a:pt x="26" y="450"/>
                  </a:lnTo>
                  <a:lnTo>
                    <a:pt x="28" y="450"/>
                  </a:lnTo>
                  <a:lnTo>
                    <a:pt x="29" y="450"/>
                  </a:lnTo>
                  <a:lnTo>
                    <a:pt x="30" y="450"/>
                  </a:lnTo>
                  <a:lnTo>
                    <a:pt x="31" y="450"/>
                  </a:lnTo>
                  <a:lnTo>
                    <a:pt x="32" y="451"/>
                  </a:lnTo>
                  <a:lnTo>
                    <a:pt x="33" y="452"/>
                  </a:lnTo>
                  <a:lnTo>
                    <a:pt x="35" y="454"/>
                  </a:lnTo>
                  <a:lnTo>
                    <a:pt x="36" y="454"/>
                  </a:lnTo>
                  <a:lnTo>
                    <a:pt x="37" y="455"/>
                  </a:lnTo>
                  <a:lnTo>
                    <a:pt x="38" y="455"/>
                  </a:lnTo>
                  <a:lnTo>
                    <a:pt x="40" y="455"/>
                  </a:lnTo>
                  <a:lnTo>
                    <a:pt x="41" y="456"/>
                  </a:lnTo>
                  <a:lnTo>
                    <a:pt x="43" y="456"/>
                  </a:lnTo>
                  <a:lnTo>
                    <a:pt x="43" y="456"/>
                  </a:lnTo>
                  <a:lnTo>
                    <a:pt x="44" y="456"/>
                  </a:lnTo>
                  <a:lnTo>
                    <a:pt x="45" y="455"/>
                  </a:lnTo>
                  <a:lnTo>
                    <a:pt x="46" y="455"/>
                  </a:lnTo>
                  <a:lnTo>
                    <a:pt x="46" y="454"/>
                  </a:lnTo>
                  <a:lnTo>
                    <a:pt x="47" y="453"/>
                  </a:lnTo>
                  <a:lnTo>
                    <a:pt x="48" y="452"/>
                  </a:lnTo>
                  <a:lnTo>
                    <a:pt x="49" y="451"/>
                  </a:lnTo>
                  <a:lnTo>
                    <a:pt x="51" y="449"/>
                  </a:lnTo>
                  <a:lnTo>
                    <a:pt x="53" y="446"/>
                  </a:lnTo>
                  <a:lnTo>
                    <a:pt x="54" y="445"/>
                  </a:lnTo>
                  <a:lnTo>
                    <a:pt x="54" y="444"/>
                  </a:lnTo>
                  <a:lnTo>
                    <a:pt x="55" y="444"/>
                  </a:lnTo>
                  <a:lnTo>
                    <a:pt x="56" y="444"/>
                  </a:lnTo>
                  <a:lnTo>
                    <a:pt x="56" y="443"/>
                  </a:lnTo>
                  <a:lnTo>
                    <a:pt x="57" y="443"/>
                  </a:lnTo>
                  <a:lnTo>
                    <a:pt x="59" y="443"/>
                  </a:lnTo>
                  <a:lnTo>
                    <a:pt x="64" y="442"/>
                  </a:lnTo>
                  <a:lnTo>
                    <a:pt x="66" y="442"/>
                  </a:lnTo>
                  <a:lnTo>
                    <a:pt x="67" y="442"/>
                  </a:lnTo>
                  <a:lnTo>
                    <a:pt x="69" y="442"/>
                  </a:lnTo>
                  <a:lnTo>
                    <a:pt x="70" y="443"/>
                  </a:lnTo>
                  <a:lnTo>
                    <a:pt x="72" y="443"/>
                  </a:lnTo>
                  <a:lnTo>
                    <a:pt x="73" y="444"/>
                  </a:lnTo>
                  <a:lnTo>
                    <a:pt x="75" y="445"/>
                  </a:lnTo>
                  <a:lnTo>
                    <a:pt x="78" y="447"/>
                  </a:lnTo>
                  <a:lnTo>
                    <a:pt x="79" y="448"/>
                  </a:lnTo>
                  <a:lnTo>
                    <a:pt x="79" y="448"/>
                  </a:lnTo>
                  <a:lnTo>
                    <a:pt x="80" y="448"/>
                  </a:lnTo>
                  <a:lnTo>
                    <a:pt x="81" y="448"/>
                  </a:lnTo>
                  <a:lnTo>
                    <a:pt x="82" y="448"/>
                  </a:lnTo>
                  <a:lnTo>
                    <a:pt x="82" y="448"/>
                  </a:lnTo>
                  <a:lnTo>
                    <a:pt x="83" y="448"/>
                  </a:lnTo>
                  <a:lnTo>
                    <a:pt x="84" y="447"/>
                  </a:lnTo>
                  <a:lnTo>
                    <a:pt x="85" y="446"/>
                  </a:lnTo>
                  <a:lnTo>
                    <a:pt x="87" y="443"/>
                  </a:lnTo>
                  <a:lnTo>
                    <a:pt x="88" y="441"/>
                  </a:lnTo>
                  <a:lnTo>
                    <a:pt x="89" y="440"/>
                  </a:lnTo>
                  <a:lnTo>
                    <a:pt x="91" y="438"/>
                  </a:lnTo>
                  <a:lnTo>
                    <a:pt x="93" y="436"/>
                  </a:lnTo>
                  <a:lnTo>
                    <a:pt x="95" y="434"/>
                  </a:lnTo>
                  <a:lnTo>
                    <a:pt x="96" y="434"/>
                  </a:lnTo>
                  <a:lnTo>
                    <a:pt x="97" y="433"/>
                  </a:lnTo>
                  <a:lnTo>
                    <a:pt x="98" y="432"/>
                  </a:lnTo>
                  <a:lnTo>
                    <a:pt x="102" y="430"/>
                  </a:lnTo>
                  <a:lnTo>
                    <a:pt x="103" y="429"/>
                  </a:lnTo>
                  <a:lnTo>
                    <a:pt x="104" y="428"/>
                  </a:lnTo>
                  <a:lnTo>
                    <a:pt x="106" y="427"/>
                  </a:lnTo>
                  <a:lnTo>
                    <a:pt x="108" y="426"/>
                  </a:lnTo>
                  <a:lnTo>
                    <a:pt x="110" y="423"/>
                  </a:lnTo>
                  <a:lnTo>
                    <a:pt x="111" y="421"/>
                  </a:lnTo>
                  <a:lnTo>
                    <a:pt x="113" y="419"/>
                  </a:lnTo>
                  <a:lnTo>
                    <a:pt x="114" y="418"/>
                  </a:lnTo>
                  <a:lnTo>
                    <a:pt x="115" y="417"/>
                  </a:lnTo>
                  <a:lnTo>
                    <a:pt x="115" y="416"/>
                  </a:lnTo>
                  <a:lnTo>
                    <a:pt x="117" y="415"/>
                  </a:lnTo>
                  <a:lnTo>
                    <a:pt x="119" y="414"/>
                  </a:lnTo>
                  <a:lnTo>
                    <a:pt x="121" y="413"/>
                  </a:lnTo>
                  <a:lnTo>
                    <a:pt x="125" y="412"/>
                  </a:lnTo>
                  <a:lnTo>
                    <a:pt x="127" y="411"/>
                  </a:lnTo>
                  <a:lnTo>
                    <a:pt x="130" y="410"/>
                  </a:lnTo>
                  <a:lnTo>
                    <a:pt x="133" y="410"/>
                  </a:lnTo>
                  <a:lnTo>
                    <a:pt x="134" y="410"/>
                  </a:lnTo>
                  <a:lnTo>
                    <a:pt x="137" y="410"/>
                  </a:lnTo>
                  <a:lnTo>
                    <a:pt x="139" y="410"/>
                  </a:lnTo>
                  <a:lnTo>
                    <a:pt x="140" y="410"/>
                  </a:lnTo>
                  <a:lnTo>
                    <a:pt x="141" y="409"/>
                  </a:lnTo>
                  <a:lnTo>
                    <a:pt x="142" y="409"/>
                  </a:lnTo>
                  <a:lnTo>
                    <a:pt x="142" y="409"/>
                  </a:lnTo>
                  <a:lnTo>
                    <a:pt x="143" y="408"/>
                  </a:lnTo>
                  <a:lnTo>
                    <a:pt x="144" y="407"/>
                  </a:lnTo>
                  <a:lnTo>
                    <a:pt x="144" y="406"/>
                  </a:lnTo>
                  <a:lnTo>
                    <a:pt x="145" y="405"/>
                  </a:lnTo>
                  <a:lnTo>
                    <a:pt x="146" y="401"/>
                  </a:lnTo>
                  <a:lnTo>
                    <a:pt x="147" y="399"/>
                  </a:lnTo>
                  <a:lnTo>
                    <a:pt x="148" y="398"/>
                  </a:lnTo>
                  <a:lnTo>
                    <a:pt x="148" y="397"/>
                  </a:lnTo>
                  <a:lnTo>
                    <a:pt x="149" y="396"/>
                  </a:lnTo>
                  <a:lnTo>
                    <a:pt x="150" y="396"/>
                  </a:lnTo>
                  <a:lnTo>
                    <a:pt x="150" y="395"/>
                  </a:lnTo>
                  <a:lnTo>
                    <a:pt x="151" y="395"/>
                  </a:lnTo>
                  <a:lnTo>
                    <a:pt x="151" y="395"/>
                  </a:lnTo>
                  <a:lnTo>
                    <a:pt x="152" y="395"/>
                  </a:lnTo>
                  <a:lnTo>
                    <a:pt x="153" y="395"/>
                  </a:lnTo>
                  <a:lnTo>
                    <a:pt x="154" y="395"/>
                  </a:lnTo>
                  <a:lnTo>
                    <a:pt x="157" y="395"/>
                  </a:lnTo>
                  <a:lnTo>
                    <a:pt x="158" y="396"/>
                  </a:lnTo>
                  <a:lnTo>
                    <a:pt x="159" y="395"/>
                  </a:lnTo>
                  <a:lnTo>
                    <a:pt x="160" y="395"/>
                  </a:lnTo>
                  <a:lnTo>
                    <a:pt x="161" y="395"/>
                  </a:lnTo>
                  <a:lnTo>
                    <a:pt x="161" y="395"/>
                  </a:lnTo>
                  <a:lnTo>
                    <a:pt x="162" y="394"/>
                  </a:lnTo>
                  <a:lnTo>
                    <a:pt x="163" y="394"/>
                  </a:lnTo>
                  <a:lnTo>
                    <a:pt x="164" y="393"/>
                  </a:lnTo>
                  <a:lnTo>
                    <a:pt x="165" y="392"/>
                  </a:lnTo>
                  <a:lnTo>
                    <a:pt x="166" y="391"/>
                  </a:lnTo>
                  <a:lnTo>
                    <a:pt x="169" y="388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1" y="386"/>
                  </a:lnTo>
                  <a:lnTo>
                    <a:pt x="172" y="386"/>
                  </a:lnTo>
                  <a:lnTo>
                    <a:pt x="174" y="385"/>
                  </a:lnTo>
                  <a:lnTo>
                    <a:pt x="176" y="384"/>
                  </a:lnTo>
                  <a:lnTo>
                    <a:pt x="177" y="384"/>
                  </a:lnTo>
                  <a:lnTo>
                    <a:pt x="178" y="384"/>
                  </a:lnTo>
                  <a:lnTo>
                    <a:pt x="179" y="384"/>
                  </a:lnTo>
                  <a:lnTo>
                    <a:pt x="180" y="384"/>
                  </a:lnTo>
                  <a:lnTo>
                    <a:pt x="180" y="384"/>
                  </a:lnTo>
                  <a:lnTo>
                    <a:pt x="181" y="384"/>
                  </a:lnTo>
                  <a:lnTo>
                    <a:pt x="181" y="385"/>
                  </a:lnTo>
                  <a:lnTo>
                    <a:pt x="182" y="386"/>
                  </a:lnTo>
                  <a:lnTo>
                    <a:pt x="183" y="387"/>
                  </a:lnTo>
                  <a:lnTo>
                    <a:pt x="185" y="389"/>
                  </a:lnTo>
                  <a:lnTo>
                    <a:pt x="185" y="390"/>
                  </a:lnTo>
                  <a:lnTo>
                    <a:pt x="186" y="391"/>
                  </a:lnTo>
                  <a:lnTo>
                    <a:pt x="187" y="392"/>
                  </a:lnTo>
                  <a:lnTo>
                    <a:pt x="191" y="394"/>
                  </a:lnTo>
                  <a:lnTo>
                    <a:pt x="192" y="395"/>
                  </a:lnTo>
                  <a:lnTo>
                    <a:pt x="193" y="395"/>
                  </a:lnTo>
                  <a:lnTo>
                    <a:pt x="195" y="396"/>
                  </a:lnTo>
                  <a:lnTo>
                    <a:pt x="196" y="396"/>
                  </a:lnTo>
                  <a:lnTo>
                    <a:pt x="197" y="396"/>
                  </a:lnTo>
                  <a:lnTo>
                    <a:pt x="198" y="396"/>
                  </a:lnTo>
                  <a:lnTo>
                    <a:pt x="200" y="396"/>
                  </a:lnTo>
                  <a:lnTo>
                    <a:pt x="202" y="396"/>
                  </a:lnTo>
                  <a:lnTo>
                    <a:pt x="204" y="395"/>
                  </a:lnTo>
                  <a:lnTo>
                    <a:pt x="206" y="395"/>
                  </a:lnTo>
                  <a:lnTo>
                    <a:pt x="208" y="393"/>
                  </a:lnTo>
                  <a:lnTo>
                    <a:pt x="209" y="392"/>
                  </a:lnTo>
                  <a:lnTo>
                    <a:pt x="211" y="391"/>
                  </a:lnTo>
                  <a:lnTo>
                    <a:pt x="212" y="390"/>
                  </a:lnTo>
                  <a:lnTo>
                    <a:pt x="213" y="390"/>
                  </a:lnTo>
                  <a:lnTo>
                    <a:pt x="214" y="390"/>
                  </a:lnTo>
                  <a:lnTo>
                    <a:pt x="215" y="390"/>
                  </a:lnTo>
                  <a:lnTo>
                    <a:pt x="216" y="390"/>
                  </a:lnTo>
                  <a:lnTo>
                    <a:pt x="219" y="390"/>
                  </a:lnTo>
                  <a:lnTo>
                    <a:pt x="221" y="391"/>
                  </a:lnTo>
                  <a:lnTo>
                    <a:pt x="224" y="391"/>
                  </a:lnTo>
                  <a:lnTo>
                    <a:pt x="225" y="392"/>
                  </a:lnTo>
                  <a:lnTo>
                    <a:pt x="228" y="392"/>
                  </a:lnTo>
                  <a:lnTo>
                    <a:pt x="232" y="393"/>
                  </a:lnTo>
                  <a:lnTo>
                    <a:pt x="233" y="393"/>
                  </a:lnTo>
                  <a:lnTo>
                    <a:pt x="234" y="393"/>
                  </a:lnTo>
                  <a:lnTo>
                    <a:pt x="237" y="392"/>
                  </a:lnTo>
                  <a:lnTo>
                    <a:pt x="242" y="391"/>
                  </a:lnTo>
                  <a:lnTo>
                    <a:pt x="245" y="390"/>
                  </a:lnTo>
                  <a:lnTo>
                    <a:pt x="247" y="390"/>
                  </a:lnTo>
                  <a:lnTo>
                    <a:pt x="248" y="390"/>
                  </a:lnTo>
                  <a:lnTo>
                    <a:pt x="249" y="389"/>
                  </a:lnTo>
                  <a:lnTo>
                    <a:pt x="253" y="387"/>
                  </a:lnTo>
                  <a:lnTo>
                    <a:pt x="254" y="386"/>
                  </a:lnTo>
                  <a:lnTo>
                    <a:pt x="254" y="385"/>
                  </a:lnTo>
                  <a:lnTo>
                    <a:pt x="255" y="385"/>
                  </a:lnTo>
                  <a:lnTo>
                    <a:pt x="255" y="384"/>
                  </a:lnTo>
                  <a:lnTo>
                    <a:pt x="256" y="383"/>
                  </a:lnTo>
                  <a:lnTo>
                    <a:pt x="256" y="383"/>
                  </a:lnTo>
                  <a:lnTo>
                    <a:pt x="256" y="382"/>
                  </a:lnTo>
                  <a:lnTo>
                    <a:pt x="256" y="379"/>
                  </a:lnTo>
                  <a:lnTo>
                    <a:pt x="255" y="378"/>
                  </a:lnTo>
                  <a:lnTo>
                    <a:pt x="256" y="377"/>
                  </a:lnTo>
                  <a:lnTo>
                    <a:pt x="256" y="376"/>
                  </a:lnTo>
                  <a:lnTo>
                    <a:pt x="257" y="375"/>
                  </a:lnTo>
                  <a:lnTo>
                    <a:pt x="258" y="373"/>
                  </a:lnTo>
                  <a:lnTo>
                    <a:pt x="259" y="373"/>
                  </a:lnTo>
                  <a:lnTo>
                    <a:pt x="260" y="372"/>
                  </a:lnTo>
                  <a:lnTo>
                    <a:pt x="261" y="371"/>
                  </a:lnTo>
                  <a:lnTo>
                    <a:pt x="262" y="371"/>
                  </a:lnTo>
                  <a:lnTo>
                    <a:pt x="264" y="370"/>
                  </a:lnTo>
                  <a:lnTo>
                    <a:pt x="266" y="369"/>
                  </a:lnTo>
                  <a:lnTo>
                    <a:pt x="269" y="369"/>
                  </a:lnTo>
                  <a:lnTo>
                    <a:pt x="274" y="369"/>
                  </a:lnTo>
                  <a:lnTo>
                    <a:pt x="278" y="368"/>
                  </a:lnTo>
                  <a:lnTo>
                    <a:pt x="281" y="367"/>
                  </a:lnTo>
                  <a:lnTo>
                    <a:pt x="284" y="367"/>
                  </a:lnTo>
                  <a:lnTo>
                    <a:pt x="285" y="366"/>
                  </a:lnTo>
                  <a:lnTo>
                    <a:pt x="286" y="366"/>
                  </a:lnTo>
                  <a:lnTo>
                    <a:pt x="286" y="366"/>
                  </a:lnTo>
                  <a:lnTo>
                    <a:pt x="287" y="365"/>
                  </a:lnTo>
                  <a:lnTo>
                    <a:pt x="288" y="364"/>
                  </a:lnTo>
                  <a:lnTo>
                    <a:pt x="289" y="364"/>
                  </a:lnTo>
                  <a:lnTo>
                    <a:pt x="289" y="363"/>
                  </a:lnTo>
                  <a:lnTo>
                    <a:pt x="290" y="362"/>
                  </a:lnTo>
                  <a:lnTo>
                    <a:pt x="291" y="361"/>
                  </a:lnTo>
                  <a:lnTo>
                    <a:pt x="292" y="360"/>
                  </a:lnTo>
                  <a:lnTo>
                    <a:pt x="292" y="359"/>
                  </a:lnTo>
                  <a:lnTo>
                    <a:pt x="293" y="356"/>
                  </a:lnTo>
                  <a:lnTo>
                    <a:pt x="294" y="355"/>
                  </a:lnTo>
                  <a:lnTo>
                    <a:pt x="294" y="354"/>
                  </a:lnTo>
                  <a:lnTo>
                    <a:pt x="295" y="354"/>
                  </a:lnTo>
                  <a:lnTo>
                    <a:pt x="296" y="353"/>
                  </a:lnTo>
                  <a:lnTo>
                    <a:pt x="298" y="350"/>
                  </a:lnTo>
                  <a:lnTo>
                    <a:pt x="299" y="350"/>
                  </a:lnTo>
                  <a:lnTo>
                    <a:pt x="300" y="349"/>
                  </a:lnTo>
                  <a:lnTo>
                    <a:pt x="301" y="348"/>
                  </a:lnTo>
                  <a:lnTo>
                    <a:pt x="301" y="347"/>
                  </a:lnTo>
                  <a:lnTo>
                    <a:pt x="301" y="346"/>
                  </a:lnTo>
                  <a:lnTo>
                    <a:pt x="302" y="346"/>
                  </a:lnTo>
                  <a:lnTo>
                    <a:pt x="302" y="345"/>
                  </a:lnTo>
                  <a:lnTo>
                    <a:pt x="301" y="344"/>
                  </a:lnTo>
                  <a:lnTo>
                    <a:pt x="301" y="343"/>
                  </a:lnTo>
                  <a:lnTo>
                    <a:pt x="300" y="342"/>
                  </a:lnTo>
                  <a:lnTo>
                    <a:pt x="299" y="341"/>
                  </a:lnTo>
                  <a:lnTo>
                    <a:pt x="299" y="340"/>
                  </a:lnTo>
                  <a:lnTo>
                    <a:pt x="297" y="339"/>
                  </a:lnTo>
                  <a:lnTo>
                    <a:pt x="293" y="335"/>
                  </a:lnTo>
                  <a:lnTo>
                    <a:pt x="292" y="334"/>
                  </a:lnTo>
                  <a:lnTo>
                    <a:pt x="290" y="332"/>
                  </a:lnTo>
                  <a:lnTo>
                    <a:pt x="289" y="331"/>
                  </a:lnTo>
                  <a:lnTo>
                    <a:pt x="288" y="330"/>
                  </a:lnTo>
                  <a:lnTo>
                    <a:pt x="288" y="329"/>
                  </a:lnTo>
                  <a:lnTo>
                    <a:pt x="288" y="328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7"/>
                  </a:lnTo>
                  <a:lnTo>
                    <a:pt x="288" y="326"/>
                  </a:lnTo>
                  <a:lnTo>
                    <a:pt x="289" y="326"/>
                  </a:lnTo>
                  <a:lnTo>
                    <a:pt x="290" y="326"/>
                  </a:lnTo>
                  <a:lnTo>
                    <a:pt x="291" y="325"/>
                  </a:lnTo>
                  <a:lnTo>
                    <a:pt x="292" y="325"/>
                  </a:lnTo>
                  <a:lnTo>
                    <a:pt x="294" y="324"/>
                  </a:lnTo>
                  <a:lnTo>
                    <a:pt x="295" y="324"/>
                  </a:lnTo>
                  <a:lnTo>
                    <a:pt x="295" y="323"/>
                  </a:lnTo>
                  <a:lnTo>
                    <a:pt x="296" y="322"/>
                  </a:lnTo>
                  <a:lnTo>
                    <a:pt x="297" y="321"/>
                  </a:lnTo>
                  <a:lnTo>
                    <a:pt x="297" y="320"/>
                  </a:lnTo>
                  <a:lnTo>
                    <a:pt x="298" y="319"/>
                  </a:lnTo>
                  <a:lnTo>
                    <a:pt x="298" y="319"/>
                  </a:lnTo>
                  <a:lnTo>
                    <a:pt x="298" y="318"/>
                  </a:lnTo>
                  <a:lnTo>
                    <a:pt x="298" y="317"/>
                  </a:lnTo>
                  <a:lnTo>
                    <a:pt x="297" y="316"/>
                  </a:lnTo>
                  <a:lnTo>
                    <a:pt x="297" y="314"/>
                  </a:lnTo>
                  <a:lnTo>
                    <a:pt x="296" y="311"/>
                  </a:lnTo>
                  <a:lnTo>
                    <a:pt x="296" y="310"/>
                  </a:lnTo>
                  <a:lnTo>
                    <a:pt x="296" y="309"/>
                  </a:lnTo>
                  <a:lnTo>
                    <a:pt x="296" y="308"/>
                  </a:lnTo>
                  <a:lnTo>
                    <a:pt x="296" y="307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8" y="304"/>
                  </a:lnTo>
                  <a:lnTo>
                    <a:pt x="298" y="303"/>
                  </a:lnTo>
                  <a:lnTo>
                    <a:pt x="299" y="303"/>
                  </a:lnTo>
                  <a:lnTo>
                    <a:pt x="300" y="302"/>
                  </a:lnTo>
                  <a:lnTo>
                    <a:pt x="301" y="301"/>
                  </a:lnTo>
                  <a:lnTo>
                    <a:pt x="304" y="300"/>
                  </a:lnTo>
                  <a:lnTo>
                    <a:pt x="305" y="299"/>
                  </a:lnTo>
                  <a:lnTo>
                    <a:pt x="307" y="298"/>
                  </a:lnTo>
                  <a:lnTo>
                    <a:pt x="309" y="297"/>
                  </a:lnTo>
                  <a:lnTo>
                    <a:pt x="310" y="296"/>
                  </a:lnTo>
                  <a:lnTo>
                    <a:pt x="310" y="295"/>
                  </a:lnTo>
                  <a:lnTo>
                    <a:pt x="311" y="294"/>
                  </a:lnTo>
                  <a:lnTo>
                    <a:pt x="311" y="293"/>
                  </a:lnTo>
                  <a:lnTo>
                    <a:pt x="311" y="292"/>
                  </a:lnTo>
                  <a:lnTo>
                    <a:pt x="311" y="290"/>
                  </a:lnTo>
                  <a:lnTo>
                    <a:pt x="311" y="288"/>
                  </a:lnTo>
                  <a:lnTo>
                    <a:pt x="311" y="287"/>
                  </a:lnTo>
                  <a:lnTo>
                    <a:pt x="311" y="286"/>
                  </a:lnTo>
                  <a:lnTo>
                    <a:pt x="310" y="285"/>
                  </a:lnTo>
                  <a:lnTo>
                    <a:pt x="310" y="284"/>
                  </a:lnTo>
                  <a:lnTo>
                    <a:pt x="309" y="283"/>
                  </a:lnTo>
                  <a:lnTo>
                    <a:pt x="309" y="282"/>
                  </a:lnTo>
                  <a:lnTo>
                    <a:pt x="308" y="282"/>
                  </a:lnTo>
                  <a:lnTo>
                    <a:pt x="307" y="281"/>
                  </a:lnTo>
                  <a:lnTo>
                    <a:pt x="306" y="280"/>
                  </a:lnTo>
                  <a:lnTo>
                    <a:pt x="303" y="277"/>
                  </a:lnTo>
                  <a:lnTo>
                    <a:pt x="301" y="276"/>
                  </a:lnTo>
                  <a:lnTo>
                    <a:pt x="300" y="275"/>
                  </a:lnTo>
                  <a:lnTo>
                    <a:pt x="299" y="274"/>
                  </a:lnTo>
                  <a:lnTo>
                    <a:pt x="299" y="274"/>
                  </a:lnTo>
                  <a:lnTo>
                    <a:pt x="299" y="273"/>
                  </a:lnTo>
                  <a:lnTo>
                    <a:pt x="298" y="272"/>
                  </a:lnTo>
                  <a:lnTo>
                    <a:pt x="298" y="271"/>
                  </a:lnTo>
                  <a:lnTo>
                    <a:pt x="298" y="270"/>
                  </a:lnTo>
                  <a:lnTo>
                    <a:pt x="298" y="269"/>
                  </a:lnTo>
                  <a:lnTo>
                    <a:pt x="298" y="268"/>
                  </a:lnTo>
                  <a:lnTo>
                    <a:pt x="298" y="267"/>
                  </a:lnTo>
                  <a:lnTo>
                    <a:pt x="299" y="265"/>
                  </a:lnTo>
                  <a:lnTo>
                    <a:pt x="299" y="264"/>
                  </a:lnTo>
                  <a:lnTo>
                    <a:pt x="300" y="262"/>
                  </a:lnTo>
                  <a:lnTo>
                    <a:pt x="300" y="261"/>
                  </a:lnTo>
                  <a:lnTo>
                    <a:pt x="301" y="259"/>
                  </a:lnTo>
                  <a:lnTo>
                    <a:pt x="302" y="258"/>
                  </a:lnTo>
                  <a:lnTo>
                    <a:pt x="303" y="256"/>
                  </a:lnTo>
                  <a:lnTo>
                    <a:pt x="304" y="255"/>
                  </a:lnTo>
                  <a:lnTo>
                    <a:pt x="305" y="253"/>
                  </a:lnTo>
                  <a:lnTo>
                    <a:pt x="306" y="252"/>
                  </a:lnTo>
                  <a:lnTo>
                    <a:pt x="308" y="251"/>
                  </a:lnTo>
                  <a:lnTo>
                    <a:pt x="311" y="249"/>
                  </a:lnTo>
                  <a:lnTo>
                    <a:pt x="313" y="247"/>
                  </a:lnTo>
                  <a:lnTo>
                    <a:pt x="313" y="247"/>
                  </a:lnTo>
                  <a:lnTo>
                    <a:pt x="314" y="246"/>
                  </a:lnTo>
                  <a:lnTo>
                    <a:pt x="314" y="246"/>
                  </a:lnTo>
                  <a:lnTo>
                    <a:pt x="315" y="245"/>
                  </a:lnTo>
                  <a:lnTo>
                    <a:pt x="315" y="244"/>
                  </a:lnTo>
                  <a:lnTo>
                    <a:pt x="315" y="243"/>
                  </a:lnTo>
                  <a:lnTo>
                    <a:pt x="315" y="243"/>
                  </a:lnTo>
                  <a:lnTo>
                    <a:pt x="314" y="242"/>
                  </a:lnTo>
                  <a:lnTo>
                    <a:pt x="314" y="241"/>
                  </a:lnTo>
                  <a:lnTo>
                    <a:pt x="313" y="240"/>
                  </a:lnTo>
                  <a:lnTo>
                    <a:pt x="312" y="238"/>
                  </a:lnTo>
                  <a:lnTo>
                    <a:pt x="310" y="236"/>
                  </a:lnTo>
                  <a:lnTo>
                    <a:pt x="310" y="235"/>
                  </a:lnTo>
                  <a:lnTo>
                    <a:pt x="309" y="234"/>
                  </a:lnTo>
                  <a:lnTo>
                    <a:pt x="309" y="233"/>
                  </a:lnTo>
                  <a:lnTo>
                    <a:pt x="308" y="231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8" y="228"/>
                  </a:lnTo>
                  <a:lnTo>
                    <a:pt x="308" y="227"/>
                  </a:lnTo>
                  <a:lnTo>
                    <a:pt x="309" y="226"/>
                  </a:lnTo>
                  <a:lnTo>
                    <a:pt x="309" y="225"/>
                  </a:lnTo>
                  <a:lnTo>
                    <a:pt x="310" y="224"/>
                  </a:lnTo>
                  <a:lnTo>
                    <a:pt x="314" y="219"/>
                  </a:lnTo>
                  <a:lnTo>
                    <a:pt x="315" y="217"/>
                  </a:lnTo>
                  <a:lnTo>
                    <a:pt x="316" y="215"/>
                  </a:lnTo>
                  <a:lnTo>
                    <a:pt x="316" y="214"/>
                  </a:lnTo>
                  <a:lnTo>
                    <a:pt x="317" y="213"/>
                  </a:lnTo>
                  <a:lnTo>
                    <a:pt x="317" y="212"/>
                  </a:lnTo>
                  <a:lnTo>
                    <a:pt x="317" y="211"/>
                  </a:lnTo>
                  <a:lnTo>
                    <a:pt x="317" y="210"/>
                  </a:lnTo>
                  <a:lnTo>
                    <a:pt x="317" y="210"/>
                  </a:lnTo>
                  <a:lnTo>
                    <a:pt x="317" y="209"/>
                  </a:lnTo>
                  <a:lnTo>
                    <a:pt x="316" y="208"/>
                  </a:lnTo>
                  <a:lnTo>
                    <a:pt x="316" y="208"/>
                  </a:lnTo>
                  <a:lnTo>
                    <a:pt x="315" y="207"/>
                  </a:lnTo>
                  <a:lnTo>
                    <a:pt x="315" y="207"/>
                  </a:lnTo>
                  <a:lnTo>
                    <a:pt x="314" y="206"/>
                  </a:lnTo>
                  <a:lnTo>
                    <a:pt x="310" y="205"/>
                  </a:lnTo>
                  <a:lnTo>
                    <a:pt x="309" y="205"/>
                  </a:lnTo>
                  <a:lnTo>
                    <a:pt x="307" y="204"/>
                  </a:lnTo>
                  <a:lnTo>
                    <a:pt x="306" y="204"/>
                  </a:lnTo>
                  <a:lnTo>
                    <a:pt x="305" y="203"/>
                  </a:lnTo>
                  <a:lnTo>
                    <a:pt x="304" y="203"/>
                  </a:lnTo>
                  <a:lnTo>
                    <a:pt x="304" y="202"/>
                  </a:lnTo>
                  <a:lnTo>
                    <a:pt x="303" y="202"/>
                  </a:lnTo>
                  <a:lnTo>
                    <a:pt x="303" y="201"/>
                  </a:lnTo>
                  <a:lnTo>
                    <a:pt x="303" y="201"/>
                  </a:lnTo>
                  <a:lnTo>
                    <a:pt x="303" y="200"/>
                  </a:lnTo>
                  <a:lnTo>
                    <a:pt x="303" y="200"/>
                  </a:lnTo>
                  <a:lnTo>
                    <a:pt x="304" y="199"/>
                  </a:lnTo>
                  <a:lnTo>
                    <a:pt x="304" y="199"/>
                  </a:lnTo>
                  <a:lnTo>
                    <a:pt x="306" y="198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307" y="197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5"/>
                  </a:lnTo>
                  <a:lnTo>
                    <a:pt x="305" y="195"/>
                  </a:lnTo>
                  <a:lnTo>
                    <a:pt x="298" y="190"/>
                  </a:lnTo>
                  <a:lnTo>
                    <a:pt x="294" y="186"/>
                  </a:lnTo>
                  <a:lnTo>
                    <a:pt x="293" y="186"/>
                  </a:lnTo>
                  <a:lnTo>
                    <a:pt x="292" y="185"/>
                  </a:lnTo>
                  <a:lnTo>
                    <a:pt x="292" y="184"/>
                  </a:lnTo>
                  <a:lnTo>
                    <a:pt x="291" y="184"/>
                  </a:lnTo>
                  <a:lnTo>
                    <a:pt x="291" y="183"/>
                  </a:lnTo>
                  <a:lnTo>
                    <a:pt x="291" y="182"/>
                  </a:lnTo>
                  <a:lnTo>
                    <a:pt x="291" y="181"/>
                  </a:lnTo>
                  <a:lnTo>
                    <a:pt x="291" y="180"/>
                  </a:lnTo>
                  <a:lnTo>
                    <a:pt x="291" y="178"/>
                  </a:lnTo>
                  <a:lnTo>
                    <a:pt x="292" y="174"/>
                  </a:lnTo>
                  <a:lnTo>
                    <a:pt x="293" y="171"/>
                  </a:lnTo>
                  <a:lnTo>
                    <a:pt x="293" y="169"/>
                  </a:lnTo>
                  <a:lnTo>
                    <a:pt x="293" y="166"/>
                  </a:lnTo>
                  <a:lnTo>
                    <a:pt x="293" y="162"/>
                  </a:lnTo>
                  <a:lnTo>
                    <a:pt x="294" y="160"/>
                  </a:lnTo>
                  <a:lnTo>
                    <a:pt x="294" y="159"/>
                  </a:lnTo>
                  <a:lnTo>
                    <a:pt x="294" y="158"/>
                  </a:lnTo>
                  <a:lnTo>
                    <a:pt x="295" y="156"/>
                  </a:lnTo>
                  <a:lnTo>
                    <a:pt x="296" y="154"/>
                  </a:lnTo>
                  <a:lnTo>
                    <a:pt x="298" y="153"/>
                  </a:lnTo>
                  <a:lnTo>
                    <a:pt x="300" y="150"/>
                  </a:lnTo>
                  <a:lnTo>
                    <a:pt x="301" y="148"/>
                  </a:lnTo>
                  <a:lnTo>
                    <a:pt x="302" y="147"/>
                  </a:lnTo>
                  <a:lnTo>
                    <a:pt x="304" y="143"/>
                  </a:lnTo>
                  <a:lnTo>
                    <a:pt x="305" y="141"/>
                  </a:lnTo>
                  <a:lnTo>
                    <a:pt x="306" y="140"/>
                  </a:lnTo>
                  <a:lnTo>
                    <a:pt x="307" y="139"/>
                  </a:lnTo>
                  <a:lnTo>
                    <a:pt x="308" y="138"/>
                  </a:lnTo>
                  <a:lnTo>
                    <a:pt x="308" y="137"/>
                  </a:lnTo>
                  <a:lnTo>
                    <a:pt x="309" y="137"/>
                  </a:lnTo>
                  <a:lnTo>
                    <a:pt x="310" y="136"/>
                  </a:lnTo>
                  <a:lnTo>
                    <a:pt x="312" y="135"/>
                  </a:lnTo>
                  <a:lnTo>
                    <a:pt x="313" y="134"/>
                  </a:lnTo>
                  <a:lnTo>
                    <a:pt x="315" y="134"/>
                  </a:lnTo>
                  <a:lnTo>
                    <a:pt x="317" y="133"/>
                  </a:lnTo>
                  <a:lnTo>
                    <a:pt x="321" y="133"/>
                  </a:lnTo>
                  <a:lnTo>
                    <a:pt x="324" y="133"/>
                  </a:lnTo>
                  <a:lnTo>
                    <a:pt x="327" y="132"/>
                  </a:lnTo>
                  <a:lnTo>
                    <a:pt x="329" y="132"/>
                  </a:lnTo>
                  <a:lnTo>
                    <a:pt x="330" y="131"/>
                  </a:lnTo>
                  <a:lnTo>
                    <a:pt x="331" y="131"/>
                  </a:lnTo>
                  <a:lnTo>
                    <a:pt x="332" y="130"/>
                  </a:lnTo>
                  <a:lnTo>
                    <a:pt x="333" y="129"/>
                  </a:lnTo>
                  <a:lnTo>
                    <a:pt x="333" y="128"/>
                  </a:lnTo>
                  <a:lnTo>
                    <a:pt x="333" y="128"/>
                  </a:lnTo>
                  <a:lnTo>
                    <a:pt x="334" y="127"/>
                  </a:lnTo>
                  <a:lnTo>
                    <a:pt x="334" y="126"/>
                  </a:lnTo>
                  <a:lnTo>
                    <a:pt x="334" y="126"/>
                  </a:lnTo>
                  <a:lnTo>
                    <a:pt x="334" y="125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2" y="123"/>
                  </a:lnTo>
                  <a:lnTo>
                    <a:pt x="332" y="123"/>
                  </a:lnTo>
                  <a:lnTo>
                    <a:pt x="331" y="122"/>
                  </a:lnTo>
                  <a:lnTo>
                    <a:pt x="330" y="122"/>
                  </a:lnTo>
                  <a:lnTo>
                    <a:pt x="329" y="121"/>
                  </a:lnTo>
                  <a:lnTo>
                    <a:pt x="325" y="120"/>
                  </a:lnTo>
                  <a:lnTo>
                    <a:pt x="324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8"/>
                  </a:lnTo>
                  <a:lnTo>
                    <a:pt x="323" y="118"/>
                  </a:lnTo>
                  <a:lnTo>
                    <a:pt x="324" y="117"/>
                  </a:lnTo>
                  <a:lnTo>
                    <a:pt x="324" y="116"/>
                  </a:lnTo>
                  <a:lnTo>
                    <a:pt x="325" y="115"/>
                  </a:lnTo>
                  <a:lnTo>
                    <a:pt x="327" y="113"/>
                  </a:lnTo>
                  <a:lnTo>
                    <a:pt x="328" y="112"/>
                  </a:lnTo>
                  <a:lnTo>
                    <a:pt x="329" y="111"/>
                  </a:lnTo>
                  <a:lnTo>
                    <a:pt x="330" y="110"/>
                  </a:lnTo>
                  <a:lnTo>
                    <a:pt x="332" y="110"/>
                  </a:lnTo>
                  <a:lnTo>
                    <a:pt x="333" y="109"/>
                  </a:lnTo>
                  <a:lnTo>
                    <a:pt x="334" y="109"/>
                  </a:lnTo>
                  <a:lnTo>
                    <a:pt x="336" y="108"/>
                  </a:lnTo>
                  <a:lnTo>
                    <a:pt x="337" y="108"/>
                  </a:lnTo>
                  <a:lnTo>
                    <a:pt x="338" y="109"/>
                  </a:lnTo>
                  <a:lnTo>
                    <a:pt x="339" y="109"/>
                  </a:lnTo>
                  <a:lnTo>
                    <a:pt x="340" y="109"/>
                  </a:lnTo>
                  <a:lnTo>
                    <a:pt x="340" y="110"/>
                  </a:lnTo>
                  <a:lnTo>
                    <a:pt x="341" y="110"/>
                  </a:lnTo>
                  <a:lnTo>
                    <a:pt x="341" y="110"/>
                  </a:lnTo>
                  <a:lnTo>
                    <a:pt x="342" y="112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4" y="115"/>
                  </a:lnTo>
                  <a:lnTo>
                    <a:pt x="345" y="116"/>
                  </a:lnTo>
                  <a:lnTo>
                    <a:pt x="345" y="117"/>
                  </a:lnTo>
                  <a:lnTo>
                    <a:pt x="346" y="117"/>
                  </a:lnTo>
                  <a:lnTo>
                    <a:pt x="347" y="117"/>
                  </a:lnTo>
                  <a:lnTo>
                    <a:pt x="347" y="118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1" y="117"/>
                  </a:lnTo>
                  <a:lnTo>
                    <a:pt x="351" y="117"/>
                  </a:lnTo>
                  <a:lnTo>
                    <a:pt x="352" y="117"/>
                  </a:lnTo>
                  <a:lnTo>
                    <a:pt x="353" y="116"/>
                  </a:lnTo>
                  <a:lnTo>
                    <a:pt x="353" y="116"/>
                  </a:lnTo>
                  <a:lnTo>
                    <a:pt x="354" y="115"/>
                  </a:lnTo>
                  <a:lnTo>
                    <a:pt x="354" y="114"/>
                  </a:lnTo>
                  <a:lnTo>
                    <a:pt x="355" y="111"/>
                  </a:lnTo>
                  <a:lnTo>
                    <a:pt x="356" y="108"/>
                  </a:lnTo>
                  <a:lnTo>
                    <a:pt x="356" y="107"/>
                  </a:lnTo>
                  <a:lnTo>
                    <a:pt x="356" y="106"/>
                  </a:lnTo>
                  <a:lnTo>
                    <a:pt x="356" y="106"/>
                  </a:lnTo>
                  <a:lnTo>
                    <a:pt x="356" y="105"/>
                  </a:lnTo>
                  <a:lnTo>
                    <a:pt x="356" y="104"/>
                  </a:lnTo>
                  <a:lnTo>
                    <a:pt x="356" y="103"/>
                  </a:lnTo>
                  <a:lnTo>
                    <a:pt x="356" y="102"/>
                  </a:lnTo>
                  <a:lnTo>
                    <a:pt x="355" y="100"/>
                  </a:lnTo>
                  <a:lnTo>
                    <a:pt x="354" y="99"/>
                  </a:lnTo>
                  <a:lnTo>
                    <a:pt x="353" y="98"/>
                  </a:lnTo>
                  <a:lnTo>
                    <a:pt x="351" y="96"/>
                  </a:lnTo>
                  <a:lnTo>
                    <a:pt x="350" y="95"/>
                  </a:lnTo>
                  <a:lnTo>
                    <a:pt x="349" y="94"/>
                  </a:lnTo>
                  <a:lnTo>
                    <a:pt x="349" y="93"/>
                  </a:lnTo>
                  <a:lnTo>
                    <a:pt x="348" y="92"/>
                  </a:lnTo>
                  <a:lnTo>
                    <a:pt x="348" y="91"/>
                  </a:lnTo>
                  <a:lnTo>
                    <a:pt x="348" y="90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8" y="89"/>
                  </a:lnTo>
                  <a:lnTo>
                    <a:pt x="349" y="89"/>
                  </a:lnTo>
                  <a:lnTo>
                    <a:pt x="350" y="89"/>
                  </a:lnTo>
                  <a:lnTo>
                    <a:pt x="352" y="89"/>
                  </a:lnTo>
                  <a:lnTo>
                    <a:pt x="353" y="89"/>
                  </a:lnTo>
                  <a:lnTo>
                    <a:pt x="354" y="89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7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1" y="84"/>
                  </a:lnTo>
                  <a:lnTo>
                    <a:pt x="363" y="82"/>
                  </a:lnTo>
                  <a:lnTo>
                    <a:pt x="365" y="80"/>
                  </a:lnTo>
                  <a:lnTo>
                    <a:pt x="366" y="79"/>
                  </a:lnTo>
                  <a:lnTo>
                    <a:pt x="367" y="77"/>
                  </a:lnTo>
                  <a:lnTo>
                    <a:pt x="368" y="75"/>
                  </a:lnTo>
                  <a:lnTo>
                    <a:pt x="368" y="74"/>
                  </a:lnTo>
                  <a:lnTo>
                    <a:pt x="368" y="73"/>
                  </a:lnTo>
                  <a:lnTo>
                    <a:pt x="368" y="72"/>
                  </a:lnTo>
                  <a:lnTo>
                    <a:pt x="368" y="71"/>
                  </a:lnTo>
                  <a:lnTo>
                    <a:pt x="368" y="70"/>
                  </a:lnTo>
                  <a:lnTo>
                    <a:pt x="368" y="69"/>
                  </a:lnTo>
                  <a:lnTo>
                    <a:pt x="368" y="68"/>
                  </a:lnTo>
                  <a:lnTo>
                    <a:pt x="368" y="67"/>
                  </a:lnTo>
                  <a:lnTo>
                    <a:pt x="367" y="66"/>
                  </a:lnTo>
                  <a:lnTo>
                    <a:pt x="367" y="65"/>
                  </a:lnTo>
                  <a:lnTo>
                    <a:pt x="366" y="65"/>
                  </a:lnTo>
                  <a:lnTo>
                    <a:pt x="365" y="64"/>
                  </a:lnTo>
                  <a:lnTo>
                    <a:pt x="364" y="63"/>
                  </a:lnTo>
                  <a:lnTo>
                    <a:pt x="363" y="62"/>
                  </a:lnTo>
                  <a:lnTo>
                    <a:pt x="360" y="60"/>
                  </a:lnTo>
                  <a:lnTo>
                    <a:pt x="358" y="59"/>
                  </a:lnTo>
                  <a:lnTo>
                    <a:pt x="357" y="59"/>
                  </a:lnTo>
                  <a:lnTo>
                    <a:pt x="356" y="57"/>
                  </a:lnTo>
                  <a:lnTo>
                    <a:pt x="355" y="56"/>
                  </a:lnTo>
                  <a:lnTo>
                    <a:pt x="355" y="55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4" y="53"/>
                  </a:lnTo>
                  <a:lnTo>
                    <a:pt x="354" y="52"/>
                  </a:lnTo>
                  <a:lnTo>
                    <a:pt x="355" y="51"/>
                  </a:lnTo>
                  <a:lnTo>
                    <a:pt x="355" y="50"/>
                  </a:lnTo>
                  <a:lnTo>
                    <a:pt x="357" y="44"/>
                  </a:lnTo>
                  <a:lnTo>
                    <a:pt x="358" y="41"/>
                  </a:lnTo>
                  <a:lnTo>
                    <a:pt x="359" y="39"/>
                  </a:lnTo>
                  <a:lnTo>
                    <a:pt x="359" y="37"/>
                  </a:lnTo>
                  <a:lnTo>
                    <a:pt x="359" y="36"/>
                  </a:lnTo>
                  <a:lnTo>
                    <a:pt x="359" y="35"/>
                  </a:lnTo>
                  <a:lnTo>
                    <a:pt x="359" y="34"/>
                  </a:lnTo>
                  <a:lnTo>
                    <a:pt x="359" y="35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2" y="35"/>
                  </a:lnTo>
                  <a:lnTo>
                    <a:pt x="363" y="35"/>
                  </a:lnTo>
                  <a:lnTo>
                    <a:pt x="363" y="35"/>
                  </a:lnTo>
                  <a:lnTo>
                    <a:pt x="364" y="34"/>
                  </a:lnTo>
                  <a:lnTo>
                    <a:pt x="365" y="33"/>
                  </a:lnTo>
                  <a:lnTo>
                    <a:pt x="367" y="32"/>
                  </a:lnTo>
                  <a:lnTo>
                    <a:pt x="368" y="30"/>
                  </a:lnTo>
                  <a:lnTo>
                    <a:pt x="371" y="27"/>
                  </a:lnTo>
                  <a:lnTo>
                    <a:pt x="371" y="27"/>
                  </a:lnTo>
                  <a:lnTo>
                    <a:pt x="372" y="26"/>
                  </a:lnTo>
                  <a:lnTo>
                    <a:pt x="373" y="25"/>
                  </a:lnTo>
                  <a:lnTo>
                    <a:pt x="375" y="25"/>
                  </a:lnTo>
                  <a:lnTo>
                    <a:pt x="376" y="24"/>
                  </a:lnTo>
                  <a:lnTo>
                    <a:pt x="377" y="24"/>
                  </a:lnTo>
                  <a:lnTo>
                    <a:pt x="378" y="24"/>
                  </a:lnTo>
                  <a:lnTo>
                    <a:pt x="379" y="24"/>
                  </a:lnTo>
                  <a:lnTo>
                    <a:pt x="380" y="24"/>
                  </a:lnTo>
                  <a:lnTo>
                    <a:pt x="380" y="24"/>
                  </a:lnTo>
                  <a:lnTo>
                    <a:pt x="382" y="24"/>
                  </a:lnTo>
                  <a:lnTo>
                    <a:pt x="383" y="25"/>
                  </a:lnTo>
                  <a:lnTo>
                    <a:pt x="384" y="26"/>
                  </a:lnTo>
                  <a:lnTo>
                    <a:pt x="385" y="26"/>
                  </a:lnTo>
                  <a:lnTo>
                    <a:pt x="386" y="26"/>
                  </a:lnTo>
                  <a:lnTo>
                    <a:pt x="388" y="26"/>
                  </a:lnTo>
                  <a:lnTo>
                    <a:pt x="391" y="25"/>
                  </a:lnTo>
                  <a:lnTo>
                    <a:pt x="393" y="25"/>
                  </a:lnTo>
                  <a:lnTo>
                    <a:pt x="397" y="24"/>
                  </a:lnTo>
                  <a:lnTo>
                    <a:pt x="399" y="24"/>
                  </a:lnTo>
                  <a:lnTo>
                    <a:pt x="400" y="24"/>
                  </a:lnTo>
                  <a:lnTo>
                    <a:pt x="401" y="24"/>
                  </a:lnTo>
                  <a:lnTo>
                    <a:pt x="402" y="24"/>
                  </a:lnTo>
                  <a:lnTo>
                    <a:pt x="408" y="25"/>
                  </a:lnTo>
                  <a:lnTo>
                    <a:pt x="410" y="25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7" y="25"/>
                  </a:lnTo>
                  <a:lnTo>
                    <a:pt x="419" y="25"/>
                  </a:lnTo>
                  <a:lnTo>
                    <a:pt x="420" y="25"/>
                  </a:lnTo>
                  <a:lnTo>
                    <a:pt x="420" y="25"/>
                  </a:lnTo>
                  <a:lnTo>
                    <a:pt x="421" y="24"/>
                  </a:lnTo>
                  <a:lnTo>
                    <a:pt x="422" y="23"/>
                  </a:lnTo>
                  <a:lnTo>
                    <a:pt x="422" y="23"/>
                  </a:lnTo>
                  <a:lnTo>
                    <a:pt x="423" y="21"/>
                  </a:lnTo>
                  <a:lnTo>
                    <a:pt x="424" y="20"/>
                  </a:lnTo>
                  <a:lnTo>
                    <a:pt x="424" y="18"/>
                  </a:lnTo>
                  <a:lnTo>
                    <a:pt x="427" y="7"/>
                  </a:lnTo>
                  <a:lnTo>
                    <a:pt x="428" y="4"/>
                  </a:lnTo>
                  <a:lnTo>
                    <a:pt x="428" y="2"/>
                  </a:lnTo>
                  <a:lnTo>
                    <a:pt x="429" y="1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30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287">
              <a:extLst>
                <a:ext uri="{FF2B5EF4-FFF2-40B4-BE49-F238E27FC236}">
                  <a16:creationId xmlns:a16="http://schemas.microsoft.com/office/drawing/2014/main" id="{CE50FE00-22F0-0D11-C11F-7E4C3D75C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6869" y="3266444"/>
              <a:ext cx="619959" cy="1009339"/>
            </a:xfrm>
            <a:custGeom>
              <a:avLst/>
              <a:gdLst>
                <a:gd name="T0" fmla="*/ 258 w 517"/>
                <a:gd name="T1" fmla="*/ 105 h 767"/>
                <a:gd name="T2" fmla="*/ 281 w 517"/>
                <a:gd name="T3" fmla="*/ 107 h 767"/>
                <a:gd name="T4" fmla="*/ 290 w 517"/>
                <a:gd name="T5" fmla="*/ 147 h 767"/>
                <a:gd name="T6" fmla="*/ 254 w 517"/>
                <a:gd name="T7" fmla="*/ 165 h 767"/>
                <a:gd name="T8" fmla="*/ 217 w 517"/>
                <a:gd name="T9" fmla="*/ 213 h 767"/>
                <a:gd name="T10" fmla="*/ 194 w 517"/>
                <a:gd name="T11" fmla="*/ 277 h 767"/>
                <a:gd name="T12" fmla="*/ 201 w 517"/>
                <a:gd name="T13" fmla="*/ 320 h 767"/>
                <a:gd name="T14" fmla="*/ 189 w 517"/>
                <a:gd name="T15" fmla="*/ 356 h 767"/>
                <a:gd name="T16" fmla="*/ 201 w 517"/>
                <a:gd name="T17" fmla="*/ 389 h 767"/>
                <a:gd name="T18" fmla="*/ 215 w 517"/>
                <a:gd name="T19" fmla="*/ 406 h 767"/>
                <a:gd name="T20" fmla="*/ 258 w 517"/>
                <a:gd name="T21" fmla="*/ 384 h 767"/>
                <a:gd name="T22" fmla="*/ 276 w 517"/>
                <a:gd name="T23" fmla="*/ 406 h 767"/>
                <a:gd name="T24" fmla="*/ 294 w 517"/>
                <a:gd name="T25" fmla="*/ 409 h 767"/>
                <a:gd name="T26" fmla="*/ 314 w 517"/>
                <a:gd name="T27" fmla="*/ 396 h 767"/>
                <a:gd name="T28" fmla="*/ 322 w 517"/>
                <a:gd name="T29" fmla="*/ 379 h 767"/>
                <a:gd name="T30" fmla="*/ 336 w 517"/>
                <a:gd name="T31" fmla="*/ 420 h 767"/>
                <a:gd name="T32" fmla="*/ 379 w 517"/>
                <a:gd name="T33" fmla="*/ 449 h 767"/>
                <a:gd name="T34" fmla="*/ 416 w 517"/>
                <a:gd name="T35" fmla="*/ 449 h 767"/>
                <a:gd name="T36" fmla="*/ 419 w 517"/>
                <a:gd name="T37" fmla="*/ 495 h 767"/>
                <a:gd name="T38" fmla="*/ 444 w 517"/>
                <a:gd name="T39" fmla="*/ 501 h 767"/>
                <a:gd name="T40" fmla="*/ 491 w 517"/>
                <a:gd name="T41" fmla="*/ 558 h 767"/>
                <a:gd name="T42" fmla="*/ 501 w 517"/>
                <a:gd name="T43" fmla="*/ 569 h 767"/>
                <a:gd name="T44" fmla="*/ 513 w 517"/>
                <a:gd name="T45" fmla="*/ 593 h 767"/>
                <a:gd name="T46" fmla="*/ 484 w 517"/>
                <a:gd name="T47" fmla="*/ 602 h 767"/>
                <a:gd name="T48" fmla="*/ 459 w 517"/>
                <a:gd name="T49" fmla="*/ 646 h 767"/>
                <a:gd name="T50" fmla="*/ 424 w 517"/>
                <a:gd name="T51" fmla="*/ 640 h 767"/>
                <a:gd name="T52" fmla="*/ 400 w 517"/>
                <a:gd name="T53" fmla="*/ 647 h 767"/>
                <a:gd name="T54" fmla="*/ 400 w 517"/>
                <a:gd name="T55" fmla="*/ 674 h 767"/>
                <a:gd name="T56" fmla="*/ 364 w 517"/>
                <a:gd name="T57" fmla="*/ 676 h 767"/>
                <a:gd name="T58" fmla="*/ 339 w 517"/>
                <a:gd name="T59" fmla="*/ 702 h 767"/>
                <a:gd name="T60" fmla="*/ 298 w 517"/>
                <a:gd name="T61" fmla="*/ 692 h 767"/>
                <a:gd name="T62" fmla="*/ 281 w 517"/>
                <a:gd name="T63" fmla="*/ 678 h 767"/>
                <a:gd name="T64" fmla="*/ 278 w 517"/>
                <a:gd name="T65" fmla="*/ 719 h 767"/>
                <a:gd name="T66" fmla="*/ 239 w 517"/>
                <a:gd name="T67" fmla="*/ 750 h 767"/>
                <a:gd name="T68" fmla="*/ 200 w 517"/>
                <a:gd name="T69" fmla="*/ 767 h 767"/>
                <a:gd name="T70" fmla="*/ 161 w 517"/>
                <a:gd name="T71" fmla="*/ 721 h 767"/>
                <a:gd name="T72" fmla="*/ 151 w 517"/>
                <a:gd name="T73" fmla="*/ 686 h 767"/>
                <a:gd name="T74" fmla="*/ 133 w 517"/>
                <a:gd name="T75" fmla="*/ 678 h 767"/>
                <a:gd name="T76" fmla="*/ 111 w 517"/>
                <a:gd name="T77" fmla="*/ 639 h 767"/>
                <a:gd name="T78" fmla="*/ 71 w 517"/>
                <a:gd name="T79" fmla="*/ 634 h 767"/>
                <a:gd name="T80" fmla="*/ 88 w 517"/>
                <a:gd name="T81" fmla="*/ 664 h 767"/>
                <a:gd name="T82" fmla="*/ 65 w 517"/>
                <a:gd name="T83" fmla="*/ 695 h 767"/>
                <a:gd name="T84" fmla="*/ 50 w 517"/>
                <a:gd name="T85" fmla="*/ 667 h 767"/>
                <a:gd name="T86" fmla="*/ 38 w 517"/>
                <a:gd name="T87" fmla="*/ 620 h 767"/>
                <a:gd name="T88" fmla="*/ 25 w 517"/>
                <a:gd name="T89" fmla="*/ 596 h 767"/>
                <a:gd name="T90" fmla="*/ 21 w 517"/>
                <a:gd name="T91" fmla="*/ 570 h 767"/>
                <a:gd name="T92" fmla="*/ 42 w 517"/>
                <a:gd name="T93" fmla="*/ 551 h 767"/>
                <a:gd name="T94" fmla="*/ 55 w 517"/>
                <a:gd name="T95" fmla="*/ 504 h 767"/>
                <a:gd name="T96" fmla="*/ 39 w 517"/>
                <a:gd name="T97" fmla="*/ 472 h 767"/>
                <a:gd name="T98" fmla="*/ 30 w 517"/>
                <a:gd name="T99" fmla="*/ 440 h 767"/>
                <a:gd name="T100" fmla="*/ 11 w 517"/>
                <a:gd name="T101" fmla="*/ 391 h 767"/>
                <a:gd name="T102" fmla="*/ 7 w 517"/>
                <a:gd name="T103" fmla="*/ 329 h 767"/>
                <a:gd name="T104" fmla="*/ 15 w 517"/>
                <a:gd name="T105" fmla="*/ 294 h 767"/>
                <a:gd name="T106" fmla="*/ 36 w 517"/>
                <a:gd name="T107" fmla="*/ 252 h 767"/>
                <a:gd name="T108" fmla="*/ 51 w 517"/>
                <a:gd name="T109" fmla="*/ 192 h 767"/>
                <a:gd name="T110" fmla="*/ 74 w 517"/>
                <a:gd name="T111" fmla="*/ 150 h 767"/>
                <a:gd name="T112" fmla="*/ 113 w 517"/>
                <a:gd name="T113" fmla="*/ 146 h 767"/>
                <a:gd name="T114" fmla="*/ 120 w 517"/>
                <a:gd name="T115" fmla="*/ 114 h 767"/>
                <a:gd name="T116" fmla="*/ 84 w 517"/>
                <a:gd name="T117" fmla="*/ 70 h 767"/>
                <a:gd name="T118" fmla="*/ 55 w 517"/>
                <a:gd name="T119" fmla="*/ 22 h 767"/>
                <a:gd name="T120" fmla="*/ 96 w 517"/>
                <a:gd name="T121" fmla="*/ 15 h 767"/>
                <a:gd name="T122" fmla="*/ 157 w 517"/>
                <a:gd name="T123" fmla="*/ 31 h 767"/>
                <a:gd name="T124" fmla="*/ 200 w 517"/>
                <a:gd name="T125" fmla="*/ 54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7" h="767">
                  <a:moveTo>
                    <a:pt x="238" y="79"/>
                  </a:moveTo>
                  <a:lnTo>
                    <a:pt x="240" y="79"/>
                  </a:lnTo>
                  <a:lnTo>
                    <a:pt x="241" y="79"/>
                  </a:lnTo>
                  <a:lnTo>
                    <a:pt x="243" y="78"/>
                  </a:lnTo>
                  <a:lnTo>
                    <a:pt x="249" y="77"/>
                  </a:lnTo>
                  <a:lnTo>
                    <a:pt x="250" y="77"/>
                  </a:lnTo>
                  <a:lnTo>
                    <a:pt x="251" y="77"/>
                  </a:lnTo>
                  <a:lnTo>
                    <a:pt x="252" y="77"/>
                  </a:lnTo>
                  <a:lnTo>
                    <a:pt x="253" y="77"/>
                  </a:lnTo>
                  <a:lnTo>
                    <a:pt x="254" y="77"/>
                  </a:lnTo>
                  <a:lnTo>
                    <a:pt x="254" y="77"/>
                  </a:lnTo>
                  <a:lnTo>
                    <a:pt x="255" y="77"/>
                  </a:lnTo>
                  <a:lnTo>
                    <a:pt x="255" y="78"/>
                  </a:lnTo>
                  <a:lnTo>
                    <a:pt x="255" y="78"/>
                  </a:lnTo>
                  <a:lnTo>
                    <a:pt x="256" y="79"/>
                  </a:lnTo>
                  <a:lnTo>
                    <a:pt x="257" y="83"/>
                  </a:lnTo>
                  <a:lnTo>
                    <a:pt x="258" y="87"/>
                  </a:lnTo>
                  <a:lnTo>
                    <a:pt x="258" y="87"/>
                  </a:lnTo>
                  <a:lnTo>
                    <a:pt x="258" y="89"/>
                  </a:lnTo>
                  <a:lnTo>
                    <a:pt x="258" y="90"/>
                  </a:lnTo>
                  <a:lnTo>
                    <a:pt x="258" y="92"/>
                  </a:lnTo>
                  <a:lnTo>
                    <a:pt x="258" y="103"/>
                  </a:lnTo>
                  <a:lnTo>
                    <a:pt x="258" y="104"/>
                  </a:lnTo>
                  <a:lnTo>
                    <a:pt x="258" y="105"/>
                  </a:lnTo>
                  <a:lnTo>
                    <a:pt x="258" y="107"/>
                  </a:lnTo>
                  <a:lnTo>
                    <a:pt x="259" y="109"/>
                  </a:lnTo>
                  <a:lnTo>
                    <a:pt x="259" y="110"/>
                  </a:lnTo>
                  <a:lnTo>
                    <a:pt x="260" y="110"/>
                  </a:lnTo>
                  <a:lnTo>
                    <a:pt x="260" y="111"/>
                  </a:lnTo>
                  <a:lnTo>
                    <a:pt x="260" y="111"/>
                  </a:lnTo>
                  <a:lnTo>
                    <a:pt x="261" y="112"/>
                  </a:lnTo>
                  <a:lnTo>
                    <a:pt x="262" y="112"/>
                  </a:lnTo>
                  <a:lnTo>
                    <a:pt x="263" y="112"/>
                  </a:lnTo>
                  <a:lnTo>
                    <a:pt x="263" y="112"/>
                  </a:lnTo>
                  <a:lnTo>
                    <a:pt x="264" y="111"/>
                  </a:lnTo>
                  <a:lnTo>
                    <a:pt x="264" y="111"/>
                  </a:lnTo>
                  <a:lnTo>
                    <a:pt x="267" y="109"/>
                  </a:lnTo>
                  <a:lnTo>
                    <a:pt x="268" y="108"/>
                  </a:lnTo>
                  <a:lnTo>
                    <a:pt x="269" y="107"/>
                  </a:lnTo>
                  <a:lnTo>
                    <a:pt x="270" y="107"/>
                  </a:lnTo>
                  <a:lnTo>
                    <a:pt x="271" y="107"/>
                  </a:lnTo>
                  <a:lnTo>
                    <a:pt x="272" y="106"/>
                  </a:lnTo>
                  <a:lnTo>
                    <a:pt x="274" y="106"/>
                  </a:lnTo>
                  <a:lnTo>
                    <a:pt x="275" y="106"/>
                  </a:lnTo>
                  <a:lnTo>
                    <a:pt x="276" y="106"/>
                  </a:lnTo>
                  <a:lnTo>
                    <a:pt x="278" y="106"/>
                  </a:lnTo>
                  <a:lnTo>
                    <a:pt x="279" y="106"/>
                  </a:lnTo>
                  <a:lnTo>
                    <a:pt x="281" y="107"/>
                  </a:lnTo>
                  <a:lnTo>
                    <a:pt x="282" y="107"/>
                  </a:lnTo>
                  <a:lnTo>
                    <a:pt x="284" y="108"/>
                  </a:lnTo>
                  <a:lnTo>
                    <a:pt x="285" y="109"/>
                  </a:lnTo>
                  <a:lnTo>
                    <a:pt x="287" y="110"/>
                  </a:lnTo>
                  <a:lnTo>
                    <a:pt x="288" y="111"/>
                  </a:lnTo>
                  <a:lnTo>
                    <a:pt x="289" y="112"/>
                  </a:lnTo>
                  <a:lnTo>
                    <a:pt x="290" y="112"/>
                  </a:lnTo>
                  <a:lnTo>
                    <a:pt x="291" y="113"/>
                  </a:lnTo>
                  <a:lnTo>
                    <a:pt x="292" y="115"/>
                  </a:lnTo>
                  <a:lnTo>
                    <a:pt x="292" y="116"/>
                  </a:lnTo>
                  <a:lnTo>
                    <a:pt x="293" y="117"/>
                  </a:lnTo>
                  <a:lnTo>
                    <a:pt x="294" y="119"/>
                  </a:lnTo>
                  <a:lnTo>
                    <a:pt x="294" y="120"/>
                  </a:lnTo>
                  <a:lnTo>
                    <a:pt x="294" y="121"/>
                  </a:lnTo>
                  <a:lnTo>
                    <a:pt x="294" y="121"/>
                  </a:lnTo>
                  <a:lnTo>
                    <a:pt x="294" y="122"/>
                  </a:lnTo>
                  <a:lnTo>
                    <a:pt x="293" y="134"/>
                  </a:lnTo>
                  <a:lnTo>
                    <a:pt x="293" y="137"/>
                  </a:lnTo>
                  <a:lnTo>
                    <a:pt x="293" y="140"/>
                  </a:lnTo>
                  <a:lnTo>
                    <a:pt x="292" y="143"/>
                  </a:lnTo>
                  <a:lnTo>
                    <a:pt x="292" y="144"/>
                  </a:lnTo>
                  <a:lnTo>
                    <a:pt x="291" y="145"/>
                  </a:lnTo>
                  <a:lnTo>
                    <a:pt x="291" y="147"/>
                  </a:lnTo>
                  <a:lnTo>
                    <a:pt x="290" y="147"/>
                  </a:lnTo>
                  <a:lnTo>
                    <a:pt x="290" y="148"/>
                  </a:lnTo>
                  <a:lnTo>
                    <a:pt x="289" y="148"/>
                  </a:lnTo>
                  <a:lnTo>
                    <a:pt x="288" y="149"/>
                  </a:lnTo>
                  <a:lnTo>
                    <a:pt x="287" y="149"/>
                  </a:lnTo>
                  <a:lnTo>
                    <a:pt x="286" y="149"/>
                  </a:lnTo>
                  <a:lnTo>
                    <a:pt x="285" y="149"/>
                  </a:lnTo>
                  <a:lnTo>
                    <a:pt x="284" y="149"/>
                  </a:lnTo>
                  <a:lnTo>
                    <a:pt x="282" y="149"/>
                  </a:lnTo>
                  <a:lnTo>
                    <a:pt x="280" y="149"/>
                  </a:lnTo>
                  <a:lnTo>
                    <a:pt x="278" y="148"/>
                  </a:lnTo>
                  <a:lnTo>
                    <a:pt x="276" y="148"/>
                  </a:lnTo>
                  <a:lnTo>
                    <a:pt x="275" y="148"/>
                  </a:lnTo>
                  <a:lnTo>
                    <a:pt x="274" y="148"/>
                  </a:lnTo>
                  <a:lnTo>
                    <a:pt x="273" y="149"/>
                  </a:lnTo>
                  <a:lnTo>
                    <a:pt x="272" y="149"/>
                  </a:lnTo>
                  <a:lnTo>
                    <a:pt x="271" y="150"/>
                  </a:lnTo>
                  <a:lnTo>
                    <a:pt x="269" y="152"/>
                  </a:lnTo>
                  <a:lnTo>
                    <a:pt x="266" y="155"/>
                  </a:lnTo>
                  <a:lnTo>
                    <a:pt x="262" y="160"/>
                  </a:lnTo>
                  <a:lnTo>
                    <a:pt x="260" y="161"/>
                  </a:lnTo>
                  <a:lnTo>
                    <a:pt x="259" y="162"/>
                  </a:lnTo>
                  <a:lnTo>
                    <a:pt x="257" y="164"/>
                  </a:lnTo>
                  <a:lnTo>
                    <a:pt x="256" y="165"/>
                  </a:lnTo>
                  <a:lnTo>
                    <a:pt x="254" y="165"/>
                  </a:lnTo>
                  <a:lnTo>
                    <a:pt x="251" y="166"/>
                  </a:lnTo>
                  <a:lnTo>
                    <a:pt x="250" y="167"/>
                  </a:lnTo>
                  <a:lnTo>
                    <a:pt x="248" y="168"/>
                  </a:lnTo>
                  <a:lnTo>
                    <a:pt x="247" y="169"/>
                  </a:lnTo>
                  <a:lnTo>
                    <a:pt x="246" y="170"/>
                  </a:lnTo>
                  <a:lnTo>
                    <a:pt x="245" y="171"/>
                  </a:lnTo>
                  <a:lnTo>
                    <a:pt x="241" y="174"/>
                  </a:lnTo>
                  <a:lnTo>
                    <a:pt x="240" y="175"/>
                  </a:lnTo>
                  <a:lnTo>
                    <a:pt x="239" y="176"/>
                  </a:lnTo>
                  <a:lnTo>
                    <a:pt x="236" y="178"/>
                  </a:lnTo>
                  <a:lnTo>
                    <a:pt x="235" y="179"/>
                  </a:lnTo>
                  <a:lnTo>
                    <a:pt x="233" y="181"/>
                  </a:lnTo>
                  <a:lnTo>
                    <a:pt x="230" y="185"/>
                  </a:lnTo>
                  <a:lnTo>
                    <a:pt x="223" y="193"/>
                  </a:lnTo>
                  <a:lnTo>
                    <a:pt x="221" y="196"/>
                  </a:lnTo>
                  <a:lnTo>
                    <a:pt x="220" y="198"/>
                  </a:lnTo>
                  <a:lnTo>
                    <a:pt x="220" y="199"/>
                  </a:lnTo>
                  <a:lnTo>
                    <a:pt x="219" y="200"/>
                  </a:lnTo>
                  <a:lnTo>
                    <a:pt x="219" y="202"/>
                  </a:lnTo>
                  <a:lnTo>
                    <a:pt x="218" y="205"/>
                  </a:lnTo>
                  <a:lnTo>
                    <a:pt x="218" y="209"/>
                  </a:lnTo>
                  <a:lnTo>
                    <a:pt x="218" y="211"/>
                  </a:lnTo>
                  <a:lnTo>
                    <a:pt x="217" y="212"/>
                  </a:lnTo>
                  <a:lnTo>
                    <a:pt x="217" y="213"/>
                  </a:lnTo>
                  <a:lnTo>
                    <a:pt x="216" y="215"/>
                  </a:lnTo>
                  <a:lnTo>
                    <a:pt x="214" y="220"/>
                  </a:lnTo>
                  <a:lnTo>
                    <a:pt x="214" y="222"/>
                  </a:lnTo>
                  <a:lnTo>
                    <a:pt x="213" y="223"/>
                  </a:lnTo>
                  <a:lnTo>
                    <a:pt x="213" y="225"/>
                  </a:lnTo>
                  <a:lnTo>
                    <a:pt x="213" y="227"/>
                  </a:lnTo>
                  <a:lnTo>
                    <a:pt x="213" y="229"/>
                  </a:lnTo>
                  <a:lnTo>
                    <a:pt x="213" y="236"/>
                  </a:lnTo>
                  <a:lnTo>
                    <a:pt x="213" y="242"/>
                  </a:lnTo>
                  <a:lnTo>
                    <a:pt x="213" y="245"/>
                  </a:lnTo>
                  <a:lnTo>
                    <a:pt x="213" y="247"/>
                  </a:lnTo>
                  <a:lnTo>
                    <a:pt x="213" y="249"/>
                  </a:lnTo>
                  <a:lnTo>
                    <a:pt x="213" y="250"/>
                  </a:lnTo>
                  <a:lnTo>
                    <a:pt x="212" y="252"/>
                  </a:lnTo>
                  <a:lnTo>
                    <a:pt x="211" y="254"/>
                  </a:lnTo>
                  <a:lnTo>
                    <a:pt x="211" y="255"/>
                  </a:lnTo>
                  <a:lnTo>
                    <a:pt x="210" y="257"/>
                  </a:lnTo>
                  <a:lnTo>
                    <a:pt x="209" y="259"/>
                  </a:lnTo>
                  <a:lnTo>
                    <a:pt x="208" y="260"/>
                  </a:lnTo>
                  <a:lnTo>
                    <a:pt x="207" y="261"/>
                  </a:lnTo>
                  <a:lnTo>
                    <a:pt x="199" y="270"/>
                  </a:lnTo>
                  <a:lnTo>
                    <a:pt x="197" y="273"/>
                  </a:lnTo>
                  <a:lnTo>
                    <a:pt x="196" y="275"/>
                  </a:lnTo>
                  <a:lnTo>
                    <a:pt x="194" y="277"/>
                  </a:lnTo>
                  <a:lnTo>
                    <a:pt x="193" y="279"/>
                  </a:lnTo>
                  <a:lnTo>
                    <a:pt x="192" y="283"/>
                  </a:lnTo>
                  <a:lnTo>
                    <a:pt x="191" y="284"/>
                  </a:lnTo>
                  <a:lnTo>
                    <a:pt x="191" y="285"/>
                  </a:lnTo>
                  <a:lnTo>
                    <a:pt x="190" y="287"/>
                  </a:lnTo>
                  <a:lnTo>
                    <a:pt x="190" y="288"/>
                  </a:lnTo>
                  <a:lnTo>
                    <a:pt x="190" y="290"/>
                  </a:lnTo>
                  <a:lnTo>
                    <a:pt x="189" y="295"/>
                  </a:lnTo>
                  <a:lnTo>
                    <a:pt x="188" y="300"/>
                  </a:lnTo>
                  <a:lnTo>
                    <a:pt x="188" y="301"/>
                  </a:lnTo>
                  <a:lnTo>
                    <a:pt x="188" y="302"/>
                  </a:lnTo>
                  <a:lnTo>
                    <a:pt x="189" y="303"/>
                  </a:lnTo>
                  <a:lnTo>
                    <a:pt x="189" y="304"/>
                  </a:lnTo>
                  <a:lnTo>
                    <a:pt x="189" y="304"/>
                  </a:lnTo>
                  <a:lnTo>
                    <a:pt x="189" y="305"/>
                  </a:lnTo>
                  <a:lnTo>
                    <a:pt x="190" y="306"/>
                  </a:lnTo>
                  <a:lnTo>
                    <a:pt x="191" y="307"/>
                  </a:lnTo>
                  <a:lnTo>
                    <a:pt x="192" y="309"/>
                  </a:lnTo>
                  <a:lnTo>
                    <a:pt x="198" y="315"/>
                  </a:lnTo>
                  <a:lnTo>
                    <a:pt x="199" y="316"/>
                  </a:lnTo>
                  <a:lnTo>
                    <a:pt x="200" y="318"/>
                  </a:lnTo>
                  <a:lnTo>
                    <a:pt x="200" y="318"/>
                  </a:lnTo>
                  <a:lnTo>
                    <a:pt x="201" y="319"/>
                  </a:lnTo>
                  <a:lnTo>
                    <a:pt x="201" y="320"/>
                  </a:lnTo>
                  <a:lnTo>
                    <a:pt x="201" y="321"/>
                  </a:lnTo>
                  <a:lnTo>
                    <a:pt x="202" y="322"/>
                  </a:lnTo>
                  <a:lnTo>
                    <a:pt x="202" y="323"/>
                  </a:lnTo>
                  <a:lnTo>
                    <a:pt x="202" y="324"/>
                  </a:lnTo>
                  <a:lnTo>
                    <a:pt x="202" y="325"/>
                  </a:lnTo>
                  <a:lnTo>
                    <a:pt x="202" y="326"/>
                  </a:lnTo>
                  <a:lnTo>
                    <a:pt x="201" y="328"/>
                  </a:lnTo>
                  <a:lnTo>
                    <a:pt x="201" y="329"/>
                  </a:lnTo>
                  <a:lnTo>
                    <a:pt x="200" y="331"/>
                  </a:lnTo>
                  <a:lnTo>
                    <a:pt x="199" y="333"/>
                  </a:lnTo>
                  <a:lnTo>
                    <a:pt x="198" y="334"/>
                  </a:lnTo>
                  <a:lnTo>
                    <a:pt x="195" y="338"/>
                  </a:lnTo>
                  <a:lnTo>
                    <a:pt x="193" y="340"/>
                  </a:lnTo>
                  <a:lnTo>
                    <a:pt x="191" y="342"/>
                  </a:lnTo>
                  <a:lnTo>
                    <a:pt x="191" y="343"/>
                  </a:lnTo>
                  <a:lnTo>
                    <a:pt x="191" y="344"/>
                  </a:lnTo>
                  <a:lnTo>
                    <a:pt x="190" y="345"/>
                  </a:lnTo>
                  <a:lnTo>
                    <a:pt x="190" y="347"/>
                  </a:lnTo>
                  <a:lnTo>
                    <a:pt x="190" y="348"/>
                  </a:lnTo>
                  <a:lnTo>
                    <a:pt x="190" y="350"/>
                  </a:lnTo>
                  <a:lnTo>
                    <a:pt x="190" y="351"/>
                  </a:lnTo>
                  <a:lnTo>
                    <a:pt x="190" y="353"/>
                  </a:lnTo>
                  <a:lnTo>
                    <a:pt x="190" y="354"/>
                  </a:lnTo>
                  <a:lnTo>
                    <a:pt x="189" y="356"/>
                  </a:lnTo>
                  <a:lnTo>
                    <a:pt x="188" y="358"/>
                  </a:lnTo>
                  <a:lnTo>
                    <a:pt x="186" y="363"/>
                  </a:lnTo>
                  <a:lnTo>
                    <a:pt x="185" y="365"/>
                  </a:lnTo>
                  <a:lnTo>
                    <a:pt x="185" y="366"/>
                  </a:lnTo>
                  <a:lnTo>
                    <a:pt x="185" y="367"/>
                  </a:lnTo>
                  <a:lnTo>
                    <a:pt x="185" y="369"/>
                  </a:lnTo>
                  <a:lnTo>
                    <a:pt x="185" y="369"/>
                  </a:lnTo>
                  <a:lnTo>
                    <a:pt x="185" y="370"/>
                  </a:lnTo>
                  <a:lnTo>
                    <a:pt x="185" y="371"/>
                  </a:lnTo>
                  <a:lnTo>
                    <a:pt x="185" y="372"/>
                  </a:lnTo>
                  <a:lnTo>
                    <a:pt x="186" y="373"/>
                  </a:lnTo>
                  <a:lnTo>
                    <a:pt x="187" y="375"/>
                  </a:lnTo>
                  <a:lnTo>
                    <a:pt x="188" y="377"/>
                  </a:lnTo>
                  <a:lnTo>
                    <a:pt x="189" y="378"/>
                  </a:lnTo>
                  <a:lnTo>
                    <a:pt x="189" y="379"/>
                  </a:lnTo>
                  <a:lnTo>
                    <a:pt x="192" y="382"/>
                  </a:lnTo>
                  <a:lnTo>
                    <a:pt x="194" y="385"/>
                  </a:lnTo>
                  <a:lnTo>
                    <a:pt x="195" y="386"/>
                  </a:lnTo>
                  <a:lnTo>
                    <a:pt x="197" y="388"/>
                  </a:lnTo>
                  <a:lnTo>
                    <a:pt x="197" y="388"/>
                  </a:lnTo>
                  <a:lnTo>
                    <a:pt x="198" y="389"/>
                  </a:lnTo>
                  <a:lnTo>
                    <a:pt x="199" y="389"/>
                  </a:lnTo>
                  <a:lnTo>
                    <a:pt x="200" y="389"/>
                  </a:lnTo>
                  <a:lnTo>
                    <a:pt x="201" y="389"/>
                  </a:lnTo>
                  <a:lnTo>
                    <a:pt x="202" y="389"/>
                  </a:lnTo>
                  <a:lnTo>
                    <a:pt x="203" y="389"/>
                  </a:lnTo>
                  <a:lnTo>
                    <a:pt x="207" y="389"/>
                  </a:lnTo>
                  <a:lnTo>
                    <a:pt x="208" y="388"/>
                  </a:lnTo>
                  <a:lnTo>
                    <a:pt x="210" y="388"/>
                  </a:lnTo>
                  <a:lnTo>
                    <a:pt x="211" y="387"/>
                  </a:lnTo>
                  <a:lnTo>
                    <a:pt x="212" y="387"/>
                  </a:lnTo>
                  <a:lnTo>
                    <a:pt x="212" y="387"/>
                  </a:lnTo>
                  <a:lnTo>
                    <a:pt x="213" y="387"/>
                  </a:lnTo>
                  <a:lnTo>
                    <a:pt x="213" y="388"/>
                  </a:lnTo>
                  <a:lnTo>
                    <a:pt x="213" y="388"/>
                  </a:lnTo>
                  <a:lnTo>
                    <a:pt x="213" y="389"/>
                  </a:lnTo>
                  <a:lnTo>
                    <a:pt x="214" y="390"/>
                  </a:lnTo>
                  <a:lnTo>
                    <a:pt x="214" y="391"/>
                  </a:lnTo>
                  <a:lnTo>
                    <a:pt x="213" y="394"/>
                  </a:lnTo>
                  <a:lnTo>
                    <a:pt x="213" y="398"/>
                  </a:lnTo>
                  <a:lnTo>
                    <a:pt x="213" y="400"/>
                  </a:lnTo>
                  <a:lnTo>
                    <a:pt x="212" y="401"/>
                  </a:lnTo>
                  <a:lnTo>
                    <a:pt x="213" y="403"/>
                  </a:lnTo>
                  <a:lnTo>
                    <a:pt x="213" y="403"/>
                  </a:lnTo>
                  <a:lnTo>
                    <a:pt x="213" y="404"/>
                  </a:lnTo>
                  <a:lnTo>
                    <a:pt x="214" y="405"/>
                  </a:lnTo>
                  <a:lnTo>
                    <a:pt x="214" y="406"/>
                  </a:lnTo>
                  <a:lnTo>
                    <a:pt x="215" y="406"/>
                  </a:lnTo>
                  <a:lnTo>
                    <a:pt x="215" y="406"/>
                  </a:lnTo>
                  <a:lnTo>
                    <a:pt x="216" y="406"/>
                  </a:lnTo>
                  <a:lnTo>
                    <a:pt x="217" y="407"/>
                  </a:lnTo>
                  <a:lnTo>
                    <a:pt x="218" y="407"/>
                  </a:lnTo>
                  <a:lnTo>
                    <a:pt x="223" y="406"/>
                  </a:lnTo>
                  <a:lnTo>
                    <a:pt x="228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6"/>
                  </a:lnTo>
                  <a:lnTo>
                    <a:pt x="232" y="405"/>
                  </a:lnTo>
                  <a:lnTo>
                    <a:pt x="232" y="404"/>
                  </a:lnTo>
                  <a:lnTo>
                    <a:pt x="234" y="402"/>
                  </a:lnTo>
                  <a:lnTo>
                    <a:pt x="235" y="401"/>
                  </a:lnTo>
                  <a:lnTo>
                    <a:pt x="236" y="400"/>
                  </a:lnTo>
                  <a:lnTo>
                    <a:pt x="237" y="399"/>
                  </a:lnTo>
                  <a:lnTo>
                    <a:pt x="238" y="397"/>
                  </a:lnTo>
                  <a:lnTo>
                    <a:pt x="243" y="394"/>
                  </a:lnTo>
                  <a:lnTo>
                    <a:pt x="247" y="391"/>
                  </a:lnTo>
                  <a:lnTo>
                    <a:pt x="249" y="389"/>
                  </a:lnTo>
                  <a:lnTo>
                    <a:pt x="252" y="387"/>
                  </a:lnTo>
                  <a:lnTo>
                    <a:pt x="253" y="386"/>
                  </a:lnTo>
                  <a:lnTo>
                    <a:pt x="254" y="386"/>
                  </a:lnTo>
                  <a:lnTo>
                    <a:pt x="255" y="385"/>
                  </a:lnTo>
                  <a:lnTo>
                    <a:pt x="258" y="384"/>
                  </a:lnTo>
                  <a:lnTo>
                    <a:pt x="260" y="383"/>
                  </a:lnTo>
                  <a:lnTo>
                    <a:pt x="261" y="383"/>
                  </a:lnTo>
                  <a:lnTo>
                    <a:pt x="262" y="382"/>
                  </a:lnTo>
                  <a:lnTo>
                    <a:pt x="264" y="382"/>
                  </a:lnTo>
                  <a:lnTo>
                    <a:pt x="267" y="382"/>
                  </a:lnTo>
                  <a:lnTo>
                    <a:pt x="269" y="381"/>
                  </a:lnTo>
                  <a:lnTo>
                    <a:pt x="270" y="381"/>
                  </a:lnTo>
                  <a:lnTo>
                    <a:pt x="271" y="382"/>
                  </a:lnTo>
                  <a:lnTo>
                    <a:pt x="272" y="382"/>
                  </a:lnTo>
                  <a:lnTo>
                    <a:pt x="273" y="382"/>
                  </a:lnTo>
                  <a:lnTo>
                    <a:pt x="274" y="383"/>
                  </a:lnTo>
                  <a:lnTo>
                    <a:pt x="275" y="384"/>
                  </a:lnTo>
                  <a:lnTo>
                    <a:pt x="276" y="384"/>
                  </a:lnTo>
                  <a:lnTo>
                    <a:pt x="277" y="385"/>
                  </a:lnTo>
                  <a:lnTo>
                    <a:pt x="277" y="386"/>
                  </a:lnTo>
                  <a:lnTo>
                    <a:pt x="278" y="387"/>
                  </a:lnTo>
                  <a:lnTo>
                    <a:pt x="278" y="389"/>
                  </a:lnTo>
                  <a:lnTo>
                    <a:pt x="278" y="390"/>
                  </a:lnTo>
                  <a:lnTo>
                    <a:pt x="278" y="390"/>
                  </a:lnTo>
                  <a:lnTo>
                    <a:pt x="278" y="391"/>
                  </a:lnTo>
                  <a:lnTo>
                    <a:pt x="278" y="394"/>
                  </a:lnTo>
                  <a:lnTo>
                    <a:pt x="277" y="397"/>
                  </a:lnTo>
                  <a:lnTo>
                    <a:pt x="276" y="403"/>
                  </a:lnTo>
                  <a:lnTo>
                    <a:pt x="276" y="406"/>
                  </a:lnTo>
                  <a:lnTo>
                    <a:pt x="276" y="408"/>
                  </a:lnTo>
                  <a:lnTo>
                    <a:pt x="276" y="409"/>
                  </a:lnTo>
                  <a:lnTo>
                    <a:pt x="276" y="410"/>
                  </a:lnTo>
                  <a:lnTo>
                    <a:pt x="276" y="412"/>
                  </a:lnTo>
                  <a:lnTo>
                    <a:pt x="277" y="413"/>
                  </a:lnTo>
                  <a:lnTo>
                    <a:pt x="278" y="415"/>
                  </a:lnTo>
                  <a:lnTo>
                    <a:pt x="279" y="417"/>
                  </a:lnTo>
                  <a:lnTo>
                    <a:pt x="280" y="418"/>
                  </a:lnTo>
                  <a:lnTo>
                    <a:pt x="281" y="419"/>
                  </a:lnTo>
                  <a:lnTo>
                    <a:pt x="282" y="420"/>
                  </a:lnTo>
                  <a:lnTo>
                    <a:pt x="283" y="420"/>
                  </a:lnTo>
                  <a:lnTo>
                    <a:pt x="283" y="421"/>
                  </a:lnTo>
                  <a:lnTo>
                    <a:pt x="284" y="421"/>
                  </a:lnTo>
                  <a:lnTo>
                    <a:pt x="284" y="420"/>
                  </a:lnTo>
                  <a:lnTo>
                    <a:pt x="285" y="420"/>
                  </a:lnTo>
                  <a:lnTo>
                    <a:pt x="285" y="420"/>
                  </a:lnTo>
                  <a:lnTo>
                    <a:pt x="286" y="420"/>
                  </a:lnTo>
                  <a:lnTo>
                    <a:pt x="287" y="418"/>
                  </a:lnTo>
                  <a:lnTo>
                    <a:pt x="288" y="415"/>
                  </a:lnTo>
                  <a:lnTo>
                    <a:pt x="289" y="414"/>
                  </a:lnTo>
                  <a:lnTo>
                    <a:pt x="290" y="414"/>
                  </a:lnTo>
                  <a:lnTo>
                    <a:pt x="293" y="410"/>
                  </a:lnTo>
                  <a:lnTo>
                    <a:pt x="294" y="410"/>
                  </a:lnTo>
                  <a:lnTo>
                    <a:pt x="294" y="409"/>
                  </a:lnTo>
                  <a:lnTo>
                    <a:pt x="295" y="408"/>
                  </a:lnTo>
                  <a:lnTo>
                    <a:pt x="296" y="406"/>
                  </a:lnTo>
                  <a:lnTo>
                    <a:pt x="296" y="405"/>
                  </a:lnTo>
                  <a:lnTo>
                    <a:pt x="297" y="404"/>
                  </a:lnTo>
                  <a:lnTo>
                    <a:pt x="297" y="404"/>
                  </a:lnTo>
                  <a:lnTo>
                    <a:pt x="298" y="403"/>
                  </a:lnTo>
                  <a:lnTo>
                    <a:pt x="299" y="403"/>
                  </a:lnTo>
                  <a:lnTo>
                    <a:pt x="301" y="401"/>
                  </a:lnTo>
                  <a:lnTo>
                    <a:pt x="302" y="401"/>
                  </a:lnTo>
                  <a:lnTo>
                    <a:pt x="303" y="400"/>
                  </a:lnTo>
                  <a:lnTo>
                    <a:pt x="304" y="400"/>
                  </a:lnTo>
                  <a:lnTo>
                    <a:pt x="304" y="399"/>
                  </a:lnTo>
                  <a:lnTo>
                    <a:pt x="305" y="399"/>
                  </a:lnTo>
                  <a:lnTo>
                    <a:pt x="305" y="399"/>
                  </a:lnTo>
                  <a:lnTo>
                    <a:pt x="306" y="400"/>
                  </a:lnTo>
                  <a:lnTo>
                    <a:pt x="307" y="400"/>
                  </a:lnTo>
                  <a:lnTo>
                    <a:pt x="308" y="400"/>
                  </a:lnTo>
                  <a:lnTo>
                    <a:pt x="308" y="400"/>
                  </a:lnTo>
                  <a:lnTo>
                    <a:pt x="309" y="400"/>
                  </a:lnTo>
                  <a:lnTo>
                    <a:pt x="310" y="400"/>
                  </a:lnTo>
                  <a:lnTo>
                    <a:pt x="311" y="399"/>
                  </a:lnTo>
                  <a:lnTo>
                    <a:pt x="311" y="398"/>
                  </a:lnTo>
                  <a:lnTo>
                    <a:pt x="313" y="397"/>
                  </a:lnTo>
                  <a:lnTo>
                    <a:pt x="314" y="396"/>
                  </a:lnTo>
                  <a:lnTo>
                    <a:pt x="314" y="395"/>
                  </a:lnTo>
                  <a:lnTo>
                    <a:pt x="314" y="395"/>
                  </a:lnTo>
                  <a:lnTo>
                    <a:pt x="315" y="394"/>
                  </a:lnTo>
                  <a:lnTo>
                    <a:pt x="315" y="393"/>
                  </a:lnTo>
                  <a:lnTo>
                    <a:pt x="315" y="391"/>
                  </a:lnTo>
                  <a:lnTo>
                    <a:pt x="315" y="390"/>
                  </a:lnTo>
                  <a:lnTo>
                    <a:pt x="314" y="389"/>
                  </a:lnTo>
                  <a:lnTo>
                    <a:pt x="312" y="379"/>
                  </a:lnTo>
                  <a:lnTo>
                    <a:pt x="312" y="377"/>
                  </a:lnTo>
                  <a:lnTo>
                    <a:pt x="312" y="376"/>
                  </a:lnTo>
                  <a:lnTo>
                    <a:pt x="312" y="375"/>
                  </a:lnTo>
                  <a:lnTo>
                    <a:pt x="312" y="374"/>
                  </a:lnTo>
                  <a:lnTo>
                    <a:pt x="313" y="374"/>
                  </a:lnTo>
                  <a:lnTo>
                    <a:pt x="313" y="373"/>
                  </a:lnTo>
                  <a:lnTo>
                    <a:pt x="314" y="373"/>
                  </a:lnTo>
                  <a:lnTo>
                    <a:pt x="315" y="373"/>
                  </a:lnTo>
                  <a:lnTo>
                    <a:pt x="316" y="373"/>
                  </a:lnTo>
                  <a:lnTo>
                    <a:pt x="318" y="373"/>
                  </a:lnTo>
                  <a:lnTo>
                    <a:pt x="319" y="373"/>
                  </a:lnTo>
                  <a:lnTo>
                    <a:pt x="319" y="374"/>
                  </a:lnTo>
                  <a:lnTo>
                    <a:pt x="319" y="374"/>
                  </a:lnTo>
                  <a:lnTo>
                    <a:pt x="320" y="375"/>
                  </a:lnTo>
                  <a:lnTo>
                    <a:pt x="320" y="376"/>
                  </a:lnTo>
                  <a:lnTo>
                    <a:pt x="322" y="379"/>
                  </a:lnTo>
                  <a:lnTo>
                    <a:pt x="324" y="383"/>
                  </a:lnTo>
                  <a:lnTo>
                    <a:pt x="325" y="385"/>
                  </a:lnTo>
                  <a:lnTo>
                    <a:pt x="326" y="387"/>
                  </a:lnTo>
                  <a:lnTo>
                    <a:pt x="326" y="389"/>
                  </a:lnTo>
                  <a:lnTo>
                    <a:pt x="326" y="391"/>
                  </a:lnTo>
                  <a:lnTo>
                    <a:pt x="326" y="394"/>
                  </a:lnTo>
                  <a:lnTo>
                    <a:pt x="326" y="395"/>
                  </a:lnTo>
                  <a:lnTo>
                    <a:pt x="327" y="397"/>
                  </a:lnTo>
                  <a:lnTo>
                    <a:pt x="327" y="398"/>
                  </a:lnTo>
                  <a:lnTo>
                    <a:pt x="328" y="401"/>
                  </a:lnTo>
                  <a:lnTo>
                    <a:pt x="329" y="402"/>
                  </a:lnTo>
                  <a:lnTo>
                    <a:pt x="331" y="406"/>
                  </a:lnTo>
                  <a:lnTo>
                    <a:pt x="331" y="407"/>
                  </a:lnTo>
                  <a:lnTo>
                    <a:pt x="332" y="408"/>
                  </a:lnTo>
                  <a:lnTo>
                    <a:pt x="333" y="409"/>
                  </a:lnTo>
                  <a:lnTo>
                    <a:pt x="333" y="410"/>
                  </a:lnTo>
                  <a:lnTo>
                    <a:pt x="333" y="411"/>
                  </a:lnTo>
                  <a:lnTo>
                    <a:pt x="333" y="412"/>
                  </a:lnTo>
                  <a:lnTo>
                    <a:pt x="334" y="414"/>
                  </a:lnTo>
                  <a:lnTo>
                    <a:pt x="334" y="416"/>
                  </a:lnTo>
                  <a:lnTo>
                    <a:pt x="334" y="417"/>
                  </a:lnTo>
                  <a:lnTo>
                    <a:pt x="335" y="418"/>
                  </a:lnTo>
                  <a:lnTo>
                    <a:pt x="335" y="419"/>
                  </a:lnTo>
                  <a:lnTo>
                    <a:pt x="336" y="420"/>
                  </a:lnTo>
                  <a:lnTo>
                    <a:pt x="340" y="424"/>
                  </a:lnTo>
                  <a:lnTo>
                    <a:pt x="341" y="425"/>
                  </a:lnTo>
                  <a:lnTo>
                    <a:pt x="342" y="427"/>
                  </a:lnTo>
                  <a:lnTo>
                    <a:pt x="343" y="429"/>
                  </a:lnTo>
                  <a:lnTo>
                    <a:pt x="344" y="431"/>
                  </a:lnTo>
                  <a:lnTo>
                    <a:pt x="345" y="432"/>
                  </a:lnTo>
                  <a:lnTo>
                    <a:pt x="346" y="433"/>
                  </a:lnTo>
                  <a:lnTo>
                    <a:pt x="347" y="434"/>
                  </a:lnTo>
                  <a:lnTo>
                    <a:pt x="349" y="435"/>
                  </a:lnTo>
                  <a:lnTo>
                    <a:pt x="349" y="435"/>
                  </a:lnTo>
                  <a:lnTo>
                    <a:pt x="352" y="436"/>
                  </a:lnTo>
                  <a:lnTo>
                    <a:pt x="353" y="437"/>
                  </a:lnTo>
                  <a:lnTo>
                    <a:pt x="354" y="438"/>
                  </a:lnTo>
                  <a:lnTo>
                    <a:pt x="356" y="439"/>
                  </a:lnTo>
                  <a:lnTo>
                    <a:pt x="358" y="441"/>
                  </a:lnTo>
                  <a:lnTo>
                    <a:pt x="359" y="442"/>
                  </a:lnTo>
                  <a:lnTo>
                    <a:pt x="361" y="443"/>
                  </a:lnTo>
                  <a:lnTo>
                    <a:pt x="362" y="444"/>
                  </a:lnTo>
                  <a:lnTo>
                    <a:pt x="368" y="447"/>
                  </a:lnTo>
                  <a:lnTo>
                    <a:pt x="371" y="448"/>
                  </a:lnTo>
                  <a:lnTo>
                    <a:pt x="372" y="448"/>
                  </a:lnTo>
                  <a:lnTo>
                    <a:pt x="373" y="448"/>
                  </a:lnTo>
                  <a:lnTo>
                    <a:pt x="378" y="449"/>
                  </a:lnTo>
                  <a:lnTo>
                    <a:pt x="379" y="449"/>
                  </a:lnTo>
                  <a:lnTo>
                    <a:pt x="380" y="449"/>
                  </a:lnTo>
                  <a:lnTo>
                    <a:pt x="381" y="449"/>
                  </a:lnTo>
                  <a:lnTo>
                    <a:pt x="382" y="449"/>
                  </a:lnTo>
                  <a:lnTo>
                    <a:pt x="383" y="449"/>
                  </a:lnTo>
                  <a:lnTo>
                    <a:pt x="386" y="447"/>
                  </a:lnTo>
                  <a:lnTo>
                    <a:pt x="389" y="446"/>
                  </a:lnTo>
                  <a:lnTo>
                    <a:pt x="391" y="445"/>
                  </a:lnTo>
                  <a:lnTo>
                    <a:pt x="393" y="445"/>
                  </a:lnTo>
                  <a:lnTo>
                    <a:pt x="400" y="442"/>
                  </a:lnTo>
                  <a:lnTo>
                    <a:pt x="402" y="442"/>
                  </a:lnTo>
                  <a:lnTo>
                    <a:pt x="406" y="441"/>
                  </a:lnTo>
                  <a:lnTo>
                    <a:pt x="407" y="441"/>
                  </a:lnTo>
                  <a:lnTo>
                    <a:pt x="407" y="441"/>
                  </a:lnTo>
                  <a:lnTo>
                    <a:pt x="408" y="441"/>
                  </a:lnTo>
                  <a:lnTo>
                    <a:pt x="409" y="441"/>
                  </a:lnTo>
                  <a:lnTo>
                    <a:pt x="410" y="441"/>
                  </a:lnTo>
                  <a:lnTo>
                    <a:pt x="410" y="442"/>
                  </a:lnTo>
                  <a:lnTo>
                    <a:pt x="411" y="442"/>
                  </a:lnTo>
                  <a:lnTo>
                    <a:pt x="412" y="442"/>
                  </a:lnTo>
                  <a:lnTo>
                    <a:pt x="413" y="443"/>
                  </a:lnTo>
                  <a:lnTo>
                    <a:pt x="414" y="445"/>
                  </a:lnTo>
                  <a:lnTo>
                    <a:pt x="414" y="446"/>
                  </a:lnTo>
                  <a:lnTo>
                    <a:pt x="415" y="447"/>
                  </a:lnTo>
                  <a:lnTo>
                    <a:pt x="416" y="449"/>
                  </a:lnTo>
                  <a:lnTo>
                    <a:pt x="416" y="451"/>
                  </a:lnTo>
                  <a:lnTo>
                    <a:pt x="417" y="454"/>
                  </a:lnTo>
                  <a:lnTo>
                    <a:pt x="417" y="456"/>
                  </a:lnTo>
                  <a:lnTo>
                    <a:pt x="417" y="457"/>
                  </a:lnTo>
                  <a:lnTo>
                    <a:pt x="418" y="459"/>
                  </a:lnTo>
                  <a:lnTo>
                    <a:pt x="417" y="461"/>
                  </a:lnTo>
                  <a:lnTo>
                    <a:pt x="417" y="462"/>
                  </a:lnTo>
                  <a:lnTo>
                    <a:pt x="417" y="464"/>
                  </a:lnTo>
                  <a:lnTo>
                    <a:pt x="417" y="465"/>
                  </a:lnTo>
                  <a:lnTo>
                    <a:pt x="415" y="471"/>
                  </a:lnTo>
                  <a:lnTo>
                    <a:pt x="415" y="474"/>
                  </a:lnTo>
                  <a:lnTo>
                    <a:pt x="415" y="475"/>
                  </a:lnTo>
                  <a:lnTo>
                    <a:pt x="415" y="477"/>
                  </a:lnTo>
                  <a:lnTo>
                    <a:pt x="414" y="478"/>
                  </a:lnTo>
                  <a:lnTo>
                    <a:pt x="414" y="480"/>
                  </a:lnTo>
                  <a:lnTo>
                    <a:pt x="415" y="482"/>
                  </a:lnTo>
                  <a:lnTo>
                    <a:pt x="415" y="484"/>
                  </a:lnTo>
                  <a:lnTo>
                    <a:pt x="415" y="486"/>
                  </a:lnTo>
                  <a:lnTo>
                    <a:pt x="416" y="488"/>
                  </a:lnTo>
                  <a:lnTo>
                    <a:pt x="416" y="490"/>
                  </a:lnTo>
                  <a:lnTo>
                    <a:pt x="417" y="492"/>
                  </a:lnTo>
                  <a:lnTo>
                    <a:pt x="418" y="493"/>
                  </a:lnTo>
                  <a:lnTo>
                    <a:pt x="419" y="494"/>
                  </a:lnTo>
                  <a:lnTo>
                    <a:pt x="419" y="495"/>
                  </a:lnTo>
                  <a:lnTo>
                    <a:pt x="420" y="496"/>
                  </a:lnTo>
                  <a:lnTo>
                    <a:pt x="422" y="497"/>
                  </a:lnTo>
                  <a:lnTo>
                    <a:pt x="423" y="498"/>
                  </a:lnTo>
                  <a:lnTo>
                    <a:pt x="425" y="499"/>
                  </a:lnTo>
                  <a:lnTo>
                    <a:pt x="426" y="500"/>
                  </a:lnTo>
                  <a:lnTo>
                    <a:pt x="428" y="501"/>
                  </a:lnTo>
                  <a:lnTo>
                    <a:pt x="429" y="501"/>
                  </a:lnTo>
                  <a:lnTo>
                    <a:pt x="430" y="501"/>
                  </a:lnTo>
                  <a:lnTo>
                    <a:pt x="431" y="501"/>
                  </a:lnTo>
                  <a:lnTo>
                    <a:pt x="432" y="501"/>
                  </a:lnTo>
                  <a:lnTo>
                    <a:pt x="433" y="501"/>
                  </a:lnTo>
                  <a:lnTo>
                    <a:pt x="434" y="501"/>
                  </a:lnTo>
                  <a:lnTo>
                    <a:pt x="434" y="500"/>
                  </a:lnTo>
                  <a:lnTo>
                    <a:pt x="436" y="499"/>
                  </a:lnTo>
                  <a:lnTo>
                    <a:pt x="437" y="499"/>
                  </a:lnTo>
                  <a:lnTo>
                    <a:pt x="437" y="498"/>
                  </a:lnTo>
                  <a:lnTo>
                    <a:pt x="438" y="498"/>
                  </a:lnTo>
                  <a:lnTo>
                    <a:pt x="439" y="498"/>
                  </a:lnTo>
                  <a:lnTo>
                    <a:pt x="439" y="498"/>
                  </a:lnTo>
                  <a:lnTo>
                    <a:pt x="440" y="498"/>
                  </a:lnTo>
                  <a:lnTo>
                    <a:pt x="440" y="499"/>
                  </a:lnTo>
                  <a:lnTo>
                    <a:pt x="441" y="499"/>
                  </a:lnTo>
                  <a:lnTo>
                    <a:pt x="443" y="500"/>
                  </a:lnTo>
                  <a:lnTo>
                    <a:pt x="444" y="501"/>
                  </a:lnTo>
                  <a:lnTo>
                    <a:pt x="445" y="503"/>
                  </a:lnTo>
                  <a:lnTo>
                    <a:pt x="447" y="505"/>
                  </a:lnTo>
                  <a:lnTo>
                    <a:pt x="448" y="507"/>
                  </a:lnTo>
                  <a:lnTo>
                    <a:pt x="449" y="508"/>
                  </a:lnTo>
                  <a:lnTo>
                    <a:pt x="450" y="510"/>
                  </a:lnTo>
                  <a:lnTo>
                    <a:pt x="452" y="514"/>
                  </a:lnTo>
                  <a:lnTo>
                    <a:pt x="453" y="515"/>
                  </a:lnTo>
                  <a:lnTo>
                    <a:pt x="454" y="518"/>
                  </a:lnTo>
                  <a:lnTo>
                    <a:pt x="455" y="519"/>
                  </a:lnTo>
                  <a:lnTo>
                    <a:pt x="456" y="520"/>
                  </a:lnTo>
                  <a:lnTo>
                    <a:pt x="457" y="521"/>
                  </a:lnTo>
                  <a:lnTo>
                    <a:pt x="458" y="521"/>
                  </a:lnTo>
                  <a:lnTo>
                    <a:pt x="468" y="529"/>
                  </a:lnTo>
                  <a:lnTo>
                    <a:pt x="470" y="531"/>
                  </a:lnTo>
                  <a:lnTo>
                    <a:pt x="472" y="532"/>
                  </a:lnTo>
                  <a:lnTo>
                    <a:pt x="477" y="537"/>
                  </a:lnTo>
                  <a:lnTo>
                    <a:pt x="480" y="540"/>
                  </a:lnTo>
                  <a:lnTo>
                    <a:pt x="481" y="542"/>
                  </a:lnTo>
                  <a:lnTo>
                    <a:pt x="484" y="545"/>
                  </a:lnTo>
                  <a:lnTo>
                    <a:pt x="486" y="548"/>
                  </a:lnTo>
                  <a:lnTo>
                    <a:pt x="488" y="551"/>
                  </a:lnTo>
                  <a:lnTo>
                    <a:pt x="490" y="555"/>
                  </a:lnTo>
                  <a:lnTo>
                    <a:pt x="491" y="556"/>
                  </a:lnTo>
                  <a:lnTo>
                    <a:pt x="491" y="558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491" y="560"/>
                  </a:lnTo>
                  <a:lnTo>
                    <a:pt x="491" y="561"/>
                  </a:lnTo>
                  <a:lnTo>
                    <a:pt x="491" y="562"/>
                  </a:lnTo>
                  <a:lnTo>
                    <a:pt x="490" y="564"/>
                  </a:lnTo>
                  <a:lnTo>
                    <a:pt x="489" y="565"/>
                  </a:lnTo>
                  <a:lnTo>
                    <a:pt x="489" y="567"/>
                  </a:lnTo>
                  <a:lnTo>
                    <a:pt x="489" y="568"/>
                  </a:lnTo>
                  <a:lnTo>
                    <a:pt x="489" y="568"/>
                  </a:lnTo>
                  <a:lnTo>
                    <a:pt x="489" y="569"/>
                  </a:lnTo>
                  <a:lnTo>
                    <a:pt x="489" y="571"/>
                  </a:lnTo>
                  <a:lnTo>
                    <a:pt x="490" y="572"/>
                  </a:lnTo>
                  <a:lnTo>
                    <a:pt x="490" y="573"/>
                  </a:lnTo>
                  <a:lnTo>
                    <a:pt x="491" y="574"/>
                  </a:lnTo>
                  <a:lnTo>
                    <a:pt x="492" y="574"/>
                  </a:lnTo>
                  <a:lnTo>
                    <a:pt x="492" y="575"/>
                  </a:lnTo>
                  <a:lnTo>
                    <a:pt x="493" y="575"/>
                  </a:lnTo>
                  <a:lnTo>
                    <a:pt x="494" y="575"/>
                  </a:lnTo>
                  <a:lnTo>
                    <a:pt x="494" y="574"/>
                  </a:lnTo>
                  <a:lnTo>
                    <a:pt x="495" y="574"/>
                  </a:lnTo>
                  <a:lnTo>
                    <a:pt x="498" y="571"/>
                  </a:lnTo>
                  <a:lnTo>
                    <a:pt x="500" y="570"/>
                  </a:lnTo>
                  <a:lnTo>
                    <a:pt x="501" y="569"/>
                  </a:lnTo>
                  <a:lnTo>
                    <a:pt x="502" y="568"/>
                  </a:lnTo>
                  <a:lnTo>
                    <a:pt x="503" y="568"/>
                  </a:lnTo>
                  <a:lnTo>
                    <a:pt x="505" y="568"/>
                  </a:lnTo>
                  <a:lnTo>
                    <a:pt x="506" y="568"/>
                  </a:lnTo>
                  <a:lnTo>
                    <a:pt x="507" y="568"/>
                  </a:lnTo>
                  <a:lnTo>
                    <a:pt x="507" y="568"/>
                  </a:lnTo>
                  <a:lnTo>
                    <a:pt x="508" y="568"/>
                  </a:lnTo>
                  <a:lnTo>
                    <a:pt x="508" y="568"/>
                  </a:lnTo>
                  <a:lnTo>
                    <a:pt x="509" y="568"/>
                  </a:lnTo>
                  <a:lnTo>
                    <a:pt x="509" y="569"/>
                  </a:lnTo>
                  <a:lnTo>
                    <a:pt x="511" y="570"/>
                  </a:lnTo>
                  <a:lnTo>
                    <a:pt x="512" y="572"/>
                  </a:lnTo>
                  <a:lnTo>
                    <a:pt x="513" y="574"/>
                  </a:lnTo>
                  <a:lnTo>
                    <a:pt x="515" y="579"/>
                  </a:lnTo>
                  <a:lnTo>
                    <a:pt x="516" y="582"/>
                  </a:lnTo>
                  <a:lnTo>
                    <a:pt x="517" y="583"/>
                  </a:lnTo>
                  <a:lnTo>
                    <a:pt x="517" y="583"/>
                  </a:lnTo>
                  <a:lnTo>
                    <a:pt x="517" y="584"/>
                  </a:lnTo>
                  <a:lnTo>
                    <a:pt x="517" y="585"/>
                  </a:lnTo>
                  <a:lnTo>
                    <a:pt x="516" y="586"/>
                  </a:lnTo>
                  <a:lnTo>
                    <a:pt x="516" y="587"/>
                  </a:lnTo>
                  <a:lnTo>
                    <a:pt x="515" y="588"/>
                  </a:lnTo>
                  <a:lnTo>
                    <a:pt x="514" y="590"/>
                  </a:lnTo>
                  <a:lnTo>
                    <a:pt x="513" y="593"/>
                  </a:lnTo>
                  <a:lnTo>
                    <a:pt x="511" y="595"/>
                  </a:lnTo>
                  <a:lnTo>
                    <a:pt x="510" y="596"/>
                  </a:lnTo>
                  <a:lnTo>
                    <a:pt x="510" y="596"/>
                  </a:lnTo>
                  <a:lnTo>
                    <a:pt x="509" y="597"/>
                  </a:lnTo>
                  <a:lnTo>
                    <a:pt x="508" y="598"/>
                  </a:lnTo>
                  <a:lnTo>
                    <a:pt x="507" y="598"/>
                  </a:lnTo>
                  <a:lnTo>
                    <a:pt x="506" y="599"/>
                  </a:lnTo>
                  <a:lnTo>
                    <a:pt x="505" y="599"/>
                  </a:lnTo>
                  <a:lnTo>
                    <a:pt x="505" y="599"/>
                  </a:lnTo>
                  <a:lnTo>
                    <a:pt x="504" y="599"/>
                  </a:lnTo>
                  <a:lnTo>
                    <a:pt x="503" y="599"/>
                  </a:lnTo>
                  <a:lnTo>
                    <a:pt x="502" y="599"/>
                  </a:lnTo>
                  <a:lnTo>
                    <a:pt x="501" y="599"/>
                  </a:lnTo>
                  <a:lnTo>
                    <a:pt x="499" y="599"/>
                  </a:lnTo>
                  <a:lnTo>
                    <a:pt x="497" y="598"/>
                  </a:lnTo>
                  <a:lnTo>
                    <a:pt x="493" y="597"/>
                  </a:lnTo>
                  <a:lnTo>
                    <a:pt x="491" y="597"/>
                  </a:lnTo>
                  <a:lnTo>
                    <a:pt x="489" y="597"/>
                  </a:lnTo>
                  <a:lnTo>
                    <a:pt x="488" y="597"/>
                  </a:lnTo>
                  <a:lnTo>
                    <a:pt x="488" y="597"/>
                  </a:lnTo>
                  <a:lnTo>
                    <a:pt x="487" y="597"/>
                  </a:lnTo>
                  <a:lnTo>
                    <a:pt x="486" y="598"/>
                  </a:lnTo>
                  <a:lnTo>
                    <a:pt x="485" y="599"/>
                  </a:lnTo>
                  <a:lnTo>
                    <a:pt x="484" y="602"/>
                  </a:lnTo>
                  <a:lnTo>
                    <a:pt x="483" y="603"/>
                  </a:lnTo>
                  <a:lnTo>
                    <a:pt x="482" y="604"/>
                  </a:lnTo>
                  <a:lnTo>
                    <a:pt x="482" y="605"/>
                  </a:lnTo>
                  <a:lnTo>
                    <a:pt x="481" y="606"/>
                  </a:lnTo>
                  <a:lnTo>
                    <a:pt x="480" y="607"/>
                  </a:lnTo>
                  <a:lnTo>
                    <a:pt x="479" y="608"/>
                  </a:lnTo>
                  <a:lnTo>
                    <a:pt x="476" y="610"/>
                  </a:lnTo>
                  <a:lnTo>
                    <a:pt x="474" y="611"/>
                  </a:lnTo>
                  <a:lnTo>
                    <a:pt x="473" y="612"/>
                  </a:lnTo>
                  <a:lnTo>
                    <a:pt x="471" y="615"/>
                  </a:lnTo>
                  <a:lnTo>
                    <a:pt x="468" y="617"/>
                  </a:lnTo>
                  <a:lnTo>
                    <a:pt x="468" y="618"/>
                  </a:lnTo>
                  <a:lnTo>
                    <a:pt x="467" y="619"/>
                  </a:lnTo>
                  <a:lnTo>
                    <a:pt x="467" y="620"/>
                  </a:lnTo>
                  <a:lnTo>
                    <a:pt x="466" y="621"/>
                  </a:lnTo>
                  <a:lnTo>
                    <a:pt x="466" y="622"/>
                  </a:lnTo>
                  <a:lnTo>
                    <a:pt x="466" y="626"/>
                  </a:lnTo>
                  <a:lnTo>
                    <a:pt x="466" y="628"/>
                  </a:lnTo>
                  <a:lnTo>
                    <a:pt x="466" y="629"/>
                  </a:lnTo>
                  <a:lnTo>
                    <a:pt x="465" y="632"/>
                  </a:lnTo>
                  <a:lnTo>
                    <a:pt x="464" y="634"/>
                  </a:lnTo>
                  <a:lnTo>
                    <a:pt x="462" y="638"/>
                  </a:lnTo>
                  <a:lnTo>
                    <a:pt x="461" y="642"/>
                  </a:lnTo>
                  <a:lnTo>
                    <a:pt x="459" y="646"/>
                  </a:lnTo>
                  <a:lnTo>
                    <a:pt x="459" y="647"/>
                  </a:lnTo>
                  <a:lnTo>
                    <a:pt x="458" y="647"/>
                  </a:lnTo>
                  <a:lnTo>
                    <a:pt x="457" y="648"/>
                  </a:lnTo>
                  <a:lnTo>
                    <a:pt x="456" y="649"/>
                  </a:lnTo>
                  <a:lnTo>
                    <a:pt x="456" y="649"/>
                  </a:lnTo>
                  <a:lnTo>
                    <a:pt x="456" y="650"/>
                  </a:lnTo>
                  <a:lnTo>
                    <a:pt x="454" y="650"/>
                  </a:lnTo>
                  <a:lnTo>
                    <a:pt x="450" y="651"/>
                  </a:lnTo>
                  <a:lnTo>
                    <a:pt x="447" y="652"/>
                  </a:lnTo>
                  <a:lnTo>
                    <a:pt x="445" y="652"/>
                  </a:lnTo>
                  <a:lnTo>
                    <a:pt x="444" y="652"/>
                  </a:lnTo>
                  <a:lnTo>
                    <a:pt x="442" y="652"/>
                  </a:lnTo>
                  <a:lnTo>
                    <a:pt x="440" y="651"/>
                  </a:lnTo>
                  <a:lnTo>
                    <a:pt x="439" y="651"/>
                  </a:lnTo>
                  <a:lnTo>
                    <a:pt x="437" y="650"/>
                  </a:lnTo>
                  <a:lnTo>
                    <a:pt x="436" y="650"/>
                  </a:lnTo>
                  <a:lnTo>
                    <a:pt x="435" y="649"/>
                  </a:lnTo>
                  <a:lnTo>
                    <a:pt x="434" y="648"/>
                  </a:lnTo>
                  <a:lnTo>
                    <a:pt x="433" y="647"/>
                  </a:lnTo>
                  <a:lnTo>
                    <a:pt x="430" y="645"/>
                  </a:lnTo>
                  <a:lnTo>
                    <a:pt x="429" y="643"/>
                  </a:lnTo>
                  <a:lnTo>
                    <a:pt x="427" y="642"/>
                  </a:lnTo>
                  <a:lnTo>
                    <a:pt x="425" y="641"/>
                  </a:lnTo>
                  <a:lnTo>
                    <a:pt x="424" y="640"/>
                  </a:lnTo>
                  <a:lnTo>
                    <a:pt x="423" y="640"/>
                  </a:lnTo>
                  <a:lnTo>
                    <a:pt x="422" y="639"/>
                  </a:lnTo>
                  <a:lnTo>
                    <a:pt x="421" y="639"/>
                  </a:lnTo>
                  <a:lnTo>
                    <a:pt x="419" y="639"/>
                  </a:lnTo>
                  <a:lnTo>
                    <a:pt x="418" y="639"/>
                  </a:lnTo>
                  <a:lnTo>
                    <a:pt x="417" y="640"/>
                  </a:lnTo>
                  <a:lnTo>
                    <a:pt x="417" y="640"/>
                  </a:lnTo>
                  <a:lnTo>
                    <a:pt x="416" y="641"/>
                  </a:lnTo>
                  <a:lnTo>
                    <a:pt x="415" y="642"/>
                  </a:lnTo>
                  <a:lnTo>
                    <a:pt x="413" y="645"/>
                  </a:lnTo>
                  <a:lnTo>
                    <a:pt x="412" y="646"/>
                  </a:lnTo>
                  <a:lnTo>
                    <a:pt x="412" y="646"/>
                  </a:lnTo>
                  <a:lnTo>
                    <a:pt x="411" y="647"/>
                  </a:lnTo>
                  <a:lnTo>
                    <a:pt x="411" y="647"/>
                  </a:lnTo>
                  <a:lnTo>
                    <a:pt x="410" y="648"/>
                  </a:lnTo>
                  <a:lnTo>
                    <a:pt x="410" y="648"/>
                  </a:lnTo>
                  <a:lnTo>
                    <a:pt x="409" y="648"/>
                  </a:lnTo>
                  <a:lnTo>
                    <a:pt x="408" y="648"/>
                  </a:lnTo>
                  <a:lnTo>
                    <a:pt x="407" y="647"/>
                  </a:lnTo>
                  <a:lnTo>
                    <a:pt x="404" y="647"/>
                  </a:lnTo>
                  <a:lnTo>
                    <a:pt x="403" y="647"/>
                  </a:lnTo>
                  <a:lnTo>
                    <a:pt x="402" y="647"/>
                  </a:lnTo>
                  <a:lnTo>
                    <a:pt x="401" y="647"/>
                  </a:lnTo>
                  <a:lnTo>
                    <a:pt x="400" y="647"/>
                  </a:lnTo>
                  <a:lnTo>
                    <a:pt x="399" y="647"/>
                  </a:lnTo>
                  <a:lnTo>
                    <a:pt x="399" y="647"/>
                  </a:lnTo>
                  <a:lnTo>
                    <a:pt x="398" y="648"/>
                  </a:lnTo>
                  <a:lnTo>
                    <a:pt x="398" y="648"/>
                  </a:lnTo>
                  <a:lnTo>
                    <a:pt x="397" y="648"/>
                  </a:lnTo>
                  <a:lnTo>
                    <a:pt x="397" y="649"/>
                  </a:lnTo>
                  <a:lnTo>
                    <a:pt x="397" y="649"/>
                  </a:lnTo>
                  <a:lnTo>
                    <a:pt x="397" y="650"/>
                  </a:lnTo>
                  <a:lnTo>
                    <a:pt x="397" y="650"/>
                  </a:lnTo>
                  <a:lnTo>
                    <a:pt x="397" y="651"/>
                  </a:lnTo>
                  <a:lnTo>
                    <a:pt x="397" y="652"/>
                  </a:lnTo>
                  <a:lnTo>
                    <a:pt x="398" y="653"/>
                  </a:lnTo>
                  <a:lnTo>
                    <a:pt x="401" y="659"/>
                  </a:lnTo>
                  <a:lnTo>
                    <a:pt x="402" y="662"/>
                  </a:lnTo>
                  <a:lnTo>
                    <a:pt x="402" y="663"/>
                  </a:lnTo>
                  <a:lnTo>
                    <a:pt x="402" y="664"/>
                  </a:lnTo>
                  <a:lnTo>
                    <a:pt x="403" y="666"/>
                  </a:lnTo>
                  <a:lnTo>
                    <a:pt x="403" y="667"/>
                  </a:lnTo>
                  <a:lnTo>
                    <a:pt x="402" y="668"/>
                  </a:lnTo>
                  <a:lnTo>
                    <a:pt x="402" y="669"/>
                  </a:lnTo>
                  <a:lnTo>
                    <a:pt x="402" y="670"/>
                  </a:lnTo>
                  <a:lnTo>
                    <a:pt x="401" y="671"/>
                  </a:lnTo>
                  <a:lnTo>
                    <a:pt x="401" y="673"/>
                  </a:lnTo>
                  <a:lnTo>
                    <a:pt x="400" y="674"/>
                  </a:lnTo>
                  <a:lnTo>
                    <a:pt x="398" y="675"/>
                  </a:lnTo>
                  <a:lnTo>
                    <a:pt x="398" y="676"/>
                  </a:lnTo>
                  <a:lnTo>
                    <a:pt x="397" y="677"/>
                  </a:lnTo>
                  <a:lnTo>
                    <a:pt x="396" y="677"/>
                  </a:lnTo>
                  <a:lnTo>
                    <a:pt x="395" y="678"/>
                  </a:lnTo>
                  <a:lnTo>
                    <a:pt x="394" y="678"/>
                  </a:lnTo>
                  <a:lnTo>
                    <a:pt x="392" y="679"/>
                  </a:lnTo>
                  <a:lnTo>
                    <a:pt x="391" y="679"/>
                  </a:lnTo>
                  <a:lnTo>
                    <a:pt x="390" y="679"/>
                  </a:lnTo>
                  <a:lnTo>
                    <a:pt x="388" y="679"/>
                  </a:lnTo>
                  <a:lnTo>
                    <a:pt x="387" y="679"/>
                  </a:lnTo>
                  <a:lnTo>
                    <a:pt x="386" y="679"/>
                  </a:lnTo>
                  <a:lnTo>
                    <a:pt x="384" y="679"/>
                  </a:lnTo>
                  <a:lnTo>
                    <a:pt x="383" y="678"/>
                  </a:lnTo>
                  <a:lnTo>
                    <a:pt x="382" y="678"/>
                  </a:lnTo>
                  <a:lnTo>
                    <a:pt x="379" y="677"/>
                  </a:lnTo>
                  <a:lnTo>
                    <a:pt x="378" y="677"/>
                  </a:lnTo>
                  <a:lnTo>
                    <a:pt x="377" y="676"/>
                  </a:lnTo>
                  <a:lnTo>
                    <a:pt x="376" y="676"/>
                  </a:lnTo>
                  <a:lnTo>
                    <a:pt x="374" y="676"/>
                  </a:lnTo>
                  <a:lnTo>
                    <a:pt x="372" y="676"/>
                  </a:lnTo>
                  <a:lnTo>
                    <a:pt x="370" y="676"/>
                  </a:lnTo>
                  <a:lnTo>
                    <a:pt x="368" y="676"/>
                  </a:lnTo>
                  <a:lnTo>
                    <a:pt x="364" y="676"/>
                  </a:lnTo>
                  <a:lnTo>
                    <a:pt x="362" y="677"/>
                  </a:lnTo>
                  <a:lnTo>
                    <a:pt x="361" y="677"/>
                  </a:lnTo>
                  <a:lnTo>
                    <a:pt x="358" y="678"/>
                  </a:lnTo>
                  <a:lnTo>
                    <a:pt x="355" y="679"/>
                  </a:lnTo>
                  <a:lnTo>
                    <a:pt x="352" y="680"/>
                  </a:lnTo>
                  <a:lnTo>
                    <a:pt x="350" y="680"/>
                  </a:lnTo>
                  <a:lnTo>
                    <a:pt x="349" y="680"/>
                  </a:lnTo>
                  <a:lnTo>
                    <a:pt x="349" y="681"/>
                  </a:lnTo>
                  <a:lnTo>
                    <a:pt x="348" y="681"/>
                  </a:lnTo>
                  <a:lnTo>
                    <a:pt x="348" y="682"/>
                  </a:lnTo>
                  <a:lnTo>
                    <a:pt x="348" y="682"/>
                  </a:lnTo>
                  <a:lnTo>
                    <a:pt x="348" y="684"/>
                  </a:lnTo>
                  <a:lnTo>
                    <a:pt x="348" y="685"/>
                  </a:lnTo>
                  <a:lnTo>
                    <a:pt x="347" y="688"/>
                  </a:lnTo>
                  <a:lnTo>
                    <a:pt x="347" y="690"/>
                  </a:lnTo>
                  <a:lnTo>
                    <a:pt x="346" y="691"/>
                  </a:lnTo>
                  <a:lnTo>
                    <a:pt x="346" y="692"/>
                  </a:lnTo>
                  <a:lnTo>
                    <a:pt x="345" y="694"/>
                  </a:lnTo>
                  <a:lnTo>
                    <a:pt x="344" y="695"/>
                  </a:lnTo>
                  <a:lnTo>
                    <a:pt x="343" y="697"/>
                  </a:lnTo>
                  <a:lnTo>
                    <a:pt x="342" y="698"/>
                  </a:lnTo>
                  <a:lnTo>
                    <a:pt x="341" y="700"/>
                  </a:lnTo>
                  <a:lnTo>
                    <a:pt x="340" y="701"/>
                  </a:lnTo>
                  <a:lnTo>
                    <a:pt x="339" y="702"/>
                  </a:lnTo>
                  <a:lnTo>
                    <a:pt x="338" y="703"/>
                  </a:lnTo>
                  <a:lnTo>
                    <a:pt x="336" y="704"/>
                  </a:lnTo>
                  <a:lnTo>
                    <a:pt x="335" y="704"/>
                  </a:lnTo>
                  <a:lnTo>
                    <a:pt x="334" y="705"/>
                  </a:lnTo>
                  <a:lnTo>
                    <a:pt x="333" y="705"/>
                  </a:lnTo>
                  <a:lnTo>
                    <a:pt x="333" y="705"/>
                  </a:lnTo>
                  <a:lnTo>
                    <a:pt x="332" y="704"/>
                  </a:lnTo>
                  <a:lnTo>
                    <a:pt x="330" y="703"/>
                  </a:lnTo>
                  <a:lnTo>
                    <a:pt x="326" y="700"/>
                  </a:lnTo>
                  <a:lnTo>
                    <a:pt x="324" y="699"/>
                  </a:lnTo>
                  <a:lnTo>
                    <a:pt x="323" y="698"/>
                  </a:lnTo>
                  <a:lnTo>
                    <a:pt x="321" y="697"/>
                  </a:lnTo>
                  <a:lnTo>
                    <a:pt x="320" y="697"/>
                  </a:lnTo>
                  <a:lnTo>
                    <a:pt x="319" y="696"/>
                  </a:lnTo>
                  <a:lnTo>
                    <a:pt x="318" y="696"/>
                  </a:lnTo>
                  <a:lnTo>
                    <a:pt x="316" y="696"/>
                  </a:lnTo>
                  <a:lnTo>
                    <a:pt x="315" y="695"/>
                  </a:lnTo>
                  <a:lnTo>
                    <a:pt x="312" y="695"/>
                  </a:lnTo>
                  <a:lnTo>
                    <a:pt x="309" y="695"/>
                  </a:lnTo>
                  <a:lnTo>
                    <a:pt x="307" y="694"/>
                  </a:lnTo>
                  <a:lnTo>
                    <a:pt x="304" y="693"/>
                  </a:lnTo>
                  <a:lnTo>
                    <a:pt x="301" y="692"/>
                  </a:lnTo>
                  <a:lnTo>
                    <a:pt x="300" y="692"/>
                  </a:lnTo>
                  <a:lnTo>
                    <a:pt x="298" y="692"/>
                  </a:lnTo>
                  <a:lnTo>
                    <a:pt x="295" y="692"/>
                  </a:lnTo>
                  <a:lnTo>
                    <a:pt x="293" y="691"/>
                  </a:lnTo>
                  <a:lnTo>
                    <a:pt x="293" y="691"/>
                  </a:lnTo>
                  <a:lnTo>
                    <a:pt x="292" y="691"/>
                  </a:lnTo>
                  <a:lnTo>
                    <a:pt x="292" y="690"/>
                  </a:lnTo>
                  <a:lnTo>
                    <a:pt x="291" y="689"/>
                  </a:lnTo>
                  <a:lnTo>
                    <a:pt x="291" y="688"/>
                  </a:lnTo>
                  <a:lnTo>
                    <a:pt x="290" y="687"/>
                  </a:lnTo>
                  <a:lnTo>
                    <a:pt x="290" y="686"/>
                  </a:lnTo>
                  <a:lnTo>
                    <a:pt x="289" y="682"/>
                  </a:lnTo>
                  <a:lnTo>
                    <a:pt x="289" y="681"/>
                  </a:lnTo>
                  <a:lnTo>
                    <a:pt x="289" y="680"/>
                  </a:lnTo>
                  <a:lnTo>
                    <a:pt x="289" y="679"/>
                  </a:lnTo>
                  <a:lnTo>
                    <a:pt x="288" y="678"/>
                  </a:lnTo>
                  <a:lnTo>
                    <a:pt x="287" y="677"/>
                  </a:lnTo>
                  <a:lnTo>
                    <a:pt x="287" y="677"/>
                  </a:lnTo>
                  <a:lnTo>
                    <a:pt x="286" y="676"/>
                  </a:lnTo>
                  <a:lnTo>
                    <a:pt x="285" y="676"/>
                  </a:lnTo>
                  <a:lnTo>
                    <a:pt x="285" y="676"/>
                  </a:lnTo>
                  <a:lnTo>
                    <a:pt x="284" y="676"/>
                  </a:lnTo>
                  <a:lnTo>
                    <a:pt x="283" y="677"/>
                  </a:lnTo>
                  <a:lnTo>
                    <a:pt x="282" y="677"/>
                  </a:lnTo>
                  <a:lnTo>
                    <a:pt x="281" y="677"/>
                  </a:lnTo>
                  <a:lnTo>
                    <a:pt x="281" y="678"/>
                  </a:lnTo>
                  <a:lnTo>
                    <a:pt x="280" y="679"/>
                  </a:lnTo>
                  <a:lnTo>
                    <a:pt x="280" y="679"/>
                  </a:lnTo>
                  <a:lnTo>
                    <a:pt x="278" y="681"/>
                  </a:lnTo>
                  <a:lnTo>
                    <a:pt x="275" y="686"/>
                  </a:lnTo>
                  <a:lnTo>
                    <a:pt x="274" y="688"/>
                  </a:lnTo>
                  <a:lnTo>
                    <a:pt x="273" y="690"/>
                  </a:lnTo>
                  <a:lnTo>
                    <a:pt x="273" y="691"/>
                  </a:lnTo>
                  <a:lnTo>
                    <a:pt x="273" y="693"/>
                  </a:lnTo>
                  <a:lnTo>
                    <a:pt x="273" y="695"/>
                  </a:lnTo>
                  <a:lnTo>
                    <a:pt x="273" y="697"/>
                  </a:lnTo>
                  <a:lnTo>
                    <a:pt x="273" y="698"/>
                  </a:lnTo>
                  <a:lnTo>
                    <a:pt x="274" y="701"/>
                  </a:lnTo>
                  <a:lnTo>
                    <a:pt x="274" y="702"/>
                  </a:lnTo>
                  <a:lnTo>
                    <a:pt x="275" y="704"/>
                  </a:lnTo>
                  <a:lnTo>
                    <a:pt x="276" y="708"/>
                  </a:lnTo>
                  <a:lnTo>
                    <a:pt x="278" y="711"/>
                  </a:lnTo>
                  <a:lnTo>
                    <a:pt x="278" y="712"/>
                  </a:lnTo>
                  <a:lnTo>
                    <a:pt x="279" y="713"/>
                  </a:lnTo>
                  <a:lnTo>
                    <a:pt x="279" y="714"/>
                  </a:lnTo>
                  <a:lnTo>
                    <a:pt x="279" y="715"/>
                  </a:lnTo>
                  <a:lnTo>
                    <a:pt x="279" y="717"/>
                  </a:lnTo>
                  <a:lnTo>
                    <a:pt x="279" y="718"/>
                  </a:lnTo>
                  <a:lnTo>
                    <a:pt x="278" y="718"/>
                  </a:lnTo>
                  <a:lnTo>
                    <a:pt x="278" y="719"/>
                  </a:lnTo>
                  <a:lnTo>
                    <a:pt x="277" y="720"/>
                  </a:lnTo>
                  <a:lnTo>
                    <a:pt x="276" y="721"/>
                  </a:lnTo>
                  <a:lnTo>
                    <a:pt x="273" y="724"/>
                  </a:lnTo>
                  <a:lnTo>
                    <a:pt x="270" y="726"/>
                  </a:lnTo>
                  <a:lnTo>
                    <a:pt x="269" y="728"/>
                  </a:lnTo>
                  <a:lnTo>
                    <a:pt x="268" y="729"/>
                  </a:lnTo>
                  <a:lnTo>
                    <a:pt x="267" y="730"/>
                  </a:lnTo>
                  <a:lnTo>
                    <a:pt x="265" y="731"/>
                  </a:lnTo>
                  <a:lnTo>
                    <a:pt x="263" y="736"/>
                  </a:lnTo>
                  <a:lnTo>
                    <a:pt x="260" y="739"/>
                  </a:lnTo>
                  <a:lnTo>
                    <a:pt x="258" y="742"/>
                  </a:lnTo>
                  <a:lnTo>
                    <a:pt x="256" y="745"/>
                  </a:lnTo>
                  <a:lnTo>
                    <a:pt x="254" y="746"/>
                  </a:lnTo>
                  <a:lnTo>
                    <a:pt x="254" y="746"/>
                  </a:lnTo>
                  <a:lnTo>
                    <a:pt x="253" y="747"/>
                  </a:lnTo>
                  <a:lnTo>
                    <a:pt x="252" y="748"/>
                  </a:lnTo>
                  <a:lnTo>
                    <a:pt x="251" y="748"/>
                  </a:lnTo>
                  <a:lnTo>
                    <a:pt x="250" y="749"/>
                  </a:lnTo>
                  <a:lnTo>
                    <a:pt x="249" y="749"/>
                  </a:lnTo>
                  <a:lnTo>
                    <a:pt x="248" y="750"/>
                  </a:lnTo>
                  <a:lnTo>
                    <a:pt x="247" y="750"/>
                  </a:lnTo>
                  <a:lnTo>
                    <a:pt x="245" y="750"/>
                  </a:lnTo>
                  <a:lnTo>
                    <a:pt x="241" y="750"/>
                  </a:lnTo>
                  <a:lnTo>
                    <a:pt x="239" y="750"/>
                  </a:lnTo>
                  <a:lnTo>
                    <a:pt x="234" y="751"/>
                  </a:lnTo>
                  <a:lnTo>
                    <a:pt x="230" y="752"/>
                  </a:lnTo>
                  <a:lnTo>
                    <a:pt x="229" y="752"/>
                  </a:lnTo>
                  <a:lnTo>
                    <a:pt x="221" y="754"/>
                  </a:lnTo>
                  <a:lnTo>
                    <a:pt x="219" y="754"/>
                  </a:lnTo>
                  <a:lnTo>
                    <a:pt x="216" y="754"/>
                  </a:lnTo>
                  <a:lnTo>
                    <a:pt x="215" y="754"/>
                  </a:lnTo>
                  <a:lnTo>
                    <a:pt x="214" y="755"/>
                  </a:lnTo>
                  <a:lnTo>
                    <a:pt x="213" y="755"/>
                  </a:lnTo>
                  <a:lnTo>
                    <a:pt x="212" y="756"/>
                  </a:lnTo>
                  <a:lnTo>
                    <a:pt x="211" y="757"/>
                  </a:lnTo>
                  <a:lnTo>
                    <a:pt x="209" y="758"/>
                  </a:lnTo>
                  <a:lnTo>
                    <a:pt x="209" y="759"/>
                  </a:lnTo>
                  <a:lnTo>
                    <a:pt x="208" y="760"/>
                  </a:lnTo>
                  <a:lnTo>
                    <a:pt x="206" y="763"/>
                  </a:lnTo>
                  <a:lnTo>
                    <a:pt x="205" y="764"/>
                  </a:lnTo>
                  <a:lnTo>
                    <a:pt x="204" y="765"/>
                  </a:lnTo>
                  <a:lnTo>
                    <a:pt x="203" y="766"/>
                  </a:lnTo>
                  <a:lnTo>
                    <a:pt x="203" y="767"/>
                  </a:lnTo>
                  <a:lnTo>
                    <a:pt x="202" y="767"/>
                  </a:lnTo>
                  <a:lnTo>
                    <a:pt x="201" y="767"/>
                  </a:lnTo>
                  <a:lnTo>
                    <a:pt x="201" y="767"/>
                  </a:lnTo>
                  <a:lnTo>
                    <a:pt x="200" y="767"/>
                  </a:lnTo>
                  <a:lnTo>
                    <a:pt x="200" y="767"/>
                  </a:lnTo>
                  <a:lnTo>
                    <a:pt x="199" y="767"/>
                  </a:lnTo>
                  <a:lnTo>
                    <a:pt x="199" y="766"/>
                  </a:lnTo>
                  <a:lnTo>
                    <a:pt x="199" y="766"/>
                  </a:lnTo>
                  <a:lnTo>
                    <a:pt x="198" y="764"/>
                  </a:lnTo>
                  <a:lnTo>
                    <a:pt x="196" y="758"/>
                  </a:lnTo>
                  <a:lnTo>
                    <a:pt x="194" y="753"/>
                  </a:lnTo>
                  <a:lnTo>
                    <a:pt x="193" y="751"/>
                  </a:lnTo>
                  <a:lnTo>
                    <a:pt x="192" y="747"/>
                  </a:lnTo>
                  <a:lnTo>
                    <a:pt x="190" y="740"/>
                  </a:lnTo>
                  <a:lnTo>
                    <a:pt x="189" y="738"/>
                  </a:lnTo>
                  <a:lnTo>
                    <a:pt x="189" y="737"/>
                  </a:lnTo>
                  <a:lnTo>
                    <a:pt x="188" y="736"/>
                  </a:lnTo>
                  <a:lnTo>
                    <a:pt x="187" y="735"/>
                  </a:lnTo>
                  <a:lnTo>
                    <a:pt x="187" y="734"/>
                  </a:lnTo>
                  <a:lnTo>
                    <a:pt x="185" y="733"/>
                  </a:lnTo>
                  <a:lnTo>
                    <a:pt x="181" y="730"/>
                  </a:lnTo>
                  <a:lnTo>
                    <a:pt x="179" y="728"/>
                  </a:lnTo>
                  <a:lnTo>
                    <a:pt x="178" y="727"/>
                  </a:lnTo>
                  <a:lnTo>
                    <a:pt x="175" y="726"/>
                  </a:lnTo>
                  <a:lnTo>
                    <a:pt x="173" y="725"/>
                  </a:lnTo>
                  <a:lnTo>
                    <a:pt x="171" y="724"/>
                  </a:lnTo>
                  <a:lnTo>
                    <a:pt x="167" y="723"/>
                  </a:lnTo>
                  <a:lnTo>
                    <a:pt x="163" y="722"/>
                  </a:lnTo>
                  <a:lnTo>
                    <a:pt x="161" y="721"/>
                  </a:lnTo>
                  <a:lnTo>
                    <a:pt x="158" y="720"/>
                  </a:lnTo>
                  <a:lnTo>
                    <a:pt x="156" y="718"/>
                  </a:lnTo>
                  <a:lnTo>
                    <a:pt x="153" y="717"/>
                  </a:lnTo>
                  <a:lnTo>
                    <a:pt x="152" y="716"/>
                  </a:lnTo>
                  <a:lnTo>
                    <a:pt x="151" y="715"/>
                  </a:lnTo>
                  <a:lnTo>
                    <a:pt x="150" y="715"/>
                  </a:lnTo>
                  <a:lnTo>
                    <a:pt x="150" y="714"/>
                  </a:lnTo>
                  <a:lnTo>
                    <a:pt x="149" y="713"/>
                  </a:lnTo>
                  <a:lnTo>
                    <a:pt x="149" y="713"/>
                  </a:lnTo>
                  <a:lnTo>
                    <a:pt x="149" y="712"/>
                  </a:lnTo>
                  <a:lnTo>
                    <a:pt x="149" y="712"/>
                  </a:lnTo>
                  <a:lnTo>
                    <a:pt x="149" y="711"/>
                  </a:lnTo>
                  <a:lnTo>
                    <a:pt x="149" y="708"/>
                  </a:lnTo>
                  <a:lnTo>
                    <a:pt x="150" y="704"/>
                  </a:lnTo>
                  <a:lnTo>
                    <a:pt x="151" y="699"/>
                  </a:lnTo>
                  <a:lnTo>
                    <a:pt x="151" y="698"/>
                  </a:lnTo>
                  <a:lnTo>
                    <a:pt x="151" y="695"/>
                  </a:lnTo>
                  <a:lnTo>
                    <a:pt x="152" y="693"/>
                  </a:lnTo>
                  <a:lnTo>
                    <a:pt x="152" y="691"/>
                  </a:lnTo>
                  <a:lnTo>
                    <a:pt x="152" y="689"/>
                  </a:lnTo>
                  <a:lnTo>
                    <a:pt x="151" y="688"/>
                  </a:lnTo>
                  <a:lnTo>
                    <a:pt x="151" y="687"/>
                  </a:lnTo>
                  <a:lnTo>
                    <a:pt x="151" y="686"/>
                  </a:lnTo>
                  <a:lnTo>
                    <a:pt x="151" y="686"/>
                  </a:lnTo>
                  <a:lnTo>
                    <a:pt x="150" y="686"/>
                  </a:lnTo>
                  <a:lnTo>
                    <a:pt x="150" y="686"/>
                  </a:lnTo>
                  <a:lnTo>
                    <a:pt x="149" y="686"/>
                  </a:lnTo>
                  <a:lnTo>
                    <a:pt x="149" y="686"/>
                  </a:lnTo>
                  <a:lnTo>
                    <a:pt x="148" y="687"/>
                  </a:lnTo>
                  <a:lnTo>
                    <a:pt x="147" y="689"/>
                  </a:lnTo>
                  <a:lnTo>
                    <a:pt x="147" y="690"/>
                  </a:lnTo>
                  <a:lnTo>
                    <a:pt x="146" y="690"/>
                  </a:lnTo>
                  <a:lnTo>
                    <a:pt x="146" y="690"/>
                  </a:lnTo>
                  <a:lnTo>
                    <a:pt x="145" y="691"/>
                  </a:lnTo>
                  <a:lnTo>
                    <a:pt x="144" y="691"/>
                  </a:lnTo>
                  <a:lnTo>
                    <a:pt x="144" y="691"/>
                  </a:lnTo>
                  <a:lnTo>
                    <a:pt x="143" y="690"/>
                  </a:lnTo>
                  <a:lnTo>
                    <a:pt x="143" y="690"/>
                  </a:lnTo>
                  <a:lnTo>
                    <a:pt x="142" y="690"/>
                  </a:lnTo>
                  <a:lnTo>
                    <a:pt x="141" y="689"/>
                  </a:lnTo>
                  <a:lnTo>
                    <a:pt x="141" y="689"/>
                  </a:lnTo>
                  <a:lnTo>
                    <a:pt x="140" y="688"/>
                  </a:lnTo>
                  <a:lnTo>
                    <a:pt x="139" y="687"/>
                  </a:lnTo>
                  <a:lnTo>
                    <a:pt x="138" y="685"/>
                  </a:lnTo>
                  <a:lnTo>
                    <a:pt x="136" y="684"/>
                  </a:lnTo>
                  <a:lnTo>
                    <a:pt x="136" y="683"/>
                  </a:lnTo>
                  <a:lnTo>
                    <a:pt x="135" y="681"/>
                  </a:lnTo>
                  <a:lnTo>
                    <a:pt x="133" y="678"/>
                  </a:lnTo>
                  <a:lnTo>
                    <a:pt x="133" y="677"/>
                  </a:lnTo>
                  <a:lnTo>
                    <a:pt x="132" y="676"/>
                  </a:lnTo>
                  <a:lnTo>
                    <a:pt x="132" y="675"/>
                  </a:lnTo>
                  <a:lnTo>
                    <a:pt x="131" y="675"/>
                  </a:lnTo>
                  <a:lnTo>
                    <a:pt x="128" y="672"/>
                  </a:lnTo>
                  <a:lnTo>
                    <a:pt x="127" y="671"/>
                  </a:lnTo>
                  <a:lnTo>
                    <a:pt x="127" y="670"/>
                  </a:lnTo>
                  <a:lnTo>
                    <a:pt x="126" y="669"/>
                  </a:lnTo>
                  <a:lnTo>
                    <a:pt x="125" y="668"/>
                  </a:lnTo>
                  <a:lnTo>
                    <a:pt x="125" y="667"/>
                  </a:lnTo>
                  <a:lnTo>
                    <a:pt x="124" y="663"/>
                  </a:lnTo>
                  <a:lnTo>
                    <a:pt x="122" y="658"/>
                  </a:lnTo>
                  <a:lnTo>
                    <a:pt x="121" y="654"/>
                  </a:lnTo>
                  <a:lnTo>
                    <a:pt x="120" y="653"/>
                  </a:lnTo>
                  <a:lnTo>
                    <a:pt x="120" y="651"/>
                  </a:lnTo>
                  <a:lnTo>
                    <a:pt x="119" y="650"/>
                  </a:lnTo>
                  <a:lnTo>
                    <a:pt x="118" y="648"/>
                  </a:lnTo>
                  <a:lnTo>
                    <a:pt x="117" y="647"/>
                  </a:lnTo>
                  <a:lnTo>
                    <a:pt x="116" y="647"/>
                  </a:lnTo>
                  <a:lnTo>
                    <a:pt x="115" y="645"/>
                  </a:lnTo>
                  <a:lnTo>
                    <a:pt x="115" y="644"/>
                  </a:lnTo>
                  <a:lnTo>
                    <a:pt x="114" y="643"/>
                  </a:lnTo>
                  <a:lnTo>
                    <a:pt x="112" y="640"/>
                  </a:lnTo>
                  <a:lnTo>
                    <a:pt x="111" y="639"/>
                  </a:lnTo>
                  <a:lnTo>
                    <a:pt x="109" y="637"/>
                  </a:lnTo>
                  <a:lnTo>
                    <a:pt x="108" y="634"/>
                  </a:lnTo>
                  <a:lnTo>
                    <a:pt x="108" y="634"/>
                  </a:lnTo>
                  <a:lnTo>
                    <a:pt x="107" y="632"/>
                  </a:lnTo>
                  <a:lnTo>
                    <a:pt x="105" y="630"/>
                  </a:lnTo>
                  <a:lnTo>
                    <a:pt x="104" y="629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1" y="627"/>
                  </a:lnTo>
                  <a:lnTo>
                    <a:pt x="100" y="627"/>
                  </a:lnTo>
                  <a:lnTo>
                    <a:pt x="98" y="626"/>
                  </a:lnTo>
                  <a:lnTo>
                    <a:pt x="94" y="625"/>
                  </a:lnTo>
                  <a:lnTo>
                    <a:pt x="92" y="624"/>
                  </a:lnTo>
                  <a:lnTo>
                    <a:pt x="90" y="624"/>
                  </a:lnTo>
                  <a:lnTo>
                    <a:pt x="89" y="624"/>
                  </a:lnTo>
                  <a:lnTo>
                    <a:pt x="87" y="624"/>
                  </a:lnTo>
                  <a:lnTo>
                    <a:pt x="86" y="625"/>
                  </a:lnTo>
                  <a:lnTo>
                    <a:pt x="84" y="625"/>
                  </a:lnTo>
                  <a:lnTo>
                    <a:pt x="82" y="626"/>
                  </a:lnTo>
                  <a:lnTo>
                    <a:pt x="79" y="628"/>
                  </a:lnTo>
                  <a:lnTo>
                    <a:pt x="77" y="629"/>
                  </a:lnTo>
                  <a:lnTo>
                    <a:pt x="75" y="630"/>
                  </a:lnTo>
                  <a:lnTo>
                    <a:pt x="73" y="632"/>
                  </a:lnTo>
                  <a:lnTo>
                    <a:pt x="71" y="634"/>
                  </a:lnTo>
                  <a:lnTo>
                    <a:pt x="71" y="635"/>
                  </a:lnTo>
                  <a:lnTo>
                    <a:pt x="71" y="635"/>
                  </a:lnTo>
                  <a:lnTo>
                    <a:pt x="70" y="636"/>
                  </a:lnTo>
                  <a:lnTo>
                    <a:pt x="70" y="636"/>
                  </a:lnTo>
                  <a:lnTo>
                    <a:pt x="70" y="636"/>
                  </a:lnTo>
                  <a:lnTo>
                    <a:pt x="71" y="637"/>
                  </a:lnTo>
                  <a:lnTo>
                    <a:pt x="71" y="638"/>
                  </a:lnTo>
                  <a:lnTo>
                    <a:pt x="72" y="639"/>
                  </a:lnTo>
                  <a:lnTo>
                    <a:pt x="72" y="640"/>
                  </a:lnTo>
                  <a:lnTo>
                    <a:pt x="73" y="641"/>
                  </a:lnTo>
                  <a:lnTo>
                    <a:pt x="73" y="641"/>
                  </a:lnTo>
                  <a:lnTo>
                    <a:pt x="74" y="642"/>
                  </a:lnTo>
                  <a:lnTo>
                    <a:pt x="81" y="649"/>
                  </a:lnTo>
                  <a:lnTo>
                    <a:pt x="82" y="650"/>
                  </a:lnTo>
                  <a:lnTo>
                    <a:pt x="83" y="651"/>
                  </a:lnTo>
                  <a:lnTo>
                    <a:pt x="83" y="652"/>
                  </a:lnTo>
                  <a:lnTo>
                    <a:pt x="83" y="653"/>
                  </a:lnTo>
                  <a:lnTo>
                    <a:pt x="84" y="655"/>
                  </a:lnTo>
                  <a:lnTo>
                    <a:pt x="85" y="657"/>
                  </a:lnTo>
                  <a:lnTo>
                    <a:pt x="85" y="657"/>
                  </a:lnTo>
                  <a:lnTo>
                    <a:pt x="87" y="660"/>
                  </a:lnTo>
                  <a:lnTo>
                    <a:pt x="88" y="662"/>
                  </a:lnTo>
                  <a:lnTo>
                    <a:pt x="88" y="663"/>
                  </a:lnTo>
                  <a:lnTo>
                    <a:pt x="88" y="664"/>
                  </a:lnTo>
                  <a:lnTo>
                    <a:pt x="89" y="665"/>
                  </a:lnTo>
                  <a:lnTo>
                    <a:pt x="89" y="666"/>
                  </a:lnTo>
                  <a:lnTo>
                    <a:pt x="89" y="667"/>
                  </a:lnTo>
                  <a:lnTo>
                    <a:pt x="89" y="668"/>
                  </a:lnTo>
                  <a:lnTo>
                    <a:pt x="89" y="669"/>
                  </a:lnTo>
                  <a:lnTo>
                    <a:pt x="88" y="669"/>
                  </a:lnTo>
                  <a:lnTo>
                    <a:pt x="88" y="671"/>
                  </a:lnTo>
                  <a:lnTo>
                    <a:pt x="86" y="673"/>
                  </a:lnTo>
                  <a:lnTo>
                    <a:pt x="85" y="675"/>
                  </a:lnTo>
                  <a:lnTo>
                    <a:pt x="83" y="678"/>
                  </a:lnTo>
                  <a:lnTo>
                    <a:pt x="82" y="682"/>
                  </a:lnTo>
                  <a:lnTo>
                    <a:pt x="81" y="684"/>
                  </a:lnTo>
                  <a:lnTo>
                    <a:pt x="80" y="686"/>
                  </a:lnTo>
                  <a:lnTo>
                    <a:pt x="79" y="687"/>
                  </a:lnTo>
                  <a:lnTo>
                    <a:pt x="78" y="688"/>
                  </a:lnTo>
                  <a:lnTo>
                    <a:pt x="77" y="690"/>
                  </a:lnTo>
                  <a:lnTo>
                    <a:pt x="75" y="692"/>
                  </a:lnTo>
                  <a:lnTo>
                    <a:pt x="73" y="693"/>
                  </a:lnTo>
                  <a:lnTo>
                    <a:pt x="71" y="694"/>
                  </a:lnTo>
                  <a:lnTo>
                    <a:pt x="70" y="695"/>
                  </a:lnTo>
                  <a:lnTo>
                    <a:pt x="69" y="695"/>
                  </a:lnTo>
                  <a:lnTo>
                    <a:pt x="68" y="696"/>
                  </a:lnTo>
                  <a:lnTo>
                    <a:pt x="66" y="696"/>
                  </a:lnTo>
                  <a:lnTo>
                    <a:pt x="65" y="695"/>
                  </a:lnTo>
                  <a:lnTo>
                    <a:pt x="63" y="695"/>
                  </a:lnTo>
                  <a:lnTo>
                    <a:pt x="60" y="694"/>
                  </a:lnTo>
                  <a:lnTo>
                    <a:pt x="58" y="693"/>
                  </a:lnTo>
                  <a:lnTo>
                    <a:pt x="56" y="691"/>
                  </a:lnTo>
                  <a:lnTo>
                    <a:pt x="51" y="688"/>
                  </a:lnTo>
                  <a:lnTo>
                    <a:pt x="49" y="686"/>
                  </a:lnTo>
                  <a:lnTo>
                    <a:pt x="48" y="685"/>
                  </a:lnTo>
                  <a:lnTo>
                    <a:pt x="47" y="684"/>
                  </a:lnTo>
                  <a:lnTo>
                    <a:pt x="45" y="682"/>
                  </a:lnTo>
                  <a:lnTo>
                    <a:pt x="45" y="681"/>
                  </a:lnTo>
                  <a:lnTo>
                    <a:pt x="44" y="680"/>
                  </a:lnTo>
                  <a:lnTo>
                    <a:pt x="44" y="680"/>
                  </a:lnTo>
                  <a:lnTo>
                    <a:pt x="43" y="679"/>
                  </a:lnTo>
                  <a:lnTo>
                    <a:pt x="43" y="678"/>
                  </a:lnTo>
                  <a:lnTo>
                    <a:pt x="43" y="677"/>
                  </a:lnTo>
                  <a:lnTo>
                    <a:pt x="44" y="676"/>
                  </a:lnTo>
                  <a:lnTo>
                    <a:pt x="44" y="675"/>
                  </a:lnTo>
                  <a:lnTo>
                    <a:pt x="44" y="674"/>
                  </a:lnTo>
                  <a:lnTo>
                    <a:pt x="45" y="673"/>
                  </a:lnTo>
                  <a:lnTo>
                    <a:pt x="45" y="672"/>
                  </a:lnTo>
                  <a:lnTo>
                    <a:pt x="46" y="671"/>
                  </a:lnTo>
                  <a:lnTo>
                    <a:pt x="47" y="670"/>
                  </a:lnTo>
                  <a:lnTo>
                    <a:pt x="49" y="668"/>
                  </a:lnTo>
                  <a:lnTo>
                    <a:pt x="50" y="667"/>
                  </a:lnTo>
                  <a:lnTo>
                    <a:pt x="50" y="666"/>
                  </a:lnTo>
                  <a:lnTo>
                    <a:pt x="51" y="666"/>
                  </a:lnTo>
                  <a:lnTo>
                    <a:pt x="51" y="665"/>
                  </a:lnTo>
                  <a:lnTo>
                    <a:pt x="51" y="664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0" y="660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8" y="656"/>
                  </a:lnTo>
                  <a:lnTo>
                    <a:pt x="45" y="652"/>
                  </a:lnTo>
                  <a:lnTo>
                    <a:pt x="44" y="650"/>
                  </a:lnTo>
                  <a:lnTo>
                    <a:pt x="43" y="649"/>
                  </a:lnTo>
                  <a:lnTo>
                    <a:pt x="43" y="648"/>
                  </a:lnTo>
                  <a:lnTo>
                    <a:pt x="42" y="646"/>
                  </a:lnTo>
                  <a:lnTo>
                    <a:pt x="41" y="642"/>
                  </a:lnTo>
                  <a:lnTo>
                    <a:pt x="39" y="637"/>
                  </a:lnTo>
                  <a:lnTo>
                    <a:pt x="38" y="632"/>
                  </a:lnTo>
                  <a:lnTo>
                    <a:pt x="38" y="630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7" y="624"/>
                  </a:lnTo>
                  <a:lnTo>
                    <a:pt x="37" y="622"/>
                  </a:lnTo>
                  <a:lnTo>
                    <a:pt x="38" y="620"/>
                  </a:lnTo>
                  <a:lnTo>
                    <a:pt x="38" y="618"/>
                  </a:lnTo>
                  <a:lnTo>
                    <a:pt x="39" y="617"/>
                  </a:lnTo>
                  <a:lnTo>
                    <a:pt x="42" y="613"/>
                  </a:lnTo>
                  <a:lnTo>
                    <a:pt x="43" y="611"/>
                  </a:lnTo>
                  <a:lnTo>
                    <a:pt x="44" y="608"/>
                  </a:lnTo>
                  <a:lnTo>
                    <a:pt x="45" y="607"/>
                  </a:lnTo>
                  <a:lnTo>
                    <a:pt x="46" y="606"/>
                  </a:lnTo>
                  <a:lnTo>
                    <a:pt x="47" y="605"/>
                  </a:lnTo>
                  <a:lnTo>
                    <a:pt x="48" y="604"/>
                  </a:lnTo>
                  <a:lnTo>
                    <a:pt x="49" y="603"/>
                  </a:lnTo>
                  <a:lnTo>
                    <a:pt x="50" y="603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49" y="601"/>
                  </a:lnTo>
                  <a:lnTo>
                    <a:pt x="49" y="601"/>
                  </a:lnTo>
                  <a:lnTo>
                    <a:pt x="48" y="601"/>
                  </a:lnTo>
                  <a:lnTo>
                    <a:pt x="45" y="600"/>
                  </a:lnTo>
                  <a:lnTo>
                    <a:pt x="42" y="600"/>
                  </a:lnTo>
                  <a:lnTo>
                    <a:pt x="40" y="600"/>
                  </a:lnTo>
                  <a:lnTo>
                    <a:pt x="38" y="599"/>
                  </a:lnTo>
                  <a:lnTo>
                    <a:pt x="35" y="598"/>
                  </a:lnTo>
                  <a:lnTo>
                    <a:pt x="29" y="597"/>
                  </a:lnTo>
                  <a:lnTo>
                    <a:pt x="25" y="596"/>
                  </a:lnTo>
                  <a:lnTo>
                    <a:pt x="21" y="594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2"/>
                  </a:lnTo>
                  <a:lnTo>
                    <a:pt x="18" y="591"/>
                  </a:lnTo>
                  <a:lnTo>
                    <a:pt x="17" y="591"/>
                  </a:lnTo>
                  <a:lnTo>
                    <a:pt x="17" y="590"/>
                  </a:lnTo>
                  <a:lnTo>
                    <a:pt x="17" y="588"/>
                  </a:lnTo>
                  <a:lnTo>
                    <a:pt x="17" y="585"/>
                  </a:lnTo>
                  <a:lnTo>
                    <a:pt x="17" y="583"/>
                  </a:lnTo>
                  <a:lnTo>
                    <a:pt x="17" y="582"/>
                  </a:lnTo>
                  <a:lnTo>
                    <a:pt x="17" y="578"/>
                  </a:lnTo>
                  <a:lnTo>
                    <a:pt x="17" y="577"/>
                  </a:lnTo>
                  <a:lnTo>
                    <a:pt x="17" y="576"/>
                  </a:lnTo>
                  <a:lnTo>
                    <a:pt x="17" y="574"/>
                  </a:lnTo>
                  <a:lnTo>
                    <a:pt x="18" y="573"/>
                  </a:lnTo>
                  <a:lnTo>
                    <a:pt x="18" y="572"/>
                  </a:lnTo>
                  <a:lnTo>
                    <a:pt x="18" y="571"/>
                  </a:lnTo>
                  <a:lnTo>
                    <a:pt x="19" y="571"/>
                  </a:lnTo>
                  <a:lnTo>
                    <a:pt x="19" y="570"/>
                  </a:lnTo>
                  <a:lnTo>
                    <a:pt x="20" y="570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31" y="572"/>
                  </a:lnTo>
                  <a:lnTo>
                    <a:pt x="32" y="572"/>
                  </a:lnTo>
                  <a:lnTo>
                    <a:pt x="33" y="572"/>
                  </a:lnTo>
                  <a:lnTo>
                    <a:pt x="34" y="572"/>
                  </a:lnTo>
                  <a:lnTo>
                    <a:pt x="35" y="572"/>
                  </a:lnTo>
                  <a:lnTo>
                    <a:pt x="36" y="572"/>
                  </a:lnTo>
                  <a:lnTo>
                    <a:pt x="36" y="571"/>
                  </a:lnTo>
                  <a:lnTo>
                    <a:pt x="37" y="571"/>
                  </a:lnTo>
                  <a:lnTo>
                    <a:pt x="37" y="570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38" y="568"/>
                  </a:lnTo>
                  <a:lnTo>
                    <a:pt x="39" y="564"/>
                  </a:lnTo>
                  <a:lnTo>
                    <a:pt x="40" y="562"/>
                  </a:lnTo>
                  <a:lnTo>
                    <a:pt x="40" y="561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2" y="554"/>
                  </a:lnTo>
                  <a:lnTo>
                    <a:pt x="42" y="551"/>
                  </a:lnTo>
                  <a:lnTo>
                    <a:pt x="43" y="548"/>
                  </a:lnTo>
                  <a:lnTo>
                    <a:pt x="44" y="544"/>
                  </a:lnTo>
                  <a:lnTo>
                    <a:pt x="45" y="542"/>
                  </a:lnTo>
                  <a:lnTo>
                    <a:pt x="45" y="540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3" y="534"/>
                  </a:lnTo>
                  <a:lnTo>
                    <a:pt x="42" y="532"/>
                  </a:lnTo>
                  <a:lnTo>
                    <a:pt x="42" y="531"/>
                  </a:lnTo>
                  <a:lnTo>
                    <a:pt x="42" y="529"/>
                  </a:lnTo>
                  <a:lnTo>
                    <a:pt x="42" y="528"/>
                  </a:lnTo>
                  <a:lnTo>
                    <a:pt x="42" y="526"/>
                  </a:lnTo>
                  <a:lnTo>
                    <a:pt x="42" y="525"/>
                  </a:lnTo>
                  <a:lnTo>
                    <a:pt x="43" y="523"/>
                  </a:lnTo>
                  <a:lnTo>
                    <a:pt x="43" y="522"/>
                  </a:lnTo>
                  <a:lnTo>
                    <a:pt x="44" y="520"/>
                  </a:lnTo>
                  <a:lnTo>
                    <a:pt x="45" y="519"/>
                  </a:lnTo>
                  <a:lnTo>
                    <a:pt x="46" y="518"/>
                  </a:lnTo>
                  <a:lnTo>
                    <a:pt x="46" y="517"/>
                  </a:lnTo>
                  <a:lnTo>
                    <a:pt x="50" y="512"/>
                  </a:lnTo>
                  <a:lnTo>
                    <a:pt x="53" y="508"/>
                  </a:lnTo>
                  <a:lnTo>
                    <a:pt x="54" y="507"/>
                  </a:lnTo>
                  <a:lnTo>
                    <a:pt x="55" y="505"/>
                  </a:lnTo>
                  <a:lnTo>
                    <a:pt x="55" y="504"/>
                  </a:lnTo>
                  <a:lnTo>
                    <a:pt x="56" y="503"/>
                  </a:lnTo>
                  <a:lnTo>
                    <a:pt x="56" y="501"/>
                  </a:lnTo>
                  <a:lnTo>
                    <a:pt x="57" y="498"/>
                  </a:lnTo>
                  <a:lnTo>
                    <a:pt x="57" y="496"/>
                  </a:lnTo>
                  <a:lnTo>
                    <a:pt x="57" y="493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5"/>
                  </a:lnTo>
                  <a:lnTo>
                    <a:pt x="56" y="483"/>
                  </a:lnTo>
                  <a:lnTo>
                    <a:pt x="56" y="482"/>
                  </a:lnTo>
                  <a:lnTo>
                    <a:pt x="55" y="481"/>
                  </a:lnTo>
                  <a:lnTo>
                    <a:pt x="55" y="479"/>
                  </a:lnTo>
                  <a:lnTo>
                    <a:pt x="54" y="478"/>
                  </a:lnTo>
                  <a:lnTo>
                    <a:pt x="53" y="478"/>
                  </a:lnTo>
                  <a:lnTo>
                    <a:pt x="52" y="477"/>
                  </a:lnTo>
                  <a:lnTo>
                    <a:pt x="51" y="476"/>
                  </a:lnTo>
                  <a:lnTo>
                    <a:pt x="50" y="475"/>
                  </a:lnTo>
                  <a:lnTo>
                    <a:pt x="49" y="475"/>
                  </a:lnTo>
                  <a:lnTo>
                    <a:pt x="49" y="474"/>
                  </a:lnTo>
                  <a:lnTo>
                    <a:pt x="47" y="474"/>
                  </a:lnTo>
                  <a:lnTo>
                    <a:pt x="43" y="473"/>
                  </a:lnTo>
                  <a:lnTo>
                    <a:pt x="42" y="473"/>
                  </a:lnTo>
                  <a:lnTo>
                    <a:pt x="40" y="472"/>
                  </a:lnTo>
                  <a:lnTo>
                    <a:pt x="39" y="472"/>
                  </a:lnTo>
                  <a:lnTo>
                    <a:pt x="39" y="472"/>
                  </a:lnTo>
                  <a:lnTo>
                    <a:pt x="38" y="472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  <a:lnTo>
                    <a:pt x="39" y="465"/>
                  </a:lnTo>
                  <a:lnTo>
                    <a:pt x="39" y="464"/>
                  </a:lnTo>
                  <a:lnTo>
                    <a:pt x="39" y="462"/>
                  </a:lnTo>
                  <a:lnTo>
                    <a:pt x="39" y="461"/>
                  </a:lnTo>
                  <a:lnTo>
                    <a:pt x="39" y="460"/>
                  </a:lnTo>
                  <a:lnTo>
                    <a:pt x="39" y="459"/>
                  </a:lnTo>
                  <a:lnTo>
                    <a:pt x="37" y="455"/>
                  </a:lnTo>
                  <a:lnTo>
                    <a:pt x="37" y="454"/>
                  </a:lnTo>
                  <a:lnTo>
                    <a:pt x="37" y="453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7"/>
                  </a:lnTo>
                  <a:lnTo>
                    <a:pt x="35" y="446"/>
                  </a:lnTo>
                  <a:lnTo>
                    <a:pt x="34" y="444"/>
                  </a:lnTo>
                  <a:lnTo>
                    <a:pt x="33" y="443"/>
                  </a:lnTo>
                  <a:lnTo>
                    <a:pt x="30" y="440"/>
                  </a:lnTo>
                  <a:lnTo>
                    <a:pt x="27" y="437"/>
                  </a:lnTo>
                  <a:lnTo>
                    <a:pt x="25" y="434"/>
                  </a:lnTo>
                  <a:lnTo>
                    <a:pt x="24" y="432"/>
                  </a:lnTo>
                  <a:lnTo>
                    <a:pt x="23" y="431"/>
                  </a:lnTo>
                  <a:lnTo>
                    <a:pt x="21" y="428"/>
                  </a:lnTo>
                  <a:lnTo>
                    <a:pt x="20" y="425"/>
                  </a:lnTo>
                  <a:lnTo>
                    <a:pt x="19" y="423"/>
                  </a:lnTo>
                  <a:lnTo>
                    <a:pt x="18" y="419"/>
                  </a:lnTo>
                  <a:lnTo>
                    <a:pt x="17" y="417"/>
                  </a:lnTo>
                  <a:lnTo>
                    <a:pt x="17" y="416"/>
                  </a:lnTo>
                  <a:lnTo>
                    <a:pt x="16" y="415"/>
                  </a:lnTo>
                  <a:lnTo>
                    <a:pt x="15" y="413"/>
                  </a:lnTo>
                  <a:lnTo>
                    <a:pt x="12" y="408"/>
                  </a:lnTo>
                  <a:lnTo>
                    <a:pt x="11" y="407"/>
                  </a:lnTo>
                  <a:lnTo>
                    <a:pt x="11" y="405"/>
                  </a:lnTo>
                  <a:lnTo>
                    <a:pt x="10" y="404"/>
                  </a:lnTo>
                  <a:lnTo>
                    <a:pt x="10" y="402"/>
                  </a:lnTo>
                  <a:lnTo>
                    <a:pt x="10" y="401"/>
                  </a:lnTo>
                  <a:lnTo>
                    <a:pt x="10" y="398"/>
                  </a:lnTo>
                  <a:lnTo>
                    <a:pt x="10" y="397"/>
                  </a:lnTo>
                  <a:lnTo>
                    <a:pt x="10" y="396"/>
                  </a:lnTo>
                  <a:lnTo>
                    <a:pt x="10" y="394"/>
                  </a:lnTo>
                  <a:lnTo>
                    <a:pt x="11" y="393"/>
                  </a:lnTo>
                  <a:lnTo>
                    <a:pt x="11" y="391"/>
                  </a:lnTo>
                  <a:lnTo>
                    <a:pt x="11" y="390"/>
                  </a:lnTo>
                  <a:lnTo>
                    <a:pt x="12" y="389"/>
                  </a:lnTo>
                  <a:lnTo>
                    <a:pt x="12" y="387"/>
                  </a:lnTo>
                  <a:lnTo>
                    <a:pt x="14" y="386"/>
                  </a:lnTo>
                  <a:lnTo>
                    <a:pt x="16" y="382"/>
                  </a:lnTo>
                  <a:lnTo>
                    <a:pt x="17" y="381"/>
                  </a:lnTo>
                  <a:lnTo>
                    <a:pt x="17" y="380"/>
                  </a:lnTo>
                  <a:lnTo>
                    <a:pt x="18" y="379"/>
                  </a:lnTo>
                  <a:lnTo>
                    <a:pt x="18" y="378"/>
                  </a:lnTo>
                  <a:lnTo>
                    <a:pt x="18" y="376"/>
                  </a:lnTo>
                  <a:lnTo>
                    <a:pt x="18" y="375"/>
                  </a:lnTo>
                  <a:lnTo>
                    <a:pt x="18" y="373"/>
                  </a:lnTo>
                  <a:lnTo>
                    <a:pt x="17" y="368"/>
                  </a:lnTo>
                  <a:lnTo>
                    <a:pt x="17" y="366"/>
                  </a:lnTo>
                  <a:lnTo>
                    <a:pt x="16" y="364"/>
                  </a:lnTo>
                  <a:lnTo>
                    <a:pt x="16" y="360"/>
                  </a:lnTo>
                  <a:lnTo>
                    <a:pt x="16" y="354"/>
                  </a:lnTo>
                  <a:lnTo>
                    <a:pt x="15" y="352"/>
                  </a:lnTo>
                  <a:lnTo>
                    <a:pt x="15" y="350"/>
                  </a:lnTo>
                  <a:lnTo>
                    <a:pt x="14" y="348"/>
                  </a:lnTo>
                  <a:lnTo>
                    <a:pt x="12" y="342"/>
                  </a:lnTo>
                  <a:lnTo>
                    <a:pt x="9" y="335"/>
                  </a:lnTo>
                  <a:lnTo>
                    <a:pt x="8" y="331"/>
                  </a:lnTo>
                  <a:lnTo>
                    <a:pt x="7" y="329"/>
                  </a:lnTo>
                  <a:lnTo>
                    <a:pt x="7" y="326"/>
                  </a:lnTo>
                  <a:lnTo>
                    <a:pt x="5" y="319"/>
                  </a:lnTo>
                  <a:lnTo>
                    <a:pt x="4" y="316"/>
                  </a:lnTo>
                  <a:lnTo>
                    <a:pt x="3" y="312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300"/>
                  </a:lnTo>
                  <a:lnTo>
                    <a:pt x="1" y="300"/>
                  </a:lnTo>
                  <a:lnTo>
                    <a:pt x="1" y="299"/>
                  </a:lnTo>
                  <a:lnTo>
                    <a:pt x="1" y="299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3" y="297"/>
                  </a:lnTo>
                  <a:lnTo>
                    <a:pt x="4" y="297"/>
                  </a:lnTo>
                  <a:lnTo>
                    <a:pt x="5" y="296"/>
                  </a:lnTo>
                  <a:lnTo>
                    <a:pt x="7" y="296"/>
                  </a:lnTo>
                  <a:lnTo>
                    <a:pt x="10" y="296"/>
                  </a:lnTo>
                  <a:lnTo>
                    <a:pt x="12" y="295"/>
                  </a:lnTo>
                  <a:lnTo>
                    <a:pt x="13" y="295"/>
                  </a:lnTo>
                  <a:lnTo>
                    <a:pt x="14" y="294"/>
                  </a:lnTo>
                  <a:lnTo>
                    <a:pt x="15" y="294"/>
                  </a:lnTo>
                  <a:lnTo>
                    <a:pt x="15" y="293"/>
                  </a:lnTo>
                  <a:lnTo>
                    <a:pt x="17" y="292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20" y="287"/>
                  </a:lnTo>
                  <a:lnTo>
                    <a:pt x="21" y="286"/>
                  </a:lnTo>
                  <a:lnTo>
                    <a:pt x="25" y="283"/>
                  </a:lnTo>
                  <a:lnTo>
                    <a:pt x="26" y="281"/>
                  </a:lnTo>
                  <a:lnTo>
                    <a:pt x="31" y="278"/>
                  </a:lnTo>
                  <a:lnTo>
                    <a:pt x="32" y="276"/>
                  </a:lnTo>
                  <a:lnTo>
                    <a:pt x="33" y="275"/>
                  </a:lnTo>
                  <a:lnTo>
                    <a:pt x="34" y="274"/>
                  </a:lnTo>
                  <a:lnTo>
                    <a:pt x="35" y="273"/>
                  </a:lnTo>
                  <a:lnTo>
                    <a:pt x="35" y="272"/>
                  </a:lnTo>
                  <a:lnTo>
                    <a:pt x="36" y="271"/>
                  </a:lnTo>
                  <a:lnTo>
                    <a:pt x="37" y="269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7" y="263"/>
                  </a:lnTo>
                  <a:lnTo>
                    <a:pt x="37" y="258"/>
                  </a:lnTo>
                  <a:lnTo>
                    <a:pt x="36" y="256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5" y="250"/>
                  </a:lnTo>
                  <a:lnTo>
                    <a:pt x="36" y="249"/>
                  </a:lnTo>
                  <a:lnTo>
                    <a:pt x="36" y="248"/>
                  </a:lnTo>
                  <a:lnTo>
                    <a:pt x="36" y="247"/>
                  </a:lnTo>
                  <a:lnTo>
                    <a:pt x="36" y="245"/>
                  </a:lnTo>
                  <a:lnTo>
                    <a:pt x="38" y="241"/>
                  </a:lnTo>
                  <a:lnTo>
                    <a:pt x="38" y="240"/>
                  </a:lnTo>
                  <a:lnTo>
                    <a:pt x="38" y="239"/>
                  </a:lnTo>
                  <a:lnTo>
                    <a:pt x="38" y="237"/>
                  </a:lnTo>
                  <a:lnTo>
                    <a:pt x="38" y="236"/>
                  </a:lnTo>
                  <a:lnTo>
                    <a:pt x="37" y="231"/>
                  </a:lnTo>
                  <a:lnTo>
                    <a:pt x="37" y="229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8" y="225"/>
                  </a:lnTo>
                  <a:lnTo>
                    <a:pt x="38" y="224"/>
                  </a:lnTo>
                  <a:lnTo>
                    <a:pt x="38" y="223"/>
                  </a:lnTo>
                  <a:lnTo>
                    <a:pt x="40" y="220"/>
                  </a:lnTo>
                  <a:lnTo>
                    <a:pt x="41" y="219"/>
                  </a:lnTo>
                  <a:lnTo>
                    <a:pt x="43" y="214"/>
                  </a:lnTo>
                  <a:lnTo>
                    <a:pt x="44" y="210"/>
                  </a:lnTo>
                  <a:lnTo>
                    <a:pt x="45" y="208"/>
                  </a:lnTo>
                  <a:lnTo>
                    <a:pt x="47" y="203"/>
                  </a:lnTo>
                  <a:lnTo>
                    <a:pt x="51" y="192"/>
                  </a:lnTo>
                  <a:lnTo>
                    <a:pt x="52" y="187"/>
                  </a:lnTo>
                  <a:lnTo>
                    <a:pt x="55" y="181"/>
                  </a:lnTo>
                  <a:lnTo>
                    <a:pt x="55" y="179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8" y="165"/>
                  </a:lnTo>
                  <a:lnTo>
                    <a:pt x="59" y="164"/>
                  </a:lnTo>
                  <a:lnTo>
                    <a:pt x="60" y="163"/>
                  </a:lnTo>
                  <a:lnTo>
                    <a:pt x="60" y="163"/>
                  </a:lnTo>
                  <a:lnTo>
                    <a:pt x="61" y="162"/>
                  </a:lnTo>
                  <a:lnTo>
                    <a:pt x="65" y="157"/>
                  </a:lnTo>
                  <a:lnTo>
                    <a:pt x="66" y="156"/>
                  </a:lnTo>
                  <a:lnTo>
                    <a:pt x="67" y="155"/>
                  </a:lnTo>
                  <a:lnTo>
                    <a:pt x="69" y="154"/>
                  </a:lnTo>
                  <a:lnTo>
                    <a:pt x="71" y="152"/>
                  </a:lnTo>
                  <a:lnTo>
                    <a:pt x="72" y="151"/>
                  </a:lnTo>
                  <a:lnTo>
                    <a:pt x="74" y="150"/>
                  </a:lnTo>
                  <a:lnTo>
                    <a:pt x="75" y="150"/>
                  </a:lnTo>
                  <a:lnTo>
                    <a:pt x="76" y="149"/>
                  </a:lnTo>
                  <a:lnTo>
                    <a:pt x="78" y="149"/>
                  </a:lnTo>
                  <a:lnTo>
                    <a:pt x="79" y="148"/>
                  </a:lnTo>
                  <a:lnTo>
                    <a:pt x="81" y="148"/>
                  </a:lnTo>
                  <a:lnTo>
                    <a:pt x="86" y="147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2" y="146"/>
                  </a:lnTo>
                  <a:lnTo>
                    <a:pt x="94" y="145"/>
                  </a:lnTo>
                  <a:lnTo>
                    <a:pt x="95" y="144"/>
                  </a:lnTo>
                  <a:lnTo>
                    <a:pt x="97" y="143"/>
                  </a:lnTo>
                  <a:lnTo>
                    <a:pt x="99" y="141"/>
                  </a:lnTo>
                  <a:lnTo>
                    <a:pt x="100" y="140"/>
                  </a:lnTo>
                  <a:lnTo>
                    <a:pt x="101" y="140"/>
                  </a:lnTo>
                  <a:lnTo>
                    <a:pt x="102" y="139"/>
                  </a:lnTo>
                  <a:lnTo>
                    <a:pt x="102" y="139"/>
                  </a:lnTo>
                  <a:lnTo>
                    <a:pt x="103" y="139"/>
                  </a:lnTo>
                  <a:lnTo>
                    <a:pt x="104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7" y="141"/>
                  </a:lnTo>
                  <a:lnTo>
                    <a:pt x="111" y="145"/>
                  </a:lnTo>
                  <a:lnTo>
                    <a:pt x="113" y="146"/>
                  </a:lnTo>
                  <a:lnTo>
                    <a:pt x="113" y="147"/>
                  </a:lnTo>
                  <a:lnTo>
                    <a:pt x="114" y="147"/>
                  </a:lnTo>
                  <a:lnTo>
                    <a:pt x="115" y="147"/>
                  </a:lnTo>
                  <a:lnTo>
                    <a:pt x="116" y="148"/>
                  </a:lnTo>
                  <a:lnTo>
                    <a:pt x="117" y="148"/>
                  </a:lnTo>
                  <a:lnTo>
                    <a:pt x="118" y="147"/>
                  </a:lnTo>
                  <a:lnTo>
                    <a:pt x="119" y="147"/>
                  </a:lnTo>
                  <a:lnTo>
                    <a:pt x="119" y="146"/>
                  </a:lnTo>
                  <a:lnTo>
                    <a:pt x="120" y="145"/>
                  </a:lnTo>
                  <a:lnTo>
                    <a:pt x="121" y="144"/>
                  </a:lnTo>
                  <a:lnTo>
                    <a:pt x="121" y="143"/>
                  </a:lnTo>
                  <a:lnTo>
                    <a:pt x="122" y="142"/>
                  </a:lnTo>
                  <a:lnTo>
                    <a:pt x="122" y="141"/>
                  </a:lnTo>
                  <a:lnTo>
                    <a:pt x="121" y="139"/>
                  </a:lnTo>
                  <a:lnTo>
                    <a:pt x="121" y="138"/>
                  </a:lnTo>
                  <a:lnTo>
                    <a:pt x="120" y="134"/>
                  </a:lnTo>
                  <a:lnTo>
                    <a:pt x="119" y="132"/>
                  </a:lnTo>
                  <a:lnTo>
                    <a:pt x="119" y="129"/>
                  </a:lnTo>
                  <a:lnTo>
                    <a:pt x="119" y="127"/>
                  </a:lnTo>
                  <a:lnTo>
                    <a:pt x="118" y="126"/>
                  </a:lnTo>
                  <a:lnTo>
                    <a:pt x="119" y="124"/>
                  </a:lnTo>
                  <a:lnTo>
                    <a:pt x="119" y="119"/>
                  </a:lnTo>
                  <a:lnTo>
                    <a:pt x="119" y="116"/>
                  </a:lnTo>
                  <a:lnTo>
                    <a:pt x="120" y="114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18" y="107"/>
                  </a:lnTo>
                  <a:lnTo>
                    <a:pt x="118" y="105"/>
                  </a:lnTo>
                  <a:lnTo>
                    <a:pt x="117" y="103"/>
                  </a:lnTo>
                  <a:lnTo>
                    <a:pt x="115" y="101"/>
                  </a:lnTo>
                  <a:lnTo>
                    <a:pt x="114" y="99"/>
                  </a:lnTo>
                  <a:lnTo>
                    <a:pt x="112" y="98"/>
                  </a:lnTo>
                  <a:lnTo>
                    <a:pt x="111" y="97"/>
                  </a:lnTo>
                  <a:lnTo>
                    <a:pt x="110" y="96"/>
                  </a:lnTo>
                  <a:lnTo>
                    <a:pt x="108" y="94"/>
                  </a:lnTo>
                  <a:lnTo>
                    <a:pt x="100" y="90"/>
                  </a:lnTo>
                  <a:lnTo>
                    <a:pt x="98" y="89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2" y="86"/>
                  </a:lnTo>
                  <a:lnTo>
                    <a:pt x="91" y="85"/>
                  </a:lnTo>
                  <a:lnTo>
                    <a:pt x="90" y="84"/>
                  </a:lnTo>
                  <a:lnTo>
                    <a:pt x="89" y="83"/>
                  </a:lnTo>
                  <a:lnTo>
                    <a:pt x="88" y="82"/>
                  </a:lnTo>
                  <a:lnTo>
                    <a:pt x="88" y="80"/>
                  </a:lnTo>
                  <a:lnTo>
                    <a:pt x="87" y="79"/>
                  </a:lnTo>
                  <a:lnTo>
                    <a:pt x="86" y="77"/>
                  </a:lnTo>
                  <a:lnTo>
                    <a:pt x="84" y="70"/>
                  </a:lnTo>
                  <a:lnTo>
                    <a:pt x="80" y="64"/>
                  </a:lnTo>
                  <a:lnTo>
                    <a:pt x="79" y="60"/>
                  </a:lnTo>
                  <a:lnTo>
                    <a:pt x="78" y="57"/>
                  </a:lnTo>
                  <a:lnTo>
                    <a:pt x="76" y="52"/>
                  </a:lnTo>
                  <a:lnTo>
                    <a:pt x="75" y="48"/>
                  </a:lnTo>
                  <a:lnTo>
                    <a:pt x="74" y="46"/>
                  </a:lnTo>
                  <a:lnTo>
                    <a:pt x="73" y="44"/>
                  </a:lnTo>
                  <a:lnTo>
                    <a:pt x="72" y="43"/>
                  </a:lnTo>
                  <a:lnTo>
                    <a:pt x="72" y="42"/>
                  </a:lnTo>
                  <a:lnTo>
                    <a:pt x="71" y="41"/>
                  </a:lnTo>
                  <a:lnTo>
                    <a:pt x="70" y="40"/>
                  </a:lnTo>
                  <a:lnTo>
                    <a:pt x="69" y="39"/>
                  </a:lnTo>
                  <a:lnTo>
                    <a:pt x="65" y="36"/>
                  </a:lnTo>
                  <a:lnTo>
                    <a:pt x="61" y="32"/>
                  </a:lnTo>
                  <a:lnTo>
                    <a:pt x="59" y="31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7" y="28"/>
                  </a:lnTo>
                  <a:lnTo>
                    <a:pt x="56" y="27"/>
                  </a:lnTo>
                  <a:lnTo>
                    <a:pt x="56" y="26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5" y="23"/>
                  </a:lnTo>
                  <a:lnTo>
                    <a:pt x="55" y="22"/>
                  </a:lnTo>
                  <a:lnTo>
                    <a:pt x="55" y="21"/>
                  </a:lnTo>
                  <a:lnTo>
                    <a:pt x="56" y="19"/>
                  </a:lnTo>
                  <a:lnTo>
                    <a:pt x="56" y="17"/>
                  </a:lnTo>
                  <a:lnTo>
                    <a:pt x="57" y="15"/>
                  </a:lnTo>
                  <a:lnTo>
                    <a:pt x="58" y="13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3" y="7"/>
                  </a:lnTo>
                  <a:lnTo>
                    <a:pt x="64" y="5"/>
                  </a:lnTo>
                  <a:lnTo>
                    <a:pt x="65" y="4"/>
                  </a:lnTo>
                  <a:lnTo>
                    <a:pt x="67" y="3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9" y="5"/>
                  </a:lnTo>
                  <a:lnTo>
                    <a:pt x="83" y="7"/>
                  </a:lnTo>
                  <a:lnTo>
                    <a:pt x="89" y="11"/>
                  </a:lnTo>
                  <a:lnTo>
                    <a:pt x="92" y="13"/>
                  </a:lnTo>
                  <a:lnTo>
                    <a:pt x="96" y="15"/>
                  </a:lnTo>
                  <a:lnTo>
                    <a:pt x="97" y="15"/>
                  </a:lnTo>
                  <a:lnTo>
                    <a:pt x="98" y="16"/>
                  </a:lnTo>
                  <a:lnTo>
                    <a:pt x="100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7" y="16"/>
                  </a:lnTo>
                  <a:lnTo>
                    <a:pt x="109" y="16"/>
                  </a:lnTo>
                  <a:lnTo>
                    <a:pt x="111" y="16"/>
                  </a:lnTo>
                  <a:lnTo>
                    <a:pt x="113" y="17"/>
                  </a:lnTo>
                  <a:lnTo>
                    <a:pt x="118" y="18"/>
                  </a:lnTo>
                  <a:lnTo>
                    <a:pt x="120" y="19"/>
                  </a:lnTo>
                  <a:lnTo>
                    <a:pt x="122" y="20"/>
                  </a:lnTo>
                  <a:lnTo>
                    <a:pt x="130" y="23"/>
                  </a:lnTo>
                  <a:lnTo>
                    <a:pt x="133" y="24"/>
                  </a:lnTo>
                  <a:lnTo>
                    <a:pt x="135" y="25"/>
                  </a:lnTo>
                  <a:lnTo>
                    <a:pt x="138" y="26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9" y="28"/>
                  </a:lnTo>
                  <a:lnTo>
                    <a:pt x="151" y="28"/>
                  </a:lnTo>
                  <a:lnTo>
                    <a:pt x="152" y="28"/>
                  </a:lnTo>
                  <a:lnTo>
                    <a:pt x="154" y="29"/>
                  </a:lnTo>
                  <a:lnTo>
                    <a:pt x="155" y="30"/>
                  </a:lnTo>
                  <a:lnTo>
                    <a:pt x="157" y="31"/>
                  </a:lnTo>
                  <a:lnTo>
                    <a:pt x="159" y="32"/>
                  </a:lnTo>
                  <a:lnTo>
                    <a:pt x="160" y="33"/>
                  </a:lnTo>
                  <a:lnTo>
                    <a:pt x="167" y="37"/>
                  </a:lnTo>
                  <a:lnTo>
                    <a:pt x="169" y="38"/>
                  </a:lnTo>
                  <a:lnTo>
                    <a:pt x="170" y="38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5" y="39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1" y="40"/>
                  </a:lnTo>
                  <a:lnTo>
                    <a:pt x="191" y="40"/>
                  </a:lnTo>
                  <a:lnTo>
                    <a:pt x="192" y="40"/>
                  </a:lnTo>
                  <a:lnTo>
                    <a:pt x="193" y="41"/>
                  </a:lnTo>
                  <a:lnTo>
                    <a:pt x="193" y="42"/>
                  </a:lnTo>
                  <a:lnTo>
                    <a:pt x="194" y="42"/>
                  </a:lnTo>
                  <a:lnTo>
                    <a:pt x="195" y="44"/>
                  </a:lnTo>
                  <a:lnTo>
                    <a:pt x="197" y="50"/>
                  </a:lnTo>
                  <a:lnTo>
                    <a:pt x="198" y="52"/>
                  </a:lnTo>
                  <a:lnTo>
                    <a:pt x="200" y="54"/>
                  </a:lnTo>
                  <a:lnTo>
                    <a:pt x="201" y="57"/>
                  </a:lnTo>
                  <a:lnTo>
                    <a:pt x="203" y="59"/>
                  </a:lnTo>
                  <a:lnTo>
                    <a:pt x="205" y="61"/>
                  </a:lnTo>
                  <a:lnTo>
                    <a:pt x="206" y="63"/>
                  </a:lnTo>
                  <a:lnTo>
                    <a:pt x="207" y="64"/>
                  </a:lnTo>
                  <a:lnTo>
                    <a:pt x="209" y="66"/>
                  </a:lnTo>
                  <a:lnTo>
                    <a:pt x="211" y="67"/>
                  </a:lnTo>
                  <a:lnTo>
                    <a:pt x="213" y="69"/>
                  </a:lnTo>
                  <a:lnTo>
                    <a:pt x="216" y="71"/>
                  </a:lnTo>
                  <a:lnTo>
                    <a:pt x="217" y="72"/>
                  </a:lnTo>
                  <a:lnTo>
                    <a:pt x="219" y="73"/>
                  </a:lnTo>
                  <a:lnTo>
                    <a:pt x="221" y="74"/>
                  </a:lnTo>
                  <a:lnTo>
                    <a:pt x="223" y="76"/>
                  </a:lnTo>
                  <a:lnTo>
                    <a:pt x="226" y="77"/>
                  </a:lnTo>
                  <a:lnTo>
                    <a:pt x="227" y="77"/>
                  </a:lnTo>
                  <a:lnTo>
                    <a:pt x="229" y="78"/>
                  </a:lnTo>
                  <a:lnTo>
                    <a:pt x="230" y="78"/>
                  </a:lnTo>
                  <a:lnTo>
                    <a:pt x="232" y="79"/>
                  </a:lnTo>
                  <a:lnTo>
                    <a:pt x="233" y="79"/>
                  </a:lnTo>
                  <a:lnTo>
                    <a:pt x="235" y="79"/>
                  </a:lnTo>
                  <a:lnTo>
                    <a:pt x="236" y="79"/>
                  </a:lnTo>
                  <a:lnTo>
                    <a:pt x="238" y="79"/>
                  </a:lnTo>
                  <a:close/>
                </a:path>
              </a:pathLst>
            </a:custGeom>
            <a:solidFill>
              <a:srgbClr val="2171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288">
              <a:extLst>
                <a:ext uri="{FF2B5EF4-FFF2-40B4-BE49-F238E27FC236}">
                  <a16:creationId xmlns:a16="http://schemas.microsoft.com/office/drawing/2014/main" id="{266339E8-C6FC-CCF7-2A9C-57BD1EDE0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8431" y="3367773"/>
              <a:ext cx="568395" cy="908010"/>
            </a:xfrm>
            <a:custGeom>
              <a:avLst/>
              <a:gdLst>
                <a:gd name="T0" fmla="*/ 215 w 474"/>
                <a:gd name="T1" fmla="*/ 10 h 690"/>
                <a:gd name="T2" fmla="*/ 220 w 474"/>
                <a:gd name="T3" fmla="*/ 35 h 690"/>
                <a:gd name="T4" fmla="*/ 242 w 474"/>
                <a:gd name="T5" fmla="*/ 32 h 690"/>
                <a:gd name="T6" fmla="*/ 249 w 474"/>
                <a:gd name="T7" fmla="*/ 66 h 690"/>
                <a:gd name="T8" fmla="*/ 231 w 474"/>
                <a:gd name="T9" fmla="*/ 71 h 690"/>
                <a:gd name="T10" fmla="*/ 202 w 474"/>
                <a:gd name="T11" fmla="*/ 94 h 690"/>
                <a:gd name="T12" fmla="*/ 174 w 474"/>
                <a:gd name="T13" fmla="*/ 135 h 690"/>
                <a:gd name="T14" fmla="*/ 168 w 474"/>
                <a:gd name="T15" fmla="*/ 178 h 690"/>
                <a:gd name="T16" fmla="*/ 145 w 474"/>
                <a:gd name="T17" fmla="*/ 223 h 690"/>
                <a:gd name="T18" fmla="*/ 159 w 474"/>
                <a:gd name="T19" fmla="*/ 245 h 690"/>
                <a:gd name="T20" fmla="*/ 147 w 474"/>
                <a:gd name="T21" fmla="*/ 271 h 690"/>
                <a:gd name="T22" fmla="*/ 144 w 474"/>
                <a:gd name="T23" fmla="*/ 298 h 690"/>
                <a:gd name="T24" fmla="*/ 167 w 474"/>
                <a:gd name="T25" fmla="*/ 311 h 690"/>
                <a:gd name="T26" fmla="*/ 171 w 474"/>
                <a:gd name="T27" fmla="*/ 328 h 690"/>
                <a:gd name="T28" fmla="*/ 194 w 474"/>
                <a:gd name="T29" fmla="*/ 322 h 690"/>
                <a:gd name="T30" fmla="*/ 228 w 474"/>
                <a:gd name="T31" fmla="*/ 305 h 690"/>
                <a:gd name="T32" fmla="*/ 233 w 474"/>
                <a:gd name="T33" fmla="*/ 331 h 690"/>
                <a:gd name="T34" fmla="*/ 244 w 474"/>
                <a:gd name="T35" fmla="*/ 341 h 690"/>
                <a:gd name="T36" fmla="*/ 261 w 474"/>
                <a:gd name="T37" fmla="*/ 323 h 690"/>
                <a:gd name="T38" fmla="*/ 272 w 474"/>
                <a:gd name="T39" fmla="*/ 316 h 690"/>
                <a:gd name="T40" fmla="*/ 276 w 474"/>
                <a:gd name="T41" fmla="*/ 297 h 690"/>
                <a:gd name="T42" fmla="*/ 289 w 474"/>
                <a:gd name="T43" fmla="*/ 331 h 690"/>
                <a:gd name="T44" fmla="*/ 303 w 474"/>
                <a:gd name="T45" fmla="*/ 356 h 690"/>
                <a:gd name="T46" fmla="*/ 336 w 474"/>
                <a:gd name="T47" fmla="*/ 372 h 690"/>
                <a:gd name="T48" fmla="*/ 367 w 474"/>
                <a:gd name="T49" fmla="*/ 365 h 690"/>
                <a:gd name="T50" fmla="*/ 372 w 474"/>
                <a:gd name="T51" fmla="*/ 394 h 690"/>
                <a:gd name="T52" fmla="*/ 380 w 474"/>
                <a:gd name="T53" fmla="*/ 421 h 690"/>
                <a:gd name="T54" fmla="*/ 397 w 474"/>
                <a:gd name="T55" fmla="*/ 421 h 690"/>
                <a:gd name="T56" fmla="*/ 425 w 474"/>
                <a:gd name="T57" fmla="*/ 452 h 690"/>
                <a:gd name="T58" fmla="*/ 447 w 474"/>
                <a:gd name="T59" fmla="*/ 487 h 690"/>
                <a:gd name="T60" fmla="*/ 457 w 474"/>
                <a:gd name="T61" fmla="*/ 493 h 690"/>
                <a:gd name="T62" fmla="*/ 474 w 474"/>
                <a:gd name="T63" fmla="*/ 506 h 690"/>
                <a:gd name="T64" fmla="*/ 462 w 474"/>
                <a:gd name="T65" fmla="*/ 522 h 690"/>
                <a:gd name="T66" fmla="*/ 439 w 474"/>
                <a:gd name="T67" fmla="*/ 527 h 690"/>
                <a:gd name="T68" fmla="*/ 423 w 474"/>
                <a:gd name="T69" fmla="*/ 552 h 690"/>
                <a:gd name="T70" fmla="*/ 399 w 474"/>
                <a:gd name="T71" fmla="*/ 575 h 690"/>
                <a:gd name="T72" fmla="*/ 375 w 474"/>
                <a:gd name="T73" fmla="*/ 562 h 690"/>
                <a:gd name="T74" fmla="*/ 359 w 474"/>
                <a:gd name="T75" fmla="*/ 570 h 690"/>
                <a:gd name="T76" fmla="*/ 359 w 474"/>
                <a:gd name="T77" fmla="*/ 586 h 690"/>
                <a:gd name="T78" fmla="*/ 348 w 474"/>
                <a:gd name="T79" fmla="*/ 602 h 690"/>
                <a:gd name="T80" fmla="*/ 319 w 474"/>
                <a:gd name="T81" fmla="*/ 600 h 690"/>
                <a:gd name="T82" fmla="*/ 302 w 474"/>
                <a:gd name="T83" fmla="*/ 617 h 690"/>
                <a:gd name="T84" fmla="*/ 280 w 474"/>
                <a:gd name="T85" fmla="*/ 621 h 690"/>
                <a:gd name="T86" fmla="*/ 249 w 474"/>
                <a:gd name="T87" fmla="*/ 614 h 690"/>
                <a:gd name="T88" fmla="*/ 240 w 474"/>
                <a:gd name="T89" fmla="*/ 600 h 690"/>
                <a:gd name="T90" fmla="*/ 232 w 474"/>
                <a:gd name="T91" fmla="*/ 627 h 690"/>
                <a:gd name="T92" fmla="*/ 224 w 474"/>
                <a:gd name="T93" fmla="*/ 653 h 690"/>
                <a:gd name="T94" fmla="*/ 196 w 474"/>
                <a:gd name="T95" fmla="*/ 673 h 690"/>
                <a:gd name="T96" fmla="*/ 161 w 474"/>
                <a:gd name="T97" fmla="*/ 688 h 690"/>
                <a:gd name="T98" fmla="*/ 146 w 474"/>
                <a:gd name="T99" fmla="*/ 661 h 690"/>
                <a:gd name="T100" fmla="*/ 110 w 474"/>
                <a:gd name="T101" fmla="*/ 640 h 690"/>
                <a:gd name="T102" fmla="*/ 109 w 474"/>
                <a:gd name="T103" fmla="*/ 612 h 690"/>
                <a:gd name="T104" fmla="*/ 100 w 474"/>
                <a:gd name="T105" fmla="*/ 613 h 690"/>
                <a:gd name="T106" fmla="*/ 84 w 474"/>
                <a:gd name="T107" fmla="*/ 594 h 690"/>
                <a:gd name="T108" fmla="*/ 69 w 474"/>
                <a:gd name="T109" fmla="*/ 563 h 690"/>
                <a:gd name="T110" fmla="*/ 44 w 474"/>
                <a:gd name="T111" fmla="*/ 547 h 690"/>
                <a:gd name="T112" fmla="*/ 29 w 474"/>
                <a:gd name="T113" fmla="*/ 563 h 690"/>
                <a:gd name="T114" fmla="*/ 46 w 474"/>
                <a:gd name="T115" fmla="*/ 589 h 690"/>
                <a:gd name="T116" fmla="*/ 28 w 474"/>
                <a:gd name="T117" fmla="*/ 617 h 690"/>
                <a:gd name="T118" fmla="*/ 1 w 474"/>
                <a:gd name="T119" fmla="*/ 603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4" h="690">
                  <a:moveTo>
                    <a:pt x="195" y="2"/>
                  </a:moveTo>
                  <a:lnTo>
                    <a:pt x="197" y="2"/>
                  </a:lnTo>
                  <a:lnTo>
                    <a:pt x="198" y="2"/>
                  </a:lnTo>
                  <a:lnTo>
                    <a:pt x="200" y="1"/>
                  </a:lnTo>
                  <a:lnTo>
                    <a:pt x="206" y="0"/>
                  </a:lnTo>
                  <a:lnTo>
                    <a:pt x="207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2" y="0"/>
                  </a:lnTo>
                  <a:lnTo>
                    <a:pt x="212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6"/>
                  </a:lnTo>
                  <a:lnTo>
                    <a:pt x="215" y="10"/>
                  </a:lnTo>
                  <a:lnTo>
                    <a:pt x="215" y="10"/>
                  </a:lnTo>
                  <a:lnTo>
                    <a:pt x="215" y="12"/>
                  </a:lnTo>
                  <a:lnTo>
                    <a:pt x="215" y="13"/>
                  </a:lnTo>
                  <a:lnTo>
                    <a:pt x="215" y="15"/>
                  </a:lnTo>
                  <a:lnTo>
                    <a:pt x="215" y="26"/>
                  </a:lnTo>
                  <a:lnTo>
                    <a:pt x="215" y="27"/>
                  </a:lnTo>
                  <a:lnTo>
                    <a:pt x="215" y="28"/>
                  </a:lnTo>
                  <a:lnTo>
                    <a:pt x="215" y="30"/>
                  </a:lnTo>
                  <a:lnTo>
                    <a:pt x="216" y="32"/>
                  </a:lnTo>
                  <a:lnTo>
                    <a:pt x="216" y="33"/>
                  </a:lnTo>
                  <a:lnTo>
                    <a:pt x="217" y="33"/>
                  </a:lnTo>
                  <a:lnTo>
                    <a:pt x="217" y="34"/>
                  </a:lnTo>
                  <a:lnTo>
                    <a:pt x="217" y="34"/>
                  </a:lnTo>
                  <a:lnTo>
                    <a:pt x="218" y="35"/>
                  </a:lnTo>
                  <a:lnTo>
                    <a:pt x="219" y="35"/>
                  </a:lnTo>
                  <a:lnTo>
                    <a:pt x="220" y="35"/>
                  </a:lnTo>
                  <a:lnTo>
                    <a:pt x="220" y="35"/>
                  </a:lnTo>
                  <a:lnTo>
                    <a:pt x="221" y="34"/>
                  </a:lnTo>
                  <a:lnTo>
                    <a:pt x="221" y="34"/>
                  </a:lnTo>
                  <a:lnTo>
                    <a:pt x="224" y="32"/>
                  </a:lnTo>
                  <a:lnTo>
                    <a:pt x="225" y="31"/>
                  </a:lnTo>
                  <a:lnTo>
                    <a:pt x="226" y="30"/>
                  </a:lnTo>
                  <a:lnTo>
                    <a:pt x="227" y="30"/>
                  </a:lnTo>
                  <a:lnTo>
                    <a:pt x="228" y="30"/>
                  </a:lnTo>
                  <a:lnTo>
                    <a:pt x="229" y="29"/>
                  </a:lnTo>
                  <a:lnTo>
                    <a:pt x="231" y="29"/>
                  </a:lnTo>
                  <a:lnTo>
                    <a:pt x="232" y="29"/>
                  </a:lnTo>
                  <a:lnTo>
                    <a:pt x="233" y="29"/>
                  </a:lnTo>
                  <a:lnTo>
                    <a:pt x="235" y="29"/>
                  </a:lnTo>
                  <a:lnTo>
                    <a:pt x="236" y="29"/>
                  </a:lnTo>
                  <a:lnTo>
                    <a:pt x="238" y="30"/>
                  </a:lnTo>
                  <a:lnTo>
                    <a:pt x="239" y="30"/>
                  </a:lnTo>
                  <a:lnTo>
                    <a:pt x="241" y="31"/>
                  </a:lnTo>
                  <a:lnTo>
                    <a:pt x="242" y="32"/>
                  </a:lnTo>
                  <a:lnTo>
                    <a:pt x="244" y="33"/>
                  </a:lnTo>
                  <a:lnTo>
                    <a:pt x="245" y="34"/>
                  </a:lnTo>
                  <a:lnTo>
                    <a:pt x="246" y="35"/>
                  </a:lnTo>
                  <a:lnTo>
                    <a:pt x="247" y="35"/>
                  </a:lnTo>
                  <a:lnTo>
                    <a:pt x="248" y="36"/>
                  </a:lnTo>
                  <a:lnTo>
                    <a:pt x="249" y="38"/>
                  </a:lnTo>
                  <a:lnTo>
                    <a:pt x="249" y="39"/>
                  </a:lnTo>
                  <a:lnTo>
                    <a:pt x="250" y="40"/>
                  </a:lnTo>
                  <a:lnTo>
                    <a:pt x="251" y="42"/>
                  </a:lnTo>
                  <a:lnTo>
                    <a:pt x="251" y="43"/>
                  </a:lnTo>
                  <a:lnTo>
                    <a:pt x="251" y="44"/>
                  </a:lnTo>
                  <a:lnTo>
                    <a:pt x="251" y="44"/>
                  </a:lnTo>
                  <a:lnTo>
                    <a:pt x="251" y="45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0" y="63"/>
                  </a:lnTo>
                  <a:lnTo>
                    <a:pt x="249" y="66"/>
                  </a:lnTo>
                  <a:lnTo>
                    <a:pt x="249" y="67"/>
                  </a:lnTo>
                  <a:lnTo>
                    <a:pt x="248" y="68"/>
                  </a:lnTo>
                  <a:lnTo>
                    <a:pt x="248" y="70"/>
                  </a:lnTo>
                  <a:lnTo>
                    <a:pt x="247" y="70"/>
                  </a:lnTo>
                  <a:lnTo>
                    <a:pt x="247" y="71"/>
                  </a:lnTo>
                  <a:lnTo>
                    <a:pt x="246" y="71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2" y="72"/>
                  </a:lnTo>
                  <a:lnTo>
                    <a:pt x="241" y="72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5" y="71"/>
                  </a:lnTo>
                  <a:lnTo>
                    <a:pt x="233" y="71"/>
                  </a:lnTo>
                  <a:lnTo>
                    <a:pt x="232" y="71"/>
                  </a:lnTo>
                  <a:lnTo>
                    <a:pt x="231" y="71"/>
                  </a:lnTo>
                  <a:lnTo>
                    <a:pt x="230" y="72"/>
                  </a:lnTo>
                  <a:lnTo>
                    <a:pt x="229" y="72"/>
                  </a:lnTo>
                  <a:lnTo>
                    <a:pt x="228" y="73"/>
                  </a:lnTo>
                  <a:lnTo>
                    <a:pt x="226" y="75"/>
                  </a:lnTo>
                  <a:lnTo>
                    <a:pt x="223" y="78"/>
                  </a:lnTo>
                  <a:lnTo>
                    <a:pt x="219" y="83"/>
                  </a:lnTo>
                  <a:lnTo>
                    <a:pt x="217" y="84"/>
                  </a:lnTo>
                  <a:lnTo>
                    <a:pt x="216" y="85"/>
                  </a:lnTo>
                  <a:lnTo>
                    <a:pt x="214" y="87"/>
                  </a:lnTo>
                  <a:lnTo>
                    <a:pt x="213" y="88"/>
                  </a:lnTo>
                  <a:lnTo>
                    <a:pt x="211" y="88"/>
                  </a:lnTo>
                  <a:lnTo>
                    <a:pt x="208" y="89"/>
                  </a:lnTo>
                  <a:lnTo>
                    <a:pt x="207" y="90"/>
                  </a:lnTo>
                  <a:lnTo>
                    <a:pt x="205" y="91"/>
                  </a:lnTo>
                  <a:lnTo>
                    <a:pt x="204" y="92"/>
                  </a:lnTo>
                  <a:lnTo>
                    <a:pt x="203" y="93"/>
                  </a:lnTo>
                  <a:lnTo>
                    <a:pt x="202" y="94"/>
                  </a:lnTo>
                  <a:lnTo>
                    <a:pt x="198" y="97"/>
                  </a:lnTo>
                  <a:lnTo>
                    <a:pt x="197" y="98"/>
                  </a:lnTo>
                  <a:lnTo>
                    <a:pt x="196" y="99"/>
                  </a:lnTo>
                  <a:lnTo>
                    <a:pt x="193" y="101"/>
                  </a:lnTo>
                  <a:lnTo>
                    <a:pt x="192" y="102"/>
                  </a:lnTo>
                  <a:lnTo>
                    <a:pt x="190" y="104"/>
                  </a:lnTo>
                  <a:lnTo>
                    <a:pt x="187" y="108"/>
                  </a:lnTo>
                  <a:lnTo>
                    <a:pt x="180" y="116"/>
                  </a:lnTo>
                  <a:lnTo>
                    <a:pt x="178" y="119"/>
                  </a:lnTo>
                  <a:lnTo>
                    <a:pt x="177" y="121"/>
                  </a:lnTo>
                  <a:lnTo>
                    <a:pt x="177" y="122"/>
                  </a:lnTo>
                  <a:lnTo>
                    <a:pt x="176" y="123"/>
                  </a:lnTo>
                  <a:lnTo>
                    <a:pt x="176" y="125"/>
                  </a:lnTo>
                  <a:lnTo>
                    <a:pt x="175" y="128"/>
                  </a:lnTo>
                  <a:lnTo>
                    <a:pt x="175" y="132"/>
                  </a:lnTo>
                  <a:lnTo>
                    <a:pt x="175" y="134"/>
                  </a:lnTo>
                  <a:lnTo>
                    <a:pt x="174" y="135"/>
                  </a:lnTo>
                  <a:lnTo>
                    <a:pt x="174" y="136"/>
                  </a:lnTo>
                  <a:lnTo>
                    <a:pt x="173" y="138"/>
                  </a:lnTo>
                  <a:lnTo>
                    <a:pt x="171" y="143"/>
                  </a:lnTo>
                  <a:lnTo>
                    <a:pt x="171" y="145"/>
                  </a:lnTo>
                  <a:lnTo>
                    <a:pt x="170" y="146"/>
                  </a:lnTo>
                  <a:lnTo>
                    <a:pt x="170" y="148"/>
                  </a:lnTo>
                  <a:lnTo>
                    <a:pt x="170" y="150"/>
                  </a:lnTo>
                  <a:lnTo>
                    <a:pt x="170" y="152"/>
                  </a:lnTo>
                  <a:lnTo>
                    <a:pt x="170" y="159"/>
                  </a:lnTo>
                  <a:lnTo>
                    <a:pt x="170" y="165"/>
                  </a:lnTo>
                  <a:lnTo>
                    <a:pt x="170" y="168"/>
                  </a:lnTo>
                  <a:lnTo>
                    <a:pt x="170" y="170"/>
                  </a:lnTo>
                  <a:lnTo>
                    <a:pt x="170" y="172"/>
                  </a:lnTo>
                  <a:lnTo>
                    <a:pt x="170" y="173"/>
                  </a:lnTo>
                  <a:lnTo>
                    <a:pt x="169" y="175"/>
                  </a:lnTo>
                  <a:lnTo>
                    <a:pt x="168" y="177"/>
                  </a:lnTo>
                  <a:lnTo>
                    <a:pt x="168" y="178"/>
                  </a:lnTo>
                  <a:lnTo>
                    <a:pt x="167" y="180"/>
                  </a:lnTo>
                  <a:lnTo>
                    <a:pt x="166" y="182"/>
                  </a:lnTo>
                  <a:lnTo>
                    <a:pt x="165" y="183"/>
                  </a:lnTo>
                  <a:lnTo>
                    <a:pt x="164" y="184"/>
                  </a:lnTo>
                  <a:lnTo>
                    <a:pt x="156" y="193"/>
                  </a:lnTo>
                  <a:lnTo>
                    <a:pt x="154" y="196"/>
                  </a:lnTo>
                  <a:lnTo>
                    <a:pt x="153" y="198"/>
                  </a:lnTo>
                  <a:lnTo>
                    <a:pt x="151" y="200"/>
                  </a:lnTo>
                  <a:lnTo>
                    <a:pt x="150" y="202"/>
                  </a:lnTo>
                  <a:lnTo>
                    <a:pt x="149" y="206"/>
                  </a:lnTo>
                  <a:lnTo>
                    <a:pt x="148" y="207"/>
                  </a:lnTo>
                  <a:lnTo>
                    <a:pt x="148" y="208"/>
                  </a:lnTo>
                  <a:lnTo>
                    <a:pt x="147" y="210"/>
                  </a:lnTo>
                  <a:lnTo>
                    <a:pt x="147" y="211"/>
                  </a:lnTo>
                  <a:lnTo>
                    <a:pt x="147" y="213"/>
                  </a:lnTo>
                  <a:lnTo>
                    <a:pt x="146" y="218"/>
                  </a:lnTo>
                  <a:lnTo>
                    <a:pt x="145" y="223"/>
                  </a:lnTo>
                  <a:lnTo>
                    <a:pt x="145" y="224"/>
                  </a:lnTo>
                  <a:lnTo>
                    <a:pt x="145" y="225"/>
                  </a:lnTo>
                  <a:lnTo>
                    <a:pt x="146" y="226"/>
                  </a:lnTo>
                  <a:lnTo>
                    <a:pt x="146" y="227"/>
                  </a:lnTo>
                  <a:lnTo>
                    <a:pt x="146" y="227"/>
                  </a:lnTo>
                  <a:lnTo>
                    <a:pt x="146" y="228"/>
                  </a:lnTo>
                  <a:lnTo>
                    <a:pt x="147" y="229"/>
                  </a:lnTo>
                  <a:lnTo>
                    <a:pt x="148" y="230"/>
                  </a:lnTo>
                  <a:lnTo>
                    <a:pt x="149" y="232"/>
                  </a:lnTo>
                  <a:lnTo>
                    <a:pt x="155" y="238"/>
                  </a:lnTo>
                  <a:lnTo>
                    <a:pt x="156" y="239"/>
                  </a:lnTo>
                  <a:lnTo>
                    <a:pt x="157" y="241"/>
                  </a:lnTo>
                  <a:lnTo>
                    <a:pt x="157" y="241"/>
                  </a:lnTo>
                  <a:lnTo>
                    <a:pt x="158" y="242"/>
                  </a:lnTo>
                  <a:lnTo>
                    <a:pt x="158" y="243"/>
                  </a:lnTo>
                  <a:lnTo>
                    <a:pt x="158" y="244"/>
                  </a:lnTo>
                  <a:lnTo>
                    <a:pt x="159" y="245"/>
                  </a:lnTo>
                  <a:lnTo>
                    <a:pt x="159" y="246"/>
                  </a:lnTo>
                  <a:lnTo>
                    <a:pt x="159" y="247"/>
                  </a:lnTo>
                  <a:lnTo>
                    <a:pt x="159" y="248"/>
                  </a:lnTo>
                  <a:lnTo>
                    <a:pt x="159" y="249"/>
                  </a:lnTo>
                  <a:lnTo>
                    <a:pt x="158" y="251"/>
                  </a:lnTo>
                  <a:lnTo>
                    <a:pt x="158" y="252"/>
                  </a:lnTo>
                  <a:lnTo>
                    <a:pt x="157" y="254"/>
                  </a:lnTo>
                  <a:lnTo>
                    <a:pt x="156" y="256"/>
                  </a:lnTo>
                  <a:lnTo>
                    <a:pt x="155" y="257"/>
                  </a:lnTo>
                  <a:lnTo>
                    <a:pt x="152" y="261"/>
                  </a:lnTo>
                  <a:lnTo>
                    <a:pt x="150" y="263"/>
                  </a:lnTo>
                  <a:lnTo>
                    <a:pt x="148" y="265"/>
                  </a:lnTo>
                  <a:lnTo>
                    <a:pt x="148" y="266"/>
                  </a:lnTo>
                  <a:lnTo>
                    <a:pt x="148" y="267"/>
                  </a:lnTo>
                  <a:lnTo>
                    <a:pt x="147" y="268"/>
                  </a:lnTo>
                  <a:lnTo>
                    <a:pt x="147" y="270"/>
                  </a:lnTo>
                  <a:lnTo>
                    <a:pt x="147" y="271"/>
                  </a:lnTo>
                  <a:lnTo>
                    <a:pt x="147" y="273"/>
                  </a:lnTo>
                  <a:lnTo>
                    <a:pt x="147" y="274"/>
                  </a:lnTo>
                  <a:lnTo>
                    <a:pt x="147" y="276"/>
                  </a:lnTo>
                  <a:lnTo>
                    <a:pt x="147" y="277"/>
                  </a:lnTo>
                  <a:lnTo>
                    <a:pt x="146" y="279"/>
                  </a:lnTo>
                  <a:lnTo>
                    <a:pt x="145" y="281"/>
                  </a:lnTo>
                  <a:lnTo>
                    <a:pt x="143" y="286"/>
                  </a:lnTo>
                  <a:lnTo>
                    <a:pt x="142" y="288"/>
                  </a:lnTo>
                  <a:lnTo>
                    <a:pt x="142" y="289"/>
                  </a:lnTo>
                  <a:lnTo>
                    <a:pt x="142" y="290"/>
                  </a:lnTo>
                  <a:lnTo>
                    <a:pt x="142" y="292"/>
                  </a:lnTo>
                  <a:lnTo>
                    <a:pt x="142" y="292"/>
                  </a:lnTo>
                  <a:lnTo>
                    <a:pt x="142" y="293"/>
                  </a:lnTo>
                  <a:lnTo>
                    <a:pt x="142" y="294"/>
                  </a:lnTo>
                  <a:lnTo>
                    <a:pt x="142" y="295"/>
                  </a:lnTo>
                  <a:lnTo>
                    <a:pt x="143" y="296"/>
                  </a:lnTo>
                  <a:lnTo>
                    <a:pt x="144" y="298"/>
                  </a:lnTo>
                  <a:lnTo>
                    <a:pt x="145" y="300"/>
                  </a:lnTo>
                  <a:lnTo>
                    <a:pt x="146" y="301"/>
                  </a:lnTo>
                  <a:lnTo>
                    <a:pt x="146" y="302"/>
                  </a:lnTo>
                  <a:lnTo>
                    <a:pt x="149" y="305"/>
                  </a:lnTo>
                  <a:lnTo>
                    <a:pt x="151" y="308"/>
                  </a:lnTo>
                  <a:lnTo>
                    <a:pt x="152" y="309"/>
                  </a:lnTo>
                  <a:lnTo>
                    <a:pt x="154" y="311"/>
                  </a:lnTo>
                  <a:lnTo>
                    <a:pt x="154" y="311"/>
                  </a:lnTo>
                  <a:lnTo>
                    <a:pt x="155" y="312"/>
                  </a:lnTo>
                  <a:lnTo>
                    <a:pt x="156" y="312"/>
                  </a:lnTo>
                  <a:lnTo>
                    <a:pt x="157" y="312"/>
                  </a:lnTo>
                  <a:lnTo>
                    <a:pt x="158" y="312"/>
                  </a:lnTo>
                  <a:lnTo>
                    <a:pt x="159" y="312"/>
                  </a:lnTo>
                  <a:lnTo>
                    <a:pt x="160" y="312"/>
                  </a:lnTo>
                  <a:lnTo>
                    <a:pt x="164" y="312"/>
                  </a:lnTo>
                  <a:lnTo>
                    <a:pt x="165" y="311"/>
                  </a:lnTo>
                  <a:lnTo>
                    <a:pt x="167" y="311"/>
                  </a:lnTo>
                  <a:lnTo>
                    <a:pt x="168" y="310"/>
                  </a:lnTo>
                  <a:lnTo>
                    <a:pt x="169" y="310"/>
                  </a:lnTo>
                  <a:lnTo>
                    <a:pt x="169" y="310"/>
                  </a:lnTo>
                  <a:lnTo>
                    <a:pt x="170" y="310"/>
                  </a:lnTo>
                  <a:lnTo>
                    <a:pt x="170" y="311"/>
                  </a:lnTo>
                  <a:lnTo>
                    <a:pt x="170" y="311"/>
                  </a:lnTo>
                  <a:lnTo>
                    <a:pt x="170" y="312"/>
                  </a:lnTo>
                  <a:lnTo>
                    <a:pt x="171" y="313"/>
                  </a:lnTo>
                  <a:lnTo>
                    <a:pt x="171" y="314"/>
                  </a:lnTo>
                  <a:lnTo>
                    <a:pt x="170" y="317"/>
                  </a:lnTo>
                  <a:lnTo>
                    <a:pt x="170" y="321"/>
                  </a:lnTo>
                  <a:lnTo>
                    <a:pt x="170" y="323"/>
                  </a:lnTo>
                  <a:lnTo>
                    <a:pt x="169" y="324"/>
                  </a:lnTo>
                  <a:lnTo>
                    <a:pt x="170" y="326"/>
                  </a:lnTo>
                  <a:lnTo>
                    <a:pt x="170" y="326"/>
                  </a:lnTo>
                  <a:lnTo>
                    <a:pt x="170" y="327"/>
                  </a:lnTo>
                  <a:lnTo>
                    <a:pt x="171" y="328"/>
                  </a:lnTo>
                  <a:lnTo>
                    <a:pt x="171" y="329"/>
                  </a:lnTo>
                  <a:lnTo>
                    <a:pt x="172" y="329"/>
                  </a:lnTo>
                  <a:lnTo>
                    <a:pt x="172" y="329"/>
                  </a:lnTo>
                  <a:lnTo>
                    <a:pt x="173" y="329"/>
                  </a:lnTo>
                  <a:lnTo>
                    <a:pt x="174" y="330"/>
                  </a:lnTo>
                  <a:lnTo>
                    <a:pt x="175" y="330"/>
                  </a:lnTo>
                  <a:lnTo>
                    <a:pt x="180" y="329"/>
                  </a:lnTo>
                  <a:lnTo>
                    <a:pt x="185" y="329"/>
                  </a:lnTo>
                  <a:lnTo>
                    <a:pt x="186" y="329"/>
                  </a:lnTo>
                  <a:lnTo>
                    <a:pt x="187" y="329"/>
                  </a:lnTo>
                  <a:lnTo>
                    <a:pt x="188" y="329"/>
                  </a:lnTo>
                  <a:lnTo>
                    <a:pt x="189" y="328"/>
                  </a:lnTo>
                  <a:lnTo>
                    <a:pt x="189" y="327"/>
                  </a:lnTo>
                  <a:lnTo>
                    <a:pt x="191" y="325"/>
                  </a:lnTo>
                  <a:lnTo>
                    <a:pt x="192" y="324"/>
                  </a:lnTo>
                  <a:lnTo>
                    <a:pt x="193" y="323"/>
                  </a:lnTo>
                  <a:lnTo>
                    <a:pt x="194" y="322"/>
                  </a:lnTo>
                  <a:lnTo>
                    <a:pt x="195" y="320"/>
                  </a:lnTo>
                  <a:lnTo>
                    <a:pt x="200" y="317"/>
                  </a:lnTo>
                  <a:lnTo>
                    <a:pt x="204" y="314"/>
                  </a:lnTo>
                  <a:lnTo>
                    <a:pt x="206" y="312"/>
                  </a:lnTo>
                  <a:lnTo>
                    <a:pt x="209" y="310"/>
                  </a:lnTo>
                  <a:lnTo>
                    <a:pt x="210" y="309"/>
                  </a:lnTo>
                  <a:lnTo>
                    <a:pt x="211" y="309"/>
                  </a:lnTo>
                  <a:lnTo>
                    <a:pt x="212" y="308"/>
                  </a:lnTo>
                  <a:lnTo>
                    <a:pt x="215" y="307"/>
                  </a:lnTo>
                  <a:lnTo>
                    <a:pt x="217" y="306"/>
                  </a:lnTo>
                  <a:lnTo>
                    <a:pt x="218" y="306"/>
                  </a:lnTo>
                  <a:lnTo>
                    <a:pt x="219" y="305"/>
                  </a:lnTo>
                  <a:lnTo>
                    <a:pt x="221" y="305"/>
                  </a:lnTo>
                  <a:lnTo>
                    <a:pt x="224" y="305"/>
                  </a:lnTo>
                  <a:lnTo>
                    <a:pt x="226" y="304"/>
                  </a:lnTo>
                  <a:lnTo>
                    <a:pt x="227" y="304"/>
                  </a:lnTo>
                  <a:lnTo>
                    <a:pt x="228" y="305"/>
                  </a:lnTo>
                  <a:lnTo>
                    <a:pt x="229" y="305"/>
                  </a:lnTo>
                  <a:lnTo>
                    <a:pt x="230" y="305"/>
                  </a:lnTo>
                  <a:lnTo>
                    <a:pt x="231" y="306"/>
                  </a:lnTo>
                  <a:lnTo>
                    <a:pt x="232" y="307"/>
                  </a:lnTo>
                  <a:lnTo>
                    <a:pt x="233" y="307"/>
                  </a:lnTo>
                  <a:lnTo>
                    <a:pt x="234" y="308"/>
                  </a:lnTo>
                  <a:lnTo>
                    <a:pt x="234" y="309"/>
                  </a:lnTo>
                  <a:lnTo>
                    <a:pt x="235" y="310"/>
                  </a:lnTo>
                  <a:lnTo>
                    <a:pt x="235" y="312"/>
                  </a:lnTo>
                  <a:lnTo>
                    <a:pt x="235" y="313"/>
                  </a:lnTo>
                  <a:lnTo>
                    <a:pt x="235" y="313"/>
                  </a:lnTo>
                  <a:lnTo>
                    <a:pt x="235" y="314"/>
                  </a:lnTo>
                  <a:lnTo>
                    <a:pt x="235" y="317"/>
                  </a:lnTo>
                  <a:lnTo>
                    <a:pt x="234" y="320"/>
                  </a:lnTo>
                  <a:lnTo>
                    <a:pt x="233" y="326"/>
                  </a:lnTo>
                  <a:lnTo>
                    <a:pt x="233" y="329"/>
                  </a:lnTo>
                  <a:lnTo>
                    <a:pt x="233" y="331"/>
                  </a:lnTo>
                  <a:lnTo>
                    <a:pt x="233" y="332"/>
                  </a:lnTo>
                  <a:lnTo>
                    <a:pt x="233" y="333"/>
                  </a:lnTo>
                  <a:lnTo>
                    <a:pt x="233" y="335"/>
                  </a:lnTo>
                  <a:lnTo>
                    <a:pt x="234" y="336"/>
                  </a:lnTo>
                  <a:lnTo>
                    <a:pt x="235" y="338"/>
                  </a:lnTo>
                  <a:lnTo>
                    <a:pt x="236" y="340"/>
                  </a:lnTo>
                  <a:lnTo>
                    <a:pt x="237" y="341"/>
                  </a:lnTo>
                  <a:lnTo>
                    <a:pt x="238" y="342"/>
                  </a:lnTo>
                  <a:lnTo>
                    <a:pt x="239" y="343"/>
                  </a:lnTo>
                  <a:lnTo>
                    <a:pt x="240" y="343"/>
                  </a:lnTo>
                  <a:lnTo>
                    <a:pt x="240" y="344"/>
                  </a:lnTo>
                  <a:lnTo>
                    <a:pt x="241" y="344"/>
                  </a:lnTo>
                  <a:lnTo>
                    <a:pt x="241" y="343"/>
                  </a:lnTo>
                  <a:lnTo>
                    <a:pt x="242" y="343"/>
                  </a:lnTo>
                  <a:lnTo>
                    <a:pt x="242" y="343"/>
                  </a:lnTo>
                  <a:lnTo>
                    <a:pt x="243" y="343"/>
                  </a:lnTo>
                  <a:lnTo>
                    <a:pt x="244" y="341"/>
                  </a:lnTo>
                  <a:lnTo>
                    <a:pt x="245" y="338"/>
                  </a:lnTo>
                  <a:lnTo>
                    <a:pt x="246" y="337"/>
                  </a:lnTo>
                  <a:lnTo>
                    <a:pt x="247" y="337"/>
                  </a:lnTo>
                  <a:lnTo>
                    <a:pt x="250" y="333"/>
                  </a:lnTo>
                  <a:lnTo>
                    <a:pt x="251" y="333"/>
                  </a:lnTo>
                  <a:lnTo>
                    <a:pt x="251" y="332"/>
                  </a:lnTo>
                  <a:lnTo>
                    <a:pt x="252" y="331"/>
                  </a:lnTo>
                  <a:lnTo>
                    <a:pt x="253" y="329"/>
                  </a:lnTo>
                  <a:lnTo>
                    <a:pt x="253" y="328"/>
                  </a:lnTo>
                  <a:lnTo>
                    <a:pt x="254" y="327"/>
                  </a:lnTo>
                  <a:lnTo>
                    <a:pt x="254" y="327"/>
                  </a:lnTo>
                  <a:lnTo>
                    <a:pt x="255" y="326"/>
                  </a:lnTo>
                  <a:lnTo>
                    <a:pt x="256" y="326"/>
                  </a:lnTo>
                  <a:lnTo>
                    <a:pt x="258" y="324"/>
                  </a:lnTo>
                  <a:lnTo>
                    <a:pt x="259" y="324"/>
                  </a:lnTo>
                  <a:lnTo>
                    <a:pt x="260" y="323"/>
                  </a:lnTo>
                  <a:lnTo>
                    <a:pt x="261" y="323"/>
                  </a:lnTo>
                  <a:lnTo>
                    <a:pt x="261" y="322"/>
                  </a:lnTo>
                  <a:lnTo>
                    <a:pt x="262" y="322"/>
                  </a:lnTo>
                  <a:lnTo>
                    <a:pt x="262" y="322"/>
                  </a:lnTo>
                  <a:lnTo>
                    <a:pt x="263" y="323"/>
                  </a:lnTo>
                  <a:lnTo>
                    <a:pt x="264" y="323"/>
                  </a:lnTo>
                  <a:lnTo>
                    <a:pt x="265" y="323"/>
                  </a:lnTo>
                  <a:lnTo>
                    <a:pt x="265" y="323"/>
                  </a:lnTo>
                  <a:lnTo>
                    <a:pt x="266" y="323"/>
                  </a:lnTo>
                  <a:lnTo>
                    <a:pt x="267" y="323"/>
                  </a:lnTo>
                  <a:lnTo>
                    <a:pt x="268" y="322"/>
                  </a:lnTo>
                  <a:lnTo>
                    <a:pt x="268" y="321"/>
                  </a:lnTo>
                  <a:lnTo>
                    <a:pt x="270" y="320"/>
                  </a:lnTo>
                  <a:lnTo>
                    <a:pt x="271" y="319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2" y="317"/>
                  </a:lnTo>
                  <a:lnTo>
                    <a:pt x="272" y="316"/>
                  </a:lnTo>
                  <a:lnTo>
                    <a:pt x="272" y="314"/>
                  </a:lnTo>
                  <a:lnTo>
                    <a:pt x="272" y="313"/>
                  </a:lnTo>
                  <a:lnTo>
                    <a:pt x="271" y="312"/>
                  </a:lnTo>
                  <a:lnTo>
                    <a:pt x="269" y="302"/>
                  </a:lnTo>
                  <a:lnTo>
                    <a:pt x="269" y="300"/>
                  </a:lnTo>
                  <a:lnTo>
                    <a:pt x="269" y="299"/>
                  </a:lnTo>
                  <a:lnTo>
                    <a:pt x="269" y="298"/>
                  </a:lnTo>
                  <a:lnTo>
                    <a:pt x="269" y="297"/>
                  </a:lnTo>
                  <a:lnTo>
                    <a:pt x="270" y="297"/>
                  </a:lnTo>
                  <a:lnTo>
                    <a:pt x="270" y="296"/>
                  </a:lnTo>
                  <a:lnTo>
                    <a:pt x="271" y="296"/>
                  </a:lnTo>
                  <a:lnTo>
                    <a:pt x="272" y="296"/>
                  </a:lnTo>
                  <a:lnTo>
                    <a:pt x="273" y="296"/>
                  </a:lnTo>
                  <a:lnTo>
                    <a:pt x="275" y="296"/>
                  </a:lnTo>
                  <a:lnTo>
                    <a:pt x="276" y="296"/>
                  </a:lnTo>
                  <a:lnTo>
                    <a:pt x="276" y="297"/>
                  </a:lnTo>
                  <a:lnTo>
                    <a:pt x="276" y="297"/>
                  </a:lnTo>
                  <a:lnTo>
                    <a:pt x="277" y="298"/>
                  </a:lnTo>
                  <a:lnTo>
                    <a:pt x="277" y="299"/>
                  </a:lnTo>
                  <a:lnTo>
                    <a:pt x="279" y="302"/>
                  </a:lnTo>
                  <a:lnTo>
                    <a:pt x="281" y="306"/>
                  </a:lnTo>
                  <a:lnTo>
                    <a:pt x="282" y="308"/>
                  </a:lnTo>
                  <a:lnTo>
                    <a:pt x="283" y="310"/>
                  </a:lnTo>
                  <a:lnTo>
                    <a:pt x="283" y="312"/>
                  </a:lnTo>
                  <a:lnTo>
                    <a:pt x="283" y="314"/>
                  </a:lnTo>
                  <a:lnTo>
                    <a:pt x="283" y="317"/>
                  </a:lnTo>
                  <a:lnTo>
                    <a:pt x="283" y="318"/>
                  </a:lnTo>
                  <a:lnTo>
                    <a:pt x="284" y="320"/>
                  </a:lnTo>
                  <a:lnTo>
                    <a:pt x="284" y="321"/>
                  </a:lnTo>
                  <a:lnTo>
                    <a:pt x="285" y="324"/>
                  </a:lnTo>
                  <a:lnTo>
                    <a:pt x="286" y="325"/>
                  </a:lnTo>
                  <a:lnTo>
                    <a:pt x="288" y="329"/>
                  </a:lnTo>
                  <a:lnTo>
                    <a:pt x="288" y="330"/>
                  </a:lnTo>
                  <a:lnTo>
                    <a:pt x="289" y="331"/>
                  </a:lnTo>
                  <a:lnTo>
                    <a:pt x="290" y="332"/>
                  </a:lnTo>
                  <a:lnTo>
                    <a:pt x="290" y="333"/>
                  </a:lnTo>
                  <a:lnTo>
                    <a:pt x="290" y="334"/>
                  </a:lnTo>
                  <a:lnTo>
                    <a:pt x="290" y="335"/>
                  </a:lnTo>
                  <a:lnTo>
                    <a:pt x="291" y="337"/>
                  </a:lnTo>
                  <a:lnTo>
                    <a:pt x="291" y="339"/>
                  </a:lnTo>
                  <a:lnTo>
                    <a:pt x="291" y="340"/>
                  </a:lnTo>
                  <a:lnTo>
                    <a:pt x="292" y="341"/>
                  </a:lnTo>
                  <a:lnTo>
                    <a:pt x="292" y="342"/>
                  </a:lnTo>
                  <a:lnTo>
                    <a:pt x="293" y="343"/>
                  </a:lnTo>
                  <a:lnTo>
                    <a:pt x="297" y="347"/>
                  </a:lnTo>
                  <a:lnTo>
                    <a:pt x="298" y="348"/>
                  </a:lnTo>
                  <a:lnTo>
                    <a:pt x="299" y="350"/>
                  </a:lnTo>
                  <a:lnTo>
                    <a:pt x="300" y="352"/>
                  </a:lnTo>
                  <a:lnTo>
                    <a:pt x="301" y="354"/>
                  </a:lnTo>
                  <a:lnTo>
                    <a:pt x="302" y="355"/>
                  </a:lnTo>
                  <a:lnTo>
                    <a:pt x="303" y="356"/>
                  </a:lnTo>
                  <a:lnTo>
                    <a:pt x="304" y="357"/>
                  </a:lnTo>
                  <a:lnTo>
                    <a:pt x="306" y="358"/>
                  </a:lnTo>
                  <a:lnTo>
                    <a:pt x="306" y="358"/>
                  </a:lnTo>
                  <a:lnTo>
                    <a:pt x="309" y="359"/>
                  </a:lnTo>
                  <a:lnTo>
                    <a:pt x="310" y="360"/>
                  </a:lnTo>
                  <a:lnTo>
                    <a:pt x="311" y="361"/>
                  </a:lnTo>
                  <a:lnTo>
                    <a:pt x="313" y="362"/>
                  </a:lnTo>
                  <a:lnTo>
                    <a:pt x="315" y="364"/>
                  </a:lnTo>
                  <a:lnTo>
                    <a:pt x="316" y="365"/>
                  </a:lnTo>
                  <a:lnTo>
                    <a:pt x="318" y="366"/>
                  </a:lnTo>
                  <a:lnTo>
                    <a:pt x="319" y="367"/>
                  </a:lnTo>
                  <a:lnTo>
                    <a:pt x="325" y="370"/>
                  </a:lnTo>
                  <a:lnTo>
                    <a:pt x="328" y="371"/>
                  </a:lnTo>
                  <a:lnTo>
                    <a:pt x="329" y="371"/>
                  </a:lnTo>
                  <a:lnTo>
                    <a:pt x="330" y="371"/>
                  </a:lnTo>
                  <a:lnTo>
                    <a:pt x="335" y="372"/>
                  </a:lnTo>
                  <a:lnTo>
                    <a:pt x="336" y="372"/>
                  </a:lnTo>
                  <a:lnTo>
                    <a:pt x="337" y="372"/>
                  </a:lnTo>
                  <a:lnTo>
                    <a:pt x="338" y="372"/>
                  </a:lnTo>
                  <a:lnTo>
                    <a:pt x="339" y="372"/>
                  </a:lnTo>
                  <a:lnTo>
                    <a:pt x="340" y="372"/>
                  </a:lnTo>
                  <a:lnTo>
                    <a:pt x="343" y="370"/>
                  </a:lnTo>
                  <a:lnTo>
                    <a:pt x="346" y="369"/>
                  </a:lnTo>
                  <a:lnTo>
                    <a:pt x="348" y="368"/>
                  </a:lnTo>
                  <a:lnTo>
                    <a:pt x="350" y="368"/>
                  </a:lnTo>
                  <a:lnTo>
                    <a:pt x="357" y="365"/>
                  </a:lnTo>
                  <a:lnTo>
                    <a:pt x="359" y="365"/>
                  </a:lnTo>
                  <a:lnTo>
                    <a:pt x="363" y="364"/>
                  </a:lnTo>
                  <a:lnTo>
                    <a:pt x="364" y="364"/>
                  </a:lnTo>
                  <a:lnTo>
                    <a:pt x="364" y="364"/>
                  </a:lnTo>
                  <a:lnTo>
                    <a:pt x="365" y="364"/>
                  </a:lnTo>
                  <a:lnTo>
                    <a:pt x="366" y="364"/>
                  </a:lnTo>
                  <a:lnTo>
                    <a:pt x="367" y="364"/>
                  </a:lnTo>
                  <a:lnTo>
                    <a:pt x="367" y="365"/>
                  </a:lnTo>
                  <a:lnTo>
                    <a:pt x="368" y="365"/>
                  </a:lnTo>
                  <a:lnTo>
                    <a:pt x="369" y="365"/>
                  </a:lnTo>
                  <a:lnTo>
                    <a:pt x="370" y="366"/>
                  </a:lnTo>
                  <a:lnTo>
                    <a:pt x="371" y="368"/>
                  </a:lnTo>
                  <a:lnTo>
                    <a:pt x="371" y="369"/>
                  </a:lnTo>
                  <a:lnTo>
                    <a:pt x="372" y="370"/>
                  </a:lnTo>
                  <a:lnTo>
                    <a:pt x="373" y="372"/>
                  </a:lnTo>
                  <a:lnTo>
                    <a:pt x="373" y="374"/>
                  </a:lnTo>
                  <a:lnTo>
                    <a:pt x="374" y="377"/>
                  </a:lnTo>
                  <a:lnTo>
                    <a:pt x="374" y="379"/>
                  </a:lnTo>
                  <a:lnTo>
                    <a:pt x="374" y="380"/>
                  </a:lnTo>
                  <a:lnTo>
                    <a:pt x="375" y="382"/>
                  </a:lnTo>
                  <a:lnTo>
                    <a:pt x="374" y="384"/>
                  </a:lnTo>
                  <a:lnTo>
                    <a:pt x="374" y="385"/>
                  </a:lnTo>
                  <a:lnTo>
                    <a:pt x="374" y="387"/>
                  </a:lnTo>
                  <a:lnTo>
                    <a:pt x="374" y="388"/>
                  </a:lnTo>
                  <a:lnTo>
                    <a:pt x="372" y="394"/>
                  </a:lnTo>
                  <a:lnTo>
                    <a:pt x="372" y="397"/>
                  </a:lnTo>
                  <a:lnTo>
                    <a:pt x="372" y="398"/>
                  </a:lnTo>
                  <a:lnTo>
                    <a:pt x="372" y="400"/>
                  </a:lnTo>
                  <a:lnTo>
                    <a:pt x="371" y="401"/>
                  </a:lnTo>
                  <a:lnTo>
                    <a:pt x="371" y="403"/>
                  </a:lnTo>
                  <a:lnTo>
                    <a:pt x="372" y="405"/>
                  </a:lnTo>
                  <a:lnTo>
                    <a:pt x="372" y="407"/>
                  </a:lnTo>
                  <a:lnTo>
                    <a:pt x="372" y="409"/>
                  </a:lnTo>
                  <a:lnTo>
                    <a:pt x="373" y="411"/>
                  </a:lnTo>
                  <a:lnTo>
                    <a:pt x="373" y="413"/>
                  </a:lnTo>
                  <a:lnTo>
                    <a:pt x="374" y="415"/>
                  </a:lnTo>
                  <a:lnTo>
                    <a:pt x="375" y="416"/>
                  </a:lnTo>
                  <a:lnTo>
                    <a:pt x="376" y="417"/>
                  </a:lnTo>
                  <a:lnTo>
                    <a:pt x="376" y="418"/>
                  </a:lnTo>
                  <a:lnTo>
                    <a:pt x="377" y="419"/>
                  </a:lnTo>
                  <a:lnTo>
                    <a:pt x="379" y="420"/>
                  </a:lnTo>
                  <a:lnTo>
                    <a:pt x="380" y="421"/>
                  </a:lnTo>
                  <a:lnTo>
                    <a:pt x="382" y="422"/>
                  </a:lnTo>
                  <a:lnTo>
                    <a:pt x="383" y="423"/>
                  </a:lnTo>
                  <a:lnTo>
                    <a:pt x="385" y="424"/>
                  </a:lnTo>
                  <a:lnTo>
                    <a:pt x="386" y="424"/>
                  </a:lnTo>
                  <a:lnTo>
                    <a:pt x="387" y="424"/>
                  </a:lnTo>
                  <a:lnTo>
                    <a:pt x="388" y="424"/>
                  </a:lnTo>
                  <a:lnTo>
                    <a:pt x="389" y="424"/>
                  </a:lnTo>
                  <a:lnTo>
                    <a:pt x="390" y="424"/>
                  </a:lnTo>
                  <a:lnTo>
                    <a:pt x="391" y="424"/>
                  </a:lnTo>
                  <a:lnTo>
                    <a:pt x="391" y="423"/>
                  </a:lnTo>
                  <a:lnTo>
                    <a:pt x="393" y="422"/>
                  </a:lnTo>
                  <a:lnTo>
                    <a:pt x="394" y="422"/>
                  </a:lnTo>
                  <a:lnTo>
                    <a:pt x="394" y="421"/>
                  </a:lnTo>
                  <a:lnTo>
                    <a:pt x="395" y="421"/>
                  </a:lnTo>
                  <a:lnTo>
                    <a:pt x="396" y="421"/>
                  </a:lnTo>
                  <a:lnTo>
                    <a:pt x="396" y="421"/>
                  </a:lnTo>
                  <a:lnTo>
                    <a:pt x="397" y="421"/>
                  </a:lnTo>
                  <a:lnTo>
                    <a:pt x="397" y="422"/>
                  </a:lnTo>
                  <a:lnTo>
                    <a:pt x="398" y="422"/>
                  </a:lnTo>
                  <a:lnTo>
                    <a:pt x="400" y="423"/>
                  </a:lnTo>
                  <a:lnTo>
                    <a:pt x="401" y="424"/>
                  </a:lnTo>
                  <a:lnTo>
                    <a:pt x="402" y="426"/>
                  </a:lnTo>
                  <a:lnTo>
                    <a:pt x="404" y="428"/>
                  </a:lnTo>
                  <a:lnTo>
                    <a:pt x="405" y="430"/>
                  </a:lnTo>
                  <a:lnTo>
                    <a:pt x="406" y="431"/>
                  </a:lnTo>
                  <a:lnTo>
                    <a:pt x="407" y="433"/>
                  </a:lnTo>
                  <a:lnTo>
                    <a:pt x="409" y="437"/>
                  </a:lnTo>
                  <a:lnTo>
                    <a:pt x="410" y="438"/>
                  </a:lnTo>
                  <a:lnTo>
                    <a:pt x="411" y="441"/>
                  </a:lnTo>
                  <a:lnTo>
                    <a:pt x="412" y="442"/>
                  </a:lnTo>
                  <a:lnTo>
                    <a:pt x="413" y="443"/>
                  </a:lnTo>
                  <a:lnTo>
                    <a:pt x="414" y="444"/>
                  </a:lnTo>
                  <a:lnTo>
                    <a:pt x="415" y="444"/>
                  </a:lnTo>
                  <a:lnTo>
                    <a:pt x="425" y="452"/>
                  </a:lnTo>
                  <a:lnTo>
                    <a:pt x="427" y="454"/>
                  </a:lnTo>
                  <a:lnTo>
                    <a:pt x="429" y="455"/>
                  </a:lnTo>
                  <a:lnTo>
                    <a:pt x="434" y="460"/>
                  </a:lnTo>
                  <a:lnTo>
                    <a:pt x="437" y="463"/>
                  </a:lnTo>
                  <a:lnTo>
                    <a:pt x="438" y="465"/>
                  </a:lnTo>
                  <a:lnTo>
                    <a:pt x="441" y="468"/>
                  </a:lnTo>
                  <a:lnTo>
                    <a:pt x="443" y="471"/>
                  </a:lnTo>
                  <a:lnTo>
                    <a:pt x="445" y="474"/>
                  </a:lnTo>
                  <a:lnTo>
                    <a:pt x="447" y="478"/>
                  </a:lnTo>
                  <a:lnTo>
                    <a:pt x="448" y="479"/>
                  </a:lnTo>
                  <a:lnTo>
                    <a:pt x="448" y="481"/>
                  </a:lnTo>
                  <a:lnTo>
                    <a:pt x="448" y="482"/>
                  </a:lnTo>
                  <a:lnTo>
                    <a:pt x="448" y="482"/>
                  </a:lnTo>
                  <a:lnTo>
                    <a:pt x="448" y="483"/>
                  </a:lnTo>
                  <a:lnTo>
                    <a:pt x="448" y="484"/>
                  </a:lnTo>
                  <a:lnTo>
                    <a:pt x="448" y="485"/>
                  </a:lnTo>
                  <a:lnTo>
                    <a:pt x="447" y="487"/>
                  </a:lnTo>
                  <a:lnTo>
                    <a:pt x="446" y="488"/>
                  </a:lnTo>
                  <a:lnTo>
                    <a:pt x="446" y="490"/>
                  </a:lnTo>
                  <a:lnTo>
                    <a:pt x="446" y="491"/>
                  </a:lnTo>
                  <a:lnTo>
                    <a:pt x="446" y="491"/>
                  </a:lnTo>
                  <a:lnTo>
                    <a:pt x="446" y="492"/>
                  </a:lnTo>
                  <a:lnTo>
                    <a:pt x="446" y="494"/>
                  </a:lnTo>
                  <a:lnTo>
                    <a:pt x="447" y="495"/>
                  </a:lnTo>
                  <a:lnTo>
                    <a:pt x="447" y="496"/>
                  </a:lnTo>
                  <a:lnTo>
                    <a:pt x="448" y="497"/>
                  </a:lnTo>
                  <a:lnTo>
                    <a:pt x="449" y="497"/>
                  </a:lnTo>
                  <a:lnTo>
                    <a:pt x="449" y="498"/>
                  </a:lnTo>
                  <a:lnTo>
                    <a:pt x="450" y="498"/>
                  </a:lnTo>
                  <a:lnTo>
                    <a:pt x="451" y="498"/>
                  </a:lnTo>
                  <a:lnTo>
                    <a:pt x="451" y="497"/>
                  </a:lnTo>
                  <a:lnTo>
                    <a:pt x="452" y="497"/>
                  </a:lnTo>
                  <a:lnTo>
                    <a:pt x="455" y="494"/>
                  </a:lnTo>
                  <a:lnTo>
                    <a:pt x="457" y="493"/>
                  </a:lnTo>
                  <a:lnTo>
                    <a:pt x="458" y="492"/>
                  </a:lnTo>
                  <a:lnTo>
                    <a:pt x="459" y="491"/>
                  </a:lnTo>
                  <a:lnTo>
                    <a:pt x="460" y="491"/>
                  </a:lnTo>
                  <a:lnTo>
                    <a:pt x="462" y="491"/>
                  </a:lnTo>
                  <a:lnTo>
                    <a:pt x="463" y="491"/>
                  </a:lnTo>
                  <a:lnTo>
                    <a:pt x="464" y="491"/>
                  </a:lnTo>
                  <a:lnTo>
                    <a:pt x="464" y="491"/>
                  </a:lnTo>
                  <a:lnTo>
                    <a:pt x="465" y="491"/>
                  </a:lnTo>
                  <a:lnTo>
                    <a:pt x="465" y="491"/>
                  </a:lnTo>
                  <a:lnTo>
                    <a:pt x="466" y="491"/>
                  </a:lnTo>
                  <a:lnTo>
                    <a:pt x="466" y="492"/>
                  </a:lnTo>
                  <a:lnTo>
                    <a:pt x="468" y="493"/>
                  </a:lnTo>
                  <a:lnTo>
                    <a:pt x="469" y="495"/>
                  </a:lnTo>
                  <a:lnTo>
                    <a:pt x="470" y="497"/>
                  </a:lnTo>
                  <a:lnTo>
                    <a:pt x="472" y="502"/>
                  </a:lnTo>
                  <a:lnTo>
                    <a:pt x="473" y="505"/>
                  </a:lnTo>
                  <a:lnTo>
                    <a:pt x="474" y="506"/>
                  </a:lnTo>
                  <a:lnTo>
                    <a:pt x="474" y="506"/>
                  </a:lnTo>
                  <a:lnTo>
                    <a:pt x="474" y="507"/>
                  </a:lnTo>
                  <a:lnTo>
                    <a:pt x="474" y="508"/>
                  </a:lnTo>
                  <a:lnTo>
                    <a:pt x="473" y="509"/>
                  </a:lnTo>
                  <a:lnTo>
                    <a:pt x="473" y="510"/>
                  </a:lnTo>
                  <a:lnTo>
                    <a:pt x="472" y="511"/>
                  </a:lnTo>
                  <a:lnTo>
                    <a:pt x="471" y="513"/>
                  </a:lnTo>
                  <a:lnTo>
                    <a:pt x="470" y="516"/>
                  </a:lnTo>
                  <a:lnTo>
                    <a:pt x="468" y="518"/>
                  </a:lnTo>
                  <a:lnTo>
                    <a:pt x="467" y="519"/>
                  </a:lnTo>
                  <a:lnTo>
                    <a:pt x="467" y="519"/>
                  </a:lnTo>
                  <a:lnTo>
                    <a:pt x="466" y="520"/>
                  </a:lnTo>
                  <a:lnTo>
                    <a:pt x="465" y="521"/>
                  </a:lnTo>
                  <a:lnTo>
                    <a:pt x="464" y="521"/>
                  </a:lnTo>
                  <a:lnTo>
                    <a:pt x="463" y="522"/>
                  </a:lnTo>
                  <a:lnTo>
                    <a:pt x="462" y="522"/>
                  </a:lnTo>
                  <a:lnTo>
                    <a:pt x="462" y="522"/>
                  </a:lnTo>
                  <a:lnTo>
                    <a:pt x="461" y="522"/>
                  </a:lnTo>
                  <a:lnTo>
                    <a:pt x="460" y="522"/>
                  </a:lnTo>
                  <a:lnTo>
                    <a:pt x="459" y="522"/>
                  </a:lnTo>
                  <a:lnTo>
                    <a:pt x="458" y="522"/>
                  </a:lnTo>
                  <a:lnTo>
                    <a:pt x="456" y="522"/>
                  </a:lnTo>
                  <a:lnTo>
                    <a:pt x="454" y="521"/>
                  </a:lnTo>
                  <a:lnTo>
                    <a:pt x="450" y="520"/>
                  </a:lnTo>
                  <a:lnTo>
                    <a:pt x="448" y="520"/>
                  </a:lnTo>
                  <a:lnTo>
                    <a:pt x="446" y="520"/>
                  </a:lnTo>
                  <a:lnTo>
                    <a:pt x="445" y="520"/>
                  </a:lnTo>
                  <a:lnTo>
                    <a:pt x="445" y="520"/>
                  </a:lnTo>
                  <a:lnTo>
                    <a:pt x="444" y="520"/>
                  </a:lnTo>
                  <a:lnTo>
                    <a:pt x="443" y="521"/>
                  </a:lnTo>
                  <a:lnTo>
                    <a:pt x="442" y="522"/>
                  </a:lnTo>
                  <a:lnTo>
                    <a:pt x="441" y="525"/>
                  </a:lnTo>
                  <a:lnTo>
                    <a:pt x="440" y="526"/>
                  </a:lnTo>
                  <a:lnTo>
                    <a:pt x="439" y="527"/>
                  </a:lnTo>
                  <a:lnTo>
                    <a:pt x="439" y="528"/>
                  </a:lnTo>
                  <a:lnTo>
                    <a:pt x="438" y="529"/>
                  </a:lnTo>
                  <a:lnTo>
                    <a:pt x="437" y="530"/>
                  </a:lnTo>
                  <a:lnTo>
                    <a:pt x="436" y="531"/>
                  </a:lnTo>
                  <a:lnTo>
                    <a:pt x="433" y="533"/>
                  </a:lnTo>
                  <a:lnTo>
                    <a:pt x="431" y="534"/>
                  </a:lnTo>
                  <a:lnTo>
                    <a:pt x="430" y="535"/>
                  </a:lnTo>
                  <a:lnTo>
                    <a:pt x="428" y="538"/>
                  </a:lnTo>
                  <a:lnTo>
                    <a:pt x="425" y="540"/>
                  </a:lnTo>
                  <a:lnTo>
                    <a:pt x="425" y="541"/>
                  </a:lnTo>
                  <a:lnTo>
                    <a:pt x="424" y="542"/>
                  </a:lnTo>
                  <a:lnTo>
                    <a:pt x="424" y="543"/>
                  </a:lnTo>
                  <a:lnTo>
                    <a:pt x="423" y="544"/>
                  </a:lnTo>
                  <a:lnTo>
                    <a:pt x="423" y="545"/>
                  </a:lnTo>
                  <a:lnTo>
                    <a:pt x="423" y="549"/>
                  </a:lnTo>
                  <a:lnTo>
                    <a:pt x="423" y="551"/>
                  </a:lnTo>
                  <a:lnTo>
                    <a:pt x="423" y="552"/>
                  </a:lnTo>
                  <a:lnTo>
                    <a:pt x="422" y="555"/>
                  </a:lnTo>
                  <a:lnTo>
                    <a:pt x="421" y="557"/>
                  </a:lnTo>
                  <a:lnTo>
                    <a:pt x="419" y="561"/>
                  </a:lnTo>
                  <a:lnTo>
                    <a:pt x="418" y="565"/>
                  </a:lnTo>
                  <a:lnTo>
                    <a:pt x="416" y="569"/>
                  </a:lnTo>
                  <a:lnTo>
                    <a:pt x="416" y="570"/>
                  </a:lnTo>
                  <a:lnTo>
                    <a:pt x="415" y="570"/>
                  </a:lnTo>
                  <a:lnTo>
                    <a:pt x="414" y="571"/>
                  </a:lnTo>
                  <a:lnTo>
                    <a:pt x="413" y="572"/>
                  </a:lnTo>
                  <a:lnTo>
                    <a:pt x="413" y="572"/>
                  </a:lnTo>
                  <a:lnTo>
                    <a:pt x="413" y="573"/>
                  </a:lnTo>
                  <a:lnTo>
                    <a:pt x="411" y="573"/>
                  </a:lnTo>
                  <a:lnTo>
                    <a:pt x="407" y="574"/>
                  </a:lnTo>
                  <a:lnTo>
                    <a:pt x="404" y="575"/>
                  </a:lnTo>
                  <a:lnTo>
                    <a:pt x="402" y="575"/>
                  </a:lnTo>
                  <a:lnTo>
                    <a:pt x="401" y="575"/>
                  </a:lnTo>
                  <a:lnTo>
                    <a:pt x="399" y="575"/>
                  </a:lnTo>
                  <a:lnTo>
                    <a:pt x="397" y="574"/>
                  </a:lnTo>
                  <a:lnTo>
                    <a:pt x="396" y="574"/>
                  </a:lnTo>
                  <a:lnTo>
                    <a:pt x="394" y="573"/>
                  </a:lnTo>
                  <a:lnTo>
                    <a:pt x="393" y="573"/>
                  </a:lnTo>
                  <a:lnTo>
                    <a:pt x="392" y="572"/>
                  </a:lnTo>
                  <a:lnTo>
                    <a:pt x="391" y="571"/>
                  </a:lnTo>
                  <a:lnTo>
                    <a:pt x="390" y="570"/>
                  </a:lnTo>
                  <a:lnTo>
                    <a:pt x="387" y="568"/>
                  </a:lnTo>
                  <a:lnTo>
                    <a:pt x="386" y="566"/>
                  </a:lnTo>
                  <a:lnTo>
                    <a:pt x="384" y="565"/>
                  </a:lnTo>
                  <a:lnTo>
                    <a:pt x="382" y="564"/>
                  </a:lnTo>
                  <a:lnTo>
                    <a:pt x="381" y="563"/>
                  </a:lnTo>
                  <a:lnTo>
                    <a:pt x="380" y="563"/>
                  </a:lnTo>
                  <a:lnTo>
                    <a:pt x="379" y="562"/>
                  </a:lnTo>
                  <a:lnTo>
                    <a:pt x="378" y="562"/>
                  </a:lnTo>
                  <a:lnTo>
                    <a:pt x="376" y="562"/>
                  </a:lnTo>
                  <a:lnTo>
                    <a:pt x="375" y="562"/>
                  </a:lnTo>
                  <a:lnTo>
                    <a:pt x="374" y="563"/>
                  </a:lnTo>
                  <a:lnTo>
                    <a:pt x="374" y="563"/>
                  </a:lnTo>
                  <a:lnTo>
                    <a:pt x="373" y="564"/>
                  </a:lnTo>
                  <a:lnTo>
                    <a:pt x="372" y="565"/>
                  </a:lnTo>
                  <a:lnTo>
                    <a:pt x="370" y="568"/>
                  </a:lnTo>
                  <a:lnTo>
                    <a:pt x="369" y="569"/>
                  </a:lnTo>
                  <a:lnTo>
                    <a:pt x="369" y="569"/>
                  </a:lnTo>
                  <a:lnTo>
                    <a:pt x="368" y="570"/>
                  </a:lnTo>
                  <a:lnTo>
                    <a:pt x="368" y="570"/>
                  </a:lnTo>
                  <a:lnTo>
                    <a:pt x="367" y="571"/>
                  </a:lnTo>
                  <a:lnTo>
                    <a:pt x="367" y="571"/>
                  </a:lnTo>
                  <a:lnTo>
                    <a:pt x="366" y="571"/>
                  </a:lnTo>
                  <a:lnTo>
                    <a:pt x="365" y="571"/>
                  </a:lnTo>
                  <a:lnTo>
                    <a:pt x="364" y="570"/>
                  </a:lnTo>
                  <a:lnTo>
                    <a:pt x="361" y="570"/>
                  </a:lnTo>
                  <a:lnTo>
                    <a:pt x="360" y="570"/>
                  </a:lnTo>
                  <a:lnTo>
                    <a:pt x="359" y="570"/>
                  </a:lnTo>
                  <a:lnTo>
                    <a:pt x="358" y="570"/>
                  </a:lnTo>
                  <a:lnTo>
                    <a:pt x="357" y="570"/>
                  </a:lnTo>
                  <a:lnTo>
                    <a:pt x="356" y="570"/>
                  </a:lnTo>
                  <a:lnTo>
                    <a:pt x="356" y="570"/>
                  </a:lnTo>
                  <a:lnTo>
                    <a:pt x="355" y="571"/>
                  </a:lnTo>
                  <a:lnTo>
                    <a:pt x="355" y="571"/>
                  </a:lnTo>
                  <a:lnTo>
                    <a:pt x="354" y="571"/>
                  </a:lnTo>
                  <a:lnTo>
                    <a:pt x="354" y="572"/>
                  </a:lnTo>
                  <a:lnTo>
                    <a:pt x="354" y="572"/>
                  </a:lnTo>
                  <a:lnTo>
                    <a:pt x="354" y="573"/>
                  </a:lnTo>
                  <a:lnTo>
                    <a:pt x="354" y="573"/>
                  </a:lnTo>
                  <a:lnTo>
                    <a:pt x="354" y="574"/>
                  </a:lnTo>
                  <a:lnTo>
                    <a:pt x="354" y="575"/>
                  </a:lnTo>
                  <a:lnTo>
                    <a:pt x="355" y="576"/>
                  </a:lnTo>
                  <a:lnTo>
                    <a:pt x="358" y="582"/>
                  </a:lnTo>
                  <a:lnTo>
                    <a:pt x="359" y="585"/>
                  </a:lnTo>
                  <a:lnTo>
                    <a:pt x="359" y="586"/>
                  </a:lnTo>
                  <a:lnTo>
                    <a:pt x="359" y="587"/>
                  </a:lnTo>
                  <a:lnTo>
                    <a:pt x="360" y="589"/>
                  </a:lnTo>
                  <a:lnTo>
                    <a:pt x="360" y="590"/>
                  </a:lnTo>
                  <a:lnTo>
                    <a:pt x="359" y="591"/>
                  </a:lnTo>
                  <a:lnTo>
                    <a:pt x="359" y="592"/>
                  </a:lnTo>
                  <a:lnTo>
                    <a:pt x="359" y="593"/>
                  </a:lnTo>
                  <a:lnTo>
                    <a:pt x="358" y="594"/>
                  </a:lnTo>
                  <a:lnTo>
                    <a:pt x="358" y="596"/>
                  </a:lnTo>
                  <a:lnTo>
                    <a:pt x="357" y="597"/>
                  </a:lnTo>
                  <a:lnTo>
                    <a:pt x="355" y="598"/>
                  </a:lnTo>
                  <a:lnTo>
                    <a:pt x="355" y="599"/>
                  </a:lnTo>
                  <a:lnTo>
                    <a:pt x="354" y="600"/>
                  </a:lnTo>
                  <a:lnTo>
                    <a:pt x="353" y="600"/>
                  </a:lnTo>
                  <a:lnTo>
                    <a:pt x="352" y="601"/>
                  </a:lnTo>
                  <a:lnTo>
                    <a:pt x="351" y="601"/>
                  </a:lnTo>
                  <a:lnTo>
                    <a:pt x="349" y="602"/>
                  </a:lnTo>
                  <a:lnTo>
                    <a:pt x="348" y="602"/>
                  </a:lnTo>
                  <a:lnTo>
                    <a:pt x="347" y="602"/>
                  </a:lnTo>
                  <a:lnTo>
                    <a:pt x="345" y="602"/>
                  </a:lnTo>
                  <a:lnTo>
                    <a:pt x="344" y="602"/>
                  </a:lnTo>
                  <a:lnTo>
                    <a:pt x="343" y="602"/>
                  </a:lnTo>
                  <a:lnTo>
                    <a:pt x="341" y="602"/>
                  </a:lnTo>
                  <a:lnTo>
                    <a:pt x="340" y="601"/>
                  </a:lnTo>
                  <a:lnTo>
                    <a:pt x="339" y="601"/>
                  </a:lnTo>
                  <a:lnTo>
                    <a:pt x="336" y="600"/>
                  </a:lnTo>
                  <a:lnTo>
                    <a:pt x="335" y="600"/>
                  </a:lnTo>
                  <a:lnTo>
                    <a:pt x="334" y="599"/>
                  </a:lnTo>
                  <a:lnTo>
                    <a:pt x="333" y="599"/>
                  </a:lnTo>
                  <a:lnTo>
                    <a:pt x="331" y="599"/>
                  </a:lnTo>
                  <a:lnTo>
                    <a:pt x="329" y="599"/>
                  </a:lnTo>
                  <a:lnTo>
                    <a:pt x="327" y="599"/>
                  </a:lnTo>
                  <a:lnTo>
                    <a:pt x="325" y="599"/>
                  </a:lnTo>
                  <a:lnTo>
                    <a:pt x="321" y="599"/>
                  </a:lnTo>
                  <a:lnTo>
                    <a:pt x="319" y="600"/>
                  </a:lnTo>
                  <a:lnTo>
                    <a:pt x="318" y="600"/>
                  </a:lnTo>
                  <a:lnTo>
                    <a:pt x="315" y="601"/>
                  </a:lnTo>
                  <a:lnTo>
                    <a:pt x="312" y="602"/>
                  </a:lnTo>
                  <a:lnTo>
                    <a:pt x="309" y="603"/>
                  </a:lnTo>
                  <a:lnTo>
                    <a:pt x="307" y="603"/>
                  </a:lnTo>
                  <a:lnTo>
                    <a:pt x="306" y="603"/>
                  </a:lnTo>
                  <a:lnTo>
                    <a:pt x="306" y="604"/>
                  </a:lnTo>
                  <a:lnTo>
                    <a:pt x="305" y="604"/>
                  </a:lnTo>
                  <a:lnTo>
                    <a:pt x="305" y="605"/>
                  </a:lnTo>
                  <a:lnTo>
                    <a:pt x="305" y="605"/>
                  </a:lnTo>
                  <a:lnTo>
                    <a:pt x="305" y="607"/>
                  </a:lnTo>
                  <a:lnTo>
                    <a:pt x="305" y="608"/>
                  </a:lnTo>
                  <a:lnTo>
                    <a:pt x="304" y="611"/>
                  </a:lnTo>
                  <a:lnTo>
                    <a:pt x="304" y="613"/>
                  </a:lnTo>
                  <a:lnTo>
                    <a:pt x="303" y="614"/>
                  </a:lnTo>
                  <a:lnTo>
                    <a:pt x="303" y="615"/>
                  </a:lnTo>
                  <a:lnTo>
                    <a:pt x="302" y="617"/>
                  </a:lnTo>
                  <a:lnTo>
                    <a:pt x="301" y="618"/>
                  </a:lnTo>
                  <a:lnTo>
                    <a:pt x="300" y="620"/>
                  </a:lnTo>
                  <a:lnTo>
                    <a:pt x="299" y="621"/>
                  </a:lnTo>
                  <a:lnTo>
                    <a:pt x="298" y="623"/>
                  </a:lnTo>
                  <a:lnTo>
                    <a:pt x="297" y="624"/>
                  </a:lnTo>
                  <a:lnTo>
                    <a:pt x="296" y="625"/>
                  </a:lnTo>
                  <a:lnTo>
                    <a:pt x="295" y="626"/>
                  </a:lnTo>
                  <a:lnTo>
                    <a:pt x="293" y="627"/>
                  </a:lnTo>
                  <a:lnTo>
                    <a:pt x="292" y="627"/>
                  </a:lnTo>
                  <a:lnTo>
                    <a:pt x="291" y="628"/>
                  </a:lnTo>
                  <a:lnTo>
                    <a:pt x="290" y="628"/>
                  </a:lnTo>
                  <a:lnTo>
                    <a:pt x="290" y="628"/>
                  </a:lnTo>
                  <a:lnTo>
                    <a:pt x="289" y="627"/>
                  </a:lnTo>
                  <a:lnTo>
                    <a:pt x="287" y="626"/>
                  </a:lnTo>
                  <a:lnTo>
                    <a:pt x="283" y="623"/>
                  </a:lnTo>
                  <a:lnTo>
                    <a:pt x="281" y="622"/>
                  </a:lnTo>
                  <a:lnTo>
                    <a:pt x="280" y="621"/>
                  </a:lnTo>
                  <a:lnTo>
                    <a:pt x="278" y="620"/>
                  </a:lnTo>
                  <a:lnTo>
                    <a:pt x="277" y="620"/>
                  </a:lnTo>
                  <a:lnTo>
                    <a:pt x="276" y="619"/>
                  </a:lnTo>
                  <a:lnTo>
                    <a:pt x="275" y="619"/>
                  </a:lnTo>
                  <a:lnTo>
                    <a:pt x="273" y="619"/>
                  </a:lnTo>
                  <a:lnTo>
                    <a:pt x="272" y="618"/>
                  </a:lnTo>
                  <a:lnTo>
                    <a:pt x="269" y="618"/>
                  </a:lnTo>
                  <a:lnTo>
                    <a:pt x="266" y="618"/>
                  </a:lnTo>
                  <a:lnTo>
                    <a:pt x="264" y="617"/>
                  </a:lnTo>
                  <a:lnTo>
                    <a:pt x="261" y="616"/>
                  </a:lnTo>
                  <a:lnTo>
                    <a:pt x="258" y="615"/>
                  </a:lnTo>
                  <a:lnTo>
                    <a:pt x="257" y="615"/>
                  </a:lnTo>
                  <a:lnTo>
                    <a:pt x="255" y="615"/>
                  </a:lnTo>
                  <a:lnTo>
                    <a:pt x="252" y="615"/>
                  </a:lnTo>
                  <a:lnTo>
                    <a:pt x="250" y="614"/>
                  </a:lnTo>
                  <a:lnTo>
                    <a:pt x="250" y="614"/>
                  </a:lnTo>
                  <a:lnTo>
                    <a:pt x="249" y="614"/>
                  </a:lnTo>
                  <a:lnTo>
                    <a:pt x="249" y="613"/>
                  </a:lnTo>
                  <a:lnTo>
                    <a:pt x="248" y="612"/>
                  </a:lnTo>
                  <a:lnTo>
                    <a:pt x="248" y="611"/>
                  </a:lnTo>
                  <a:lnTo>
                    <a:pt x="247" y="610"/>
                  </a:lnTo>
                  <a:lnTo>
                    <a:pt x="247" y="609"/>
                  </a:lnTo>
                  <a:lnTo>
                    <a:pt x="246" y="605"/>
                  </a:lnTo>
                  <a:lnTo>
                    <a:pt x="246" y="604"/>
                  </a:lnTo>
                  <a:lnTo>
                    <a:pt x="246" y="603"/>
                  </a:lnTo>
                  <a:lnTo>
                    <a:pt x="246" y="602"/>
                  </a:lnTo>
                  <a:lnTo>
                    <a:pt x="245" y="601"/>
                  </a:lnTo>
                  <a:lnTo>
                    <a:pt x="244" y="600"/>
                  </a:lnTo>
                  <a:lnTo>
                    <a:pt x="244" y="600"/>
                  </a:lnTo>
                  <a:lnTo>
                    <a:pt x="243" y="599"/>
                  </a:lnTo>
                  <a:lnTo>
                    <a:pt x="242" y="599"/>
                  </a:lnTo>
                  <a:lnTo>
                    <a:pt x="242" y="599"/>
                  </a:lnTo>
                  <a:lnTo>
                    <a:pt x="241" y="599"/>
                  </a:lnTo>
                  <a:lnTo>
                    <a:pt x="240" y="600"/>
                  </a:lnTo>
                  <a:lnTo>
                    <a:pt x="239" y="600"/>
                  </a:lnTo>
                  <a:lnTo>
                    <a:pt x="238" y="600"/>
                  </a:lnTo>
                  <a:lnTo>
                    <a:pt x="238" y="601"/>
                  </a:lnTo>
                  <a:lnTo>
                    <a:pt x="237" y="602"/>
                  </a:lnTo>
                  <a:lnTo>
                    <a:pt x="237" y="602"/>
                  </a:lnTo>
                  <a:lnTo>
                    <a:pt x="235" y="604"/>
                  </a:lnTo>
                  <a:lnTo>
                    <a:pt x="232" y="609"/>
                  </a:lnTo>
                  <a:lnTo>
                    <a:pt x="231" y="611"/>
                  </a:lnTo>
                  <a:lnTo>
                    <a:pt x="230" y="613"/>
                  </a:lnTo>
                  <a:lnTo>
                    <a:pt x="230" y="614"/>
                  </a:lnTo>
                  <a:lnTo>
                    <a:pt x="230" y="616"/>
                  </a:lnTo>
                  <a:lnTo>
                    <a:pt x="230" y="618"/>
                  </a:lnTo>
                  <a:lnTo>
                    <a:pt x="230" y="620"/>
                  </a:lnTo>
                  <a:lnTo>
                    <a:pt x="230" y="621"/>
                  </a:lnTo>
                  <a:lnTo>
                    <a:pt x="231" y="624"/>
                  </a:lnTo>
                  <a:lnTo>
                    <a:pt x="231" y="625"/>
                  </a:lnTo>
                  <a:lnTo>
                    <a:pt x="232" y="627"/>
                  </a:lnTo>
                  <a:lnTo>
                    <a:pt x="233" y="631"/>
                  </a:lnTo>
                  <a:lnTo>
                    <a:pt x="235" y="634"/>
                  </a:lnTo>
                  <a:lnTo>
                    <a:pt x="235" y="635"/>
                  </a:lnTo>
                  <a:lnTo>
                    <a:pt x="236" y="636"/>
                  </a:lnTo>
                  <a:lnTo>
                    <a:pt x="236" y="637"/>
                  </a:lnTo>
                  <a:lnTo>
                    <a:pt x="236" y="638"/>
                  </a:lnTo>
                  <a:lnTo>
                    <a:pt x="236" y="640"/>
                  </a:lnTo>
                  <a:lnTo>
                    <a:pt x="236" y="641"/>
                  </a:lnTo>
                  <a:lnTo>
                    <a:pt x="235" y="641"/>
                  </a:lnTo>
                  <a:lnTo>
                    <a:pt x="235" y="642"/>
                  </a:lnTo>
                  <a:lnTo>
                    <a:pt x="234" y="643"/>
                  </a:lnTo>
                  <a:lnTo>
                    <a:pt x="233" y="644"/>
                  </a:lnTo>
                  <a:lnTo>
                    <a:pt x="230" y="647"/>
                  </a:lnTo>
                  <a:lnTo>
                    <a:pt x="227" y="649"/>
                  </a:lnTo>
                  <a:lnTo>
                    <a:pt x="226" y="651"/>
                  </a:lnTo>
                  <a:lnTo>
                    <a:pt x="225" y="652"/>
                  </a:lnTo>
                  <a:lnTo>
                    <a:pt x="224" y="653"/>
                  </a:lnTo>
                  <a:lnTo>
                    <a:pt x="222" y="654"/>
                  </a:lnTo>
                  <a:lnTo>
                    <a:pt x="220" y="659"/>
                  </a:lnTo>
                  <a:lnTo>
                    <a:pt x="217" y="662"/>
                  </a:lnTo>
                  <a:lnTo>
                    <a:pt x="215" y="665"/>
                  </a:lnTo>
                  <a:lnTo>
                    <a:pt x="213" y="668"/>
                  </a:lnTo>
                  <a:lnTo>
                    <a:pt x="211" y="669"/>
                  </a:lnTo>
                  <a:lnTo>
                    <a:pt x="211" y="669"/>
                  </a:lnTo>
                  <a:lnTo>
                    <a:pt x="210" y="670"/>
                  </a:lnTo>
                  <a:lnTo>
                    <a:pt x="209" y="671"/>
                  </a:lnTo>
                  <a:lnTo>
                    <a:pt x="208" y="671"/>
                  </a:lnTo>
                  <a:lnTo>
                    <a:pt x="207" y="672"/>
                  </a:lnTo>
                  <a:lnTo>
                    <a:pt x="206" y="672"/>
                  </a:lnTo>
                  <a:lnTo>
                    <a:pt x="205" y="673"/>
                  </a:lnTo>
                  <a:lnTo>
                    <a:pt x="204" y="673"/>
                  </a:lnTo>
                  <a:lnTo>
                    <a:pt x="202" y="673"/>
                  </a:lnTo>
                  <a:lnTo>
                    <a:pt x="198" y="673"/>
                  </a:lnTo>
                  <a:lnTo>
                    <a:pt x="196" y="673"/>
                  </a:lnTo>
                  <a:lnTo>
                    <a:pt x="191" y="674"/>
                  </a:lnTo>
                  <a:lnTo>
                    <a:pt x="187" y="675"/>
                  </a:lnTo>
                  <a:lnTo>
                    <a:pt x="186" y="675"/>
                  </a:lnTo>
                  <a:lnTo>
                    <a:pt x="178" y="677"/>
                  </a:lnTo>
                  <a:lnTo>
                    <a:pt x="176" y="677"/>
                  </a:lnTo>
                  <a:lnTo>
                    <a:pt x="173" y="677"/>
                  </a:lnTo>
                  <a:lnTo>
                    <a:pt x="172" y="677"/>
                  </a:lnTo>
                  <a:lnTo>
                    <a:pt x="171" y="678"/>
                  </a:lnTo>
                  <a:lnTo>
                    <a:pt x="170" y="678"/>
                  </a:lnTo>
                  <a:lnTo>
                    <a:pt x="169" y="679"/>
                  </a:lnTo>
                  <a:lnTo>
                    <a:pt x="168" y="680"/>
                  </a:lnTo>
                  <a:lnTo>
                    <a:pt x="166" y="681"/>
                  </a:lnTo>
                  <a:lnTo>
                    <a:pt x="166" y="682"/>
                  </a:lnTo>
                  <a:lnTo>
                    <a:pt x="165" y="683"/>
                  </a:lnTo>
                  <a:lnTo>
                    <a:pt x="163" y="686"/>
                  </a:lnTo>
                  <a:lnTo>
                    <a:pt x="162" y="687"/>
                  </a:lnTo>
                  <a:lnTo>
                    <a:pt x="161" y="688"/>
                  </a:lnTo>
                  <a:lnTo>
                    <a:pt x="160" y="689"/>
                  </a:lnTo>
                  <a:lnTo>
                    <a:pt x="160" y="690"/>
                  </a:lnTo>
                  <a:lnTo>
                    <a:pt x="159" y="690"/>
                  </a:lnTo>
                  <a:lnTo>
                    <a:pt x="158" y="690"/>
                  </a:lnTo>
                  <a:lnTo>
                    <a:pt x="158" y="690"/>
                  </a:lnTo>
                  <a:lnTo>
                    <a:pt x="157" y="690"/>
                  </a:lnTo>
                  <a:lnTo>
                    <a:pt x="157" y="690"/>
                  </a:lnTo>
                  <a:lnTo>
                    <a:pt x="156" y="690"/>
                  </a:lnTo>
                  <a:lnTo>
                    <a:pt x="156" y="689"/>
                  </a:lnTo>
                  <a:lnTo>
                    <a:pt x="156" y="689"/>
                  </a:lnTo>
                  <a:lnTo>
                    <a:pt x="155" y="687"/>
                  </a:lnTo>
                  <a:lnTo>
                    <a:pt x="153" y="681"/>
                  </a:lnTo>
                  <a:lnTo>
                    <a:pt x="151" y="676"/>
                  </a:lnTo>
                  <a:lnTo>
                    <a:pt x="150" y="674"/>
                  </a:lnTo>
                  <a:lnTo>
                    <a:pt x="149" y="670"/>
                  </a:lnTo>
                  <a:lnTo>
                    <a:pt x="147" y="663"/>
                  </a:lnTo>
                  <a:lnTo>
                    <a:pt x="146" y="661"/>
                  </a:lnTo>
                  <a:lnTo>
                    <a:pt x="146" y="660"/>
                  </a:lnTo>
                  <a:lnTo>
                    <a:pt x="145" y="659"/>
                  </a:lnTo>
                  <a:lnTo>
                    <a:pt x="144" y="658"/>
                  </a:lnTo>
                  <a:lnTo>
                    <a:pt x="144" y="657"/>
                  </a:lnTo>
                  <a:lnTo>
                    <a:pt x="142" y="656"/>
                  </a:lnTo>
                  <a:lnTo>
                    <a:pt x="138" y="653"/>
                  </a:lnTo>
                  <a:lnTo>
                    <a:pt x="136" y="651"/>
                  </a:lnTo>
                  <a:lnTo>
                    <a:pt x="135" y="650"/>
                  </a:lnTo>
                  <a:lnTo>
                    <a:pt x="132" y="649"/>
                  </a:lnTo>
                  <a:lnTo>
                    <a:pt x="130" y="648"/>
                  </a:lnTo>
                  <a:lnTo>
                    <a:pt x="128" y="647"/>
                  </a:lnTo>
                  <a:lnTo>
                    <a:pt x="124" y="646"/>
                  </a:lnTo>
                  <a:lnTo>
                    <a:pt x="120" y="645"/>
                  </a:lnTo>
                  <a:lnTo>
                    <a:pt x="118" y="644"/>
                  </a:lnTo>
                  <a:lnTo>
                    <a:pt x="115" y="643"/>
                  </a:lnTo>
                  <a:lnTo>
                    <a:pt x="113" y="641"/>
                  </a:lnTo>
                  <a:lnTo>
                    <a:pt x="110" y="640"/>
                  </a:lnTo>
                  <a:lnTo>
                    <a:pt x="109" y="639"/>
                  </a:lnTo>
                  <a:lnTo>
                    <a:pt x="108" y="638"/>
                  </a:lnTo>
                  <a:lnTo>
                    <a:pt x="107" y="638"/>
                  </a:lnTo>
                  <a:lnTo>
                    <a:pt x="107" y="637"/>
                  </a:lnTo>
                  <a:lnTo>
                    <a:pt x="106" y="636"/>
                  </a:lnTo>
                  <a:lnTo>
                    <a:pt x="106" y="636"/>
                  </a:lnTo>
                  <a:lnTo>
                    <a:pt x="106" y="635"/>
                  </a:lnTo>
                  <a:lnTo>
                    <a:pt x="106" y="635"/>
                  </a:lnTo>
                  <a:lnTo>
                    <a:pt x="106" y="634"/>
                  </a:lnTo>
                  <a:lnTo>
                    <a:pt x="106" y="631"/>
                  </a:lnTo>
                  <a:lnTo>
                    <a:pt x="107" y="627"/>
                  </a:lnTo>
                  <a:lnTo>
                    <a:pt x="108" y="622"/>
                  </a:lnTo>
                  <a:lnTo>
                    <a:pt x="108" y="621"/>
                  </a:lnTo>
                  <a:lnTo>
                    <a:pt x="108" y="618"/>
                  </a:lnTo>
                  <a:lnTo>
                    <a:pt x="109" y="616"/>
                  </a:lnTo>
                  <a:lnTo>
                    <a:pt x="109" y="614"/>
                  </a:lnTo>
                  <a:lnTo>
                    <a:pt x="109" y="612"/>
                  </a:lnTo>
                  <a:lnTo>
                    <a:pt x="108" y="611"/>
                  </a:lnTo>
                  <a:lnTo>
                    <a:pt x="108" y="610"/>
                  </a:lnTo>
                  <a:lnTo>
                    <a:pt x="108" y="609"/>
                  </a:lnTo>
                  <a:lnTo>
                    <a:pt x="108" y="609"/>
                  </a:lnTo>
                  <a:lnTo>
                    <a:pt x="107" y="609"/>
                  </a:lnTo>
                  <a:lnTo>
                    <a:pt x="107" y="609"/>
                  </a:lnTo>
                  <a:lnTo>
                    <a:pt x="106" y="609"/>
                  </a:lnTo>
                  <a:lnTo>
                    <a:pt x="106" y="609"/>
                  </a:lnTo>
                  <a:lnTo>
                    <a:pt x="105" y="610"/>
                  </a:lnTo>
                  <a:lnTo>
                    <a:pt x="104" y="612"/>
                  </a:lnTo>
                  <a:lnTo>
                    <a:pt x="104" y="613"/>
                  </a:lnTo>
                  <a:lnTo>
                    <a:pt x="103" y="613"/>
                  </a:lnTo>
                  <a:lnTo>
                    <a:pt x="103" y="613"/>
                  </a:lnTo>
                  <a:lnTo>
                    <a:pt x="102" y="614"/>
                  </a:lnTo>
                  <a:lnTo>
                    <a:pt x="101" y="614"/>
                  </a:lnTo>
                  <a:lnTo>
                    <a:pt x="101" y="614"/>
                  </a:lnTo>
                  <a:lnTo>
                    <a:pt x="100" y="613"/>
                  </a:lnTo>
                  <a:lnTo>
                    <a:pt x="100" y="613"/>
                  </a:lnTo>
                  <a:lnTo>
                    <a:pt x="99" y="613"/>
                  </a:lnTo>
                  <a:lnTo>
                    <a:pt x="98" y="612"/>
                  </a:lnTo>
                  <a:lnTo>
                    <a:pt x="98" y="612"/>
                  </a:lnTo>
                  <a:lnTo>
                    <a:pt x="97" y="611"/>
                  </a:lnTo>
                  <a:lnTo>
                    <a:pt x="96" y="610"/>
                  </a:lnTo>
                  <a:lnTo>
                    <a:pt x="95" y="608"/>
                  </a:lnTo>
                  <a:lnTo>
                    <a:pt x="93" y="607"/>
                  </a:lnTo>
                  <a:lnTo>
                    <a:pt x="93" y="606"/>
                  </a:lnTo>
                  <a:lnTo>
                    <a:pt x="92" y="604"/>
                  </a:lnTo>
                  <a:lnTo>
                    <a:pt x="90" y="601"/>
                  </a:lnTo>
                  <a:lnTo>
                    <a:pt x="90" y="600"/>
                  </a:lnTo>
                  <a:lnTo>
                    <a:pt x="89" y="599"/>
                  </a:lnTo>
                  <a:lnTo>
                    <a:pt x="89" y="598"/>
                  </a:lnTo>
                  <a:lnTo>
                    <a:pt x="88" y="598"/>
                  </a:lnTo>
                  <a:lnTo>
                    <a:pt x="85" y="595"/>
                  </a:lnTo>
                  <a:lnTo>
                    <a:pt x="84" y="594"/>
                  </a:lnTo>
                  <a:lnTo>
                    <a:pt x="84" y="593"/>
                  </a:lnTo>
                  <a:lnTo>
                    <a:pt x="83" y="592"/>
                  </a:lnTo>
                  <a:lnTo>
                    <a:pt x="82" y="591"/>
                  </a:lnTo>
                  <a:lnTo>
                    <a:pt x="82" y="590"/>
                  </a:lnTo>
                  <a:lnTo>
                    <a:pt x="81" y="586"/>
                  </a:lnTo>
                  <a:lnTo>
                    <a:pt x="79" y="581"/>
                  </a:lnTo>
                  <a:lnTo>
                    <a:pt x="78" y="577"/>
                  </a:lnTo>
                  <a:lnTo>
                    <a:pt x="77" y="576"/>
                  </a:lnTo>
                  <a:lnTo>
                    <a:pt x="77" y="574"/>
                  </a:lnTo>
                  <a:lnTo>
                    <a:pt x="76" y="573"/>
                  </a:lnTo>
                  <a:lnTo>
                    <a:pt x="75" y="571"/>
                  </a:lnTo>
                  <a:lnTo>
                    <a:pt x="74" y="570"/>
                  </a:lnTo>
                  <a:lnTo>
                    <a:pt x="73" y="570"/>
                  </a:lnTo>
                  <a:lnTo>
                    <a:pt x="72" y="568"/>
                  </a:lnTo>
                  <a:lnTo>
                    <a:pt x="72" y="567"/>
                  </a:lnTo>
                  <a:lnTo>
                    <a:pt x="71" y="566"/>
                  </a:lnTo>
                  <a:lnTo>
                    <a:pt x="69" y="563"/>
                  </a:lnTo>
                  <a:lnTo>
                    <a:pt x="68" y="562"/>
                  </a:lnTo>
                  <a:lnTo>
                    <a:pt x="66" y="560"/>
                  </a:lnTo>
                  <a:lnTo>
                    <a:pt x="65" y="557"/>
                  </a:lnTo>
                  <a:lnTo>
                    <a:pt x="65" y="557"/>
                  </a:lnTo>
                  <a:lnTo>
                    <a:pt x="64" y="555"/>
                  </a:lnTo>
                  <a:lnTo>
                    <a:pt x="62" y="553"/>
                  </a:lnTo>
                  <a:lnTo>
                    <a:pt x="61" y="552"/>
                  </a:lnTo>
                  <a:lnTo>
                    <a:pt x="60" y="551"/>
                  </a:lnTo>
                  <a:lnTo>
                    <a:pt x="59" y="550"/>
                  </a:lnTo>
                  <a:lnTo>
                    <a:pt x="58" y="550"/>
                  </a:lnTo>
                  <a:lnTo>
                    <a:pt x="57" y="550"/>
                  </a:lnTo>
                  <a:lnTo>
                    <a:pt x="55" y="549"/>
                  </a:lnTo>
                  <a:lnTo>
                    <a:pt x="51" y="548"/>
                  </a:lnTo>
                  <a:lnTo>
                    <a:pt x="49" y="547"/>
                  </a:lnTo>
                  <a:lnTo>
                    <a:pt x="47" y="547"/>
                  </a:lnTo>
                  <a:lnTo>
                    <a:pt x="46" y="547"/>
                  </a:lnTo>
                  <a:lnTo>
                    <a:pt x="44" y="547"/>
                  </a:lnTo>
                  <a:lnTo>
                    <a:pt x="43" y="548"/>
                  </a:lnTo>
                  <a:lnTo>
                    <a:pt x="41" y="548"/>
                  </a:lnTo>
                  <a:lnTo>
                    <a:pt x="39" y="549"/>
                  </a:lnTo>
                  <a:lnTo>
                    <a:pt x="36" y="551"/>
                  </a:lnTo>
                  <a:lnTo>
                    <a:pt x="34" y="552"/>
                  </a:lnTo>
                  <a:lnTo>
                    <a:pt x="32" y="553"/>
                  </a:lnTo>
                  <a:lnTo>
                    <a:pt x="30" y="555"/>
                  </a:lnTo>
                  <a:lnTo>
                    <a:pt x="28" y="557"/>
                  </a:lnTo>
                  <a:lnTo>
                    <a:pt x="28" y="558"/>
                  </a:lnTo>
                  <a:lnTo>
                    <a:pt x="28" y="558"/>
                  </a:lnTo>
                  <a:lnTo>
                    <a:pt x="27" y="559"/>
                  </a:lnTo>
                  <a:lnTo>
                    <a:pt x="27" y="559"/>
                  </a:lnTo>
                  <a:lnTo>
                    <a:pt x="27" y="559"/>
                  </a:lnTo>
                  <a:lnTo>
                    <a:pt x="28" y="560"/>
                  </a:lnTo>
                  <a:lnTo>
                    <a:pt x="28" y="561"/>
                  </a:lnTo>
                  <a:lnTo>
                    <a:pt x="29" y="562"/>
                  </a:lnTo>
                  <a:lnTo>
                    <a:pt x="29" y="563"/>
                  </a:lnTo>
                  <a:lnTo>
                    <a:pt x="30" y="564"/>
                  </a:lnTo>
                  <a:lnTo>
                    <a:pt x="30" y="564"/>
                  </a:lnTo>
                  <a:lnTo>
                    <a:pt x="31" y="565"/>
                  </a:lnTo>
                  <a:lnTo>
                    <a:pt x="38" y="572"/>
                  </a:lnTo>
                  <a:lnTo>
                    <a:pt x="39" y="573"/>
                  </a:lnTo>
                  <a:lnTo>
                    <a:pt x="40" y="574"/>
                  </a:lnTo>
                  <a:lnTo>
                    <a:pt x="40" y="575"/>
                  </a:lnTo>
                  <a:lnTo>
                    <a:pt x="40" y="576"/>
                  </a:lnTo>
                  <a:lnTo>
                    <a:pt x="41" y="578"/>
                  </a:lnTo>
                  <a:lnTo>
                    <a:pt x="42" y="580"/>
                  </a:lnTo>
                  <a:lnTo>
                    <a:pt x="42" y="580"/>
                  </a:lnTo>
                  <a:lnTo>
                    <a:pt x="44" y="583"/>
                  </a:lnTo>
                  <a:lnTo>
                    <a:pt x="45" y="585"/>
                  </a:lnTo>
                  <a:lnTo>
                    <a:pt x="45" y="586"/>
                  </a:lnTo>
                  <a:lnTo>
                    <a:pt x="45" y="587"/>
                  </a:lnTo>
                  <a:lnTo>
                    <a:pt x="46" y="588"/>
                  </a:lnTo>
                  <a:lnTo>
                    <a:pt x="46" y="589"/>
                  </a:lnTo>
                  <a:lnTo>
                    <a:pt x="46" y="590"/>
                  </a:lnTo>
                  <a:lnTo>
                    <a:pt x="46" y="591"/>
                  </a:lnTo>
                  <a:lnTo>
                    <a:pt x="46" y="592"/>
                  </a:lnTo>
                  <a:lnTo>
                    <a:pt x="45" y="592"/>
                  </a:lnTo>
                  <a:lnTo>
                    <a:pt x="45" y="594"/>
                  </a:lnTo>
                  <a:lnTo>
                    <a:pt x="43" y="596"/>
                  </a:lnTo>
                  <a:lnTo>
                    <a:pt x="42" y="598"/>
                  </a:lnTo>
                  <a:lnTo>
                    <a:pt x="40" y="601"/>
                  </a:lnTo>
                  <a:lnTo>
                    <a:pt x="39" y="605"/>
                  </a:lnTo>
                  <a:lnTo>
                    <a:pt x="38" y="607"/>
                  </a:lnTo>
                  <a:lnTo>
                    <a:pt x="37" y="609"/>
                  </a:lnTo>
                  <a:lnTo>
                    <a:pt x="36" y="610"/>
                  </a:lnTo>
                  <a:lnTo>
                    <a:pt x="35" y="611"/>
                  </a:lnTo>
                  <a:lnTo>
                    <a:pt x="34" y="613"/>
                  </a:lnTo>
                  <a:lnTo>
                    <a:pt x="32" y="615"/>
                  </a:lnTo>
                  <a:lnTo>
                    <a:pt x="30" y="616"/>
                  </a:lnTo>
                  <a:lnTo>
                    <a:pt x="28" y="617"/>
                  </a:lnTo>
                  <a:lnTo>
                    <a:pt x="27" y="618"/>
                  </a:lnTo>
                  <a:lnTo>
                    <a:pt x="26" y="618"/>
                  </a:lnTo>
                  <a:lnTo>
                    <a:pt x="25" y="619"/>
                  </a:lnTo>
                  <a:lnTo>
                    <a:pt x="23" y="619"/>
                  </a:lnTo>
                  <a:lnTo>
                    <a:pt x="22" y="618"/>
                  </a:lnTo>
                  <a:lnTo>
                    <a:pt x="20" y="618"/>
                  </a:lnTo>
                  <a:lnTo>
                    <a:pt x="17" y="617"/>
                  </a:lnTo>
                  <a:lnTo>
                    <a:pt x="15" y="616"/>
                  </a:lnTo>
                  <a:lnTo>
                    <a:pt x="13" y="614"/>
                  </a:lnTo>
                  <a:lnTo>
                    <a:pt x="8" y="611"/>
                  </a:lnTo>
                  <a:lnTo>
                    <a:pt x="6" y="609"/>
                  </a:lnTo>
                  <a:lnTo>
                    <a:pt x="5" y="608"/>
                  </a:lnTo>
                  <a:lnTo>
                    <a:pt x="4" y="607"/>
                  </a:lnTo>
                  <a:lnTo>
                    <a:pt x="2" y="605"/>
                  </a:lnTo>
                  <a:lnTo>
                    <a:pt x="2" y="604"/>
                  </a:lnTo>
                  <a:lnTo>
                    <a:pt x="1" y="603"/>
                  </a:lnTo>
                  <a:lnTo>
                    <a:pt x="1" y="603"/>
                  </a:lnTo>
                  <a:lnTo>
                    <a:pt x="0" y="602"/>
                  </a:lnTo>
                  <a:lnTo>
                    <a:pt x="0" y="601"/>
                  </a:lnTo>
                  <a:lnTo>
                    <a:pt x="0" y="600"/>
                  </a:lnTo>
                  <a:lnTo>
                    <a:pt x="1" y="599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289">
              <a:extLst>
                <a:ext uri="{FF2B5EF4-FFF2-40B4-BE49-F238E27FC236}">
                  <a16:creationId xmlns:a16="http://schemas.microsoft.com/office/drawing/2014/main" id="{BB8D8E53-F708-D9DE-F93E-2DEF0A82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6869" y="3266444"/>
              <a:ext cx="285397" cy="889587"/>
            </a:xfrm>
            <a:custGeom>
              <a:avLst/>
              <a:gdLst>
                <a:gd name="T0" fmla="*/ 49 w 238"/>
                <a:gd name="T1" fmla="*/ 668 h 676"/>
                <a:gd name="T2" fmla="*/ 50 w 238"/>
                <a:gd name="T3" fmla="*/ 660 h 676"/>
                <a:gd name="T4" fmla="*/ 42 w 238"/>
                <a:gd name="T5" fmla="*/ 646 h 676"/>
                <a:gd name="T6" fmla="*/ 37 w 238"/>
                <a:gd name="T7" fmla="*/ 622 h 676"/>
                <a:gd name="T8" fmla="*/ 46 w 238"/>
                <a:gd name="T9" fmla="*/ 606 h 676"/>
                <a:gd name="T10" fmla="*/ 49 w 238"/>
                <a:gd name="T11" fmla="*/ 601 h 676"/>
                <a:gd name="T12" fmla="*/ 29 w 238"/>
                <a:gd name="T13" fmla="*/ 597 h 676"/>
                <a:gd name="T14" fmla="*/ 18 w 238"/>
                <a:gd name="T15" fmla="*/ 591 h 676"/>
                <a:gd name="T16" fmla="*/ 17 w 238"/>
                <a:gd name="T17" fmla="*/ 577 h 676"/>
                <a:gd name="T18" fmla="*/ 20 w 238"/>
                <a:gd name="T19" fmla="*/ 570 h 676"/>
                <a:gd name="T20" fmla="*/ 36 w 238"/>
                <a:gd name="T21" fmla="*/ 572 h 676"/>
                <a:gd name="T22" fmla="*/ 40 w 238"/>
                <a:gd name="T23" fmla="*/ 562 h 676"/>
                <a:gd name="T24" fmla="*/ 42 w 238"/>
                <a:gd name="T25" fmla="*/ 554 h 676"/>
                <a:gd name="T26" fmla="*/ 43 w 238"/>
                <a:gd name="T27" fmla="*/ 534 h 676"/>
                <a:gd name="T28" fmla="*/ 43 w 238"/>
                <a:gd name="T29" fmla="*/ 522 h 676"/>
                <a:gd name="T30" fmla="*/ 55 w 238"/>
                <a:gd name="T31" fmla="*/ 505 h 676"/>
                <a:gd name="T32" fmla="*/ 57 w 238"/>
                <a:gd name="T33" fmla="*/ 490 h 676"/>
                <a:gd name="T34" fmla="*/ 52 w 238"/>
                <a:gd name="T35" fmla="*/ 477 h 676"/>
                <a:gd name="T36" fmla="*/ 40 w 238"/>
                <a:gd name="T37" fmla="*/ 472 h 676"/>
                <a:gd name="T38" fmla="*/ 37 w 238"/>
                <a:gd name="T39" fmla="*/ 469 h 676"/>
                <a:gd name="T40" fmla="*/ 37 w 238"/>
                <a:gd name="T41" fmla="*/ 455 h 676"/>
                <a:gd name="T42" fmla="*/ 33 w 238"/>
                <a:gd name="T43" fmla="*/ 443 h 676"/>
                <a:gd name="T44" fmla="*/ 19 w 238"/>
                <a:gd name="T45" fmla="*/ 423 h 676"/>
                <a:gd name="T46" fmla="*/ 11 w 238"/>
                <a:gd name="T47" fmla="*/ 405 h 676"/>
                <a:gd name="T48" fmla="*/ 11 w 238"/>
                <a:gd name="T49" fmla="*/ 393 h 676"/>
                <a:gd name="T50" fmla="*/ 17 w 238"/>
                <a:gd name="T51" fmla="*/ 380 h 676"/>
                <a:gd name="T52" fmla="*/ 16 w 238"/>
                <a:gd name="T53" fmla="*/ 364 h 676"/>
                <a:gd name="T54" fmla="*/ 8 w 238"/>
                <a:gd name="T55" fmla="*/ 331 h 676"/>
                <a:gd name="T56" fmla="*/ 0 w 238"/>
                <a:gd name="T57" fmla="*/ 303 h 676"/>
                <a:gd name="T58" fmla="*/ 2 w 238"/>
                <a:gd name="T59" fmla="*/ 298 h 676"/>
                <a:gd name="T60" fmla="*/ 14 w 238"/>
                <a:gd name="T61" fmla="*/ 294 h 676"/>
                <a:gd name="T62" fmla="*/ 25 w 238"/>
                <a:gd name="T63" fmla="*/ 283 h 676"/>
                <a:gd name="T64" fmla="*/ 36 w 238"/>
                <a:gd name="T65" fmla="*/ 271 h 676"/>
                <a:gd name="T66" fmla="*/ 36 w 238"/>
                <a:gd name="T67" fmla="*/ 253 h 676"/>
                <a:gd name="T68" fmla="*/ 38 w 238"/>
                <a:gd name="T69" fmla="*/ 240 h 676"/>
                <a:gd name="T70" fmla="*/ 38 w 238"/>
                <a:gd name="T71" fmla="*/ 225 h 676"/>
                <a:gd name="T72" fmla="*/ 47 w 238"/>
                <a:gd name="T73" fmla="*/ 203 h 676"/>
                <a:gd name="T74" fmla="*/ 57 w 238"/>
                <a:gd name="T75" fmla="*/ 171 h 676"/>
                <a:gd name="T76" fmla="*/ 60 w 238"/>
                <a:gd name="T77" fmla="*/ 163 h 676"/>
                <a:gd name="T78" fmla="*/ 72 w 238"/>
                <a:gd name="T79" fmla="*/ 151 h 676"/>
                <a:gd name="T80" fmla="*/ 88 w 238"/>
                <a:gd name="T81" fmla="*/ 147 h 676"/>
                <a:gd name="T82" fmla="*/ 101 w 238"/>
                <a:gd name="T83" fmla="*/ 140 h 676"/>
                <a:gd name="T84" fmla="*/ 111 w 238"/>
                <a:gd name="T85" fmla="*/ 145 h 676"/>
                <a:gd name="T86" fmla="*/ 119 w 238"/>
                <a:gd name="T87" fmla="*/ 147 h 676"/>
                <a:gd name="T88" fmla="*/ 121 w 238"/>
                <a:gd name="T89" fmla="*/ 138 h 676"/>
                <a:gd name="T90" fmla="*/ 119 w 238"/>
                <a:gd name="T91" fmla="*/ 116 h 676"/>
                <a:gd name="T92" fmla="*/ 114 w 238"/>
                <a:gd name="T93" fmla="*/ 99 h 676"/>
                <a:gd name="T94" fmla="*/ 94 w 238"/>
                <a:gd name="T95" fmla="*/ 87 h 676"/>
                <a:gd name="T96" fmla="*/ 86 w 238"/>
                <a:gd name="T97" fmla="*/ 77 h 676"/>
                <a:gd name="T98" fmla="*/ 73 w 238"/>
                <a:gd name="T99" fmla="*/ 44 h 676"/>
                <a:gd name="T100" fmla="*/ 59 w 238"/>
                <a:gd name="T101" fmla="*/ 31 h 676"/>
                <a:gd name="T102" fmla="*/ 55 w 238"/>
                <a:gd name="T103" fmla="*/ 23 h 676"/>
                <a:gd name="T104" fmla="*/ 61 w 238"/>
                <a:gd name="T105" fmla="*/ 9 h 676"/>
                <a:gd name="T106" fmla="*/ 72 w 238"/>
                <a:gd name="T107" fmla="*/ 0 h 676"/>
                <a:gd name="T108" fmla="*/ 92 w 238"/>
                <a:gd name="T109" fmla="*/ 13 h 676"/>
                <a:gd name="T110" fmla="*/ 109 w 238"/>
                <a:gd name="T111" fmla="*/ 16 h 676"/>
                <a:gd name="T112" fmla="*/ 135 w 238"/>
                <a:gd name="T113" fmla="*/ 25 h 676"/>
                <a:gd name="T114" fmla="*/ 155 w 238"/>
                <a:gd name="T115" fmla="*/ 30 h 676"/>
                <a:gd name="T116" fmla="*/ 174 w 238"/>
                <a:gd name="T117" fmla="*/ 39 h 676"/>
                <a:gd name="T118" fmla="*/ 191 w 238"/>
                <a:gd name="T119" fmla="*/ 40 h 676"/>
                <a:gd name="T120" fmla="*/ 198 w 238"/>
                <a:gd name="T121" fmla="*/ 52 h 676"/>
                <a:gd name="T122" fmla="*/ 211 w 238"/>
                <a:gd name="T123" fmla="*/ 67 h 676"/>
                <a:gd name="T124" fmla="*/ 227 w 238"/>
                <a:gd name="T125" fmla="*/ 77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" h="676">
                  <a:moveTo>
                    <a:pt x="44" y="676"/>
                  </a:moveTo>
                  <a:lnTo>
                    <a:pt x="44" y="675"/>
                  </a:lnTo>
                  <a:lnTo>
                    <a:pt x="44" y="674"/>
                  </a:lnTo>
                  <a:lnTo>
                    <a:pt x="45" y="673"/>
                  </a:lnTo>
                  <a:lnTo>
                    <a:pt x="45" y="672"/>
                  </a:lnTo>
                  <a:lnTo>
                    <a:pt x="46" y="671"/>
                  </a:lnTo>
                  <a:lnTo>
                    <a:pt x="47" y="670"/>
                  </a:lnTo>
                  <a:lnTo>
                    <a:pt x="49" y="668"/>
                  </a:lnTo>
                  <a:lnTo>
                    <a:pt x="50" y="667"/>
                  </a:lnTo>
                  <a:lnTo>
                    <a:pt x="50" y="666"/>
                  </a:lnTo>
                  <a:lnTo>
                    <a:pt x="51" y="666"/>
                  </a:lnTo>
                  <a:lnTo>
                    <a:pt x="51" y="665"/>
                  </a:lnTo>
                  <a:lnTo>
                    <a:pt x="51" y="664"/>
                  </a:lnTo>
                  <a:lnTo>
                    <a:pt x="51" y="663"/>
                  </a:lnTo>
                  <a:lnTo>
                    <a:pt x="51" y="662"/>
                  </a:lnTo>
                  <a:lnTo>
                    <a:pt x="50" y="660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8" y="656"/>
                  </a:lnTo>
                  <a:lnTo>
                    <a:pt x="45" y="652"/>
                  </a:lnTo>
                  <a:lnTo>
                    <a:pt x="44" y="650"/>
                  </a:lnTo>
                  <a:lnTo>
                    <a:pt x="43" y="649"/>
                  </a:lnTo>
                  <a:lnTo>
                    <a:pt x="43" y="648"/>
                  </a:lnTo>
                  <a:lnTo>
                    <a:pt x="42" y="646"/>
                  </a:lnTo>
                  <a:lnTo>
                    <a:pt x="41" y="642"/>
                  </a:lnTo>
                  <a:lnTo>
                    <a:pt x="39" y="637"/>
                  </a:lnTo>
                  <a:lnTo>
                    <a:pt x="38" y="632"/>
                  </a:lnTo>
                  <a:lnTo>
                    <a:pt x="38" y="630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7" y="624"/>
                  </a:lnTo>
                  <a:lnTo>
                    <a:pt x="37" y="622"/>
                  </a:lnTo>
                  <a:lnTo>
                    <a:pt x="38" y="620"/>
                  </a:lnTo>
                  <a:lnTo>
                    <a:pt x="38" y="618"/>
                  </a:lnTo>
                  <a:lnTo>
                    <a:pt x="39" y="617"/>
                  </a:lnTo>
                  <a:lnTo>
                    <a:pt x="42" y="613"/>
                  </a:lnTo>
                  <a:lnTo>
                    <a:pt x="43" y="611"/>
                  </a:lnTo>
                  <a:lnTo>
                    <a:pt x="44" y="608"/>
                  </a:lnTo>
                  <a:lnTo>
                    <a:pt x="45" y="607"/>
                  </a:lnTo>
                  <a:lnTo>
                    <a:pt x="46" y="606"/>
                  </a:lnTo>
                  <a:lnTo>
                    <a:pt x="47" y="605"/>
                  </a:lnTo>
                  <a:lnTo>
                    <a:pt x="48" y="604"/>
                  </a:lnTo>
                  <a:lnTo>
                    <a:pt x="49" y="603"/>
                  </a:lnTo>
                  <a:lnTo>
                    <a:pt x="50" y="603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50" y="602"/>
                  </a:lnTo>
                  <a:lnTo>
                    <a:pt x="49" y="601"/>
                  </a:lnTo>
                  <a:lnTo>
                    <a:pt x="49" y="601"/>
                  </a:lnTo>
                  <a:lnTo>
                    <a:pt x="48" y="601"/>
                  </a:lnTo>
                  <a:lnTo>
                    <a:pt x="45" y="600"/>
                  </a:lnTo>
                  <a:lnTo>
                    <a:pt x="42" y="600"/>
                  </a:lnTo>
                  <a:lnTo>
                    <a:pt x="40" y="600"/>
                  </a:lnTo>
                  <a:lnTo>
                    <a:pt x="38" y="599"/>
                  </a:lnTo>
                  <a:lnTo>
                    <a:pt x="35" y="598"/>
                  </a:lnTo>
                  <a:lnTo>
                    <a:pt x="29" y="597"/>
                  </a:lnTo>
                  <a:lnTo>
                    <a:pt x="25" y="596"/>
                  </a:lnTo>
                  <a:lnTo>
                    <a:pt x="21" y="594"/>
                  </a:lnTo>
                  <a:lnTo>
                    <a:pt x="20" y="594"/>
                  </a:lnTo>
                  <a:lnTo>
                    <a:pt x="19" y="594"/>
                  </a:lnTo>
                  <a:lnTo>
                    <a:pt x="19" y="593"/>
                  </a:lnTo>
                  <a:lnTo>
                    <a:pt x="18" y="593"/>
                  </a:lnTo>
                  <a:lnTo>
                    <a:pt x="18" y="592"/>
                  </a:lnTo>
                  <a:lnTo>
                    <a:pt x="18" y="591"/>
                  </a:lnTo>
                  <a:lnTo>
                    <a:pt x="17" y="591"/>
                  </a:lnTo>
                  <a:lnTo>
                    <a:pt x="17" y="590"/>
                  </a:lnTo>
                  <a:lnTo>
                    <a:pt x="17" y="588"/>
                  </a:lnTo>
                  <a:lnTo>
                    <a:pt x="17" y="585"/>
                  </a:lnTo>
                  <a:lnTo>
                    <a:pt x="17" y="583"/>
                  </a:lnTo>
                  <a:lnTo>
                    <a:pt x="17" y="582"/>
                  </a:lnTo>
                  <a:lnTo>
                    <a:pt x="17" y="578"/>
                  </a:lnTo>
                  <a:lnTo>
                    <a:pt x="17" y="577"/>
                  </a:lnTo>
                  <a:lnTo>
                    <a:pt x="17" y="576"/>
                  </a:lnTo>
                  <a:lnTo>
                    <a:pt x="17" y="574"/>
                  </a:lnTo>
                  <a:lnTo>
                    <a:pt x="18" y="573"/>
                  </a:lnTo>
                  <a:lnTo>
                    <a:pt x="18" y="572"/>
                  </a:lnTo>
                  <a:lnTo>
                    <a:pt x="18" y="571"/>
                  </a:lnTo>
                  <a:lnTo>
                    <a:pt x="19" y="571"/>
                  </a:lnTo>
                  <a:lnTo>
                    <a:pt x="19" y="570"/>
                  </a:lnTo>
                  <a:lnTo>
                    <a:pt x="20" y="570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31" y="572"/>
                  </a:lnTo>
                  <a:lnTo>
                    <a:pt x="32" y="572"/>
                  </a:lnTo>
                  <a:lnTo>
                    <a:pt x="33" y="572"/>
                  </a:lnTo>
                  <a:lnTo>
                    <a:pt x="34" y="572"/>
                  </a:lnTo>
                  <a:lnTo>
                    <a:pt x="35" y="572"/>
                  </a:lnTo>
                  <a:lnTo>
                    <a:pt x="36" y="572"/>
                  </a:lnTo>
                  <a:lnTo>
                    <a:pt x="36" y="571"/>
                  </a:lnTo>
                  <a:lnTo>
                    <a:pt x="37" y="571"/>
                  </a:lnTo>
                  <a:lnTo>
                    <a:pt x="37" y="570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38" y="568"/>
                  </a:lnTo>
                  <a:lnTo>
                    <a:pt x="39" y="564"/>
                  </a:lnTo>
                  <a:lnTo>
                    <a:pt x="40" y="562"/>
                  </a:lnTo>
                  <a:lnTo>
                    <a:pt x="40" y="561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8"/>
                  </a:lnTo>
                  <a:lnTo>
                    <a:pt x="42" y="557"/>
                  </a:lnTo>
                  <a:lnTo>
                    <a:pt x="42" y="554"/>
                  </a:lnTo>
                  <a:lnTo>
                    <a:pt x="42" y="551"/>
                  </a:lnTo>
                  <a:lnTo>
                    <a:pt x="43" y="548"/>
                  </a:lnTo>
                  <a:lnTo>
                    <a:pt x="44" y="544"/>
                  </a:lnTo>
                  <a:lnTo>
                    <a:pt x="45" y="542"/>
                  </a:lnTo>
                  <a:lnTo>
                    <a:pt x="45" y="540"/>
                  </a:lnTo>
                  <a:lnTo>
                    <a:pt x="45" y="540"/>
                  </a:lnTo>
                  <a:lnTo>
                    <a:pt x="45" y="539"/>
                  </a:lnTo>
                  <a:lnTo>
                    <a:pt x="43" y="534"/>
                  </a:lnTo>
                  <a:lnTo>
                    <a:pt x="42" y="532"/>
                  </a:lnTo>
                  <a:lnTo>
                    <a:pt x="42" y="531"/>
                  </a:lnTo>
                  <a:lnTo>
                    <a:pt x="42" y="529"/>
                  </a:lnTo>
                  <a:lnTo>
                    <a:pt x="42" y="528"/>
                  </a:lnTo>
                  <a:lnTo>
                    <a:pt x="42" y="526"/>
                  </a:lnTo>
                  <a:lnTo>
                    <a:pt x="42" y="525"/>
                  </a:lnTo>
                  <a:lnTo>
                    <a:pt x="43" y="523"/>
                  </a:lnTo>
                  <a:lnTo>
                    <a:pt x="43" y="522"/>
                  </a:lnTo>
                  <a:lnTo>
                    <a:pt x="44" y="520"/>
                  </a:lnTo>
                  <a:lnTo>
                    <a:pt x="45" y="519"/>
                  </a:lnTo>
                  <a:lnTo>
                    <a:pt x="46" y="518"/>
                  </a:lnTo>
                  <a:lnTo>
                    <a:pt x="46" y="517"/>
                  </a:lnTo>
                  <a:lnTo>
                    <a:pt x="50" y="512"/>
                  </a:lnTo>
                  <a:lnTo>
                    <a:pt x="53" y="508"/>
                  </a:lnTo>
                  <a:lnTo>
                    <a:pt x="54" y="507"/>
                  </a:lnTo>
                  <a:lnTo>
                    <a:pt x="55" y="505"/>
                  </a:lnTo>
                  <a:lnTo>
                    <a:pt x="55" y="504"/>
                  </a:lnTo>
                  <a:lnTo>
                    <a:pt x="56" y="503"/>
                  </a:lnTo>
                  <a:lnTo>
                    <a:pt x="56" y="501"/>
                  </a:lnTo>
                  <a:lnTo>
                    <a:pt x="57" y="498"/>
                  </a:lnTo>
                  <a:lnTo>
                    <a:pt x="57" y="496"/>
                  </a:lnTo>
                  <a:lnTo>
                    <a:pt x="57" y="493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5"/>
                  </a:lnTo>
                  <a:lnTo>
                    <a:pt x="56" y="483"/>
                  </a:lnTo>
                  <a:lnTo>
                    <a:pt x="56" y="482"/>
                  </a:lnTo>
                  <a:lnTo>
                    <a:pt x="55" y="481"/>
                  </a:lnTo>
                  <a:lnTo>
                    <a:pt x="55" y="479"/>
                  </a:lnTo>
                  <a:lnTo>
                    <a:pt x="54" y="478"/>
                  </a:lnTo>
                  <a:lnTo>
                    <a:pt x="53" y="478"/>
                  </a:lnTo>
                  <a:lnTo>
                    <a:pt x="52" y="477"/>
                  </a:lnTo>
                  <a:lnTo>
                    <a:pt x="51" y="476"/>
                  </a:lnTo>
                  <a:lnTo>
                    <a:pt x="50" y="475"/>
                  </a:lnTo>
                  <a:lnTo>
                    <a:pt x="49" y="475"/>
                  </a:lnTo>
                  <a:lnTo>
                    <a:pt x="49" y="474"/>
                  </a:lnTo>
                  <a:lnTo>
                    <a:pt x="47" y="474"/>
                  </a:lnTo>
                  <a:lnTo>
                    <a:pt x="43" y="473"/>
                  </a:lnTo>
                  <a:lnTo>
                    <a:pt x="42" y="473"/>
                  </a:lnTo>
                  <a:lnTo>
                    <a:pt x="40" y="472"/>
                  </a:lnTo>
                  <a:lnTo>
                    <a:pt x="39" y="472"/>
                  </a:lnTo>
                  <a:lnTo>
                    <a:pt x="39" y="472"/>
                  </a:lnTo>
                  <a:lnTo>
                    <a:pt x="38" y="472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7" y="471"/>
                  </a:lnTo>
                  <a:lnTo>
                    <a:pt x="37" y="470"/>
                  </a:lnTo>
                  <a:lnTo>
                    <a:pt x="37" y="469"/>
                  </a:lnTo>
                  <a:lnTo>
                    <a:pt x="38" y="468"/>
                  </a:lnTo>
                  <a:lnTo>
                    <a:pt x="39" y="465"/>
                  </a:lnTo>
                  <a:lnTo>
                    <a:pt x="39" y="464"/>
                  </a:lnTo>
                  <a:lnTo>
                    <a:pt x="39" y="462"/>
                  </a:lnTo>
                  <a:lnTo>
                    <a:pt x="39" y="461"/>
                  </a:lnTo>
                  <a:lnTo>
                    <a:pt x="39" y="460"/>
                  </a:lnTo>
                  <a:lnTo>
                    <a:pt x="39" y="459"/>
                  </a:lnTo>
                  <a:lnTo>
                    <a:pt x="37" y="455"/>
                  </a:lnTo>
                  <a:lnTo>
                    <a:pt x="37" y="454"/>
                  </a:lnTo>
                  <a:lnTo>
                    <a:pt x="37" y="453"/>
                  </a:lnTo>
                  <a:lnTo>
                    <a:pt x="36" y="449"/>
                  </a:lnTo>
                  <a:lnTo>
                    <a:pt x="36" y="448"/>
                  </a:lnTo>
                  <a:lnTo>
                    <a:pt x="36" y="447"/>
                  </a:lnTo>
                  <a:lnTo>
                    <a:pt x="35" y="446"/>
                  </a:lnTo>
                  <a:lnTo>
                    <a:pt x="34" y="444"/>
                  </a:lnTo>
                  <a:lnTo>
                    <a:pt x="33" y="443"/>
                  </a:lnTo>
                  <a:lnTo>
                    <a:pt x="30" y="440"/>
                  </a:lnTo>
                  <a:lnTo>
                    <a:pt x="27" y="437"/>
                  </a:lnTo>
                  <a:lnTo>
                    <a:pt x="25" y="434"/>
                  </a:lnTo>
                  <a:lnTo>
                    <a:pt x="24" y="432"/>
                  </a:lnTo>
                  <a:lnTo>
                    <a:pt x="23" y="431"/>
                  </a:lnTo>
                  <a:lnTo>
                    <a:pt x="21" y="428"/>
                  </a:lnTo>
                  <a:lnTo>
                    <a:pt x="20" y="425"/>
                  </a:lnTo>
                  <a:lnTo>
                    <a:pt x="19" y="423"/>
                  </a:lnTo>
                  <a:lnTo>
                    <a:pt x="18" y="419"/>
                  </a:lnTo>
                  <a:lnTo>
                    <a:pt x="17" y="417"/>
                  </a:lnTo>
                  <a:lnTo>
                    <a:pt x="17" y="416"/>
                  </a:lnTo>
                  <a:lnTo>
                    <a:pt x="16" y="415"/>
                  </a:lnTo>
                  <a:lnTo>
                    <a:pt x="15" y="413"/>
                  </a:lnTo>
                  <a:lnTo>
                    <a:pt x="12" y="408"/>
                  </a:lnTo>
                  <a:lnTo>
                    <a:pt x="11" y="407"/>
                  </a:lnTo>
                  <a:lnTo>
                    <a:pt x="11" y="405"/>
                  </a:lnTo>
                  <a:lnTo>
                    <a:pt x="10" y="404"/>
                  </a:lnTo>
                  <a:lnTo>
                    <a:pt x="10" y="402"/>
                  </a:lnTo>
                  <a:lnTo>
                    <a:pt x="10" y="401"/>
                  </a:lnTo>
                  <a:lnTo>
                    <a:pt x="10" y="398"/>
                  </a:lnTo>
                  <a:lnTo>
                    <a:pt x="10" y="397"/>
                  </a:lnTo>
                  <a:lnTo>
                    <a:pt x="10" y="396"/>
                  </a:lnTo>
                  <a:lnTo>
                    <a:pt x="10" y="394"/>
                  </a:lnTo>
                  <a:lnTo>
                    <a:pt x="11" y="393"/>
                  </a:lnTo>
                  <a:lnTo>
                    <a:pt x="11" y="391"/>
                  </a:lnTo>
                  <a:lnTo>
                    <a:pt x="11" y="390"/>
                  </a:lnTo>
                  <a:lnTo>
                    <a:pt x="12" y="389"/>
                  </a:lnTo>
                  <a:lnTo>
                    <a:pt x="12" y="387"/>
                  </a:lnTo>
                  <a:lnTo>
                    <a:pt x="14" y="386"/>
                  </a:lnTo>
                  <a:lnTo>
                    <a:pt x="16" y="382"/>
                  </a:lnTo>
                  <a:lnTo>
                    <a:pt x="17" y="381"/>
                  </a:lnTo>
                  <a:lnTo>
                    <a:pt x="17" y="380"/>
                  </a:lnTo>
                  <a:lnTo>
                    <a:pt x="18" y="379"/>
                  </a:lnTo>
                  <a:lnTo>
                    <a:pt x="18" y="378"/>
                  </a:lnTo>
                  <a:lnTo>
                    <a:pt x="18" y="376"/>
                  </a:lnTo>
                  <a:lnTo>
                    <a:pt x="18" y="375"/>
                  </a:lnTo>
                  <a:lnTo>
                    <a:pt x="18" y="373"/>
                  </a:lnTo>
                  <a:lnTo>
                    <a:pt x="17" y="368"/>
                  </a:lnTo>
                  <a:lnTo>
                    <a:pt x="17" y="366"/>
                  </a:lnTo>
                  <a:lnTo>
                    <a:pt x="16" y="364"/>
                  </a:lnTo>
                  <a:lnTo>
                    <a:pt x="16" y="360"/>
                  </a:lnTo>
                  <a:lnTo>
                    <a:pt x="16" y="354"/>
                  </a:lnTo>
                  <a:lnTo>
                    <a:pt x="15" y="352"/>
                  </a:lnTo>
                  <a:lnTo>
                    <a:pt x="15" y="350"/>
                  </a:lnTo>
                  <a:lnTo>
                    <a:pt x="14" y="348"/>
                  </a:lnTo>
                  <a:lnTo>
                    <a:pt x="12" y="342"/>
                  </a:lnTo>
                  <a:lnTo>
                    <a:pt x="9" y="335"/>
                  </a:lnTo>
                  <a:lnTo>
                    <a:pt x="8" y="331"/>
                  </a:lnTo>
                  <a:lnTo>
                    <a:pt x="7" y="329"/>
                  </a:lnTo>
                  <a:lnTo>
                    <a:pt x="7" y="326"/>
                  </a:lnTo>
                  <a:lnTo>
                    <a:pt x="5" y="319"/>
                  </a:lnTo>
                  <a:lnTo>
                    <a:pt x="4" y="316"/>
                  </a:lnTo>
                  <a:lnTo>
                    <a:pt x="3" y="312"/>
                  </a:lnTo>
                  <a:lnTo>
                    <a:pt x="1" y="307"/>
                  </a:lnTo>
                  <a:lnTo>
                    <a:pt x="1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300"/>
                  </a:lnTo>
                  <a:lnTo>
                    <a:pt x="1" y="300"/>
                  </a:lnTo>
                  <a:lnTo>
                    <a:pt x="1" y="299"/>
                  </a:lnTo>
                  <a:lnTo>
                    <a:pt x="1" y="299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3" y="297"/>
                  </a:lnTo>
                  <a:lnTo>
                    <a:pt x="4" y="297"/>
                  </a:lnTo>
                  <a:lnTo>
                    <a:pt x="5" y="296"/>
                  </a:lnTo>
                  <a:lnTo>
                    <a:pt x="7" y="296"/>
                  </a:lnTo>
                  <a:lnTo>
                    <a:pt x="10" y="296"/>
                  </a:lnTo>
                  <a:lnTo>
                    <a:pt x="12" y="295"/>
                  </a:lnTo>
                  <a:lnTo>
                    <a:pt x="13" y="295"/>
                  </a:lnTo>
                  <a:lnTo>
                    <a:pt x="14" y="294"/>
                  </a:lnTo>
                  <a:lnTo>
                    <a:pt x="15" y="294"/>
                  </a:lnTo>
                  <a:lnTo>
                    <a:pt x="15" y="293"/>
                  </a:lnTo>
                  <a:lnTo>
                    <a:pt x="17" y="292"/>
                  </a:lnTo>
                  <a:lnTo>
                    <a:pt x="18" y="290"/>
                  </a:lnTo>
                  <a:lnTo>
                    <a:pt x="19" y="289"/>
                  </a:lnTo>
                  <a:lnTo>
                    <a:pt x="20" y="287"/>
                  </a:lnTo>
                  <a:lnTo>
                    <a:pt x="21" y="286"/>
                  </a:lnTo>
                  <a:lnTo>
                    <a:pt x="25" y="283"/>
                  </a:lnTo>
                  <a:lnTo>
                    <a:pt x="26" y="281"/>
                  </a:lnTo>
                  <a:lnTo>
                    <a:pt x="31" y="278"/>
                  </a:lnTo>
                  <a:lnTo>
                    <a:pt x="32" y="276"/>
                  </a:lnTo>
                  <a:lnTo>
                    <a:pt x="33" y="275"/>
                  </a:lnTo>
                  <a:lnTo>
                    <a:pt x="34" y="274"/>
                  </a:lnTo>
                  <a:lnTo>
                    <a:pt x="35" y="273"/>
                  </a:lnTo>
                  <a:lnTo>
                    <a:pt x="35" y="272"/>
                  </a:lnTo>
                  <a:lnTo>
                    <a:pt x="36" y="271"/>
                  </a:lnTo>
                  <a:lnTo>
                    <a:pt x="37" y="269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5"/>
                  </a:lnTo>
                  <a:lnTo>
                    <a:pt x="37" y="263"/>
                  </a:lnTo>
                  <a:lnTo>
                    <a:pt x="37" y="258"/>
                  </a:lnTo>
                  <a:lnTo>
                    <a:pt x="36" y="256"/>
                  </a:lnTo>
                  <a:lnTo>
                    <a:pt x="36" y="253"/>
                  </a:lnTo>
                  <a:lnTo>
                    <a:pt x="36" y="252"/>
                  </a:lnTo>
                  <a:lnTo>
                    <a:pt x="35" y="250"/>
                  </a:lnTo>
                  <a:lnTo>
                    <a:pt x="36" y="249"/>
                  </a:lnTo>
                  <a:lnTo>
                    <a:pt x="36" y="248"/>
                  </a:lnTo>
                  <a:lnTo>
                    <a:pt x="36" y="247"/>
                  </a:lnTo>
                  <a:lnTo>
                    <a:pt x="36" y="245"/>
                  </a:lnTo>
                  <a:lnTo>
                    <a:pt x="38" y="241"/>
                  </a:lnTo>
                  <a:lnTo>
                    <a:pt x="38" y="240"/>
                  </a:lnTo>
                  <a:lnTo>
                    <a:pt x="38" y="239"/>
                  </a:lnTo>
                  <a:lnTo>
                    <a:pt x="38" y="237"/>
                  </a:lnTo>
                  <a:lnTo>
                    <a:pt x="38" y="236"/>
                  </a:lnTo>
                  <a:lnTo>
                    <a:pt x="37" y="231"/>
                  </a:lnTo>
                  <a:lnTo>
                    <a:pt x="37" y="229"/>
                  </a:lnTo>
                  <a:lnTo>
                    <a:pt x="37" y="227"/>
                  </a:lnTo>
                  <a:lnTo>
                    <a:pt x="37" y="226"/>
                  </a:lnTo>
                  <a:lnTo>
                    <a:pt x="38" y="225"/>
                  </a:lnTo>
                  <a:lnTo>
                    <a:pt x="38" y="224"/>
                  </a:lnTo>
                  <a:lnTo>
                    <a:pt x="38" y="223"/>
                  </a:lnTo>
                  <a:lnTo>
                    <a:pt x="40" y="220"/>
                  </a:lnTo>
                  <a:lnTo>
                    <a:pt x="41" y="219"/>
                  </a:lnTo>
                  <a:lnTo>
                    <a:pt x="43" y="214"/>
                  </a:lnTo>
                  <a:lnTo>
                    <a:pt x="44" y="210"/>
                  </a:lnTo>
                  <a:lnTo>
                    <a:pt x="45" y="208"/>
                  </a:lnTo>
                  <a:lnTo>
                    <a:pt x="47" y="203"/>
                  </a:lnTo>
                  <a:lnTo>
                    <a:pt x="51" y="192"/>
                  </a:lnTo>
                  <a:lnTo>
                    <a:pt x="52" y="187"/>
                  </a:lnTo>
                  <a:lnTo>
                    <a:pt x="55" y="181"/>
                  </a:lnTo>
                  <a:lnTo>
                    <a:pt x="55" y="179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7" y="169"/>
                  </a:lnTo>
                  <a:lnTo>
                    <a:pt x="57" y="167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7" y="165"/>
                  </a:lnTo>
                  <a:lnTo>
                    <a:pt x="58" y="165"/>
                  </a:lnTo>
                  <a:lnTo>
                    <a:pt x="59" y="164"/>
                  </a:lnTo>
                  <a:lnTo>
                    <a:pt x="60" y="163"/>
                  </a:lnTo>
                  <a:lnTo>
                    <a:pt x="60" y="163"/>
                  </a:lnTo>
                  <a:lnTo>
                    <a:pt x="61" y="162"/>
                  </a:lnTo>
                  <a:lnTo>
                    <a:pt x="65" y="157"/>
                  </a:lnTo>
                  <a:lnTo>
                    <a:pt x="66" y="156"/>
                  </a:lnTo>
                  <a:lnTo>
                    <a:pt x="67" y="155"/>
                  </a:lnTo>
                  <a:lnTo>
                    <a:pt x="69" y="154"/>
                  </a:lnTo>
                  <a:lnTo>
                    <a:pt x="71" y="152"/>
                  </a:lnTo>
                  <a:lnTo>
                    <a:pt x="72" y="151"/>
                  </a:lnTo>
                  <a:lnTo>
                    <a:pt x="74" y="150"/>
                  </a:lnTo>
                  <a:lnTo>
                    <a:pt x="75" y="150"/>
                  </a:lnTo>
                  <a:lnTo>
                    <a:pt x="76" y="149"/>
                  </a:lnTo>
                  <a:lnTo>
                    <a:pt x="78" y="149"/>
                  </a:lnTo>
                  <a:lnTo>
                    <a:pt x="79" y="148"/>
                  </a:lnTo>
                  <a:lnTo>
                    <a:pt x="81" y="148"/>
                  </a:lnTo>
                  <a:lnTo>
                    <a:pt x="86" y="147"/>
                  </a:lnTo>
                  <a:lnTo>
                    <a:pt x="88" y="147"/>
                  </a:lnTo>
                  <a:lnTo>
                    <a:pt x="91" y="146"/>
                  </a:lnTo>
                  <a:lnTo>
                    <a:pt x="92" y="146"/>
                  </a:lnTo>
                  <a:lnTo>
                    <a:pt x="94" y="145"/>
                  </a:lnTo>
                  <a:lnTo>
                    <a:pt x="95" y="144"/>
                  </a:lnTo>
                  <a:lnTo>
                    <a:pt x="97" y="143"/>
                  </a:lnTo>
                  <a:lnTo>
                    <a:pt x="99" y="141"/>
                  </a:lnTo>
                  <a:lnTo>
                    <a:pt x="100" y="140"/>
                  </a:lnTo>
                  <a:lnTo>
                    <a:pt x="101" y="140"/>
                  </a:lnTo>
                  <a:lnTo>
                    <a:pt x="102" y="139"/>
                  </a:lnTo>
                  <a:lnTo>
                    <a:pt x="102" y="139"/>
                  </a:lnTo>
                  <a:lnTo>
                    <a:pt x="103" y="139"/>
                  </a:lnTo>
                  <a:lnTo>
                    <a:pt x="104" y="139"/>
                  </a:lnTo>
                  <a:lnTo>
                    <a:pt x="105" y="139"/>
                  </a:lnTo>
                  <a:lnTo>
                    <a:pt x="106" y="140"/>
                  </a:lnTo>
                  <a:lnTo>
                    <a:pt x="107" y="141"/>
                  </a:lnTo>
                  <a:lnTo>
                    <a:pt x="111" y="145"/>
                  </a:lnTo>
                  <a:lnTo>
                    <a:pt x="113" y="146"/>
                  </a:lnTo>
                  <a:lnTo>
                    <a:pt x="113" y="147"/>
                  </a:lnTo>
                  <a:lnTo>
                    <a:pt x="114" y="147"/>
                  </a:lnTo>
                  <a:lnTo>
                    <a:pt x="115" y="147"/>
                  </a:lnTo>
                  <a:lnTo>
                    <a:pt x="116" y="148"/>
                  </a:lnTo>
                  <a:lnTo>
                    <a:pt x="117" y="148"/>
                  </a:lnTo>
                  <a:lnTo>
                    <a:pt x="118" y="147"/>
                  </a:lnTo>
                  <a:lnTo>
                    <a:pt x="119" y="147"/>
                  </a:lnTo>
                  <a:lnTo>
                    <a:pt x="119" y="146"/>
                  </a:lnTo>
                  <a:lnTo>
                    <a:pt x="120" y="145"/>
                  </a:lnTo>
                  <a:lnTo>
                    <a:pt x="121" y="144"/>
                  </a:lnTo>
                  <a:lnTo>
                    <a:pt x="121" y="143"/>
                  </a:lnTo>
                  <a:lnTo>
                    <a:pt x="122" y="142"/>
                  </a:lnTo>
                  <a:lnTo>
                    <a:pt x="122" y="141"/>
                  </a:lnTo>
                  <a:lnTo>
                    <a:pt x="121" y="139"/>
                  </a:lnTo>
                  <a:lnTo>
                    <a:pt x="121" y="138"/>
                  </a:lnTo>
                  <a:lnTo>
                    <a:pt x="120" y="134"/>
                  </a:lnTo>
                  <a:lnTo>
                    <a:pt x="119" y="132"/>
                  </a:lnTo>
                  <a:lnTo>
                    <a:pt x="119" y="129"/>
                  </a:lnTo>
                  <a:lnTo>
                    <a:pt x="119" y="127"/>
                  </a:lnTo>
                  <a:lnTo>
                    <a:pt x="118" y="126"/>
                  </a:lnTo>
                  <a:lnTo>
                    <a:pt x="119" y="124"/>
                  </a:lnTo>
                  <a:lnTo>
                    <a:pt x="119" y="119"/>
                  </a:lnTo>
                  <a:lnTo>
                    <a:pt x="119" y="116"/>
                  </a:lnTo>
                  <a:lnTo>
                    <a:pt x="120" y="114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18" y="107"/>
                  </a:lnTo>
                  <a:lnTo>
                    <a:pt x="118" y="105"/>
                  </a:lnTo>
                  <a:lnTo>
                    <a:pt x="117" y="103"/>
                  </a:lnTo>
                  <a:lnTo>
                    <a:pt x="115" y="101"/>
                  </a:lnTo>
                  <a:lnTo>
                    <a:pt x="114" y="99"/>
                  </a:lnTo>
                  <a:lnTo>
                    <a:pt x="112" y="98"/>
                  </a:lnTo>
                  <a:lnTo>
                    <a:pt x="111" y="97"/>
                  </a:lnTo>
                  <a:lnTo>
                    <a:pt x="110" y="96"/>
                  </a:lnTo>
                  <a:lnTo>
                    <a:pt x="108" y="94"/>
                  </a:lnTo>
                  <a:lnTo>
                    <a:pt x="100" y="90"/>
                  </a:lnTo>
                  <a:lnTo>
                    <a:pt x="98" y="89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2" y="86"/>
                  </a:lnTo>
                  <a:lnTo>
                    <a:pt x="91" y="85"/>
                  </a:lnTo>
                  <a:lnTo>
                    <a:pt x="90" y="84"/>
                  </a:lnTo>
                  <a:lnTo>
                    <a:pt x="89" y="83"/>
                  </a:lnTo>
                  <a:lnTo>
                    <a:pt x="88" y="82"/>
                  </a:lnTo>
                  <a:lnTo>
                    <a:pt x="88" y="80"/>
                  </a:lnTo>
                  <a:lnTo>
                    <a:pt x="87" y="79"/>
                  </a:lnTo>
                  <a:lnTo>
                    <a:pt x="86" y="77"/>
                  </a:lnTo>
                  <a:lnTo>
                    <a:pt x="84" y="70"/>
                  </a:lnTo>
                  <a:lnTo>
                    <a:pt x="80" y="64"/>
                  </a:lnTo>
                  <a:lnTo>
                    <a:pt x="79" y="60"/>
                  </a:lnTo>
                  <a:lnTo>
                    <a:pt x="78" y="57"/>
                  </a:lnTo>
                  <a:lnTo>
                    <a:pt x="76" y="52"/>
                  </a:lnTo>
                  <a:lnTo>
                    <a:pt x="75" y="48"/>
                  </a:lnTo>
                  <a:lnTo>
                    <a:pt x="74" y="46"/>
                  </a:lnTo>
                  <a:lnTo>
                    <a:pt x="73" y="44"/>
                  </a:lnTo>
                  <a:lnTo>
                    <a:pt x="72" y="43"/>
                  </a:lnTo>
                  <a:lnTo>
                    <a:pt x="72" y="42"/>
                  </a:lnTo>
                  <a:lnTo>
                    <a:pt x="71" y="41"/>
                  </a:lnTo>
                  <a:lnTo>
                    <a:pt x="70" y="40"/>
                  </a:lnTo>
                  <a:lnTo>
                    <a:pt x="69" y="39"/>
                  </a:lnTo>
                  <a:lnTo>
                    <a:pt x="65" y="36"/>
                  </a:lnTo>
                  <a:lnTo>
                    <a:pt x="61" y="32"/>
                  </a:lnTo>
                  <a:lnTo>
                    <a:pt x="59" y="31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7" y="28"/>
                  </a:lnTo>
                  <a:lnTo>
                    <a:pt x="56" y="27"/>
                  </a:lnTo>
                  <a:lnTo>
                    <a:pt x="56" y="26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5" y="23"/>
                  </a:lnTo>
                  <a:lnTo>
                    <a:pt x="55" y="22"/>
                  </a:lnTo>
                  <a:lnTo>
                    <a:pt x="55" y="21"/>
                  </a:lnTo>
                  <a:lnTo>
                    <a:pt x="56" y="19"/>
                  </a:lnTo>
                  <a:lnTo>
                    <a:pt x="56" y="17"/>
                  </a:lnTo>
                  <a:lnTo>
                    <a:pt x="57" y="15"/>
                  </a:lnTo>
                  <a:lnTo>
                    <a:pt x="58" y="13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3" y="7"/>
                  </a:lnTo>
                  <a:lnTo>
                    <a:pt x="64" y="5"/>
                  </a:lnTo>
                  <a:lnTo>
                    <a:pt x="65" y="4"/>
                  </a:lnTo>
                  <a:lnTo>
                    <a:pt x="67" y="3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9" y="5"/>
                  </a:lnTo>
                  <a:lnTo>
                    <a:pt x="83" y="7"/>
                  </a:lnTo>
                  <a:lnTo>
                    <a:pt x="89" y="11"/>
                  </a:lnTo>
                  <a:lnTo>
                    <a:pt x="92" y="13"/>
                  </a:lnTo>
                  <a:lnTo>
                    <a:pt x="96" y="15"/>
                  </a:lnTo>
                  <a:lnTo>
                    <a:pt x="97" y="15"/>
                  </a:lnTo>
                  <a:lnTo>
                    <a:pt x="98" y="16"/>
                  </a:lnTo>
                  <a:lnTo>
                    <a:pt x="100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7" y="16"/>
                  </a:lnTo>
                  <a:lnTo>
                    <a:pt x="109" y="16"/>
                  </a:lnTo>
                  <a:lnTo>
                    <a:pt x="111" y="16"/>
                  </a:lnTo>
                  <a:lnTo>
                    <a:pt x="113" y="17"/>
                  </a:lnTo>
                  <a:lnTo>
                    <a:pt x="118" y="18"/>
                  </a:lnTo>
                  <a:lnTo>
                    <a:pt x="120" y="19"/>
                  </a:lnTo>
                  <a:lnTo>
                    <a:pt x="122" y="20"/>
                  </a:lnTo>
                  <a:lnTo>
                    <a:pt x="130" y="23"/>
                  </a:lnTo>
                  <a:lnTo>
                    <a:pt x="133" y="24"/>
                  </a:lnTo>
                  <a:lnTo>
                    <a:pt x="135" y="25"/>
                  </a:lnTo>
                  <a:lnTo>
                    <a:pt x="138" y="26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9" y="28"/>
                  </a:lnTo>
                  <a:lnTo>
                    <a:pt x="151" y="28"/>
                  </a:lnTo>
                  <a:lnTo>
                    <a:pt x="152" y="28"/>
                  </a:lnTo>
                  <a:lnTo>
                    <a:pt x="154" y="29"/>
                  </a:lnTo>
                  <a:lnTo>
                    <a:pt x="155" y="30"/>
                  </a:lnTo>
                  <a:lnTo>
                    <a:pt x="157" y="31"/>
                  </a:lnTo>
                  <a:lnTo>
                    <a:pt x="159" y="32"/>
                  </a:lnTo>
                  <a:lnTo>
                    <a:pt x="160" y="33"/>
                  </a:lnTo>
                  <a:lnTo>
                    <a:pt x="167" y="37"/>
                  </a:lnTo>
                  <a:lnTo>
                    <a:pt x="169" y="38"/>
                  </a:lnTo>
                  <a:lnTo>
                    <a:pt x="170" y="38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5" y="39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1" y="40"/>
                  </a:lnTo>
                  <a:lnTo>
                    <a:pt x="191" y="40"/>
                  </a:lnTo>
                  <a:lnTo>
                    <a:pt x="192" y="40"/>
                  </a:lnTo>
                  <a:lnTo>
                    <a:pt x="193" y="41"/>
                  </a:lnTo>
                  <a:lnTo>
                    <a:pt x="193" y="42"/>
                  </a:lnTo>
                  <a:lnTo>
                    <a:pt x="194" y="42"/>
                  </a:lnTo>
                  <a:lnTo>
                    <a:pt x="195" y="44"/>
                  </a:lnTo>
                  <a:lnTo>
                    <a:pt x="197" y="50"/>
                  </a:lnTo>
                  <a:lnTo>
                    <a:pt x="198" y="52"/>
                  </a:lnTo>
                  <a:lnTo>
                    <a:pt x="200" y="54"/>
                  </a:lnTo>
                  <a:lnTo>
                    <a:pt x="201" y="57"/>
                  </a:lnTo>
                  <a:lnTo>
                    <a:pt x="203" y="59"/>
                  </a:lnTo>
                  <a:lnTo>
                    <a:pt x="205" y="61"/>
                  </a:lnTo>
                  <a:lnTo>
                    <a:pt x="206" y="63"/>
                  </a:lnTo>
                  <a:lnTo>
                    <a:pt x="207" y="64"/>
                  </a:lnTo>
                  <a:lnTo>
                    <a:pt x="209" y="66"/>
                  </a:lnTo>
                  <a:lnTo>
                    <a:pt x="211" y="67"/>
                  </a:lnTo>
                  <a:lnTo>
                    <a:pt x="213" y="69"/>
                  </a:lnTo>
                  <a:lnTo>
                    <a:pt x="216" y="71"/>
                  </a:lnTo>
                  <a:lnTo>
                    <a:pt x="217" y="72"/>
                  </a:lnTo>
                  <a:lnTo>
                    <a:pt x="219" y="73"/>
                  </a:lnTo>
                  <a:lnTo>
                    <a:pt x="221" y="74"/>
                  </a:lnTo>
                  <a:lnTo>
                    <a:pt x="223" y="76"/>
                  </a:lnTo>
                  <a:lnTo>
                    <a:pt x="226" y="77"/>
                  </a:lnTo>
                  <a:lnTo>
                    <a:pt x="227" y="77"/>
                  </a:lnTo>
                  <a:lnTo>
                    <a:pt x="229" y="78"/>
                  </a:lnTo>
                  <a:lnTo>
                    <a:pt x="230" y="78"/>
                  </a:lnTo>
                  <a:lnTo>
                    <a:pt x="232" y="79"/>
                  </a:lnTo>
                  <a:lnTo>
                    <a:pt x="233" y="79"/>
                  </a:lnTo>
                  <a:lnTo>
                    <a:pt x="235" y="79"/>
                  </a:lnTo>
                  <a:lnTo>
                    <a:pt x="236" y="79"/>
                  </a:lnTo>
                  <a:lnTo>
                    <a:pt x="238" y="79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290">
              <a:extLst>
                <a:ext uri="{FF2B5EF4-FFF2-40B4-BE49-F238E27FC236}">
                  <a16:creationId xmlns:a16="http://schemas.microsoft.com/office/drawing/2014/main" id="{CAA40383-A003-9FD1-8081-3C7005645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7511" y="4032331"/>
              <a:ext cx="657132" cy="596129"/>
            </a:xfrm>
            <a:custGeom>
              <a:avLst/>
              <a:gdLst>
                <a:gd name="T0" fmla="*/ 363 w 548"/>
                <a:gd name="T1" fmla="*/ 11 h 453"/>
                <a:gd name="T2" fmla="*/ 390 w 548"/>
                <a:gd name="T3" fmla="*/ 16 h 453"/>
                <a:gd name="T4" fmla="*/ 436 w 548"/>
                <a:gd name="T5" fmla="*/ 14 h 453"/>
                <a:gd name="T6" fmla="*/ 469 w 548"/>
                <a:gd name="T7" fmla="*/ 28 h 453"/>
                <a:gd name="T8" fmla="*/ 495 w 548"/>
                <a:gd name="T9" fmla="*/ 28 h 453"/>
                <a:gd name="T10" fmla="*/ 518 w 548"/>
                <a:gd name="T11" fmla="*/ 54 h 453"/>
                <a:gd name="T12" fmla="*/ 534 w 548"/>
                <a:gd name="T13" fmla="*/ 78 h 453"/>
                <a:gd name="T14" fmla="*/ 547 w 548"/>
                <a:gd name="T15" fmla="*/ 93 h 453"/>
                <a:gd name="T16" fmla="*/ 536 w 548"/>
                <a:gd name="T17" fmla="*/ 126 h 453"/>
                <a:gd name="T18" fmla="*/ 481 w 548"/>
                <a:gd name="T19" fmla="*/ 153 h 453"/>
                <a:gd name="T20" fmla="*/ 452 w 548"/>
                <a:gd name="T21" fmla="*/ 172 h 453"/>
                <a:gd name="T22" fmla="*/ 441 w 548"/>
                <a:gd name="T23" fmla="*/ 204 h 453"/>
                <a:gd name="T24" fmla="*/ 434 w 548"/>
                <a:gd name="T25" fmla="*/ 242 h 453"/>
                <a:gd name="T26" fmla="*/ 429 w 548"/>
                <a:gd name="T27" fmla="*/ 272 h 453"/>
                <a:gd name="T28" fmla="*/ 420 w 548"/>
                <a:gd name="T29" fmla="*/ 313 h 453"/>
                <a:gd name="T30" fmla="*/ 391 w 548"/>
                <a:gd name="T31" fmla="*/ 336 h 453"/>
                <a:gd name="T32" fmla="*/ 355 w 548"/>
                <a:gd name="T33" fmla="*/ 340 h 453"/>
                <a:gd name="T34" fmla="*/ 342 w 548"/>
                <a:gd name="T35" fmla="*/ 366 h 453"/>
                <a:gd name="T36" fmla="*/ 332 w 548"/>
                <a:gd name="T37" fmla="*/ 399 h 453"/>
                <a:gd name="T38" fmla="*/ 297 w 548"/>
                <a:gd name="T39" fmla="*/ 406 h 453"/>
                <a:gd name="T40" fmla="*/ 272 w 548"/>
                <a:gd name="T41" fmla="*/ 432 h 453"/>
                <a:gd name="T42" fmla="*/ 233 w 548"/>
                <a:gd name="T43" fmla="*/ 453 h 453"/>
                <a:gd name="T44" fmla="*/ 211 w 548"/>
                <a:gd name="T45" fmla="*/ 419 h 453"/>
                <a:gd name="T46" fmla="*/ 188 w 548"/>
                <a:gd name="T47" fmla="*/ 404 h 453"/>
                <a:gd name="T48" fmla="*/ 177 w 548"/>
                <a:gd name="T49" fmla="*/ 389 h 453"/>
                <a:gd name="T50" fmla="*/ 142 w 548"/>
                <a:gd name="T51" fmla="*/ 389 h 453"/>
                <a:gd name="T52" fmla="*/ 117 w 548"/>
                <a:gd name="T53" fmla="*/ 377 h 453"/>
                <a:gd name="T54" fmla="*/ 105 w 548"/>
                <a:gd name="T55" fmla="*/ 362 h 453"/>
                <a:gd name="T56" fmla="*/ 74 w 548"/>
                <a:gd name="T57" fmla="*/ 351 h 453"/>
                <a:gd name="T58" fmla="*/ 54 w 548"/>
                <a:gd name="T59" fmla="*/ 339 h 453"/>
                <a:gd name="T60" fmla="*/ 48 w 548"/>
                <a:gd name="T61" fmla="*/ 320 h 453"/>
                <a:gd name="T62" fmla="*/ 34 w 548"/>
                <a:gd name="T63" fmla="*/ 307 h 453"/>
                <a:gd name="T64" fmla="*/ 2 w 548"/>
                <a:gd name="T65" fmla="*/ 313 h 453"/>
                <a:gd name="T66" fmla="*/ 5 w 548"/>
                <a:gd name="T67" fmla="*/ 297 h 453"/>
                <a:gd name="T68" fmla="*/ 25 w 548"/>
                <a:gd name="T69" fmla="*/ 273 h 453"/>
                <a:gd name="T70" fmla="*/ 33 w 548"/>
                <a:gd name="T71" fmla="*/ 252 h 453"/>
                <a:gd name="T72" fmla="*/ 17 w 548"/>
                <a:gd name="T73" fmla="*/ 248 h 453"/>
                <a:gd name="T74" fmla="*/ 10 w 548"/>
                <a:gd name="T75" fmla="*/ 226 h 453"/>
                <a:gd name="T76" fmla="*/ 9 w 548"/>
                <a:gd name="T77" fmla="*/ 197 h 453"/>
                <a:gd name="T78" fmla="*/ 24 w 548"/>
                <a:gd name="T79" fmla="*/ 178 h 453"/>
                <a:gd name="T80" fmla="*/ 55 w 548"/>
                <a:gd name="T81" fmla="*/ 168 h 453"/>
                <a:gd name="T82" fmla="*/ 76 w 548"/>
                <a:gd name="T83" fmla="*/ 157 h 453"/>
                <a:gd name="T84" fmla="*/ 95 w 548"/>
                <a:gd name="T85" fmla="*/ 133 h 453"/>
                <a:gd name="T86" fmla="*/ 89 w 548"/>
                <a:gd name="T87" fmla="*/ 108 h 453"/>
                <a:gd name="T88" fmla="*/ 103 w 548"/>
                <a:gd name="T89" fmla="*/ 95 h 453"/>
                <a:gd name="T90" fmla="*/ 109 w 548"/>
                <a:gd name="T91" fmla="*/ 109 h 453"/>
                <a:gd name="T92" fmla="*/ 137 w 548"/>
                <a:gd name="T93" fmla="*/ 115 h 453"/>
                <a:gd name="T94" fmla="*/ 157 w 548"/>
                <a:gd name="T95" fmla="*/ 118 h 453"/>
                <a:gd name="T96" fmla="*/ 165 w 548"/>
                <a:gd name="T97" fmla="*/ 99 h 453"/>
                <a:gd name="T98" fmla="*/ 193 w 548"/>
                <a:gd name="T99" fmla="*/ 94 h 453"/>
                <a:gd name="T100" fmla="*/ 212 w 548"/>
                <a:gd name="T101" fmla="*/ 95 h 453"/>
                <a:gd name="T102" fmla="*/ 218 w 548"/>
                <a:gd name="T103" fmla="*/ 80 h 453"/>
                <a:gd name="T104" fmla="*/ 216 w 548"/>
                <a:gd name="T105" fmla="*/ 65 h 453"/>
                <a:gd name="T106" fmla="*/ 229 w 548"/>
                <a:gd name="T107" fmla="*/ 63 h 453"/>
                <a:gd name="T108" fmla="*/ 246 w 548"/>
                <a:gd name="T109" fmla="*/ 63 h 453"/>
                <a:gd name="T110" fmla="*/ 272 w 548"/>
                <a:gd name="T111" fmla="*/ 68 h 453"/>
                <a:gd name="T112" fmla="*/ 282 w 548"/>
                <a:gd name="T113" fmla="*/ 40 h 453"/>
                <a:gd name="T114" fmla="*/ 298 w 548"/>
                <a:gd name="T115" fmla="*/ 22 h 453"/>
                <a:gd name="T116" fmla="*/ 318 w 548"/>
                <a:gd name="T117" fmla="*/ 17 h 453"/>
                <a:gd name="T118" fmla="*/ 331 w 548"/>
                <a:gd name="T119" fmla="*/ 6 h 453"/>
                <a:gd name="T120" fmla="*/ 340 w 548"/>
                <a:gd name="T12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8" h="453">
                  <a:moveTo>
                    <a:pt x="341" y="0"/>
                  </a:moveTo>
                  <a:lnTo>
                    <a:pt x="343" y="0"/>
                  </a:lnTo>
                  <a:lnTo>
                    <a:pt x="345" y="0"/>
                  </a:lnTo>
                  <a:lnTo>
                    <a:pt x="348" y="1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4" y="3"/>
                  </a:lnTo>
                  <a:lnTo>
                    <a:pt x="356" y="4"/>
                  </a:lnTo>
                  <a:lnTo>
                    <a:pt x="358" y="5"/>
                  </a:lnTo>
                  <a:lnTo>
                    <a:pt x="359" y="6"/>
                  </a:lnTo>
                  <a:lnTo>
                    <a:pt x="361" y="8"/>
                  </a:lnTo>
                  <a:lnTo>
                    <a:pt x="362" y="9"/>
                  </a:lnTo>
                  <a:lnTo>
                    <a:pt x="363" y="10"/>
                  </a:lnTo>
                  <a:lnTo>
                    <a:pt x="363" y="11"/>
                  </a:lnTo>
                  <a:lnTo>
                    <a:pt x="366" y="15"/>
                  </a:lnTo>
                  <a:lnTo>
                    <a:pt x="366" y="16"/>
                  </a:lnTo>
                  <a:lnTo>
                    <a:pt x="367" y="17"/>
                  </a:lnTo>
                  <a:lnTo>
                    <a:pt x="368" y="18"/>
                  </a:lnTo>
                  <a:lnTo>
                    <a:pt x="368" y="18"/>
                  </a:lnTo>
                  <a:lnTo>
                    <a:pt x="369" y="19"/>
                  </a:lnTo>
                  <a:lnTo>
                    <a:pt x="370" y="19"/>
                  </a:lnTo>
                  <a:lnTo>
                    <a:pt x="371" y="20"/>
                  </a:lnTo>
                  <a:lnTo>
                    <a:pt x="373" y="20"/>
                  </a:lnTo>
                  <a:lnTo>
                    <a:pt x="374" y="20"/>
                  </a:lnTo>
                  <a:lnTo>
                    <a:pt x="375" y="20"/>
                  </a:lnTo>
                  <a:lnTo>
                    <a:pt x="377" y="19"/>
                  </a:lnTo>
                  <a:lnTo>
                    <a:pt x="380" y="19"/>
                  </a:lnTo>
                  <a:lnTo>
                    <a:pt x="390" y="16"/>
                  </a:lnTo>
                  <a:lnTo>
                    <a:pt x="395" y="14"/>
                  </a:lnTo>
                  <a:lnTo>
                    <a:pt x="398" y="13"/>
                  </a:lnTo>
                  <a:lnTo>
                    <a:pt x="404" y="12"/>
                  </a:lnTo>
                  <a:lnTo>
                    <a:pt x="408" y="12"/>
                  </a:lnTo>
                  <a:lnTo>
                    <a:pt x="412" y="11"/>
                  </a:lnTo>
                  <a:lnTo>
                    <a:pt x="417" y="11"/>
                  </a:lnTo>
                  <a:lnTo>
                    <a:pt x="420" y="11"/>
                  </a:lnTo>
                  <a:lnTo>
                    <a:pt x="421" y="12"/>
                  </a:lnTo>
                  <a:lnTo>
                    <a:pt x="422" y="12"/>
                  </a:lnTo>
                  <a:lnTo>
                    <a:pt x="427" y="13"/>
                  </a:lnTo>
                  <a:lnTo>
                    <a:pt x="428" y="13"/>
                  </a:lnTo>
                  <a:lnTo>
                    <a:pt x="430" y="14"/>
                  </a:lnTo>
                  <a:lnTo>
                    <a:pt x="434" y="14"/>
                  </a:lnTo>
                  <a:lnTo>
                    <a:pt x="436" y="14"/>
                  </a:lnTo>
                  <a:lnTo>
                    <a:pt x="438" y="14"/>
                  </a:lnTo>
                  <a:lnTo>
                    <a:pt x="439" y="15"/>
                  </a:lnTo>
                  <a:lnTo>
                    <a:pt x="441" y="16"/>
                  </a:lnTo>
                  <a:lnTo>
                    <a:pt x="442" y="17"/>
                  </a:lnTo>
                  <a:lnTo>
                    <a:pt x="444" y="18"/>
                  </a:lnTo>
                  <a:lnTo>
                    <a:pt x="449" y="22"/>
                  </a:lnTo>
                  <a:lnTo>
                    <a:pt x="451" y="23"/>
                  </a:lnTo>
                  <a:lnTo>
                    <a:pt x="452" y="24"/>
                  </a:lnTo>
                  <a:lnTo>
                    <a:pt x="454" y="24"/>
                  </a:lnTo>
                  <a:lnTo>
                    <a:pt x="456" y="25"/>
                  </a:lnTo>
                  <a:lnTo>
                    <a:pt x="457" y="26"/>
                  </a:lnTo>
                  <a:lnTo>
                    <a:pt x="459" y="26"/>
                  </a:lnTo>
                  <a:lnTo>
                    <a:pt x="467" y="28"/>
                  </a:lnTo>
                  <a:lnTo>
                    <a:pt x="469" y="28"/>
                  </a:lnTo>
                  <a:lnTo>
                    <a:pt x="473" y="29"/>
                  </a:lnTo>
                  <a:lnTo>
                    <a:pt x="475" y="29"/>
                  </a:lnTo>
                  <a:lnTo>
                    <a:pt x="476" y="29"/>
                  </a:lnTo>
                  <a:lnTo>
                    <a:pt x="477" y="29"/>
                  </a:lnTo>
                  <a:lnTo>
                    <a:pt x="479" y="28"/>
                  </a:lnTo>
                  <a:lnTo>
                    <a:pt x="480" y="28"/>
                  </a:lnTo>
                  <a:lnTo>
                    <a:pt x="485" y="27"/>
                  </a:lnTo>
                  <a:lnTo>
                    <a:pt x="487" y="27"/>
                  </a:lnTo>
                  <a:lnTo>
                    <a:pt x="487" y="27"/>
                  </a:lnTo>
                  <a:lnTo>
                    <a:pt x="489" y="27"/>
                  </a:lnTo>
                  <a:lnTo>
                    <a:pt x="490" y="27"/>
                  </a:lnTo>
                  <a:lnTo>
                    <a:pt x="491" y="27"/>
                  </a:lnTo>
                  <a:lnTo>
                    <a:pt x="493" y="28"/>
                  </a:lnTo>
                  <a:lnTo>
                    <a:pt x="495" y="28"/>
                  </a:lnTo>
                  <a:lnTo>
                    <a:pt x="496" y="29"/>
                  </a:lnTo>
                  <a:lnTo>
                    <a:pt x="497" y="30"/>
                  </a:lnTo>
                  <a:lnTo>
                    <a:pt x="498" y="31"/>
                  </a:lnTo>
                  <a:lnTo>
                    <a:pt x="499" y="33"/>
                  </a:lnTo>
                  <a:lnTo>
                    <a:pt x="499" y="34"/>
                  </a:lnTo>
                  <a:lnTo>
                    <a:pt x="502" y="39"/>
                  </a:lnTo>
                  <a:lnTo>
                    <a:pt x="504" y="41"/>
                  </a:lnTo>
                  <a:lnTo>
                    <a:pt x="505" y="43"/>
                  </a:lnTo>
                  <a:lnTo>
                    <a:pt x="506" y="44"/>
                  </a:lnTo>
                  <a:lnTo>
                    <a:pt x="507" y="46"/>
                  </a:lnTo>
                  <a:lnTo>
                    <a:pt x="508" y="47"/>
                  </a:lnTo>
                  <a:lnTo>
                    <a:pt x="509" y="48"/>
                  </a:lnTo>
                  <a:lnTo>
                    <a:pt x="511" y="49"/>
                  </a:lnTo>
                  <a:lnTo>
                    <a:pt x="518" y="54"/>
                  </a:lnTo>
                  <a:lnTo>
                    <a:pt x="520" y="56"/>
                  </a:lnTo>
                  <a:lnTo>
                    <a:pt x="521" y="57"/>
                  </a:lnTo>
                  <a:lnTo>
                    <a:pt x="522" y="57"/>
                  </a:lnTo>
                  <a:lnTo>
                    <a:pt x="523" y="59"/>
                  </a:lnTo>
                  <a:lnTo>
                    <a:pt x="526" y="63"/>
                  </a:lnTo>
                  <a:lnTo>
                    <a:pt x="527" y="64"/>
                  </a:lnTo>
                  <a:lnTo>
                    <a:pt x="527" y="65"/>
                  </a:lnTo>
                  <a:lnTo>
                    <a:pt x="528" y="66"/>
                  </a:lnTo>
                  <a:lnTo>
                    <a:pt x="529" y="67"/>
                  </a:lnTo>
                  <a:lnTo>
                    <a:pt x="531" y="73"/>
                  </a:lnTo>
                  <a:lnTo>
                    <a:pt x="532" y="75"/>
                  </a:lnTo>
                  <a:lnTo>
                    <a:pt x="532" y="76"/>
                  </a:lnTo>
                  <a:lnTo>
                    <a:pt x="533" y="77"/>
                  </a:lnTo>
                  <a:lnTo>
                    <a:pt x="534" y="78"/>
                  </a:lnTo>
                  <a:lnTo>
                    <a:pt x="534" y="79"/>
                  </a:lnTo>
                  <a:lnTo>
                    <a:pt x="535" y="80"/>
                  </a:lnTo>
                  <a:lnTo>
                    <a:pt x="536" y="81"/>
                  </a:lnTo>
                  <a:lnTo>
                    <a:pt x="538" y="82"/>
                  </a:lnTo>
                  <a:lnTo>
                    <a:pt x="539" y="83"/>
                  </a:lnTo>
                  <a:lnTo>
                    <a:pt x="541" y="84"/>
                  </a:lnTo>
                  <a:lnTo>
                    <a:pt x="542" y="84"/>
                  </a:lnTo>
                  <a:lnTo>
                    <a:pt x="544" y="85"/>
                  </a:lnTo>
                  <a:lnTo>
                    <a:pt x="544" y="85"/>
                  </a:lnTo>
                  <a:lnTo>
                    <a:pt x="545" y="85"/>
                  </a:lnTo>
                  <a:lnTo>
                    <a:pt x="545" y="86"/>
                  </a:lnTo>
                  <a:lnTo>
                    <a:pt x="546" y="87"/>
                  </a:lnTo>
                  <a:lnTo>
                    <a:pt x="547" y="90"/>
                  </a:lnTo>
                  <a:lnTo>
                    <a:pt x="547" y="93"/>
                  </a:lnTo>
                  <a:lnTo>
                    <a:pt x="548" y="95"/>
                  </a:lnTo>
                  <a:lnTo>
                    <a:pt x="548" y="97"/>
                  </a:lnTo>
                  <a:lnTo>
                    <a:pt x="548" y="99"/>
                  </a:lnTo>
                  <a:lnTo>
                    <a:pt x="548" y="102"/>
                  </a:lnTo>
                  <a:lnTo>
                    <a:pt x="548" y="104"/>
                  </a:lnTo>
                  <a:lnTo>
                    <a:pt x="547" y="107"/>
                  </a:lnTo>
                  <a:lnTo>
                    <a:pt x="547" y="109"/>
                  </a:lnTo>
                  <a:lnTo>
                    <a:pt x="546" y="111"/>
                  </a:lnTo>
                  <a:lnTo>
                    <a:pt x="545" y="114"/>
                  </a:lnTo>
                  <a:lnTo>
                    <a:pt x="544" y="116"/>
                  </a:lnTo>
                  <a:lnTo>
                    <a:pt x="543" y="117"/>
                  </a:lnTo>
                  <a:lnTo>
                    <a:pt x="542" y="119"/>
                  </a:lnTo>
                  <a:lnTo>
                    <a:pt x="538" y="124"/>
                  </a:lnTo>
                  <a:lnTo>
                    <a:pt x="536" y="126"/>
                  </a:lnTo>
                  <a:lnTo>
                    <a:pt x="535" y="128"/>
                  </a:lnTo>
                  <a:lnTo>
                    <a:pt x="533" y="130"/>
                  </a:lnTo>
                  <a:lnTo>
                    <a:pt x="531" y="131"/>
                  </a:lnTo>
                  <a:lnTo>
                    <a:pt x="529" y="132"/>
                  </a:lnTo>
                  <a:lnTo>
                    <a:pt x="527" y="133"/>
                  </a:lnTo>
                  <a:lnTo>
                    <a:pt x="523" y="135"/>
                  </a:lnTo>
                  <a:lnTo>
                    <a:pt x="515" y="139"/>
                  </a:lnTo>
                  <a:lnTo>
                    <a:pt x="507" y="143"/>
                  </a:lnTo>
                  <a:lnTo>
                    <a:pt x="503" y="145"/>
                  </a:lnTo>
                  <a:lnTo>
                    <a:pt x="500" y="147"/>
                  </a:lnTo>
                  <a:lnTo>
                    <a:pt x="497" y="148"/>
                  </a:lnTo>
                  <a:lnTo>
                    <a:pt x="489" y="151"/>
                  </a:lnTo>
                  <a:lnTo>
                    <a:pt x="484" y="152"/>
                  </a:lnTo>
                  <a:lnTo>
                    <a:pt x="481" y="153"/>
                  </a:lnTo>
                  <a:lnTo>
                    <a:pt x="479" y="154"/>
                  </a:lnTo>
                  <a:lnTo>
                    <a:pt x="471" y="156"/>
                  </a:lnTo>
                  <a:lnTo>
                    <a:pt x="467" y="157"/>
                  </a:lnTo>
                  <a:lnTo>
                    <a:pt x="465" y="157"/>
                  </a:lnTo>
                  <a:lnTo>
                    <a:pt x="463" y="158"/>
                  </a:lnTo>
                  <a:lnTo>
                    <a:pt x="462" y="159"/>
                  </a:lnTo>
                  <a:lnTo>
                    <a:pt x="461" y="159"/>
                  </a:lnTo>
                  <a:lnTo>
                    <a:pt x="459" y="160"/>
                  </a:lnTo>
                  <a:lnTo>
                    <a:pt x="458" y="161"/>
                  </a:lnTo>
                  <a:lnTo>
                    <a:pt x="457" y="162"/>
                  </a:lnTo>
                  <a:lnTo>
                    <a:pt x="456" y="163"/>
                  </a:lnTo>
                  <a:lnTo>
                    <a:pt x="455" y="165"/>
                  </a:lnTo>
                  <a:lnTo>
                    <a:pt x="452" y="170"/>
                  </a:lnTo>
                  <a:lnTo>
                    <a:pt x="452" y="172"/>
                  </a:lnTo>
                  <a:lnTo>
                    <a:pt x="450" y="174"/>
                  </a:lnTo>
                  <a:lnTo>
                    <a:pt x="446" y="179"/>
                  </a:lnTo>
                  <a:lnTo>
                    <a:pt x="445" y="182"/>
                  </a:lnTo>
                  <a:lnTo>
                    <a:pt x="443" y="184"/>
                  </a:lnTo>
                  <a:lnTo>
                    <a:pt x="442" y="186"/>
                  </a:lnTo>
                  <a:lnTo>
                    <a:pt x="441" y="188"/>
                  </a:lnTo>
                  <a:lnTo>
                    <a:pt x="441" y="190"/>
                  </a:lnTo>
                  <a:lnTo>
                    <a:pt x="441" y="192"/>
                  </a:lnTo>
                  <a:lnTo>
                    <a:pt x="441" y="195"/>
                  </a:lnTo>
                  <a:lnTo>
                    <a:pt x="441" y="197"/>
                  </a:lnTo>
                  <a:lnTo>
                    <a:pt x="441" y="198"/>
                  </a:lnTo>
                  <a:lnTo>
                    <a:pt x="441" y="201"/>
                  </a:lnTo>
                  <a:lnTo>
                    <a:pt x="441" y="203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7"/>
                  </a:lnTo>
                  <a:lnTo>
                    <a:pt x="440" y="212"/>
                  </a:lnTo>
                  <a:lnTo>
                    <a:pt x="440" y="214"/>
                  </a:lnTo>
                  <a:lnTo>
                    <a:pt x="439" y="216"/>
                  </a:lnTo>
                  <a:lnTo>
                    <a:pt x="438" y="219"/>
                  </a:lnTo>
                  <a:lnTo>
                    <a:pt x="436" y="225"/>
                  </a:lnTo>
                  <a:lnTo>
                    <a:pt x="436" y="226"/>
                  </a:lnTo>
                  <a:lnTo>
                    <a:pt x="435" y="228"/>
                  </a:lnTo>
                  <a:lnTo>
                    <a:pt x="435" y="230"/>
                  </a:lnTo>
                  <a:lnTo>
                    <a:pt x="435" y="233"/>
                  </a:lnTo>
                  <a:lnTo>
                    <a:pt x="434" y="235"/>
                  </a:lnTo>
                  <a:lnTo>
                    <a:pt x="434" y="241"/>
                  </a:lnTo>
                  <a:lnTo>
                    <a:pt x="434" y="242"/>
                  </a:lnTo>
                  <a:lnTo>
                    <a:pt x="433" y="244"/>
                  </a:lnTo>
                  <a:lnTo>
                    <a:pt x="433" y="245"/>
                  </a:lnTo>
                  <a:lnTo>
                    <a:pt x="433" y="246"/>
                  </a:lnTo>
                  <a:lnTo>
                    <a:pt x="431" y="251"/>
                  </a:lnTo>
                  <a:lnTo>
                    <a:pt x="430" y="253"/>
                  </a:lnTo>
                  <a:lnTo>
                    <a:pt x="429" y="258"/>
                  </a:lnTo>
                  <a:lnTo>
                    <a:pt x="428" y="259"/>
                  </a:lnTo>
                  <a:lnTo>
                    <a:pt x="428" y="260"/>
                  </a:lnTo>
                  <a:lnTo>
                    <a:pt x="428" y="262"/>
                  </a:lnTo>
                  <a:lnTo>
                    <a:pt x="428" y="264"/>
                  </a:lnTo>
                  <a:lnTo>
                    <a:pt x="428" y="265"/>
                  </a:lnTo>
                  <a:lnTo>
                    <a:pt x="429" y="269"/>
                  </a:lnTo>
                  <a:lnTo>
                    <a:pt x="429" y="271"/>
                  </a:lnTo>
                  <a:lnTo>
                    <a:pt x="429" y="272"/>
                  </a:lnTo>
                  <a:lnTo>
                    <a:pt x="429" y="273"/>
                  </a:lnTo>
                  <a:lnTo>
                    <a:pt x="429" y="278"/>
                  </a:lnTo>
                  <a:lnTo>
                    <a:pt x="428" y="285"/>
                  </a:lnTo>
                  <a:lnTo>
                    <a:pt x="428" y="287"/>
                  </a:lnTo>
                  <a:lnTo>
                    <a:pt x="428" y="289"/>
                  </a:lnTo>
                  <a:lnTo>
                    <a:pt x="428" y="292"/>
                  </a:lnTo>
                  <a:lnTo>
                    <a:pt x="427" y="293"/>
                  </a:lnTo>
                  <a:lnTo>
                    <a:pt x="427" y="295"/>
                  </a:lnTo>
                  <a:lnTo>
                    <a:pt x="426" y="297"/>
                  </a:lnTo>
                  <a:lnTo>
                    <a:pt x="425" y="299"/>
                  </a:lnTo>
                  <a:lnTo>
                    <a:pt x="424" y="303"/>
                  </a:lnTo>
                  <a:lnTo>
                    <a:pt x="422" y="308"/>
                  </a:lnTo>
                  <a:lnTo>
                    <a:pt x="420" y="312"/>
                  </a:lnTo>
                  <a:lnTo>
                    <a:pt x="420" y="313"/>
                  </a:lnTo>
                  <a:lnTo>
                    <a:pt x="418" y="315"/>
                  </a:lnTo>
                  <a:lnTo>
                    <a:pt x="416" y="319"/>
                  </a:lnTo>
                  <a:lnTo>
                    <a:pt x="415" y="322"/>
                  </a:lnTo>
                  <a:lnTo>
                    <a:pt x="413" y="324"/>
                  </a:lnTo>
                  <a:lnTo>
                    <a:pt x="411" y="326"/>
                  </a:lnTo>
                  <a:lnTo>
                    <a:pt x="409" y="327"/>
                  </a:lnTo>
                  <a:lnTo>
                    <a:pt x="407" y="329"/>
                  </a:lnTo>
                  <a:lnTo>
                    <a:pt x="405" y="331"/>
                  </a:lnTo>
                  <a:lnTo>
                    <a:pt x="403" y="332"/>
                  </a:lnTo>
                  <a:lnTo>
                    <a:pt x="399" y="333"/>
                  </a:lnTo>
                  <a:lnTo>
                    <a:pt x="397" y="334"/>
                  </a:lnTo>
                  <a:lnTo>
                    <a:pt x="393" y="335"/>
                  </a:lnTo>
                  <a:lnTo>
                    <a:pt x="392" y="335"/>
                  </a:lnTo>
                  <a:lnTo>
                    <a:pt x="391" y="336"/>
                  </a:lnTo>
                  <a:lnTo>
                    <a:pt x="389" y="336"/>
                  </a:lnTo>
                  <a:lnTo>
                    <a:pt x="388" y="336"/>
                  </a:lnTo>
                  <a:lnTo>
                    <a:pt x="385" y="336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5" y="336"/>
                  </a:lnTo>
                  <a:lnTo>
                    <a:pt x="367" y="337"/>
                  </a:lnTo>
                  <a:lnTo>
                    <a:pt x="364" y="337"/>
                  </a:lnTo>
                  <a:lnTo>
                    <a:pt x="362" y="337"/>
                  </a:lnTo>
                  <a:lnTo>
                    <a:pt x="360" y="338"/>
                  </a:lnTo>
                  <a:lnTo>
                    <a:pt x="358" y="338"/>
                  </a:lnTo>
                  <a:lnTo>
                    <a:pt x="357" y="339"/>
                  </a:lnTo>
                  <a:lnTo>
                    <a:pt x="356" y="339"/>
                  </a:lnTo>
                  <a:lnTo>
                    <a:pt x="355" y="340"/>
                  </a:lnTo>
                  <a:lnTo>
                    <a:pt x="354" y="340"/>
                  </a:lnTo>
                  <a:lnTo>
                    <a:pt x="352" y="341"/>
                  </a:lnTo>
                  <a:lnTo>
                    <a:pt x="351" y="342"/>
                  </a:lnTo>
                  <a:lnTo>
                    <a:pt x="350" y="343"/>
                  </a:lnTo>
                  <a:lnTo>
                    <a:pt x="349" y="344"/>
                  </a:lnTo>
                  <a:lnTo>
                    <a:pt x="349" y="345"/>
                  </a:lnTo>
                  <a:lnTo>
                    <a:pt x="348" y="346"/>
                  </a:lnTo>
                  <a:lnTo>
                    <a:pt x="347" y="347"/>
                  </a:lnTo>
                  <a:lnTo>
                    <a:pt x="347" y="349"/>
                  </a:lnTo>
                  <a:lnTo>
                    <a:pt x="346" y="350"/>
                  </a:lnTo>
                  <a:lnTo>
                    <a:pt x="345" y="353"/>
                  </a:lnTo>
                  <a:lnTo>
                    <a:pt x="344" y="358"/>
                  </a:lnTo>
                  <a:lnTo>
                    <a:pt x="343" y="363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1" y="370"/>
                  </a:lnTo>
                  <a:lnTo>
                    <a:pt x="340" y="377"/>
                  </a:lnTo>
                  <a:lnTo>
                    <a:pt x="340" y="379"/>
                  </a:lnTo>
                  <a:lnTo>
                    <a:pt x="339" y="382"/>
                  </a:lnTo>
                  <a:lnTo>
                    <a:pt x="339" y="385"/>
                  </a:lnTo>
                  <a:lnTo>
                    <a:pt x="338" y="387"/>
                  </a:lnTo>
                  <a:lnTo>
                    <a:pt x="337" y="390"/>
                  </a:lnTo>
                  <a:lnTo>
                    <a:pt x="336" y="392"/>
                  </a:lnTo>
                  <a:lnTo>
                    <a:pt x="335" y="394"/>
                  </a:lnTo>
                  <a:lnTo>
                    <a:pt x="334" y="396"/>
                  </a:lnTo>
                  <a:lnTo>
                    <a:pt x="334" y="397"/>
                  </a:lnTo>
                  <a:lnTo>
                    <a:pt x="333" y="398"/>
                  </a:lnTo>
                  <a:lnTo>
                    <a:pt x="332" y="399"/>
                  </a:lnTo>
                  <a:lnTo>
                    <a:pt x="331" y="400"/>
                  </a:lnTo>
                  <a:lnTo>
                    <a:pt x="330" y="400"/>
                  </a:lnTo>
                  <a:lnTo>
                    <a:pt x="329" y="401"/>
                  </a:lnTo>
                  <a:lnTo>
                    <a:pt x="328" y="402"/>
                  </a:lnTo>
                  <a:lnTo>
                    <a:pt x="327" y="402"/>
                  </a:lnTo>
                  <a:lnTo>
                    <a:pt x="326" y="402"/>
                  </a:lnTo>
                  <a:lnTo>
                    <a:pt x="324" y="403"/>
                  </a:lnTo>
                  <a:lnTo>
                    <a:pt x="323" y="403"/>
                  </a:lnTo>
                  <a:lnTo>
                    <a:pt x="310" y="403"/>
                  </a:lnTo>
                  <a:lnTo>
                    <a:pt x="307" y="404"/>
                  </a:lnTo>
                  <a:lnTo>
                    <a:pt x="305" y="404"/>
                  </a:lnTo>
                  <a:lnTo>
                    <a:pt x="301" y="405"/>
                  </a:lnTo>
                  <a:lnTo>
                    <a:pt x="298" y="405"/>
                  </a:lnTo>
                  <a:lnTo>
                    <a:pt x="297" y="406"/>
                  </a:lnTo>
                  <a:lnTo>
                    <a:pt x="296" y="406"/>
                  </a:lnTo>
                  <a:lnTo>
                    <a:pt x="294" y="407"/>
                  </a:lnTo>
                  <a:lnTo>
                    <a:pt x="293" y="407"/>
                  </a:lnTo>
                  <a:lnTo>
                    <a:pt x="293" y="407"/>
                  </a:lnTo>
                  <a:lnTo>
                    <a:pt x="292" y="408"/>
                  </a:lnTo>
                  <a:lnTo>
                    <a:pt x="290" y="409"/>
                  </a:lnTo>
                  <a:lnTo>
                    <a:pt x="286" y="414"/>
                  </a:lnTo>
                  <a:lnTo>
                    <a:pt x="283" y="416"/>
                  </a:lnTo>
                  <a:lnTo>
                    <a:pt x="281" y="419"/>
                  </a:lnTo>
                  <a:lnTo>
                    <a:pt x="279" y="421"/>
                  </a:lnTo>
                  <a:lnTo>
                    <a:pt x="278" y="423"/>
                  </a:lnTo>
                  <a:lnTo>
                    <a:pt x="275" y="427"/>
                  </a:lnTo>
                  <a:lnTo>
                    <a:pt x="272" y="431"/>
                  </a:lnTo>
                  <a:lnTo>
                    <a:pt x="272" y="432"/>
                  </a:lnTo>
                  <a:lnTo>
                    <a:pt x="270" y="434"/>
                  </a:lnTo>
                  <a:lnTo>
                    <a:pt x="268" y="436"/>
                  </a:lnTo>
                  <a:lnTo>
                    <a:pt x="264" y="440"/>
                  </a:lnTo>
                  <a:lnTo>
                    <a:pt x="262" y="442"/>
                  </a:lnTo>
                  <a:lnTo>
                    <a:pt x="260" y="444"/>
                  </a:lnTo>
                  <a:lnTo>
                    <a:pt x="258" y="445"/>
                  </a:lnTo>
                  <a:lnTo>
                    <a:pt x="256" y="447"/>
                  </a:lnTo>
                  <a:lnTo>
                    <a:pt x="254" y="448"/>
                  </a:lnTo>
                  <a:lnTo>
                    <a:pt x="251" y="449"/>
                  </a:lnTo>
                  <a:lnTo>
                    <a:pt x="245" y="451"/>
                  </a:lnTo>
                  <a:lnTo>
                    <a:pt x="240" y="452"/>
                  </a:lnTo>
                  <a:lnTo>
                    <a:pt x="237" y="453"/>
                  </a:lnTo>
                  <a:lnTo>
                    <a:pt x="234" y="453"/>
                  </a:lnTo>
                  <a:lnTo>
                    <a:pt x="233" y="453"/>
                  </a:lnTo>
                  <a:lnTo>
                    <a:pt x="233" y="453"/>
                  </a:lnTo>
                  <a:lnTo>
                    <a:pt x="232" y="451"/>
                  </a:lnTo>
                  <a:lnTo>
                    <a:pt x="231" y="449"/>
                  </a:lnTo>
                  <a:lnTo>
                    <a:pt x="230" y="444"/>
                  </a:lnTo>
                  <a:lnTo>
                    <a:pt x="229" y="442"/>
                  </a:lnTo>
                  <a:lnTo>
                    <a:pt x="228" y="441"/>
                  </a:lnTo>
                  <a:lnTo>
                    <a:pt x="227" y="439"/>
                  </a:lnTo>
                  <a:lnTo>
                    <a:pt x="224" y="435"/>
                  </a:lnTo>
                  <a:lnTo>
                    <a:pt x="219" y="428"/>
                  </a:lnTo>
                  <a:lnTo>
                    <a:pt x="217" y="426"/>
                  </a:lnTo>
                  <a:lnTo>
                    <a:pt x="216" y="424"/>
                  </a:lnTo>
                  <a:lnTo>
                    <a:pt x="214" y="422"/>
                  </a:lnTo>
                  <a:lnTo>
                    <a:pt x="213" y="421"/>
                  </a:lnTo>
                  <a:lnTo>
                    <a:pt x="211" y="419"/>
                  </a:lnTo>
                  <a:lnTo>
                    <a:pt x="209" y="418"/>
                  </a:lnTo>
                  <a:lnTo>
                    <a:pt x="208" y="417"/>
                  </a:lnTo>
                  <a:lnTo>
                    <a:pt x="198" y="413"/>
                  </a:lnTo>
                  <a:lnTo>
                    <a:pt x="196" y="412"/>
                  </a:lnTo>
                  <a:lnTo>
                    <a:pt x="193" y="411"/>
                  </a:lnTo>
                  <a:lnTo>
                    <a:pt x="192" y="410"/>
                  </a:lnTo>
                  <a:lnTo>
                    <a:pt x="191" y="410"/>
                  </a:lnTo>
                  <a:lnTo>
                    <a:pt x="190" y="409"/>
                  </a:lnTo>
                  <a:lnTo>
                    <a:pt x="190" y="409"/>
                  </a:lnTo>
                  <a:lnTo>
                    <a:pt x="189" y="408"/>
                  </a:lnTo>
                  <a:lnTo>
                    <a:pt x="189" y="407"/>
                  </a:lnTo>
                  <a:lnTo>
                    <a:pt x="188" y="406"/>
                  </a:lnTo>
                  <a:lnTo>
                    <a:pt x="188" y="406"/>
                  </a:lnTo>
                  <a:lnTo>
                    <a:pt x="188" y="404"/>
                  </a:lnTo>
                  <a:lnTo>
                    <a:pt x="188" y="401"/>
                  </a:lnTo>
                  <a:lnTo>
                    <a:pt x="187" y="399"/>
                  </a:lnTo>
                  <a:lnTo>
                    <a:pt x="187" y="398"/>
                  </a:lnTo>
                  <a:lnTo>
                    <a:pt x="187" y="397"/>
                  </a:lnTo>
                  <a:lnTo>
                    <a:pt x="186" y="397"/>
                  </a:lnTo>
                  <a:lnTo>
                    <a:pt x="186" y="396"/>
                  </a:lnTo>
                  <a:lnTo>
                    <a:pt x="186" y="395"/>
                  </a:lnTo>
                  <a:lnTo>
                    <a:pt x="185" y="394"/>
                  </a:lnTo>
                  <a:lnTo>
                    <a:pt x="184" y="394"/>
                  </a:lnTo>
                  <a:lnTo>
                    <a:pt x="183" y="393"/>
                  </a:lnTo>
                  <a:lnTo>
                    <a:pt x="181" y="391"/>
                  </a:lnTo>
                  <a:lnTo>
                    <a:pt x="180" y="390"/>
                  </a:lnTo>
                  <a:lnTo>
                    <a:pt x="178" y="390"/>
                  </a:lnTo>
                  <a:lnTo>
                    <a:pt x="177" y="389"/>
                  </a:lnTo>
                  <a:lnTo>
                    <a:pt x="173" y="388"/>
                  </a:lnTo>
                  <a:lnTo>
                    <a:pt x="170" y="387"/>
                  </a:lnTo>
                  <a:lnTo>
                    <a:pt x="169" y="386"/>
                  </a:lnTo>
                  <a:lnTo>
                    <a:pt x="168" y="386"/>
                  </a:lnTo>
                  <a:lnTo>
                    <a:pt x="167" y="386"/>
                  </a:lnTo>
                  <a:lnTo>
                    <a:pt x="166" y="386"/>
                  </a:lnTo>
                  <a:lnTo>
                    <a:pt x="165" y="386"/>
                  </a:lnTo>
                  <a:lnTo>
                    <a:pt x="160" y="387"/>
                  </a:lnTo>
                  <a:lnTo>
                    <a:pt x="156" y="387"/>
                  </a:lnTo>
                  <a:lnTo>
                    <a:pt x="154" y="387"/>
                  </a:lnTo>
                  <a:lnTo>
                    <a:pt x="151" y="388"/>
                  </a:lnTo>
                  <a:lnTo>
                    <a:pt x="146" y="389"/>
                  </a:lnTo>
                  <a:lnTo>
                    <a:pt x="144" y="389"/>
                  </a:lnTo>
                  <a:lnTo>
                    <a:pt x="142" y="389"/>
                  </a:lnTo>
                  <a:lnTo>
                    <a:pt x="141" y="389"/>
                  </a:lnTo>
                  <a:lnTo>
                    <a:pt x="140" y="389"/>
                  </a:lnTo>
                  <a:lnTo>
                    <a:pt x="139" y="389"/>
                  </a:lnTo>
                  <a:lnTo>
                    <a:pt x="138" y="389"/>
                  </a:lnTo>
                  <a:lnTo>
                    <a:pt x="136" y="388"/>
                  </a:lnTo>
                  <a:lnTo>
                    <a:pt x="135" y="387"/>
                  </a:lnTo>
                  <a:lnTo>
                    <a:pt x="133" y="386"/>
                  </a:lnTo>
                  <a:lnTo>
                    <a:pt x="131" y="385"/>
                  </a:lnTo>
                  <a:lnTo>
                    <a:pt x="123" y="379"/>
                  </a:lnTo>
                  <a:lnTo>
                    <a:pt x="122" y="378"/>
                  </a:lnTo>
                  <a:lnTo>
                    <a:pt x="121" y="378"/>
                  </a:lnTo>
                  <a:lnTo>
                    <a:pt x="120" y="377"/>
                  </a:lnTo>
                  <a:lnTo>
                    <a:pt x="118" y="377"/>
                  </a:lnTo>
                  <a:lnTo>
                    <a:pt x="117" y="377"/>
                  </a:lnTo>
                  <a:lnTo>
                    <a:pt x="114" y="376"/>
                  </a:lnTo>
                  <a:lnTo>
                    <a:pt x="112" y="376"/>
                  </a:lnTo>
                  <a:lnTo>
                    <a:pt x="110" y="376"/>
                  </a:lnTo>
                  <a:lnTo>
                    <a:pt x="109" y="375"/>
                  </a:lnTo>
                  <a:lnTo>
                    <a:pt x="108" y="375"/>
                  </a:lnTo>
                  <a:lnTo>
                    <a:pt x="108" y="374"/>
                  </a:lnTo>
                  <a:lnTo>
                    <a:pt x="107" y="374"/>
                  </a:lnTo>
                  <a:lnTo>
                    <a:pt x="107" y="373"/>
                  </a:lnTo>
                  <a:lnTo>
                    <a:pt x="106" y="372"/>
                  </a:lnTo>
                  <a:lnTo>
                    <a:pt x="106" y="371"/>
                  </a:lnTo>
                  <a:lnTo>
                    <a:pt x="106" y="370"/>
                  </a:lnTo>
                  <a:lnTo>
                    <a:pt x="105" y="366"/>
                  </a:lnTo>
                  <a:lnTo>
                    <a:pt x="105" y="364"/>
                  </a:lnTo>
                  <a:lnTo>
                    <a:pt x="105" y="362"/>
                  </a:lnTo>
                  <a:lnTo>
                    <a:pt x="104" y="361"/>
                  </a:lnTo>
                  <a:lnTo>
                    <a:pt x="104" y="360"/>
                  </a:lnTo>
                  <a:lnTo>
                    <a:pt x="103" y="360"/>
                  </a:lnTo>
                  <a:lnTo>
                    <a:pt x="102" y="358"/>
                  </a:lnTo>
                  <a:lnTo>
                    <a:pt x="101" y="357"/>
                  </a:lnTo>
                  <a:lnTo>
                    <a:pt x="99" y="356"/>
                  </a:lnTo>
                  <a:lnTo>
                    <a:pt x="98" y="355"/>
                  </a:lnTo>
                  <a:lnTo>
                    <a:pt x="97" y="355"/>
                  </a:lnTo>
                  <a:lnTo>
                    <a:pt x="95" y="354"/>
                  </a:lnTo>
                  <a:lnTo>
                    <a:pt x="94" y="354"/>
                  </a:lnTo>
                  <a:lnTo>
                    <a:pt x="87" y="353"/>
                  </a:lnTo>
                  <a:lnTo>
                    <a:pt x="83" y="352"/>
                  </a:lnTo>
                  <a:lnTo>
                    <a:pt x="75" y="351"/>
                  </a:lnTo>
                  <a:lnTo>
                    <a:pt x="74" y="351"/>
                  </a:lnTo>
                  <a:lnTo>
                    <a:pt x="73" y="351"/>
                  </a:lnTo>
                  <a:lnTo>
                    <a:pt x="71" y="350"/>
                  </a:lnTo>
                  <a:lnTo>
                    <a:pt x="71" y="349"/>
                  </a:lnTo>
                  <a:lnTo>
                    <a:pt x="70" y="349"/>
                  </a:lnTo>
                  <a:lnTo>
                    <a:pt x="68" y="347"/>
                  </a:lnTo>
                  <a:lnTo>
                    <a:pt x="66" y="345"/>
                  </a:lnTo>
                  <a:lnTo>
                    <a:pt x="65" y="344"/>
                  </a:lnTo>
                  <a:lnTo>
                    <a:pt x="64" y="343"/>
                  </a:lnTo>
                  <a:lnTo>
                    <a:pt x="63" y="343"/>
                  </a:lnTo>
                  <a:lnTo>
                    <a:pt x="60" y="342"/>
                  </a:lnTo>
                  <a:lnTo>
                    <a:pt x="58" y="341"/>
                  </a:lnTo>
                  <a:lnTo>
                    <a:pt x="57" y="340"/>
                  </a:lnTo>
                  <a:lnTo>
                    <a:pt x="56" y="340"/>
                  </a:lnTo>
                  <a:lnTo>
                    <a:pt x="54" y="339"/>
                  </a:lnTo>
                  <a:lnTo>
                    <a:pt x="50" y="338"/>
                  </a:lnTo>
                  <a:lnTo>
                    <a:pt x="50" y="338"/>
                  </a:lnTo>
                  <a:lnTo>
                    <a:pt x="49" y="338"/>
                  </a:lnTo>
                  <a:lnTo>
                    <a:pt x="49" y="337"/>
                  </a:lnTo>
                  <a:lnTo>
                    <a:pt x="48" y="336"/>
                  </a:lnTo>
                  <a:lnTo>
                    <a:pt x="48" y="336"/>
                  </a:lnTo>
                  <a:lnTo>
                    <a:pt x="48" y="335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8" y="327"/>
                  </a:lnTo>
                  <a:lnTo>
                    <a:pt x="48" y="324"/>
                  </a:lnTo>
                  <a:lnTo>
                    <a:pt x="48" y="323"/>
                  </a:lnTo>
                  <a:lnTo>
                    <a:pt x="48" y="321"/>
                  </a:lnTo>
                  <a:lnTo>
                    <a:pt x="48" y="320"/>
                  </a:lnTo>
                  <a:lnTo>
                    <a:pt x="47" y="318"/>
                  </a:lnTo>
                  <a:lnTo>
                    <a:pt x="47" y="316"/>
                  </a:lnTo>
                  <a:lnTo>
                    <a:pt x="46" y="315"/>
                  </a:lnTo>
                  <a:lnTo>
                    <a:pt x="44" y="313"/>
                  </a:lnTo>
                  <a:lnTo>
                    <a:pt x="43" y="310"/>
                  </a:lnTo>
                  <a:lnTo>
                    <a:pt x="42" y="309"/>
                  </a:lnTo>
                  <a:lnTo>
                    <a:pt x="41" y="308"/>
                  </a:lnTo>
                  <a:lnTo>
                    <a:pt x="40" y="308"/>
                  </a:lnTo>
                  <a:lnTo>
                    <a:pt x="39" y="307"/>
                  </a:lnTo>
                  <a:lnTo>
                    <a:pt x="39" y="307"/>
                  </a:lnTo>
                  <a:lnTo>
                    <a:pt x="38" y="307"/>
                  </a:lnTo>
                  <a:lnTo>
                    <a:pt x="36" y="307"/>
                  </a:lnTo>
                  <a:lnTo>
                    <a:pt x="35" y="307"/>
                  </a:lnTo>
                  <a:lnTo>
                    <a:pt x="34" y="307"/>
                  </a:lnTo>
                  <a:lnTo>
                    <a:pt x="33" y="307"/>
                  </a:lnTo>
                  <a:lnTo>
                    <a:pt x="30" y="308"/>
                  </a:lnTo>
                  <a:lnTo>
                    <a:pt x="28" y="309"/>
                  </a:lnTo>
                  <a:lnTo>
                    <a:pt x="18" y="312"/>
                  </a:lnTo>
                  <a:lnTo>
                    <a:pt x="14" y="313"/>
                  </a:lnTo>
                  <a:lnTo>
                    <a:pt x="12" y="314"/>
                  </a:lnTo>
                  <a:lnTo>
                    <a:pt x="11" y="314"/>
                  </a:lnTo>
                  <a:lnTo>
                    <a:pt x="9" y="314"/>
                  </a:lnTo>
                  <a:lnTo>
                    <a:pt x="7" y="315"/>
                  </a:lnTo>
                  <a:lnTo>
                    <a:pt x="6" y="314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3" y="314"/>
                  </a:lnTo>
                  <a:lnTo>
                    <a:pt x="2" y="313"/>
                  </a:lnTo>
                  <a:lnTo>
                    <a:pt x="1" y="313"/>
                  </a:lnTo>
                  <a:lnTo>
                    <a:pt x="1" y="312"/>
                  </a:lnTo>
                  <a:lnTo>
                    <a:pt x="1" y="312"/>
                  </a:lnTo>
                  <a:lnTo>
                    <a:pt x="0" y="310"/>
                  </a:lnTo>
                  <a:lnTo>
                    <a:pt x="0" y="308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1" y="301"/>
                  </a:lnTo>
                  <a:lnTo>
                    <a:pt x="1" y="300"/>
                  </a:lnTo>
                  <a:lnTo>
                    <a:pt x="2" y="299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6" y="296"/>
                  </a:lnTo>
                  <a:lnTo>
                    <a:pt x="7" y="295"/>
                  </a:lnTo>
                  <a:lnTo>
                    <a:pt x="8" y="294"/>
                  </a:lnTo>
                  <a:lnTo>
                    <a:pt x="8" y="293"/>
                  </a:lnTo>
                  <a:lnTo>
                    <a:pt x="10" y="291"/>
                  </a:lnTo>
                  <a:lnTo>
                    <a:pt x="12" y="285"/>
                  </a:lnTo>
                  <a:lnTo>
                    <a:pt x="13" y="284"/>
                  </a:lnTo>
                  <a:lnTo>
                    <a:pt x="14" y="282"/>
                  </a:lnTo>
                  <a:lnTo>
                    <a:pt x="15" y="280"/>
                  </a:lnTo>
                  <a:lnTo>
                    <a:pt x="16" y="279"/>
                  </a:lnTo>
                  <a:lnTo>
                    <a:pt x="18" y="278"/>
                  </a:lnTo>
                  <a:lnTo>
                    <a:pt x="19" y="277"/>
                  </a:lnTo>
                  <a:lnTo>
                    <a:pt x="22" y="276"/>
                  </a:lnTo>
                  <a:lnTo>
                    <a:pt x="25" y="273"/>
                  </a:lnTo>
                  <a:lnTo>
                    <a:pt x="27" y="271"/>
                  </a:lnTo>
                  <a:lnTo>
                    <a:pt x="28" y="271"/>
                  </a:lnTo>
                  <a:lnTo>
                    <a:pt x="28" y="270"/>
                  </a:lnTo>
                  <a:lnTo>
                    <a:pt x="29" y="269"/>
                  </a:lnTo>
                  <a:lnTo>
                    <a:pt x="30" y="267"/>
                  </a:lnTo>
                  <a:lnTo>
                    <a:pt x="31" y="266"/>
                  </a:lnTo>
                  <a:lnTo>
                    <a:pt x="31" y="264"/>
                  </a:lnTo>
                  <a:lnTo>
                    <a:pt x="32" y="262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3" y="256"/>
                  </a:lnTo>
                  <a:lnTo>
                    <a:pt x="33" y="255"/>
                  </a:lnTo>
                  <a:lnTo>
                    <a:pt x="33" y="254"/>
                  </a:lnTo>
                  <a:lnTo>
                    <a:pt x="33" y="252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2" y="250"/>
                  </a:lnTo>
                  <a:lnTo>
                    <a:pt x="32" y="249"/>
                  </a:lnTo>
                  <a:lnTo>
                    <a:pt x="31" y="249"/>
                  </a:lnTo>
                  <a:lnTo>
                    <a:pt x="30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6" y="249"/>
                  </a:lnTo>
                  <a:lnTo>
                    <a:pt x="25" y="249"/>
                  </a:lnTo>
                  <a:lnTo>
                    <a:pt x="21" y="249"/>
                  </a:lnTo>
                  <a:lnTo>
                    <a:pt x="19" y="249"/>
                  </a:lnTo>
                  <a:lnTo>
                    <a:pt x="18" y="249"/>
                  </a:lnTo>
                  <a:lnTo>
                    <a:pt x="17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6" y="247"/>
                  </a:lnTo>
                  <a:lnTo>
                    <a:pt x="16" y="247"/>
                  </a:lnTo>
                  <a:lnTo>
                    <a:pt x="15" y="246"/>
                  </a:lnTo>
                  <a:lnTo>
                    <a:pt x="15" y="245"/>
                  </a:lnTo>
                  <a:lnTo>
                    <a:pt x="15" y="242"/>
                  </a:lnTo>
                  <a:lnTo>
                    <a:pt x="15" y="241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5" y="238"/>
                  </a:lnTo>
                  <a:lnTo>
                    <a:pt x="13" y="234"/>
                  </a:lnTo>
                  <a:lnTo>
                    <a:pt x="10" y="228"/>
                  </a:lnTo>
                  <a:lnTo>
                    <a:pt x="10" y="226"/>
                  </a:lnTo>
                  <a:lnTo>
                    <a:pt x="9" y="224"/>
                  </a:lnTo>
                  <a:lnTo>
                    <a:pt x="9" y="223"/>
                  </a:lnTo>
                  <a:lnTo>
                    <a:pt x="9" y="221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2"/>
                  </a:lnTo>
                  <a:lnTo>
                    <a:pt x="7" y="208"/>
                  </a:lnTo>
                  <a:lnTo>
                    <a:pt x="7" y="207"/>
                  </a:lnTo>
                  <a:lnTo>
                    <a:pt x="6" y="205"/>
                  </a:lnTo>
                  <a:lnTo>
                    <a:pt x="7" y="203"/>
                  </a:lnTo>
                  <a:lnTo>
                    <a:pt x="7" y="201"/>
                  </a:lnTo>
                  <a:lnTo>
                    <a:pt x="7" y="200"/>
                  </a:lnTo>
                  <a:lnTo>
                    <a:pt x="8" y="199"/>
                  </a:lnTo>
                  <a:lnTo>
                    <a:pt x="9" y="197"/>
                  </a:lnTo>
                  <a:lnTo>
                    <a:pt x="10" y="194"/>
                  </a:lnTo>
                  <a:lnTo>
                    <a:pt x="15" y="184"/>
                  </a:lnTo>
                  <a:lnTo>
                    <a:pt x="15" y="185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8" y="185"/>
                  </a:lnTo>
                  <a:lnTo>
                    <a:pt x="19" y="185"/>
                  </a:lnTo>
                  <a:lnTo>
                    <a:pt x="19" y="184"/>
                  </a:lnTo>
                  <a:lnTo>
                    <a:pt x="20" y="183"/>
                  </a:lnTo>
                  <a:lnTo>
                    <a:pt x="21" y="182"/>
                  </a:lnTo>
                  <a:lnTo>
                    <a:pt x="22" y="181"/>
                  </a:lnTo>
                  <a:lnTo>
                    <a:pt x="24" y="178"/>
                  </a:lnTo>
                  <a:lnTo>
                    <a:pt x="25" y="177"/>
                  </a:lnTo>
                  <a:lnTo>
                    <a:pt x="25" y="176"/>
                  </a:lnTo>
                  <a:lnTo>
                    <a:pt x="27" y="175"/>
                  </a:lnTo>
                  <a:lnTo>
                    <a:pt x="28" y="174"/>
                  </a:lnTo>
                  <a:lnTo>
                    <a:pt x="29" y="173"/>
                  </a:lnTo>
                  <a:lnTo>
                    <a:pt x="30" y="173"/>
                  </a:lnTo>
                  <a:lnTo>
                    <a:pt x="31" y="172"/>
                  </a:lnTo>
                  <a:lnTo>
                    <a:pt x="32" y="172"/>
                  </a:lnTo>
                  <a:lnTo>
                    <a:pt x="35" y="172"/>
                  </a:lnTo>
                  <a:lnTo>
                    <a:pt x="37" y="172"/>
                  </a:lnTo>
                  <a:lnTo>
                    <a:pt x="45" y="170"/>
                  </a:lnTo>
                  <a:lnTo>
                    <a:pt x="46" y="170"/>
                  </a:lnTo>
                  <a:lnTo>
                    <a:pt x="50" y="169"/>
                  </a:lnTo>
                  <a:lnTo>
                    <a:pt x="55" y="168"/>
                  </a:lnTo>
                  <a:lnTo>
                    <a:pt x="57" y="168"/>
                  </a:lnTo>
                  <a:lnTo>
                    <a:pt x="61" y="168"/>
                  </a:lnTo>
                  <a:lnTo>
                    <a:pt x="63" y="168"/>
                  </a:lnTo>
                  <a:lnTo>
                    <a:pt x="64" y="168"/>
                  </a:lnTo>
                  <a:lnTo>
                    <a:pt x="65" y="167"/>
                  </a:lnTo>
                  <a:lnTo>
                    <a:pt x="66" y="167"/>
                  </a:lnTo>
                  <a:lnTo>
                    <a:pt x="67" y="166"/>
                  </a:lnTo>
                  <a:lnTo>
                    <a:pt x="68" y="166"/>
                  </a:lnTo>
                  <a:lnTo>
                    <a:pt x="69" y="165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72" y="163"/>
                  </a:lnTo>
                  <a:lnTo>
                    <a:pt x="74" y="160"/>
                  </a:lnTo>
                  <a:lnTo>
                    <a:pt x="76" y="157"/>
                  </a:lnTo>
                  <a:lnTo>
                    <a:pt x="79" y="154"/>
                  </a:lnTo>
                  <a:lnTo>
                    <a:pt x="81" y="149"/>
                  </a:lnTo>
                  <a:lnTo>
                    <a:pt x="83" y="148"/>
                  </a:lnTo>
                  <a:lnTo>
                    <a:pt x="84" y="147"/>
                  </a:lnTo>
                  <a:lnTo>
                    <a:pt x="85" y="146"/>
                  </a:lnTo>
                  <a:lnTo>
                    <a:pt x="86" y="144"/>
                  </a:lnTo>
                  <a:lnTo>
                    <a:pt x="89" y="142"/>
                  </a:lnTo>
                  <a:lnTo>
                    <a:pt x="92" y="139"/>
                  </a:lnTo>
                  <a:lnTo>
                    <a:pt x="93" y="138"/>
                  </a:lnTo>
                  <a:lnTo>
                    <a:pt x="94" y="137"/>
                  </a:lnTo>
                  <a:lnTo>
                    <a:pt x="94" y="136"/>
                  </a:lnTo>
                  <a:lnTo>
                    <a:pt x="95" y="136"/>
                  </a:lnTo>
                  <a:lnTo>
                    <a:pt x="95" y="135"/>
                  </a:lnTo>
                  <a:lnTo>
                    <a:pt x="95" y="133"/>
                  </a:lnTo>
                  <a:lnTo>
                    <a:pt x="95" y="132"/>
                  </a:lnTo>
                  <a:lnTo>
                    <a:pt x="95" y="131"/>
                  </a:lnTo>
                  <a:lnTo>
                    <a:pt x="94" y="130"/>
                  </a:lnTo>
                  <a:lnTo>
                    <a:pt x="94" y="129"/>
                  </a:lnTo>
                  <a:lnTo>
                    <a:pt x="92" y="126"/>
                  </a:lnTo>
                  <a:lnTo>
                    <a:pt x="91" y="122"/>
                  </a:lnTo>
                  <a:lnTo>
                    <a:pt x="90" y="120"/>
                  </a:lnTo>
                  <a:lnTo>
                    <a:pt x="90" y="119"/>
                  </a:lnTo>
                  <a:lnTo>
                    <a:pt x="89" y="116"/>
                  </a:lnTo>
                  <a:lnTo>
                    <a:pt x="89" y="115"/>
                  </a:lnTo>
                  <a:lnTo>
                    <a:pt x="89" y="113"/>
                  </a:lnTo>
                  <a:lnTo>
                    <a:pt x="89" y="111"/>
                  </a:lnTo>
                  <a:lnTo>
                    <a:pt x="89" y="109"/>
                  </a:lnTo>
                  <a:lnTo>
                    <a:pt x="89" y="108"/>
                  </a:lnTo>
                  <a:lnTo>
                    <a:pt x="90" y="106"/>
                  </a:lnTo>
                  <a:lnTo>
                    <a:pt x="91" y="104"/>
                  </a:lnTo>
                  <a:lnTo>
                    <a:pt x="94" y="99"/>
                  </a:lnTo>
                  <a:lnTo>
                    <a:pt x="96" y="97"/>
                  </a:lnTo>
                  <a:lnTo>
                    <a:pt x="96" y="97"/>
                  </a:lnTo>
                  <a:lnTo>
                    <a:pt x="97" y="96"/>
                  </a:lnTo>
                  <a:lnTo>
                    <a:pt x="97" y="95"/>
                  </a:lnTo>
                  <a:lnTo>
                    <a:pt x="98" y="95"/>
                  </a:lnTo>
                  <a:lnTo>
                    <a:pt x="99" y="95"/>
                  </a:lnTo>
                  <a:lnTo>
                    <a:pt x="100" y="94"/>
                  </a:lnTo>
                  <a:lnTo>
                    <a:pt x="101" y="94"/>
                  </a:lnTo>
                  <a:lnTo>
                    <a:pt x="101" y="94"/>
                  </a:lnTo>
                  <a:lnTo>
                    <a:pt x="102" y="94"/>
                  </a:lnTo>
                  <a:lnTo>
                    <a:pt x="103" y="95"/>
                  </a:lnTo>
                  <a:lnTo>
                    <a:pt x="103" y="95"/>
                  </a:lnTo>
                  <a:lnTo>
                    <a:pt x="104" y="96"/>
                  </a:lnTo>
                  <a:lnTo>
                    <a:pt x="105" y="97"/>
                  </a:lnTo>
                  <a:lnTo>
                    <a:pt x="105" y="98"/>
                  </a:lnTo>
                  <a:lnTo>
                    <a:pt x="105" y="99"/>
                  </a:lnTo>
                  <a:lnTo>
                    <a:pt x="105" y="100"/>
                  </a:lnTo>
                  <a:lnTo>
                    <a:pt x="106" y="104"/>
                  </a:lnTo>
                  <a:lnTo>
                    <a:pt x="106" y="105"/>
                  </a:lnTo>
                  <a:lnTo>
                    <a:pt x="107" y="106"/>
                  </a:lnTo>
                  <a:lnTo>
                    <a:pt x="107" y="107"/>
                  </a:lnTo>
                  <a:lnTo>
                    <a:pt x="108" y="108"/>
                  </a:lnTo>
                  <a:lnTo>
                    <a:pt x="108" y="109"/>
                  </a:lnTo>
                  <a:lnTo>
                    <a:pt x="109" y="109"/>
                  </a:lnTo>
                  <a:lnTo>
                    <a:pt x="109" y="109"/>
                  </a:lnTo>
                  <a:lnTo>
                    <a:pt x="111" y="110"/>
                  </a:lnTo>
                  <a:lnTo>
                    <a:pt x="114" y="110"/>
                  </a:lnTo>
                  <a:lnTo>
                    <a:pt x="116" y="110"/>
                  </a:lnTo>
                  <a:lnTo>
                    <a:pt x="117" y="110"/>
                  </a:lnTo>
                  <a:lnTo>
                    <a:pt x="120" y="111"/>
                  </a:lnTo>
                  <a:lnTo>
                    <a:pt x="123" y="112"/>
                  </a:lnTo>
                  <a:lnTo>
                    <a:pt x="125" y="113"/>
                  </a:lnTo>
                  <a:lnTo>
                    <a:pt x="128" y="113"/>
                  </a:lnTo>
                  <a:lnTo>
                    <a:pt x="131" y="113"/>
                  </a:lnTo>
                  <a:lnTo>
                    <a:pt x="132" y="114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6" y="115"/>
                  </a:lnTo>
                  <a:lnTo>
                    <a:pt x="137" y="115"/>
                  </a:lnTo>
                  <a:lnTo>
                    <a:pt x="139" y="116"/>
                  </a:lnTo>
                  <a:lnTo>
                    <a:pt x="140" y="117"/>
                  </a:lnTo>
                  <a:lnTo>
                    <a:pt x="142" y="118"/>
                  </a:lnTo>
                  <a:lnTo>
                    <a:pt x="146" y="121"/>
                  </a:lnTo>
                  <a:lnTo>
                    <a:pt x="148" y="122"/>
                  </a:lnTo>
                  <a:lnTo>
                    <a:pt x="149" y="123"/>
                  </a:lnTo>
                  <a:lnTo>
                    <a:pt x="149" y="123"/>
                  </a:lnTo>
                  <a:lnTo>
                    <a:pt x="150" y="123"/>
                  </a:lnTo>
                  <a:lnTo>
                    <a:pt x="151" y="122"/>
                  </a:lnTo>
                  <a:lnTo>
                    <a:pt x="152" y="122"/>
                  </a:lnTo>
                  <a:lnTo>
                    <a:pt x="154" y="121"/>
                  </a:lnTo>
                  <a:lnTo>
                    <a:pt x="155" y="120"/>
                  </a:lnTo>
                  <a:lnTo>
                    <a:pt x="156" y="119"/>
                  </a:lnTo>
                  <a:lnTo>
                    <a:pt x="157" y="118"/>
                  </a:lnTo>
                  <a:lnTo>
                    <a:pt x="158" y="116"/>
                  </a:lnTo>
                  <a:lnTo>
                    <a:pt x="159" y="115"/>
                  </a:lnTo>
                  <a:lnTo>
                    <a:pt x="160" y="113"/>
                  </a:lnTo>
                  <a:lnTo>
                    <a:pt x="161" y="112"/>
                  </a:lnTo>
                  <a:lnTo>
                    <a:pt x="162" y="110"/>
                  </a:lnTo>
                  <a:lnTo>
                    <a:pt x="162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4" y="103"/>
                  </a:lnTo>
                  <a:lnTo>
                    <a:pt x="164" y="102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4" y="99"/>
                  </a:lnTo>
                  <a:lnTo>
                    <a:pt x="165" y="99"/>
                  </a:lnTo>
                  <a:lnTo>
                    <a:pt x="165" y="98"/>
                  </a:lnTo>
                  <a:lnTo>
                    <a:pt x="166" y="98"/>
                  </a:lnTo>
                  <a:lnTo>
                    <a:pt x="168" y="98"/>
                  </a:lnTo>
                  <a:lnTo>
                    <a:pt x="171" y="97"/>
                  </a:lnTo>
                  <a:lnTo>
                    <a:pt x="174" y="96"/>
                  </a:lnTo>
                  <a:lnTo>
                    <a:pt x="177" y="95"/>
                  </a:lnTo>
                  <a:lnTo>
                    <a:pt x="178" y="95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6" y="94"/>
                  </a:lnTo>
                  <a:lnTo>
                    <a:pt x="188" y="94"/>
                  </a:lnTo>
                  <a:lnTo>
                    <a:pt x="190" y="94"/>
                  </a:lnTo>
                  <a:lnTo>
                    <a:pt x="192" y="94"/>
                  </a:lnTo>
                  <a:lnTo>
                    <a:pt x="193" y="94"/>
                  </a:lnTo>
                  <a:lnTo>
                    <a:pt x="194" y="95"/>
                  </a:lnTo>
                  <a:lnTo>
                    <a:pt x="195" y="95"/>
                  </a:lnTo>
                  <a:lnTo>
                    <a:pt x="198" y="96"/>
                  </a:lnTo>
                  <a:lnTo>
                    <a:pt x="199" y="96"/>
                  </a:lnTo>
                  <a:lnTo>
                    <a:pt x="200" y="97"/>
                  </a:lnTo>
                  <a:lnTo>
                    <a:pt x="202" y="97"/>
                  </a:lnTo>
                  <a:lnTo>
                    <a:pt x="203" y="97"/>
                  </a:lnTo>
                  <a:lnTo>
                    <a:pt x="204" y="97"/>
                  </a:lnTo>
                  <a:lnTo>
                    <a:pt x="206" y="97"/>
                  </a:lnTo>
                  <a:lnTo>
                    <a:pt x="207" y="97"/>
                  </a:lnTo>
                  <a:lnTo>
                    <a:pt x="208" y="97"/>
                  </a:lnTo>
                  <a:lnTo>
                    <a:pt x="210" y="96"/>
                  </a:lnTo>
                  <a:lnTo>
                    <a:pt x="211" y="96"/>
                  </a:lnTo>
                  <a:lnTo>
                    <a:pt x="212" y="95"/>
                  </a:lnTo>
                  <a:lnTo>
                    <a:pt x="213" y="95"/>
                  </a:lnTo>
                  <a:lnTo>
                    <a:pt x="214" y="94"/>
                  </a:lnTo>
                  <a:lnTo>
                    <a:pt x="214" y="93"/>
                  </a:lnTo>
                  <a:lnTo>
                    <a:pt x="216" y="92"/>
                  </a:lnTo>
                  <a:lnTo>
                    <a:pt x="217" y="91"/>
                  </a:lnTo>
                  <a:lnTo>
                    <a:pt x="217" y="89"/>
                  </a:lnTo>
                  <a:lnTo>
                    <a:pt x="218" y="88"/>
                  </a:lnTo>
                  <a:lnTo>
                    <a:pt x="218" y="87"/>
                  </a:lnTo>
                  <a:lnTo>
                    <a:pt x="218" y="86"/>
                  </a:lnTo>
                  <a:lnTo>
                    <a:pt x="219" y="85"/>
                  </a:lnTo>
                  <a:lnTo>
                    <a:pt x="219" y="84"/>
                  </a:lnTo>
                  <a:lnTo>
                    <a:pt x="218" y="82"/>
                  </a:lnTo>
                  <a:lnTo>
                    <a:pt x="218" y="81"/>
                  </a:lnTo>
                  <a:lnTo>
                    <a:pt x="218" y="80"/>
                  </a:lnTo>
                  <a:lnTo>
                    <a:pt x="217" y="77"/>
                  </a:lnTo>
                  <a:lnTo>
                    <a:pt x="214" y="71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3" y="68"/>
                  </a:lnTo>
                  <a:lnTo>
                    <a:pt x="213" y="68"/>
                  </a:lnTo>
                  <a:lnTo>
                    <a:pt x="213" y="67"/>
                  </a:lnTo>
                  <a:lnTo>
                    <a:pt x="213" y="67"/>
                  </a:lnTo>
                  <a:lnTo>
                    <a:pt x="213" y="66"/>
                  </a:lnTo>
                  <a:lnTo>
                    <a:pt x="214" y="66"/>
                  </a:lnTo>
                  <a:lnTo>
                    <a:pt x="214" y="66"/>
                  </a:lnTo>
                  <a:lnTo>
                    <a:pt x="215" y="65"/>
                  </a:lnTo>
                  <a:lnTo>
                    <a:pt x="215" y="65"/>
                  </a:lnTo>
                  <a:lnTo>
                    <a:pt x="216" y="65"/>
                  </a:lnTo>
                  <a:lnTo>
                    <a:pt x="217" y="65"/>
                  </a:lnTo>
                  <a:lnTo>
                    <a:pt x="218" y="65"/>
                  </a:lnTo>
                  <a:lnTo>
                    <a:pt x="219" y="65"/>
                  </a:lnTo>
                  <a:lnTo>
                    <a:pt x="220" y="65"/>
                  </a:lnTo>
                  <a:lnTo>
                    <a:pt x="223" y="65"/>
                  </a:lnTo>
                  <a:lnTo>
                    <a:pt x="224" y="66"/>
                  </a:lnTo>
                  <a:lnTo>
                    <a:pt x="225" y="66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228" y="64"/>
                  </a:lnTo>
                  <a:lnTo>
                    <a:pt x="228" y="64"/>
                  </a:lnTo>
                  <a:lnTo>
                    <a:pt x="229" y="63"/>
                  </a:lnTo>
                  <a:lnTo>
                    <a:pt x="231" y="60"/>
                  </a:lnTo>
                  <a:lnTo>
                    <a:pt x="232" y="59"/>
                  </a:lnTo>
                  <a:lnTo>
                    <a:pt x="233" y="58"/>
                  </a:lnTo>
                  <a:lnTo>
                    <a:pt x="233" y="58"/>
                  </a:lnTo>
                  <a:lnTo>
                    <a:pt x="234" y="57"/>
                  </a:lnTo>
                  <a:lnTo>
                    <a:pt x="235" y="57"/>
                  </a:lnTo>
                  <a:lnTo>
                    <a:pt x="237" y="57"/>
                  </a:lnTo>
                  <a:lnTo>
                    <a:pt x="238" y="57"/>
                  </a:lnTo>
                  <a:lnTo>
                    <a:pt x="239" y="58"/>
                  </a:lnTo>
                  <a:lnTo>
                    <a:pt x="240" y="58"/>
                  </a:lnTo>
                  <a:lnTo>
                    <a:pt x="241" y="59"/>
                  </a:lnTo>
                  <a:lnTo>
                    <a:pt x="243" y="60"/>
                  </a:lnTo>
                  <a:lnTo>
                    <a:pt x="245" y="61"/>
                  </a:lnTo>
                  <a:lnTo>
                    <a:pt x="246" y="63"/>
                  </a:lnTo>
                  <a:lnTo>
                    <a:pt x="249" y="65"/>
                  </a:lnTo>
                  <a:lnTo>
                    <a:pt x="250" y="66"/>
                  </a:lnTo>
                  <a:lnTo>
                    <a:pt x="251" y="67"/>
                  </a:lnTo>
                  <a:lnTo>
                    <a:pt x="252" y="68"/>
                  </a:lnTo>
                  <a:lnTo>
                    <a:pt x="253" y="68"/>
                  </a:lnTo>
                  <a:lnTo>
                    <a:pt x="255" y="69"/>
                  </a:lnTo>
                  <a:lnTo>
                    <a:pt x="256" y="69"/>
                  </a:lnTo>
                  <a:lnTo>
                    <a:pt x="258" y="70"/>
                  </a:lnTo>
                  <a:lnTo>
                    <a:pt x="260" y="70"/>
                  </a:lnTo>
                  <a:lnTo>
                    <a:pt x="261" y="70"/>
                  </a:lnTo>
                  <a:lnTo>
                    <a:pt x="263" y="70"/>
                  </a:lnTo>
                  <a:lnTo>
                    <a:pt x="266" y="69"/>
                  </a:lnTo>
                  <a:lnTo>
                    <a:pt x="270" y="68"/>
                  </a:lnTo>
                  <a:lnTo>
                    <a:pt x="272" y="68"/>
                  </a:lnTo>
                  <a:lnTo>
                    <a:pt x="272" y="67"/>
                  </a:lnTo>
                  <a:lnTo>
                    <a:pt x="272" y="67"/>
                  </a:lnTo>
                  <a:lnTo>
                    <a:pt x="273" y="66"/>
                  </a:lnTo>
                  <a:lnTo>
                    <a:pt x="274" y="65"/>
                  </a:lnTo>
                  <a:lnTo>
                    <a:pt x="275" y="65"/>
                  </a:lnTo>
                  <a:lnTo>
                    <a:pt x="275" y="64"/>
                  </a:lnTo>
                  <a:lnTo>
                    <a:pt x="277" y="60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1" y="50"/>
                  </a:lnTo>
                  <a:lnTo>
                    <a:pt x="282" y="47"/>
                  </a:lnTo>
                  <a:lnTo>
                    <a:pt x="282" y="46"/>
                  </a:lnTo>
                  <a:lnTo>
                    <a:pt x="282" y="44"/>
                  </a:lnTo>
                  <a:lnTo>
                    <a:pt x="282" y="40"/>
                  </a:lnTo>
                  <a:lnTo>
                    <a:pt x="282" y="39"/>
                  </a:lnTo>
                  <a:lnTo>
                    <a:pt x="283" y="38"/>
                  </a:lnTo>
                  <a:lnTo>
                    <a:pt x="283" y="37"/>
                  </a:lnTo>
                  <a:lnTo>
                    <a:pt x="284" y="36"/>
                  </a:lnTo>
                  <a:lnTo>
                    <a:pt x="284" y="35"/>
                  </a:lnTo>
                  <a:lnTo>
                    <a:pt x="287" y="33"/>
                  </a:lnTo>
                  <a:lnTo>
                    <a:pt x="289" y="30"/>
                  </a:lnTo>
                  <a:lnTo>
                    <a:pt x="290" y="29"/>
                  </a:lnTo>
                  <a:lnTo>
                    <a:pt x="292" y="28"/>
                  </a:lnTo>
                  <a:lnTo>
                    <a:pt x="295" y="26"/>
                  </a:lnTo>
                  <a:lnTo>
                    <a:pt x="296" y="25"/>
                  </a:lnTo>
                  <a:lnTo>
                    <a:pt x="297" y="24"/>
                  </a:lnTo>
                  <a:lnTo>
                    <a:pt x="298" y="23"/>
                  </a:lnTo>
                  <a:lnTo>
                    <a:pt x="298" y="22"/>
                  </a:lnTo>
                  <a:lnTo>
                    <a:pt x="299" y="21"/>
                  </a:lnTo>
                  <a:lnTo>
                    <a:pt x="300" y="20"/>
                  </a:lnTo>
                  <a:lnTo>
                    <a:pt x="301" y="17"/>
                  </a:lnTo>
                  <a:lnTo>
                    <a:pt x="302" y="16"/>
                  </a:lnTo>
                  <a:lnTo>
                    <a:pt x="303" y="15"/>
                  </a:lnTo>
                  <a:lnTo>
                    <a:pt x="304" y="15"/>
                  </a:lnTo>
                  <a:lnTo>
                    <a:pt x="304" y="15"/>
                  </a:lnTo>
                  <a:lnTo>
                    <a:pt x="305" y="15"/>
                  </a:lnTo>
                  <a:lnTo>
                    <a:pt x="307" y="15"/>
                  </a:lnTo>
                  <a:lnTo>
                    <a:pt x="309" y="15"/>
                  </a:lnTo>
                  <a:lnTo>
                    <a:pt x="313" y="16"/>
                  </a:lnTo>
                  <a:lnTo>
                    <a:pt x="315" y="17"/>
                  </a:lnTo>
                  <a:lnTo>
                    <a:pt x="317" y="17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20" y="17"/>
                  </a:lnTo>
                  <a:lnTo>
                    <a:pt x="321" y="17"/>
                  </a:lnTo>
                  <a:lnTo>
                    <a:pt x="321" y="17"/>
                  </a:lnTo>
                  <a:lnTo>
                    <a:pt x="322" y="17"/>
                  </a:lnTo>
                  <a:lnTo>
                    <a:pt x="323" y="16"/>
                  </a:lnTo>
                  <a:lnTo>
                    <a:pt x="324" y="16"/>
                  </a:lnTo>
                  <a:lnTo>
                    <a:pt x="325" y="15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7" y="13"/>
                  </a:lnTo>
                  <a:lnTo>
                    <a:pt x="329" y="11"/>
                  </a:lnTo>
                  <a:lnTo>
                    <a:pt x="330" y="8"/>
                  </a:lnTo>
                  <a:lnTo>
                    <a:pt x="331" y="6"/>
                  </a:lnTo>
                  <a:lnTo>
                    <a:pt x="332" y="5"/>
                  </a:lnTo>
                  <a:lnTo>
                    <a:pt x="332" y="4"/>
                  </a:lnTo>
                  <a:lnTo>
                    <a:pt x="333" y="3"/>
                  </a:lnTo>
                  <a:lnTo>
                    <a:pt x="333" y="2"/>
                  </a:lnTo>
                  <a:lnTo>
                    <a:pt x="333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7" y="1"/>
                  </a:lnTo>
                  <a:lnTo>
                    <a:pt x="339" y="0"/>
                  </a:lnTo>
                  <a:lnTo>
                    <a:pt x="339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BDD7E7"/>
            </a:solidFill>
            <a:ln w="2698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291">
              <a:extLst>
                <a:ext uri="{FF2B5EF4-FFF2-40B4-BE49-F238E27FC236}">
                  <a16:creationId xmlns:a16="http://schemas.microsoft.com/office/drawing/2014/main" id="{E6ECBD8F-99AA-BEB1-CB20-F6B4146E9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8710" y="3363825"/>
              <a:ext cx="876576" cy="780363"/>
            </a:xfrm>
            <a:custGeom>
              <a:avLst/>
              <a:gdLst>
                <a:gd name="T0" fmla="*/ 239 w 731"/>
                <a:gd name="T1" fmla="*/ 12 h 593"/>
                <a:gd name="T2" fmla="*/ 240 w 731"/>
                <a:gd name="T3" fmla="*/ 45 h 593"/>
                <a:gd name="T4" fmla="*/ 240 w 731"/>
                <a:gd name="T5" fmla="*/ 75 h 593"/>
                <a:gd name="T6" fmla="*/ 197 w 731"/>
                <a:gd name="T7" fmla="*/ 97 h 593"/>
                <a:gd name="T8" fmla="*/ 191 w 731"/>
                <a:gd name="T9" fmla="*/ 121 h 593"/>
                <a:gd name="T10" fmla="*/ 227 w 731"/>
                <a:gd name="T11" fmla="*/ 138 h 593"/>
                <a:gd name="T12" fmla="*/ 257 w 731"/>
                <a:gd name="T13" fmla="*/ 180 h 593"/>
                <a:gd name="T14" fmla="*/ 287 w 731"/>
                <a:gd name="T15" fmla="*/ 213 h 593"/>
                <a:gd name="T16" fmla="*/ 326 w 731"/>
                <a:gd name="T17" fmla="*/ 215 h 593"/>
                <a:gd name="T18" fmla="*/ 372 w 731"/>
                <a:gd name="T19" fmla="*/ 197 h 593"/>
                <a:gd name="T20" fmla="*/ 360 w 731"/>
                <a:gd name="T21" fmla="*/ 180 h 593"/>
                <a:gd name="T22" fmla="*/ 370 w 731"/>
                <a:gd name="T23" fmla="*/ 165 h 593"/>
                <a:gd name="T24" fmla="*/ 401 w 731"/>
                <a:gd name="T25" fmla="*/ 202 h 593"/>
                <a:gd name="T26" fmla="*/ 432 w 731"/>
                <a:gd name="T27" fmla="*/ 205 h 593"/>
                <a:gd name="T28" fmla="*/ 455 w 731"/>
                <a:gd name="T29" fmla="*/ 220 h 593"/>
                <a:gd name="T30" fmla="*/ 484 w 731"/>
                <a:gd name="T31" fmla="*/ 248 h 593"/>
                <a:gd name="T32" fmla="*/ 501 w 731"/>
                <a:gd name="T33" fmla="*/ 238 h 593"/>
                <a:gd name="T34" fmla="*/ 546 w 731"/>
                <a:gd name="T35" fmla="*/ 246 h 593"/>
                <a:gd name="T36" fmla="*/ 585 w 731"/>
                <a:gd name="T37" fmla="*/ 256 h 593"/>
                <a:gd name="T38" fmla="*/ 599 w 731"/>
                <a:gd name="T39" fmla="*/ 251 h 593"/>
                <a:gd name="T40" fmla="*/ 608 w 731"/>
                <a:gd name="T41" fmla="*/ 282 h 593"/>
                <a:gd name="T42" fmla="*/ 607 w 731"/>
                <a:gd name="T43" fmla="*/ 317 h 593"/>
                <a:gd name="T44" fmla="*/ 635 w 731"/>
                <a:gd name="T45" fmla="*/ 380 h 593"/>
                <a:gd name="T46" fmla="*/ 676 w 731"/>
                <a:gd name="T47" fmla="*/ 399 h 593"/>
                <a:gd name="T48" fmla="*/ 706 w 731"/>
                <a:gd name="T49" fmla="*/ 407 h 593"/>
                <a:gd name="T50" fmla="*/ 730 w 731"/>
                <a:gd name="T51" fmla="*/ 482 h 593"/>
                <a:gd name="T52" fmla="*/ 712 w 731"/>
                <a:gd name="T53" fmla="*/ 510 h 593"/>
                <a:gd name="T54" fmla="*/ 658 w 731"/>
                <a:gd name="T55" fmla="*/ 518 h 593"/>
                <a:gd name="T56" fmla="*/ 612 w 731"/>
                <a:gd name="T57" fmla="*/ 519 h 593"/>
                <a:gd name="T58" fmla="*/ 599 w 731"/>
                <a:gd name="T59" fmla="*/ 544 h 593"/>
                <a:gd name="T60" fmla="*/ 561 w 731"/>
                <a:gd name="T61" fmla="*/ 592 h 593"/>
                <a:gd name="T62" fmla="*/ 532 w 731"/>
                <a:gd name="T63" fmla="*/ 585 h 593"/>
                <a:gd name="T64" fmla="*/ 501 w 731"/>
                <a:gd name="T65" fmla="*/ 547 h 593"/>
                <a:gd name="T66" fmla="*/ 466 w 731"/>
                <a:gd name="T67" fmla="*/ 536 h 593"/>
                <a:gd name="T68" fmla="*/ 416 w 731"/>
                <a:gd name="T69" fmla="*/ 519 h 593"/>
                <a:gd name="T70" fmla="*/ 362 w 731"/>
                <a:gd name="T71" fmla="*/ 518 h 593"/>
                <a:gd name="T72" fmla="*/ 332 w 731"/>
                <a:gd name="T73" fmla="*/ 509 h 593"/>
                <a:gd name="T74" fmla="*/ 309 w 731"/>
                <a:gd name="T75" fmla="*/ 501 h 593"/>
                <a:gd name="T76" fmla="*/ 305 w 731"/>
                <a:gd name="T77" fmla="*/ 481 h 593"/>
                <a:gd name="T78" fmla="*/ 260 w 731"/>
                <a:gd name="T79" fmla="*/ 429 h 593"/>
                <a:gd name="T80" fmla="*/ 240 w 731"/>
                <a:gd name="T81" fmla="*/ 425 h 593"/>
                <a:gd name="T82" fmla="*/ 232 w 731"/>
                <a:gd name="T83" fmla="*/ 388 h 593"/>
                <a:gd name="T84" fmla="*/ 217 w 731"/>
                <a:gd name="T85" fmla="*/ 368 h 593"/>
                <a:gd name="T86" fmla="*/ 169 w 731"/>
                <a:gd name="T87" fmla="*/ 364 h 593"/>
                <a:gd name="T88" fmla="*/ 148 w 731"/>
                <a:gd name="T89" fmla="*/ 336 h 593"/>
                <a:gd name="T90" fmla="*/ 134 w 731"/>
                <a:gd name="T91" fmla="*/ 299 h 593"/>
                <a:gd name="T92" fmla="*/ 126 w 731"/>
                <a:gd name="T93" fmla="*/ 324 h 593"/>
                <a:gd name="T94" fmla="*/ 110 w 731"/>
                <a:gd name="T95" fmla="*/ 334 h 593"/>
                <a:gd name="T96" fmla="*/ 91 w 731"/>
                <a:gd name="T97" fmla="*/ 338 h 593"/>
                <a:gd name="T98" fmla="*/ 85 w 731"/>
                <a:gd name="T99" fmla="*/ 307 h 593"/>
                <a:gd name="T100" fmla="*/ 47 w 731"/>
                <a:gd name="T101" fmla="*/ 331 h 593"/>
                <a:gd name="T102" fmla="*/ 29 w 731"/>
                <a:gd name="T103" fmla="*/ 316 h 593"/>
                <a:gd name="T104" fmla="*/ 7 w 731"/>
                <a:gd name="T105" fmla="*/ 308 h 593"/>
                <a:gd name="T106" fmla="*/ 5 w 731"/>
                <a:gd name="T107" fmla="*/ 274 h 593"/>
                <a:gd name="T108" fmla="*/ 15 w 731"/>
                <a:gd name="T109" fmla="*/ 244 h 593"/>
                <a:gd name="T110" fmla="*/ 8 w 731"/>
                <a:gd name="T111" fmla="*/ 205 h 593"/>
                <a:gd name="T112" fmla="*/ 28 w 731"/>
                <a:gd name="T113" fmla="*/ 149 h 593"/>
                <a:gd name="T114" fmla="*/ 56 w 731"/>
                <a:gd name="T115" fmla="*/ 100 h 593"/>
                <a:gd name="T116" fmla="*/ 93 w 731"/>
                <a:gd name="T117" fmla="*/ 74 h 593"/>
                <a:gd name="T118" fmla="*/ 110 w 731"/>
                <a:gd name="T119" fmla="*/ 48 h 593"/>
                <a:gd name="T120" fmla="*/ 162 w 731"/>
                <a:gd name="T121" fmla="*/ 34 h 593"/>
                <a:gd name="T122" fmla="*/ 203 w 731"/>
                <a:gd name="T123" fmla="*/ 2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1" h="593">
                  <a:moveTo>
                    <a:pt x="222" y="0"/>
                  </a:moveTo>
                  <a:lnTo>
                    <a:pt x="222" y="0"/>
                  </a:lnTo>
                  <a:lnTo>
                    <a:pt x="223" y="0"/>
                  </a:lnTo>
                  <a:lnTo>
                    <a:pt x="224" y="1"/>
                  </a:lnTo>
                  <a:lnTo>
                    <a:pt x="225" y="1"/>
                  </a:lnTo>
                  <a:lnTo>
                    <a:pt x="226" y="2"/>
                  </a:lnTo>
                  <a:lnTo>
                    <a:pt x="228" y="3"/>
                  </a:lnTo>
                  <a:lnTo>
                    <a:pt x="228" y="3"/>
                  </a:lnTo>
                  <a:lnTo>
                    <a:pt x="229" y="4"/>
                  </a:lnTo>
                  <a:lnTo>
                    <a:pt x="231" y="5"/>
                  </a:lnTo>
                  <a:lnTo>
                    <a:pt x="231" y="6"/>
                  </a:lnTo>
                  <a:lnTo>
                    <a:pt x="232" y="7"/>
                  </a:lnTo>
                  <a:lnTo>
                    <a:pt x="233" y="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11"/>
                  </a:lnTo>
                  <a:lnTo>
                    <a:pt x="236" y="11"/>
                  </a:lnTo>
                  <a:lnTo>
                    <a:pt x="237" y="11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39" y="13"/>
                  </a:lnTo>
                  <a:lnTo>
                    <a:pt x="240" y="14"/>
                  </a:lnTo>
                  <a:lnTo>
                    <a:pt x="240" y="14"/>
                  </a:lnTo>
                  <a:lnTo>
                    <a:pt x="240" y="15"/>
                  </a:lnTo>
                  <a:lnTo>
                    <a:pt x="240" y="16"/>
                  </a:lnTo>
                  <a:lnTo>
                    <a:pt x="240" y="17"/>
                  </a:lnTo>
                  <a:lnTo>
                    <a:pt x="240" y="18"/>
                  </a:lnTo>
                  <a:lnTo>
                    <a:pt x="239" y="20"/>
                  </a:lnTo>
                  <a:lnTo>
                    <a:pt x="237" y="26"/>
                  </a:lnTo>
                  <a:lnTo>
                    <a:pt x="236" y="28"/>
                  </a:lnTo>
                  <a:lnTo>
                    <a:pt x="236" y="30"/>
                  </a:lnTo>
                  <a:lnTo>
                    <a:pt x="235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5" y="36"/>
                  </a:lnTo>
                  <a:lnTo>
                    <a:pt x="236" y="38"/>
                  </a:lnTo>
                  <a:lnTo>
                    <a:pt x="236" y="39"/>
                  </a:lnTo>
                  <a:lnTo>
                    <a:pt x="237" y="41"/>
                  </a:lnTo>
                  <a:lnTo>
                    <a:pt x="237" y="42"/>
                  </a:lnTo>
                  <a:lnTo>
                    <a:pt x="238" y="44"/>
                  </a:lnTo>
                  <a:lnTo>
                    <a:pt x="240" y="45"/>
                  </a:lnTo>
                  <a:lnTo>
                    <a:pt x="243" y="50"/>
                  </a:lnTo>
                  <a:lnTo>
                    <a:pt x="245" y="52"/>
                  </a:lnTo>
                  <a:lnTo>
                    <a:pt x="246" y="53"/>
                  </a:lnTo>
                  <a:lnTo>
                    <a:pt x="246" y="54"/>
                  </a:lnTo>
                  <a:lnTo>
                    <a:pt x="247" y="55"/>
                  </a:lnTo>
                  <a:lnTo>
                    <a:pt x="247" y="56"/>
                  </a:lnTo>
                  <a:lnTo>
                    <a:pt x="247" y="58"/>
                  </a:lnTo>
                  <a:lnTo>
                    <a:pt x="248" y="60"/>
                  </a:lnTo>
                  <a:lnTo>
                    <a:pt x="248" y="62"/>
                  </a:lnTo>
                  <a:lnTo>
                    <a:pt x="248" y="64"/>
                  </a:lnTo>
                  <a:lnTo>
                    <a:pt x="247" y="66"/>
                  </a:lnTo>
                  <a:lnTo>
                    <a:pt x="247" y="67"/>
                  </a:lnTo>
                  <a:lnTo>
                    <a:pt x="247" y="69"/>
                  </a:lnTo>
                  <a:lnTo>
                    <a:pt x="246" y="70"/>
                  </a:lnTo>
                  <a:lnTo>
                    <a:pt x="246" y="71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3"/>
                  </a:lnTo>
                  <a:lnTo>
                    <a:pt x="242" y="74"/>
                  </a:lnTo>
                  <a:lnTo>
                    <a:pt x="241" y="75"/>
                  </a:lnTo>
                  <a:lnTo>
                    <a:pt x="240" y="75"/>
                  </a:lnTo>
                  <a:lnTo>
                    <a:pt x="239" y="76"/>
                  </a:lnTo>
                  <a:lnTo>
                    <a:pt x="236" y="77"/>
                  </a:lnTo>
                  <a:lnTo>
                    <a:pt x="235" y="77"/>
                  </a:lnTo>
                  <a:lnTo>
                    <a:pt x="233" y="78"/>
                  </a:lnTo>
                  <a:lnTo>
                    <a:pt x="232" y="79"/>
                  </a:lnTo>
                  <a:lnTo>
                    <a:pt x="231" y="80"/>
                  </a:lnTo>
                  <a:lnTo>
                    <a:pt x="230" y="81"/>
                  </a:lnTo>
                  <a:lnTo>
                    <a:pt x="229" y="81"/>
                  </a:lnTo>
                  <a:lnTo>
                    <a:pt x="227" y="84"/>
                  </a:lnTo>
                  <a:lnTo>
                    <a:pt x="227" y="85"/>
                  </a:lnTo>
                  <a:lnTo>
                    <a:pt x="226" y="86"/>
                  </a:lnTo>
                  <a:lnTo>
                    <a:pt x="225" y="87"/>
                  </a:lnTo>
                  <a:lnTo>
                    <a:pt x="224" y="88"/>
                  </a:lnTo>
                  <a:lnTo>
                    <a:pt x="223" y="88"/>
                  </a:lnTo>
                  <a:lnTo>
                    <a:pt x="222" y="89"/>
                  </a:lnTo>
                  <a:lnTo>
                    <a:pt x="221" y="89"/>
                  </a:lnTo>
                  <a:lnTo>
                    <a:pt x="220" y="90"/>
                  </a:lnTo>
                  <a:lnTo>
                    <a:pt x="217" y="91"/>
                  </a:lnTo>
                  <a:lnTo>
                    <a:pt x="210" y="93"/>
                  </a:lnTo>
                  <a:lnTo>
                    <a:pt x="201" y="96"/>
                  </a:lnTo>
                  <a:lnTo>
                    <a:pt x="197" y="97"/>
                  </a:lnTo>
                  <a:lnTo>
                    <a:pt x="189" y="100"/>
                  </a:lnTo>
                  <a:lnTo>
                    <a:pt x="188" y="100"/>
                  </a:lnTo>
                  <a:lnTo>
                    <a:pt x="187" y="101"/>
                  </a:lnTo>
                  <a:lnTo>
                    <a:pt x="186" y="102"/>
                  </a:lnTo>
                  <a:lnTo>
                    <a:pt x="185" y="103"/>
                  </a:lnTo>
                  <a:lnTo>
                    <a:pt x="184" y="103"/>
                  </a:lnTo>
                  <a:lnTo>
                    <a:pt x="184" y="104"/>
                  </a:lnTo>
                  <a:lnTo>
                    <a:pt x="184" y="105"/>
                  </a:lnTo>
                  <a:lnTo>
                    <a:pt x="183" y="106"/>
                  </a:lnTo>
                  <a:lnTo>
                    <a:pt x="183" y="107"/>
                  </a:lnTo>
                  <a:lnTo>
                    <a:pt x="183" y="109"/>
                  </a:lnTo>
                  <a:lnTo>
                    <a:pt x="184" y="109"/>
                  </a:lnTo>
                  <a:lnTo>
                    <a:pt x="184" y="110"/>
                  </a:lnTo>
                  <a:lnTo>
                    <a:pt x="184" y="112"/>
                  </a:lnTo>
                  <a:lnTo>
                    <a:pt x="185" y="113"/>
                  </a:lnTo>
                  <a:lnTo>
                    <a:pt x="186" y="114"/>
                  </a:lnTo>
                  <a:lnTo>
                    <a:pt x="187" y="115"/>
                  </a:lnTo>
                  <a:lnTo>
                    <a:pt x="187" y="117"/>
                  </a:lnTo>
                  <a:lnTo>
                    <a:pt x="188" y="118"/>
                  </a:lnTo>
                  <a:lnTo>
                    <a:pt x="189" y="119"/>
                  </a:lnTo>
                  <a:lnTo>
                    <a:pt x="191" y="121"/>
                  </a:lnTo>
                  <a:lnTo>
                    <a:pt x="196" y="125"/>
                  </a:lnTo>
                  <a:lnTo>
                    <a:pt x="198" y="127"/>
                  </a:lnTo>
                  <a:lnTo>
                    <a:pt x="200" y="129"/>
                  </a:lnTo>
                  <a:lnTo>
                    <a:pt x="203" y="132"/>
                  </a:lnTo>
                  <a:lnTo>
                    <a:pt x="204" y="134"/>
                  </a:lnTo>
                  <a:lnTo>
                    <a:pt x="205" y="135"/>
                  </a:lnTo>
                  <a:lnTo>
                    <a:pt x="207" y="136"/>
                  </a:lnTo>
                  <a:lnTo>
                    <a:pt x="208" y="137"/>
                  </a:lnTo>
                  <a:lnTo>
                    <a:pt x="210" y="138"/>
                  </a:lnTo>
                  <a:lnTo>
                    <a:pt x="212" y="138"/>
                  </a:lnTo>
                  <a:lnTo>
                    <a:pt x="214" y="139"/>
                  </a:lnTo>
                  <a:lnTo>
                    <a:pt x="215" y="139"/>
                  </a:lnTo>
                  <a:lnTo>
                    <a:pt x="216" y="138"/>
                  </a:lnTo>
                  <a:lnTo>
                    <a:pt x="217" y="138"/>
                  </a:lnTo>
                  <a:lnTo>
                    <a:pt x="220" y="137"/>
                  </a:lnTo>
                  <a:lnTo>
                    <a:pt x="221" y="137"/>
                  </a:lnTo>
                  <a:lnTo>
                    <a:pt x="222" y="137"/>
                  </a:lnTo>
                  <a:lnTo>
                    <a:pt x="223" y="137"/>
                  </a:lnTo>
                  <a:lnTo>
                    <a:pt x="224" y="137"/>
                  </a:lnTo>
                  <a:lnTo>
                    <a:pt x="226" y="137"/>
                  </a:lnTo>
                  <a:lnTo>
                    <a:pt x="227" y="138"/>
                  </a:lnTo>
                  <a:lnTo>
                    <a:pt x="228" y="138"/>
                  </a:lnTo>
                  <a:lnTo>
                    <a:pt x="229" y="138"/>
                  </a:lnTo>
                  <a:lnTo>
                    <a:pt x="230" y="139"/>
                  </a:lnTo>
                  <a:lnTo>
                    <a:pt x="231" y="140"/>
                  </a:lnTo>
                  <a:lnTo>
                    <a:pt x="233" y="141"/>
                  </a:lnTo>
                  <a:lnTo>
                    <a:pt x="234" y="142"/>
                  </a:lnTo>
                  <a:lnTo>
                    <a:pt x="235" y="144"/>
                  </a:lnTo>
                  <a:lnTo>
                    <a:pt x="237" y="145"/>
                  </a:lnTo>
                  <a:lnTo>
                    <a:pt x="238" y="146"/>
                  </a:lnTo>
                  <a:lnTo>
                    <a:pt x="240" y="151"/>
                  </a:lnTo>
                  <a:lnTo>
                    <a:pt x="242" y="153"/>
                  </a:lnTo>
                  <a:lnTo>
                    <a:pt x="247" y="159"/>
                  </a:lnTo>
                  <a:lnTo>
                    <a:pt x="248" y="161"/>
                  </a:lnTo>
                  <a:lnTo>
                    <a:pt x="250" y="164"/>
                  </a:lnTo>
                  <a:lnTo>
                    <a:pt x="250" y="165"/>
                  </a:lnTo>
                  <a:lnTo>
                    <a:pt x="251" y="166"/>
                  </a:lnTo>
                  <a:lnTo>
                    <a:pt x="252" y="169"/>
                  </a:lnTo>
                  <a:lnTo>
                    <a:pt x="253" y="170"/>
                  </a:lnTo>
                  <a:lnTo>
                    <a:pt x="255" y="176"/>
                  </a:lnTo>
                  <a:lnTo>
                    <a:pt x="256" y="178"/>
                  </a:lnTo>
                  <a:lnTo>
                    <a:pt x="257" y="180"/>
                  </a:lnTo>
                  <a:lnTo>
                    <a:pt x="258" y="185"/>
                  </a:lnTo>
                  <a:lnTo>
                    <a:pt x="260" y="190"/>
                  </a:lnTo>
                  <a:lnTo>
                    <a:pt x="261" y="191"/>
                  </a:lnTo>
                  <a:lnTo>
                    <a:pt x="262" y="192"/>
                  </a:lnTo>
                  <a:lnTo>
                    <a:pt x="263" y="193"/>
                  </a:lnTo>
                  <a:lnTo>
                    <a:pt x="264" y="194"/>
                  </a:lnTo>
                  <a:lnTo>
                    <a:pt x="265" y="195"/>
                  </a:lnTo>
                  <a:lnTo>
                    <a:pt x="266" y="196"/>
                  </a:lnTo>
                  <a:lnTo>
                    <a:pt x="269" y="198"/>
                  </a:lnTo>
                  <a:lnTo>
                    <a:pt x="271" y="199"/>
                  </a:lnTo>
                  <a:lnTo>
                    <a:pt x="276" y="201"/>
                  </a:lnTo>
                  <a:lnTo>
                    <a:pt x="277" y="202"/>
                  </a:lnTo>
                  <a:lnTo>
                    <a:pt x="279" y="203"/>
                  </a:lnTo>
                  <a:lnTo>
                    <a:pt x="280" y="204"/>
                  </a:lnTo>
                  <a:lnTo>
                    <a:pt x="281" y="205"/>
                  </a:lnTo>
                  <a:lnTo>
                    <a:pt x="282" y="206"/>
                  </a:lnTo>
                  <a:lnTo>
                    <a:pt x="283" y="207"/>
                  </a:lnTo>
                  <a:lnTo>
                    <a:pt x="284" y="210"/>
                  </a:lnTo>
                  <a:lnTo>
                    <a:pt x="285" y="211"/>
                  </a:lnTo>
                  <a:lnTo>
                    <a:pt x="286" y="212"/>
                  </a:lnTo>
                  <a:lnTo>
                    <a:pt x="287" y="213"/>
                  </a:lnTo>
                  <a:lnTo>
                    <a:pt x="289" y="215"/>
                  </a:lnTo>
                  <a:lnTo>
                    <a:pt x="290" y="217"/>
                  </a:lnTo>
                  <a:lnTo>
                    <a:pt x="294" y="219"/>
                  </a:lnTo>
                  <a:lnTo>
                    <a:pt x="295" y="220"/>
                  </a:lnTo>
                  <a:lnTo>
                    <a:pt x="296" y="220"/>
                  </a:lnTo>
                  <a:lnTo>
                    <a:pt x="298" y="221"/>
                  </a:lnTo>
                  <a:lnTo>
                    <a:pt x="300" y="222"/>
                  </a:lnTo>
                  <a:lnTo>
                    <a:pt x="301" y="222"/>
                  </a:lnTo>
                  <a:lnTo>
                    <a:pt x="302" y="222"/>
                  </a:lnTo>
                  <a:lnTo>
                    <a:pt x="303" y="222"/>
                  </a:lnTo>
                  <a:lnTo>
                    <a:pt x="304" y="222"/>
                  </a:lnTo>
                  <a:lnTo>
                    <a:pt x="306" y="222"/>
                  </a:lnTo>
                  <a:lnTo>
                    <a:pt x="311" y="221"/>
                  </a:lnTo>
                  <a:lnTo>
                    <a:pt x="314" y="221"/>
                  </a:lnTo>
                  <a:lnTo>
                    <a:pt x="316" y="221"/>
                  </a:lnTo>
                  <a:lnTo>
                    <a:pt x="318" y="220"/>
                  </a:lnTo>
                  <a:lnTo>
                    <a:pt x="319" y="219"/>
                  </a:lnTo>
                  <a:lnTo>
                    <a:pt x="321" y="218"/>
                  </a:lnTo>
                  <a:lnTo>
                    <a:pt x="323" y="217"/>
                  </a:lnTo>
                  <a:lnTo>
                    <a:pt x="324" y="216"/>
                  </a:lnTo>
                  <a:lnTo>
                    <a:pt x="326" y="215"/>
                  </a:lnTo>
                  <a:lnTo>
                    <a:pt x="332" y="209"/>
                  </a:lnTo>
                  <a:lnTo>
                    <a:pt x="334" y="207"/>
                  </a:lnTo>
                  <a:lnTo>
                    <a:pt x="335" y="206"/>
                  </a:lnTo>
                  <a:lnTo>
                    <a:pt x="337" y="205"/>
                  </a:lnTo>
                  <a:lnTo>
                    <a:pt x="339" y="204"/>
                  </a:lnTo>
                  <a:lnTo>
                    <a:pt x="341" y="202"/>
                  </a:lnTo>
                  <a:lnTo>
                    <a:pt x="343" y="202"/>
                  </a:lnTo>
                  <a:lnTo>
                    <a:pt x="347" y="200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4" y="197"/>
                  </a:lnTo>
                  <a:lnTo>
                    <a:pt x="355" y="197"/>
                  </a:lnTo>
                  <a:lnTo>
                    <a:pt x="356" y="197"/>
                  </a:lnTo>
                  <a:lnTo>
                    <a:pt x="358" y="197"/>
                  </a:lnTo>
                  <a:lnTo>
                    <a:pt x="364" y="197"/>
                  </a:lnTo>
                  <a:lnTo>
                    <a:pt x="366" y="197"/>
                  </a:lnTo>
                  <a:lnTo>
                    <a:pt x="369" y="197"/>
                  </a:lnTo>
                  <a:lnTo>
                    <a:pt x="370" y="197"/>
                  </a:lnTo>
                  <a:lnTo>
                    <a:pt x="371" y="197"/>
                  </a:lnTo>
                  <a:lnTo>
                    <a:pt x="372" y="197"/>
                  </a:lnTo>
                  <a:lnTo>
                    <a:pt x="372" y="197"/>
                  </a:lnTo>
                  <a:lnTo>
                    <a:pt x="373" y="196"/>
                  </a:lnTo>
                  <a:lnTo>
                    <a:pt x="373" y="196"/>
                  </a:lnTo>
                  <a:lnTo>
                    <a:pt x="373" y="195"/>
                  </a:lnTo>
                  <a:lnTo>
                    <a:pt x="373" y="193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3" y="187"/>
                  </a:lnTo>
                  <a:lnTo>
                    <a:pt x="372" y="186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1" y="184"/>
                  </a:lnTo>
                  <a:lnTo>
                    <a:pt x="370" y="183"/>
                  </a:lnTo>
                  <a:lnTo>
                    <a:pt x="369" y="183"/>
                  </a:lnTo>
                  <a:lnTo>
                    <a:pt x="368" y="182"/>
                  </a:lnTo>
                  <a:lnTo>
                    <a:pt x="366" y="182"/>
                  </a:lnTo>
                  <a:lnTo>
                    <a:pt x="363" y="181"/>
                  </a:lnTo>
                  <a:lnTo>
                    <a:pt x="362" y="181"/>
                  </a:lnTo>
                  <a:lnTo>
                    <a:pt x="361" y="180"/>
                  </a:lnTo>
                  <a:lnTo>
                    <a:pt x="361" y="180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60" y="179"/>
                  </a:lnTo>
                  <a:lnTo>
                    <a:pt x="359" y="178"/>
                  </a:lnTo>
                  <a:lnTo>
                    <a:pt x="359" y="177"/>
                  </a:lnTo>
                  <a:lnTo>
                    <a:pt x="359" y="176"/>
                  </a:lnTo>
                  <a:lnTo>
                    <a:pt x="359" y="175"/>
                  </a:lnTo>
                  <a:lnTo>
                    <a:pt x="359" y="174"/>
                  </a:lnTo>
                  <a:lnTo>
                    <a:pt x="359" y="173"/>
                  </a:lnTo>
                  <a:lnTo>
                    <a:pt x="359" y="172"/>
                  </a:lnTo>
                  <a:lnTo>
                    <a:pt x="360" y="171"/>
                  </a:lnTo>
                  <a:lnTo>
                    <a:pt x="360" y="170"/>
                  </a:lnTo>
                  <a:lnTo>
                    <a:pt x="361" y="169"/>
                  </a:lnTo>
                  <a:lnTo>
                    <a:pt x="362" y="168"/>
                  </a:lnTo>
                  <a:lnTo>
                    <a:pt x="363" y="167"/>
                  </a:lnTo>
                  <a:lnTo>
                    <a:pt x="364" y="166"/>
                  </a:lnTo>
                  <a:lnTo>
                    <a:pt x="365" y="166"/>
                  </a:lnTo>
                  <a:lnTo>
                    <a:pt x="366" y="165"/>
                  </a:lnTo>
                  <a:lnTo>
                    <a:pt x="367" y="165"/>
                  </a:lnTo>
                  <a:lnTo>
                    <a:pt x="368" y="165"/>
                  </a:lnTo>
                  <a:lnTo>
                    <a:pt x="369" y="165"/>
                  </a:lnTo>
                  <a:lnTo>
                    <a:pt x="370" y="165"/>
                  </a:lnTo>
                  <a:lnTo>
                    <a:pt x="372" y="165"/>
                  </a:lnTo>
                  <a:lnTo>
                    <a:pt x="373" y="165"/>
                  </a:lnTo>
                  <a:lnTo>
                    <a:pt x="375" y="166"/>
                  </a:lnTo>
                  <a:lnTo>
                    <a:pt x="377" y="167"/>
                  </a:lnTo>
                  <a:lnTo>
                    <a:pt x="379" y="168"/>
                  </a:lnTo>
                  <a:lnTo>
                    <a:pt x="380" y="169"/>
                  </a:lnTo>
                  <a:lnTo>
                    <a:pt x="381" y="170"/>
                  </a:lnTo>
                  <a:lnTo>
                    <a:pt x="386" y="173"/>
                  </a:lnTo>
                  <a:lnTo>
                    <a:pt x="387" y="175"/>
                  </a:lnTo>
                  <a:lnTo>
                    <a:pt x="388" y="176"/>
                  </a:lnTo>
                  <a:lnTo>
                    <a:pt x="389" y="177"/>
                  </a:lnTo>
                  <a:lnTo>
                    <a:pt x="390" y="179"/>
                  </a:lnTo>
                  <a:lnTo>
                    <a:pt x="394" y="187"/>
                  </a:lnTo>
                  <a:lnTo>
                    <a:pt x="395" y="188"/>
                  </a:lnTo>
                  <a:lnTo>
                    <a:pt x="395" y="189"/>
                  </a:lnTo>
                  <a:lnTo>
                    <a:pt x="397" y="194"/>
                  </a:lnTo>
                  <a:lnTo>
                    <a:pt x="397" y="196"/>
                  </a:lnTo>
                  <a:lnTo>
                    <a:pt x="398" y="197"/>
                  </a:lnTo>
                  <a:lnTo>
                    <a:pt x="399" y="199"/>
                  </a:lnTo>
                  <a:lnTo>
                    <a:pt x="400" y="200"/>
                  </a:lnTo>
                  <a:lnTo>
                    <a:pt x="401" y="202"/>
                  </a:lnTo>
                  <a:lnTo>
                    <a:pt x="402" y="202"/>
                  </a:lnTo>
                  <a:lnTo>
                    <a:pt x="403" y="203"/>
                  </a:lnTo>
                  <a:lnTo>
                    <a:pt x="404" y="204"/>
                  </a:lnTo>
                  <a:lnTo>
                    <a:pt x="405" y="204"/>
                  </a:lnTo>
                  <a:lnTo>
                    <a:pt x="406" y="205"/>
                  </a:lnTo>
                  <a:lnTo>
                    <a:pt x="407" y="205"/>
                  </a:lnTo>
                  <a:lnTo>
                    <a:pt x="411" y="207"/>
                  </a:lnTo>
                  <a:lnTo>
                    <a:pt x="418" y="209"/>
                  </a:lnTo>
                  <a:lnTo>
                    <a:pt x="419" y="210"/>
                  </a:lnTo>
                  <a:lnTo>
                    <a:pt x="420" y="210"/>
                  </a:lnTo>
                  <a:lnTo>
                    <a:pt x="421" y="210"/>
                  </a:lnTo>
                  <a:lnTo>
                    <a:pt x="422" y="210"/>
                  </a:lnTo>
                  <a:lnTo>
                    <a:pt x="423" y="209"/>
                  </a:lnTo>
                  <a:lnTo>
                    <a:pt x="424" y="209"/>
                  </a:lnTo>
                  <a:lnTo>
                    <a:pt x="425" y="209"/>
                  </a:lnTo>
                  <a:lnTo>
                    <a:pt x="426" y="208"/>
                  </a:lnTo>
                  <a:lnTo>
                    <a:pt x="428" y="206"/>
                  </a:lnTo>
                  <a:lnTo>
                    <a:pt x="429" y="206"/>
                  </a:lnTo>
                  <a:lnTo>
                    <a:pt x="430" y="205"/>
                  </a:lnTo>
                  <a:lnTo>
                    <a:pt x="431" y="205"/>
                  </a:lnTo>
                  <a:lnTo>
                    <a:pt x="432" y="205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5" y="204"/>
                  </a:lnTo>
                  <a:lnTo>
                    <a:pt x="436" y="205"/>
                  </a:lnTo>
                  <a:lnTo>
                    <a:pt x="437" y="205"/>
                  </a:lnTo>
                  <a:lnTo>
                    <a:pt x="439" y="205"/>
                  </a:lnTo>
                  <a:lnTo>
                    <a:pt x="440" y="206"/>
                  </a:lnTo>
                  <a:lnTo>
                    <a:pt x="441" y="206"/>
                  </a:lnTo>
                  <a:lnTo>
                    <a:pt x="441" y="207"/>
                  </a:lnTo>
                  <a:lnTo>
                    <a:pt x="442" y="207"/>
                  </a:lnTo>
                  <a:lnTo>
                    <a:pt x="443" y="208"/>
                  </a:lnTo>
                  <a:lnTo>
                    <a:pt x="444" y="209"/>
                  </a:lnTo>
                  <a:lnTo>
                    <a:pt x="445" y="211"/>
                  </a:lnTo>
                  <a:lnTo>
                    <a:pt x="447" y="214"/>
                  </a:lnTo>
                  <a:lnTo>
                    <a:pt x="448" y="215"/>
                  </a:lnTo>
                  <a:lnTo>
                    <a:pt x="449" y="217"/>
                  </a:lnTo>
                  <a:lnTo>
                    <a:pt x="450" y="217"/>
                  </a:lnTo>
                  <a:lnTo>
                    <a:pt x="451" y="218"/>
                  </a:lnTo>
                  <a:lnTo>
                    <a:pt x="452" y="219"/>
                  </a:lnTo>
                  <a:lnTo>
                    <a:pt x="454" y="219"/>
                  </a:lnTo>
                  <a:lnTo>
                    <a:pt x="455" y="220"/>
                  </a:lnTo>
                  <a:lnTo>
                    <a:pt x="462" y="222"/>
                  </a:lnTo>
                  <a:lnTo>
                    <a:pt x="463" y="222"/>
                  </a:lnTo>
                  <a:lnTo>
                    <a:pt x="465" y="223"/>
                  </a:lnTo>
                  <a:lnTo>
                    <a:pt x="467" y="224"/>
                  </a:lnTo>
                  <a:lnTo>
                    <a:pt x="468" y="225"/>
                  </a:lnTo>
                  <a:lnTo>
                    <a:pt x="470" y="226"/>
                  </a:lnTo>
                  <a:lnTo>
                    <a:pt x="471" y="226"/>
                  </a:lnTo>
                  <a:lnTo>
                    <a:pt x="471" y="227"/>
                  </a:lnTo>
                  <a:lnTo>
                    <a:pt x="472" y="228"/>
                  </a:lnTo>
                  <a:lnTo>
                    <a:pt x="473" y="229"/>
                  </a:lnTo>
                  <a:lnTo>
                    <a:pt x="474" y="230"/>
                  </a:lnTo>
                  <a:lnTo>
                    <a:pt x="475" y="233"/>
                  </a:lnTo>
                  <a:lnTo>
                    <a:pt x="476" y="238"/>
                  </a:lnTo>
                  <a:lnTo>
                    <a:pt x="477" y="239"/>
                  </a:lnTo>
                  <a:lnTo>
                    <a:pt x="478" y="241"/>
                  </a:lnTo>
                  <a:lnTo>
                    <a:pt x="479" y="242"/>
                  </a:lnTo>
                  <a:lnTo>
                    <a:pt x="480" y="244"/>
                  </a:lnTo>
                  <a:lnTo>
                    <a:pt x="481" y="245"/>
                  </a:lnTo>
                  <a:lnTo>
                    <a:pt x="482" y="246"/>
                  </a:lnTo>
                  <a:lnTo>
                    <a:pt x="483" y="247"/>
                  </a:lnTo>
                  <a:lnTo>
                    <a:pt x="484" y="248"/>
                  </a:lnTo>
                  <a:lnTo>
                    <a:pt x="486" y="249"/>
                  </a:lnTo>
                  <a:lnTo>
                    <a:pt x="487" y="250"/>
                  </a:lnTo>
                  <a:lnTo>
                    <a:pt x="488" y="250"/>
                  </a:lnTo>
                  <a:lnTo>
                    <a:pt x="489" y="251"/>
                  </a:lnTo>
                  <a:lnTo>
                    <a:pt x="490" y="251"/>
                  </a:lnTo>
                  <a:lnTo>
                    <a:pt x="491" y="251"/>
                  </a:lnTo>
                  <a:lnTo>
                    <a:pt x="493" y="251"/>
                  </a:lnTo>
                  <a:lnTo>
                    <a:pt x="494" y="251"/>
                  </a:lnTo>
                  <a:lnTo>
                    <a:pt x="494" y="250"/>
                  </a:lnTo>
                  <a:lnTo>
                    <a:pt x="495" y="250"/>
                  </a:lnTo>
                  <a:lnTo>
                    <a:pt x="498" y="248"/>
                  </a:lnTo>
                  <a:lnTo>
                    <a:pt x="500" y="247"/>
                  </a:lnTo>
                  <a:lnTo>
                    <a:pt x="501" y="246"/>
                  </a:lnTo>
                  <a:lnTo>
                    <a:pt x="501" y="245"/>
                  </a:lnTo>
                  <a:lnTo>
                    <a:pt x="502" y="244"/>
                  </a:lnTo>
                  <a:lnTo>
                    <a:pt x="502" y="244"/>
                  </a:lnTo>
                  <a:lnTo>
                    <a:pt x="502" y="242"/>
                  </a:lnTo>
                  <a:lnTo>
                    <a:pt x="502" y="241"/>
                  </a:lnTo>
                  <a:lnTo>
                    <a:pt x="502" y="240"/>
                  </a:lnTo>
                  <a:lnTo>
                    <a:pt x="501" y="238"/>
                  </a:lnTo>
                  <a:lnTo>
                    <a:pt x="501" y="238"/>
                  </a:lnTo>
                  <a:lnTo>
                    <a:pt x="501" y="237"/>
                  </a:lnTo>
                  <a:lnTo>
                    <a:pt x="501" y="237"/>
                  </a:lnTo>
                  <a:lnTo>
                    <a:pt x="502" y="236"/>
                  </a:lnTo>
                  <a:lnTo>
                    <a:pt x="502" y="236"/>
                  </a:lnTo>
                  <a:lnTo>
                    <a:pt x="503" y="236"/>
                  </a:lnTo>
                  <a:lnTo>
                    <a:pt x="504" y="236"/>
                  </a:lnTo>
                  <a:lnTo>
                    <a:pt x="506" y="237"/>
                  </a:lnTo>
                  <a:lnTo>
                    <a:pt x="508" y="237"/>
                  </a:lnTo>
                  <a:lnTo>
                    <a:pt x="513" y="238"/>
                  </a:lnTo>
                  <a:lnTo>
                    <a:pt x="516" y="239"/>
                  </a:lnTo>
                  <a:lnTo>
                    <a:pt x="518" y="239"/>
                  </a:lnTo>
                  <a:lnTo>
                    <a:pt x="520" y="239"/>
                  </a:lnTo>
                  <a:lnTo>
                    <a:pt x="523" y="240"/>
                  </a:lnTo>
                  <a:lnTo>
                    <a:pt x="529" y="240"/>
                  </a:lnTo>
                  <a:lnTo>
                    <a:pt x="532" y="240"/>
                  </a:lnTo>
                  <a:lnTo>
                    <a:pt x="534" y="240"/>
                  </a:lnTo>
                  <a:lnTo>
                    <a:pt x="536" y="241"/>
                  </a:lnTo>
                  <a:lnTo>
                    <a:pt x="536" y="241"/>
                  </a:lnTo>
                  <a:lnTo>
                    <a:pt x="538" y="241"/>
                  </a:lnTo>
                  <a:lnTo>
                    <a:pt x="539" y="242"/>
                  </a:lnTo>
                  <a:lnTo>
                    <a:pt x="546" y="246"/>
                  </a:lnTo>
                  <a:lnTo>
                    <a:pt x="550" y="248"/>
                  </a:lnTo>
                  <a:lnTo>
                    <a:pt x="552" y="249"/>
                  </a:lnTo>
                  <a:lnTo>
                    <a:pt x="554" y="250"/>
                  </a:lnTo>
                  <a:lnTo>
                    <a:pt x="562" y="256"/>
                  </a:lnTo>
                  <a:lnTo>
                    <a:pt x="564" y="257"/>
                  </a:lnTo>
                  <a:lnTo>
                    <a:pt x="565" y="257"/>
                  </a:lnTo>
                  <a:lnTo>
                    <a:pt x="566" y="258"/>
                  </a:lnTo>
                  <a:lnTo>
                    <a:pt x="569" y="259"/>
                  </a:lnTo>
                  <a:lnTo>
                    <a:pt x="571" y="260"/>
                  </a:lnTo>
                  <a:lnTo>
                    <a:pt x="573" y="260"/>
                  </a:lnTo>
                  <a:lnTo>
                    <a:pt x="575" y="260"/>
                  </a:lnTo>
                  <a:lnTo>
                    <a:pt x="577" y="260"/>
                  </a:lnTo>
                  <a:lnTo>
                    <a:pt x="578" y="260"/>
                  </a:lnTo>
                  <a:lnTo>
                    <a:pt x="579" y="260"/>
                  </a:lnTo>
                  <a:lnTo>
                    <a:pt x="580" y="260"/>
                  </a:lnTo>
                  <a:lnTo>
                    <a:pt x="581" y="260"/>
                  </a:lnTo>
                  <a:lnTo>
                    <a:pt x="582" y="259"/>
                  </a:lnTo>
                  <a:lnTo>
                    <a:pt x="583" y="259"/>
                  </a:lnTo>
                  <a:lnTo>
                    <a:pt x="584" y="258"/>
                  </a:lnTo>
                  <a:lnTo>
                    <a:pt x="584" y="257"/>
                  </a:lnTo>
                  <a:lnTo>
                    <a:pt x="585" y="256"/>
                  </a:lnTo>
                  <a:lnTo>
                    <a:pt x="585" y="256"/>
                  </a:lnTo>
                  <a:lnTo>
                    <a:pt x="586" y="255"/>
                  </a:lnTo>
                  <a:lnTo>
                    <a:pt x="586" y="254"/>
                  </a:lnTo>
                  <a:lnTo>
                    <a:pt x="587" y="251"/>
                  </a:lnTo>
                  <a:lnTo>
                    <a:pt x="588" y="249"/>
                  </a:lnTo>
                  <a:lnTo>
                    <a:pt x="588" y="249"/>
                  </a:lnTo>
                  <a:lnTo>
                    <a:pt x="588" y="248"/>
                  </a:lnTo>
                  <a:lnTo>
                    <a:pt x="589" y="248"/>
                  </a:lnTo>
                  <a:lnTo>
                    <a:pt x="589" y="247"/>
                  </a:lnTo>
                  <a:lnTo>
                    <a:pt x="590" y="247"/>
                  </a:lnTo>
                  <a:lnTo>
                    <a:pt x="591" y="247"/>
                  </a:lnTo>
                  <a:lnTo>
                    <a:pt x="591" y="247"/>
                  </a:lnTo>
                  <a:lnTo>
                    <a:pt x="592" y="247"/>
                  </a:lnTo>
                  <a:lnTo>
                    <a:pt x="593" y="247"/>
                  </a:lnTo>
                  <a:lnTo>
                    <a:pt x="594" y="248"/>
                  </a:lnTo>
                  <a:lnTo>
                    <a:pt x="595" y="248"/>
                  </a:lnTo>
                  <a:lnTo>
                    <a:pt x="596" y="248"/>
                  </a:lnTo>
                  <a:lnTo>
                    <a:pt x="597" y="249"/>
                  </a:lnTo>
                  <a:lnTo>
                    <a:pt x="598" y="249"/>
                  </a:lnTo>
                  <a:lnTo>
                    <a:pt x="598" y="250"/>
                  </a:lnTo>
                  <a:lnTo>
                    <a:pt x="599" y="251"/>
                  </a:lnTo>
                  <a:lnTo>
                    <a:pt x="599" y="252"/>
                  </a:lnTo>
                  <a:lnTo>
                    <a:pt x="600" y="253"/>
                  </a:lnTo>
                  <a:lnTo>
                    <a:pt x="600" y="254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601" y="260"/>
                  </a:lnTo>
                  <a:lnTo>
                    <a:pt x="601" y="265"/>
                  </a:lnTo>
                  <a:lnTo>
                    <a:pt x="601" y="268"/>
                  </a:lnTo>
                  <a:lnTo>
                    <a:pt x="601" y="270"/>
                  </a:lnTo>
                  <a:lnTo>
                    <a:pt x="601" y="271"/>
                  </a:lnTo>
                  <a:lnTo>
                    <a:pt x="601" y="272"/>
                  </a:lnTo>
                  <a:lnTo>
                    <a:pt x="601" y="272"/>
                  </a:lnTo>
                  <a:lnTo>
                    <a:pt x="602" y="274"/>
                  </a:lnTo>
                  <a:lnTo>
                    <a:pt x="602" y="275"/>
                  </a:lnTo>
                  <a:lnTo>
                    <a:pt x="602" y="276"/>
                  </a:lnTo>
                  <a:lnTo>
                    <a:pt x="603" y="276"/>
                  </a:lnTo>
                  <a:lnTo>
                    <a:pt x="604" y="277"/>
                  </a:lnTo>
                  <a:lnTo>
                    <a:pt x="604" y="278"/>
                  </a:lnTo>
                  <a:lnTo>
                    <a:pt x="605" y="279"/>
                  </a:lnTo>
                  <a:lnTo>
                    <a:pt x="606" y="280"/>
                  </a:lnTo>
                  <a:lnTo>
                    <a:pt x="608" y="282"/>
                  </a:lnTo>
                  <a:lnTo>
                    <a:pt x="609" y="283"/>
                  </a:lnTo>
                  <a:lnTo>
                    <a:pt x="610" y="284"/>
                  </a:lnTo>
                  <a:lnTo>
                    <a:pt x="610" y="284"/>
                  </a:lnTo>
                  <a:lnTo>
                    <a:pt x="610" y="285"/>
                  </a:lnTo>
                  <a:lnTo>
                    <a:pt x="611" y="285"/>
                  </a:lnTo>
                  <a:lnTo>
                    <a:pt x="611" y="286"/>
                  </a:lnTo>
                  <a:lnTo>
                    <a:pt x="611" y="287"/>
                  </a:lnTo>
                  <a:lnTo>
                    <a:pt x="610" y="288"/>
                  </a:lnTo>
                  <a:lnTo>
                    <a:pt x="610" y="289"/>
                  </a:lnTo>
                  <a:lnTo>
                    <a:pt x="608" y="292"/>
                  </a:lnTo>
                  <a:lnTo>
                    <a:pt x="607" y="296"/>
                  </a:lnTo>
                  <a:lnTo>
                    <a:pt x="605" y="300"/>
                  </a:lnTo>
                  <a:lnTo>
                    <a:pt x="605" y="301"/>
                  </a:lnTo>
                  <a:lnTo>
                    <a:pt x="604" y="302"/>
                  </a:lnTo>
                  <a:lnTo>
                    <a:pt x="604" y="304"/>
                  </a:lnTo>
                  <a:lnTo>
                    <a:pt x="604" y="306"/>
                  </a:lnTo>
                  <a:lnTo>
                    <a:pt x="604" y="308"/>
                  </a:lnTo>
                  <a:lnTo>
                    <a:pt x="605" y="310"/>
                  </a:lnTo>
                  <a:lnTo>
                    <a:pt x="605" y="312"/>
                  </a:lnTo>
                  <a:lnTo>
                    <a:pt x="607" y="315"/>
                  </a:lnTo>
                  <a:lnTo>
                    <a:pt x="607" y="317"/>
                  </a:lnTo>
                  <a:lnTo>
                    <a:pt x="608" y="319"/>
                  </a:lnTo>
                  <a:lnTo>
                    <a:pt x="609" y="321"/>
                  </a:lnTo>
                  <a:lnTo>
                    <a:pt x="611" y="325"/>
                  </a:lnTo>
                  <a:lnTo>
                    <a:pt x="613" y="330"/>
                  </a:lnTo>
                  <a:lnTo>
                    <a:pt x="615" y="336"/>
                  </a:lnTo>
                  <a:lnTo>
                    <a:pt x="620" y="345"/>
                  </a:lnTo>
                  <a:lnTo>
                    <a:pt x="623" y="353"/>
                  </a:lnTo>
                  <a:lnTo>
                    <a:pt x="625" y="358"/>
                  </a:lnTo>
                  <a:lnTo>
                    <a:pt x="626" y="360"/>
                  </a:lnTo>
                  <a:lnTo>
                    <a:pt x="627" y="361"/>
                  </a:lnTo>
                  <a:lnTo>
                    <a:pt x="627" y="363"/>
                  </a:lnTo>
                  <a:lnTo>
                    <a:pt x="629" y="369"/>
                  </a:lnTo>
                  <a:lnTo>
                    <a:pt x="630" y="371"/>
                  </a:lnTo>
                  <a:lnTo>
                    <a:pt x="630" y="373"/>
                  </a:lnTo>
                  <a:lnTo>
                    <a:pt x="631" y="374"/>
                  </a:lnTo>
                  <a:lnTo>
                    <a:pt x="631" y="375"/>
                  </a:lnTo>
                  <a:lnTo>
                    <a:pt x="632" y="376"/>
                  </a:lnTo>
                  <a:lnTo>
                    <a:pt x="633" y="377"/>
                  </a:lnTo>
                  <a:lnTo>
                    <a:pt x="634" y="378"/>
                  </a:lnTo>
                  <a:lnTo>
                    <a:pt x="634" y="379"/>
                  </a:lnTo>
                  <a:lnTo>
                    <a:pt x="635" y="380"/>
                  </a:lnTo>
                  <a:lnTo>
                    <a:pt x="637" y="380"/>
                  </a:lnTo>
                  <a:lnTo>
                    <a:pt x="638" y="381"/>
                  </a:lnTo>
                  <a:lnTo>
                    <a:pt x="639" y="382"/>
                  </a:lnTo>
                  <a:lnTo>
                    <a:pt x="640" y="382"/>
                  </a:lnTo>
                  <a:lnTo>
                    <a:pt x="642" y="383"/>
                  </a:lnTo>
                  <a:lnTo>
                    <a:pt x="648" y="385"/>
                  </a:lnTo>
                  <a:lnTo>
                    <a:pt x="650" y="385"/>
                  </a:lnTo>
                  <a:lnTo>
                    <a:pt x="655" y="386"/>
                  </a:lnTo>
                  <a:lnTo>
                    <a:pt x="657" y="386"/>
                  </a:lnTo>
                  <a:lnTo>
                    <a:pt x="658" y="386"/>
                  </a:lnTo>
                  <a:lnTo>
                    <a:pt x="659" y="387"/>
                  </a:lnTo>
                  <a:lnTo>
                    <a:pt x="661" y="388"/>
                  </a:lnTo>
                  <a:lnTo>
                    <a:pt x="663" y="388"/>
                  </a:lnTo>
                  <a:lnTo>
                    <a:pt x="664" y="390"/>
                  </a:lnTo>
                  <a:lnTo>
                    <a:pt x="666" y="392"/>
                  </a:lnTo>
                  <a:lnTo>
                    <a:pt x="669" y="395"/>
                  </a:lnTo>
                  <a:lnTo>
                    <a:pt x="670" y="396"/>
                  </a:lnTo>
                  <a:lnTo>
                    <a:pt x="671" y="397"/>
                  </a:lnTo>
                  <a:lnTo>
                    <a:pt x="672" y="397"/>
                  </a:lnTo>
                  <a:lnTo>
                    <a:pt x="674" y="398"/>
                  </a:lnTo>
                  <a:lnTo>
                    <a:pt x="676" y="399"/>
                  </a:lnTo>
                  <a:lnTo>
                    <a:pt x="678" y="399"/>
                  </a:lnTo>
                  <a:lnTo>
                    <a:pt x="679" y="400"/>
                  </a:lnTo>
                  <a:lnTo>
                    <a:pt x="681" y="400"/>
                  </a:lnTo>
                  <a:lnTo>
                    <a:pt x="682" y="400"/>
                  </a:lnTo>
                  <a:lnTo>
                    <a:pt x="683" y="400"/>
                  </a:lnTo>
                  <a:lnTo>
                    <a:pt x="684" y="400"/>
                  </a:lnTo>
                  <a:lnTo>
                    <a:pt x="688" y="399"/>
                  </a:lnTo>
                  <a:lnTo>
                    <a:pt x="691" y="399"/>
                  </a:lnTo>
                  <a:lnTo>
                    <a:pt x="693" y="399"/>
                  </a:lnTo>
                  <a:lnTo>
                    <a:pt x="694" y="399"/>
                  </a:lnTo>
                  <a:lnTo>
                    <a:pt x="695" y="399"/>
                  </a:lnTo>
                  <a:lnTo>
                    <a:pt x="696" y="399"/>
                  </a:lnTo>
                  <a:lnTo>
                    <a:pt x="698" y="400"/>
                  </a:lnTo>
                  <a:lnTo>
                    <a:pt x="700" y="400"/>
                  </a:lnTo>
                  <a:lnTo>
                    <a:pt x="701" y="401"/>
                  </a:lnTo>
                  <a:lnTo>
                    <a:pt x="702" y="402"/>
                  </a:lnTo>
                  <a:lnTo>
                    <a:pt x="703" y="403"/>
                  </a:lnTo>
                  <a:lnTo>
                    <a:pt x="704" y="403"/>
                  </a:lnTo>
                  <a:lnTo>
                    <a:pt x="705" y="404"/>
                  </a:lnTo>
                  <a:lnTo>
                    <a:pt x="706" y="405"/>
                  </a:lnTo>
                  <a:lnTo>
                    <a:pt x="706" y="407"/>
                  </a:lnTo>
                  <a:lnTo>
                    <a:pt x="706" y="408"/>
                  </a:lnTo>
                  <a:lnTo>
                    <a:pt x="707" y="410"/>
                  </a:lnTo>
                  <a:lnTo>
                    <a:pt x="708" y="413"/>
                  </a:lnTo>
                  <a:lnTo>
                    <a:pt x="709" y="419"/>
                  </a:lnTo>
                  <a:lnTo>
                    <a:pt x="711" y="427"/>
                  </a:lnTo>
                  <a:lnTo>
                    <a:pt x="715" y="439"/>
                  </a:lnTo>
                  <a:lnTo>
                    <a:pt x="717" y="447"/>
                  </a:lnTo>
                  <a:lnTo>
                    <a:pt x="717" y="449"/>
                  </a:lnTo>
                  <a:lnTo>
                    <a:pt x="718" y="450"/>
                  </a:lnTo>
                  <a:lnTo>
                    <a:pt x="719" y="452"/>
                  </a:lnTo>
                  <a:lnTo>
                    <a:pt x="720" y="455"/>
                  </a:lnTo>
                  <a:lnTo>
                    <a:pt x="721" y="456"/>
                  </a:lnTo>
                  <a:lnTo>
                    <a:pt x="721" y="458"/>
                  </a:lnTo>
                  <a:lnTo>
                    <a:pt x="722" y="464"/>
                  </a:lnTo>
                  <a:lnTo>
                    <a:pt x="723" y="466"/>
                  </a:lnTo>
                  <a:lnTo>
                    <a:pt x="723" y="468"/>
                  </a:lnTo>
                  <a:lnTo>
                    <a:pt x="724" y="471"/>
                  </a:lnTo>
                  <a:lnTo>
                    <a:pt x="725" y="474"/>
                  </a:lnTo>
                  <a:lnTo>
                    <a:pt x="726" y="475"/>
                  </a:lnTo>
                  <a:lnTo>
                    <a:pt x="728" y="479"/>
                  </a:lnTo>
                  <a:lnTo>
                    <a:pt x="730" y="482"/>
                  </a:lnTo>
                  <a:lnTo>
                    <a:pt x="730" y="484"/>
                  </a:lnTo>
                  <a:lnTo>
                    <a:pt x="731" y="485"/>
                  </a:lnTo>
                  <a:lnTo>
                    <a:pt x="731" y="487"/>
                  </a:lnTo>
                  <a:lnTo>
                    <a:pt x="731" y="488"/>
                  </a:lnTo>
                  <a:lnTo>
                    <a:pt x="731" y="490"/>
                  </a:lnTo>
                  <a:lnTo>
                    <a:pt x="731" y="491"/>
                  </a:lnTo>
                  <a:lnTo>
                    <a:pt x="730" y="492"/>
                  </a:lnTo>
                  <a:lnTo>
                    <a:pt x="729" y="496"/>
                  </a:lnTo>
                  <a:lnTo>
                    <a:pt x="728" y="499"/>
                  </a:lnTo>
                  <a:lnTo>
                    <a:pt x="727" y="502"/>
                  </a:lnTo>
                  <a:lnTo>
                    <a:pt x="727" y="503"/>
                  </a:lnTo>
                  <a:lnTo>
                    <a:pt x="727" y="504"/>
                  </a:lnTo>
                  <a:lnTo>
                    <a:pt x="726" y="504"/>
                  </a:lnTo>
                  <a:lnTo>
                    <a:pt x="725" y="505"/>
                  </a:lnTo>
                  <a:lnTo>
                    <a:pt x="725" y="505"/>
                  </a:lnTo>
                  <a:lnTo>
                    <a:pt x="724" y="506"/>
                  </a:lnTo>
                  <a:lnTo>
                    <a:pt x="722" y="506"/>
                  </a:lnTo>
                  <a:lnTo>
                    <a:pt x="718" y="508"/>
                  </a:lnTo>
                  <a:lnTo>
                    <a:pt x="716" y="508"/>
                  </a:lnTo>
                  <a:lnTo>
                    <a:pt x="714" y="509"/>
                  </a:lnTo>
                  <a:lnTo>
                    <a:pt x="712" y="510"/>
                  </a:lnTo>
                  <a:lnTo>
                    <a:pt x="707" y="513"/>
                  </a:lnTo>
                  <a:lnTo>
                    <a:pt x="704" y="514"/>
                  </a:lnTo>
                  <a:lnTo>
                    <a:pt x="701" y="516"/>
                  </a:lnTo>
                  <a:lnTo>
                    <a:pt x="696" y="520"/>
                  </a:lnTo>
                  <a:lnTo>
                    <a:pt x="694" y="521"/>
                  </a:lnTo>
                  <a:lnTo>
                    <a:pt x="692" y="522"/>
                  </a:lnTo>
                  <a:lnTo>
                    <a:pt x="690" y="522"/>
                  </a:lnTo>
                  <a:lnTo>
                    <a:pt x="689" y="523"/>
                  </a:lnTo>
                  <a:lnTo>
                    <a:pt x="688" y="523"/>
                  </a:lnTo>
                  <a:lnTo>
                    <a:pt x="686" y="523"/>
                  </a:lnTo>
                  <a:lnTo>
                    <a:pt x="685" y="523"/>
                  </a:lnTo>
                  <a:lnTo>
                    <a:pt x="684" y="523"/>
                  </a:lnTo>
                  <a:lnTo>
                    <a:pt x="683" y="523"/>
                  </a:lnTo>
                  <a:lnTo>
                    <a:pt x="680" y="522"/>
                  </a:lnTo>
                  <a:lnTo>
                    <a:pt x="675" y="521"/>
                  </a:lnTo>
                  <a:lnTo>
                    <a:pt x="673" y="520"/>
                  </a:lnTo>
                  <a:lnTo>
                    <a:pt x="671" y="520"/>
                  </a:lnTo>
                  <a:lnTo>
                    <a:pt x="669" y="519"/>
                  </a:lnTo>
                  <a:lnTo>
                    <a:pt x="665" y="519"/>
                  </a:lnTo>
                  <a:lnTo>
                    <a:pt x="660" y="518"/>
                  </a:lnTo>
                  <a:lnTo>
                    <a:pt x="658" y="518"/>
                  </a:lnTo>
                  <a:lnTo>
                    <a:pt x="656" y="518"/>
                  </a:lnTo>
                  <a:lnTo>
                    <a:pt x="653" y="518"/>
                  </a:lnTo>
                  <a:lnTo>
                    <a:pt x="648" y="519"/>
                  </a:lnTo>
                  <a:lnTo>
                    <a:pt x="640" y="521"/>
                  </a:lnTo>
                  <a:lnTo>
                    <a:pt x="638" y="521"/>
                  </a:lnTo>
                  <a:lnTo>
                    <a:pt x="635" y="522"/>
                  </a:lnTo>
                  <a:lnTo>
                    <a:pt x="633" y="522"/>
                  </a:lnTo>
                  <a:lnTo>
                    <a:pt x="632" y="522"/>
                  </a:lnTo>
                  <a:lnTo>
                    <a:pt x="630" y="521"/>
                  </a:lnTo>
                  <a:lnTo>
                    <a:pt x="629" y="521"/>
                  </a:lnTo>
                  <a:lnTo>
                    <a:pt x="628" y="521"/>
                  </a:lnTo>
                  <a:lnTo>
                    <a:pt x="627" y="520"/>
                  </a:lnTo>
                  <a:lnTo>
                    <a:pt x="624" y="519"/>
                  </a:lnTo>
                  <a:lnTo>
                    <a:pt x="622" y="518"/>
                  </a:lnTo>
                  <a:lnTo>
                    <a:pt x="621" y="518"/>
                  </a:lnTo>
                  <a:lnTo>
                    <a:pt x="619" y="518"/>
                  </a:lnTo>
                  <a:lnTo>
                    <a:pt x="618" y="518"/>
                  </a:lnTo>
                  <a:lnTo>
                    <a:pt x="617" y="518"/>
                  </a:lnTo>
                  <a:lnTo>
                    <a:pt x="615" y="518"/>
                  </a:lnTo>
                  <a:lnTo>
                    <a:pt x="613" y="518"/>
                  </a:lnTo>
                  <a:lnTo>
                    <a:pt x="612" y="519"/>
                  </a:lnTo>
                  <a:lnTo>
                    <a:pt x="611" y="519"/>
                  </a:lnTo>
                  <a:lnTo>
                    <a:pt x="610" y="519"/>
                  </a:lnTo>
                  <a:lnTo>
                    <a:pt x="609" y="520"/>
                  </a:lnTo>
                  <a:lnTo>
                    <a:pt x="607" y="521"/>
                  </a:lnTo>
                  <a:lnTo>
                    <a:pt x="606" y="521"/>
                  </a:lnTo>
                  <a:lnTo>
                    <a:pt x="605" y="522"/>
                  </a:lnTo>
                  <a:lnTo>
                    <a:pt x="603" y="523"/>
                  </a:lnTo>
                  <a:lnTo>
                    <a:pt x="603" y="524"/>
                  </a:lnTo>
                  <a:lnTo>
                    <a:pt x="602" y="526"/>
                  </a:lnTo>
                  <a:lnTo>
                    <a:pt x="601" y="527"/>
                  </a:lnTo>
                  <a:lnTo>
                    <a:pt x="600" y="528"/>
                  </a:lnTo>
                  <a:lnTo>
                    <a:pt x="600" y="529"/>
                  </a:lnTo>
                  <a:lnTo>
                    <a:pt x="600" y="530"/>
                  </a:lnTo>
                  <a:lnTo>
                    <a:pt x="600" y="531"/>
                  </a:lnTo>
                  <a:lnTo>
                    <a:pt x="599" y="532"/>
                  </a:lnTo>
                  <a:lnTo>
                    <a:pt x="599" y="534"/>
                  </a:lnTo>
                  <a:lnTo>
                    <a:pt x="599" y="538"/>
                  </a:lnTo>
                  <a:lnTo>
                    <a:pt x="600" y="540"/>
                  </a:lnTo>
                  <a:lnTo>
                    <a:pt x="599" y="541"/>
                  </a:lnTo>
                  <a:lnTo>
                    <a:pt x="599" y="542"/>
                  </a:lnTo>
                  <a:lnTo>
                    <a:pt x="599" y="544"/>
                  </a:lnTo>
                  <a:lnTo>
                    <a:pt x="598" y="545"/>
                  </a:lnTo>
                  <a:lnTo>
                    <a:pt x="598" y="546"/>
                  </a:lnTo>
                  <a:lnTo>
                    <a:pt x="597" y="548"/>
                  </a:lnTo>
                  <a:lnTo>
                    <a:pt x="595" y="551"/>
                  </a:lnTo>
                  <a:lnTo>
                    <a:pt x="592" y="555"/>
                  </a:lnTo>
                  <a:lnTo>
                    <a:pt x="590" y="557"/>
                  </a:lnTo>
                  <a:lnTo>
                    <a:pt x="586" y="562"/>
                  </a:lnTo>
                  <a:lnTo>
                    <a:pt x="582" y="567"/>
                  </a:lnTo>
                  <a:lnTo>
                    <a:pt x="581" y="568"/>
                  </a:lnTo>
                  <a:lnTo>
                    <a:pt x="580" y="571"/>
                  </a:lnTo>
                  <a:lnTo>
                    <a:pt x="577" y="575"/>
                  </a:lnTo>
                  <a:lnTo>
                    <a:pt x="573" y="581"/>
                  </a:lnTo>
                  <a:lnTo>
                    <a:pt x="573" y="582"/>
                  </a:lnTo>
                  <a:lnTo>
                    <a:pt x="571" y="584"/>
                  </a:lnTo>
                  <a:lnTo>
                    <a:pt x="570" y="585"/>
                  </a:lnTo>
                  <a:lnTo>
                    <a:pt x="569" y="587"/>
                  </a:lnTo>
                  <a:lnTo>
                    <a:pt x="567" y="588"/>
                  </a:lnTo>
                  <a:lnTo>
                    <a:pt x="566" y="589"/>
                  </a:lnTo>
                  <a:lnTo>
                    <a:pt x="564" y="590"/>
                  </a:lnTo>
                  <a:lnTo>
                    <a:pt x="562" y="591"/>
                  </a:lnTo>
                  <a:lnTo>
                    <a:pt x="561" y="592"/>
                  </a:lnTo>
                  <a:lnTo>
                    <a:pt x="559" y="592"/>
                  </a:lnTo>
                  <a:lnTo>
                    <a:pt x="558" y="593"/>
                  </a:lnTo>
                  <a:lnTo>
                    <a:pt x="556" y="593"/>
                  </a:lnTo>
                  <a:lnTo>
                    <a:pt x="555" y="593"/>
                  </a:lnTo>
                  <a:lnTo>
                    <a:pt x="553" y="593"/>
                  </a:lnTo>
                  <a:lnTo>
                    <a:pt x="551" y="593"/>
                  </a:lnTo>
                  <a:lnTo>
                    <a:pt x="550" y="593"/>
                  </a:lnTo>
                  <a:lnTo>
                    <a:pt x="544" y="593"/>
                  </a:lnTo>
                  <a:lnTo>
                    <a:pt x="544" y="593"/>
                  </a:lnTo>
                  <a:lnTo>
                    <a:pt x="544" y="593"/>
                  </a:lnTo>
                  <a:lnTo>
                    <a:pt x="543" y="593"/>
                  </a:lnTo>
                  <a:lnTo>
                    <a:pt x="543" y="593"/>
                  </a:lnTo>
                  <a:lnTo>
                    <a:pt x="541" y="592"/>
                  </a:lnTo>
                  <a:lnTo>
                    <a:pt x="540" y="592"/>
                  </a:lnTo>
                  <a:lnTo>
                    <a:pt x="538" y="591"/>
                  </a:lnTo>
                  <a:lnTo>
                    <a:pt x="537" y="590"/>
                  </a:lnTo>
                  <a:lnTo>
                    <a:pt x="535" y="589"/>
                  </a:lnTo>
                  <a:lnTo>
                    <a:pt x="534" y="588"/>
                  </a:lnTo>
                  <a:lnTo>
                    <a:pt x="533" y="587"/>
                  </a:lnTo>
                  <a:lnTo>
                    <a:pt x="533" y="586"/>
                  </a:lnTo>
                  <a:lnTo>
                    <a:pt x="532" y="585"/>
                  </a:lnTo>
                  <a:lnTo>
                    <a:pt x="531" y="584"/>
                  </a:lnTo>
                  <a:lnTo>
                    <a:pt x="531" y="583"/>
                  </a:lnTo>
                  <a:lnTo>
                    <a:pt x="530" y="581"/>
                  </a:lnTo>
                  <a:lnTo>
                    <a:pt x="528" y="575"/>
                  </a:lnTo>
                  <a:lnTo>
                    <a:pt x="527" y="574"/>
                  </a:lnTo>
                  <a:lnTo>
                    <a:pt x="526" y="573"/>
                  </a:lnTo>
                  <a:lnTo>
                    <a:pt x="526" y="572"/>
                  </a:lnTo>
                  <a:lnTo>
                    <a:pt x="525" y="571"/>
                  </a:lnTo>
                  <a:lnTo>
                    <a:pt x="522" y="567"/>
                  </a:lnTo>
                  <a:lnTo>
                    <a:pt x="521" y="565"/>
                  </a:lnTo>
                  <a:lnTo>
                    <a:pt x="520" y="565"/>
                  </a:lnTo>
                  <a:lnTo>
                    <a:pt x="519" y="564"/>
                  </a:lnTo>
                  <a:lnTo>
                    <a:pt x="517" y="562"/>
                  </a:lnTo>
                  <a:lnTo>
                    <a:pt x="510" y="557"/>
                  </a:lnTo>
                  <a:lnTo>
                    <a:pt x="508" y="556"/>
                  </a:lnTo>
                  <a:lnTo>
                    <a:pt x="507" y="555"/>
                  </a:lnTo>
                  <a:lnTo>
                    <a:pt x="506" y="554"/>
                  </a:lnTo>
                  <a:lnTo>
                    <a:pt x="505" y="552"/>
                  </a:lnTo>
                  <a:lnTo>
                    <a:pt x="504" y="551"/>
                  </a:lnTo>
                  <a:lnTo>
                    <a:pt x="503" y="549"/>
                  </a:lnTo>
                  <a:lnTo>
                    <a:pt x="501" y="547"/>
                  </a:lnTo>
                  <a:lnTo>
                    <a:pt x="498" y="542"/>
                  </a:lnTo>
                  <a:lnTo>
                    <a:pt x="498" y="541"/>
                  </a:lnTo>
                  <a:lnTo>
                    <a:pt x="497" y="539"/>
                  </a:lnTo>
                  <a:lnTo>
                    <a:pt x="496" y="538"/>
                  </a:lnTo>
                  <a:lnTo>
                    <a:pt x="495" y="537"/>
                  </a:lnTo>
                  <a:lnTo>
                    <a:pt x="494" y="536"/>
                  </a:lnTo>
                  <a:lnTo>
                    <a:pt x="492" y="536"/>
                  </a:lnTo>
                  <a:lnTo>
                    <a:pt x="490" y="535"/>
                  </a:lnTo>
                  <a:lnTo>
                    <a:pt x="489" y="535"/>
                  </a:lnTo>
                  <a:lnTo>
                    <a:pt x="488" y="535"/>
                  </a:lnTo>
                  <a:lnTo>
                    <a:pt x="486" y="535"/>
                  </a:lnTo>
                  <a:lnTo>
                    <a:pt x="486" y="535"/>
                  </a:lnTo>
                  <a:lnTo>
                    <a:pt x="484" y="535"/>
                  </a:lnTo>
                  <a:lnTo>
                    <a:pt x="479" y="536"/>
                  </a:lnTo>
                  <a:lnTo>
                    <a:pt x="478" y="536"/>
                  </a:lnTo>
                  <a:lnTo>
                    <a:pt x="476" y="537"/>
                  </a:lnTo>
                  <a:lnTo>
                    <a:pt x="475" y="537"/>
                  </a:lnTo>
                  <a:lnTo>
                    <a:pt x="474" y="537"/>
                  </a:lnTo>
                  <a:lnTo>
                    <a:pt x="472" y="537"/>
                  </a:lnTo>
                  <a:lnTo>
                    <a:pt x="468" y="536"/>
                  </a:lnTo>
                  <a:lnTo>
                    <a:pt x="466" y="536"/>
                  </a:lnTo>
                  <a:lnTo>
                    <a:pt x="458" y="534"/>
                  </a:lnTo>
                  <a:lnTo>
                    <a:pt x="456" y="534"/>
                  </a:lnTo>
                  <a:lnTo>
                    <a:pt x="455" y="533"/>
                  </a:lnTo>
                  <a:lnTo>
                    <a:pt x="453" y="532"/>
                  </a:lnTo>
                  <a:lnTo>
                    <a:pt x="451" y="532"/>
                  </a:lnTo>
                  <a:lnTo>
                    <a:pt x="450" y="531"/>
                  </a:lnTo>
                  <a:lnTo>
                    <a:pt x="448" y="530"/>
                  </a:lnTo>
                  <a:lnTo>
                    <a:pt x="443" y="526"/>
                  </a:lnTo>
                  <a:lnTo>
                    <a:pt x="441" y="525"/>
                  </a:lnTo>
                  <a:lnTo>
                    <a:pt x="440" y="524"/>
                  </a:lnTo>
                  <a:lnTo>
                    <a:pt x="438" y="523"/>
                  </a:lnTo>
                  <a:lnTo>
                    <a:pt x="437" y="522"/>
                  </a:lnTo>
                  <a:lnTo>
                    <a:pt x="435" y="522"/>
                  </a:lnTo>
                  <a:lnTo>
                    <a:pt x="433" y="522"/>
                  </a:lnTo>
                  <a:lnTo>
                    <a:pt x="429" y="522"/>
                  </a:lnTo>
                  <a:lnTo>
                    <a:pt x="427" y="521"/>
                  </a:lnTo>
                  <a:lnTo>
                    <a:pt x="426" y="521"/>
                  </a:lnTo>
                  <a:lnTo>
                    <a:pt x="421" y="520"/>
                  </a:lnTo>
                  <a:lnTo>
                    <a:pt x="420" y="520"/>
                  </a:lnTo>
                  <a:lnTo>
                    <a:pt x="419" y="519"/>
                  </a:lnTo>
                  <a:lnTo>
                    <a:pt x="416" y="519"/>
                  </a:lnTo>
                  <a:lnTo>
                    <a:pt x="411" y="519"/>
                  </a:lnTo>
                  <a:lnTo>
                    <a:pt x="407" y="520"/>
                  </a:lnTo>
                  <a:lnTo>
                    <a:pt x="403" y="520"/>
                  </a:lnTo>
                  <a:lnTo>
                    <a:pt x="397" y="521"/>
                  </a:lnTo>
                  <a:lnTo>
                    <a:pt x="394" y="522"/>
                  </a:lnTo>
                  <a:lnTo>
                    <a:pt x="389" y="524"/>
                  </a:lnTo>
                  <a:lnTo>
                    <a:pt x="379" y="527"/>
                  </a:lnTo>
                  <a:lnTo>
                    <a:pt x="376" y="527"/>
                  </a:lnTo>
                  <a:lnTo>
                    <a:pt x="374" y="528"/>
                  </a:lnTo>
                  <a:lnTo>
                    <a:pt x="373" y="528"/>
                  </a:lnTo>
                  <a:lnTo>
                    <a:pt x="372" y="528"/>
                  </a:lnTo>
                  <a:lnTo>
                    <a:pt x="370" y="528"/>
                  </a:lnTo>
                  <a:lnTo>
                    <a:pt x="369" y="527"/>
                  </a:lnTo>
                  <a:lnTo>
                    <a:pt x="368" y="527"/>
                  </a:lnTo>
                  <a:lnTo>
                    <a:pt x="367" y="526"/>
                  </a:lnTo>
                  <a:lnTo>
                    <a:pt x="367" y="526"/>
                  </a:lnTo>
                  <a:lnTo>
                    <a:pt x="366" y="525"/>
                  </a:lnTo>
                  <a:lnTo>
                    <a:pt x="365" y="524"/>
                  </a:lnTo>
                  <a:lnTo>
                    <a:pt x="365" y="523"/>
                  </a:lnTo>
                  <a:lnTo>
                    <a:pt x="362" y="519"/>
                  </a:lnTo>
                  <a:lnTo>
                    <a:pt x="362" y="518"/>
                  </a:lnTo>
                  <a:lnTo>
                    <a:pt x="361" y="517"/>
                  </a:lnTo>
                  <a:lnTo>
                    <a:pt x="360" y="516"/>
                  </a:lnTo>
                  <a:lnTo>
                    <a:pt x="358" y="514"/>
                  </a:lnTo>
                  <a:lnTo>
                    <a:pt x="357" y="513"/>
                  </a:lnTo>
                  <a:lnTo>
                    <a:pt x="355" y="512"/>
                  </a:lnTo>
                  <a:lnTo>
                    <a:pt x="353" y="511"/>
                  </a:lnTo>
                  <a:lnTo>
                    <a:pt x="351" y="510"/>
                  </a:lnTo>
                  <a:lnTo>
                    <a:pt x="349" y="510"/>
                  </a:lnTo>
                  <a:lnTo>
                    <a:pt x="347" y="509"/>
                  </a:lnTo>
                  <a:lnTo>
                    <a:pt x="344" y="508"/>
                  </a:lnTo>
                  <a:lnTo>
                    <a:pt x="342" y="508"/>
                  </a:lnTo>
                  <a:lnTo>
                    <a:pt x="340" y="508"/>
                  </a:lnTo>
                  <a:lnTo>
                    <a:pt x="339" y="508"/>
                  </a:lnTo>
                  <a:lnTo>
                    <a:pt x="339" y="508"/>
                  </a:lnTo>
                  <a:lnTo>
                    <a:pt x="338" y="508"/>
                  </a:lnTo>
                  <a:lnTo>
                    <a:pt x="338" y="508"/>
                  </a:lnTo>
                  <a:lnTo>
                    <a:pt x="336" y="509"/>
                  </a:lnTo>
                  <a:lnTo>
                    <a:pt x="335" y="509"/>
                  </a:lnTo>
                  <a:lnTo>
                    <a:pt x="333" y="509"/>
                  </a:lnTo>
                  <a:lnTo>
                    <a:pt x="333" y="509"/>
                  </a:lnTo>
                  <a:lnTo>
                    <a:pt x="332" y="509"/>
                  </a:lnTo>
                  <a:lnTo>
                    <a:pt x="331" y="508"/>
                  </a:lnTo>
                  <a:lnTo>
                    <a:pt x="330" y="505"/>
                  </a:lnTo>
                  <a:lnTo>
                    <a:pt x="328" y="500"/>
                  </a:lnTo>
                  <a:lnTo>
                    <a:pt x="327" y="498"/>
                  </a:lnTo>
                  <a:lnTo>
                    <a:pt x="326" y="496"/>
                  </a:lnTo>
                  <a:lnTo>
                    <a:pt x="324" y="495"/>
                  </a:lnTo>
                  <a:lnTo>
                    <a:pt x="324" y="494"/>
                  </a:lnTo>
                  <a:lnTo>
                    <a:pt x="323" y="494"/>
                  </a:lnTo>
                  <a:lnTo>
                    <a:pt x="323" y="494"/>
                  </a:lnTo>
                  <a:lnTo>
                    <a:pt x="322" y="494"/>
                  </a:lnTo>
                  <a:lnTo>
                    <a:pt x="322" y="494"/>
                  </a:lnTo>
                  <a:lnTo>
                    <a:pt x="321" y="494"/>
                  </a:lnTo>
                  <a:lnTo>
                    <a:pt x="320" y="494"/>
                  </a:lnTo>
                  <a:lnTo>
                    <a:pt x="318" y="494"/>
                  </a:lnTo>
                  <a:lnTo>
                    <a:pt x="317" y="494"/>
                  </a:lnTo>
                  <a:lnTo>
                    <a:pt x="316" y="495"/>
                  </a:lnTo>
                  <a:lnTo>
                    <a:pt x="315" y="496"/>
                  </a:lnTo>
                  <a:lnTo>
                    <a:pt x="313" y="497"/>
                  </a:lnTo>
                  <a:lnTo>
                    <a:pt x="310" y="500"/>
                  </a:lnTo>
                  <a:lnTo>
                    <a:pt x="309" y="500"/>
                  </a:lnTo>
                  <a:lnTo>
                    <a:pt x="309" y="501"/>
                  </a:lnTo>
                  <a:lnTo>
                    <a:pt x="308" y="501"/>
                  </a:lnTo>
                  <a:lnTo>
                    <a:pt x="307" y="501"/>
                  </a:lnTo>
                  <a:lnTo>
                    <a:pt x="307" y="500"/>
                  </a:lnTo>
                  <a:lnTo>
                    <a:pt x="306" y="500"/>
                  </a:lnTo>
                  <a:lnTo>
                    <a:pt x="305" y="499"/>
                  </a:lnTo>
                  <a:lnTo>
                    <a:pt x="305" y="498"/>
                  </a:lnTo>
                  <a:lnTo>
                    <a:pt x="304" y="497"/>
                  </a:lnTo>
                  <a:lnTo>
                    <a:pt x="304" y="495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3"/>
                  </a:lnTo>
                  <a:lnTo>
                    <a:pt x="304" y="491"/>
                  </a:lnTo>
                  <a:lnTo>
                    <a:pt x="305" y="490"/>
                  </a:lnTo>
                  <a:lnTo>
                    <a:pt x="306" y="488"/>
                  </a:lnTo>
                  <a:lnTo>
                    <a:pt x="306" y="487"/>
                  </a:lnTo>
                  <a:lnTo>
                    <a:pt x="306" y="486"/>
                  </a:lnTo>
                  <a:lnTo>
                    <a:pt x="306" y="485"/>
                  </a:lnTo>
                  <a:lnTo>
                    <a:pt x="306" y="485"/>
                  </a:lnTo>
                  <a:lnTo>
                    <a:pt x="306" y="484"/>
                  </a:lnTo>
                  <a:lnTo>
                    <a:pt x="306" y="482"/>
                  </a:lnTo>
                  <a:lnTo>
                    <a:pt x="305" y="481"/>
                  </a:lnTo>
                  <a:lnTo>
                    <a:pt x="303" y="477"/>
                  </a:lnTo>
                  <a:lnTo>
                    <a:pt x="301" y="474"/>
                  </a:lnTo>
                  <a:lnTo>
                    <a:pt x="299" y="471"/>
                  </a:lnTo>
                  <a:lnTo>
                    <a:pt x="296" y="468"/>
                  </a:lnTo>
                  <a:lnTo>
                    <a:pt x="295" y="466"/>
                  </a:lnTo>
                  <a:lnTo>
                    <a:pt x="292" y="463"/>
                  </a:lnTo>
                  <a:lnTo>
                    <a:pt x="287" y="458"/>
                  </a:lnTo>
                  <a:lnTo>
                    <a:pt x="285" y="457"/>
                  </a:lnTo>
                  <a:lnTo>
                    <a:pt x="283" y="455"/>
                  </a:lnTo>
                  <a:lnTo>
                    <a:pt x="273" y="447"/>
                  </a:lnTo>
                  <a:lnTo>
                    <a:pt x="272" y="447"/>
                  </a:lnTo>
                  <a:lnTo>
                    <a:pt x="271" y="446"/>
                  </a:lnTo>
                  <a:lnTo>
                    <a:pt x="270" y="445"/>
                  </a:lnTo>
                  <a:lnTo>
                    <a:pt x="269" y="444"/>
                  </a:lnTo>
                  <a:lnTo>
                    <a:pt x="268" y="441"/>
                  </a:lnTo>
                  <a:lnTo>
                    <a:pt x="267" y="440"/>
                  </a:lnTo>
                  <a:lnTo>
                    <a:pt x="265" y="436"/>
                  </a:lnTo>
                  <a:lnTo>
                    <a:pt x="264" y="434"/>
                  </a:lnTo>
                  <a:lnTo>
                    <a:pt x="263" y="433"/>
                  </a:lnTo>
                  <a:lnTo>
                    <a:pt x="262" y="431"/>
                  </a:lnTo>
                  <a:lnTo>
                    <a:pt x="260" y="429"/>
                  </a:lnTo>
                  <a:lnTo>
                    <a:pt x="259" y="427"/>
                  </a:lnTo>
                  <a:lnTo>
                    <a:pt x="258" y="426"/>
                  </a:lnTo>
                  <a:lnTo>
                    <a:pt x="256" y="425"/>
                  </a:lnTo>
                  <a:lnTo>
                    <a:pt x="255" y="425"/>
                  </a:lnTo>
                  <a:lnTo>
                    <a:pt x="255" y="424"/>
                  </a:lnTo>
                  <a:lnTo>
                    <a:pt x="254" y="424"/>
                  </a:lnTo>
                  <a:lnTo>
                    <a:pt x="254" y="424"/>
                  </a:lnTo>
                  <a:lnTo>
                    <a:pt x="253" y="424"/>
                  </a:lnTo>
                  <a:lnTo>
                    <a:pt x="252" y="424"/>
                  </a:lnTo>
                  <a:lnTo>
                    <a:pt x="252" y="425"/>
                  </a:lnTo>
                  <a:lnTo>
                    <a:pt x="251" y="425"/>
                  </a:lnTo>
                  <a:lnTo>
                    <a:pt x="249" y="426"/>
                  </a:lnTo>
                  <a:lnTo>
                    <a:pt x="249" y="427"/>
                  </a:lnTo>
                  <a:lnTo>
                    <a:pt x="248" y="427"/>
                  </a:lnTo>
                  <a:lnTo>
                    <a:pt x="247" y="427"/>
                  </a:lnTo>
                  <a:lnTo>
                    <a:pt x="246" y="427"/>
                  </a:lnTo>
                  <a:lnTo>
                    <a:pt x="245" y="427"/>
                  </a:lnTo>
                  <a:lnTo>
                    <a:pt x="244" y="427"/>
                  </a:lnTo>
                  <a:lnTo>
                    <a:pt x="243" y="427"/>
                  </a:lnTo>
                  <a:lnTo>
                    <a:pt x="241" y="426"/>
                  </a:lnTo>
                  <a:lnTo>
                    <a:pt x="240" y="425"/>
                  </a:lnTo>
                  <a:lnTo>
                    <a:pt x="238" y="424"/>
                  </a:lnTo>
                  <a:lnTo>
                    <a:pt x="237" y="423"/>
                  </a:lnTo>
                  <a:lnTo>
                    <a:pt x="235" y="422"/>
                  </a:lnTo>
                  <a:lnTo>
                    <a:pt x="234" y="421"/>
                  </a:lnTo>
                  <a:lnTo>
                    <a:pt x="234" y="420"/>
                  </a:lnTo>
                  <a:lnTo>
                    <a:pt x="233" y="419"/>
                  </a:lnTo>
                  <a:lnTo>
                    <a:pt x="232" y="418"/>
                  </a:lnTo>
                  <a:lnTo>
                    <a:pt x="231" y="416"/>
                  </a:lnTo>
                  <a:lnTo>
                    <a:pt x="231" y="414"/>
                  </a:lnTo>
                  <a:lnTo>
                    <a:pt x="230" y="412"/>
                  </a:lnTo>
                  <a:lnTo>
                    <a:pt x="230" y="410"/>
                  </a:lnTo>
                  <a:lnTo>
                    <a:pt x="230" y="408"/>
                  </a:lnTo>
                  <a:lnTo>
                    <a:pt x="229" y="406"/>
                  </a:lnTo>
                  <a:lnTo>
                    <a:pt x="229" y="404"/>
                  </a:lnTo>
                  <a:lnTo>
                    <a:pt x="230" y="403"/>
                  </a:lnTo>
                  <a:lnTo>
                    <a:pt x="230" y="401"/>
                  </a:lnTo>
                  <a:lnTo>
                    <a:pt x="230" y="400"/>
                  </a:lnTo>
                  <a:lnTo>
                    <a:pt x="230" y="397"/>
                  </a:lnTo>
                  <a:lnTo>
                    <a:pt x="232" y="391"/>
                  </a:lnTo>
                  <a:lnTo>
                    <a:pt x="232" y="390"/>
                  </a:lnTo>
                  <a:lnTo>
                    <a:pt x="232" y="388"/>
                  </a:lnTo>
                  <a:lnTo>
                    <a:pt x="232" y="387"/>
                  </a:lnTo>
                  <a:lnTo>
                    <a:pt x="233" y="385"/>
                  </a:lnTo>
                  <a:lnTo>
                    <a:pt x="232" y="383"/>
                  </a:lnTo>
                  <a:lnTo>
                    <a:pt x="232" y="382"/>
                  </a:lnTo>
                  <a:lnTo>
                    <a:pt x="232" y="380"/>
                  </a:lnTo>
                  <a:lnTo>
                    <a:pt x="231" y="377"/>
                  </a:lnTo>
                  <a:lnTo>
                    <a:pt x="231" y="375"/>
                  </a:lnTo>
                  <a:lnTo>
                    <a:pt x="230" y="373"/>
                  </a:lnTo>
                  <a:lnTo>
                    <a:pt x="229" y="372"/>
                  </a:lnTo>
                  <a:lnTo>
                    <a:pt x="229" y="371"/>
                  </a:lnTo>
                  <a:lnTo>
                    <a:pt x="228" y="369"/>
                  </a:lnTo>
                  <a:lnTo>
                    <a:pt x="227" y="368"/>
                  </a:lnTo>
                  <a:lnTo>
                    <a:pt x="226" y="368"/>
                  </a:lnTo>
                  <a:lnTo>
                    <a:pt x="225" y="368"/>
                  </a:lnTo>
                  <a:lnTo>
                    <a:pt x="225" y="367"/>
                  </a:lnTo>
                  <a:lnTo>
                    <a:pt x="224" y="367"/>
                  </a:lnTo>
                  <a:lnTo>
                    <a:pt x="223" y="367"/>
                  </a:lnTo>
                  <a:lnTo>
                    <a:pt x="222" y="367"/>
                  </a:lnTo>
                  <a:lnTo>
                    <a:pt x="222" y="367"/>
                  </a:lnTo>
                  <a:lnTo>
                    <a:pt x="221" y="367"/>
                  </a:lnTo>
                  <a:lnTo>
                    <a:pt x="217" y="368"/>
                  </a:lnTo>
                  <a:lnTo>
                    <a:pt x="215" y="368"/>
                  </a:lnTo>
                  <a:lnTo>
                    <a:pt x="208" y="371"/>
                  </a:lnTo>
                  <a:lnTo>
                    <a:pt x="206" y="371"/>
                  </a:lnTo>
                  <a:lnTo>
                    <a:pt x="204" y="372"/>
                  </a:lnTo>
                  <a:lnTo>
                    <a:pt x="201" y="373"/>
                  </a:lnTo>
                  <a:lnTo>
                    <a:pt x="198" y="375"/>
                  </a:lnTo>
                  <a:lnTo>
                    <a:pt x="197" y="375"/>
                  </a:lnTo>
                  <a:lnTo>
                    <a:pt x="196" y="375"/>
                  </a:lnTo>
                  <a:lnTo>
                    <a:pt x="195" y="375"/>
                  </a:lnTo>
                  <a:lnTo>
                    <a:pt x="194" y="375"/>
                  </a:lnTo>
                  <a:lnTo>
                    <a:pt x="193" y="375"/>
                  </a:lnTo>
                  <a:lnTo>
                    <a:pt x="188" y="374"/>
                  </a:lnTo>
                  <a:lnTo>
                    <a:pt x="187" y="374"/>
                  </a:lnTo>
                  <a:lnTo>
                    <a:pt x="186" y="374"/>
                  </a:lnTo>
                  <a:lnTo>
                    <a:pt x="183" y="373"/>
                  </a:lnTo>
                  <a:lnTo>
                    <a:pt x="177" y="370"/>
                  </a:lnTo>
                  <a:lnTo>
                    <a:pt x="176" y="369"/>
                  </a:lnTo>
                  <a:lnTo>
                    <a:pt x="174" y="368"/>
                  </a:lnTo>
                  <a:lnTo>
                    <a:pt x="173" y="367"/>
                  </a:lnTo>
                  <a:lnTo>
                    <a:pt x="171" y="365"/>
                  </a:lnTo>
                  <a:lnTo>
                    <a:pt x="169" y="364"/>
                  </a:lnTo>
                  <a:lnTo>
                    <a:pt x="168" y="363"/>
                  </a:lnTo>
                  <a:lnTo>
                    <a:pt x="167" y="362"/>
                  </a:lnTo>
                  <a:lnTo>
                    <a:pt x="164" y="361"/>
                  </a:lnTo>
                  <a:lnTo>
                    <a:pt x="164" y="361"/>
                  </a:lnTo>
                  <a:lnTo>
                    <a:pt x="162" y="360"/>
                  </a:lnTo>
                  <a:lnTo>
                    <a:pt x="161" y="359"/>
                  </a:lnTo>
                  <a:lnTo>
                    <a:pt x="160" y="358"/>
                  </a:lnTo>
                  <a:lnTo>
                    <a:pt x="159" y="357"/>
                  </a:lnTo>
                  <a:lnTo>
                    <a:pt x="158" y="355"/>
                  </a:lnTo>
                  <a:lnTo>
                    <a:pt x="157" y="353"/>
                  </a:lnTo>
                  <a:lnTo>
                    <a:pt x="156" y="351"/>
                  </a:lnTo>
                  <a:lnTo>
                    <a:pt x="155" y="350"/>
                  </a:lnTo>
                  <a:lnTo>
                    <a:pt x="151" y="346"/>
                  </a:lnTo>
                  <a:lnTo>
                    <a:pt x="150" y="345"/>
                  </a:lnTo>
                  <a:lnTo>
                    <a:pt x="150" y="344"/>
                  </a:lnTo>
                  <a:lnTo>
                    <a:pt x="149" y="343"/>
                  </a:lnTo>
                  <a:lnTo>
                    <a:pt x="149" y="342"/>
                  </a:lnTo>
                  <a:lnTo>
                    <a:pt x="149" y="340"/>
                  </a:lnTo>
                  <a:lnTo>
                    <a:pt x="148" y="338"/>
                  </a:lnTo>
                  <a:lnTo>
                    <a:pt x="148" y="337"/>
                  </a:lnTo>
                  <a:lnTo>
                    <a:pt x="148" y="336"/>
                  </a:lnTo>
                  <a:lnTo>
                    <a:pt x="148" y="335"/>
                  </a:lnTo>
                  <a:lnTo>
                    <a:pt x="147" y="334"/>
                  </a:lnTo>
                  <a:lnTo>
                    <a:pt x="146" y="333"/>
                  </a:lnTo>
                  <a:lnTo>
                    <a:pt x="146" y="332"/>
                  </a:lnTo>
                  <a:lnTo>
                    <a:pt x="144" y="328"/>
                  </a:lnTo>
                  <a:lnTo>
                    <a:pt x="143" y="327"/>
                  </a:lnTo>
                  <a:lnTo>
                    <a:pt x="142" y="324"/>
                  </a:lnTo>
                  <a:lnTo>
                    <a:pt x="142" y="323"/>
                  </a:lnTo>
                  <a:lnTo>
                    <a:pt x="141" y="321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5"/>
                  </a:lnTo>
                  <a:lnTo>
                    <a:pt x="141" y="313"/>
                  </a:lnTo>
                  <a:lnTo>
                    <a:pt x="140" y="311"/>
                  </a:lnTo>
                  <a:lnTo>
                    <a:pt x="139" y="309"/>
                  </a:lnTo>
                  <a:lnTo>
                    <a:pt x="137" y="305"/>
                  </a:lnTo>
                  <a:lnTo>
                    <a:pt x="135" y="302"/>
                  </a:lnTo>
                  <a:lnTo>
                    <a:pt x="135" y="301"/>
                  </a:lnTo>
                  <a:lnTo>
                    <a:pt x="134" y="300"/>
                  </a:lnTo>
                  <a:lnTo>
                    <a:pt x="134" y="300"/>
                  </a:lnTo>
                  <a:lnTo>
                    <a:pt x="134" y="299"/>
                  </a:lnTo>
                  <a:lnTo>
                    <a:pt x="133" y="299"/>
                  </a:lnTo>
                  <a:lnTo>
                    <a:pt x="131" y="299"/>
                  </a:lnTo>
                  <a:lnTo>
                    <a:pt x="130" y="299"/>
                  </a:lnTo>
                  <a:lnTo>
                    <a:pt x="129" y="299"/>
                  </a:lnTo>
                  <a:lnTo>
                    <a:pt x="128" y="299"/>
                  </a:lnTo>
                  <a:lnTo>
                    <a:pt x="128" y="300"/>
                  </a:lnTo>
                  <a:lnTo>
                    <a:pt x="127" y="300"/>
                  </a:lnTo>
                  <a:lnTo>
                    <a:pt x="127" y="301"/>
                  </a:lnTo>
                  <a:lnTo>
                    <a:pt x="127" y="302"/>
                  </a:lnTo>
                  <a:lnTo>
                    <a:pt x="127" y="303"/>
                  </a:lnTo>
                  <a:lnTo>
                    <a:pt x="127" y="305"/>
                  </a:lnTo>
                  <a:lnTo>
                    <a:pt x="129" y="315"/>
                  </a:lnTo>
                  <a:lnTo>
                    <a:pt x="130" y="316"/>
                  </a:lnTo>
                  <a:lnTo>
                    <a:pt x="130" y="317"/>
                  </a:lnTo>
                  <a:lnTo>
                    <a:pt x="130" y="319"/>
                  </a:lnTo>
                  <a:lnTo>
                    <a:pt x="130" y="320"/>
                  </a:lnTo>
                  <a:lnTo>
                    <a:pt x="129" y="321"/>
                  </a:lnTo>
                  <a:lnTo>
                    <a:pt x="129" y="321"/>
                  </a:lnTo>
                  <a:lnTo>
                    <a:pt x="129" y="322"/>
                  </a:lnTo>
                  <a:lnTo>
                    <a:pt x="128" y="323"/>
                  </a:lnTo>
                  <a:lnTo>
                    <a:pt x="126" y="324"/>
                  </a:lnTo>
                  <a:lnTo>
                    <a:pt x="126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2" y="326"/>
                  </a:lnTo>
                  <a:lnTo>
                    <a:pt x="121" y="326"/>
                  </a:lnTo>
                  <a:lnTo>
                    <a:pt x="120" y="325"/>
                  </a:lnTo>
                  <a:lnTo>
                    <a:pt x="120" y="325"/>
                  </a:lnTo>
                  <a:lnTo>
                    <a:pt x="119" y="325"/>
                  </a:lnTo>
                  <a:lnTo>
                    <a:pt x="119" y="326"/>
                  </a:lnTo>
                  <a:lnTo>
                    <a:pt x="118" y="326"/>
                  </a:lnTo>
                  <a:lnTo>
                    <a:pt x="117" y="327"/>
                  </a:lnTo>
                  <a:lnTo>
                    <a:pt x="116" y="327"/>
                  </a:lnTo>
                  <a:lnTo>
                    <a:pt x="114" y="329"/>
                  </a:lnTo>
                  <a:lnTo>
                    <a:pt x="113" y="329"/>
                  </a:lnTo>
                  <a:lnTo>
                    <a:pt x="112" y="330"/>
                  </a:lnTo>
                  <a:lnTo>
                    <a:pt x="112" y="330"/>
                  </a:lnTo>
                  <a:lnTo>
                    <a:pt x="111" y="331"/>
                  </a:lnTo>
                  <a:lnTo>
                    <a:pt x="111" y="332"/>
                  </a:lnTo>
                  <a:lnTo>
                    <a:pt x="110" y="334"/>
                  </a:lnTo>
                  <a:lnTo>
                    <a:pt x="109" y="335"/>
                  </a:lnTo>
                  <a:lnTo>
                    <a:pt x="109" y="336"/>
                  </a:lnTo>
                  <a:lnTo>
                    <a:pt x="108" y="336"/>
                  </a:lnTo>
                  <a:lnTo>
                    <a:pt x="105" y="340"/>
                  </a:lnTo>
                  <a:lnTo>
                    <a:pt x="104" y="340"/>
                  </a:lnTo>
                  <a:lnTo>
                    <a:pt x="103" y="341"/>
                  </a:lnTo>
                  <a:lnTo>
                    <a:pt x="102" y="344"/>
                  </a:lnTo>
                  <a:lnTo>
                    <a:pt x="101" y="346"/>
                  </a:lnTo>
                  <a:lnTo>
                    <a:pt x="100" y="346"/>
                  </a:lnTo>
                  <a:lnTo>
                    <a:pt x="100" y="346"/>
                  </a:lnTo>
                  <a:lnTo>
                    <a:pt x="99" y="346"/>
                  </a:lnTo>
                  <a:lnTo>
                    <a:pt x="99" y="347"/>
                  </a:lnTo>
                  <a:lnTo>
                    <a:pt x="98" y="347"/>
                  </a:lnTo>
                  <a:lnTo>
                    <a:pt x="98" y="346"/>
                  </a:lnTo>
                  <a:lnTo>
                    <a:pt x="97" y="346"/>
                  </a:lnTo>
                  <a:lnTo>
                    <a:pt x="96" y="345"/>
                  </a:lnTo>
                  <a:lnTo>
                    <a:pt x="95" y="344"/>
                  </a:lnTo>
                  <a:lnTo>
                    <a:pt x="94" y="343"/>
                  </a:lnTo>
                  <a:lnTo>
                    <a:pt x="93" y="341"/>
                  </a:lnTo>
                  <a:lnTo>
                    <a:pt x="92" y="339"/>
                  </a:lnTo>
                  <a:lnTo>
                    <a:pt x="91" y="338"/>
                  </a:lnTo>
                  <a:lnTo>
                    <a:pt x="91" y="336"/>
                  </a:lnTo>
                  <a:lnTo>
                    <a:pt x="91" y="335"/>
                  </a:lnTo>
                  <a:lnTo>
                    <a:pt x="91" y="334"/>
                  </a:lnTo>
                  <a:lnTo>
                    <a:pt x="91" y="332"/>
                  </a:lnTo>
                  <a:lnTo>
                    <a:pt x="91" y="329"/>
                  </a:lnTo>
                  <a:lnTo>
                    <a:pt x="92" y="323"/>
                  </a:lnTo>
                  <a:lnTo>
                    <a:pt x="93" y="320"/>
                  </a:lnTo>
                  <a:lnTo>
                    <a:pt x="93" y="317"/>
                  </a:lnTo>
                  <a:lnTo>
                    <a:pt x="93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1" y="310"/>
                  </a:lnTo>
                  <a:lnTo>
                    <a:pt x="90" y="310"/>
                  </a:lnTo>
                  <a:lnTo>
                    <a:pt x="89" y="309"/>
                  </a:lnTo>
                  <a:lnTo>
                    <a:pt x="88" y="308"/>
                  </a:lnTo>
                  <a:lnTo>
                    <a:pt x="87" y="308"/>
                  </a:lnTo>
                  <a:lnTo>
                    <a:pt x="86" y="308"/>
                  </a:lnTo>
                  <a:lnTo>
                    <a:pt x="85" y="307"/>
                  </a:lnTo>
                  <a:lnTo>
                    <a:pt x="84" y="307"/>
                  </a:lnTo>
                  <a:lnTo>
                    <a:pt x="82" y="308"/>
                  </a:lnTo>
                  <a:lnTo>
                    <a:pt x="79" y="308"/>
                  </a:lnTo>
                  <a:lnTo>
                    <a:pt x="77" y="308"/>
                  </a:lnTo>
                  <a:lnTo>
                    <a:pt x="76" y="309"/>
                  </a:lnTo>
                  <a:lnTo>
                    <a:pt x="75" y="309"/>
                  </a:lnTo>
                  <a:lnTo>
                    <a:pt x="73" y="310"/>
                  </a:lnTo>
                  <a:lnTo>
                    <a:pt x="70" y="311"/>
                  </a:lnTo>
                  <a:lnTo>
                    <a:pt x="69" y="312"/>
                  </a:lnTo>
                  <a:lnTo>
                    <a:pt x="68" y="312"/>
                  </a:lnTo>
                  <a:lnTo>
                    <a:pt x="67" y="313"/>
                  </a:lnTo>
                  <a:lnTo>
                    <a:pt x="64" y="315"/>
                  </a:lnTo>
                  <a:lnTo>
                    <a:pt x="62" y="317"/>
                  </a:lnTo>
                  <a:lnTo>
                    <a:pt x="58" y="320"/>
                  </a:lnTo>
                  <a:lnTo>
                    <a:pt x="53" y="323"/>
                  </a:lnTo>
                  <a:lnTo>
                    <a:pt x="52" y="325"/>
                  </a:lnTo>
                  <a:lnTo>
                    <a:pt x="51" y="326"/>
                  </a:lnTo>
                  <a:lnTo>
                    <a:pt x="50" y="327"/>
                  </a:lnTo>
                  <a:lnTo>
                    <a:pt x="49" y="328"/>
                  </a:lnTo>
                  <a:lnTo>
                    <a:pt x="47" y="330"/>
                  </a:lnTo>
                  <a:lnTo>
                    <a:pt x="47" y="331"/>
                  </a:lnTo>
                  <a:lnTo>
                    <a:pt x="46" y="332"/>
                  </a:lnTo>
                  <a:lnTo>
                    <a:pt x="45" y="332"/>
                  </a:lnTo>
                  <a:lnTo>
                    <a:pt x="44" y="332"/>
                  </a:lnTo>
                  <a:lnTo>
                    <a:pt x="43" y="332"/>
                  </a:lnTo>
                  <a:lnTo>
                    <a:pt x="38" y="332"/>
                  </a:lnTo>
                  <a:lnTo>
                    <a:pt x="33" y="333"/>
                  </a:lnTo>
                  <a:lnTo>
                    <a:pt x="32" y="333"/>
                  </a:lnTo>
                  <a:lnTo>
                    <a:pt x="31" y="332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29" y="332"/>
                  </a:lnTo>
                  <a:lnTo>
                    <a:pt x="29" y="331"/>
                  </a:lnTo>
                  <a:lnTo>
                    <a:pt x="28" y="330"/>
                  </a:lnTo>
                  <a:lnTo>
                    <a:pt x="28" y="329"/>
                  </a:lnTo>
                  <a:lnTo>
                    <a:pt x="28" y="329"/>
                  </a:lnTo>
                  <a:lnTo>
                    <a:pt x="27" y="327"/>
                  </a:lnTo>
                  <a:lnTo>
                    <a:pt x="28" y="326"/>
                  </a:lnTo>
                  <a:lnTo>
                    <a:pt x="28" y="324"/>
                  </a:lnTo>
                  <a:lnTo>
                    <a:pt x="28" y="320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3"/>
                  </a:lnTo>
                  <a:lnTo>
                    <a:pt x="27" y="313"/>
                  </a:lnTo>
                  <a:lnTo>
                    <a:pt x="26" y="313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2" y="315"/>
                  </a:lnTo>
                  <a:lnTo>
                    <a:pt x="18" y="315"/>
                  </a:lnTo>
                  <a:lnTo>
                    <a:pt x="17" y="315"/>
                  </a:lnTo>
                  <a:lnTo>
                    <a:pt x="16" y="315"/>
                  </a:lnTo>
                  <a:lnTo>
                    <a:pt x="15" y="315"/>
                  </a:lnTo>
                  <a:lnTo>
                    <a:pt x="14" y="315"/>
                  </a:lnTo>
                  <a:lnTo>
                    <a:pt x="13" y="315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0" y="312"/>
                  </a:lnTo>
                  <a:lnTo>
                    <a:pt x="9" y="311"/>
                  </a:lnTo>
                  <a:lnTo>
                    <a:pt x="7" y="308"/>
                  </a:lnTo>
                  <a:lnTo>
                    <a:pt x="4" y="305"/>
                  </a:lnTo>
                  <a:lnTo>
                    <a:pt x="4" y="304"/>
                  </a:lnTo>
                  <a:lnTo>
                    <a:pt x="3" y="303"/>
                  </a:lnTo>
                  <a:lnTo>
                    <a:pt x="2" y="301"/>
                  </a:lnTo>
                  <a:lnTo>
                    <a:pt x="1" y="299"/>
                  </a:lnTo>
                  <a:lnTo>
                    <a:pt x="0" y="298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89"/>
                  </a:lnTo>
                  <a:lnTo>
                    <a:pt x="3" y="284"/>
                  </a:lnTo>
                  <a:lnTo>
                    <a:pt x="4" y="282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5" y="274"/>
                  </a:lnTo>
                  <a:lnTo>
                    <a:pt x="5" y="273"/>
                  </a:lnTo>
                  <a:lnTo>
                    <a:pt x="5" y="271"/>
                  </a:lnTo>
                  <a:lnTo>
                    <a:pt x="6" y="270"/>
                  </a:lnTo>
                  <a:lnTo>
                    <a:pt x="6" y="269"/>
                  </a:lnTo>
                  <a:lnTo>
                    <a:pt x="6" y="268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3" y="260"/>
                  </a:lnTo>
                  <a:lnTo>
                    <a:pt x="14" y="259"/>
                  </a:lnTo>
                  <a:lnTo>
                    <a:pt x="15" y="257"/>
                  </a:lnTo>
                  <a:lnTo>
                    <a:pt x="16" y="255"/>
                  </a:lnTo>
                  <a:lnTo>
                    <a:pt x="16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16" y="247"/>
                  </a:lnTo>
                  <a:lnTo>
                    <a:pt x="16" y="246"/>
                  </a:lnTo>
                  <a:lnTo>
                    <a:pt x="16" y="245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7" y="235"/>
                  </a:lnTo>
                  <a:lnTo>
                    <a:pt x="6" y="233"/>
                  </a:lnTo>
                  <a:lnTo>
                    <a:pt x="5" y="232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3" y="228"/>
                  </a:lnTo>
                  <a:lnTo>
                    <a:pt x="3" y="227"/>
                  </a:lnTo>
                  <a:lnTo>
                    <a:pt x="3" y="226"/>
                  </a:lnTo>
                  <a:lnTo>
                    <a:pt x="4" y="221"/>
                  </a:lnTo>
                  <a:lnTo>
                    <a:pt x="5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7" y="209"/>
                  </a:lnTo>
                  <a:lnTo>
                    <a:pt x="8" y="205"/>
                  </a:lnTo>
                  <a:lnTo>
                    <a:pt x="9" y="203"/>
                  </a:lnTo>
                  <a:lnTo>
                    <a:pt x="11" y="201"/>
                  </a:lnTo>
                  <a:lnTo>
                    <a:pt x="12" y="199"/>
                  </a:lnTo>
                  <a:lnTo>
                    <a:pt x="14" y="196"/>
                  </a:lnTo>
                  <a:lnTo>
                    <a:pt x="22" y="187"/>
                  </a:lnTo>
                  <a:lnTo>
                    <a:pt x="23" y="186"/>
                  </a:lnTo>
                  <a:lnTo>
                    <a:pt x="24" y="185"/>
                  </a:lnTo>
                  <a:lnTo>
                    <a:pt x="25" y="183"/>
                  </a:lnTo>
                  <a:lnTo>
                    <a:pt x="26" y="181"/>
                  </a:lnTo>
                  <a:lnTo>
                    <a:pt x="26" y="180"/>
                  </a:lnTo>
                  <a:lnTo>
                    <a:pt x="27" y="178"/>
                  </a:lnTo>
                  <a:lnTo>
                    <a:pt x="28" y="176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8" y="171"/>
                  </a:lnTo>
                  <a:lnTo>
                    <a:pt x="28" y="168"/>
                  </a:lnTo>
                  <a:lnTo>
                    <a:pt x="28" y="162"/>
                  </a:lnTo>
                  <a:lnTo>
                    <a:pt x="28" y="155"/>
                  </a:lnTo>
                  <a:lnTo>
                    <a:pt x="28" y="153"/>
                  </a:lnTo>
                  <a:lnTo>
                    <a:pt x="28" y="151"/>
                  </a:lnTo>
                  <a:lnTo>
                    <a:pt x="28" y="149"/>
                  </a:lnTo>
                  <a:lnTo>
                    <a:pt x="29" y="148"/>
                  </a:lnTo>
                  <a:lnTo>
                    <a:pt x="29" y="146"/>
                  </a:lnTo>
                  <a:lnTo>
                    <a:pt x="31" y="141"/>
                  </a:lnTo>
                  <a:lnTo>
                    <a:pt x="32" y="139"/>
                  </a:lnTo>
                  <a:lnTo>
                    <a:pt x="32" y="138"/>
                  </a:lnTo>
                  <a:lnTo>
                    <a:pt x="33" y="137"/>
                  </a:lnTo>
                  <a:lnTo>
                    <a:pt x="33" y="135"/>
                  </a:lnTo>
                  <a:lnTo>
                    <a:pt x="33" y="131"/>
                  </a:lnTo>
                  <a:lnTo>
                    <a:pt x="34" y="128"/>
                  </a:lnTo>
                  <a:lnTo>
                    <a:pt x="34" y="126"/>
                  </a:lnTo>
                  <a:lnTo>
                    <a:pt x="35" y="125"/>
                  </a:lnTo>
                  <a:lnTo>
                    <a:pt x="35" y="124"/>
                  </a:lnTo>
                  <a:lnTo>
                    <a:pt x="36" y="122"/>
                  </a:lnTo>
                  <a:lnTo>
                    <a:pt x="38" y="119"/>
                  </a:lnTo>
                  <a:lnTo>
                    <a:pt x="45" y="111"/>
                  </a:lnTo>
                  <a:lnTo>
                    <a:pt x="48" y="107"/>
                  </a:lnTo>
                  <a:lnTo>
                    <a:pt x="50" y="105"/>
                  </a:lnTo>
                  <a:lnTo>
                    <a:pt x="51" y="104"/>
                  </a:lnTo>
                  <a:lnTo>
                    <a:pt x="54" y="102"/>
                  </a:lnTo>
                  <a:lnTo>
                    <a:pt x="55" y="101"/>
                  </a:lnTo>
                  <a:lnTo>
                    <a:pt x="56" y="100"/>
                  </a:lnTo>
                  <a:lnTo>
                    <a:pt x="60" y="97"/>
                  </a:lnTo>
                  <a:lnTo>
                    <a:pt x="61" y="96"/>
                  </a:lnTo>
                  <a:lnTo>
                    <a:pt x="62" y="95"/>
                  </a:lnTo>
                  <a:lnTo>
                    <a:pt x="63" y="94"/>
                  </a:lnTo>
                  <a:lnTo>
                    <a:pt x="65" y="93"/>
                  </a:lnTo>
                  <a:lnTo>
                    <a:pt x="66" y="92"/>
                  </a:lnTo>
                  <a:lnTo>
                    <a:pt x="69" y="91"/>
                  </a:lnTo>
                  <a:lnTo>
                    <a:pt x="71" y="91"/>
                  </a:lnTo>
                  <a:lnTo>
                    <a:pt x="72" y="90"/>
                  </a:lnTo>
                  <a:lnTo>
                    <a:pt x="74" y="88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81" y="81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9" y="74"/>
                  </a:lnTo>
                  <a:lnTo>
                    <a:pt x="90" y="74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5" y="75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1" y="75"/>
                  </a:lnTo>
                  <a:lnTo>
                    <a:pt x="102" y="75"/>
                  </a:lnTo>
                  <a:lnTo>
                    <a:pt x="103" y="75"/>
                  </a:lnTo>
                  <a:lnTo>
                    <a:pt x="104" y="74"/>
                  </a:lnTo>
                  <a:lnTo>
                    <a:pt x="105" y="74"/>
                  </a:lnTo>
                  <a:lnTo>
                    <a:pt x="105" y="73"/>
                  </a:lnTo>
                  <a:lnTo>
                    <a:pt x="106" y="73"/>
                  </a:lnTo>
                  <a:lnTo>
                    <a:pt x="106" y="71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3"/>
                  </a:lnTo>
                  <a:lnTo>
                    <a:pt x="108" y="60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1" y="47"/>
                  </a:lnTo>
                  <a:lnTo>
                    <a:pt x="112" y="47"/>
                  </a:lnTo>
                  <a:lnTo>
                    <a:pt x="114" y="46"/>
                  </a:lnTo>
                  <a:lnTo>
                    <a:pt x="115" y="45"/>
                  </a:lnTo>
                  <a:lnTo>
                    <a:pt x="118" y="42"/>
                  </a:lnTo>
                  <a:lnTo>
                    <a:pt x="120" y="40"/>
                  </a:lnTo>
                  <a:lnTo>
                    <a:pt x="122" y="39"/>
                  </a:lnTo>
                  <a:lnTo>
                    <a:pt x="124" y="38"/>
                  </a:lnTo>
                  <a:lnTo>
                    <a:pt x="127" y="37"/>
                  </a:lnTo>
                  <a:lnTo>
                    <a:pt x="130" y="36"/>
                  </a:lnTo>
                  <a:lnTo>
                    <a:pt x="133" y="35"/>
                  </a:lnTo>
                  <a:lnTo>
                    <a:pt x="135" y="34"/>
                  </a:lnTo>
                  <a:lnTo>
                    <a:pt x="137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8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4"/>
                  </a:lnTo>
                  <a:lnTo>
                    <a:pt x="164" y="33"/>
                  </a:lnTo>
                  <a:lnTo>
                    <a:pt x="166" y="33"/>
                  </a:lnTo>
                  <a:lnTo>
                    <a:pt x="170" y="32"/>
                  </a:lnTo>
                  <a:lnTo>
                    <a:pt x="172" y="32"/>
                  </a:lnTo>
                  <a:lnTo>
                    <a:pt x="173" y="31"/>
                  </a:lnTo>
                  <a:lnTo>
                    <a:pt x="175" y="32"/>
                  </a:lnTo>
                  <a:lnTo>
                    <a:pt x="176" y="32"/>
                  </a:lnTo>
                  <a:lnTo>
                    <a:pt x="178" y="32"/>
                  </a:lnTo>
                  <a:lnTo>
                    <a:pt x="181" y="33"/>
                  </a:lnTo>
                  <a:lnTo>
                    <a:pt x="182" y="34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6" y="34"/>
                  </a:lnTo>
                  <a:lnTo>
                    <a:pt x="188" y="34"/>
                  </a:lnTo>
                  <a:lnTo>
                    <a:pt x="190" y="34"/>
                  </a:lnTo>
                  <a:lnTo>
                    <a:pt x="192" y="33"/>
                  </a:lnTo>
                  <a:lnTo>
                    <a:pt x="195" y="32"/>
                  </a:lnTo>
                  <a:lnTo>
                    <a:pt x="197" y="30"/>
                  </a:lnTo>
                  <a:lnTo>
                    <a:pt x="199" y="29"/>
                  </a:lnTo>
                  <a:lnTo>
                    <a:pt x="201" y="28"/>
                  </a:lnTo>
                  <a:lnTo>
                    <a:pt x="203" y="26"/>
                  </a:lnTo>
                  <a:lnTo>
                    <a:pt x="206" y="23"/>
                  </a:lnTo>
                  <a:lnTo>
                    <a:pt x="208" y="21"/>
                  </a:lnTo>
                  <a:lnTo>
                    <a:pt x="210" y="19"/>
                  </a:lnTo>
                  <a:lnTo>
                    <a:pt x="212" y="17"/>
                  </a:lnTo>
                  <a:lnTo>
                    <a:pt x="213" y="15"/>
                  </a:lnTo>
                  <a:lnTo>
                    <a:pt x="214" y="14"/>
                  </a:lnTo>
                  <a:lnTo>
                    <a:pt x="214" y="12"/>
                  </a:lnTo>
                  <a:lnTo>
                    <a:pt x="215" y="11"/>
                  </a:lnTo>
                  <a:lnTo>
                    <a:pt x="215" y="10"/>
                  </a:lnTo>
                  <a:lnTo>
                    <a:pt x="217" y="3"/>
                  </a:lnTo>
                  <a:lnTo>
                    <a:pt x="218" y="2"/>
                  </a:lnTo>
                  <a:lnTo>
                    <a:pt x="218" y="1"/>
                  </a:lnTo>
                  <a:lnTo>
                    <a:pt x="219" y="1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6BAE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292">
              <a:extLst>
                <a:ext uri="{FF2B5EF4-FFF2-40B4-BE49-F238E27FC236}">
                  <a16:creationId xmlns:a16="http://schemas.microsoft.com/office/drawing/2014/main" id="{4D4E8FB5-EC3D-F22A-61D3-59CA2999D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3828" y="3363825"/>
              <a:ext cx="761458" cy="780363"/>
            </a:xfrm>
            <a:custGeom>
              <a:avLst/>
              <a:gdLst>
                <a:gd name="T0" fmla="*/ 139 w 635"/>
                <a:gd name="T1" fmla="*/ 11 h 593"/>
                <a:gd name="T2" fmla="*/ 139 w 635"/>
                <a:gd name="T3" fmla="*/ 33 h 593"/>
                <a:gd name="T4" fmla="*/ 152 w 635"/>
                <a:gd name="T5" fmla="*/ 62 h 593"/>
                <a:gd name="T6" fmla="*/ 136 w 635"/>
                <a:gd name="T7" fmla="*/ 79 h 593"/>
                <a:gd name="T8" fmla="*/ 93 w 635"/>
                <a:gd name="T9" fmla="*/ 100 h 593"/>
                <a:gd name="T10" fmla="*/ 91 w 635"/>
                <a:gd name="T11" fmla="*/ 117 h 593"/>
                <a:gd name="T12" fmla="*/ 121 w 635"/>
                <a:gd name="T13" fmla="*/ 138 h 593"/>
                <a:gd name="T14" fmla="*/ 144 w 635"/>
                <a:gd name="T15" fmla="*/ 151 h 593"/>
                <a:gd name="T16" fmla="*/ 168 w 635"/>
                <a:gd name="T17" fmla="*/ 194 h 593"/>
                <a:gd name="T18" fmla="*/ 194 w 635"/>
                <a:gd name="T19" fmla="*/ 217 h 593"/>
                <a:gd name="T20" fmla="*/ 227 w 635"/>
                <a:gd name="T21" fmla="*/ 217 h 593"/>
                <a:gd name="T22" fmla="*/ 268 w 635"/>
                <a:gd name="T23" fmla="*/ 197 h 593"/>
                <a:gd name="T24" fmla="*/ 276 w 635"/>
                <a:gd name="T25" fmla="*/ 185 h 593"/>
                <a:gd name="T26" fmla="*/ 263 w 635"/>
                <a:gd name="T27" fmla="*/ 174 h 593"/>
                <a:gd name="T28" fmla="*/ 279 w 635"/>
                <a:gd name="T29" fmla="*/ 166 h 593"/>
                <a:gd name="T30" fmla="*/ 304 w 635"/>
                <a:gd name="T31" fmla="*/ 200 h 593"/>
                <a:gd name="T32" fmla="*/ 330 w 635"/>
                <a:gd name="T33" fmla="*/ 208 h 593"/>
                <a:gd name="T34" fmla="*/ 348 w 635"/>
                <a:gd name="T35" fmla="*/ 209 h 593"/>
                <a:gd name="T36" fmla="*/ 375 w 635"/>
                <a:gd name="T37" fmla="*/ 227 h 593"/>
                <a:gd name="T38" fmla="*/ 393 w 635"/>
                <a:gd name="T39" fmla="*/ 251 h 593"/>
                <a:gd name="T40" fmla="*/ 405 w 635"/>
                <a:gd name="T41" fmla="*/ 238 h 593"/>
                <a:gd name="T42" fmla="*/ 440 w 635"/>
                <a:gd name="T43" fmla="*/ 241 h 593"/>
                <a:gd name="T44" fmla="*/ 482 w 635"/>
                <a:gd name="T45" fmla="*/ 260 h 593"/>
                <a:gd name="T46" fmla="*/ 493 w 635"/>
                <a:gd name="T47" fmla="*/ 247 h 593"/>
                <a:gd name="T48" fmla="*/ 505 w 635"/>
                <a:gd name="T49" fmla="*/ 258 h 593"/>
                <a:gd name="T50" fmla="*/ 513 w 635"/>
                <a:gd name="T51" fmla="*/ 283 h 593"/>
                <a:gd name="T52" fmla="*/ 509 w 635"/>
                <a:gd name="T53" fmla="*/ 310 h 593"/>
                <a:gd name="T54" fmla="*/ 534 w 635"/>
                <a:gd name="T55" fmla="*/ 373 h 593"/>
                <a:gd name="T56" fmla="*/ 562 w 635"/>
                <a:gd name="T57" fmla="*/ 386 h 593"/>
                <a:gd name="T58" fmla="*/ 588 w 635"/>
                <a:gd name="T59" fmla="*/ 400 h 593"/>
                <a:gd name="T60" fmla="*/ 611 w 635"/>
                <a:gd name="T61" fmla="*/ 410 h 593"/>
                <a:gd name="T62" fmla="*/ 630 w 635"/>
                <a:gd name="T63" fmla="*/ 475 h 593"/>
                <a:gd name="T64" fmla="*/ 629 w 635"/>
                <a:gd name="T65" fmla="*/ 505 h 593"/>
                <a:gd name="T66" fmla="*/ 589 w 635"/>
                <a:gd name="T67" fmla="*/ 523 h 593"/>
                <a:gd name="T68" fmla="*/ 537 w 635"/>
                <a:gd name="T69" fmla="*/ 522 h 593"/>
                <a:gd name="T70" fmla="*/ 513 w 635"/>
                <a:gd name="T71" fmla="*/ 520 h 593"/>
                <a:gd name="T72" fmla="*/ 503 w 635"/>
                <a:gd name="T73" fmla="*/ 542 h 593"/>
                <a:gd name="T74" fmla="*/ 473 w 635"/>
                <a:gd name="T75" fmla="*/ 587 h 593"/>
                <a:gd name="T76" fmla="*/ 447 w 635"/>
                <a:gd name="T77" fmla="*/ 593 h 593"/>
                <a:gd name="T78" fmla="*/ 429 w 635"/>
                <a:gd name="T79" fmla="*/ 571 h 593"/>
                <a:gd name="T80" fmla="*/ 400 w 635"/>
                <a:gd name="T81" fmla="*/ 538 h 593"/>
                <a:gd name="T82" fmla="*/ 370 w 635"/>
                <a:gd name="T83" fmla="*/ 536 h 593"/>
                <a:gd name="T84" fmla="*/ 330 w 635"/>
                <a:gd name="T85" fmla="*/ 521 h 593"/>
                <a:gd name="T86" fmla="*/ 273 w 635"/>
                <a:gd name="T87" fmla="*/ 527 h 593"/>
                <a:gd name="T88" fmla="*/ 251 w 635"/>
                <a:gd name="T89" fmla="*/ 509 h 593"/>
                <a:gd name="T90" fmla="*/ 230 w 635"/>
                <a:gd name="T91" fmla="*/ 496 h 593"/>
                <a:gd name="T92" fmla="*/ 212 w 635"/>
                <a:gd name="T93" fmla="*/ 501 h 593"/>
                <a:gd name="T94" fmla="*/ 210 w 635"/>
                <a:gd name="T95" fmla="*/ 485 h 593"/>
                <a:gd name="T96" fmla="*/ 173 w 635"/>
                <a:gd name="T97" fmla="*/ 444 h 593"/>
                <a:gd name="T98" fmla="*/ 156 w 635"/>
                <a:gd name="T99" fmla="*/ 425 h 593"/>
                <a:gd name="T100" fmla="*/ 137 w 635"/>
                <a:gd name="T101" fmla="*/ 419 h 593"/>
                <a:gd name="T102" fmla="*/ 137 w 635"/>
                <a:gd name="T103" fmla="*/ 385 h 593"/>
                <a:gd name="T104" fmla="*/ 126 w 635"/>
                <a:gd name="T105" fmla="*/ 367 h 593"/>
                <a:gd name="T106" fmla="*/ 87 w 635"/>
                <a:gd name="T107" fmla="*/ 373 h 593"/>
                <a:gd name="T108" fmla="*/ 60 w 635"/>
                <a:gd name="T109" fmla="*/ 351 h 593"/>
                <a:gd name="T110" fmla="*/ 46 w 635"/>
                <a:gd name="T111" fmla="*/ 324 h 593"/>
                <a:gd name="T112" fmla="*/ 34 w 635"/>
                <a:gd name="T113" fmla="*/ 299 h 593"/>
                <a:gd name="T114" fmla="*/ 32 w 635"/>
                <a:gd name="T115" fmla="*/ 323 h 593"/>
                <a:gd name="T116" fmla="*/ 17 w 635"/>
                <a:gd name="T117" fmla="*/ 329 h 593"/>
                <a:gd name="T118" fmla="*/ 3 w 635"/>
                <a:gd name="T119" fmla="*/ 34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593">
                  <a:moveTo>
                    <a:pt x="126" y="0"/>
                  </a:moveTo>
                  <a:lnTo>
                    <a:pt x="126" y="0"/>
                  </a:lnTo>
                  <a:lnTo>
                    <a:pt x="127" y="0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0" y="2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3" y="4"/>
                  </a:lnTo>
                  <a:lnTo>
                    <a:pt x="135" y="5"/>
                  </a:lnTo>
                  <a:lnTo>
                    <a:pt x="135" y="6"/>
                  </a:lnTo>
                  <a:lnTo>
                    <a:pt x="136" y="7"/>
                  </a:lnTo>
                  <a:lnTo>
                    <a:pt x="137" y="8"/>
                  </a:lnTo>
                  <a:lnTo>
                    <a:pt x="137" y="10"/>
                  </a:lnTo>
                  <a:lnTo>
                    <a:pt x="137" y="10"/>
                  </a:lnTo>
                  <a:lnTo>
                    <a:pt x="137" y="10"/>
                  </a:lnTo>
                  <a:lnTo>
                    <a:pt x="139" y="11"/>
                  </a:lnTo>
                  <a:lnTo>
                    <a:pt x="140" y="11"/>
                  </a:lnTo>
                  <a:lnTo>
                    <a:pt x="141" y="11"/>
                  </a:lnTo>
                  <a:lnTo>
                    <a:pt x="142" y="12"/>
                  </a:lnTo>
                  <a:lnTo>
                    <a:pt x="143" y="12"/>
                  </a:lnTo>
                  <a:lnTo>
                    <a:pt x="143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4" y="15"/>
                  </a:lnTo>
                  <a:lnTo>
                    <a:pt x="144" y="16"/>
                  </a:lnTo>
                  <a:lnTo>
                    <a:pt x="144" y="17"/>
                  </a:lnTo>
                  <a:lnTo>
                    <a:pt x="144" y="18"/>
                  </a:lnTo>
                  <a:lnTo>
                    <a:pt x="143" y="20"/>
                  </a:lnTo>
                  <a:lnTo>
                    <a:pt x="141" y="26"/>
                  </a:lnTo>
                  <a:lnTo>
                    <a:pt x="140" y="28"/>
                  </a:lnTo>
                  <a:lnTo>
                    <a:pt x="140" y="30"/>
                  </a:lnTo>
                  <a:lnTo>
                    <a:pt x="139" y="31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9" y="36"/>
                  </a:lnTo>
                  <a:lnTo>
                    <a:pt x="140" y="38"/>
                  </a:lnTo>
                  <a:lnTo>
                    <a:pt x="140" y="39"/>
                  </a:lnTo>
                  <a:lnTo>
                    <a:pt x="141" y="41"/>
                  </a:lnTo>
                  <a:lnTo>
                    <a:pt x="141" y="42"/>
                  </a:lnTo>
                  <a:lnTo>
                    <a:pt x="142" y="44"/>
                  </a:lnTo>
                  <a:lnTo>
                    <a:pt x="144" y="45"/>
                  </a:lnTo>
                  <a:lnTo>
                    <a:pt x="147" y="50"/>
                  </a:lnTo>
                  <a:lnTo>
                    <a:pt x="149" y="52"/>
                  </a:lnTo>
                  <a:lnTo>
                    <a:pt x="150" y="53"/>
                  </a:lnTo>
                  <a:lnTo>
                    <a:pt x="150" y="54"/>
                  </a:lnTo>
                  <a:lnTo>
                    <a:pt x="151" y="55"/>
                  </a:lnTo>
                  <a:lnTo>
                    <a:pt x="151" y="56"/>
                  </a:lnTo>
                  <a:lnTo>
                    <a:pt x="151" y="58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2" y="64"/>
                  </a:lnTo>
                  <a:lnTo>
                    <a:pt x="151" y="66"/>
                  </a:lnTo>
                  <a:lnTo>
                    <a:pt x="151" y="67"/>
                  </a:lnTo>
                  <a:lnTo>
                    <a:pt x="151" y="69"/>
                  </a:lnTo>
                  <a:lnTo>
                    <a:pt x="150" y="70"/>
                  </a:lnTo>
                  <a:lnTo>
                    <a:pt x="150" y="71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8" y="73"/>
                  </a:lnTo>
                  <a:lnTo>
                    <a:pt x="146" y="74"/>
                  </a:lnTo>
                  <a:lnTo>
                    <a:pt x="145" y="75"/>
                  </a:lnTo>
                  <a:lnTo>
                    <a:pt x="144" y="75"/>
                  </a:lnTo>
                  <a:lnTo>
                    <a:pt x="143" y="76"/>
                  </a:lnTo>
                  <a:lnTo>
                    <a:pt x="140" y="77"/>
                  </a:lnTo>
                  <a:lnTo>
                    <a:pt x="139" y="77"/>
                  </a:lnTo>
                  <a:lnTo>
                    <a:pt x="137" y="78"/>
                  </a:lnTo>
                  <a:lnTo>
                    <a:pt x="136" y="79"/>
                  </a:lnTo>
                  <a:lnTo>
                    <a:pt x="135" y="80"/>
                  </a:lnTo>
                  <a:lnTo>
                    <a:pt x="134" y="81"/>
                  </a:lnTo>
                  <a:lnTo>
                    <a:pt x="133" y="81"/>
                  </a:lnTo>
                  <a:lnTo>
                    <a:pt x="131" y="84"/>
                  </a:lnTo>
                  <a:lnTo>
                    <a:pt x="131" y="85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8"/>
                  </a:lnTo>
                  <a:lnTo>
                    <a:pt x="127" y="88"/>
                  </a:lnTo>
                  <a:lnTo>
                    <a:pt x="126" y="89"/>
                  </a:lnTo>
                  <a:lnTo>
                    <a:pt x="125" y="89"/>
                  </a:lnTo>
                  <a:lnTo>
                    <a:pt x="124" y="90"/>
                  </a:lnTo>
                  <a:lnTo>
                    <a:pt x="121" y="91"/>
                  </a:lnTo>
                  <a:lnTo>
                    <a:pt x="114" y="93"/>
                  </a:lnTo>
                  <a:lnTo>
                    <a:pt x="105" y="96"/>
                  </a:lnTo>
                  <a:lnTo>
                    <a:pt x="101" y="97"/>
                  </a:lnTo>
                  <a:lnTo>
                    <a:pt x="93" y="100"/>
                  </a:lnTo>
                  <a:lnTo>
                    <a:pt x="92" y="100"/>
                  </a:lnTo>
                  <a:lnTo>
                    <a:pt x="91" y="101"/>
                  </a:lnTo>
                  <a:lnTo>
                    <a:pt x="90" y="102"/>
                  </a:lnTo>
                  <a:lnTo>
                    <a:pt x="89" y="103"/>
                  </a:lnTo>
                  <a:lnTo>
                    <a:pt x="88" y="103"/>
                  </a:lnTo>
                  <a:lnTo>
                    <a:pt x="88" y="104"/>
                  </a:lnTo>
                  <a:lnTo>
                    <a:pt x="88" y="105"/>
                  </a:lnTo>
                  <a:lnTo>
                    <a:pt x="87" y="106"/>
                  </a:lnTo>
                  <a:lnTo>
                    <a:pt x="87" y="107"/>
                  </a:lnTo>
                  <a:lnTo>
                    <a:pt x="87" y="109"/>
                  </a:lnTo>
                  <a:lnTo>
                    <a:pt x="88" y="109"/>
                  </a:lnTo>
                  <a:lnTo>
                    <a:pt x="88" y="110"/>
                  </a:lnTo>
                  <a:lnTo>
                    <a:pt x="88" y="112"/>
                  </a:lnTo>
                  <a:lnTo>
                    <a:pt x="89" y="113"/>
                  </a:lnTo>
                  <a:lnTo>
                    <a:pt x="90" y="114"/>
                  </a:lnTo>
                  <a:lnTo>
                    <a:pt x="91" y="115"/>
                  </a:lnTo>
                  <a:lnTo>
                    <a:pt x="91" y="117"/>
                  </a:lnTo>
                  <a:lnTo>
                    <a:pt x="92" y="118"/>
                  </a:lnTo>
                  <a:lnTo>
                    <a:pt x="93" y="119"/>
                  </a:lnTo>
                  <a:lnTo>
                    <a:pt x="95" y="121"/>
                  </a:lnTo>
                  <a:lnTo>
                    <a:pt x="100" y="125"/>
                  </a:lnTo>
                  <a:lnTo>
                    <a:pt x="102" y="127"/>
                  </a:lnTo>
                  <a:lnTo>
                    <a:pt x="104" y="129"/>
                  </a:lnTo>
                  <a:lnTo>
                    <a:pt x="107" y="132"/>
                  </a:lnTo>
                  <a:lnTo>
                    <a:pt x="108" y="134"/>
                  </a:lnTo>
                  <a:lnTo>
                    <a:pt x="109" y="135"/>
                  </a:lnTo>
                  <a:lnTo>
                    <a:pt x="111" y="136"/>
                  </a:lnTo>
                  <a:lnTo>
                    <a:pt x="112" y="137"/>
                  </a:lnTo>
                  <a:lnTo>
                    <a:pt x="114" y="138"/>
                  </a:lnTo>
                  <a:lnTo>
                    <a:pt x="116" y="138"/>
                  </a:lnTo>
                  <a:lnTo>
                    <a:pt x="118" y="139"/>
                  </a:lnTo>
                  <a:lnTo>
                    <a:pt x="119" y="139"/>
                  </a:lnTo>
                  <a:lnTo>
                    <a:pt x="120" y="138"/>
                  </a:lnTo>
                  <a:lnTo>
                    <a:pt x="121" y="138"/>
                  </a:lnTo>
                  <a:lnTo>
                    <a:pt x="124" y="137"/>
                  </a:lnTo>
                  <a:lnTo>
                    <a:pt x="125" y="137"/>
                  </a:lnTo>
                  <a:lnTo>
                    <a:pt x="126" y="137"/>
                  </a:lnTo>
                  <a:lnTo>
                    <a:pt x="127" y="137"/>
                  </a:lnTo>
                  <a:lnTo>
                    <a:pt x="128" y="137"/>
                  </a:lnTo>
                  <a:lnTo>
                    <a:pt x="130" y="137"/>
                  </a:lnTo>
                  <a:lnTo>
                    <a:pt x="131" y="138"/>
                  </a:lnTo>
                  <a:lnTo>
                    <a:pt x="132" y="138"/>
                  </a:lnTo>
                  <a:lnTo>
                    <a:pt x="133" y="138"/>
                  </a:lnTo>
                  <a:lnTo>
                    <a:pt x="134" y="139"/>
                  </a:lnTo>
                  <a:lnTo>
                    <a:pt x="135" y="140"/>
                  </a:lnTo>
                  <a:lnTo>
                    <a:pt x="137" y="141"/>
                  </a:lnTo>
                  <a:lnTo>
                    <a:pt x="138" y="142"/>
                  </a:lnTo>
                  <a:lnTo>
                    <a:pt x="139" y="144"/>
                  </a:lnTo>
                  <a:lnTo>
                    <a:pt x="141" y="145"/>
                  </a:lnTo>
                  <a:lnTo>
                    <a:pt x="142" y="146"/>
                  </a:lnTo>
                  <a:lnTo>
                    <a:pt x="144" y="151"/>
                  </a:lnTo>
                  <a:lnTo>
                    <a:pt x="146" y="153"/>
                  </a:lnTo>
                  <a:lnTo>
                    <a:pt x="151" y="159"/>
                  </a:lnTo>
                  <a:lnTo>
                    <a:pt x="152" y="161"/>
                  </a:lnTo>
                  <a:lnTo>
                    <a:pt x="154" y="164"/>
                  </a:lnTo>
                  <a:lnTo>
                    <a:pt x="154" y="165"/>
                  </a:lnTo>
                  <a:lnTo>
                    <a:pt x="155" y="166"/>
                  </a:lnTo>
                  <a:lnTo>
                    <a:pt x="156" y="169"/>
                  </a:lnTo>
                  <a:lnTo>
                    <a:pt x="157" y="170"/>
                  </a:lnTo>
                  <a:lnTo>
                    <a:pt x="159" y="176"/>
                  </a:lnTo>
                  <a:lnTo>
                    <a:pt x="160" y="178"/>
                  </a:lnTo>
                  <a:lnTo>
                    <a:pt x="161" y="180"/>
                  </a:lnTo>
                  <a:lnTo>
                    <a:pt x="162" y="185"/>
                  </a:lnTo>
                  <a:lnTo>
                    <a:pt x="164" y="190"/>
                  </a:lnTo>
                  <a:lnTo>
                    <a:pt x="165" y="191"/>
                  </a:lnTo>
                  <a:lnTo>
                    <a:pt x="166" y="192"/>
                  </a:lnTo>
                  <a:lnTo>
                    <a:pt x="167" y="193"/>
                  </a:lnTo>
                  <a:lnTo>
                    <a:pt x="168" y="194"/>
                  </a:lnTo>
                  <a:lnTo>
                    <a:pt x="169" y="195"/>
                  </a:lnTo>
                  <a:lnTo>
                    <a:pt x="170" y="196"/>
                  </a:lnTo>
                  <a:lnTo>
                    <a:pt x="173" y="198"/>
                  </a:lnTo>
                  <a:lnTo>
                    <a:pt x="175" y="199"/>
                  </a:lnTo>
                  <a:lnTo>
                    <a:pt x="180" y="201"/>
                  </a:lnTo>
                  <a:lnTo>
                    <a:pt x="181" y="202"/>
                  </a:lnTo>
                  <a:lnTo>
                    <a:pt x="183" y="203"/>
                  </a:lnTo>
                  <a:lnTo>
                    <a:pt x="184" y="204"/>
                  </a:lnTo>
                  <a:lnTo>
                    <a:pt x="185" y="205"/>
                  </a:lnTo>
                  <a:lnTo>
                    <a:pt x="186" y="206"/>
                  </a:lnTo>
                  <a:lnTo>
                    <a:pt x="187" y="207"/>
                  </a:lnTo>
                  <a:lnTo>
                    <a:pt x="188" y="210"/>
                  </a:lnTo>
                  <a:lnTo>
                    <a:pt x="189" y="211"/>
                  </a:lnTo>
                  <a:lnTo>
                    <a:pt x="190" y="212"/>
                  </a:lnTo>
                  <a:lnTo>
                    <a:pt x="191" y="213"/>
                  </a:lnTo>
                  <a:lnTo>
                    <a:pt x="193" y="215"/>
                  </a:lnTo>
                  <a:lnTo>
                    <a:pt x="194" y="217"/>
                  </a:lnTo>
                  <a:lnTo>
                    <a:pt x="198" y="219"/>
                  </a:lnTo>
                  <a:lnTo>
                    <a:pt x="199" y="220"/>
                  </a:lnTo>
                  <a:lnTo>
                    <a:pt x="200" y="220"/>
                  </a:lnTo>
                  <a:lnTo>
                    <a:pt x="202" y="221"/>
                  </a:lnTo>
                  <a:lnTo>
                    <a:pt x="204" y="222"/>
                  </a:lnTo>
                  <a:lnTo>
                    <a:pt x="205" y="222"/>
                  </a:lnTo>
                  <a:lnTo>
                    <a:pt x="206" y="222"/>
                  </a:lnTo>
                  <a:lnTo>
                    <a:pt x="207" y="222"/>
                  </a:lnTo>
                  <a:lnTo>
                    <a:pt x="208" y="222"/>
                  </a:lnTo>
                  <a:lnTo>
                    <a:pt x="210" y="222"/>
                  </a:lnTo>
                  <a:lnTo>
                    <a:pt x="215" y="221"/>
                  </a:lnTo>
                  <a:lnTo>
                    <a:pt x="218" y="221"/>
                  </a:lnTo>
                  <a:lnTo>
                    <a:pt x="220" y="221"/>
                  </a:lnTo>
                  <a:lnTo>
                    <a:pt x="222" y="220"/>
                  </a:lnTo>
                  <a:lnTo>
                    <a:pt x="223" y="219"/>
                  </a:lnTo>
                  <a:lnTo>
                    <a:pt x="225" y="218"/>
                  </a:lnTo>
                  <a:lnTo>
                    <a:pt x="227" y="217"/>
                  </a:lnTo>
                  <a:lnTo>
                    <a:pt x="228" y="216"/>
                  </a:lnTo>
                  <a:lnTo>
                    <a:pt x="230" y="215"/>
                  </a:lnTo>
                  <a:lnTo>
                    <a:pt x="236" y="209"/>
                  </a:lnTo>
                  <a:lnTo>
                    <a:pt x="238" y="207"/>
                  </a:lnTo>
                  <a:lnTo>
                    <a:pt x="239" y="206"/>
                  </a:lnTo>
                  <a:lnTo>
                    <a:pt x="241" y="205"/>
                  </a:lnTo>
                  <a:lnTo>
                    <a:pt x="243" y="204"/>
                  </a:lnTo>
                  <a:lnTo>
                    <a:pt x="245" y="202"/>
                  </a:lnTo>
                  <a:lnTo>
                    <a:pt x="247" y="202"/>
                  </a:lnTo>
                  <a:lnTo>
                    <a:pt x="251" y="200"/>
                  </a:lnTo>
                  <a:lnTo>
                    <a:pt x="255" y="198"/>
                  </a:lnTo>
                  <a:lnTo>
                    <a:pt x="256" y="198"/>
                  </a:lnTo>
                  <a:lnTo>
                    <a:pt x="258" y="197"/>
                  </a:lnTo>
                  <a:lnTo>
                    <a:pt x="259" y="197"/>
                  </a:lnTo>
                  <a:lnTo>
                    <a:pt x="260" y="197"/>
                  </a:lnTo>
                  <a:lnTo>
                    <a:pt x="262" y="197"/>
                  </a:lnTo>
                  <a:lnTo>
                    <a:pt x="268" y="197"/>
                  </a:lnTo>
                  <a:lnTo>
                    <a:pt x="270" y="197"/>
                  </a:lnTo>
                  <a:lnTo>
                    <a:pt x="273" y="197"/>
                  </a:lnTo>
                  <a:lnTo>
                    <a:pt x="274" y="197"/>
                  </a:lnTo>
                  <a:lnTo>
                    <a:pt x="275" y="197"/>
                  </a:lnTo>
                  <a:lnTo>
                    <a:pt x="276" y="197"/>
                  </a:lnTo>
                  <a:lnTo>
                    <a:pt x="276" y="197"/>
                  </a:lnTo>
                  <a:lnTo>
                    <a:pt x="277" y="196"/>
                  </a:lnTo>
                  <a:lnTo>
                    <a:pt x="277" y="196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7" y="191"/>
                  </a:lnTo>
                  <a:lnTo>
                    <a:pt x="277" y="190"/>
                  </a:lnTo>
                  <a:lnTo>
                    <a:pt x="277" y="188"/>
                  </a:lnTo>
                  <a:lnTo>
                    <a:pt x="277" y="187"/>
                  </a:lnTo>
                  <a:lnTo>
                    <a:pt x="276" y="186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5" y="184"/>
                  </a:lnTo>
                  <a:lnTo>
                    <a:pt x="274" y="183"/>
                  </a:lnTo>
                  <a:lnTo>
                    <a:pt x="273" y="183"/>
                  </a:lnTo>
                  <a:lnTo>
                    <a:pt x="272" y="182"/>
                  </a:lnTo>
                  <a:lnTo>
                    <a:pt x="270" y="182"/>
                  </a:lnTo>
                  <a:lnTo>
                    <a:pt x="267" y="181"/>
                  </a:lnTo>
                  <a:lnTo>
                    <a:pt x="266" y="181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4" y="179"/>
                  </a:lnTo>
                  <a:lnTo>
                    <a:pt x="264" y="179"/>
                  </a:lnTo>
                  <a:lnTo>
                    <a:pt x="263" y="178"/>
                  </a:lnTo>
                  <a:lnTo>
                    <a:pt x="263" y="177"/>
                  </a:lnTo>
                  <a:lnTo>
                    <a:pt x="263" y="176"/>
                  </a:lnTo>
                  <a:lnTo>
                    <a:pt x="263" y="175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2"/>
                  </a:lnTo>
                  <a:lnTo>
                    <a:pt x="264" y="171"/>
                  </a:lnTo>
                  <a:lnTo>
                    <a:pt x="264" y="170"/>
                  </a:lnTo>
                  <a:lnTo>
                    <a:pt x="265" y="169"/>
                  </a:lnTo>
                  <a:lnTo>
                    <a:pt x="266" y="168"/>
                  </a:lnTo>
                  <a:lnTo>
                    <a:pt x="267" y="167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70" y="165"/>
                  </a:lnTo>
                  <a:lnTo>
                    <a:pt x="271" y="165"/>
                  </a:lnTo>
                  <a:lnTo>
                    <a:pt x="272" y="165"/>
                  </a:lnTo>
                  <a:lnTo>
                    <a:pt x="273" y="165"/>
                  </a:lnTo>
                  <a:lnTo>
                    <a:pt x="274" y="165"/>
                  </a:lnTo>
                  <a:lnTo>
                    <a:pt x="276" y="165"/>
                  </a:lnTo>
                  <a:lnTo>
                    <a:pt x="277" y="165"/>
                  </a:lnTo>
                  <a:lnTo>
                    <a:pt x="279" y="166"/>
                  </a:lnTo>
                  <a:lnTo>
                    <a:pt x="281" y="167"/>
                  </a:lnTo>
                  <a:lnTo>
                    <a:pt x="283" y="168"/>
                  </a:lnTo>
                  <a:lnTo>
                    <a:pt x="284" y="169"/>
                  </a:lnTo>
                  <a:lnTo>
                    <a:pt x="285" y="170"/>
                  </a:lnTo>
                  <a:lnTo>
                    <a:pt x="290" y="173"/>
                  </a:lnTo>
                  <a:lnTo>
                    <a:pt x="291" y="175"/>
                  </a:lnTo>
                  <a:lnTo>
                    <a:pt x="292" y="176"/>
                  </a:lnTo>
                  <a:lnTo>
                    <a:pt x="293" y="177"/>
                  </a:lnTo>
                  <a:lnTo>
                    <a:pt x="294" y="179"/>
                  </a:lnTo>
                  <a:lnTo>
                    <a:pt x="298" y="187"/>
                  </a:lnTo>
                  <a:lnTo>
                    <a:pt x="299" y="188"/>
                  </a:lnTo>
                  <a:lnTo>
                    <a:pt x="299" y="189"/>
                  </a:lnTo>
                  <a:lnTo>
                    <a:pt x="301" y="194"/>
                  </a:lnTo>
                  <a:lnTo>
                    <a:pt x="301" y="196"/>
                  </a:lnTo>
                  <a:lnTo>
                    <a:pt x="302" y="197"/>
                  </a:lnTo>
                  <a:lnTo>
                    <a:pt x="303" y="199"/>
                  </a:lnTo>
                  <a:lnTo>
                    <a:pt x="304" y="200"/>
                  </a:lnTo>
                  <a:lnTo>
                    <a:pt x="305" y="202"/>
                  </a:lnTo>
                  <a:lnTo>
                    <a:pt x="306" y="202"/>
                  </a:lnTo>
                  <a:lnTo>
                    <a:pt x="307" y="203"/>
                  </a:lnTo>
                  <a:lnTo>
                    <a:pt x="308" y="204"/>
                  </a:lnTo>
                  <a:lnTo>
                    <a:pt x="309" y="204"/>
                  </a:lnTo>
                  <a:lnTo>
                    <a:pt x="310" y="205"/>
                  </a:lnTo>
                  <a:lnTo>
                    <a:pt x="311" y="205"/>
                  </a:lnTo>
                  <a:lnTo>
                    <a:pt x="315" y="207"/>
                  </a:lnTo>
                  <a:lnTo>
                    <a:pt x="322" y="209"/>
                  </a:lnTo>
                  <a:lnTo>
                    <a:pt x="323" y="210"/>
                  </a:lnTo>
                  <a:lnTo>
                    <a:pt x="324" y="210"/>
                  </a:lnTo>
                  <a:lnTo>
                    <a:pt x="325" y="210"/>
                  </a:lnTo>
                  <a:lnTo>
                    <a:pt x="326" y="210"/>
                  </a:lnTo>
                  <a:lnTo>
                    <a:pt x="327" y="209"/>
                  </a:lnTo>
                  <a:lnTo>
                    <a:pt x="328" y="209"/>
                  </a:lnTo>
                  <a:lnTo>
                    <a:pt x="329" y="209"/>
                  </a:lnTo>
                  <a:lnTo>
                    <a:pt x="330" y="208"/>
                  </a:lnTo>
                  <a:lnTo>
                    <a:pt x="332" y="206"/>
                  </a:lnTo>
                  <a:lnTo>
                    <a:pt x="333" y="206"/>
                  </a:lnTo>
                  <a:lnTo>
                    <a:pt x="334" y="205"/>
                  </a:lnTo>
                  <a:lnTo>
                    <a:pt x="335" y="205"/>
                  </a:lnTo>
                  <a:lnTo>
                    <a:pt x="336" y="205"/>
                  </a:lnTo>
                  <a:lnTo>
                    <a:pt x="336" y="204"/>
                  </a:lnTo>
                  <a:lnTo>
                    <a:pt x="338" y="204"/>
                  </a:lnTo>
                  <a:lnTo>
                    <a:pt x="339" y="204"/>
                  </a:lnTo>
                  <a:lnTo>
                    <a:pt x="340" y="205"/>
                  </a:lnTo>
                  <a:lnTo>
                    <a:pt x="341" y="205"/>
                  </a:lnTo>
                  <a:lnTo>
                    <a:pt x="343" y="205"/>
                  </a:lnTo>
                  <a:lnTo>
                    <a:pt x="344" y="206"/>
                  </a:lnTo>
                  <a:lnTo>
                    <a:pt x="345" y="206"/>
                  </a:lnTo>
                  <a:lnTo>
                    <a:pt x="345" y="207"/>
                  </a:lnTo>
                  <a:lnTo>
                    <a:pt x="346" y="207"/>
                  </a:lnTo>
                  <a:lnTo>
                    <a:pt x="347" y="208"/>
                  </a:lnTo>
                  <a:lnTo>
                    <a:pt x="348" y="209"/>
                  </a:lnTo>
                  <a:lnTo>
                    <a:pt x="349" y="211"/>
                  </a:lnTo>
                  <a:lnTo>
                    <a:pt x="351" y="214"/>
                  </a:lnTo>
                  <a:lnTo>
                    <a:pt x="352" y="215"/>
                  </a:lnTo>
                  <a:lnTo>
                    <a:pt x="353" y="217"/>
                  </a:lnTo>
                  <a:lnTo>
                    <a:pt x="354" y="217"/>
                  </a:lnTo>
                  <a:lnTo>
                    <a:pt x="355" y="218"/>
                  </a:lnTo>
                  <a:lnTo>
                    <a:pt x="356" y="219"/>
                  </a:lnTo>
                  <a:lnTo>
                    <a:pt x="358" y="219"/>
                  </a:lnTo>
                  <a:lnTo>
                    <a:pt x="359" y="220"/>
                  </a:lnTo>
                  <a:lnTo>
                    <a:pt x="366" y="222"/>
                  </a:lnTo>
                  <a:lnTo>
                    <a:pt x="367" y="222"/>
                  </a:lnTo>
                  <a:lnTo>
                    <a:pt x="369" y="223"/>
                  </a:lnTo>
                  <a:lnTo>
                    <a:pt x="371" y="224"/>
                  </a:lnTo>
                  <a:lnTo>
                    <a:pt x="372" y="225"/>
                  </a:lnTo>
                  <a:lnTo>
                    <a:pt x="374" y="226"/>
                  </a:lnTo>
                  <a:lnTo>
                    <a:pt x="375" y="226"/>
                  </a:lnTo>
                  <a:lnTo>
                    <a:pt x="375" y="227"/>
                  </a:lnTo>
                  <a:lnTo>
                    <a:pt x="376" y="228"/>
                  </a:lnTo>
                  <a:lnTo>
                    <a:pt x="377" y="229"/>
                  </a:lnTo>
                  <a:lnTo>
                    <a:pt x="378" y="230"/>
                  </a:lnTo>
                  <a:lnTo>
                    <a:pt x="379" y="233"/>
                  </a:lnTo>
                  <a:lnTo>
                    <a:pt x="380" y="238"/>
                  </a:lnTo>
                  <a:lnTo>
                    <a:pt x="381" y="239"/>
                  </a:lnTo>
                  <a:lnTo>
                    <a:pt x="382" y="241"/>
                  </a:lnTo>
                  <a:lnTo>
                    <a:pt x="383" y="242"/>
                  </a:lnTo>
                  <a:lnTo>
                    <a:pt x="384" y="244"/>
                  </a:lnTo>
                  <a:lnTo>
                    <a:pt x="385" y="245"/>
                  </a:lnTo>
                  <a:lnTo>
                    <a:pt x="386" y="246"/>
                  </a:lnTo>
                  <a:lnTo>
                    <a:pt x="387" y="247"/>
                  </a:lnTo>
                  <a:lnTo>
                    <a:pt x="388" y="248"/>
                  </a:lnTo>
                  <a:lnTo>
                    <a:pt x="390" y="249"/>
                  </a:lnTo>
                  <a:lnTo>
                    <a:pt x="391" y="250"/>
                  </a:lnTo>
                  <a:lnTo>
                    <a:pt x="392" y="250"/>
                  </a:lnTo>
                  <a:lnTo>
                    <a:pt x="393" y="251"/>
                  </a:lnTo>
                  <a:lnTo>
                    <a:pt x="394" y="251"/>
                  </a:lnTo>
                  <a:lnTo>
                    <a:pt x="395" y="251"/>
                  </a:lnTo>
                  <a:lnTo>
                    <a:pt x="397" y="251"/>
                  </a:lnTo>
                  <a:lnTo>
                    <a:pt x="398" y="251"/>
                  </a:lnTo>
                  <a:lnTo>
                    <a:pt x="398" y="250"/>
                  </a:lnTo>
                  <a:lnTo>
                    <a:pt x="399" y="250"/>
                  </a:lnTo>
                  <a:lnTo>
                    <a:pt x="402" y="248"/>
                  </a:lnTo>
                  <a:lnTo>
                    <a:pt x="404" y="247"/>
                  </a:lnTo>
                  <a:lnTo>
                    <a:pt x="405" y="246"/>
                  </a:lnTo>
                  <a:lnTo>
                    <a:pt x="405" y="245"/>
                  </a:lnTo>
                  <a:lnTo>
                    <a:pt x="406" y="244"/>
                  </a:lnTo>
                  <a:lnTo>
                    <a:pt x="406" y="244"/>
                  </a:lnTo>
                  <a:lnTo>
                    <a:pt x="406" y="242"/>
                  </a:lnTo>
                  <a:lnTo>
                    <a:pt x="406" y="241"/>
                  </a:lnTo>
                  <a:lnTo>
                    <a:pt x="406" y="240"/>
                  </a:lnTo>
                  <a:lnTo>
                    <a:pt x="405" y="238"/>
                  </a:lnTo>
                  <a:lnTo>
                    <a:pt x="405" y="238"/>
                  </a:lnTo>
                  <a:lnTo>
                    <a:pt x="405" y="237"/>
                  </a:lnTo>
                  <a:lnTo>
                    <a:pt x="405" y="237"/>
                  </a:lnTo>
                  <a:lnTo>
                    <a:pt x="406" y="236"/>
                  </a:lnTo>
                  <a:lnTo>
                    <a:pt x="406" y="236"/>
                  </a:lnTo>
                  <a:lnTo>
                    <a:pt x="407" y="236"/>
                  </a:lnTo>
                  <a:lnTo>
                    <a:pt x="408" y="236"/>
                  </a:lnTo>
                  <a:lnTo>
                    <a:pt x="410" y="237"/>
                  </a:lnTo>
                  <a:lnTo>
                    <a:pt x="412" y="237"/>
                  </a:lnTo>
                  <a:lnTo>
                    <a:pt x="417" y="238"/>
                  </a:lnTo>
                  <a:lnTo>
                    <a:pt x="420" y="239"/>
                  </a:lnTo>
                  <a:lnTo>
                    <a:pt x="422" y="239"/>
                  </a:lnTo>
                  <a:lnTo>
                    <a:pt x="424" y="239"/>
                  </a:lnTo>
                  <a:lnTo>
                    <a:pt x="427" y="240"/>
                  </a:lnTo>
                  <a:lnTo>
                    <a:pt x="433" y="240"/>
                  </a:lnTo>
                  <a:lnTo>
                    <a:pt x="436" y="240"/>
                  </a:lnTo>
                  <a:lnTo>
                    <a:pt x="438" y="240"/>
                  </a:lnTo>
                  <a:lnTo>
                    <a:pt x="440" y="241"/>
                  </a:lnTo>
                  <a:lnTo>
                    <a:pt x="440" y="241"/>
                  </a:lnTo>
                  <a:lnTo>
                    <a:pt x="442" y="241"/>
                  </a:lnTo>
                  <a:lnTo>
                    <a:pt x="443" y="242"/>
                  </a:lnTo>
                  <a:lnTo>
                    <a:pt x="450" y="246"/>
                  </a:lnTo>
                  <a:lnTo>
                    <a:pt x="454" y="248"/>
                  </a:lnTo>
                  <a:lnTo>
                    <a:pt x="456" y="249"/>
                  </a:lnTo>
                  <a:lnTo>
                    <a:pt x="458" y="250"/>
                  </a:lnTo>
                  <a:lnTo>
                    <a:pt x="466" y="256"/>
                  </a:lnTo>
                  <a:lnTo>
                    <a:pt x="468" y="257"/>
                  </a:lnTo>
                  <a:lnTo>
                    <a:pt x="469" y="257"/>
                  </a:lnTo>
                  <a:lnTo>
                    <a:pt x="470" y="258"/>
                  </a:lnTo>
                  <a:lnTo>
                    <a:pt x="473" y="259"/>
                  </a:lnTo>
                  <a:lnTo>
                    <a:pt x="475" y="260"/>
                  </a:lnTo>
                  <a:lnTo>
                    <a:pt x="477" y="260"/>
                  </a:lnTo>
                  <a:lnTo>
                    <a:pt x="479" y="260"/>
                  </a:lnTo>
                  <a:lnTo>
                    <a:pt x="481" y="260"/>
                  </a:lnTo>
                  <a:lnTo>
                    <a:pt x="482" y="260"/>
                  </a:lnTo>
                  <a:lnTo>
                    <a:pt x="483" y="260"/>
                  </a:lnTo>
                  <a:lnTo>
                    <a:pt x="484" y="260"/>
                  </a:lnTo>
                  <a:lnTo>
                    <a:pt x="485" y="260"/>
                  </a:lnTo>
                  <a:lnTo>
                    <a:pt x="486" y="259"/>
                  </a:lnTo>
                  <a:lnTo>
                    <a:pt x="487" y="259"/>
                  </a:lnTo>
                  <a:lnTo>
                    <a:pt x="488" y="258"/>
                  </a:lnTo>
                  <a:lnTo>
                    <a:pt x="488" y="257"/>
                  </a:lnTo>
                  <a:lnTo>
                    <a:pt x="489" y="256"/>
                  </a:lnTo>
                  <a:lnTo>
                    <a:pt x="489" y="256"/>
                  </a:lnTo>
                  <a:lnTo>
                    <a:pt x="490" y="255"/>
                  </a:lnTo>
                  <a:lnTo>
                    <a:pt x="490" y="254"/>
                  </a:lnTo>
                  <a:lnTo>
                    <a:pt x="491" y="251"/>
                  </a:lnTo>
                  <a:lnTo>
                    <a:pt x="492" y="249"/>
                  </a:lnTo>
                  <a:lnTo>
                    <a:pt x="492" y="249"/>
                  </a:lnTo>
                  <a:lnTo>
                    <a:pt x="492" y="248"/>
                  </a:lnTo>
                  <a:lnTo>
                    <a:pt x="493" y="248"/>
                  </a:lnTo>
                  <a:lnTo>
                    <a:pt x="493" y="247"/>
                  </a:lnTo>
                  <a:lnTo>
                    <a:pt x="494" y="247"/>
                  </a:lnTo>
                  <a:lnTo>
                    <a:pt x="495" y="247"/>
                  </a:lnTo>
                  <a:lnTo>
                    <a:pt x="495" y="247"/>
                  </a:lnTo>
                  <a:lnTo>
                    <a:pt x="496" y="247"/>
                  </a:lnTo>
                  <a:lnTo>
                    <a:pt x="497" y="247"/>
                  </a:lnTo>
                  <a:lnTo>
                    <a:pt x="498" y="248"/>
                  </a:lnTo>
                  <a:lnTo>
                    <a:pt x="499" y="248"/>
                  </a:lnTo>
                  <a:lnTo>
                    <a:pt x="500" y="248"/>
                  </a:lnTo>
                  <a:lnTo>
                    <a:pt x="501" y="249"/>
                  </a:lnTo>
                  <a:lnTo>
                    <a:pt x="502" y="249"/>
                  </a:lnTo>
                  <a:lnTo>
                    <a:pt x="502" y="250"/>
                  </a:lnTo>
                  <a:lnTo>
                    <a:pt x="503" y="251"/>
                  </a:lnTo>
                  <a:lnTo>
                    <a:pt x="503" y="252"/>
                  </a:lnTo>
                  <a:lnTo>
                    <a:pt x="504" y="253"/>
                  </a:lnTo>
                  <a:lnTo>
                    <a:pt x="504" y="254"/>
                  </a:lnTo>
                  <a:lnTo>
                    <a:pt x="505" y="256"/>
                  </a:lnTo>
                  <a:lnTo>
                    <a:pt x="505" y="258"/>
                  </a:lnTo>
                  <a:lnTo>
                    <a:pt x="505" y="260"/>
                  </a:lnTo>
                  <a:lnTo>
                    <a:pt x="505" y="265"/>
                  </a:lnTo>
                  <a:lnTo>
                    <a:pt x="505" y="268"/>
                  </a:lnTo>
                  <a:lnTo>
                    <a:pt x="505" y="270"/>
                  </a:lnTo>
                  <a:lnTo>
                    <a:pt x="505" y="271"/>
                  </a:lnTo>
                  <a:lnTo>
                    <a:pt x="505" y="272"/>
                  </a:lnTo>
                  <a:lnTo>
                    <a:pt x="505" y="272"/>
                  </a:lnTo>
                  <a:lnTo>
                    <a:pt x="506" y="274"/>
                  </a:lnTo>
                  <a:lnTo>
                    <a:pt x="506" y="275"/>
                  </a:lnTo>
                  <a:lnTo>
                    <a:pt x="506" y="276"/>
                  </a:lnTo>
                  <a:lnTo>
                    <a:pt x="507" y="276"/>
                  </a:lnTo>
                  <a:lnTo>
                    <a:pt x="508" y="277"/>
                  </a:lnTo>
                  <a:lnTo>
                    <a:pt x="508" y="278"/>
                  </a:lnTo>
                  <a:lnTo>
                    <a:pt x="509" y="279"/>
                  </a:lnTo>
                  <a:lnTo>
                    <a:pt x="510" y="280"/>
                  </a:lnTo>
                  <a:lnTo>
                    <a:pt x="512" y="282"/>
                  </a:lnTo>
                  <a:lnTo>
                    <a:pt x="513" y="283"/>
                  </a:lnTo>
                  <a:lnTo>
                    <a:pt x="514" y="284"/>
                  </a:lnTo>
                  <a:lnTo>
                    <a:pt x="514" y="284"/>
                  </a:lnTo>
                  <a:lnTo>
                    <a:pt x="514" y="285"/>
                  </a:lnTo>
                  <a:lnTo>
                    <a:pt x="515" y="285"/>
                  </a:lnTo>
                  <a:lnTo>
                    <a:pt x="515" y="286"/>
                  </a:lnTo>
                  <a:lnTo>
                    <a:pt x="515" y="287"/>
                  </a:lnTo>
                  <a:lnTo>
                    <a:pt x="514" y="288"/>
                  </a:lnTo>
                  <a:lnTo>
                    <a:pt x="514" y="289"/>
                  </a:lnTo>
                  <a:lnTo>
                    <a:pt x="512" y="292"/>
                  </a:lnTo>
                  <a:lnTo>
                    <a:pt x="511" y="296"/>
                  </a:lnTo>
                  <a:lnTo>
                    <a:pt x="509" y="300"/>
                  </a:lnTo>
                  <a:lnTo>
                    <a:pt x="509" y="301"/>
                  </a:lnTo>
                  <a:lnTo>
                    <a:pt x="508" y="302"/>
                  </a:lnTo>
                  <a:lnTo>
                    <a:pt x="508" y="304"/>
                  </a:lnTo>
                  <a:lnTo>
                    <a:pt x="508" y="306"/>
                  </a:lnTo>
                  <a:lnTo>
                    <a:pt x="508" y="308"/>
                  </a:lnTo>
                  <a:lnTo>
                    <a:pt x="509" y="310"/>
                  </a:lnTo>
                  <a:lnTo>
                    <a:pt x="509" y="312"/>
                  </a:lnTo>
                  <a:lnTo>
                    <a:pt x="511" y="315"/>
                  </a:lnTo>
                  <a:lnTo>
                    <a:pt x="511" y="317"/>
                  </a:lnTo>
                  <a:lnTo>
                    <a:pt x="512" y="319"/>
                  </a:lnTo>
                  <a:lnTo>
                    <a:pt x="513" y="321"/>
                  </a:lnTo>
                  <a:lnTo>
                    <a:pt x="515" y="325"/>
                  </a:lnTo>
                  <a:lnTo>
                    <a:pt x="517" y="330"/>
                  </a:lnTo>
                  <a:lnTo>
                    <a:pt x="519" y="336"/>
                  </a:lnTo>
                  <a:lnTo>
                    <a:pt x="524" y="345"/>
                  </a:lnTo>
                  <a:lnTo>
                    <a:pt x="527" y="353"/>
                  </a:lnTo>
                  <a:lnTo>
                    <a:pt x="529" y="358"/>
                  </a:lnTo>
                  <a:lnTo>
                    <a:pt x="530" y="360"/>
                  </a:lnTo>
                  <a:lnTo>
                    <a:pt x="531" y="361"/>
                  </a:lnTo>
                  <a:lnTo>
                    <a:pt x="531" y="363"/>
                  </a:lnTo>
                  <a:lnTo>
                    <a:pt x="533" y="369"/>
                  </a:lnTo>
                  <a:lnTo>
                    <a:pt x="534" y="371"/>
                  </a:lnTo>
                  <a:lnTo>
                    <a:pt x="534" y="373"/>
                  </a:lnTo>
                  <a:lnTo>
                    <a:pt x="535" y="374"/>
                  </a:lnTo>
                  <a:lnTo>
                    <a:pt x="535" y="375"/>
                  </a:lnTo>
                  <a:lnTo>
                    <a:pt x="536" y="376"/>
                  </a:lnTo>
                  <a:lnTo>
                    <a:pt x="537" y="377"/>
                  </a:lnTo>
                  <a:lnTo>
                    <a:pt x="538" y="378"/>
                  </a:lnTo>
                  <a:lnTo>
                    <a:pt x="538" y="379"/>
                  </a:lnTo>
                  <a:lnTo>
                    <a:pt x="539" y="380"/>
                  </a:lnTo>
                  <a:lnTo>
                    <a:pt x="541" y="380"/>
                  </a:lnTo>
                  <a:lnTo>
                    <a:pt x="542" y="381"/>
                  </a:lnTo>
                  <a:lnTo>
                    <a:pt x="543" y="382"/>
                  </a:lnTo>
                  <a:lnTo>
                    <a:pt x="544" y="382"/>
                  </a:lnTo>
                  <a:lnTo>
                    <a:pt x="546" y="383"/>
                  </a:lnTo>
                  <a:lnTo>
                    <a:pt x="552" y="385"/>
                  </a:lnTo>
                  <a:lnTo>
                    <a:pt x="554" y="385"/>
                  </a:lnTo>
                  <a:lnTo>
                    <a:pt x="559" y="386"/>
                  </a:lnTo>
                  <a:lnTo>
                    <a:pt x="561" y="386"/>
                  </a:lnTo>
                  <a:lnTo>
                    <a:pt x="562" y="386"/>
                  </a:lnTo>
                  <a:lnTo>
                    <a:pt x="563" y="387"/>
                  </a:lnTo>
                  <a:lnTo>
                    <a:pt x="565" y="388"/>
                  </a:lnTo>
                  <a:lnTo>
                    <a:pt x="567" y="388"/>
                  </a:lnTo>
                  <a:lnTo>
                    <a:pt x="568" y="390"/>
                  </a:lnTo>
                  <a:lnTo>
                    <a:pt x="570" y="392"/>
                  </a:lnTo>
                  <a:lnTo>
                    <a:pt x="573" y="395"/>
                  </a:lnTo>
                  <a:lnTo>
                    <a:pt x="574" y="396"/>
                  </a:lnTo>
                  <a:lnTo>
                    <a:pt x="575" y="397"/>
                  </a:lnTo>
                  <a:lnTo>
                    <a:pt x="576" y="397"/>
                  </a:lnTo>
                  <a:lnTo>
                    <a:pt x="578" y="398"/>
                  </a:lnTo>
                  <a:lnTo>
                    <a:pt x="580" y="399"/>
                  </a:lnTo>
                  <a:lnTo>
                    <a:pt x="582" y="399"/>
                  </a:lnTo>
                  <a:lnTo>
                    <a:pt x="583" y="400"/>
                  </a:lnTo>
                  <a:lnTo>
                    <a:pt x="585" y="400"/>
                  </a:lnTo>
                  <a:lnTo>
                    <a:pt x="586" y="400"/>
                  </a:lnTo>
                  <a:lnTo>
                    <a:pt x="587" y="400"/>
                  </a:lnTo>
                  <a:lnTo>
                    <a:pt x="588" y="400"/>
                  </a:lnTo>
                  <a:lnTo>
                    <a:pt x="592" y="399"/>
                  </a:lnTo>
                  <a:lnTo>
                    <a:pt x="595" y="399"/>
                  </a:lnTo>
                  <a:lnTo>
                    <a:pt x="597" y="399"/>
                  </a:lnTo>
                  <a:lnTo>
                    <a:pt x="598" y="399"/>
                  </a:lnTo>
                  <a:lnTo>
                    <a:pt x="599" y="399"/>
                  </a:lnTo>
                  <a:lnTo>
                    <a:pt x="600" y="399"/>
                  </a:lnTo>
                  <a:lnTo>
                    <a:pt x="602" y="400"/>
                  </a:lnTo>
                  <a:lnTo>
                    <a:pt x="604" y="400"/>
                  </a:lnTo>
                  <a:lnTo>
                    <a:pt x="605" y="401"/>
                  </a:lnTo>
                  <a:lnTo>
                    <a:pt x="606" y="402"/>
                  </a:lnTo>
                  <a:lnTo>
                    <a:pt x="607" y="403"/>
                  </a:lnTo>
                  <a:lnTo>
                    <a:pt x="608" y="403"/>
                  </a:lnTo>
                  <a:lnTo>
                    <a:pt x="609" y="404"/>
                  </a:lnTo>
                  <a:lnTo>
                    <a:pt x="610" y="405"/>
                  </a:lnTo>
                  <a:lnTo>
                    <a:pt x="610" y="407"/>
                  </a:lnTo>
                  <a:lnTo>
                    <a:pt x="610" y="408"/>
                  </a:lnTo>
                  <a:lnTo>
                    <a:pt x="611" y="410"/>
                  </a:lnTo>
                  <a:lnTo>
                    <a:pt x="612" y="413"/>
                  </a:lnTo>
                  <a:lnTo>
                    <a:pt x="613" y="419"/>
                  </a:lnTo>
                  <a:lnTo>
                    <a:pt x="615" y="427"/>
                  </a:lnTo>
                  <a:lnTo>
                    <a:pt x="619" y="439"/>
                  </a:lnTo>
                  <a:lnTo>
                    <a:pt x="621" y="447"/>
                  </a:lnTo>
                  <a:lnTo>
                    <a:pt x="621" y="449"/>
                  </a:lnTo>
                  <a:lnTo>
                    <a:pt x="622" y="450"/>
                  </a:lnTo>
                  <a:lnTo>
                    <a:pt x="623" y="452"/>
                  </a:lnTo>
                  <a:lnTo>
                    <a:pt x="624" y="455"/>
                  </a:lnTo>
                  <a:lnTo>
                    <a:pt x="625" y="456"/>
                  </a:lnTo>
                  <a:lnTo>
                    <a:pt x="625" y="458"/>
                  </a:lnTo>
                  <a:lnTo>
                    <a:pt x="626" y="464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8" y="471"/>
                  </a:lnTo>
                  <a:lnTo>
                    <a:pt x="629" y="474"/>
                  </a:lnTo>
                  <a:lnTo>
                    <a:pt x="630" y="475"/>
                  </a:lnTo>
                  <a:lnTo>
                    <a:pt x="632" y="479"/>
                  </a:lnTo>
                  <a:lnTo>
                    <a:pt x="634" y="482"/>
                  </a:lnTo>
                  <a:lnTo>
                    <a:pt x="634" y="484"/>
                  </a:lnTo>
                  <a:lnTo>
                    <a:pt x="635" y="485"/>
                  </a:lnTo>
                  <a:lnTo>
                    <a:pt x="635" y="487"/>
                  </a:lnTo>
                  <a:lnTo>
                    <a:pt x="635" y="488"/>
                  </a:lnTo>
                  <a:lnTo>
                    <a:pt x="635" y="490"/>
                  </a:lnTo>
                  <a:lnTo>
                    <a:pt x="635" y="491"/>
                  </a:lnTo>
                  <a:lnTo>
                    <a:pt x="634" y="492"/>
                  </a:lnTo>
                  <a:lnTo>
                    <a:pt x="633" y="496"/>
                  </a:lnTo>
                  <a:lnTo>
                    <a:pt x="632" y="499"/>
                  </a:lnTo>
                  <a:lnTo>
                    <a:pt x="631" y="502"/>
                  </a:lnTo>
                  <a:lnTo>
                    <a:pt x="631" y="503"/>
                  </a:lnTo>
                  <a:lnTo>
                    <a:pt x="631" y="504"/>
                  </a:lnTo>
                  <a:lnTo>
                    <a:pt x="630" y="504"/>
                  </a:lnTo>
                  <a:lnTo>
                    <a:pt x="629" y="505"/>
                  </a:lnTo>
                  <a:lnTo>
                    <a:pt x="629" y="505"/>
                  </a:lnTo>
                  <a:lnTo>
                    <a:pt x="628" y="506"/>
                  </a:lnTo>
                  <a:lnTo>
                    <a:pt x="626" y="506"/>
                  </a:lnTo>
                  <a:lnTo>
                    <a:pt x="622" y="508"/>
                  </a:lnTo>
                  <a:lnTo>
                    <a:pt x="620" y="508"/>
                  </a:lnTo>
                  <a:lnTo>
                    <a:pt x="618" y="509"/>
                  </a:lnTo>
                  <a:lnTo>
                    <a:pt x="616" y="510"/>
                  </a:lnTo>
                  <a:lnTo>
                    <a:pt x="611" y="513"/>
                  </a:lnTo>
                  <a:lnTo>
                    <a:pt x="608" y="514"/>
                  </a:lnTo>
                  <a:lnTo>
                    <a:pt x="605" y="516"/>
                  </a:lnTo>
                  <a:lnTo>
                    <a:pt x="600" y="520"/>
                  </a:lnTo>
                  <a:lnTo>
                    <a:pt x="598" y="521"/>
                  </a:lnTo>
                  <a:lnTo>
                    <a:pt x="596" y="522"/>
                  </a:lnTo>
                  <a:lnTo>
                    <a:pt x="594" y="522"/>
                  </a:lnTo>
                  <a:lnTo>
                    <a:pt x="593" y="523"/>
                  </a:lnTo>
                  <a:lnTo>
                    <a:pt x="592" y="523"/>
                  </a:lnTo>
                  <a:lnTo>
                    <a:pt x="590" y="523"/>
                  </a:lnTo>
                  <a:lnTo>
                    <a:pt x="589" y="523"/>
                  </a:lnTo>
                  <a:lnTo>
                    <a:pt x="588" y="523"/>
                  </a:lnTo>
                  <a:lnTo>
                    <a:pt x="587" y="523"/>
                  </a:lnTo>
                  <a:lnTo>
                    <a:pt x="584" y="522"/>
                  </a:lnTo>
                  <a:lnTo>
                    <a:pt x="579" y="521"/>
                  </a:lnTo>
                  <a:lnTo>
                    <a:pt x="577" y="520"/>
                  </a:lnTo>
                  <a:lnTo>
                    <a:pt x="575" y="520"/>
                  </a:lnTo>
                  <a:lnTo>
                    <a:pt x="573" y="519"/>
                  </a:lnTo>
                  <a:lnTo>
                    <a:pt x="569" y="519"/>
                  </a:lnTo>
                  <a:lnTo>
                    <a:pt x="564" y="518"/>
                  </a:lnTo>
                  <a:lnTo>
                    <a:pt x="562" y="518"/>
                  </a:lnTo>
                  <a:lnTo>
                    <a:pt x="560" y="518"/>
                  </a:lnTo>
                  <a:lnTo>
                    <a:pt x="557" y="518"/>
                  </a:lnTo>
                  <a:lnTo>
                    <a:pt x="552" y="519"/>
                  </a:lnTo>
                  <a:lnTo>
                    <a:pt x="544" y="521"/>
                  </a:lnTo>
                  <a:lnTo>
                    <a:pt x="542" y="521"/>
                  </a:lnTo>
                  <a:lnTo>
                    <a:pt x="539" y="522"/>
                  </a:lnTo>
                  <a:lnTo>
                    <a:pt x="537" y="522"/>
                  </a:lnTo>
                  <a:lnTo>
                    <a:pt x="536" y="522"/>
                  </a:lnTo>
                  <a:lnTo>
                    <a:pt x="534" y="521"/>
                  </a:lnTo>
                  <a:lnTo>
                    <a:pt x="533" y="521"/>
                  </a:lnTo>
                  <a:lnTo>
                    <a:pt x="532" y="521"/>
                  </a:lnTo>
                  <a:lnTo>
                    <a:pt x="531" y="520"/>
                  </a:lnTo>
                  <a:lnTo>
                    <a:pt x="528" y="519"/>
                  </a:lnTo>
                  <a:lnTo>
                    <a:pt x="526" y="518"/>
                  </a:lnTo>
                  <a:lnTo>
                    <a:pt x="525" y="518"/>
                  </a:lnTo>
                  <a:lnTo>
                    <a:pt x="523" y="518"/>
                  </a:lnTo>
                  <a:lnTo>
                    <a:pt x="522" y="518"/>
                  </a:lnTo>
                  <a:lnTo>
                    <a:pt x="521" y="518"/>
                  </a:lnTo>
                  <a:lnTo>
                    <a:pt x="519" y="518"/>
                  </a:lnTo>
                  <a:lnTo>
                    <a:pt x="517" y="518"/>
                  </a:lnTo>
                  <a:lnTo>
                    <a:pt x="516" y="519"/>
                  </a:lnTo>
                  <a:lnTo>
                    <a:pt x="515" y="519"/>
                  </a:lnTo>
                  <a:lnTo>
                    <a:pt x="514" y="519"/>
                  </a:lnTo>
                  <a:lnTo>
                    <a:pt x="513" y="520"/>
                  </a:lnTo>
                  <a:lnTo>
                    <a:pt x="511" y="521"/>
                  </a:lnTo>
                  <a:lnTo>
                    <a:pt x="510" y="521"/>
                  </a:lnTo>
                  <a:lnTo>
                    <a:pt x="509" y="522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6" y="526"/>
                  </a:lnTo>
                  <a:lnTo>
                    <a:pt x="505" y="527"/>
                  </a:lnTo>
                  <a:lnTo>
                    <a:pt x="504" y="528"/>
                  </a:lnTo>
                  <a:lnTo>
                    <a:pt x="504" y="529"/>
                  </a:lnTo>
                  <a:lnTo>
                    <a:pt x="504" y="530"/>
                  </a:lnTo>
                  <a:lnTo>
                    <a:pt x="504" y="531"/>
                  </a:lnTo>
                  <a:lnTo>
                    <a:pt x="503" y="532"/>
                  </a:lnTo>
                  <a:lnTo>
                    <a:pt x="503" y="534"/>
                  </a:lnTo>
                  <a:lnTo>
                    <a:pt x="503" y="538"/>
                  </a:lnTo>
                  <a:lnTo>
                    <a:pt x="504" y="540"/>
                  </a:lnTo>
                  <a:lnTo>
                    <a:pt x="503" y="541"/>
                  </a:lnTo>
                  <a:lnTo>
                    <a:pt x="503" y="542"/>
                  </a:lnTo>
                  <a:lnTo>
                    <a:pt x="503" y="544"/>
                  </a:lnTo>
                  <a:lnTo>
                    <a:pt x="502" y="545"/>
                  </a:lnTo>
                  <a:lnTo>
                    <a:pt x="502" y="546"/>
                  </a:lnTo>
                  <a:lnTo>
                    <a:pt x="501" y="548"/>
                  </a:lnTo>
                  <a:lnTo>
                    <a:pt x="499" y="551"/>
                  </a:lnTo>
                  <a:lnTo>
                    <a:pt x="496" y="555"/>
                  </a:lnTo>
                  <a:lnTo>
                    <a:pt x="494" y="557"/>
                  </a:lnTo>
                  <a:lnTo>
                    <a:pt x="490" y="562"/>
                  </a:lnTo>
                  <a:lnTo>
                    <a:pt x="486" y="567"/>
                  </a:lnTo>
                  <a:lnTo>
                    <a:pt x="485" y="568"/>
                  </a:lnTo>
                  <a:lnTo>
                    <a:pt x="484" y="571"/>
                  </a:lnTo>
                  <a:lnTo>
                    <a:pt x="481" y="575"/>
                  </a:lnTo>
                  <a:lnTo>
                    <a:pt x="477" y="581"/>
                  </a:lnTo>
                  <a:lnTo>
                    <a:pt x="477" y="582"/>
                  </a:lnTo>
                  <a:lnTo>
                    <a:pt x="475" y="584"/>
                  </a:lnTo>
                  <a:lnTo>
                    <a:pt x="474" y="585"/>
                  </a:lnTo>
                  <a:lnTo>
                    <a:pt x="473" y="587"/>
                  </a:lnTo>
                  <a:lnTo>
                    <a:pt x="471" y="588"/>
                  </a:lnTo>
                  <a:lnTo>
                    <a:pt x="470" y="589"/>
                  </a:lnTo>
                  <a:lnTo>
                    <a:pt x="468" y="590"/>
                  </a:lnTo>
                  <a:lnTo>
                    <a:pt x="466" y="591"/>
                  </a:lnTo>
                  <a:lnTo>
                    <a:pt x="465" y="592"/>
                  </a:lnTo>
                  <a:lnTo>
                    <a:pt x="463" y="592"/>
                  </a:lnTo>
                  <a:lnTo>
                    <a:pt x="462" y="593"/>
                  </a:lnTo>
                  <a:lnTo>
                    <a:pt x="460" y="593"/>
                  </a:lnTo>
                  <a:lnTo>
                    <a:pt x="459" y="593"/>
                  </a:lnTo>
                  <a:lnTo>
                    <a:pt x="457" y="593"/>
                  </a:lnTo>
                  <a:lnTo>
                    <a:pt x="455" y="593"/>
                  </a:lnTo>
                  <a:lnTo>
                    <a:pt x="454" y="593"/>
                  </a:lnTo>
                  <a:lnTo>
                    <a:pt x="448" y="593"/>
                  </a:lnTo>
                  <a:lnTo>
                    <a:pt x="448" y="593"/>
                  </a:lnTo>
                  <a:lnTo>
                    <a:pt x="448" y="593"/>
                  </a:lnTo>
                  <a:lnTo>
                    <a:pt x="447" y="593"/>
                  </a:lnTo>
                  <a:lnTo>
                    <a:pt x="447" y="593"/>
                  </a:lnTo>
                  <a:lnTo>
                    <a:pt x="445" y="592"/>
                  </a:lnTo>
                  <a:lnTo>
                    <a:pt x="444" y="592"/>
                  </a:lnTo>
                  <a:lnTo>
                    <a:pt x="442" y="591"/>
                  </a:lnTo>
                  <a:lnTo>
                    <a:pt x="441" y="590"/>
                  </a:lnTo>
                  <a:lnTo>
                    <a:pt x="439" y="589"/>
                  </a:lnTo>
                  <a:lnTo>
                    <a:pt x="438" y="588"/>
                  </a:lnTo>
                  <a:lnTo>
                    <a:pt x="437" y="587"/>
                  </a:lnTo>
                  <a:lnTo>
                    <a:pt x="437" y="586"/>
                  </a:lnTo>
                  <a:lnTo>
                    <a:pt x="436" y="585"/>
                  </a:lnTo>
                  <a:lnTo>
                    <a:pt x="435" y="584"/>
                  </a:lnTo>
                  <a:lnTo>
                    <a:pt x="435" y="583"/>
                  </a:lnTo>
                  <a:lnTo>
                    <a:pt x="434" y="581"/>
                  </a:lnTo>
                  <a:lnTo>
                    <a:pt x="432" y="575"/>
                  </a:lnTo>
                  <a:lnTo>
                    <a:pt x="431" y="574"/>
                  </a:lnTo>
                  <a:lnTo>
                    <a:pt x="430" y="573"/>
                  </a:lnTo>
                  <a:lnTo>
                    <a:pt x="430" y="572"/>
                  </a:lnTo>
                  <a:lnTo>
                    <a:pt x="429" y="571"/>
                  </a:lnTo>
                  <a:lnTo>
                    <a:pt x="426" y="567"/>
                  </a:lnTo>
                  <a:lnTo>
                    <a:pt x="425" y="565"/>
                  </a:lnTo>
                  <a:lnTo>
                    <a:pt x="424" y="565"/>
                  </a:lnTo>
                  <a:lnTo>
                    <a:pt x="423" y="564"/>
                  </a:lnTo>
                  <a:lnTo>
                    <a:pt x="421" y="562"/>
                  </a:lnTo>
                  <a:lnTo>
                    <a:pt x="414" y="557"/>
                  </a:lnTo>
                  <a:lnTo>
                    <a:pt x="412" y="556"/>
                  </a:lnTo>
                  <a:lnTo>
                    <a:pt x="411" y="555"/>
                  </a:lnTo>
                  <a:lnTo>
                    <a:pt x="410" y="554"/>
                  </a:lnTo>
                  <a:lnTo>
                    <a:pt x="409" y="552"/>
                  </a:lnTo>
                  <a:lnTo>
                    <a:pt x="408" y="551"/>
                  </a:lnTo>
                  <a:lnTo>
                    <a:pt x="407" y="549"/>
                  </a:lnTo>
                  <a:lnTo>
                    <a:pt x="405" y="547"/>
                  </a:lnTo>
                  <a:lnTo>
                    <a:pt x="402" y="542"/>
                  </a:lnTo>
                  <a:lnTo>
                    <a:pt x="402" y="541"/>
                  </a:lnTo>
                  <a:lnTo>
                    <a:pt x="401" y="539"/>
                  </a:lnTo>
                  <a:lnTo>
                    <a:pt x="400" y="538"/>
                  </a:lnTo>
                  <a:lnTo>
                    <a:pt x="399" y="537"/>
                  </a:lnTo>
                  <a:lnTo>
                    <a:pt x="398" y="536"/>
                  </a:lnTo>
                  <a:lnTo>
                    <a:pt x="396" y="536"/>
                  </a:lnTo>
                  <a:lnTo>
                    <a:pt x="394" y="535"/>
                  </a:lnTo>
                  <a:lnTo>
                    <a:pt x="393" y="535"/>
                  </a:lnTo>
                  <a:lnTo>
                    <a:pt x="392" y="535"/>
                  </a:lnTo>
                  <a:lnTo>
                    <a:pt x="390" y="535"/>
                  </a:lnTo>
                  <a:lnTo>
                    <a:pt x="390" y="535"/>
                  </a:lnTo>
                  <a:lnTo>
                    <a:pt x="388" y="535"/>
                  </a:lnTo>
                  <a:lnTo>
                    <a:pt x="383" y="536"/>
                  </a:lnTo>
                  <a:lnTo>
                    <a:pt x="382" y="536"/>
                  </a:lnTo>
                  <a:lnTo>
                    <a:pt x="380" y="537"/>
                  </a:lnTo>
                  <a:lnTo>
                    <a:pt x="379" y="537"/>
                  </a:lnTo>
                  <a:lnTo>
                    <a:pt x="378" y="537"/>
                  </a:lnTo>
                  <a:lnTo>
                    <a:pt x="376" y="537"/>
                  </a:lnTo>
                  <a:lnTo>
                    <a:pt x="372" y="536"/>
                  </a:lnTo>
                  <a:lnTo>
                    <a:pt x="370" y="536"/>
                  </a:lnTo>
                  <a:lnTo>
                    <a:pt x="362" y="534"/>
                  </a:lnTo>
                  <a:lnTo>
                    <a:pt x="360" y="534"/>
                  </a:lnTo>
                  <a:lnTo>
                    <a:pt x="359" y="533"/>
                  </a:lnTo>
                  <a:lnTo>
                    <a:pt x="357" y="532"/>
                  </a:lnTo>
                  <a:lnTo>
                    <a:pt x="355" y="532"/>
                  </a:lnTo>
                  <a:lnTo>
                    <a:pt x="354" y="531"/>
                  </a:lnTo>
                  <a:lnTo>
                    <a:pt x="352" y="530"/>
                  </a:lnTo>
                  <a:lnTo>
                    <a:pt x="347" y="526"/>
                  </a:lnTo>
                  <a:lnTo>
                    <a:pt x="345" y="525"/>
                  </a:lnTo>
                  <a:lnTo>
                    <a:pt x="344" y="524"/>
                  </a:lnTo>
                  <a:lnTo>
                    <a:pt x="342" y="523"/>
                  </a:lnTo>
                  <a:lnTo>
                    <a:pt x="341" y="522"/>
                  </a:lnTo>
                  <a:lnTo>
                    <a:pt x="339" y="522"/>
                  </a:lnTo>
                  <a:lnTo>
                    <a:pt x="337" y="522"/>
                  </a:lnTo>
                  <a:lnTo>
                    <a:pt x="333" y="522"/>
                  </a:lnTo>
                  <a:lnTo>
                    <a:pt x="331" y="521"/>
                  </a:lnTo>
                  <a:lnTo>
                    <a:pt x="330" y="521"/>
                  </a:lnTo>
                  <a:lnTo>
                    <a:pt x="325" y="520"/>
                  </a:lnTo>
                  <a:lnTo>
                    <a:pt x="324" y="520"/>
                  </a:lnTo>
                  <a:lnTo>
                    <a:pt x="323" y="519"/>
                  </a:lnTo>
                  <a:lnTo>
                    <a:pt x="320" y="519"/>
                  </a:lnTo>
                  <a:lnTo>
                    <a:pt x="315" y="519"/>
                  </a:lnTo>
                  <a:lnTo>
                    <a:pt x="311" y="520"/>
                  </a:lnTo>
                  <a:lnTo>
                    <a:pt x="307" y="520"/>
                  </a:lnTo>
                  <a:lnTo>
                    <a:pt x="301" y="521"/>
                  </a:lnTo>
                  <a:lnTo>
                    <a:pt x="298" y="522"/>
                  </a:lnTo>
                  <a:lnTo>
                    <a:pt x="293" y="524"/>
                  </a:lnTo>
                  <a:lnTo>
                    <a:pt x="283" y="527"/>
                  </a:lnTo>
                  <a:lnTo>
                    <a:pt x="280" y="527"/>
                  </a:lnTo>
                  <a:lnTo>
                    <a:pt x="278" y="528"/>
                  </a:lnTo>
                  <a:lnTo>
                    <a:pt x="277" y="528"/>
                  </a:lnTo>
                  <a:lnTo>
                    <a:pt x="276" y="528"/>
                  </a:lnTo>
                  <a:lnTo>
                    <a:pt x="274" y="528"/>
                  </a:lnTo>
                  <a:lnTo>
                    <a:pt x="273" y="527"/>
                  </a:lnTo>
                  <a:lnTo>
                    <a:pt x="272" y="527"/>
                  </a:lnTo>
                  <a:lnTo>
                    <a:pt x="271" y="526"/>
                  </a:lnTo>
                  <a:lnTo>
                    <a:pt x="271" y="526"/>
                  </a:lnTo>
                  <a:lnTo>
                    <a:pt x="270" y="525"/>
                  </a:lnTo>
                  <a:lnTo>
                    <a:pt x="269" y="524"/>
                  </a:lnTo>
                  <a:lnTo>
                    <a:pt x="269" y="523"/>
                  </a:lnTo>
                  <a:lnTo>
                    <a:pt x="266" y="519"/>
                  </a:lnTo>
                  <a:lnTo>
                    <a:pt x="266" y="518"/>
                  </a:lnTo>
                  <a:lnTo>
                    <a:pt x="265" y="517"/>
                  </a:lnTo>
                  <a:lnTo>
                    <a:pt x="264" y="516"/>
                  </a:lnTo>
                  <a:lnTo>
                    <a:pt x="262" y="514"/>
                  </a:lnTo>
                  <a:lnTo>
                    <a:pt x="261" y="513"/>
                  </a:lnTo>
                  <a:lnTo>
                    <a:pt x="259" y="512"/>
                  </a:lnTo>
                  <a:lnTo>
                    <a:pt x="257" y="511"/>
                  </a:lnTo>
                  <a:lnTo>
                    <a:pt x="255" y="510"/>
                  </a:lnTo>
                  <a:lnTo>
                    <a:pt x="253" y="510"/>
                  </a:lnTo>
                  <a:lnTo>
                    <a:pt x="251" y="509"/>
                  </a:lnTo>
                  <a:lnTo>
                    <a:pt x="248" y="508"/>
                  </a:lnTo>
                  <a:lnTo>
                    <a:pt x="246" y="508"/>
                  </a:lnTo>
                  <a:lnTo>
                    <a:pt x="244" y="508"/>
                  </a:lnTo>
                  <a:lnTo>
                    <a:pt x="243" y="508"/>
                  </a:lnTo>
                  <a:lnTo>
                    <a:pt x="243" y="508"/>
                  </a:lnTo>
                  <a:lnTo>
                    <a:pt x="242" y="508"/>
                  </a:lnTo>
                  <a:lnTo>
                    <a:pt x="242" y="508"/>
                  </a:lnTo>
                  <a:lnTo>
                    <a:pt x="240" y="509"/>
                  </a:lnTo>
                  <a:lnTo>
                    <a:pt x="239" y="509"/>
                  </a:lnTo>
                  <a:lnTo>
                    <a:pt x="237" y="509"/>
                  </a:lnTo>
                  <a:lnTo>
                    <a:pt x="237" y="509"/>
                  </a:lnTo>
                  <a:lnTo>
                    <a:pt x="236" y="509"/>
                  </a:lnTo>
                  <a:lnTo>
                    <a:pt x="235" y="508"/>
                  </a:lnTo>
                  <a:lnTo>
                    <a:pt x="234" y="505"/>
                  </a:lnTo>
                  <a:lnTo>
                    <a:pt x="232" y="500"/>
                  </a:lnTo>
                  <a:lnTo>
                    <a:pt x="231" y="498"/>
                  </a:lnTo>
                  <a:lnTo>
                    <a:pt x="230" y="496"/>
                  </a:lnTo>
                  <a:lnTo>
                    <a:pt x="228" y="495"/>
                  </a:lnTo>
                  <a:lnTo>
                    <a:pt x="228" y="494"/>
                  </a:lnTo>
                  <a:lnTo>
                    <a:pt x="227" y="494"/>
                  </a:lnTo>
                  <a:lnTo>
                    <a:pt x="227" y="494"/>
                  </a:lnTo>
                  <a:lnTo>
                    <a:pt x="226" y="494"/>
                  </a:lnTo>
                  <a:lnTo>
                    <a:pt x="226" y="494"/>
                  </a:lnTo>
                  <a:lnTo>
                    <a:pt x="225" y="494"/>
                  </a:lnTo>
                  <a:lnTo>
                    <a:pt x="224" y="494"/>
                  </a:lnTo>
                  <a:lnTo>
                    <a:pt x="222" y="494"/>
                  </a:lnTo>
                  <a:lnTo>
                    <a:pt x="221" y="494"/>
                  </a:lnTo>
                  <a:lnTo>
                    <a:pt x="220" y="495"/>
                  </a:lnTo>
                  <a:lnTo>
                    <a:pt x="219" y="496"/>
                  </a:lnTo>
                  <a:lnTo>
                    <a:pt x="217" y="497"/>
                  </a:lnTo>
                  <a:lnTo>
                    <a:pt x="214" y="500"/>
                  </a:lnTo>
                  <a:lnTo>
                    <a:pt x="213" y="500"/>
                  </a:lnTo>
                  <a:lnTo>
                    <a:pt x="213" y="501"/>
                  </a:lnTo>
                  <a:lnTo>
                    <a:pt x="212" y="501"/>
                  </a:lnTo>
                  <a:lnTo>
                    <a:pt x="211" y="501"/>
                  </a:lnTo>
                  <a:lnTo>
                    <a:pt x="211" y="500"/>
                  </a:lnTo>
                  <a:lnTo>
                    <a:pt x="210" y="500"/>
                  </a:lnTo>
                  <a:lnTo>
                    <a:pt x="209" y="499"/>
                  </a:lnTo>
                  <a:lnTo>
                    <a:pt x="209" y="498"/>
                  </a:lnTo>
                  <a:lnTo>
                    <a:pt x="208" y="497"/>
                  </a:lnTo>
                  <a:lnTo>
                    <a:pt x="208" y="495"/>
                  </a:lnTo>
                  <a:lnTo>
                    <a:pt x="208" y="494"/>
                  </a:lnTo>
                  <a:lnTo>
                    <a:pt x="208" y="494"/>
                  </a:lnTo>
                  <a:lnTo>
                    <a:pt x="208" y="493"/>
                  </a:lnTo>
                  <a:lnTo>
                    <a:pt x="208" y="491"/>
                  </a:lnTo>
                  <a:lnTo>
                    <a:pt x="209" y="490"/>
                  </a:lnTo>
                  <a:lnTo>
                    <a:pt x="210" y="488"/>
                  </a:lnTo>
                  <a:lnTo>
                    <a:pt x="210" y="487"/>
                  </a:lnTo>
                  <a:lnTo>
                    <a:pt x="210" y="486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10" y="484"/>
                  </a:lnTo>
                  <a:lnTo>
                    <a:pt x="210" y="482"/>
                  </a:lnTo>
                  <a:lnTo>
                    <a:pt x="209" y="481"/>
                  </a:lnTo>
                  <a:lnTo>
                    <a:pt x="207" y="477"/>
                  </a:lnTo>
                  <a:lnTo>
                    <a:pt x="205" y="474"/>
                  </a:lnTo>
                  <a:lnTo>
                    <a:pt x="203" y="471"/>
                  </a:lnTo>
                  <a:lnTo>
                    <a:pt x="200" y="468"/>
                  </a:lnTo>
                  <a:lnTo>
                    <a:pt x="199" y="466"/>
                  </a:lnTo>
                  <a:lnTo>
                    <a:pt x="196" y="463"/>
                  </a:lnTo>
                  <a:lnTo>
                    <a:pt x="191" y="458"/>
                  </a:lnTo>
                  <a:lnTo>
                    <a:pt x="189" y="457"/>
                  </a:lnTo>
                  <a:lnTo>
                    <a:pt x="187" y="455"/>
                  </a:lnTo>
                  <a:lnTo>
                    <a:pt x="177" y="447"/>
                  </a:lnTo>
                  <a:lnTo>
                    <a:pt x="176" y="447"/>
                  </a:lnTo>
                  <a:lnTo>
                    <a:pt x="175" y="446"/>
                  </a:lnTo>
                  <a:lnTo>
                    <a:pt x="174" y="445"/>
                  </a:lnTo>
                  <a:lnTo>
                    <a:pt x="173" y="444"/>
                  </a:lnTo>
                  <a:lnTo>
                    <a:pt x="172" y="441"/>
                  </a:lnTo>
                  <a:lnTo>
                    <a:pt x="171" y="440"/>
                  </a:lnTo>
                  <a:lnTo>
                    <a:pt x="169" y="436"/>
                  </a:lnTo>
                  <a:lnTo>
                    <a:pt x="168" y="434"/>
                  </a:lnTo>
                  <a:lnTo>
                    <a:pt x="167" y="433"/>
                  </a:lnTo>
                  <a:lnTo>
                    <a:pt x="166" y="431"/>
                  </a:lnTo>
                  <a:lnTo>
                    <a:pt x="164" y="429"/>
                  </a:lnTo>
                  <a:lnTo>
                    <a:pt x="163" y="427"/>
                  </a:lnTo>
                  <a:lnTo>
                    <a:pt x="162" y="426"/>
                  </a:lnTo>
                  <a:lnTo>
                    <a:pt x="160" y="425"/>
                  </a:lnTo>
                  <a:lnTo>
                    <a:pt x="159" y="425"/>
                  </a:lnTo>
                  <a:lnTo>
                    <a:pt x="159" y="424"/>
                  </a:lnTo>
                  <a:lnTo>
                    <a:pt x="158" y="424"/>
                  </a:lnTo>
                  <a:lnTo>
                    <a:pt x="158" y="424"/>
                  </a:lnTo>
                  <a:lnTo>
                    <a:pt x="157" y="424"/>
                  </a:lnTo>
                  <a:lnTo>
                    <a:pt x="156" y="424"/>
                  </a:lnTo>
                  <a:lnTo>
                    <a:pt x="156" y="425"/>
                  </a:lnTo>
                  <a:lnTo>
                    <a:pt x="155" y="425"/>
                  </a:lnTo>
                  <a:lnTo>
                    <a:pt x="153" y="426"/>
                  </a:lnTo>
                  <a:lnTo>
                    <a:pt x="153" y="427"/>
                  </a:lnTo>
                  <a:lnTo>
                    <a:pt x="152" y="427"/>
                  </a:lnTo>
                  <a:lnTo>
                    <a:pt x="151" y="427"/>
                  </a:lnTo>
                  <a:lnTo>
                    <a:pt x="150" y="427"/>
                  </a:lnTo>
                  <a:lnTo>
                    <a:pt x="149" y="427"/>
                  </a:lnTo>
                  <a:lnTo>
                    <a:pt x="148" y="427"/>
                  </a:lnTo>
                  <a:lnTo>
                    <a:pt x="147" y="427"/>
                  </a:lnTo>
                  <a:lnTo>
                    <a:pt x="145" y="426"/>
                  </a:lnTo>
                  <a:lnTo>
                    <a:pt x="144" y="425"/>
                  </a:lnTo>
                  <a:lnTo>
                    <a:pt x="142" y="424"/>
                  </a:lnTo>
                  <a:lnTo>
                    <a:pt x="141" y="423"/>
                  </a:lnTo>
                  <a:lnTo>
                    <a:pt x="139" y="422"/>
                  </a:lnTo>
                  <a:lnTo>
                    <a:pt x="138" y="421"/>
                  </a:lnTo>
                  <a:lnTo>
                    <a:pt x="138" y="420"/>
                  </a:lnTo>
                  <a:lnTo>
                    <a:pt x="137" y="419"/>
                  </a:lnTo>
                  <a:lnTo>
                    <a:pt x="136" y="418"/>
                  </a:lnTo>
                  <a:lnTo>
                    <a:pt x="135" y="416"/>
                  </a:lnTo>
                  <a:lnTo>
                    <a:pt x="135" y="414"/>
                  </a:lnTo>
                  <a:lnTo>
                    <a:pt x="134" y="412"/>
                  </a:lnTo>
                  <a:lnTo>
                    <a:pt x="134" y="410"/>
                  </a:lnTo>
                  <a:lnTo>
                    <a:pt x="134" y="408"/>
                  </a:lnTo>
                  <a:lnTo>
                    <a:pt x="133" y="406"/>
                  </a:lnTo>
                  <a:lnTo>
                    <a:pt x="133" y="404"/>
                  </a:lnTo>
                  <a:lnTo>
                    <a:pt x="134" y="403"/>
                  </a:lnTo>
                  <a:lnTo>
                    <a:pt x="134" y="401"/>
                  </a:lnTo>
                  <a:lnTo>
                    <a:pt x="134" y="400"/>
                  </a:lnTo>
                  <a:lnTo>
                    <a:pt x="134" y="397"/>
                  </a:lnTo>
                  <a:lnTo>
                    <a:pt x="136" y="391"/>
                  </a:lnTo>
                  <a:lnTo>
                    <a:pt x="136" y="390"/>
                  </a:lnTo>
                  <a:lnTo>
                    <a:pt x="136" y="388"/>
                  </a:lnTo>
                  <a:lnTo>
                    <a:pt x="136" y="387"/>
                  </a:lnTo>
                  <a:lnTo>
                    <a:pt x="137" y="385"/>
                  </a:lnTo>
                  <a:lnTo>
                    <a:pt x="136" y="383"/>
                  </a:lnTo>
                  <a:lnTo>
                    <a:pt x="136" y="382"/>
                  </a:lnTo>
                  <a:lnTo>
                    <a:pt x="136" y="380"/>
                  </a:lnTo>
                  <a:lnTo>
                    <a:pt x="135" y="377"/>
                  </a:lnTo>
                  <a:lnTo>
                    <a:pt x="135" y="375"/>
                  </a:lnTo>
                  <a:lnTo>
                    <a:pt x="134" y="373"/>
                  </a:lnTo>
                  <a:lnTo>
                    <a:pt x="133" y="372"/>
                  </a:lnTo>
                  <a:lnTo>
                    <a:pt x="133" y="371"/>
                  </a:lnTo>
                  <a:lnTo>
                    <a:pt x="132" y="369"/>
                  </a:lnTo>
                  <a:lnTo>
                    <a:pt x="131" y="368"/>
                  </a:lnTo>
                  <a:lnTo>
                    <a:pt x="130" y="368"/>
                  </a:lnTo>
                  <a:lnTo>
                    <a:pt x="129" y="368"/>
                  </a:lnTo>
                  <a:lnTo>
                    <a:pt x="129" y="367"/>
                  </a:lnTo>
                  <a:lnTo>
                    <a:pt x="128" y="367"/>
                  </a:lnTo>
                  <a:lnTo>
                    <a:pt x="127" y="367"/>
                  </a:lnTo>
                  <a:lnTo>
                    <a:pt x="126" y="367"/>
                  </a:lnTo>
                  <a:lnTo>
                    <a:pt x="126" y="367"/>
                  </a:lnTo>
                  <a:lnTo>
                    <a:pt x="125" y="367"/>
                  </a:lnTo>
                  <a:lnTo>
                    <a:pt x="121" y="368"/>
                  </a:lnTo>
                  <a:lnTo>
                    <a:pt x="119" y="368"/>
                  </a:lnTo>
                  <a:lnTo>
                    <a:pt x="112" y="371"/>
                  </a:lnTo>
                  <a:lnTo>
                    <a:pt x="110" y="371"/>
                  </a:lnTo>
                  <a:lnTo>
                    <a:pt x="108" y="372"/>
                  </a:lnTo>
                  <a:lnTo>
                    <a:pt x="105" y="373"/>
                  </a:lnTo>
                  <a:lnTo>
                    <a:pt x="102" y="375"/>
                  </a:lnTo>
                  <a:lnTo>
                    <a:pt x="101" y="375"/>
                  </a:lnTo>
                  <a:lnTo>
                    <a:pt x="100" y="375"/>
                  </a:lnTo>
                  <a:lnTo>
                    <a:pt x="99" y="375"/>
                  </a:lnTo>
                  <a:lnTo>
                    <a:pt x="98" y="375"/>
                  </a:lnTo>
                  <a:lnTo>
                    <a:pt x="97" y="375"/>
                  </a:lnTo>
                  <a:lnTo>
                    <a:pt x="92" y="374"/>
                  </a:lnTo>
                  <a:lnTo>
                    <a:pt x="91" y="374"/>
                  </a:lnTo>
                  <a:lnTo>
                    <a:pt x="90" y="374"/>
                  </a:lnTo>
                  <a:lnTo>
                    <a:pt x="87" y="373"/>
                  </a:lnTo>
                  <a:lnTo>
                    <a:pt x="81" y="370"/>
                  </a:lnTo>
                  <a:lnTo>
                    <a:pt x="80" y="369"/>
                  </a:lnTo>
                  <a:lnTo>
                    <a:pt x="78" y="368"/>
                  </a:lnTo>
                  <a:lnTo>
                    <a:pt x="77" y="367"/>
                  </a:lnTo>
                  <a:lnTo>
                    <a:pt x="75" y="365"/>
                  </a:lnTo>
                  <a:lnTo>
                    <a:pt x="73" y="364"/>
                  </a:lnTo>
                  <a:lnTo>
                    <a:pt x="72" y="363"/>
                  </a:lnTo>
                  <a:lnTo>
                    <a:pt x="71" y="362"/>
                  </a:lnTo>
                  <a:lnTo>
                    <a:pt x="68" y="361"/>
                  </a:lnTo>
                  <a:lnTo>
                    <a:pt x="68" y="361"/>
                  </a:lnTo>
                  <a:lnTo>
                    <a:pt x="66" y="360"/>
                  </a:lnTo>
                  <a:lnTo>
                    <a:pt x="65" y="359"/>
                  </a:lnTo>
                  <a:lnTo>
                    <a:pt x="64" y="358"/>
                  </a:lnTo>
                  <a:lnTo>
                    <a:pt x="63" y="357"/>
                  </a:lnTo>
                  <a:lnTo>
                    <a:pt x="62" y="355"/>
                  </a:lnTo>
                  <a:lnTo>
                    <a:pt x="61" y="353"/>
                  </a:lnTo>
                  <a:lnTo>
                    <a:pt x="60" y="351"/>
                  </a:lnTo>
                  <a:lnTo>
                    <a:pt x="59" y="350"/>
                  </a:lnTo>
                  <a:lnTo>
                    <a:pt x="55" y="346"/>
                  </a:lnTo>
                  <a:lnTo>
                    <a:pt x="54" y="345"/>
                  </a:lnTo>
                  <a:lnTo>
                    <a:pt x="54" y="344"/>
                  </a:lnTo>
                  <a:lnTo>
                    <a:pt x="53" y="343"/>
                  </a:lnTo>
                  <a:lnTo>
                    <a:pt x="53" y="342"/>
                  </a:lnTo>
                  <a:lnTo>
                    <a:pt x="53" y="340"/>
                  </a:lnTo>
                  <a:lnTo>
                    <a:pt x="52" y="338"/>
                  </a:lnTo>
                  <a:lnTo>
                    <a:pt x="52" y="337"/>
                  </a:lnTo>
                  <a:lnTo>
                    <a:pt x="52" y="336"/>
                  </a:lnTo>
                  <a:lnTo>
                    <a:pt x="52" y="335"/>
                  </a:lnTo>
                  <a:lnTo>
                    <a:pt x="51" y="334"/>
                  </a:lnTo>
                  <a:lnTo>
                    <a:pt x="50" y="333"/>
                  </a:lnTo>
                  <a:lnTo>
                    <a:pt x="50" y="332"/>
                  </a:lnTo>
                  <a:lnTo>
                    <a:pt x="48" y="328"/>
                  </a:lnTo>
                  <a:lnTo>
                    <a:pt x="47" y="327"/>
                  </a:lnTo>
                  <a:lnTo>
                    <a:pt x="46" y="324"/>
                  </a:lnTo>
                  <a:lnTo>
                    <a:pt x="46" y="323"/>
                  </a:lnTo>
                  <a:lnTo>
                    <a:pt x="45" y="321"/>
                  </a:lnTo>
                  <a:lnTo>
                    <a:pt x="45" y="320"/>
                  </a:lnTo>
                  <a:lnTo>
                    <a:pt x="45" y="317"/>
                  </a:lnTo>
                  <a:lnTo>
                    <a:pt x="45" y="315"/>
                  </a:lnTo>
                  <a:lnTo>
                    <a:pt x="45" y="313"/>
                  </a:lnTo>
                  <a:lnTo>
                    <a:pt x="44" y="311"/>
                  </a:lnTo>
                  <a:lnTo>
                    <a:pt x="43" y="309"/>
                  </a:lnTo>
                  <a:lnTo>
                    <a:pt x="41" y="305"/>
                  </a:lnTo>
                  <a:lnTo>
                    <a:pt x="39" y="302"/>
                  </a:lnTo>
                  <a:lnTo>
                    <a:pt x="39" y="301"/>
                  </a:lnTo>
                  <a:lnTo>
                    <a:pt x="38" y="300"/>
                  </a:lnTo>
                  <a:lnTo>
                    <a:pt x="38" y="300"/>
                  </a:lnTo>
                  <a:lnTo>
                    <a:pt x="38" y="299"/>
                  </a:lnTo>
                  <a:lnTo>
                    <a:pt x="37" y="299"/>
                  </a:lnTo>
                  <a:lnTo>
                    <a:pt x="35" y="299"/>
                  </a:lnTo>
                  <a:lnTo>
                    <a:pt x="34" y="299"/>
                  </a:lnTo>
                  <a:lnTo>
                    <a:pt x="33" y="299"/>
                  </a:lnTo>
                  <a:lnTo>
                    <a:pt x="32" y="299"/>
                  </a:lnTo>
                  <a:lnTo>
                    <a:pt x="32" y="300"/>
                  </a:lnTo>
                  <a:lnTo>
                    <a:pt x="31" y="300"/>
                  </a:lnTo>
                  <a:lnTo>
                    <a:pt x="31" y="301"/>
                  </a:lnTo>
                  <a:lnTo>
                    <a:pt x="31" y="302"/>
                  </a:lnTo>
                  <a:lnTo>
                    <a:pt x="31" y="303"/>
                  </a:lnTo>
                  <a:lnTo>
                    <a:pt x="31" y="305"/>
                  </a:lnTo>
                  <a:lnTo>
                    <a:pt x="33" y="315"/>
                  </a:lnTo>
                  <a:lnTo>
                    <a:pt x="34" y="316"/>
                  </a:lnTo>
                  <a:lnTo>
                    <a:pt x="34" y="317"/>
                  </a:lnTo>
                  <a:lnTo>
                    <a:pt x="34" y="319"/>
                  </a:lnTo>
                  <a:lnTo>
                    <a:pt x="34" y="320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3" y="322"/>
                  </a:lnTo>
                  <a:lnTo>
                    <a:pt x="32" y="323"/>
                  </a:lnTo>
                  <a:lnTo>
                    <a:pt x="30" y="324"/>
                  </a:lnTo>
                  <a:lnTo>
                    <a:pt x="30" y="325"/>
                  </a:lnTo>
                  <a:lnTo>
                    <a:pt x="29" y="326"/>
                  </a:lnTo>
                  <a:lnTo>
                    <a:pt x="28" y="326"/>
                  </a:lnTo>
                  <a:lnTo>
                    <a:pt x="27" y="326"/>
                  </a:lnTo>
                  <a:lnTo>
                    <a:pt x="27" y="326"/>
                  </a:lnTo>
                  <a:lnTo>
                    <a:pt x="26" y="326"/>
                  </a:lnTo>
                  <a:lnTo>
                    <a:pt x="25" y="326"/>
                  </a:lnTo>
                  <a:lnTo>
                    <a:pt x="24" y="325"/>
                  </a:lnTo>
                  <a:lnTo>
                    <a:pt x="24" y="325"/>
                  </a:lnTo>
                  <a:lnTo>
                    <a:pt x="23" y="325"/>
                  </a:lnTo>
                  <a:lnTo>
                    <a:pt x="23" y="326"/>
                  </a:lnTo>
                  <a:lnTo>
                    <a:pt x="22" y="326"/>
                  </a:lnTo>
                  <a:lnTo>
                    <a:pt x="21" y="327"/>
                  </a:lnTo>
                  <a:lnTo>
                    <a:pt x="20" y="327"/>
                  </a:lnTo>
                  <a:lnTo>
                    <a:pt x="18" y="329"/>
                  </a:lnTo>
                  <a:lnTo>
                    <a:pt x="17" y="329"/>
                  </a:lnTo>
                  <a:lnTo>
                    <a:pt x="16" y="330"/>
                  </a:lnTo>
                  <a:lnTo>
                    <a:pt x="16" y="330"/>
                  </a:lnTo>
                  <a:lnTo>
                    <a:pt x="15" y="331"/>
                  </a:lnTo>
                  <a:lnTo>
                    <a:pt x="15" y="332"/>
                  </a:lnTo>
                  <a:lnTo>
                    <a:pt x="14" y="334"/>
                  </a:lnTo>
                  <a:lnTo>
                    <a:pt x="13" y="335"/>
                  </a:lnTo>
                  <a:lnTo>
                    <a:pt x="13" y="336"/>
                  </a:lnTo>
                  <a:lnTo>
                    <a:pt x="12" y="336"/>
                  </a:lnTo>
                  <a:lnTo>
                    <a:pt x="9" y="340"/>
                  </a:lnTo>
                  <a:lnTo>
                    <a:pt x="8" y="340"/>
                  </a:lnTo>
                  <a:lnTo>
                    <a:pt x="7" y="341"/>
                  </a:lnTo>
                  <a:lnTo>
                    <a:pt x="6" y="344"/>
                  </a:lnTo>
                  <a:lnTo>
                    <a:pt x="5" y="346"/>
                  </a:lnTo>
                  <a:lnTo>
                    <a:pt x="4" y="346"/>
                  </a:lnTo>
                  <a:lnTo>
                    <a:pt x="4" y="346"/>
                  </a:lnTo>
                  <a:lnTo>
                    <a:pt x="3" y="346"/>
                  </a:lnTo>
                  <a:lnTo>
                    <a:pt x="3" y="347"/>
                  </a:lnTo>
                  <a:lnTo>
                    <a:pt x="2" y="347"/>
                  </a:lnTo>
                  <a:lnTo>
                    <a:pt x="2" y="346"/>
                  </a:lnTo>
                  <a:lnTo>
                    <a:pt x="1" y="346"/>
                  </a:lnTo>
                  <a:lnTo>
                    <a:pt x="0" y="345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293">
              <a:extLst>
                <a:ext uri="{FF2B5EF4-FFF2-40B4-BE49-F238E27FC236}">
                  <a16:creationId xmlns:a16="http://schemas.microsoft.com/office/drawing/2014/main" id="{497FB03A-03C3-ACFE-BA8D-0C7468867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8710" y="3363825"/>
              <a:ext cx="266210" cy="454005"/>
            </a:xfrm>
            <a:custGeom>
              <a:avLst/>
              <a:gdLst>
                <a:gd name="T0" fmla="*/ 92 w 222"/>
                <a:gd name="T1" fmla="*/ 339 h 345"/>
                <a:gd name="T2" fmla="*/ 91 w 222"/>
                <a:gd name="T3" fmla="*/ 332 h 345"/>
                <a:gd name="T4" fmla="*/ 93 w 222"/>
                <a:gd name="T5" fmla="*/ 316 h 345"/>
                <a:gd name="T6" fmla="*/ 92 w 222"/>
                <a:gd name="T7" fmla="*/ 311 h 345"/>
                <a:gd name="T8" fmla="*/ 87 w 222"/>
                <a:gd name="T9" fmla="*/ 308 h 345"/>
                <a:gd name="T10" fmla="*/ 79 w 222"/>
                <a:gd name="T11" fmla="*/ 308 h 345"/>
                <a:gd name="T12" fmla="*/ 70 w 222"/>
                <a:gd name="T13" fmla="*/ 311 h 345"/>
                <a:gd name="T14" fmla="*/ 62 w 222"/>
                <a:gd name="T15" fmla="*/ 317 h 345"/>
                <a:gd name="T16" fmla="*/ 50 w 222"/>
                <a:gd name="T17" fmla="*/ 327 h 345"/>
                <a:gd name="T18" fmla="*/ 45 w 222"/>
                <a:gd name="T19" fmla="*/ 332 h 345"/>
                <a:gd name="T20" fmla="*/ 32 w 222"/>
                <a:gd name="T21" fmla="*/ 333 h 345"/>
                <a:gd name="T22" fmla="*/ 29 w 222"/>
                <a:gd name="T23" fmla="*/ 331 h 345"/>
                <a:gd name="T24" fmla="*/ 28 w 222"/>
                <a:gd name="T25" fmla="*/ 326 h 345"/>
                <a:gd name="T26" fmla="*/ 28 w 222"/>
                <a:gd name="T27" fmla="*/ 315 h 345"/>
                <a:gd name="T28" fmla="*/ 27 w 222"/>
                <a:gd name="T29" fmla="*/ 313 h 345"/>
                <a:gd name="T30" fmla="*/ 18 w 222"/>
                <a:gd name="T31" fmla="*/ 315 h 345"/>
                <a:gd name="T32" fmla="*/ 13 w 222"/>
                <a:gd name="T33" fmla="*/ 315 h 345"/>
                <a:gd name="T34" fmla="*/ 7 w 222"/>
                <a:gd name="T35" fmla="*/ 308 h 345"/>
                <a:gd name="T36" fmla="*/ 1 w 222"/>
                <a:gd name="T37" fmla="*/ 299 h 345"/>
                <a:gd name="T38" fmla="*/ 0 w 222"/>
                <a:gd name="T39" fmla="*/ 295 h 345"/>
                <a:gd name="T40" fmla="*/ 3 w 222"/>
                <a:gd name="T41" fmla="*/ 284 h 345"/>
                <a:gd name="T42" fmla="*/ 5 w 222"/>
                <a:gd name="T43" fmla="*/ 276 h 345"/>
                <a:gd name="T44" fmla="*/ 6 w 222"/>
                <a:gd name="T45" fmla="*/ 269 h 345"/>
                <a:gd name="T46" fmla="*/ 14 w 222"/>
                <a:gd name="T47" fmla="*/ 259 h 345"/>
                <a:gd name="T48" fmla="*/ 17 w 222"/>
                <a:gd name="T49" fmla="*/ 251 h 345"/>
                <a:gd name="T50" fmla="*/ 16 w 222"/>
                <a:gd name="T51" fmla="*/ 246 h 345"/>
                <a:gd name="T52" fmla="*/ 13 w 222"/>
                <a:gd name="T53" fmla="*/ 241 h 345"/>
                <a:gd name="T54" fmla="*/ 4 w 222"/>
                <a:gd name="T55" fmla="*/ 230 h 345"/>
                <a:gd name="T56" fmla="*/ 3 w 222"/>
                <a:gd name="T57" fmla="*/ 226 h 345"/>
                <a:gd name="T58" fmla="*/ 6 w 222"/>
                <a:gd name="T59" fmla="*/ 211 h 345"/>
                <a:gd name="T60" fmla="*/ 11 w 222"/>
                <a:gd name="T61" fmla="*/ 201 h 345"/>
                <a:gd name="T62" fmla="*/ 24 w 222"/>
                <a:gd name="T63" fmla="*/ 185 h 345"/>
                <a:gd name="T64" fmla="*/ 28 w 222"/>
                <a:gd name="T65" fmla="*/ 176 h 345"/>
                <a:gd name="T66" fmla="*/ 28 w 222"/>
                <a:gd name="T67" fmla="*/ 162 h 345"/>
                <a:gd name="T68" fmla="*/ 29 w 222"/>
                <a:gd name="T69" fmla="*/ 148 h 345"/>
                <a:gd name="T70" fmla="*/ 33 w 222"/>
                <a:gd name="T71" fmla="*/ 137 h 345"/>
                <a:gd name="T72" fmla="*/ 35 w 222"/>
                <a:gd name="T73" fmla="*/ 125 h 345"/>
                <a:gd name="T74" fmla="*/ 48 w 222"/>
                <a:gd name="T75" fmla="*/ 107 h 345"/>
                <a:gd name="T76" fmla="*/ 56 w 222"/>
                <a:gd name="T77" fmla="*/ 100 h 345"/>
                <a:gd name="T78" fmla="*/ 65 w 222"/>
                <a:gd name="T79" fmla="*/ 93 h 345"/>
                <a:gd name="T80" fmla="*/ 74 w 222"/>
                <a:gd name="T81" fmla="*/ 88 h 345"/>
                <a:gd name="T82" fmla="*/ 86 w 222"/>
                <a:gd name="T83" fmla="*/ 76 h 345"/>
                <a:gd name="T84" fmla="*/ 91 w 222"/>
                <a:gd name="T85" fmla="*/ 74 h 345"/>
                <a:gd name="T86" fmla="*/ 100 w 222"/>
                <a:gd name="T87" fmla="*/ 75 h 345"/>
                <a:gd name="T88" fmla="*/ 105 w 222"/>
                <a:gd name="T89" fmla="*/ 74 h 345"/>
                <a:gd name="T90" fmla="*/ 107 w 222"/>
                <a:gd name="T91" fmla="*/ 69 h 345"/>
                <a:gd name="T92" fmla="*/ 109 w 222"/>
                <a:gd name="T93" fmla="*/ 48 h 345"/>
                <a:gd name="T94" fmla="*/ 114 w 222"/>
                <a:gd name="T95" fmla="*/ 46 h 345"/>
                <a:gd name="T96" fmla="*/ 124 w 222"/>
                <a:gd name="T97" fmla="*/ 38 h 345"/>
                <a:gd name="T98" fmla="*/ 137 w 222"/>
                <a:gd name="T99" fmla="*/ 34 h 345"/>
                <a:gd name="T100" fmla="*/ 156 w 222"/>
                <a:gd name="T101" fmla="*/ 34 h 345"/>
                <a:gd name="T102" fmla="*/ 166 w 222"/>
                <a:gd name="T103" fmla="*/ 33 h 345"/>
                <a:gd name="T104" fmla="*/ 176 w 222"/>
                <a:gd name="T105" fmla="*/ 32 h 345"/>
                <a:gd name="T106" fmla="*/ 185 w 222"/>
                <a:gd name="T107" fmla="*/ 34 h 345"/>
                <a:gd name="T108" fmla="*/ 195 w 222"/>
                <a:gd name="T109" fmla="*/ 32 h 345"/>
                <a:gd name="T110" fmla="*/ 206 w 222"/>
                <a:gd name="T111" fmla="*/ 23 h 345"/>
                <a:gd name="T112" fmla="*/ 214 w 222"/>
                <a:gd name="T113" fmla="*/ 14 h 345"/>
                <a:gd name="T114" fmla="*/ 218 w 222"/>
                <a:gd name="T115" fmla="*/ 2 h 345"/>
                <a:gd name="T116" fmla="*/ 221 w 222"/>
                <a:gd name="T11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" h="345">
                  <a:moveTo>
                    <a:pt x="96" y="345"/>
                  </a:moveTo>
                  <a:lnTo>
                    <a:pt x="95" y="344"/>
                  </a:lnTo>
                  <a:lnTo>
                    <a:pt x="94" y="343"/>
                  </a:lnTo>
                  <a:lnTo>
                    <a:pt x="93" y="341"/>
                  </a:lnTo>
                  <a:lnTo>
                    <a:pt x="92" y="339"/>
                  </a:lnTo>
                  <a:lnTo>
                    <a:pt x="91" y="338"/>
                  </a:lnTo>
                  <a:lnTo>
                    <a:pt x="91" y="336"/>
                  </a:lnTo>
                  <a:lnTo>
                    <a:pt x="91" y="335"/>
                  </a:lnTo>
                  <a:lnTo>
                    <a:pt x="91" y="334"/>
                  </a:lnTo>
                  <a:lnTo>
                    <a:pt x="91" y="332"/>
                  </a:lnTo>
                  <a:lnTo>
                    <a:pt x="91" y="329"/>
                  </a:lnTo>
                  <a:lnTo>
                    <a:pt x="92" y="323"/>
                  </a:lnTo>
                  <a:lnTo>
                    <a:pt x="93" y="320"/>
                  </a:lnTo>
                  <a:lnTo>
                    <a:pt x="93" y="317"/>
                  </a:lnTo>
                  <a:lnTo>
                    <a:pt x="93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2" y="312"/>
                  </a:lnTo>
                  <a:lnTo>
                    <a:pt x="92" y="311"/>
                  </a:lnTo>
                  <a:lnTo>
                    <a:pt x="91" y="310"/>
                  </a:lnTo>
                  <a:lnTo>
                    <a:pt x="90" y="310"/>
                  </a:lnTo>
                  <a:lnTo>
                    <a:pt x="89" y="309"/>
                  </a:lnTo>
                  <a:lnTo>
                    <a:pt x="88" y="308"/>
                  </a:lnTo>
                  <a:lnTo>
                    <a:pt x="87" y="308"/>
                  </a:lnTo>
                  <a:lnTo>
                    <a:pt x="86" y="308"/>
                  </a:lnTo>
                  <a:lnTo>
                    <a:pt x="85" y="307"/>
                  </a:lnTo>
                  <a:lnTo>
                    <a:pt x="84" y="307"/>
                  </a:lnTo>
                  <a:lnTo>
                    <a:pt x="82" y="308"/>
                  </a:lnTo>
                  <a:lnTo>
                    <a:pt x="79" y="308"/>
                  </a:lnTo>
                  <a:lnTo>
                    <a:pt x="77" y="308"/>
                  </a:lnTo>
                  <a:lnTo>
                    <a:pt x="76" y="309"/>
                  </a:lnTo>
                  <a:lnTo>
                    <a:pt x="75" y="309"/>
                  </a:lnTo>
                  <a:lnTo>
                    <a:pt x="73" y="310"/>
                  </a:lnTo>
                  <a:lnTo>
                    <a:pt x="70" y="311"/>
                  </a:lnTo>
                  <a:lnTo>
                    <a:pt x="69" y="312"/>
                  </a:lnTo>
                  <a:lnTo>
                    <a:pt x="68" y="312"/>
                  </a:lnTo>
                  <a:lnTo>
                    <a:pt x="67" y="313"/>
                  </a:lnTo>
                  <a:lnTo>
                    <a:pt x="64" y="315"/>
                  </a:lnTo>
                  <a:lnTo>
                    <a:pt x="62" y="317"/>
                  </a:lnTo>
                  <a:lnTo>
                    <a:pt x="58" y="320"/>
                  </a:lnTo>
                  <a:lnTo>
                    <a:pt x="53" y="323"/>
                  </a:lnTo>
                  <a:lnTo>
                    <a:pt x="52" y="325"/>
                  </a:lnTo>
                  <a:lnTo>
                    <a:pt x="51" y="326"/>
                  </a:lnTo>
                  <a:lnTo>
                    <a:pt x="50" y="327"/>
                  </a:lnTo>
                  <a:lnTo>
                    <a:pt x="49" y="328"/>
                  </a:lnTo>
                  <a:lnTo>
                    <a:pt x="47" y="330"/>
                  </a:lnTo>
                  <a:lnTo>
                    <a:pt x="47" y="331"/>
                  </a:lnTo>
                  <a:lnTo>
                    <a:pt x="46" y="332"/>
                  </a:lnTo>
                  <a:lnTo>
                    <a:pt x="45" y="332"/>
                  </a:lnTo>
                  <a:lnTo>
                    <a:pt x="44" y="332"/>
                  </a:lnTo>
                  <a:lnTo>
                    <a:pt x="43" y="332"/>
                  </a:lnTo>
                  <a:lnTo>
                    <a:pt x="38" y="332"/>
                  </a:lnTo>
                  <a:lnTo>
                    <a:pt x="33" y="333"/>
                  </a:lnTo>
                  <a:lnTo>
                    <a:pt x="32" y="333"/>
                  </a:lnTo>
                  <a:lnTo>
                    <a:pt x="31" y="332"/>
                  </a:lnTo>
                  <a:lnTo>
                    <a:pt x="30" y="332"/>
                  </a:lnTo>
                  <a:lnTo>
                    <a:pt x="30" y="332"/>
                  </a:lnTo>
                  <a:lnTo>
                    <a:pt x="29" y="332"/>
                  </a:lnTo>
                  <a:lnTo>
                    <a:pt x="29" y="331"/>
                  </a:lnTo>
                  <a:lnTo>
                    <a:pt x="28" y="330"/>
                  </a:lnTo>
                  <a:lnTo>
                    <a:pt x="28" y="329"/>
                  </a:lnTo>
                  <a:lnTo>
                    <a:pt x="28" y="329"/>
                  </a:lnTo>
                  <a:lnTo>
                    <a:pt x="27" y="327"/>
                  </a:lnTo>
                  <a:lnTo>
                    <a:pt x="28" y="326"/>
                  </a:lnTo>
                  <a:lnTo>
                    <a:pt x="28" y="324"/>
                  </a:lnTo>
                  <a:lnTo>
                    <a:pt x="28" y="320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8" y="315"/>
                  </a:lnTo>
                  <a:lnTo>
                    <a:pt x="28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3"/>
                  </a:lnTo>
                  <a:lnTo>
                    <a:pt x="27" y="313"/>
                  </a:lnTo>
                  <a:lnTo>
                    <a:pt x="26" y="313"/>
                  </a:lnTo>
                  <a:lnTo>
                    <a:pt x="25" y="314"/>
                  </a:lnTo>
                  <a:lnTo>
                    <a:pt x="23" y="314"/>
                  </a:lnTo>
                  <a:lnTo>
                    <a:pt x="22" y="315"/>
                  </a:lnTo>
                  <a:lnTo>
                    <a:pt x="18" y="315"/>
                  </a:lnTo>
                  <a:lnTo>
                    <a:pt x="17" y="315"/>
                  </a:lnTo>
                  <a:lnTo>
                    <a:pt x="16" y="315"/>
                  </a:lnTo>
                  <a:lnTo>
                    <a:pt x="15" y="315"/>
                  </a:lnTo>
                  <a:lnTo>
                    <a:pt x="14" y="315"/>
                  </a:lnTo>
                  <a:lnTo>
                    <a:pt x="13" y="315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0" y="312"/>
                  </a:lnTo>
                  <a:lnTo>
                    <a:pt x="9" y="311"/>
                  </a:lnTo>
                  <a:lnTo>
                    <a:pt x="7" y="308"/>
                  </a:lnTo>
                  <a:lnTo>
                    <a:pt x="4" y="305"/>
                  </a:lnTo>
                  <a:lnTo>
                    <a:pt x="4" y="304"/>
                  </a:lnTo>
                  <a:lnTo>
                    <a:pt x="3" y="303"/>
                  </a:lnTo>
                  <a:lnTo>
                    <a:pt x="2" y="301"/>
                  </a:lnTo>
                  <a:lnTo>
                    <a:pt x="1" y="299"/>
                  </a:lnTo>
                  <a:lnTo>
                    <a:pt x="0" y="298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0" y="291"/>
                  </a:lnTo>
                  <a:lnTo>
                    <a:pt x="1" y="289"/>
                  </a:lnTo>
                  <a:lnTo>
                    <a:pt x="3" y="284"/>
                  </a:lnTo>
                  <a:lnTo>
                    <a:pt x="4" y="282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7"/>
                  </a:lnTo>
                  <a:lnTo>
                    <a:pt x="5" y="276"/>
                  </a:lnTo>
                  <a:lnTo>
                    <a:pt x="5" y="274"/>
                  </a:lnTo>
                  <a:lnTo>
                    <a:pt x="5" y="273"/>
                  </a:lnTo>
                  <a:lnTo>
                    <a:pt x="5" y="271"/>
                  </a:lnTo>
                  <a:lnTo>
                    <a:pt x="6" y="270"/>
                  </a:lnTo>
                  <a:lnTo>
                    <a:pt x="6" y="269"/>
                  </a:lnTo>
                  <a:lnTo>
                    <a:pt x="6" y="268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3" y="260"/>
                  </a:lnTo>
                  <a:lnTo>
                    <a:pt x="14" y="259"/>
                  </a:lnTo>
                  <a:lnTo>
                    <a:pt x="15" y="257"/>
                  </a:lnTo>
                  <a:lnTo>
                    <a:pt x="16" y="255"/>
                  </a:lnTo>
                  <a:lnTo>
                    <a:pt x="16" y="254"/>
                  </a:lnTo>
                  <a:lnTo>
                    <a:pt x="17" y="252"/>
                  </a:lnTo>
                  <a:lnTo>
                    <a:pt x="17" y="251"/>
                  </a:lnTo>
                  <a:lnTo>
                    <a:pt x="17" y="250"/>
                  </a:lnTo>
                  <a:lnTo>
                    <a:pt x="17" y="249"/>
                  </a:lnTo>
                  <a:lnTo>
                    <a:pt x="17" y="248"/>
                  </a:lnTo>
                  <a:lnTo>
                    <a:pt x="16" y="247"/>
                  </a:lnTo>
                  <a:lnTo>
                    <a:pt x="16" y="246"/>
                  </a:lnTo>
                  <a:lnTo>
                    <a:pt x="16" y="245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7" y="235"/>
                  </a:lnTo>
                  <a:lnTo>
                    <a:pt x="6" y="233"/>
                  </a:lnTo>
                  <a:lnTo>
                    <a:pt x="5" y="232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4" y="230"/>
                  </a:lnTo>
                  <a:lnTo>
                    <a:pt x="4" y="229"/>
                  </a:lnTo>
                  <a:lnTo>
                    <a:pt x="3" y="228"/>
                  </a:lnTo>
                  <a:lnTo>
                    <a:pt x="3" y="227"/>
                  </a:lnTo>
                  <a:lnTo>
                    <a:pt x="3" y="226"/>
                  </a:lnTo>
                  <a:lnTo>
                    <a:pt x="4" y="221"/>
                  </a:lnTo>
                  <a:lnTo>
                    <a:pt x="5" y="216"/>
                  </a:lnTo>
                  <a:lnTo>
                    <a:pt x="5" y="214"/>
                  </a:lnTo>
                  <a:lnTo>
                    <a:pt x="5" y="213"/>
                  </a:lnTo>
                  <a:lnTo>
                    <a:pt x="6" y="211"/>
                  </a:lnTo>
                  <a:lnTo>
                    <a:pt x="6" y="210"/>
                  </a:lnTo>
                  <a:lnTo>
                    <a:pt x="7" y="209"/>
                  </a:lnTo>
                  <a:lnTo>
                    <a:pt x="8" y="205"/>
                  </a:lnTo>
                  <a:lnTo>
                    <a:pt x="9" y="203"/>
                  </a:lnTo>
                  <a:lnTo>
                    <a:pt x="11" y="201"/>
                  </a:lnTo>
                  <a:lnTo>
                    <a:pt x="12" y="199"/>
                  </a:lnTo>
                  <a:lnTo>
                    <a:pt x="14" y="196"/>
                  </a:lnTo>
                  <a:lnTo>
                    <a:pt x="22" y="187"/>
                  </a:lnTo>
                  <a:lnTo>
                    <a:pt x="23" y="186"/>
                  </a:lnTo>
                  <a:lnTo>
                    <a:pt x="24" y="185"/>
                  </a:lnTo>
                  <a:lnTo>
                    <a:pt x="25" y="183"/>
                  </a:lnTo>
                  <a:lnTo>
                    <a:pt x="26" y="181"/>
                  </a:lnTo>
                  <a:lnTo>
                    <a:pt x="26" y="180"/>
                  </a:lnTo>
                  <a:lnTo>
                    <a:pt x="27" y="178"/>
                  </a:lnTo>
                  <a:lnTo>
                    <a:pt x="28" y="176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8" y="171"/>
                  </a:lnTo>
                  <a:lnTo>
                    <a:pt x="28" y="168"/>
                  </a:lnTo>
                  <a:lnTo>
                    <a:pt x="28" y="162"/>
                  </a:lnTo>
                  <a:lnTo>
                    <a:pt x="28" y="155"/>
                  </a:lnTo>
                  <a:lnTo>
                    <a:pt x="28" y="153"/>
                  </a:lnTo>
                  <a:lnTo>
                    <a:pt x="28" y="151"/>
                  </a:lnTo>
                  <a:lnTo>
                    <a:pt x="28" y="149"/>
                  </a:lnTo>
                  <a:lnTo>
                    <a:pt x="29" y="148"/>
                  </a:lnTo>
                  <a:lnTo>
                    <a:pt x="29" y="146"/>
                  </a:lnTo>
                  <a:lnTo>
                    <a:pt x="31" y="141"/>
                  </a:lnTo>
                  <a:lnTo>
                    <a:pt x="32" y="139"/>
                  </a:lnTo>
                  <a:lnTo>
                    <a:pt x="32" y="138"/>
                  </a:lnTo>
                  <a:lnTo>
                    <a:pt x="33" y="137"/>
                  </a:lnTo>
                  <a:lnTo>
                    <a:pt x="33" y="135"/>
                  </a:lnTo>
                  <a:lnTo>
                    <a:pt x="33" y="131"/>
                  </a:lnTo>
                  <a:lnTo>
                    <a:pt x="34" y="128"/>
                  </a:lnTo>
                  <a:lnTo>
                    <a:pt x="34" y="126"/>
                  </a:lnTo>
                  <a:lnTo>
                    <a:pt x="35" y="125"/>
                  </a:lnTo>
                  <a:lnTo>
                    <a:pt x="35" y="124"/>
                  </a:lnTo>
                  <a:lnTo>
                    <a:pt x="36" y="122"/>
                  </a:lnTo>
                  <a:lnTo>
                    <a:pt x="38" y="119"/>
                  </a:lnTo>
                  <a:lnTo>
                    <a:pt x="45" y="111"/>
                  </a:lnTo>
                  <a:lnTo>
                    <a:pt x="48" y="107"/>
                  </a:lnTo>
                  <a:lnTo>
                    <a:pt x="50" y="105"/>
                  </a:lnTo>
                  <a:lnTo>
                    <a:pt x="51" y="104"/>
                  </a:lnTo>
                  <a:lnTo>
                    <a:pt x="54" y="102"/>
                  </a:lnTo>
                  <a:lnTo>
                    <a:pt x="55" y="101"/>
                  </a:lnTo>
                  <a:lnTo>
                    <a:pt x="56" y="100"/>
                  </a:lnTo>
                  <a:lnTo>
                    <a:pt x="60" y="97"/>
                  </a:lnTo>
                  <a:lnTo>
                    <a:pt x="61" y="96"/>
                  </a:lnTo>
                  <a:lnTo>
                    <a:pt x="62" y="95"/>
                  </a:lnTo>
                  <a:lnTo>
                    <a:pt x="63" y="94"/>
                  </a:lnTo>
                  <a:lnTo>
                    <a:pt x="65" y="93"/>
                  </a:lnTo>
                  <a:lnTo>
                    <a:pt x="66" y="92"/>
                  </a:lnTo>
                  <a:lnTo>
                    <a:pt x="69" y="91"/>
                  </a:lnTo>
                  <a:lnTo>
                    <a:pt x="71" y="91"/>
                  </a:lnTo>
                  <a:lnTo>
                    <a:pt x="72" y="90"/>
                  </a:lnTo>
                  <a:lnTo>
                    <a:pt x="74" y="88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81" y="81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7" y="75"/>
                  </a:lnTo>
                  <a:lnTo>
                    <a:pt x="88" y="75"/>
                  </a:lnTo>
                  <a:lnTo>
                    <a:pt x="89" y="74"/>
                  </a:lnTo>
                  <a:lnTo>
                    <a:pt x="90" y="74"/>
                  </a:lnTo>
                  <a:lnTo>
                    <a:pt x="91" y="74"/>
                  </a:lnTo>
                  <a:lnTo>
                    <a:pt x="93" y="74"/>
                  </a:lnTo>
                  <a:lnTo>
                    <a:pt x="95" y="75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1" y="75"/>
                  </a:lnTo>
                  <a:lnTo>
                    <a:pt x="102" y="75"/>
                  </a:lnTo>
                  <a:lnTo>
                    <a:pt x="103" y="75"/>
                  </a:lnTo>
                  <a:lnTo>
                    <a:pt x="104" y="74"/>
                  </a:lnTo>
                  <a:lnTo>
                    <a:pt x="105" y="74"/>
                  </a:lnTo>
                  <a:lnTo>
                    <a:pt x="105" y="73"/>
                  </a:lnTo>
                  <a:lnTo>
                    <a:pt x="106" y="73"/>
                  </a:lnTo>
                  <a:lnTo>
                    <a:pt x="106" y="71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3"/>
                  </a:lnTo>
                  <a:lnTo>
                    <a:pt x="108" y="60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1" y="47"/>
                  </a:lnTo>
                  <a:lnTo>
                    <a:pt x="112" y="47"/>
                  </a:lnTo>
                  <a:lnTo>
                    <a:pt x="114" y="46"/>
                  </a:lnTo>
                  <a:lnTo>
                    <a:pt x="115" y="45"/>
                  </a:lnTo>
                  <a:lnTo>
                    <a:pt x="118" y="42"/>
                  </a:lnTo>
                  <a:lnTo>
                    <a:pt x="120" y="40"/>
                  </a:lnTo>
                  <a:lnTo>
                    <a:pt x="122" y="39"/>
                  </a:lnTo>
                  <a:lnTo>
                    <a:pt x="124" y="38"/>
                  </a:lnTo>
                  <a:lnTo>
                    <a:pt x="127" y="37"/>
                  </a:lnTo>
                  <a:lnTo>
                    <a:pt x="130" y="36"/>
                  </a:lnTo>
                  <a:lnTo>
                    <a:pt x="133" y="35"/>
                  </a:lnTo>
                  <a:lnTo>
                    <a:pt x="135" y="34"/>
                  </a:lnTo>
                  <a:lnTo>
                    <a:pt x="137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8" y="34"/>
                  </a:lnTo>
                  <a:lnTo>
                    <a:pt x="156" y="34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2" y="34"/>
                  </a:lnTo>
                  <a:lnTo>
                    <a:pt x="164" y="33"/>
                  </a:lnTo>
                  <a:lnTo>
                    <a:pt x="166" y="33"/>
                  </a:lnTo>
                  <a:lnTo>
                    <a:pt x="170" y="32"/>
                  </a:lnTo>
                  <a:lnTo>
                    <a:pt x="172" y="32"/>
                  </a:lnTo>
                  <a:lnTo>
                    <a:pt x="173" y="31"/>
                  </a:lnTo>
                  <a:lnTo>
                    <a:pt x="175" y="32"/>
                  </a:lnTo>
                  <a:lnTo>
                    <a:pt x="176" y="32"/>
                  </a:lnTo>
                  <a:lnTo>
                    <a:pt x="178" y="32"/>
                  </a:lnTo>
                  <a:lnTo>
                    <a:pt x="181" y="33"/>
                  </a:lnTo>
                  <a:lnTo>
                    <a:pt x="182" y="34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6" y="34"/>
                  </a:lnTo>
                  <a:lnTo>
                    <a:pt x="188" y="34"/>
                  </a:lnTo>
                  <a:lnTo>
                    <a:pt x="190" y="34"/>
                  </a:lnTo>
                  <a:lnTo>
                    <a:pt x="192" y="33"/>
                  </a:lnTo>
                  <a:lnTo>
                    <a:pt x="195" y="32"/>
                  </a:lnTo>
                  <a:lnTo>
                    <a:pt x="197" y="30"/>
                  </a:lnTo>
                  <a:lnTo>
                    <a:pt x="199" y="29"/>
                  </a:lnTo>
                  <a:lnTo>
                    <a:pt x="201" y="28"/>
                  </a:lnTo>
                  <a:lnTo>
                    <a:pt x="203" y="26"/>
                  </a:lnTo>
                  <a:lnTo>
                    <a:pt x="206" y="23"/>
                  </a:lnTo>
                  <a:lnTo>
                    <a:pt x="208" y="21"/>
                  </a:lnTo>
                  <a:lnTo>
                    <a:pt x="210" y="19"/>
                  </a:lnTo>
                  <a:lnTo>
                    <a:pt x="212" y="17"/>
                  </a:lnTo>
                  <a:lnTo>
                    <a:pt x="213" y="15"/>
                  </a:lnTo>
                  <a:lnTo>
                    <a:pt x="214" y="14"/>
                  </a:lnTo>
                  <a:lnTo>
                    <a:pt x="214" y="12"/>
                  </a:lnTo>
                  <a:lnTo>
                    <a:pt x="215" y="11"/>
                  </a:lnTo>
                  <a:lnTo>
                    <a:pt x="215" y="10"/>
                  </a:lnTo>
                  <a:lnTo>
                    <a:pt x="217" y="3"/>
                  </a:lnTo>
                  <a:lnTo>
                    <a:pt x="218" y="2"/>
                  </a:lnTo>
                  <a:lnTo>
                    <a:pt x="218" y="1"/>
                  </a:lnTo>
                  <a:lnTo>
                    <a:pt x="219" y="1"/>
                  </a:lnTo>
                  <a:lnTo>
                    <a:pt x="219" y="0"/>
                  </a:lnTo>
                  <a:lnTo>
                    <a:pt x="220" y="0"/>
                  </a:lnTo>
                  <a:lnTo>
                    <a:pt x="221" y="0"/>
                  </a:lnTo>
                  <a:lnTo>
                    <a:pt x="222" y="0"/>
                  </a:lnTo>
                </a:path>
              </a:pathLst>
            </a:custGeom>
            <a:noFill/>
            <a:ln w="269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Rectangle 294">
              <a:extLst>
                <a:ext uri="{FF2B5EF4-FFF2-40B4-BE49-F238E27FC236}">
                  <a16:creationId xmlns:a16="http://schemas.microsoft.com/office/drawing/2014/main" id="{0A315DB1-A42D-935B-A4C9-0D86FFDE0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5346" y="3815199"/>
              <a:ext cx="211050" cy="127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STC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2" name="Rectangle 295">
              <a:extLst>
                <a:ext uri="{FF2B5EF4-FFF2-40B4-BE49-F238E27FC236}">
                  <a16:creationId xmlns:a16="http://schemas.microsoft.com/office/drawing/2014/main" id="{A059E380-56E0-8A25-DDBB-6A0E16D25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4147" y="4415275"/>
              <a:ext cx="206253" cy="127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JHC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3" name="Rectangle 296">
              <a:extLst>
                <a:ext uri="{FF2B5EF4-FFF2-40B4-BE49-F238E27FC236}">
                  <a16:creationId xmlns:a16="http://schemas.microsoft.com/office/drawing/2014/main" id="{05302F81-45F2-A1CA-663B-C465150E0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1019" y="3986273"/>
              <a:ext cx="147495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PLK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4" name="Rectangle 297">
              <a:extLst>
                <a:ext uri="{FF2B5EF4-FFF2-40B4-BE49-F238E27FC236}">
                  <a16:creationId xmlns:a16="http://schemas.microsoft.com/office/drawing/2014/main" id="{92BA2546-42A2-4AD7-88BE-2B78224FD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5348" y="4400799"/>
              <a:ext cx="20518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JMK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5" name="Rectangle 298">
              <a:extLst>
                <a:ext uri="{FF2B5EF4-FFF2-40B4-BE49-F238E27FC236}">
                  <a16:creationId xmlns:a16="http://schemas.microsoft.com/office/drawing/2014/main" id="{CB5F8082-50EA-34AE-0355-5BEFA1521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5754" y="4123133"/>
              <a:ext cx="208651" cy="127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VYS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6" name="Rectangle 299">
              <a:extLst>
                <a:ext uri="{FF2B5EF4-FFF2-40B4-BE49-F238E27FC236}">
                  <a16:creationId xmlns:a16="http://schemas.microsoft.com/office/drawing/2014/main" id="{3A0426AB-90EE-E205-AF74-54C0CBF5E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64171" y="4262624"/>
              <a:ext cx="142699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ZLK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7" name="Rectangle 300">
              <a:extLst>
                <a:ext uri="{FF2B5EF4-FFF2-40B4-BE49-F238E27FC236}">
                  <a16:creationId xmlns:a16="http://schemas.microsoft.com/office/drawing/2014/main" id="{DDC2A6E7-3623-3088-C08D-672041725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7187" y="3194067"/>
              <a:ext cx="151092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ULK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8" name="Rectangle 301">
              <a:extLst>
                <a:ext uri="{FF2B5EF4-FFF2-40B4-BE49-F238E27FC236}">
                  <a16:creationId xmlns:a16="http://schemas.microsoft.com/office/drawing/2014/main" id="{B5720B1E-7A70-EFDC-C092-451F03633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6462" y="3740189"/>
              <a:ext cx="223041" cy="127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MSK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9" name="Rectangle 302">
              <a:extLst>
                <a:ext uri="{FF2B5EF4-FFF2-40B4-BE49-F238E27FC236}">
                  <a16:creationId xmlns:a16="http://schemas.microsoft.com/office/drawing/2014/main" id="{77D801A9-804A-72BB-856A-D31D01786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8325" y="3978377"/>
              <a:ext cx="155889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OLK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0" name="Rectangle 303">
              <a:extLst>
                <a:ext uri="{FF2B5EF4-FFF2-40B4-BE49-F238E27FC236}">
                  <a16:creationId xmlns:a16="http://schemas.microsoft.com/office/drawing/2014/main" id="{3CAEE386-1853-DCD1-CDA0-A74148B49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1557" y="3698078"/>
              <a:ext cx="155889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PAK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1" name="Rectangle 304">
              <a:extLst>
                <a:ext uri="{FF2B5EF4-FFF2-40B4-BE49-F238E27FC236}">
                  <a16:creationId xmlns:a16="http://schemas.microsoft.com/office/drawing/2014/main" id="{811F3214-F8A0-C5A1-74E4-A458BF0F2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6525" y="3261181"/>
              <a:ext cx="159487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HKK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2" name="Rectangle 305">
              <a:extLst>
                <a:ext uri="{FF2B5EF4-FFF2-40B4-BE49-F238E27FC236}">
                  <a16:creationId xmlns:a16="http://schemas.microsoft.com/office/drawing/2014/main" id="{2949C12D-68CE-A143-ADAC-B9A2992E0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8366" y="2979566"/>
              <a:ext cx="147495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LBK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3" name="Rectangle 306">
              <a:extLst>
                <a:ext uri="{FF2B5EF4-FFF2-40B4-BE49-F238E27FC236}">
                  <a16:creationId xmlns:a16="http://schemas.microsoft.com/office/drawing/2014/main" id="{924482F4-F20E-B798-5B3A-EC85F187F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8364" y="3444099"/>
              <a:ext cx="155889" cy="10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KVK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4" name="Rectangle 307">
              <a:extLst>
                <a:ext uri="{FF2B5EF4-FFF2-40B4-BE49-F238E27FC236}">
                  <a16:creationId xmlns:a16="http://schemas.microsoft.com/office/drawing/2014/main" id="{03A51969-F59D-424A-07CF-BB3DFCD0D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8168" y="3553707"/>
              <a:ext cx="215846" cy="127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PHA</a:t>
              </a:r>
              <a:endParaRPr kumimoji="0" lang="cs-CZ" alt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172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77441" y="428626"/>
            <a:ext cx="10515600" cy="5095874"/>
          </a:xfrm>
        </p:spPr>
        <p:txBody>
          <a:bodyPr>
            <a:noAutofit/>
          </a:bodyPr>
          <a:lstStyle/>
          <a:p>
            <a:pPr algn="ctr"/>
            <a:r>
              <a:rPr lang="cs-CZ" sz="4000" dirty="0"/>
              <a:t>Zásadní pozitivum se týká proočkovanosti chlapců, kde dochází k trvalému růstu hodnoty až na úroveň téměř 43% v roce 2021. </a:t>
            </a:r>
            <a:br>
              <a:rPr lang="cs-CZ" sz="4000" dirty="0"/>
            </a:br>
            <a:r>
              <a:rPr lang="cs-CZ" sz="4000" dirty="0"/>
              <a:t/>
            </a:r>
            <a:br>
              <a:rPr lang="cs-CZ" sz="4000" dirty="0"/>
            </a:br>
            <a:r>
              <a:rPr lang="cs-CZ" sz="4000" b="0" dirty="0">
                <a:solidFill>
                  <a:schemeClr val="tx1"/>
                </a:solidFill>
              </a:rPr>
              <a:t>Data za rok 2022 dosud nemohou být uzavřena.</a:t>
            </a:r>
            <a:br>
              <a:rPr lang="cs-CZ" sz="4000" b="0" dirty="0">
                <a:solidFill>
                  <a:schemeClr val="tx1"/>
                </a:solidFill>
              </a:rPr>
            </a:br>
            <a:r>
              <a:rPr lang="cs-CZ" sz="4000" b="0" dirty="0">
                <a:solidFill>
                  <a:schemeClr val="tx1"/>
                </a:solidFill>
              </a:rPr>
              <a:t>Pokud uvážíme, že cca 30 – 40% chlapců se očkuje v následujícím roce po dosažení 13 let v roce předchozím, tak i pro rok 2022 lze predikovat významný růst proočkovanosti. </a:t>
            </a:r>
            <a:br>
              <a:rPr lang="cs-CZ" sz="4000" b="0" dirty="0">
                <a:solidFill>
                  <a:schemeClr val="tx1"/>
                </a:solidFill>
              </a:rPr>
            </a:br>
            <a:r>
              <a:rPr lang="cs-CZ" sz="4000" dirty="0"/>
              <a:t/>
            </a:r>
            <a:br>
              <a:rPr lang="cs-CZ" sz="4000" dirty="0"/>
            </a:b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478686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CFD3B9-8085-72C3-289C-FAA05B6F0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226" y="305647"/>
            <a:ext cx="11250963" cy="535460"/>
          </a:xfrm>
        </p:spPr>
        <p:txBody>
          <a:bodyPr>
            <a:normAutofit fontScale="90000"/>
          </a:bodyPr>
          <a:lstStyle/>
          <a:p>
            <a:r>
              <a:rPr lang="cs-CZ" dirty="0"/>
              <a:t>Chlapci (kohorta 13let v daném roce) s </a:t>
            </a:r>
            <a:r>
              <a:rPr lang="cs-CZ" dirty="0" err="1"/>
              <a:t>primovakcinací</a:t>
            </a:r>
            <a:r>
              <a:rPr lang="cs-CZ" dirty="0"/>
              <a:t> proti HPV v čase </a:t>
            </a:r>
          </a:p>
        </p:txBody>
      </p:sp>
      <p:graphicFrame>
        <p:nvGraphicFramePr>
          <p:cNvPr id="3" name="Graf 2">
            <a:extLst>
              <a:ext uri="{FF2B5EF4-FFF2-40B4-BE49-F238E27FC236}">
                <a16:creationId xmlns:a16="http://schemas.microsoft.com/office/drawing/2014/main" id="{52C2E093-0326-4D2F-E536-F1DC34968996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1352134" y="2468162"/>
          <a:ext cx="4599431" cy="3190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385D3C1D-3795-2C9A-5FE6-DB584615BCBE}"/>
              </a:ext>
            </a:extLst>
          </p:cNvPr>
          <p:cNvSpPr txBox="1"/>
          <p:nvPr/>
        </p:nvSpPr>
        <p:spPr>
          <a:xfrm>
            <a:off x="2136634" y="1726989"/>
            <a:ext cx="412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očkovaných 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DDDCE0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BE244115-B28D-DB20-119B-739098D3587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97097" y="1071939"/>
            <a:ext cx="4642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Podíl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primovakcinovaných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chlapců vzhledem k populaci </a:t>
            </a:r>
            <a:b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ve věku 13 let (%)</a:t>
            </a:r>
          </a:p>
        </p:txBody>
      </p:sp>
      <p:graphicFrame>
        <p:nvGraphicFramePr>
          <p:cNvPr id="7" name="Chart 4">
            <a:extLst>
              <a:ext uri="{FF2B5EF4-FFF2-40B4-BE49-F238E27FC236}">
                <a16:creationId xmlns:a16="http://schemas.microsoft.com/office/drawing/2014/main" id="{9D67C80B-7CDE-514A-41BE-FE4A26BF5695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7336939" y="2134576"/>
          <a:ext cx="3097037" cy="3489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10D60FC7-AF40-A642-59B4-59494C029F9E}"/>
              </a:ext>
            </a:extLst>
          </p:cNvPr>
          <p:cNvSpPr txBox="1"/>
          <p:nvPr/>
        </p:nvSpPr>
        <p:spPr>
          <a:xfrm>
            <a:off x="7474728" y="5540487"/>
            <a:ext cx="3762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Pozn. Vztaženo k chlapcům ve věku 13 let daného roku.</a:t>
            </a:r>
          </a:p>
        </p:txBody>
      </p:sp>
      <p:cxnSp>
        <p:nvCxnSpPr>
          <p:cNvPr id="9" name="Přímá spojnice se šipkou 8">
            <a:extLst>
              <a:ext uri="{FF2B5EF4-FFF2-40B4-BE49-F238E27FC236}">
                <a16:creationId xmlns:a16="http://schemas.microsoft.com/office/drawing/2014/main" id="{6D5A77C2-D39B-382D-8D3B-88B44593E82D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9074610" y="2851984"/>
            <a:ext cx="414661" cy="2246299"/>
          </a:xfrm>
          <a:prstGeom prst="straightConnector1">
            <a:avLst/>
          </a:prstGeom>
          <a:noFill/>
          <a:ln w="38100" cap="flat" cmpd="sng" algn="ctr">
            <a:solidFill>
              <a:srgbClr val="2171B5"/>
            </a:solidFill>
            <a:prstDash val="solid"/>
            <a:tailEnd type="triangle"/>
          </a:ln>
          <a:effectLst/>
        </p:spPr>
      </p:cxnSp>
      <p:sp>
        <p:nvSpPr>
          <p:cNvPr id="11" name="TextBox 14">
            <a:extLst>
              <a:ext uri="{FF2B5EF4-FFF2-40B4-BE49-F238E27FC236}">
                <a16:creationId xmlns:a16="http://schemas.microsoft.com/office/drawing/2014/main" id="{0AF936DF-932D-A0F9-774E-C7F6AD1142A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53554" y="6215321"/>
            <a:ext cx="1108905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cs-CZ"/>
            </a:defPPr>
            <a:lvl1pPr marR="0" lvl="0" indent="0" algn="just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 kumimoji="0" sz="11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cs typeface="Arial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* Rok 2022 není uzavřen – chlapci z dané kalendářní kohorty budou očkováni i v následujícím roce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FF000396-FE39-6AB8-F547-3C5BC5BA49B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973539" y="2420962"/>
            <a:ext cx="3226269" cy="286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Predikce minimálně 44 - 48%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539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77441" y="781050"/>
            <a:ext cx="10515600" cy="4591049"/>
          </a:xfrm>
        </p:spPr>
        <p:txBody>
          <a:bodyPr>
            <a:noAutofit/>
          </a:bodyPr>
          <a:lstStyle/>
          <a:p>
            <a:pPr algn="ctr"/>
            <a:r>
              <a:rPr lang="cs-CZ" sz="4600" dirty="0"/>
              <a:t>Onkologická zátěž české populace je velmi vysoká a v důsledku stárnutí populace nevyhnutelně dále poroste 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004F43F4-2FF4-BEE0-8A5D-6216FE7B46EB}"/>
              </a:ext>
            </a:extLst>
          </p:cNvPr>
          <p:cNvSpPr/>
          <p:nvPr/>
        </p:nvSpPr>
        <p:spPr>
          <a:xfrm>
            <a:off x="5313132" y="3157537"/>
            <a:ext cx="1247775" cy="542925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8843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77441" y="2105024"/>
            <a:ext cx="10515600" cy="3419475"/>
          </a:xfrm>
        </p:spPr>
        <p:txBody>
          <a:bodyPr>
            <a:noAutofit/>
          </a:bodyPr>
          <a:lstStyle/>
          <a:p>
            <a:pPr algn="ctr"/>
            <a:r>
              <a:rPr lang="cs-CZ" sz="4000" dirty="0"/>
              <a:t>Rovněž v proočkovanosti chlapců pozorujeme velmi významné rozdíly mezi regiony ČR. </a:t>
            </a:r>
          </a:p>
        </p:txBody>
      </p:sp>
    </p:spTree>
    <p:extLst>
      <p:ext uri="{BB962C8B-B14F-4D97-AF65-F5344CB8AC3E}">
        <p14:creationId xmlns:p14="http://schemas.microsoft.com/office/powerpoint/2010/main" val="3099555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CFD3B9-8085-72C3-289C-FAA05B6F0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226" y="271459"/>
            <a:ext cx="11442357" cy="535460"/>
          </a:xfrm>
        </p:spPr>
        <p:txBody>
          <a:bodyPr>
            <a:normAutofit fontScale="90000"/>
          </a:bodyPr>
          <a:lstStyle/>
          <a:p>
            <a:r>
              <a:rPr lang="cs-CZ" dirty="0"/>
              <a:t>Podíl </a:t>
            </a:r>
            <a:r>
              <a:rPr lang="cs-CZ" dirty="0" err="1"/>
              <a:t>primovakcinovaných</a:t>
            </a:r>
            <a:r>
              <a:rPr lang="cs-CZ" dirty="0"/>
              <a:t> chlapců ve vztahu k velikosti populace (2021)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FF712AF3-DBC3-246A-2365-569BC724A7A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97456" y="5781287"/>
            <a:ext cx="4842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Bydliště neznámo v případě 63 pacientů</a:t>
            </a:r>
          </a:p>
        </p:txBody>
      </p:sp>
      <p:sp>
        <p:nvSpPr>
          <p:cNvPr id="4" name="Rectangle 100">
            <a:extLst>
              <a:ext uri="{FF2B5EF4-FFF2-40B4-BE49-F238E27FC236}">
                <a16:creationId xmlns:a16="http://schemas.microsoft.com/office/drawing/2014/main" id="{3AFAD342-F511-A445-1BA8-8B5483CE9E2C}"/>
              </a:ext>
            </a:extLst>
          </p:cNvPr>
          <p:cNvSpPr/>
          <p:nvPr/>
        </p:nvSpPr>
        <p:spPr>
          <a:xfrm>
            <a:off x="1654307" y="6015212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altLang="cs-CZ" sz="11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Počet očkovaných v daném roce odpovídá pacientům, kteří v daném roce dosáhli 13 let a byli očkováni v daném nebo následujícím kalendářním roce.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0E212AAB-7FF8-5800-96B8-289A1E0337C8}"/>
              </a:ext>
            </a:extLst>
          </p:cNvPr>
          <p:cNvSpPr txBox="1"/>
          <p:nvPr/>
        </p:nvSpPr>
        <p:spPr>
          <a:xfrm>
            <a:off x="2535882" y="995892"/>
            <a:ext cx="4353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Podíl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primovakcinovaných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chlapců vzhledem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k populaci ve věku 13 let (%)</a:t>
            </a: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E90E6BF0-E925-7488-AEA2-9B678163C096}"/>
              </a:ext>
            </a:extLst>
          </p:cNvPr>
          <p:cNvSpPr txBox="1"/>
          <p:nvPr/>
        </p:nvSpPr>
        <p:spPr>
          <a:xfrm>
            <a:off x="1089110" y="1810678"/>
            <a:ext cx="1216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Kraj bydliště</a:t>
            </a: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DC368654-B469-4884-2575-91A93AF1242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600000" y="2031517"/>
            <a:ext cx="1252699" cy="686699"/>
            <a:chOff x="6324158" y="1072780"/>
            <a:chExt cx="942904" cy="829877"/>
          </a:xfrm>
        </p:grpSpPr>
        <p:sp>
          <p:nvSpPr>
            <p:cNvPr id="8" name="Text Box 58">
              <a:extLst>
                <a:ext uri="{FF2B5EF4-FFF2-40B4-BE49-F238E27FC236}">
                  <a16:creationId xmlns:a16="http://schemas.microsoft.com/office/drawing/2014/main" id="{3A6E2A1F-958D-FF74-C796-4536AE9F8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9814" y="1072780"/>
              <a:ext cx="747248" cy="49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≥50 %</a:t>
              </a:r>
              <a:endPara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35</a:t>
              </a:r>
              <a:r>
                <a:rPr kumimoji="0" lang="en-US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–</a:t>
              </a:r>
              <a:r>
                <a:rPr kumimoji="0" lang="cs-CZ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50 %</a:t>
              </a:r>
              <a:endPara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&lt;35 %</a:t>
              </a:r>
              <a:endParaRPr kumimoji="0" lang="en-US" alt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Rectangle 56">
              <a:extLst>
                <a:ext uri="{FF2B5EF4-FFF2-40B4-BE49-F238E27FC236}">
                  <a16:creationId xmlns:a16="http://schemas.microsoft.com/office/drawing/2014/main" id="{0D1ED745-D491-5318-7E85-28985FAE8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7976" y="1758657"/>
              <a:ext cx="144000" cy="144000"/>
            </a:xfrm>
            <a:prstGeom prst="rect">
              <a:avLst/>
            </a:prstGeom>
            <a:solidFill>
              <a:srgbClr val="BDD7E7"/>
            </a:solidFill>
            <a:ln w="1651">
              <a:solidFill>
                <a:sysClr val="window" lastClr="FFFFFF">
                  <a:lumMod val="75000"/>
                </a:sysClr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Rectangle 56">
              <a:extLst>
                <a:ext uri="{FF2B5EF4-FFF2-40B4-BE49-F238E27FC236}">
                  <a16:creationId xmlns:a16="http://schemas.microsoft.com/office/drawing/2014/main" id="{D8D7B2C0-31E5-3A0A-87EA-CE5DE00A2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158" y="1450509"/>
              <a:ext cx="144000" cy="144000"/>
            </a:xfrm>
            <a:prstGeom prst="rect">
              <a:avLst/>
            </a:prstGeom>
            <a:solidFill>
              <a:srgbClr val="6BAED6"/>
            </a:solidFill>
            <a:ln w="1651">
              <a:solidFill>
                <a:sysClr val="window" lastClr="FFFFFF">
                  <a:lumMod val="75000"/>
                </a:sysClr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1" name="Rectangle 56">
              <a:extLst>
                <a:ext uri="{FF2B5EF4-FFF2-40B4-BE49-F238E27FC236}">
                  <a16:creationId xmlns:a16="http://schemas.microsoft.com/office/drawing/2014/main" id="{C6B28B17-3B39-B3DB-3104-4DB6657B2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158" y="1140811"/>
              <a:ext cx="144000" cy="144000"/>
            </a:xfrm>
            <a:prstGeom prst="rect">
              <a:avLst/>
            </a:prstGeom>
            <a:solidFill>
              <a:srgbClr val="2171B5"/>
            </a:solidFill>
            <a:ln w="1651">
              <a:solidFill>
                <a:sysClr val="window" lastClr="FFFFFF">
                  <a:lumMod val="75000"/>
                </a:sysClr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12" name="Freeform 224">
            <a:extLst>
              <a:ext uri="{FF2B5EF4-FFF2-40B4-BE49-F238E27FC236}">
                <a16:creationId xmlns:a16="http://schemas.microsoft.com/office/drawing/2014/main" id="{5C68BFDE-1803-7355-D749-80BAF01F6255}"/>
              </a:ext>
            </a:extLst>
          </p:cNvPr>
          <p:cNvSpPr>
            <a:spLocks/>
          </p:cNvSpPr>
          <p:nvPr/>
        </p:nvSpPr>
        <p:spPr bwMode="auto">
          <a:xfrm>
            <a:off x="8416253" y="3650571"/>
            <a:ext cx="233834" cy="197393"/>
          </a:xfrm>
          <a:custGeom>
            <a:avLst/>
            <a:gdLst>
              <a:gd name="T0" fmla="*/ 125 w 195"/>
              <a:gd name="T1" fmla="*/ 1 h 150"/>
              <a:gd name="T2" fmla="*/ 127 w 195"/>
              <a:gd name="T3" fmla="*/ 5 h 150"/>
              <a:gd name="T4" fmla="*/ 140 w 195"/>
              <a:gd name="T5" fmla="*/ 15 h 150"/>
              <a:gd name="T6" fmla="*/ 149 w 195"/>
              <a:gd name="T7" fmla="*/ 18 h 150"/>
              <a:gd name="T8" fmla="*/ 153 w 195"/>
              <a:gd name="T9" fmla="*/ 26 h 150"/>
              <a:gd name="T10" fmla="*/ 159 w 195"/>
              <a:gd name="T11" fmla="*/ 31 h 150"/>
              <a:gd name="T12" fmla="*/ 175 w 195"/>
              <a:gd name="T13" fmla="*/ 38 h 150"/>
              <a:gd name="T14" fmla="*/ 182 w 195"/>
              <a:gd name="T15" fmla="*/ 45 h 150"/>
              <a:gd name="T16" fmla="*/ 191 w 195"/>
              <a:gd name="T17" fmla="*/ 53 h 150"/>
              <a:gd name="T18" fmla="*/ 195 w 195"/>
              <a:gd name="T19" fmla="*/ 60 h 150"/>
              <a:gd name="T20" fmla="*/ 193 w 195"/>
              <a:gd name="T21" fmla="*/ 67 h 150"/>
              <a:gd name="T22" fmla="*/ 179 w 195"/>
              <a:gd name="T23" fmla="*/ 76 h 150"/>
              <a:gd name="T24" fmla="*/ 174 w 195"/>
              <a:gd name="T25" fmla="*/ 80 h 150"/>
              <a:gd name="T26" fmla="*/ 174 w 195"/>
              <a:gd name="T27" fmla="*/ 85 h 150"/>
              <a:gd name="T28" fmla="*/ 178 w 195"/>
              <a:gd name="T29" fmla="*/ 91 h 150"/>
              <a:gd name="T30" fmla="*/ 180 w 195"/>
              <a:gd name="T31" fmla="*/ 105 h 150"/>
              <a:gd name="T32" fmla="*/ 176 w 195"/>
              <a:gd name="T33" fmla="*/ 112 h 150"/>
              <a:gd name="T34" fmla="*/ 168 w 195"/>
              <a:gd name="T35" fmla="*/ 117 h 150"/>
              <a:gd name="T36" fmla="*/ 159 w 195"/>
              <a:gd name="T37" fmla="*/ 116 h 150"/>
              <a:gd name="T38" fmla="*/ 148 w 195"/>
              <a:gd name="T39" fmla="*/ 110 h 150"/>
              <a:gd name="T40" fmla="*/ 136 w 195"/>
              <a:gd name="T41" fmla="*/ 109 h 150"/>
              <a:gd name="T42" fmla="*/ 126 w 195"/>
              <a:gd name="T43" fmla="*/ 111 h 150"/>
              <a:gd name="T44" fmla="*/ 120 w 195"/>
              <a:gd name="T45" fmla="*/ 116 h 150"/>
              <a:gd name="T46" fmla="*/ 110 w 195"/>
              <a:gd name="T47" fmla="*/ 120 h 150"/>
              <a:gd name="T48" fmla="*/ 94 w 195"/>
              <a:gd name="T49" fmla="*/ 132 h 150"/>
              <a:gd name="T50" fmla="*/ 81 w 195"/>
              <a:gd name="T51" fmla="*/ 137 h 150"/>
              <a:gd name="T52" fmla="*/ 71 w 195"/>
              <a:gd name="T53" fmla="*/ 140 h 150"/>
              <a:gd name="T54" fmla="*/ 65 w 195"/>
              <a:gd name="T55" fmla="*/ 148 h 150"/>
              <a:gd name="T56" fmla="*/ 62 w 195"/>
              <a:gd name="T57" fmla="*/ 150 h 150"/>
              <a:gd name="T58" fmla="*/ 47 w 195"/>
              <a:gd name="T59" fmla="*/ 148 h 150"/>
              <a:gd name="T60" fmla="*/ 43 w 195"/>
              <a:gd name="T61" fmla="*/ 145 h 150"/>
              <a:gd name="T62" fmla="*/ 41 w 195"/>
              <a:gd name="T63" fmla="*/ 140 h 150"/>
              <a:gd name="T64" fmla="*/ 42 w 195"/>
              <a:gd name="T65" fmla="*/ 134 h 150"/>
              <a:gd name="T66" fmla="*/ 41 w 195"/>
              <a:gd name="T67" fmla="*/ 128 h 150"/>
              <a:gd name="T68" fmla="*/ 40 w 195"/>
              <a:gd name="T69" fmla="*/ 123 h 150"/>
              <a:gd name="T70" fmla="*/ 33 w 195"/>
              <a:gd name="T71" fmla="*/ 119 h 150"/>
              <a:gd name="T72" fmla="*/ 29 w 195"/>
              <a:gd name="T73" fmla="*/ 114 h 150"/>
              <a:gd name="T74" fmla="*/ 30 w 195"/>
              <a:gd name="T75" fmla="*/ 108 h 150"/>
              <a:gd name="T76" fmla="*/ 29 w 195"/>
              <a:gd name="T77" fmla="*/ 102 h 150"/>
              <a:gd name="T78" fmla="*/ 18 w 195"/>
              <a:gd name="T79" fmla="*/ 91 h 150"/>
              <a:gd name="T80" fmla="*/ 12 w 195"/>
              <a:gd name="T81" fmla="*/ 81 h 150"/>
              <a:gd name="T82" fmla="*/ 9 w 195"/>
              <a:gd name="T83" fmla="*/ 75 h 150"/>
              <a:gd name="T84" fmla="*/ 13 w 195"/>
              <a:gd name="T85" fmla="*/ 69 h 150"/>
              <a:gd name="T86" fmla="*/ 18 w 195"/>
              <a:gd name="T87" fmla="*/ 64 h 150"/>
              <a:gd name="T88" fmla="*/ 9 w 195"/>
              <a:gd name="T89" fmla="*/ 53 h 150"/>
              <a:gd name="T90" fmla="*/ 1 w 195"/>
              <a:gd name="T91" fmla="*/ 48 h 150"/>
              <a:gd name="T92" fmla="*/ 1 w 195"/>
              <a:gd name="T93" fmla="*/ 45 h 150"/>
              <a:gd name="T94" fmla="*/ 12 w 195"/>
              <a:gd name="T95" fmla="*/ 40 h 150"/>
              <a:gd name="T96" fmla="*/ 27 w 195"/>
              <a:gd name="T97" fmla="*/ 34 h 150"/>
              <a:gd name="T98" fmla="*/ 33 w 195"/>
              <a:gd name="T99" fmla="*/ 34 h 150"/>
              <a:gd name="T100" fmla="*/ 42 w 195"/>
              <a:gd name="T101" fmla="*/ 38 h 150"/>
              <a:gd name="T102" fmla="*/ 50 w 195"/>
              <a:gd name="T103" fmla="*/ 36 h 150"/>
              <a:gd name="T104" fmla="*/ 53 w 195"/>
              <a:gd name="T105" fmla="*/ 26 h 150"/>
              <a:gd name="T106" fmla="*/ 58 w 195"/>
              <a:gd name="T107" fmla="*/ 21 h 150"/>
              <a:gd name="T108" fmla="*/ 69 w 195"/>
              <a:gd name="T109" fmla="*/ 20 h 150"/>
              <a:gd name="T110" fmla="*/ 85 w 195"/>
              <a:gd name="T111" fmla="*/ 13 h 150"/>
              <a:gd name="T112" fmla="*/ 102 w 195"/>
              <a:gd name="T113" fmla="*/ 5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4" y="0"/>
                </a:move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2"/>
                </a:lnTo>
                <a:lnTo>
                  <a:pt x="125" y="3"/>
                </a:lnTo>
                <a:lnTo>
                  <a:pt x="126" y="4"/>
                </a:lnTo>
                <a:lnTo>
                  <a:pt x="126" y="4"/>
                </a:lnTo>
                <a:lnTo>
                  <a:pt x="127" y="5"/>
                </a:lnTo>
                <a:lnTo>
                  <a:pt x="128" y="6"/>
                </a:lnTo>
                <a:lnTo>
                  <a:pt x="129" y="6"/>
                </a:lnTo>
                <a:lnTo>
                  <a:pt x="132" y="9"/>
                </a:lnTo>
                <a:lnTo>
                  <a:pt x="135" y="10"/>
                </a:lnTo>
                <a:lnTo>
                  <a:pt x="139" y="14"/>
                </a:lnTo>
                <a:lnTo>
                  <a:pt x="140" y="15"/>
                </a:lnTo>
                <a:lnTo>
                  <a:pt x="142" y="15"/>
                </a:lnTo>
                <a:lnTo>
                  <a:pt x="143" y="16"/>
                </a:lnTo>
                <a:lnTo>
                  <a:pt x="146" y="17"/>
                </a:lnTo>
                <a:lnTo>
                  <a:pt x="147" y="17"/>
                </a:lnTo>
                <a:lnTo>
                  <a:pt x="148" y="17"/>
                </a:lnTo>
                <a:lnTo>
                  <a:pt x="149" y="18"/>
                </a:lnTo>
                <a:lnTo>
                  <a:pt x="149" y="18"/>
                </a:lnTo>
                <a:lnTo>
                  <a:pt x="150" y="19"/>
                </a:lnTo>
                <a:lnTo>
                  <a:pt x="151" y="23"/>
                </a:lnTo>
                <a:lnTo>
                  <a:pt x="152" y="24"/>
                </a:lnTo>
                <a:lnTo>
                  <a:pt x="152" y="25"/>
                </a:lnTo>
                <a:lnTo>
                  <a:pt x="153" y="26"/>
                </a:lnTo>
                <a:lnTo>
                  <a:pt x="154" y="27"/>
                </a:lnTo>
                <a:lnTo>
                  <a:pt x="155" y="28"/>
                </a:lnTo>
                <a:lnTo>
                  <a:pt x="156" y="29"/>
                </a:lnTo>
                <a:lnTo>
                  <a:pt x="157" y="30"/>
                </a:lnTo>
                <a:lnTo>
                  <a:pt x="158" y="30"/>
                </a:lnTo>
                <a:lnTo>
                  <a:pt x="159" y="31"/>
                </a:lnTo>
                <a:lnTo>
                  <a:pt x="161" y="31"/>
                </a:lnTo>
                <a:lnTo>
                  <a:pt x="166" y="33"/>
                </a:lnTo>
                <a:lnTo>
                  <a:pt x="168" y="34"/>
                </a:lnTo>
                <a:lnTo>
                  <a:pt x="173" y="36"/>
                </a:lnTo>
                <a:lnTo>
                  <a:pt x="174" y="37"/>
                </a:lnTo>
                <a:lnTo>
                  <a:pt x="175" y="38"/>
                </a:lnTo>
                <a:lnTo>
                  <a:pt x="176" y="39"/>
                </a:lnTo>
                <a:lnTo>
                  <a:pt x="177" y="40"/>
                </a:lnTo>
                <a:lnTo>
                  <a:pt x="178" y="41"/>
                </a:lnTo>
                <a:lnTo>
                  <a:pt x="180" y="44"/>
                </a:lnTo>
                <a:lnTo>
                  <a:pt x="181" y="45"/>
                </a:lnTo>
                <a:lnTo>
                  <a:pt x="182" y="45"/>
                </a:lnTo>
                <a:lnTo>
                  <a:pt x="182" y="46"/>
                </a:lnTo>
                <a:lnTo>
                  <a:pt x="183" y="47"/>
                </a:lnTo>
                <a:lnTo>
                  <a:pt x="188" y="51"/>
                </a:lnTo>
                <a:lnTo>
                  <a:pt x="189" y="52"/>
                </a:lnTo>
                <a:lnTo>
                  <a:pt x="190" y="52"/>
                </a:lnTo>
                <a:lnTo>
                  <a:pt x="191" y="53"/>
                </a:lnTo>
                <a:lnTo>
                  <a:pt x="193" y="55"/>
                </a:lnTo>
                <a:lnTo>
                  <a:pt x="193" y="56"/>
                </a:lnTo>
                <a:lnTo>
                  <a:pt x="194" y="57"/>
                </a:lnTo>
                <a:lnTo>
                  <a:pt x="195" y="58"/>
                </a:lnTo>
                <a:lnTo>
                  <a:pt x="195" y="60"/>
                </a:lnTo>
                <a:lnTo>
                  <a:pt x="195" y="60"/>
                </a:lnTo>
                <a:lnTo>
                  <a:pt x="195" y="61"/>
                </a:lnTo>
                <a:lnTo>
                  <a:pt x="195" y="62"/>
                </a:lnTo>
                <a:lnTo>
                  <a:pt x="195" y="63"/>
                </a:lnTo>
                <a:lnTo>
                  <a:pt x="194" y="65"/>
                </a:lnTo>
                <a:lnTo>
                  <a:pt x="193" y="66"/>
                </a:lnTo>
                <a:lnTo>
                  <a:pt x="193" y="67"/>
                </a:lnTo>
                <a:lnTo>
                  <a:pt x="192" y="67"/>
                </a:lnTo>
                <a:lnTo>
                  <a:pt x="191" y="68"/>
                </a:lnTo>
                <a:lnTo>
                  <a:pt x="190" y="69"/>
                </a:lnTo>
                <a:lnTo>
                  <a:pt x="189" y="70"/>
                </a:lnTo>
                <a:lnTo>
                  <a:pt x="186" y="72"/>
                </a:lnTo>
                <a:lnTo>
                  <a:pt x="179" y="76"/>
                </a:lnTo>
                <a:lnTo>
                  <a:pt x="178" y="76"/>
                </a:lnTo>
                <a:lnTo>
                  <a:pt x="177" y="77"/>
                </a:lnTo>
                <a:lnTo>
                  <a:pt x="176" y="78"/>
                </a:lnTo>
                <a:lnTo>
                  <a:pt x="175" y="79"/>
                </a:lnTo>
                <a:lnTo>
                  <a:pt x="174" y="80"/>
                </a:lnTo>
                <a:lnTo>
                  <a:pt x="174" y="80"/>
                </a:lnTo>
                <a:lnTo>
                  <a:pt x="174" y="81"/>
                </a:lnTo>
                <a:lnTo>
                  <a:pt x="173" y="82"/>
                </a:lnTo>
                <a:lnTo>
                  <a:pt x="173" y="83"/>
                </a:lnTo>
                <a:lnTo>
                  <a:pt x="174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6"/>
                </a:lnTo>
                <a:lnTo>
                  <a:pt x="176" y="87"/>
                </a:lnTo>
                <a:lnTo>
                  <a:pt x="177" y="88"/>
                </a:lnTo>
                <a:lnTo>
                  <a:pt x="177" y="89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2"/>
                </a:lnTo>
                <a:lnTo>
                  <a:pt x="179" y="96"/>
                </a:lnTo>
                <a:lnTo>
                  <a:pt x="180" y="101"/>
                </a:lnTo>
                <a:lnTo>
                  <a:pt x="180" y="104"/>
                </a:lnTo>
                <a:lnTo>
                  <a:pt x="180" y="105"/>
                </a:lnTo>
                <a:lnTo>
                  <a:pt x="180" y="106"/>
                </a:lnTo>
                <a:lnTo>
                  <a:pt x="179" y="107"/>
                </a:lnTo>
                <a:lnTo>
                  <a:pt x="179" y="109"/>
                </a:lnTo>
                <a:lnTo>
                  <a:pt x="178" y="110"/>
                </a:lnTo>
                <a:lnTo>
                  <a:pt x="177" y="111"/>
                </a:lnTo>
                <a:lnTo>
                  <a:pt x="176" y="112"/>
                </a:lnTo>
                <a:lnTo>
                  <a:pt x="173" y="114"/>
                </a:lnTo>
                <a:lnTo>
                  <a:pt x="171" y="116"/>
                </a:lnTo>
                <a:lnTo>
                  <a:pt x="170" y="116"/>
                </a:lnTo>
                <a:lnTo>
                  <a:pt x="170" y="117"/>
                </a:lnTo>
                <a:lnTo>
                  <a:pt x="169" y="117"/>
                </a:lnTo>
                <a:lnTo>
                  <a:pt x="168" y="117"/>
                </a:lnTo>
                <a:lnTo>
                  <a:pt x="167" y="117"/>
                </a:lnTo>
                <a:lnTo>
                  <a:pt x="165" y="117"/>
                </a:lnTo>
                <a:lnTo>
                  <a:pt x="163" y="117"/>
                </a:lnTo>
                <a:lnTo>
                  <a:pt x="162" y="117"/>
                </a:lnTo>
                <a:lnTo>
                  <a:pt x="160" y="116"/>
                </a:lnTo>
                <a:lnTo>
                  <a:pt x="159" y="116"/>
                </a:lnTo>
                <a:lnTo>
                  <a:pt x="158" y="115"/>
                </a:lnTo>
                <a:lnTo>
                  <a:pt x="156" y="114"/>
                </a:lnTo>
                <a:lnTo>
                  <a:pt x="153" y="112"/>
                </a:lnTo>
                <a:lnTo>
                  <a:pt x="151" y="111"/>
                </a:lnTo>
                <a:lnTo>
                  <a:pt x="150" y="110"/>
                </a:lnTo>
                <a:lnTo>
                  <a:pt x="148" y="110"/>
                </a:lnTo>
                <a:lnTo>
                  <a:pt x="146" y="109"/>
                </a:lnTo>
                <a:lnTo>
                  <a:pt x="145" y="109"/>
                </a:lnTo>
                <a:lnTo>
                  <a:pt x="144" y="109"/>
                </a:lnTo>
                <a:lnTo>
                  <a:pt x="143" y="109"/>
                </a:lnTo>
                <a:lnTo>
                  <a:pt x="140" y="109"/>
                </a:lnTo>
                <a:lnTo>
                  <a:pt x="136" y="109"/>
                </a:lnTo>
                <a:lnTo>
                  <a:pt x="135" y="109"/>
                </a:lnTo>
                <a:lnTo>
                  <a:pt x="133" y="109"/>
                </a:lnTo>
                <a:lnTo>
                  <a:pt x="129" y="110"/>
                </a:lnTo>
                <a:lnTo>
                  <a:pt x="128" y="110"/>
                </a:lnTo>
                <a:lnTo>
                  <a:pt x="127" y="110"/>
                </a:lnTo>
                <a:lnTo>
                  <a:pt x="126" y="111"/>
                </a:lnTo>
                <a:lnTo>
                  <a:pt x="125" y="111"/>
                </a:lnTo>
                <a:lnTo>
                  <a:pt x="124" y="112"/>
                </a:lnTo>
                <a:lnTo>
                  <a:pt x="124" y="112"/>
                </a:lnTo>
                <a:lnTo>
                  <a:pt x="123" y="113"/>
                </a:lnTo>
                <a:lnTo>
                  <a:pt x="121" y="115"/>
                </a:lnTo>
                <a:lnTo>
                  <a:pt x="120" y="116"/>
                </a:lnTo>
                <a:lnTo>
                  <a:pt x="119" y="117"/>
                </a:lnTo>
                <a:lnTo>
                  <a:pt x="117" y="118"/>
                </a:lnTo>
                <a:lnTo>
                  <a:pt x="116" y="118"/>
                </a:lnTo>
                <a:lnTo>
                  <a:pt x="115" y="119"/>
                </a:lnTo>
                <a:lnTo>
                  <a:pt x="112" y="120"/>
                </a:lnTo>
                <a:lnTo>
                  <a:pt x="110" y="120"/>
                </a:lnTo>
                <a:lnTo>
                  <a:pt x="108" y="121"/>
                </a:lnTo>
                <a:lnTo>
                  <a:pt x="107" y="122"/>
                </a:lnTo>
                <a:lnTo>
                  <a:pt x="106" y="123"/>
                </a:lnTo>
                <a:lnTo>
                  <a:pt x="103" y="125"/>
                </a:lnTo>
                <a:lnTo>
                  <a:pt x="95" y="131"/>
                </a:lnTo>
                <a:lnTo>
                  <a:pt x="94" y="132"/>
                </a:lnTo>
                <a:lnTo>
                  <a:pt x="93" y="133"/>
                </a:lnTo>
                <a:lnTo>
                  <a:pt x="92" y="133"/>
                </a:lnTo>
                <a:lnTo>
                  <a:pt x="91" y="134"/>
                </a:lnTo>
                <a:lnTo>
                  <a:pt x="88" y="135"/>
                </a:lnTo>
                <a:lnTo>
                  <a:pt x="84" y="136"/>
                </a:lnTo>
                <a:lnTo>
                  <a:pt x="81" y="137"/>
                </a:lnTo>
                <a:lnTo>
                  <a:pt x="80" y="137"/>
                </a:lnTo>
                <a:lnTo>
                  <a:pt x="78" y="138"/>
                </a:lnTo>
                <a:lnTo>
                  <a:pt x="73" y="139"/>
                </a:lnTo>
                <a:lnTo>
                  <a:pt x="72" y="139"/>
                </a:lnTo>
                <a:lnTo>
                  <a:pt x="71" y="140"/>
                </a:lnTo>
                <a:lnTo>
                  <a:pt x="71" y="140"/>
                </a:lnTo>
                <a:lnTo>
                  <a:pt x="70" y="141"/>
                </a:lnTo>
                <a:lnTo>
                  <a:pt x="69" y="142"/>
                </a:lnTo>
                <a:lnTo>
                  <a:pt x="69" y="142"/>
                </a:lnTo>
                <a:lnTo>
                  <a:pt x="68" y="144"/>
                </a:lnTo>
                <a:lnTo>
                  <a:pt x="66" y="147"/>
                </a:lnTo>
                <a:lnTo>
                  <a:pt x="65" y="148"/>
                </a:lnTo>
                <a:lnTo>
                  <a:pt x="65" y="148"/>
                </a:lnTo>
                <a:lnTo>
                  <a:pt x="65" y="149"/>
                </a:lnTo>
                <a:lnTo>
                  <a:pt x="64" y="149"/>
                </a:lnTo>
                <a:lnTo>
                  <a:pt x="64" y="149"/>
                </a:lnTo>
                <a:lnTo>
                  <a:pt x="63" y="150"/>
                </a:lnTo>
                <a:lnTo>
                  <a:pt x="62" y="150"/>
                </a:lnTo>
                <a:lnTo>
                  <a:pt x="59" y="150"/>
                </a:lnTo>
                <a:lnTo>
                  <a:pt x="57" y="150"/>
                </a:lnTo>
                <a:lnTo>
                  <a:pt x="52" y="149"/>
                </a:lnTo>
                <a:lnTo>
                  <a:pt x="50" y="149"/>
                </a:lnTo>
                <a:lnTo>
                  <a:pt x="48" y="149"/>
                </a:lnTo>
                <a:lnTo>
                  <a:pt x="47" y="148"/>
                </a:lnTo>
                <a:lnTo>
                  <a:pt x="46" y="148"/>
                </a:lnTo>
                <a:lnTo>
                  <a:pt x="45" y="148"/>
                </a:lnTo>
                <a:lnTo>
                  <a:pt x="44" y="147"/>
                </a:lnTo>
                <a:lnTo>
                  <a:pt x="44" y="147"/>
                </a:lnTo>
                <a:lnTo>
                  <a:pt x="43" y="146"/>
                </a:lnTo>
                <a:lnTo>
                  <a:pt x="43" y="145"/>
                </a:lnTo>
                <a:lnTo>
                  <a:pt x="42" y="145"/>
                </a:lnTo>
                <a:lnTo>
                  <a:pt x="42" y="144"/>
                </a:lnTo>
                <a:lnTo>
                  <a:pt x="41" y="143"/>
                </a:lnTo>
                <a:lnTo>
                  <a:pt x="41" y="142"/>
                </a:lnTo>
                <a:lnTo>
                  <a:pt x="41" y="142"/>
                </a:lnTo>
                <a:lnTo>
                  <a:pt x="41" y="140"/>
                </a:lnTo>
                <a:lnTo>
                  <a:pt x="41" y="139"/>
                </a:lnTo>
                <a:lnTo>
                  <a:pt x="42" y="137"/>
                </a:lnTo>
                <a:lnTo>
                  <a:pt x="42" y="136"/>
                </a:lnTo>
                <a:lnTo>
                  <a:pt x="42" y="135"/>
                </a:lnTo>
                <a:lnTo>
                  <a:pt x="42" y="135"/>
                </a:lnTo>
                <a:lnTo>
                  <a:pt x="42" y="134"/>
                </a:lnTo>
                <a:lnTo>
                  <a:pt x="42" y="134"/>
                </a:lnTo>
                <a:lnTo>
                  <a:pt x="41" y="133"/>
                </a:lnTo>
                <a:lnTo>
                  <a:pt x="41" y="132"/>
                </a:lnTo>
                <a:lnTo>
                  <a:pt x="41" y="132"/>
                </a:lnTo>
                <a:lnTo>
                  <a:pt x="41" y="131"/>
                </a:lnTo>
                <a:lnTo>
                  <a:pt x="41" y="128"/>
                </a:lnTo>
                <a:lnTo>
                  <a:pt x="41" y="127"/>
                </a:lnTo>
                <a:lnTo>
                  <a:pt x="41" y="126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0" y="123"/>
                </a:lnTo>
                <a:lnTo>
                  <a:pt x="40" y="123"/>
                </a:lnTo>
                <a:lnTo>
                  <a:pt x="39" y="122"/>
                </a:lnTo>
                <a:lnTo>
                  <a:pt x="38" y="121"/>
                </a:lnTo>
                <a:lnTo>
                  <a:pt x="35" y="120"/>
                </a:lnTo>
                <a:lnTo>
                  <a:pt x="34" y="119"/>
                </a:lnTo>
                <a:lnTo>
                  <a:pt x="33" y="119"/>
                </a:lnTo>
                <a:lnTo>
                  <a:pt x="32" y="118"/>
                </a:lnTo>
                <a:lnTo>
                  <a:pt x="31" y="117"/>
                </a:lnTo>
                <a:lnTo>
                  <a:pt x="30" y="116"/>
                </a:lnTo>
                <a:lnTo>
                  <a:pt x="29" y="116"/>
                </a:lnTo>
                <a:lnTo>
                  <a:pt x="29" y="115"/>
                </a:lnTo>
                <a:lnTo>
                  <a:pt x="29" y="114"/>
                </a:lnTo>
                <a:lnTo>
                  <a:pt x="28" y="113"/>
                </a:lnTo>
                <a:lnTo>
                  <a:pt x="28" y="113"/>
                </a:lnTo>
                <a:lnTo>
                  <a:pt x="28" y="112"/>
                </a:lnTo>
                <a:lnTo>
                  <a:pt x="29" y="111"/>
                </a:lnTo>
                <a:lnTo>
                  <a:pt x="29" y="110"/>
                </a:lnTo>
                <a:lnTo>
                  <a:pt x="30" y="108"/>
                </a:lnTo>
                <a:lnTo>
                  <a:pt x="30" y="107"/>
                </a:lnTo>
                <a:lnTo>
                  <a:pt x="30" y="106"/>
                </a:lnTo>
                <a:lnTo>
                  <a:pt x="30" y="105"/>
                </a:lnTo>
                <a:lnTo>
                  <a:pt x="30" y="104"/>
                </a:lnTo>
                <a:lnTo>
                  <a:pt x="30" y="103"/>
                </a:lnTo>
                <a:lnTo>
                  <a:pt x="29" y="102"/>
                </a:lnTo>
                <a:lnTo>
                  <a:pt x="29" y="101"/>
                </a:lnTo>
                <a:lnTo>
                  <a:pt x="28" y="100"/>
                </a:lnTo>
                <a:lnTo>
                  <a:pt x="23" y="97"/>
                </a:lnTo>
                <a:lnTo>
                  <a:pt x="21" y="95"/>
                </a:lnTo>
                <a:lnTo>
                  <a:pt x="19" y="93"/>
                </a:lnTo>
                <a:lnTo>
                  <a:pt x="18" y="91"/>
                </a:lnTo>
                <a:lnTo>
                  <a:pt x="17" y="90"/>
                </a:lnTo>
                <a:lnTo>
                  <a:pt x="16" y="88"/>
                </a:lnTo>
                <a:lnTo>
                  <a:pt x="15" y="87"/>
                </a:lnTo>
                <a:lnTo>
                  <a:pt x="13" y="83"/>
                </a:lnTo>
                <a:lnTo>
                  <a:pt x="13" y="82"/>
                </a:lnTo>
                <a:lnTo>
                  <a:pt x="12" y="81"/>
                </a:lnTo>
                <a:lnTo>
                  <a:pt x="10" y="78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5"/>
                </a:lnTo>
                <a:lnTo>
                  <a:pt x="9" y="75"/>
                </a:lnTo>
                <a:lnTo>
                  <a:pt x="9" y="73"/>
                </a:lnTo>
                <a:lnTo>
                  <a:pt x="10" y="72"/>
                </a:lnTo>
                <a:lnTo>
                  <a:pt x="11" y="71"/>
                </a:lnTo>
                <a:lnTo>
                  <a:pt x="12" y="70"/>
                </a:lnTo>
                <a:lnTo>
                  <a:pt x="12" y="70"/>
                </a:lnTo>
                <a:lnTo>
                  <a:pt x="13" y="69"/>
                </a:lnTo>
                <a:lnTo>
                  <a:pt x="16" y="67"/>
                </a:lnTo>
                <a:lnTo>
                  <a:pt x="17" y="66"/>
                </a:lnTo>
                <a:lnTo>
                  <a:pt x="18" y="66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8" y="63"/>
                </a:lnTo>
                <a:lnTo>
                  <a:pt x="18" y="62"/>
                </a:lnTo>
                <a:lnTo>
                  <a:pt x="17" y="62"/>
                </a:lnTo>
                <a:lnTo>
                  <a:pt x="15" y="60"/>
                </a:lnTo>
                <a:lnTo>
                  <a:pt x="12" y="56"/>
                </a:lnTo>
                <a:lnTo>
                  <a:pt x="9" y="53"/>
                </a:lnTo>
                <a:lnTo>
                  <a:pt x="7" y="51"/>
                </a:lnTo>
                <a:lnTo>
                  <a:pt x="6" y="51"/>
                </a:lnTo>
                <a:lnTo>
                  <a:pt x="5" y="50"/>
                </a:lnTo>
                <a:lnTo>
                  <a:pt x="4" y="49"/>
                </a:lnTo>
                <a:lnTo>
                  <a:pt x="2" y="48"/>
                </a:lnTo>
                <a:lnTo>
                  <a:pt x="1" y="48"/>
                </a:lnTo>
                <a:lnTo>
                  <a:pt x="1" y="47"/>
                </a:lnTo>
                <a:lnTo>
                  <a:pt x="0" y="47"/>
                </a:lnTo>
                <a:lnTo>
                  <a:pt x="0" y="47"/>
                </a:lnTo>
                <a:lnTo>
                  <a:pt x="0" y="46"/>
                </a:lnTo>
                <a:lnTo>
                  <a:pt x="0" y="46"/>
                </a:lnTo>
                <a:lnTo>
                  <a:pt x="1" y="45"/>
                </a:lnTo>
                <a:lnTo>
                  <a:pt x="1" y="45"/>
                </a:lnTo>
                <a:lnTo>
                  <a:pt x="2" y="44"/>
                </a:lnTo>
                <a:lnTo>
                  <a:pt x="3" y="43"/>
                </a:lnTo>
                <a:lnTo>
                  <a:pt x="5" y="43"/>
                </a:lnTo>
                <a:lnTo>
                  <a:pt x="9" y="41"/>
                </a:lnTo>
                <a:lnTo>
                  <a:pt x="12" y="40"/>
                </a:lnTo>
                <a:lnTo>
                  <a:pt x="15" y="39"/>
                </a:lnTo>
                <a:lnTo>
                  <a:pt x="19" y="38"/>
                </a:lnTo>
                <a:lnTo>
                  <a:pt x="21" y="37"/>
                </a:lnTo>
                <a:lnTo>
                  <a:pt x="23" y="36"/>
                </a:lnTo>
                <a:lnTo>
                  <a:pt x="26" y="35"/>
                </a:lnTo>
                <a:lnTo>
                  <a:pt x="27" y="34"/>
                </a:lnTo>
                <a:lnTo>
                  <a:pt x="28" y="34"/>
                </a:lnTo>
                <a:lnTo>
                  <a:pt x="29" y="34"/>
                </a:lnTo>
                <a:lnTo>
                  <a:pt x="30" y="34"/>
                </a:lnTo>
                <a:lnTo>
                  <a:pt x="31" y="34"/>
                </a:lnTo>
                <a:lnTo>
                  <a:pt x="32" y="34"/>
                </a:lnTo>
                <a:lnTo>
                  <a:pt x="33" y="34"/>
                </a:lnTo>
                <a:lnTo>
                  <a:pt x="34" y="35"/>
                </a:lnTo>
                <a:lnTo>
                  <a:pt x="36" y="36"/>
                </a:lnTo>
                <a:lnTo>
                  <a:pt x="37" y="37"/>
                </a:lnTo>
                <a:lnTo>
                  <a:pt x="39" y="37"/>
                </a:lnTo>
                <a:lnTo>
                  <a:pt x="40" y="37"/>
                </a:lnTo>
                <a:lnTo>
                  <a:pt x="42" y="38"/>
                </a:lnTo>
                <a:lnTo>
                  <a:pt x="44" y="38"/>
                </a:lnTo>
                <a:lnTo>
                  <a:pt x="46" y="38"/>
                </a:lnTo>
                <a:lnTo>
                  <a:pt x="47" y="37"/>
                </a:lnTo>
                <a:lnTo>
                  <a:pt x="48" y="37"/>
                </a:lnTo>
                <a:lnTo>
                  <a:pt x="49" y="36"/>
                </a:lnTo>
                <a:lnTo>
                  <a:pt x="50" y="36"/>
                </a:lnTo>
                <a:lnTo>
                  <a:pt x="50" y="35"/>
                </a:lnTo>
                <a:lnTo>
                  <a:pt x="50" y="34"/>
                </a:lnTo>
                <a:lnTo>
                  <a:pt x="51" y="32"/>
                </a:lnTo>
                <a:lnTo>
                  <a:pt x="52" y="29"/>
                </a:lnTo>
                <a:lnTo>
                  <a:pt x="52" y="27"/>
                </a:lnTo>
                <a:lnTo>
                  <a:pt x="53" y="26"/>
                </a:lnTo>
                <a:lnTo>
                  <a:pt x="54" y="25"/>
                </a:lnTo>
                <a:lnTo>
                  <a:pt x="54" y="24"/>
                </a:lnTo>
                <a:lnTo>
                  <a:pt x="55" y="23"/>
                </a:lnTo>
                <a:lnTo>
                  <a:pt x="56" y="22"/>
                </a:lnTo>
                <a:lnTo>
                  <a:pt x="57" y="22"/>
                </a:lnTo>
                <a:lnTo>
                  <a:pt x="58" y="21"/>
                </a:lnTo>
                <a:lnTo>
                  <a:pt x="59" y="21"/>
                </a:lnTo>
                <a:lnTo>
                  <a:pt x="60" y="21"/>
                </a:lnTo>
                <a:lnTo>
                  <a:pt x="62" y="20"/>
                </a:lnTo>
                <a:lnTo>
                  <a:pt x="66" y="20"/>
                </a:lnTo>
                <a:lnTo>
                  <a:pt x="68" y="20"/>
                </a:lnTo>
                <a:lnTo>
                  <a:pt x="69" y="20"/>
                </a:lnTo>
                <a:lnTo>
                  <a:pt x="73" y="18"/>
                </a:lnTo>
                <a:lnTo>
                  <a:pt x="75" y="18"/>
                </a:lnTo>
                <a:lnTo>
                  <a:pt x="77" y="17"/>
                </a:lnTo>
                <a:lnTo>
                  <a:pt x="83" y="14"/>
                </a:lnTo>
                <a:lnTo>
                  <a:pt x="84" y="13"/>
                </a:lnTo>
                <a:lnTo>
                  <a:pt x="85" y="13"/>
                </a:lnTo>
                <a:lnTo>
                  <a:pt x="90" y="11"/>
                </a:lnTo>
                <a:lnTo>
                  <a:pt x="93" y="10"/>
                </a:lnTo>
                <a:lnTo>
                  <a:pt x="95" y="9"/>
                </a:lnTo>
                <a:lnTo>
                  <a:pt x="99" y="7"/>
                </a:lnTo>
                <a:lnTo>
                  <a:pt x="100" y="6"/>
                </a:lnTo>
                <a:lnTo>
                  <a:pt x="102" y="5"/>
                </a:lnTo>
                <a:lnTo>
                  <a:pt x="106" y="4"/>
                </a:lnTo>
                <a:lnTo>
                  <a:pt x="109" y="3"/>
                </a:lnTo>
                <a:lnTo>
                  <a:pt x="112" y="3"/>
                </a:lnTo>
                <a:lnTo>
                  <a:pt x="119" y="1"/>
                </a:lnTo>
                <a:lnTo>
                  <a:pt x="122" y="1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225">
            <a:extLst>
              <a:ext uri="{FF2B5EF4-FFF2-40B4-BE49-F238E27FC236}">
                <a16:creationId xmlns:a16="http://schemas.microsoft.com/office/drawing/2014/main" id="{E79384A2-CD3F-1BB1-68C1-8A240616720F}"/>
              </a:ext>
            </a:extLst>
          </p:cNvPr>
          <p:cNvSpPr>
            <a:spLocks noEditPoints="1"/>
          </p:cNvSpPr>
          <p:nvPr/>
        </p:nvSpPr>
        <p:spPr bwMode="auto">
          <a:xfrm>
            <a:off x="7994154" y="3270260"/>
            <a:ext cx="1076833" cy="956701"/>
          </a:xfrm>
          <a:custGeom>
            <a:avLst/>
            <a:gdLst>
              <a:gd name="T0" fmla="*/ 691 w 898"/>
              <a:gd name="T1" fmla="*/ 30 h 727"/>
              <a:gd name="T2" fmla="*/ 725 w 898"/>
              <a:gd name="T3" fmla="*/ 76 h 727"/>
              <a:gd name="T4" fmla="*/ 732 w 898"/>
              <a:gd name="T5" fmla="*/ 149 h 727"/>
              <a:gd name="T6" fmla="*/ 745 w 898"/>
              <a:gd name="T7" fmla="*/ 182 h 727"/>
              <a:gd name="T8" fmla="*/ 784 w 898"/>
              <a:gd name="T9" fmla="*/ 215 h 727"/>
              <a:gd name="T10" fmla="*/ 832 w 898"/>
              <a:gd name="T11" fmla="*/ 248 h 727"/>
              <a:gd name="T12" fmla="*/ 826 w 898"/>
              <a:gd name="T13" fmla="*/ 308 h 727"/>
              <a:gd name="T14" fmla="*/ 849 w 898"/>
              <a:gd name="T15" fmla="*/ 338 h 727"/>
              <a:gd name="T16" fmla="*/ 838 w 898"/>
              <a:gd name="T17" fmla="*/ 370 h 727"/>
              <a:gd name="T18" fmla="*/ 855 w 898"/>
              <a:gd name="T19" fmla="*/ 397 h 727"/>
              <a:gd name="T20" fmla="*/ 895 w 898"/>
              <a:gd name="T21" fmla="*/ 430 h 727"/>
              <a:gd name="T22" fmla="*/ 884 w 898"/>
              <a:gd name="T23" fmla="*/ 498 h 727"/>
              <a:gd name="T24" fmla="*/ 857 w 898"/>
              <a:gd name="T25" fmla="*/ 534 h 727"/>
              <a:gd name="T26" fmla="*/ 799 w 898"/>
              <a:gd name="T27" fmla="*/ 560 h 727"/>
              <a:gd name="T28" fmla="*/ 752 w 898"/>
              <a:gd name="T29" fmla="*/ 599 h 727"/>
              <a:gd name="T30" fmla="*/ 778 w 898"/>
              <a:gd name="T31" fmla="*/ 647 h 727"/>
              <a:gd name="T32" fmla="*/ 741 w 898"/>
              <a:gd name="T33" fmla="*/ 671 h 727"/>
              <a:gd name="T34" fmla="*/ 668 w 898"/>
              <a:gd name="T35" fmla="*/ 666 h 727"/>
              <a:gd name="T36" fmla="*/ 644 w 898"/>
              <a:gd name="T37" fmla="*/ 701 h 727"/>
              <a:gd name="T38" fmla="*/ 608 w 898"/>
              <a:gd name="T39" fmla="*/ 679 h 727"/>
              <a:gd name="T40" fmla="*/ 559 w 898"/>
              <a:gd name="T41" fmla="*/ 678 h 727"/>
              <a:gd name="T42" fmla="*/ 522 w 898"/>
              <a:gd name="T43" fmla="*/ 726 h 727"/>
              <a:gd name="T44" fmla="*/ 481 w 898"/>
              <a:gd name="T45" fmla="*/ 710 h 727"/>
              <a:gd name="T46" fmla="*/ 422 w 898"/>
              <a:gd name="T47" fmla="*/ 698 h 727"/>
              <a:gd name="T48" fmla="*/ 386 w 898"/>
              <a:gd name="T49" fmla="*/ 706 h 727"/>
              <a:gd name="T50" fmla="*/ 337 w 898"/>
              <a:gd name="T51" fmla="*/ 707 h 727"/>
              <a:gd name="T52" fmla="*/ 276 w 898"/>
              <a:gd name="T53" fmla="*/ 692 h 727"/>
              <a:gd name="T54" fmla="*/ 227 w 898"/>
              <a:gd name="T55" fmla="*/ 722 h 727"/>
              <a:gd name="T56" fmla="*/ 179 w 898"/>
              <a:gd name="T57" fmla="*/ 720 h 727"/>
              <a:gd name="T58" fmla="*/ 141 w 898"/>
              <a:gd name="T59" fmla="*/ 698 h 727"/>
              <a:gd name="T60" fmla="*/ 123 w 898"/>
              <a:gd name="T61" fmla="*/ 645 h 727"/>
              <a:gd name="T62" fmla="*/ 119 w 898"/>
              <a:gd name="T63" fmla="*/ 622 h 727"/>
              <a:gd name="T64" fmla="*/ 112 w 898"/>
              <a:gd name="T65" fmla="*/ 600 h 727"/>
              <a:gd name="T66" fmla="*/ 159 w 898"/>
              <a:gd name="T67" fmla="*/ 571 h 727"/>
              <a:gd name="T68" fmla="*/ 167 w 898"/>
              <a:gd name="T69" fmla="*/ 519 h 727"/>
              <a:gd name="T70" fmla="*/ 152 w 898"/>
              <a:gd name="T71" fmla="*/ 440 h 727"/>
              <a:gd name="T72" fmla="*/ 103 w 898"/>
              <a:gd name="T73" fmla="*/ 402 h 727"/>
              <a:gd name="T74" fmla="*/ 47 w 898"/>
              <a:gd name="T75" fmla="*/ 381 h 727"/>
              <a:gd name="T76" fmla="*/ 2 w 898"/>
              <a:gd name="T77" fmla="*/ 376 h 727"/>
              <a:gd name="T78" fmla="*/ 9 w 898"/>
              <a:gd name="T79" fmla="*/ 332 h 727"/>
              <a:gd name="T80" fmla="*/ 39 w 898"/>
              <a:gd name="T81" fmla="*/ 297 h 727"/>
              <a:gd name="T82" fmla="*/ 102 w 898"/>
              <a:gd name="T83" fmla="*/ 258 h 727"/>
              <a:gd name="T84" fmla="*/ 163 w 898"/>
              <a:gd name="T85" fmla="*/ 242 h 727"/>
              <a:gd name="T86" fmla="*/ 213 w 898"/>
              <a:gd name="T87" fmla="*/ 224 h 727"/>
              <a:gd name="T88" fmla="*/ 249 w 898"/>
              <a:gd name="T89" fmla="*/ 188 h 727"/>
              <a:gd name="T90" fmla="*/ 335 w 898"/>
              <a:gd name="T91" fmla="*/ 181 h 727"/>
              <a:gd name="T92" fmla="*/ 408 w 898"/>
              <a:gd name="T93" fmla="*/ 171 h 727"/>
              <a:gd name="T94" fmla="*/ 426 w 898"/>
              <a:gd name="T95" fmla="*/ 126 h 727"/>
              <a:gd name="T96" fmla="*/ 450 w 898"/>
              <a:gd name="T97" fmla="*/ 83 h 727"/>
              <a:gd name="T98" fmla="*/ 482 w 898"/>
              <a:gd name="T99" fmla="*/ 76 h 727"/>
              <a:gd name="T100" fmla="*/ 514 w 898"/>
              <a:gd name="T101" fmla="*/ 92 h 727"/>
              <a:gd name="T102" fmla="*/ 573 w 898"/>
              <a:gd name="T103" fmla="*/ 45 h 727"/>
              <a:gd name="T104" fmla="*/ 619 w 898"/>
              <a:gd name="T105" fmla="*/ 29 h 727"/>
              <a:gd name="T106" fmla="*/ 429 w 898"/>
              <a:gd name="T107" fmla="*/ 306 h 727"/>
              <a:gd name="T108" fmla="*/ 380 w 898"/>
              <a:gd name="T109" fmla="*/ 323 h 727"/>
              <a:gd name="T110" fmla="*/ 364 w 898"/>
              <a:gd name="T111" fmla="*/ 359 h 727"/>
              <a:gd name="T112" fmla="*/ 382 w 898"/>
              <a:gd name="T113" fmla="*/ 405 h 727"/>
              <a:gd name="T114" fmla="*/ 398 w 898"/>
              <a:gd name="T115" fmla="*/ 437 h 727"/>
              <a:gd name="T116" fmla="*/ 464 w 898"/>
              <a:gd name="T117" fmla="*/ 409 h 727"/>
              <a:gd name="T118" fmla="*/ 522 w 898"/>
              <a:gd name="T119" fmla="*/ 405 h 727"/>
              <a:gd name="T120" fmla="*/ 544 w 898"/>
              <a:gd name="T121" fmla="*/ 356 h 727"/>
              <a:gd name="T122" fmla="*/ 504 w 898"/>
              <a:gd name="T123" fmla="*/ 314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8" h="727">
                <a:moveTo>
                  <a:pt x="639" y="0"/>
                </a:moveTo>
                <a:lnTo>
                  <a:pt x="640" y="1"/>
                </a:lnTo>
                <a:lnTo>
                  <a:pt x="641" y="1"/>
                </a:lnTo>
                <a:lnTo>
                  <a:pt x="642" y="2"/>
                </a:lnTo>
                <a:lnTo>
                  <a:pt x="642" y="2"/>
                </a:lnTo>
                <a:lnTo>
                  <a:pt x="645" y="5"/>
                </a:lnTo>
                <a:lnTo>
                  <a:pt x="646" y="6"/>
                </a:lnTo>
                <a:lnTo>
                  <a:pt x="648" y="7"/>
                </a:lnTo>
                <a:lnTo>
                  <a:pt x="651" y="9"/>
                </a:lnTo>
                <a:lnTo>
                  <a:pt x="652" y="10"/>
                </a:lnTo>
                <a:lnTo>
                  <a:pt x="653" y="11"/>
                </a:lnTo>
                <a:lnTo>
                  <a:pt x="654" y="13"/>
                </a:lnTo>
                <a:lnTo>
                  <a:pt x="654" y="13"/>
                </a:lnTo>
                <a:lnTo>
                  <a:pt x="655" y="14"/>
                </a:lnTo>
                <a:lnTo>
                  <a:pt x="656" y="14"/>
                </a:lnTo>
                <a:lnTo>
                  <a:pt x="657" y="15"/>
                </a:lnTo>
                <a:lnTo>
                  <a:pt x="658" y="15"/>
                </a:lnTo>
                <a:lnTo>
                  <a:pt x="658" y="15"/>
                </a:lnTo>
                <a:lnTo>
                  <a:pt x="659" y="14"/>
                </a:lnTo>
                <a:lnTo>
                  <a:pt x="660" y="14"/>
                </a:lnTo>
                <a:lnTo>
                  <a:pt x="660" y="14"/>
                </a:lnTo>
                <a:lnTo>
                  <a:pt x="662" y="13"/>
                </a:lnTo>
                <a:lnTo>
                  <a:pt x="663" y="12"/>
                </a:lnTo>
                <a:lnTo>
                  <a:pt x="664" y="11"/>
                </a:lnTo>
                <a:lnTo>
                  <a:pt x="665" y="11"/>
                </a:lnTo>
                <a:lnTo>
                  <a:pt x="666" y="11"/>
                </a:lnTo>
                <a:lnTo>
                  <a:pt x="667" y="11"/>
                </a:lnTo>
                <a:lnTo>
                  <a:pt x="668" y="11"/>
                </a:lnTo>
                <a:lnTo>
                  <a:pt x="672" y="12"/>
                </a:lnTo>
                <a:lnTo>
                  <a:pt x="673" y="12"/>
                </a:lnTo>
                <a:lnTo>
                  <a:pt x="674" y="12"/>
                </a:lnTo>
                <a:lnTo>
                  <a:pt x="675" y="13"/>
                </a:lnTo>
                <a:lnTo>
                  <a:pt x="676" y="13"/>
                </a:lnTo>
                <a:lnTo>
                  <a:pt x="677" y="14"/>
                </a:lnTo>
                <a:lnTo>
                  <a:pt x="678" y="16"/>
                </a:lnTo>
                <a:lnTo>
                  <a:pt x="682" y="20"/>
                </a:lnTo>
                <a:lnTo>
                  <a:pt x="688" y="27"/>
                </a:lnTo>
                <a:lnTo>
                  <a:pt x="691" y="30"/>
                </a:lnTo>
                <a:lnTo>
                  <a:pt x="692" y="30"/>
                </a:lnTo>
                <a:lnTo>
                  <a:pt x="692" y="31"/>
                </a:lnTo>
                <a:lnTo>
                  <a:pt x="693" y="32"/>
                </a:lnTo>
                <a:lnTo>
                  <a:pt x="695" y="32"/>
                </a:lnTo>
                <a:lnTo>
                  <a:pt x="696" y="33"/>
                </a:lnTo>
                <a:lnTo>
                  <a:pt x="699" y="34"/>
                </a:lnTo>
                <a:lnTo>
                  <a:pt x="700" y="34"/>
                </a:lnTo>
                <a:lnTo>
                  <a:pt x="701" y="35"/>
                </a:lnTo>
                <a:lnTo>
                  <a:pt x="703" y="36"/>
                </a:lnTo>
                <a:lnTo>
                  <a:pt x="705" y="38"/>
                </a:lnTo>
                <a:lnTo>
                  <a:pt x="708" y="40"/>
                </a:lnTo>
                <a:lnTo>
                  <a:pt x="709" y="41"/>
                </a:lnTo>
                <a:lnTo>
                  <a:pt x="710" y="42"/>
                </a:lnTo>
                <a:lnTo>
                  <a:pt x="711" y="43"/>
                </a:lnTo>
                <a:lnTo>
                  <a:pt x="712" y="45"/>
                </a:lnTo>
                <a:lnTo>
                  <a:pt x="713" y="46"/>
                </a:lnTo>
                <a:lnTo>
                  <a:pt x="715" y="50"/>
                </a:lnTo>
                <a:lnTo>
                  <a:pt x="716" y="52"/>
                </a:lnTo>
                <a:lnTo>
                  <a:pt x="717" y="53"/>
                </a:lnTo>
                <a:lnTo>
                  <a:pt x="718" y="53"/>
                </a:lnTo>
                <a:lnTo>
                  <a:pt x="719" y="55"/>
                </a:lnTo>
                <a:lnTo>
                  <a:pt x="720" y="55"/>
                </a:lnTo>
                <a:lnTo>
                  <a:pt x="721" y="56"/>
                </a:lnTo>
                <a:lnTo>
                  <a:pt x="722" y="57"/>
                </a:lnTo>
                <a:lnTo>
                  <a:pt x="724" y="58"/>
                </a:lnTo>
                <a:lnTo>
                  <a:pt x="727" y="59"/>
                </a:lnTo>
                <a:lnTo>
                  <a:pt x="733" y="62"/>
                </a:lnTo>
                <a:lnTo>
                  <a:pt x="734" y="62"/>
                </a:lnTo>
                <a:lnTo>
                  <a:pt x="736" y="63"/>
                </a:lnTo>
                <a:lnTo>
                  <a:pt x="735" y="64"/>
                </a:lnTo>
                <a:lnTo>
                  <a:pt x="733" y="66"/>
                </a:lnTo>
                <a:lnTo>
                  <a:pt x="730" y="69"/>
                </a:lnTo>
                <a:lnTo>
                  <a:pt x="728" y="71"/>
                </a:lnTo>
                <a:lnTo>
                  <a:pt x="727" y="72"/>
                </a:lnTo>
                <a:lnTo>
                  <a:pt x="726" y="73"/>
                </a:lnTo>
                <a:lnTo>
                  <a:pt x="726" y="74"/>
                </a:lnTo>
                <a:lnTo>
                  <a:pt x="726" y="75"/>
                </a:lnTo>
                <a:lnTo>
                  <a:pt x="725" y="76"/>
                </a:lnTo>
                <a:lnTo>
                  <a:pt x="725" y="77"/>
                </a:lnTo>
                <a:lnTo>
                  <a:pt x="725" y="78"/>
                </a:lnTo>
                <a:lnTo>
                  <a:pt x="726" y="79"/>
                </a:lnTo>
                <a:lnTo>
                  <a:pt x="726" y="80"/>
                </a:lnTo>
                <a:lnTo>
                  <a:pt x="728" y="83"/>
                </a:lnTo>
                <a:lnTo>
                  <a:pt x="729" y="85"/>
                </a:lnTo>
                <a:lnTo>
                  <a:pt x="729" y="87"/>
                </a:lnTo>
                <a:lnTo>
                  <a:pt x="730" y="90"/>
                </a:lnTo>
                <a:lnTo>
                  <a:pt x="731" y="93"/>
                </a:lnTo>
                <a:lnTo>
                  <a:pt x="732" y="94"/>
                </a:lnTo>
                <a:lnTo>
                  <a:pt x="732" y="95"/>
                </a:lnTo>
                <a:lnTo>
                  <a:pt x="732" y="96"/>
                </a:lnTo>
                <a:lnTo>
                  <a:pt x="732" y="99"/>
                </a:lnTo>
                <a:lnTo>
                  <a:pt x="732" y="105"/>
                </a:lnTo>
                <a:lnTo>
                  <a:pt x="732" y="107"/>
                </a:lnTo>
                <a:lnTo>
                  <a:pt x="732" y="109"/>
                </a:lnTo>
                <a:lnTo>
                  <a:pt x="732" y="110"/>
                </a:lnTo>
                <a:lnTo>
                  <a:pt x="733" y="111"/>
                </a:lnTo>
                <a:lnTo>
                  <a:pt x="734" y="112"/>
                </a:lnTo>
                <a:lnTo>
                  <a:pt x="735" y="114"/>
                </a:lnTo>
                <a:lnTo>
                  <a:pt x="736" y="115"/>
                </a:lnTo>
                <a:lnTo>
                  <a:pt x="736" y="117"/>
                </a:lnTo>
                <a:lnTo>
                  <a:pt x="737" y="118"/>
                </a:lnTo>
                <a:lnTo>
                  <a:pt x="738" y="119"/>
                </a:lnTo>
                <a:lnTo>
                  <a:pt x="739" y="125"/>
                </a:lnTo>
                <a:lnTo>
                  <a:pt x="739" y="127"/>
                </a:lnTo>
                <a:lnTo>
                  <a:pt x="739" y="128"/>
                </a:lnTo>
                <a:lnTo>
                  <a:pt x="739" y="130"/>
                </a:lnTo>
                <a:lnTo>
                  <a:pt x="739" y="132"/>
                </a:lnTo>
                <a:lnTo>
                  <a:pt x="739" y="134"/>
                </a:lnTo>
                <a:lnTo>
                  <a:pt x="738" y="136"/>
                </a:lnTo>
                <a:lnTo>
                  <a:pt x="738" y="137"/>
                </a:lnTo>
                <a:lnTo>
                  <a:pt x="737" y="138"/>
                </a:lnTo>
                <a:lnTo>
                  <a:pt x="735" y="142"/>
                </a:lnTo>
                <a:lnTo>
                  <a:pt x="734" y="143"/>
                </a:lnTo>
                <a:lnTo>
                  <a:pt x="734" y="144"/>
                </a:lnTo>
                <a:lnTo>
                  <a:pt x="732" y="148"/>
                </a:lnTo>
                <a:lnTo>
                  <a:pt x="732" y="149"/>
                </a:lnTo>
                <a:lnTo>
                  <a:pt x="731" y="150"/>
                </a:lnTo>
                <a:lnTo>
                  <a:pt x="731" y="150"/>
                </a:lnTo>
                <a:lnTo>
                  <a:pt x="730" y="151"/>
                </a:lnTo>
                <a:lnTo>
                  <a:pt x="729" y="152"/>
                </a:lnTo>
                <a:lnTo>
                  <a:pt x="726" y="153"/>
                </a:lnTo>
                <a:lnTo>
                  <a:pt x="725" y="154"/>
                </a:lnTo>
                <a:lnTo>
                  <a:pt x="724" y="154"/>
                </a:lnTo>
                <a:lnTo>
                  <a:pt x="724" y="155"/>
                </a:lnTo>
                <a:lnTo>
                  <a:pt x="723" y="156"/>
                </a:lnTo>
                <a:lnTo>
                  <a:pt x="722" y="157"/>
                </a:lnTo>
                <a:lnTo>
                  <a:pt x="722" y="158"/>
                </a:lnTo>
                <a:lnTo>
                  <a:pt x="722" y="159"/>
                </a:lnTo>
                <a:lnTo>
                  <a:pt x="722" y="160"/>
                </a:lnTo>
                <a:lnTo>
                  <a:pt x="722" y="161"/>
                </a:lnTo>
                <a:lnTo>
                  <a:pt x="722" y="162"/>
                </a:lnTo>
                <a:lnTo>
                  <a:pt x="723" y="163"/>
                </a:lnTo>
                <a:lnTo>
                  <a:pt x="723" y="164"/>
                </a:lnTo>
                <a:lnTo>
                  <a:pt x="725" y="167"/>
                </a:lnTo>
                <a:lnTo>
                  <a:pt x="726" y="168"/>
                </a:lnTo>
                <a:lnTo>
                  <a:pt x="726" y="169"/>
                </a:lnTo>
                <a:lnTo>
                  <a:pt x="727" y="171"/>
                </a:lnTo>
                <a:lnTo>
                  <a:pt x="727" y="173"/>
                </a:lnTo>
                <a:lnTo>
                  <a:pt x="728" y="174"/>
                </a:lnTo>
                <a:lnTo>
                  <a:pt x="728" y="175"/>
                </a:lnTo>
                <a:lnTo>
                  <a:pt x="729" y="176"/>
                </a:lnTo>
                <a:lnTo>
                  <a:pt x="730" y="177"/>
                </a:lnTo>
                <a:lnTo>
                  <a:pt x="731" y="177"/>
                </a:lnTo>
                <a:lnTo>
                  <a:pt x="732" y="178"/>
                </a:lnTo>
                <a:lnTo>
                  <a:pt x="733" y="179"/>
                </a:lnTo>
                <a:lnTo>
                  <a:pt x="734" y="179"/>
                </a:lnTo>
                <a:lnTo>
                  <a:pt x="735" y="180"/>
                </a:lnTo>
                <a:lnTo>
                  <a:pt x="736" y="180"/>
                </a:lnTo>
                <a:lnTo>
                  <a:pt x="737" y="180"/>
                </a:lnTo>
                <a:lnTo>
                  <a:pt x="738" y="181"/>
                </a:lnTo>
                <a:lnTo>
                  <a:pt x="739" y="181"/>
                </a:lnTo>
                <a:lnTo>
                  <a:pt x="743" y="181"/>
                </a:lnTo>
                <a:lnTo>
                  <a:pt x="744" y="181"/>
                </a:lnTo>
                <a:lnTo>
                  <a:pt x="745" y="182"/>
                </a:lnTo>
                <a:lnTo>
                  <a:pt x="747" y="182"/>
                </a:lnTo>
                <a:lnTo>
                  <a:pt x="748" y="183"/>
                </a:lnTo>
                <a:lnTo>
                  <a:pt x="749" y="184"/>
                </a:lnTo>
                <a:lnTo>
                  <a:pt x="750" y="184"/>
                </a:lnTo>
                <a:lnTo>
                  <a:pt x="751" y="185"/>
                </a:lnTo>
                <a:lnTo>
                  <a:pt x="752" y="187"/>
                </a:lnTo>
                <a:lnTo>
                  <a:pt x="753" y="188"/>
                </a:lnTo>
                <a:lnTo>
                  <a:pt x="754" y="189"/>
                </a:lnTo>
                <a:lnTo>
                  <a:pt x="756" y="191"/>
                </a:lnTo>
                <a:lnTo>
                  <a:pt x="758" y="192"/>
                </a:lnTo>
                <a:lnTo>
                  <a:pt x="760" y="194"/>
                </a:lnTo>
                <a:lnTo>
                  <a:pt x="760" y="195"/>
                </a:lnTo>
                <a:lnTo>
                  <a:pt x="761" y="196"/>
                </a:lnTo>
                <a:lnTo>
                  <a:pt x="762" y="197"/>
                </a:lnTo>
                <a:lnTo>
                  <a:pt x="762" y="198"/>
                </a:lnTo>
                <a:lnTo>
                  <a:pt x="762" y="199"/>
                </a:lnTo>
                <a:lnTo>
                  <a:pt x="762" y="202"/>
                </a:lnTo>
                <a:lnTo>
                  <a:pt x="762" y="204"/>
                </a:lnTo>
                <a:lnTo>
                  <a:pt x="762" y="205"/>
                </a:lnTo>
                <a:lnTo>
                  <a:pt x="763" y="207"/>
                </a:lnTo>
                <a:lnTo>
                  <a:pt x="763" y="208"/>
                </a:lnTo>
                <a:lnTo>
                  <a:pt x="764" y="209"/>
                </a:lnTo>
                <a:lnTo>
                  <a:pt x="764" y="210"/>
                </a:lnTo>
                <a:lnTo>
                  <a:pt x="764" y="211"/>
                </a:lnTo>
                <a:lnTo>
                  <a:pt x="765" y="211"/>
                </a:lnTo>
                <a:lnTo>
                  <a:pt x="766" y="212"/>
                </a:lnTo>
                <a:lnTo>
                  <a:pt x="767" y="213"/>
                </a:lnTo>
                <a:lnTo>
                  <a:pt x="768" y="214"/>
                </a:lnTo>
                <a:lnTo>
                  <a:pt x="769" y="214"/>
                </a:lnTo>
                <a:lnTo>
                  <a:pt x="770" y="215"/>
                </a:lnTo>
                <a:lnTo>
                  <a:pt x="771" y="215"/>
                </a:lnTo>
                <a:lnTo>
                  <a:pt x="772" y="216"/>
                </a:lnTo>
                <a:lnTo>
                  <a:pt x="773" y="216"/>
                </a:lnTo>
                <a:lnTo>
                  <a:pt x="774" y="216"/>
                </a:lnTo>
                <a:lnTo>
                  <a:pt x="775" y="216"/>
                </a:lnTo>
                <a:lnTo>
                  <a:pt x="776" y="216"/>
                </a:lnTo>
                <a:lnTo>
                  <a:pt x="783" y="215"/>
                </a:lnTo>
                <a:lnTo>
                  <a:pt x="784" y="215"/>
                </a:lnTo>
                <a:lnTo>
                  <a:pt x="786" y="215"/>
                </a:lnTo>
                <a:lnTo>
                  <a:pt x="792" y="216"/>
                </a:lnTo>
                <a:lnTo>
                  <a:pt x="795" y="216"/>
                </a:lnTo>
                <a:lnTo>
                  <a:pt x="800" y="217"/>
                </a:lnTo>
                <a:lnTo>
                  <a:pt x="801" y="217"/>
                </a:lnTo>
                <a:lnTo>
                  <a:pt x="803" y="217"/>
                </a:lnTo>
                <a:lnTo>
                  <a:pt x="804" y="217"/>
                </a:lnTo>
                <a:lnTo>
                  <a:pt x="806" y="216"/>
                </a:lnTo>
                <a:lnTo>
                  <a:pt x="811" y="215"/>
                </a:lnTo>
                <a:lnTo>
                  <a:pt x="814" y="213"/>
                </a:lnTo>
                <a:lnTo>
                  <a:pt x="816" y="213"/>
                </a:lnTo>
                <a:lnTo>
                  <a:pt x="817" y="212"/>
                </a:lnTo>
                <a:lnTo>
                  <a:pt x="819" y="212"/>
                </a:lnTo>
                <a:lnTo>
                  <a:pt x="820" y="212"/>
                </a:lnTo>
                <a:lnTo>
                  <a:pt x="821" y="212"/>
                </a:lnTo>
                <a:lnTo>
                  <a:pt x="821" y="212"/>
                </a:lnTo>
                <a:lnTo>
                  <a:pt x="822" y="212"/>
                </a:lnTo>
                <a:lnTo>
                  <a:pt x="823" y="213"/>
                </a:lnTo>
                <a:lnTo>
                  <a:pt x="824" y="213"/>
                </a:lnTo>
                <a:lnTo>
                  <a:pt x="826" y="215"/>
                </a:lnTo>
                <a:lnTo>
                  <a:pt x="827" y="216"/>
                </a:lnTo>
                <a:lnTo>
                  <a:pt x="829" y="217"/>
                </a:lnTo>
                <a:lnTo>
                  <a:pt x="829" y="218"/>
                </a:lnTo>
                <a:lnTo>
                  <a:pt x="830" y="219"/>
                </a:lnTo>
                <a:lnTo>
                  <a:pt x="831" y="220"/>
                </a:lnTo>
                <a:lnTo>
                  <a:pt x="831" y="221"/>
                </a:lnTo>
                <a:lnTo>
                  <a:pt x="832" y="222"/>
                </a:lnTo>
                <a:lnTo>
                  <a:pt x="832" y="224"/>
                </a:lnTo>
                <a:lnTo>
                  <a:pt x="833" y="225"/>
                </a:lnTo>
                <a:lnTo>
                  <a:pt x="833" y="227"/>
                </a:lnTo>
                <a:lnTo>
                  <a:pt x="833" y="230"/>
                </a:lnTo>
                <a:lnTo>
                  <a:pt x="833" y="234"/>
                </a:lnTo>
                <a:lnTo>
                  <a:pt x="833" y="237"/>
                </a:lnTo>
                <a:lnTo>
                  <a:pt x="833" y="239"/>
                </a:lnTo>
                <a:lnTo>
                  <a:pt x="832" y="243"/>
                </a:lnTo>
                <a:lnTo>
                  <a:pt x="832" y="244"/>
                </a:lnTo>
                <a:lnTo>
                  <a:pt x="832" y="245"/>
                </a:lnTo>
                <a:lnTo>
                  <a:pt x="832" y="248"/>
                </a:lnTo>
                <a:lnTo>
                  <a:pt x="832" y="250"/>
                </a:lnTo>
                <a:lnTo>
                  <a:pt x="832" y="252"/>
                </a:lnTo>
                <a:lnTo>
                  <a:pt x="833" y="254"/>
                </a:lnTo>
                <a:lnTo>
                  <a:pt x="833" y="255"/>
                </a:lnTo>
                <a:lnTo>
                  <a:pt x="833" y="256"/>
                </a:lnTo>
                <a:lnTo>
                  <a:pt x="834" y="258"/>
                </a:lnTo>
                <a:lnTo>
                  <a:pt x="835" y="260"/>
                </a:lnTo>
                <a:lnTo>
                  <a:pt x="837" y="263"/>
                </a:lnTo>
                <a:lnTo>
                  <a:pt x="838" y="265"/>
                </a:lnTo>
                <a:lnTo>
                  <a:pt x="839" y="267"/>
                </a:lnTo>
                <a:lnTo>
                  <a:pt x="839" y="268"/>
                </a:lnTo>
                <a:lnTo>
                  <a:pt x="840" y="271"/>
                </a:lnTo>
                <a:lnTo>
                  <a:pt x="840" y="271"/>
                </a:lnTo>
                <a:lnTo>
                  <a:pt x="840" y="272"/>
                </a:lnTo>
                <a:lnTo>
                  <a:pt x="840" y="273"/>
                </a:lnTo>
                <a:lnTo>
                  <a:pt x="840" y="275"/>
                </a:lnTo>
                <a:lnTo>
                  <a:pt x="840" y="276"/>
                </a:lnTo>
                <a:lnTo>
                  <a:pt x="840" y="277"/>
                </a:lnTo>
                <a:lnTo>
                  <a:pt x="839" y="279"/>
                </a:lnTo>
                <a:lnTo>
                  <a:pt x="838" y="281"/>
                </a:lnTo>
                <a:lnTo>
                  <a:pt x="838" y="283"/>
                </a:lnTo>
                <a:lnTo>
                  <a:pt x="837" y="284"/>
                </a:lnTo>
                <a:lnTo>
                  <a:pt x="836" y="286"/>
                </a:lnTo>
                <a:lnTo>
                  <a:pt x="834" y="289"/>
                </a:lnTo>
                <a:lnTo>
                  <a:pt x="833" y="290"/>
                </a:lnTo>
                <a:lnTo>
                  <a:pt x="831" y="292"/>
                </a:lnTo>
                <a:lnTo>
                  <a:pt x="829" y="294"/>
                </a:lnTo>
                <a:lnTo>
                  <a:pt x="828" y="296"/>
                </a:lnTo>
                <a:lnTo>
                  <a:pt x="827" y="297"/>
                </a:lnTo>
                <a:lnTo>
                  <a:pt x="827" y="298"/>
                </a:lnTo>
                <a:lnTo>
                  <a:pt x="827" y="299"/>
                </a:lnTo>
                <a:lnTo>
                  <a:pt x="827" y="299"/>
                </a:lnTo>
                <a:lnTo>
                  <a:pt x="828" y="301"/>
                </a:lnTo>
                <a:lnTo>
                  <a:pt x="828" y="303"/>
                </a:lnTo>
                <a:lnTo>
                  <a:pt x="828" y="303"/>
                </a:lnTo>
                <a:lnTo>
                  <a:pt x="828" y="304"/>
                </a:lnTo>
                <a:lnTo>
                  <a:pt x="826" y="308"/>
                </a:lnTo>
                <a:lnTo>
                  <a:pt x="826" y="308"/>
                </a:lnTo>
                <a:lnTo>
                  <a:pt x="826" y="309"/>
                </a:lnTo>
                <a:lnTo>
                  <a:pt x="827" y="309"/>
                </a:lnTo>
                <a:lnTo>
                  <a:pt x="827" y="309"/>
                </a:lnTo>
                <a:lnTo>
                  <a:pt x="828" y="310"/>
                </a:lnTo>
                <a:lnTo>
                  <a:pt x="829" y="310"/>
                </a:lnTo>
                <a:lnTo>
                  <a:pt x="834" y="312"/>
                </a:lnTo>
                <a:lnTo>
                  <a:pt x="839" y="313"/>
                </a:lnTo>
                <a:lnTo>
                  <a:pt x="840" y="314"/>
                </a:lnTo>
                <a:lnTo>
                  <a:pt x="842" y="315"/>
                </a:lnTo>
                <a:lnTo>
                  <a:pt x="845" y="315"/>
                </a:lnTo>
                <a:lnTo>
                  <a:pt x="847" y="315"/>
                </a:lnTo>
                <a:lnTo>
                  <a:pt x="848" y="316"/>
                </a:lnTo>
                <a:lnTo>
                  <a:pt x="849" y="316"/>
                </a:lnTo>
                <a:lnTo>
                  <a:pt x="850" y="317"/>
                </a:lnTo>
                <a:lnTo>
                  <a:pt x="854" y="319"/>
                </a:lnTo>
                <a:lnTo>
                  <a:pt x="855" y="320"/>
                </a:lnTo>
                <a:lnTo>
                  <a:pt x="857" y="322"/>
                </a:lnTo>
                <a:lnTo>
                  <a:pt x="857" y="322"/>
                </a:lnTo>
                <a:lnTo>
                  <a:pt x="858" y="323"/>
                </a:lnTo>
                <a:lnTo>
                  <a:pt x="858" y="324"/>
                </a:lnTo>
                <a:lnTo>
                  <a:pt x="859" y="324"/>
                </a:lnTo>
                <a:lnTo>
                  <a:pt x="859" y="325"/>
                </a:lnTo>
                <a:lnTo>
                  <a:pt x="859" y="326"/>
                </a:lnTo>
                <a:lnTo>
                  <a:pt x="859" y="327"/>
                </a:lnTo>
                <a:lnTo>
                  <a:pt x="860" y="327"/>
                </a:lnTo>
                <a:lnTo>
                  <a:pt x="859" y="329"/>
                </a:lnTo>
                <a:lnTo>
                  <a:pt x="859" y="331"/>
                </a:lnTo>
                <a:lnTo>
                  <a:pt x="859" y="333"/>
                </a:lnTo>
                <a:lnTo>
                  <a:pt x="858" y="333"/>
                </a:lnTo>
                <a:lnTo>
                  <a:pt x="858" y="334"/>
                </a:lnTo>
                <a:lnTo>
                  <a:pt x="857" y="334"/>
                </a:lnTo>
                <a:lnTo>
                  <a:pt x="857" y="335"/>
                </a:lnTo>
                <a:lnTo>
                  <a:pt x="856" y="335"/>
                </a:lnTo>
                <a:lnTo>
                  <a:pt x="855" y="336"/>
                </a:lnTo>
                <a:lnTo>
                  <a:pt x="854" y="336"/>
                </a:lnTo>
                <a:lnTo>
                  <a:pt x="853" y="337"/>
                </a:lnTo>
                <a:lnTo>
                  <a:pt x="851" y="337"/>
                </a:lnTo>
                <a:lnTo>
                  <a:pt x="849" y="338"/>
                </a:lnTo>
                <a:lnTo>
                  <a:pt x="848" y="338"/>
                </a:lnTo>
                <a:lnTo>
                  <a:pt x="848" y="339"/>
                </a:lnTo>
                <a:lnTo>
                  <a:pt x="847" y="339"/>
                </a:lnTo>
                <a:lnTo>
                  <a:pt x="847" y="340"/>
                </a:lnTo>
                <a:lnTo>
                  <a:pt x="846" y="340"/>
                </a:lnTo>
                <a:lnTo>
                  <a:pt x="846" y="341"/>
                </a:lnTo>
                <a:lnTo>
                  <a:pt x="846" y="341"/>
                </a:lnTo>
                <a:lnTo>
                  <a:pt x="846" y="342"/>
                </a:lnTo>
                <a:lnTo>
                  <a:pt x="846" y="342"/>
                </a:lnTo>
                <a:lnTo>
                  <a:pt x="847" y="343"/>
                </a:lnTo>
                <a:lnTo>
                  <a:pt x="847" y="344"/>
                </a:lnTo>
                <a:lnTo>
                  <a:pt x="849" y="345"/>
                </a:lnTo>
                <a:lnTo>
                  <a:pt x="849" y="346"/>
                </a:lnTo>
                <a:lnTo>
                  <a:pt x="849" y="346"/>
                </a:lnTo>
                <a:lnTo>
                  <a:pt x="850" y="347"/>
                </a:lnTo>
                <a:lnTo>
                  <a:pt x="850" y="347"/>
                </a:lnTo>
                <a:lnTo>
                  <a:pt x="849" y="348"/>
                </a:lnTo>
                <a:lnTo>
                  <a:pt x="848" y="350"/>
                </a:lnTo>
                <a:lnTo>
                  <a:pt x="848" y="350"/>
                </a:lnTo>
                <a:lnTo>
                  <a:pt x="847" y="351"/>
                </a:lnTo>
                <a:lnTo>
                  <a:pt x="847" y="353"/>
                </a:lnTo>
                <a:lnTo>
                  <a:pt x="847" y="357"/>
                </a:lnTo>
                <a:lnTo>
                  <a:pt x="846" y="358"/>
                </a:lnTo>
                <a:lnTo>
                  <a:pt x="846" y="359"/>
                </a:lnTo>
                <a:lnTo>
                  <a:pt x="846" y="360"/>
                </a:lnTo>
                <a:lnTo>
                  <a:pt x="845" y="361"/>
                </a:lnTo>
                <a:lnTo>
                  <a:pt x="845" y="362"/>
                </a:lnTo>
                <a:lnTo>
                  <a:pt x="844" y="362"/>
                </a:lnTo>
                <a:lnTo>
                  <a:pt x="843" y="363"/>
                </a:lnTo>
                <a:lnTo>
                  <a:pt x="842" y="364"/>
                </a:lnTo>
                <a:lnTo>
                  <a:pt x="839" y="366"/>
                </a:lnTo>
                <a:lnTo>
                  <a:pt x="838" y="367"/>
                </a:lnTo>
                <a:lnTo>
                  <a:pt x="838" y="368"/>
                </a:lnTo>
                <a:lnTo>
                  <a:pt x="838" y="368"/>
                </a:lnTo>
                <a:lnTo>
                  <a:pt x="838" y="369"/>
                </a:lnTo>
                <a:lnTo>
                  <a:pt x="838" y="369"/>
                </a:lnTo>
                <a:lnTo>
                  <a:pt x="838" y="369"/>
                </a:lnTo>
                <a:lnTo>
                  <a:pt x="838" y="370"/>
                </a:lnTo>
                <a:lnTo>
                  <a:pt x="838" y="370"/>
                </a:lnTo>
                <a:lnTo>
                  <a:pt x="839" y="372"/>
                </a:lnTo>
                <a:lnTo>
                  <a:pt x="840" y="372"/>
                </a:lnTo>
                <a:lnTo>
                  <a:pt x="840" y="373"/>
                </a:lnTo>
                <a:lnTo>
                  <a:pt x="840" y="373"/>
                </a:lnTo>
                <a:lnTo>
                  <a:pt x="840" y="373"/>
                </a:lnTo>
                <a:lnTo>
                  <a:pt x="839" y="374"/>
                </a:lnTo>
                <a:lnTo>
                  <a:pt x="839" y="374"/>
                </a:lnTo>
                <a:lnTo>
                  <a:pt x="837" y="375"/>
                </a:lnTo>
                <a:lnTo>
                  <a:pt x="836" y="376"/>
                </a:lnTo>
                <a:lnTo>
                  <a:pt x="835" y="376"/>
                </a:lnTo>
                <a:lnTo>
                  <a:pt x="834" y="377"/>
                </a:lnTo>
                <a:lnTo>
                  <a:pt x="833" y="377"/>
                </a:lnTo>
                <a:lnTo>
                  <a:pt x="833" y="378"/>
                </a:lnTo>
                <a:lnTo>
                  <a:pt x="832" y="379"/>
                </a:lnTo>
                <a:lnTo>
                  <a:pt x="832" y="379"/>
                </a:lnTo>
                <a:lnTo>
                  <a:pt x="832" y="380"/>
                </a:lnTo>
                <a:lnTo>
                  <a:pt x="832" y="380"/>
                </a:lnTo>
                <a:lnTo>
                  <a:pt x="832" y="381"/>
                </a:lnTo>
                <a:lnTo>
                  <a:pt x="832" y="382"/>
                </a:lnTo>
                <a:lnTo>
                  <a:pt x="833" y="383"/>
                </a:lnTo>
                <a:lnTo>
                  <a:pt x="833" y="385"/>
                </a:lnTo>
                <a:lnTo>
                  <a:pt x="834" y="386"/>
                </a:lnTo>
                <a:lnTo>
                  <a:pt x="835" y="387"/>
                </a:lnTo>
                <a:lnTo>
                  <a:pt x="836" y="388"/>
                </a:lnTo>
                <a:lnTo>
                  <a:pt x="837" y="388"/>
                </a:lnTo>
                <a:lnTo>
                  <a:pt x="839" y="389"/>
                </a:lnTo>
                <a:lnTo>
                  <a:pt x="840" y="390"/>
                </a:lnTo>
                <a:lnTo>
                  <a:pt x="842" y="391"/>
                </a:lnTo>
                <a:lnTo>
                  <a:pt x="844" y="391"/>
                </a:lnTo>
                <a:lnTo>
                  <a:pt x="847" y="392"/>
                </a:lnTo>
                <a:lnTo>
                  <a:pt x="848" y="393"/>
                </a:lnTo>
                <a:lnTo>
                  <a:pt x="849" y="393"/>
                </a:lnTo>
                <a:lnTo>
                  <a:pt x="851" y="394"/>
                </a:lnTo>
                <a:lnTo>
                  <a:pt x="852" y="395"/>
                </a:lnTo>
                <a:lnTo>
                  <a:pt x="853" y="395"/>
                </a:lnTo>
                <a:lnTo>
                  <a:pt x="854" y="397"/>
                </a:lnTo>
                <a:lnTo>
                  <a:pt x="855" y="397"/>
                </a:lnTo>
                <a:lnTo>
                  <a:pt x="855" y="398"/>
                </a:lnTo>
                <a:lnTo>
                  <a:pt x="856" y="398"/>
                </a:lnTo>
                <a:lnTo>
                  <a:pt x="858" y="399"/>
                </a:lnTo>
                <a:lnTo>
                  <a:pt x="861" y="399"/>
                </a:lnTo>
                <a:lnTo>
                  <a:pt x="862" y="400"/>
                </a:lnTo>
                <a:lnTo>
                  <a:pt x="864" y="400"/>
                </a:lnTo>
                <a:lnTo>
                  <a:pt x="865" y="400"/>
                </a:lnTo>
                <a:lnTo>
                  <a:pt x="866" y="400"/>
                </a:lnTo>
                <a:lnTo>
                  <a:pt x="866" y="401"/>
                </a:lnTo>
                <a:lnTo>
                  <a:pt x="867" y="401"/>
                </a:lnTo>
                <a:lnTo>
                  <a:pt x="868" y="402"/>
                </a:lnTo>
                <a:lnTo>
                  <a:pt x="869" y="403"/>
                </a:lnTo>
                <a:lnTo>
                  <a:pt x="869" y="403"/>
                </a:lnTo>
                <a:lnTo>
                  <a:pt x="871" y="404"/>
                </a:lnTo>
                <a:lnTo>
                  <a:pt x="871" y="404"/>
                </a:lnTo>
                <a:lnTo>
                  <a:pt x="872" y="404"/>
                </a:lnTo>
                <a:lnTo>
                  <a:pt x="872" y="405"/>
                </a:lnTo>
                <a:lnTo>
                  <a:pt x="872" y="406"/>
                </a:lnTo>
                <a:lnTo>
                  <a:pt x="872" y="406"/>
                </a:lnTo>
                <a:lnTo>
                  <a:pt x="873" y="408"/>
                </a:lnTo>
                <a:lnTo>
                  <a:pt x="873" y="411"/>
                </a:lnTo>
                <a:lnTo>
                  <a:pt x="873" y="412"/>
                </a:lnTo>
                <a:lnTo>
                  <a:pt x="873" y="413"/>
                </a:lnTo>
                <a:lnTo>
                  <a:pt x="874" y="414"/>
                </a:lnTo>
                <a:lnTo>
                  <a:pt x="874" y="415"/>
                </a:lnTo>
                <a:lnTo>
                  <a:pt x="875" y="415"/>
                </a:lnTo>
                <a:lnTo>
                  <a:pt x="875" y="416"/>
                </a:lnTo>
                <a:lnTo>
                  <a:pt x="877" y="418"/>
                </a:lnTo>
                <a:lnTo>
                  <a:pt x="878" y="419"/>
                </a:lnTo>
                <a:lnTo>
                  <a:pt x="880" y="420"/>
                </a:lnTo>
                <a:lnTo>
                  <a:pt x="882" y="422"/>
                </a:lnTo>
                <a:lnTo>
                  <a:pt x="885" y="424"/>
                </a:lnTo>
                <a:lnTo>
                  <a:pt x="886" y="424"/>
                </a:lnTo>
                <a:lnTo>
                  <a:pt x="890" y="426"/>
                </a:lnTo>
                <a:lnTo>
                  <a:pt x="891" y="427"/>
                </a:lnTo>
                <a:lnTo>
                  <a:pt x="893" y="428"/>
                </a:lnTo>
                <a:lnTo>
                  <a:pt x="894" y="429"/>
                </a:lnTo>
                <a:lnTo>
                  <a:pt x="895" y="430"/>
                </a:lnTo>
                <a:lnTo>
                  <a:pt x="896" y="431"/>
                </a:lnTo>
                <a:lnTo>
                  <a:pt x="897" y="432"/>
                </a:lnTo>
                <a:lnTo>
                  <a:pt x="897" y="433"/>
                </a:lnTo>
                <a:lnTo>
                  <a:pt x="897" y="434"/>
                </a:lnTo>
                <a:lnTo>
                  <a:pt x="897" y="435"/>
                </a:lnTo>
                <a:lnTo>
                  <a:pt x="897" y="436"/>
                </a:lnTo>
                <a:lnTo>
                  <a:pt x="897" y="438"/>
                </a:lnTo>
                <a:lnTo>
                  <a:pt x="897" y="441"/>
                </a:lnTo>
                <a:lnTo>
                  <a:pt x="896" y="442"/>
                </a:lnTo>
                <a:lnTo>
                  <a:pt x="896" y="443"/>
                </a:lnTo>
                <a:lnTo>
                  <a:pt x="896" y="444"/>
                </a:lnTo>
                <a:lnTo>
                  <a:pt x="896" y="445"/>
                </a:lnTo>
                <a:lnTo>
                  <a:pt x="897" y="446"/>
                </a:lnTo>
                <a:lnTo>
                  <a:pt x="897" y="450"/>
                </a:lnTo>
                <a:lnTo>
                  <a:pt x="898" y="451"/>
                </a:lnTo>
                <a:lnTo>
                  <a:pt x="898" y="453"/>
                </a:lnTo>
                <a:lnTo>
                  <a:pt x="898" y="454"/>
                </a:lnTo>
                <a:lnTo>
                  <a:pt x="897" y="455"/>
                </a:lnTo>
                <a:lnTo>
                  <a:pt x="897" y="457"/>
                </a:lnTo>
                <a:lnTo>
                  <a:pt x="896" y="459"/>
                </a:lnTo>
                <a:lnTo>
                  <a:pt x="895" y="462"/>
                </a:lnTo>
                <a:lnTo>
                  <a:pt x="893" y="467"/>
                </a:lnTo>
                <a:lnTo>
                  <a:pt x="892" y="468"/>
                </a:lnTo>
                <a:lnTo>
                  <a:pt x="891" y="469"/>
                </a:lnTo>
                <a:lnTo>
                  <a:pt x="889" y="472"/>
                </a:lnTo>
                <a:lnTo>
                  <a:pt x="888" y="473"/>
                </a:lnTo>
                <a:lnTo>
                  <a:pt x="888" y="474"/>
                </a:lnTo>
                <a:lnTo>
                  <a:pt x="888" y="475"/>
                </a:lnTo>
                <a:lnTo>
                  <a:pt x="887" y="476"/>
                </a:lnTo>
                <a:lnTo>
                  <a:pt x="887" y="477"/>
                </a:lnTo>
                <a:lnTo>
                  <a:pt x="887" y="482"/>
                </a:lnTo>
                <a:lnTo>
                  <a:pt x="886" y="487"/>
                </a:lnTo>
                <a:lnTo>
                  <a:pt x="885" y="492"/>
                </a:lnTo>
                <a:lnTo>
                  <a:pt x="885" y="495"/>
                </a:lnTo>
                <a:lnTo>
                  <a:pt x="885" y="496"/>
                </a:lnTo>
                <a:lnTo>
                  <a:pt x="885" y="496"/>
                </a:lnTo>
                <a:lnTo>
                  <a:pt x="885" y="497"/>
                </a:lnTo>
                <a:lnTo>
                  <a:pt x="884" y="498"/>
                </a:lnTo>
                <a:lnTo>
                  <a:pt x="883" y="499"/>
                </a:lnTo>
                <a:lnTo>
                  <a:pt x="882" y="499"/>
                </a:lnTo>
                <a:lnTo>
                  <a:pt x="881" y="500"/>
                </a:lnTo>
                <a:lnTo>
                  <a:pt x="878" y="503"/>
                </a:lnTo>
                <a:lnTo>
                  <a:pt x="875" y="505"/>
                </a:lnTo>
                <a:lnTo>
                  <a:pt x="874" y="506"/>
                </a:lnTo>
                <a:lnTo>
                  <a:pt x="873" y="506"/>
                </a:lnTo>
                <a:lnTo>
                  <a:pt x="872" y="507"/>
                </a:lnTo>
                <a:lnTo>
                  <a:pt x="871" y="507"/>
                </a:lnTo>
                <a:lnTo>
                  <a:pt x="870" y="508"/>
                </a:lnTo>
                <a:lnTo>
                  <a:pt x="869" y="508"/>
                </a:lnTo>
                <a:lnTo>
                  <a:pt x="866" y="508"/>
                </a:lnTo>
                <a:lnTo>
                  <a:pt x="865" y="508"/>
                </a:lnTo>
                <a:lnTo>
                  <a:pt x="864" y="509"/>
                </a:lnTo>
                <a:lnTo>
                  <a:pt x="862" y="510"/>
                </a:lnTo>
                <a:lnTo>
                  <a:pt x="861" y="510"/>
                </a:lnTo>
                <a:lnTo>
                  <a:pt x="860" y="511"/>
                </a:lnTo>
                <a:lnTo>
                  <a:pt x="859" y="511"/>
                </a:lnTo>
                <a:lnTo>
                  <a:pt x="858" y="512"/>
                </a:lnTo>
                <a:lnTo>
                  <a:pt x="857" y="514"/>
                </a:lnTo>
                <a:lnTo>
                  <a:pt x="855" y="515"/>
                </a:lnTo>
                <a:lnTo>
                  <a:pt x="855" y="516"/>
                </a:lnTo>
                <a:lnTo>
                  <a:pt x="854" y="517"/>
                </a:lnTo>
                <a:lnTo>
                  <a:pt x="854" y="518"/>
                </a:lnTo>
                <a:lnTo>
                  <a:pt x="854" y="518"/>
                </a:lnTo>
                <a:lnTo>
                  <a:pt x="853" y="519"/>
                </a:lnTo>
                <a:lnTo>
                  <a:pt x="853" y="520"/>
                </a:lnTo>
                <a:lnTo>
                  <a:pt x="853" y="521"/>
                </a:lnTo>
                <a:lnTo>
                  <a:pt x="853" y="522"/>
                </a:lnTo>
                <a:lnTo>
                  <a:pt x="853" y="523"/>
                </a:lnTo>
                <a:lnTo>
                  <a:pt x="854" y="524"/>
                </a:lnTo>
                <a:lnTo>
                  <a:pt x="855" y="528"/>
                </a:lnTo>
                <a:lnTo>
                  <a:pt x="856" y="530"/>
                </a:lnTo>
                <a:lnTo>
                  <a:pt x="856" y="531"/>
                </a:lnTo>
                <a:lnTo>
                  <a:pt x="856" y="532"/>
                </a:lnTo>
                <a:lnTo>
                  <a:pt x="857" y="533"/>
                </a:lnTo>
                <a:lnTo>
                  <a:pt x="857" y="533"/>
                </a:lnTo>
                <a:lnTo>
                  <a:pt x="857" y="534"/>
                </a:lnTo>
                <a:lnTo>
                  <a:pt x="856" y="535"/>
                </a:lnTo>
                <a:lnTo>
                  <a:pt x="856" y="536"/>
                </a:lnTo>
                <a:lnTo>
                  <a:pt x="856" y="536"/>
                </a:lnTo>
                <a:lnTo>
                  <a:pt x="855" y="536"/>
                </a:lnTo>
                <a:lnTo>
                  <a:pt x="855" y="537"/>
                </a:lnTo>
                <a:lnTo>
                  <a:pt x="854" y="538"/>
                </a:lnTo>
                <a:lnTo>
                  <a:pt x="854" y="538"/>
                </a:lnTo>
                <a:lnTo>
                  <a:pt x="853" y="539"/>
                </a:lnTo>
                <a:lnTo>
                  <a:pt x="852" y="539"/>
                </a:lnTo>
                <a:lnTo>
                  <a:pt x="850" y="539"/>
                </a:lnTo>
                <a:lnTo>
                  <a:pt x="849" y="539"/>
                </a:lnTo>
                <a:lnTo>
                  <a:pt x="848" y="539"/>
                </a:lnTo>
                <a:lnTo>
                  <a:pt x="846" y="539"/>
                </a:lnTo>
                <a:lnTo>
                  <a:pt x="842" y="539"/>
                </a:lnTo>
                <a:lnTo>
                  <a:pt x="839" y="539"/>
                </a:lnTo>
                <a:lnTo>
                  <a:pt x="839" y="539"/>
                </a:lnTo>
                <a:lnTo>
                  <a:pt x="838" y="539"/>
                </a:lnTo>
                <a:lnTo>
                  <a:pt x="837" y="540"/>
                </a:lnTo>
                <a:lnTo>
                  <a:pt x="836" y="540"/>
                </a:lnTo>
                <a:lnTo>
                  <a:pt x="835" y="541"/>
                </a:lnTo>
                <a:lnTo>
                  <a:pt x="834" y="542"/>
                </a:lnTo>
                <a:lnTo>
                  <a:pt x="833" y="544"/>
                </a:lnTo>
                <a:lnTo>
                  <a:pt x="830" y="547"/>
                </a:lnTo>
                <a:lnTo>
                  <a:pt x="829" y="548"/>
                </a:lnTo>
                <a:lnTo>
                  <a:pt x="829" y="549"/>
                </a:lnTo>
                <a:lnTo>
                  <a:pt x="827" y="550"/>
                </a:lnTo>
                <a:lnTo>
                  <a:pt x="825" y="552"/>
                </a:lnTo>
                <a:lnTo>
                  <a:pt x="823" y="553"/>
                </a:lnTo>
                <a:lnTo>
                  <a:pt x="822" y="553"/>
                </a:lnTo>
                <a:lnTo>
                  <a:pt x="820" y="554"/>
                </a:lnTo>
                <a:lnTo>
                  <a:pt x="817" y="555"/>
                </a:lnTo>
                <a:lnTo>
                  <a:pt x="815" y="555"/>
                </a:lnTo>
                <a:lnTo>
                  <a:pt x="813" y="556"/>
                </a:lnTo>
                <a:lnTo>
                  <a:pt x="808" y="557"/>
                </a:lnTo>
                <a:lnTo>
                  <a:pt x="806" y="558"/>
                </a:lnTo>
                <a:lnTo>
                  <a:pt x="803" y="559"/>
                </a:lnTo>
                <a:lnTo>
                  <a:pt x="801" y="559"/>
                </a:lnTo>
                <a:lnTo>
                  <a:pt x="799" y="560"/>
                </a:lnTo>
                <a:lnTo>
                  <a:pt x="797" y="561"/>
                </a:lnTo>
                <a:lnTo>
                  <a:pt x="792" y="564"/>
                </a:lnTo>
                <a:lnTo>
                  <a:pt x="791" y="564"/>
                </a:lnTo>
                <a:lnTo>
                  <a:pt x="790" y="565"/>
                </a:lnTo>
                <a:lnTo>
                  <a:pt x="788" y="565"/>
                </a:lnTo>
                <a:lnTo>
                  <a:pt x="787" y="566"/>
                </a:lnTo>
                <a:lnTo>
                  <a:pt x="786" y="566"/>
                </a:lnTo>
                <a:lnTo>
                  <a:pt x="785" y="566"/>
                </a:lnTo>
                <a:lnTo>
                  <a:pt x="784" y="565"/>
                </a:lnTo>
                <a:lnTo>
                  <a:pt x="783" y="565"/>
                </a:lnTo>
                <a:lnTo>
                  <a:pt x="783" y="565"/>
                </a:lnTo>
                <a:lnTo>
                  <a:pt x="782" y="565"/>
                </a:lnTo>
                <a:lnTo>
                  <a:pt x="780" y="564"/>
                </a:lnTo>
                <a:lnTo>
                  <a:pt x="780" y="564"/>
                </a:lnTo>
                <a:lnTo>
                  <a:pt x="779" y="563"/>
                </a:lnTo>
                <a:lnTo>
                  <a:pt x="778" y="564"/>
                </a:lnTo>
                <a:lnTo>
                  <a:pt x="777" y="564"/>
                </a:lnTo>
                <a:lnTo>
                  <a:pt x="776" y="564"/>
                </a:lnTo>
                <a:lnTo>
                  <a:pt x="774" y="565"/>
                </a:lnTo>
                <a:lnTo>
                  <a:pt x="773" y="565"/>
                </a:lnTo>
                <a:lnTo>
                  <a:pt x="773" y="566"/>
                </a:lnTo>
                <a:lnTo>
                  <a:pt x="772" y="566"/>
                </a:lnTo>
                <a:lnTo>
                  <a:pt x="771" y="567"/>
                </a:lnTo>
                <a:lnTo>
                  <a:pt x="771" y="568"/>
                </a:lnTo>
                <a:lnTo>
                  <a:pt x="770" y="569"/>
                </a:lnTo>
                <a:lnTo>
                  <a:pt x="770" y="570"/>
                </a:lnTo>
                <a:lnTo>
                  <a:pt x="769" y="570"/>
                </a:lnTo>
                <a:lnTo>
                  <a:pt x="768" y="573"/>
                </a:lnTo>
                <a:lnTo>
                  <a:pt x="768" y="574"/>
                </a:lnTo>
                <a:lnTo>
                  <a:pt x="766" y="577"/>
                </a:lnTo>
                <a:lnTo>
                  <a:pt x="765" y="581"/>
                </a:lnTo>
                <a:lnTo>
                  <a:pt x="764" y="583"/>
                </a:lnTo>
                <a:lnTo>
                  <a:pt x="763" y="584"/>
                </a:lnTo>
                <a:lnTo>
                  <a:pt x="762" y="585"/>
                </a:lnTo>
                <a:lnTo>
                  <a:pt x="754" y="595"/>
                </a:lnTo>
                <a:lnTo>
                  <a:pt x="753" y="596"/>
                </a:lnTo>
                <a:lnTo>
                  <a:pt x="753" y="597"/>
                </a:lnTo>
                <a:lnTo>
                  <a:pt x="752" y="599"/>
                </a:lnTo>
                <a:lnTo>
                  <a:pt x="752" y="600"/>
                </a:lnTo>
                <a:lnTo>
                  <a:pt x="751" y="602"/>
                </a:lnTo>
                <a:lnTo>
                  <a:pt x="751" y="603"/>
                </a:lnTo>
                <a:lnTo>
                  <a:pt x="751" y="604"/>
                </a:lnTo>
                <a:lnTo>
                  <a:pt x="751" y="606"/>
                </a:lnTo>
                <a:lnTo>
                  <a:pt x="750" y="607"/>
                </a:lnTo>
                <a:lnTo>
                  <a:pt x="751" y="609"/>
                </a:lnTo>
                <a:lnTo>
                  <a:pt x="751" y="610"/>
                </a:lnTo>
                <a:lnTo>
                  <a:pt x="751" y="612"/>
                </a:lnTo>
                <a:lnTo>
                  <a:pt x="751" y="614"/>
                </a:lnTo>
                <a:lnTo>
                  <a:pt x="752" y="615"/>
                </a:lnTo>
                <a:lnTo>
                  <a:pt x="752" y="617"/>
                </a:lnTo>
                <a:lnTo>
                  <a:pt x="753" y="618"/>
                </a:lnTo>
                <a:lnTo>
                  <a:pt x="753" y="619"/>
                </a:lnTo>
                <a:lnTo>
                  <a:pt x="754" y="620"/>
                </a:lnTo>
                <a:lnTo>
                  <a:pt x="755" y="621"/>
                </a:lnTo>
                <a:lnTo>
                  <a:pt x="756" y="621"/>
                </a:lnTo>
                <a:lnTo>
                  <a:pt x="761" y="624"/>
                </a:lnTo>
                <a:lnTo>
                  <a:pt x="763" y="625"/>
                </a:lnTo>
                <a:lnTo>
                  <a:pt x="767" y="626"/>
                </a:lnTo>
                <a:lnTo>
                  <a:pt x="768" y="626"/>
                </a:lnTo>
                <a:lnTo>
                  <a:pt x="770" y="627"/>
                </a:lnTo>
                <a:lnTo>
                  <a:pt x="771" y="628"/>
                </a:lnTo>
                <a:lnTo>
                  <a:pt x="772" y="628"/>
                </a:lnTo>
                <a:lnTo>
                  <a:pt x="772" y="629"/>
                </a:lnTo>
                <a:lnTo>
                  <a:pt x="773" y="630"/>
                </a:lnTo>
                <a:lnTo>
                  <a:pt x="774" y="630"/>
                </a:lnTo>
                <a:lnTo>
                  <a:pt x="775" y="633"/>
                </a:lnTo>
                <a:lnTo>
                  <a:pt x="777" y="635"/>
                </a:lnTo>
                <a:lnTo>
                  <a:pt x="777" y="636"/>
                </a:lnTo>
                <a:lnTo>
                  <a:pt x="778" y="638"/>
                </a:lnTo>
                <a:lnTo>
                  <a:pt x="778" y="639"/>
                </a:lnTo>
                <a:lnTo>
                  <a:pt x="779" y="640"/>
                </a:lnTo>
                <a:lnTo>
                  <a:pt x="779" y="642"/>
                </a:lnTo>
                <a:lnTo>
                  <a:pt x="779" y="643"/>
                </a:lnTo>
                <a:lnTo>
                  <a:pt x="779" y="645"/>
                </a:lnTo>
                <a:lnTo>
                  <a:pt x="779" y="646"/>
                </a:lnTo>
                <a:lnTo>
                  <a:pt x="778" y="647"/>
                </a:lnTo>
                <a:lnTo>
                  <a:pt x="778" y="648"/>
                </a:lnTo>
                <a:lnTo>
                  <a:pt x="778" y="650"/>
                </a:lnTo>
                <a:lnTo>
                  <a:pt x="777" y="651"/>
                </a:lnTo>
                <a:lnTo>
                  <a:pt x="776" y="651"/>
                </a:lnTo>
                <a:lnTo>
                  <a:pt x="776" y="652"/>
                </a:lnTo>
                <a:lnTo>
                  <a:pt x="775" y="653"/>
                </a:lnTo>
                <a:lnTo>
                  <a:pt x="774" y="654"/>
                </a:lnTo>
                <a:lnTo>
                  <a:pt x="772" y="656"/>
                </a:lnTo>
                <a:lnTo>
                  <a:pt x="770" y="657"/>
                </a:lnTo>
                <a:lnTo>
                  <a:pt x="769" y="657"/>
                </a:lnTo>
                <a:lnTo>
                  <a:pt x="768" y="658"/>
                </a:lnTo>
                <a:lnTo>
                  <a:pt x="766" y="658"/>
                </a:lnTo>
                <a:lnTo>
                  <a:pt x="765" y="658"/>
                </a:lnTo>
                <a:lnTo>
                  <a:pt x="764" y="658"/>
                </a:lnTo>
                <a:lnTo>
                  <a:pt x="761" y="658"/>
                </a:lnTo>
                <a:lnTo>
                  <a:pt x="760" y="658"/>
                </a:lnTo>
                <a:lnTo>
                  <a:pt x="757" y="658"/>
                </a:lnTo>
                <a:lnTo>
                  <a:pt x="755" y="657"/>
                </a:lnTo>
                <a:lnTo>
                  <a:pt x="754" y="657"/>
                </a:lnTo>
                <a:lnTo>
                  <a:pt x="754" y="658"/>
                </a:lnTo>
                <a:lnTo>
                  <a:pt x="753" y="658"/>
                </a:lnTo>
                <a:lnTo>
                  <a:pt x="752" y="658"/>
                </a:lnTo>
                <a:lnTo>
                  <a:pt x="751" y="659"/>
                </a:lnTo>
                <a:lnTo>
                  <a:pt x="749" y="660"/>
                </a:lnTo>
                <a:lnTo>
                  <a:pt x="749" y="661"/>
                </a:lnTo>
                <a:lnTo>
                  <a:pt x="748" y="661"/>
                </a:lnTo>
                <a:lnTo>
                  <a:pt x="748" y="662"/>
                </a:lnTo>
                <a:lnTo>
                  <a:pt x="747" y="662"/>
                </a:lnTo>
                <a:lnTo>
                  <a:pt x="746" y="665"/>
                </a:lnTo>
                <a:lnTo>
                  <a:pt x="746" y="667"/>
                </a:lnTo>
                <a:lnTo>
                  <a:pt x="745" y="668"/>
                </a:lnTo>
                <a:lnTo>
                  <a:pt x="744" y="670"/>
                </a:lnTo>
                <a:lnTo>
                  <a:pt x="743" y="670"/>
                </a:lnTo>
                <a:lnTo>
                  <a:pt x="743" y="671"/>
                </a:lnTo>
                <a:lnTo>
                  <a:pt x="742" y="671"/>
                </a:lnTo>
                <a:lnTo>
                  <a:pt x="742" y="671"/>
                </a:lnTo>
                <a:lnTo>
                  <a:pt x="741" y="671"/>
                </a:lnTo>
                <a:lnTo>
                  <a:pt x="741" y="671"/>
                </a:lnTo>
                <a:lnTo>
                  <a:pt x="740" y="671"/>
                </a:lnTo>
                <a:lnTo>
                  <a:pt x="739" y="670"/>
                </a:lnTo>
                <a:lnTo>
                  <a:pt x="737" y="668"/>
                </a:lnTo>
                <a:lnTo>
                  <a:pt x="735" y="668"/>
                </a:lnTo>
                <a:lnTo>
                  <a:pt x="735" y="667"/>
                </a:lnTo>
                <a:lnTo>
                  <a:pt x="733" y="667"/>
                </a:lnTo>
                <a:lnTo>
                  <a:pt x="730" y="666"/>
                </a:lnTo>
                <a:lnTo>
                  <a:pt x="729" y="666"/>
                </a:lnTo>
                <a:lnTo>
                  <a:pt x="727" y="665"/>
                </a:lnTo>
                <a:lnTo>
                  <a:pt x="723" y="664"/>
                </a:lnTo>
                <a:lnTo>
                  <a:pt x="723" y="663"/>
                </a:lnTo>
                <a:lnTo>
                  <a:pt x="722" y="663"/>
                </a:lnTo>
                <a:lnTo>
                  <a:pt x="722" y="663"/>
                </a:lnTo>
                <a:lnTo>
                  <a:pt x="721" y="663"/>
                </a:lnTo>
                <a:lnTo>
                  <a:pt x="719" y="664"/>
                </a:lnTo>
                <a:lnTo>
                  <a:pt x="717" y="665"/>
                </a:lnTo>
                <a:lnTo>
                  <a:pt x="712" y="667"/>
                </a:lnTo>
                <a:lnTo>
                  <a:pt x="709" y="668"/>
                </a:lnTo>
                <a:lnTo>
                  <a:pt x="708" y="668"/>
                </a:lnTo>
                <a:lnTo>
                  <a:pt x="706" y="669"/>
                </a:lnTo>
                <a:lnTo>
                  <a:pt x="704" y="669"/>
                </a:lnTo>
                <a:lnTo>
                  <a:pt x="702" y="669"/>
                </a:lnTo>
                <a:lnTo>
                  <a:pt x="700" y="669"/>
                </a:lnTo>
                <a:lnTo>
                  <a:pt x="698" y="669"/>
                </a:lnTo>
                <a:lnTo>
                  <a:pt x="697" y="669"/>
                </a:lnTo>
                <a:lnTo>
                  <a:pt x="691" y="668"/>
                </a:lnTo>
                <a:lnTo>
                  <a:pt x="689" y="668"/>
                </a:lnTo>
                <a:lnTo>
                  <a:pt x="685" y="668"/>
                </a:lnTo>
                <a:lnTo>
                  <a:pt x="684" y="667"/>
                </a:lnTo>
                <a:lnTo>
                  <a:pt x="682" y="667"/>
                </a:lnTo>
                <a:lnTo>
                  <a:pt x="680" y="667"/>
                </a:lnTo>
                <a:lnTo>
                  <a:pt x="675" y="665"/>
                </a:lnTo>
                <a:lnTo>
                  <a:pt x="674" y="665"/>
                </a:lnTo>
                <a:lnTo>
                  <a:pt x="672" y="665"/>
                </a:lnTo>
                <a:lnTo>
                  <a:pt x="671" y="665"/>
                </a:lnTo>
                <a:lnTo>
                  <a:pt x="670" y="665"/>
                </a:lnTo>
                <a:lnTo>
                  <a:pt x="669" y="666"/>
                </a:lnTo>
                <a:lnTo>
                  <a:pt x="668" y="666"/>
                </a:lnTo>
                <a:lnTo>
                  <a:pt x="668" y="666"/>
                </a:lnTo>
                <a:lnTo>
                  <a:pt x="667" y="667"/>
                </a:lnTo>
                <a:lnTo>
                  <a:pt x="666" y="667"/>
                </a:lnTo>
                <a:lnTo>
                  <a:pt x="666" y="668"/>
                </a:lnTo>
                <a:lnTo>
                  <a:pt x="665" y="669"/>
                </a:lnTo>
                <a:lnTo>
                  <a:pt x="665" y="669"/>
                </a:lnTo>
                <a:lnTo>
                  <a:pt x="665" y="670"/>
                </a:lnTo>
                <a:lnTo>
                  <a:pt x="665" y="671"/>
                </a:lnTo>
                <a:lnTo>
                  <a:pt x="665" y="672"/>
                </a:lnTo>
                <a:lnTo>
                  <a:pt x="666" y="675"/>
                </a:lnTo>
                <a:lnTo>
                  <a:pt x="666" y="676"/>
                </a:lnTo>
                <a:lnTo>
                  <a:pt x="666" y="677"/>
                </a:lnTo>
                <a:lnTo>
                  <a:pt x="666" y="677"/>
                </a:lnTo>
                <a:lnTo>
                  <a:pt x="666" y="678"/>
                </a:lnTo>
                <a:lnTo>
                  <a:pt x="666" y="678"/>
                </a:lnTo>
                <a:lnTo>
                  <a:pt x="665" y="679"/>
                </a:lnTo>
                <a:lnTo>
                  <a:pt x="665" y="679"/>
                </a:lnTo>
                <a:lnTo>
                  <a:pt x="664" y="680"/>
                </a:lnTo>
                <a:lnTo>
                  <a:pt x="663" y="680"/>
                </a:lnTo>
                <a:lnTo>
                  <a:pt x="662" y="681"/>
                </a:lnTo>
                <a:lnTo>
                  <a:pt x="660" y="681"/>
                </a:lnTo>
                <a:lnTo>
                  <a:pt x="654" y="683"/>
                </a:lnTo>
                <a:lnTo>
                  <a:pt x="652" y="683"/>
                </a:lnTo>
                <a:lnTo>
                  <a:pt x="652" y="684"/>
                </a:lnTo>
                <a:lnTo>
                  <a:pt x="651" y="684"/>
                </a:lnTo>
                <a:lnTo>
                  <a:pt x="651" y="684"/>
                </a:lnTo>
                <a:lnTo>
                  <a:pt x="650" y="685"/>
                </a:lnTo>
                <a:lnTo>
                  <a:pt x="650" y="686"/>
                </a:lnTo>
                <a:lnTo>
                  <a:pt x="649" y="687"/>
                </a:lnTo>
                <a:lnTo>
                  <a:pt x="649" y="688"/>
                </a:lnTo>
                <a:lnTo>
                  <a:pt x="649" y="689"/>
                </a:lnTo>
                <a:lnTo>
                  <a:pt x="648" y="690"/>
                </a:lnTo>
                <a:lnTo>
                  <a:pt x="648" y="694"/>
                </a:lnTo>
                <a:lnTo>
                  <a:pt x="647" y="696"/>
                </a:lnTo>
                <a:lnTo>
                  <a:pt x="647" y="697"/>
                </a:lnTo>
                <a:lnTo>
                  <a:pt x="645" y="700"/>
                </a:lnTo>
                <a:lnTo>
                  <a:pt x="645" y="701"/>
                </a:lnTo>
                <a:lnTo>
                  <a:pt x="644" y="701"/>
                </a:lnTo>
                <a:lnTo>
                  <a:pt x="643" y="702"/>
                </a:lnTo>
                <a:lnTo>
                  <a:pt x="643" y="702"/>
                </a:lnTo>
                <a:lnTo>
                  <a:pt x="642" y="702"/>
                </a:lnTo>
                <a:lnTo>
                  <a:pt x="641" y="702"/>
                </a:lnTo>
                <a:lnTo>
                  <a:pt x="640" y="702"/>
                </a:lnTo>
                <a:lnTo>
                  <a:pt x="639" y="702"/>
                </a:lnTo>
                <a:lnTo>
                  <a:pt x="638" y="702"/>
                </a:lnTo>
                <a:lnTo>
                  <a:pt x="637" y="702"/>
                </a:lnTo>
                <a:lnTo>
                  <a:pt x="636" y="702"/>
                </a:lnTo>
                <a:lnTo>
                  <a:pt x="635" y="701"/>
                </a:lnTo>
                <a:lnTo>
                  <a:pt x="634" y="701"/>
                </a:lnTo>
                <a:lnTo>
                  <a:pt x="633" y="700"/>
                </a:lnTo>
                <a:lnTo>
                  <a:pt x="631" y="699"/>
                </a:lnTo>
                <a:lnTo>
                  <a:pt x="631" y="698"/>
                </a:lnTo>
                <a:lnTo>
                  <a:pt x="630" y="697"/>
                </a:lnTo>
                <a:lnTo>
                  <a:pt x="629" y="696"/>
                </a:lnTo>
                <a:lnTo>
                  <a:pt x="628" y="694"/>
                </a:lnTo>
                <a:lnTo>
                  <a:pt x="626" y="690"/>
                </a:lnTo>
                <a:lnTo>
                  <a:pt x="624" y="686"/>
                </a:lnTo>
                <a:lnTo>
                  <a:pt x="623" y="684"/>
                </a:lnTo>
                <a:lnTo>
                  <a:pt x="622" y="682"/>
                </a:lnTo>
                <a:lnTo>
                  <a:pt x="621" y="680"/>
                </a:lnTo>
                <a:lnTo>
                  <a:pt x="620" y="678"/>
                </a:lnTo>
                <a:lnTo>
                  <a:pt x="620" y="677"/>
                </a:lnTo>
                <a:lnTo>
                  <a:pt x="619" y="677"/>
                </a:lnTo>
                <a:lnTo>
                  <a:pt x="619" y="677"/>
                </a:lnTo>
                <a:lnTo>
                  <a:pt x="618" y="676"/>
                </a:lnTo>
                <a:lnTo>
                  <a:pt x="618" y="676"/>
                </a:lnTo>
                <a:lnTo>
                  <a:pt x="617" y="676"/>
                </a:lnTo>
                <a:lnTo>
                  <a:pt x="617" y="676"/>
                </a:lnTo>
                <a:lnTo>
                  <a:pt x="615" y="677"/>
                </a:lnTo>
                <a:lnTo>
                  <a:pt x="614" y="677"/>
                </a:lnTo>
                <a:lnTo>
                  <a:pt x="613" y="678"/>
                </a:lnTo>
                <a:lnTo>
                  <a:pt x="611" y="679"/>
                </a:lnTo>
                <a:lnTo>
                  <a:pt x="610" y="679"/>
                </a:lnTo>
                <a:lnTo>
                  <a:pt x="609" y="680"/>
                </a:lnTo>
                <a:lnTo>
                  <a:pt x="609" y="680"/>
                </a:lnTo>
                <a:lnTo>
                  <a:pt x="608" y="679"/>
                </a:lnTo>
                <a:lnTo>
                  <a:pt x="608" y="679"/>
                </a:lnTo>
                <a:lnTo>
                  <a:pt x="606" y="679"/>
                </a:lnTo>
                <a:lnTo>
                  <a:pt x="605" y="678"/>
                </a:lnTo>
                <a:lnTo>
                  <a:pt x="604" y="677"/>
                </a:lnTo>
                <a:lnTo>
                  <a:pt x="602" y="676"/>
                </a:lnTo>
                <a:lnTo>
                  <a:pt x="600" y="674"/>
                </a:lnTo>
                <a:lnTo>
                  <a:pt x="595" y="670"/>
                </a:lnTo>
                <a:lnTo>
                  <a:pt x="594" y="669"/>
                </a:lnTo>
                <a:lnTo>
                  <a:pt x="593" y="668"/>
                </a:lnTo>
                <a:lnTo>
                  <a:pt x="592" y="667"/>
                </a:lnTo>
                <a:lnTo>
                  <a:pt x="590" y="667"/>
                </a:lnTo>
                <a:lnTo>
                  <a:pt x="585" y="664"/>
                </a:lnTo>
                <a:lnTo>
                  <a:pt x="582" y="663"/>
                </a:lnTo>
                <a:lnTo>
                  <a:pt x="581" y="662"/>
                </a:lnTo>
                <a:lnTo>
                  <a:pt x="578" y="660"/>
                </a:lnTo>
                <a:lnTo>
                  <a:pt x="577" y="659"/>
                </a:lnTo>
                <a:lnTo>
                  <a:pt x="576" y="659"/>
                </a:lnTo>
                <a:lnTo>
                  <a:pt x="575" y="659"/>
                </a:lnTo>
                <a:lnTo>
                  <a:pt x="574" y="659"/>
                </a:lnTo>
                <a:lnTo>
                  <a:pt x="574" y="659"/>
                </a:lnTo>
                <a:lnTo>
                  <a:pt x="573" y="659"/>
                </a:lnTo>
                <a:lnTo>
                  <a:pt x="572" y="659"/>
                </a:lnTo>
                <a:lnTo>
                  <a:pt x="570" y="661"/>
                </a:lnTo>
                <a:lnTo>
                  <a:pt x="567" y="663"/>
                </a:lnTo>
                <a:lnTo>
                  <a:pt x="566" y="664"/>
                </a:lnTo>
                <a:lnTo>
                  <a:pt x="566" y="665"/>
                </a:lnTo>
                <a:lnTo>
                  <a:pt x="565" y="666"/>
                </a:lnTo>
                <a:lnTo>
                  <a:pt x="564" y="667"/>
                </a:lnTo>
                <a:lnTo>
                  <a:pt x="563" y="668"/>
                </a:lnTo>
                <a:lnTo>
                  <a:pt x="563" y="669"/>
                </a:lnTo>
                <a:lnTo>
                  <a:pt x="561" y="670"/>
                </a:lnTo>
                <a:lnTo>
                  <a:pt x="560" y="671"/>
                </a:lnTo>
                <a:lnTo>
                  <a:pt x="560" y="672"/>
                </a:lnTo>
                <a:lnTo>
                  <a:pt x="559" y="673"/>
                </a:lnTo>
                <a:lnTo>
                  <a:pt x="559" y="673"/>
                </a:lnTo>
                <a:lnTo>
                  <a:pt x="559" y="674"/>
                </a:lnTo>
                <a:lnTo>
                  <a:pt x="559" y="676"/>
                </a:lnTo>
                <a:lnTo>
                  <a:pt x="559" y="678"/>
                </a:lnTo>
                <a:lnTo>
                  <a:pt x="558" y="679"/>
                </a:lnTo>
                <a:lnTo>
                  <a:pt x="557" y="683"/>
                </a:lnTo>
                <a:lnTo>
                  <a:pt x="557" y="684"/>
                </a:lnTo>
                <a:lnTo>
                  <a:pt x="557" y="686"/>
                </a:lnTo>
                <a:lnTo>
                  <a:pt x="557" y="687"/>
                </a:lnTo>
                <a:lnTo>
                  <a:pt x="557" y="688"/>
                </a:lnTo>
                <a:lnTo>
                  <a:pt x="558" y="690"/>
                </a:lnTo>
                <a:lnTo>
                  <a:pt x="559" y="693"/>
                </a:lnTo>
                <a:lnTo>
                  <a:pt x="559" y="696"/>
                </a:lnTo>
                <a:lnTo>
                  <a:pt x="560" y="697"/>
                </a:lnTo>
                <a:lnTo>
                  <a:pt x="560" y="698"/>
                </a:lnTo>
                <a:lnTo>
                  <a:pt x="560" y="699"/>
                </a:lnTo>
                <a:lnTo>
                  <a:pt x="559" y="700"/>
                </a:lnTo>
                <a:lnTo>
                  <a:pt x="559" y="701"/>
                </a:lnTo>
                <a:lnTo>
                  <a:pt x="558" y="701"/>
                </a:lnTo>
                <a:lnTo>
                  <a:pt x="558" y="702"/>
                </a:lnTo>
                <a:lnTo>
                  <a:pt x="556" y="702"/>
                </a:lnTo>
                <a:lnTo>
                  <a:pt x="555" y="703"/>
                </a:lnTo>
                <a:lnTo>
                  <a:pt x="553" y="704"/>
                </a:lnTo>
                <a:lnTo>
                  <a:pt x="552" y="704"/>
                </a:lnTo>
                <a:lnTo>
                  <a:pt x="547" y="706"/>
                </a:lnTo>
                <a:lnTo>
                  <a:pt x="545" y="706"/>
                </a:lnTo>
                <a:lnTo>
                  <a:pt x="544" y="707"/>
                </a:lnTo>
                <a:lnTo>
                  <a:pt x="543" y="707"/>
                </a:lnTo>
                <a:lnTo>
                  <a:pt x="540" y="709"/>
                </a:lnTo>
                <a:lnTo>
                  <a:pt x="538" y="711"/>
                </a:lnTo>
                <a:lnTo>
                  <a:pt x="534" y="715"/>
                </a:lnTo>
                <a:lnTo>
                  <a:pt x="532" y="717"/>
                </a:lnTo>
                <a:lnTo>
                  <a:pt x="530" y="718"/>
                </a:lnTo>
                <a:lnTo>
                  <a:pt x="528" y="720"/>
                </a:lnTo>
                <a:lnTo>
                  <a:pt x="527" y="721"/>
                </a:lnTo>
                <a:lnTo>
                  <a:pt x="526" y="724"/>
                </a:lnTo>
                <a:lnTo>
                  <a:pt x="525" y="725"/>
                </a:lnTo>
                <a:lnTo>
                  <a:pt x="525" y="726"/>
                </a:lnTo>
                <a:lnTo>
                  <a:pt x="524" y="726"/>
                </a:lnTo>
                <a:lnTo>
                  <a:pt x="523" y="726"/>
                </a:lnTo>
                <a:lnTo>
                  <a:pt x="523" y="726"/>
                </a:lnTo>
                <a:lnTo>
                  <a:pt x="522" y="726"/>
                </a:lnTo>
                <a:lnTo>
                  <a:pt x="522" y="726"/>
                </a:lnTo>
                <a:lnTo>
                  <a:pt x="521" y="726"/>
                </a:lnTo>
                <a:lnTo>
                  <a:pt x="521" y="726"/>
                </a:lnTo>
                <a:lnTo>
                  <a:pt x="520" y="725"/>
                </a:lnTo>
                <a:lnTo>
                  <a:pt x="517" y="724"/>
                </a:lnTo>
                <a:lnTo>
                  <a:pt x="516" y="723"/>
                </a:lnTo>
                <a:lnTo>
                  <a:pt x="515" y="722"/>
                </a:lnTo>
                <a:lnTo>
                  <a:pt x="513" y="721"/>
                </a:lnTo>
                <a:lnTo>
                  <a:pt x="510" y="721"/>
                </a:lnTo>
                <a:lnTo>
                  <a:pt x="508" y="720"/>
                </a:lnTo>
                <a:lnTo>
                  <a:pt x="506" y="720"/>
                </a:lnTo>
                <a:lnTo>
                  <a:pt x="503" y="719"/>
                </a:lnTo>
                <a:lnTo>
                  <a:pt x="501" y="719"/>
                </a:lnTo>
                <a:lnTo>
                  <a:pt x="500" y="719"/>
                </a:lnTo>
                <a:lnTo>
                  <a:pt x="499" y="719"/>
                </a:lnTo>
                <a:lnTo>
                  <a:pt x="499" y="718"/>
                </a:lnTo>
                <a:lnTo>
                  <a:pt x="498" y="718"/>
                </a:lnTo>
                <a:lnTo>
                  <a:pt x="497" y="717"/>
                </a:lnTo>
                <a:lnTo>
                  <a:pt x="497" y="717"/>
                </a:lnTo>
                <a:lnTo>
                  <a:pt x="497" y="716"/>
                </a:lnTo>
                <a:lnTo>
                  <a:pt x="496" y="716"/>
                </a:lnTo>
                <a:lnTo>
                  <a:pt x="496" y="715"/>
                </a:lnTo>
                <a:lnTo>
                  <a:pt x="497" y="714"/>
                </a:lnTo>
                <a:lnTo>
                  <a:pt x="497" y="711"/>
                </a:lnTo>
                <a:lnTo>
                  <a:pt x="497" y="710"/>
                </a:lnTo>
                <a:lnTo>
                  <a:pt x="497" y="709"/>
                </a:lnTo>
                <a:lnTo>
                  <a:pt x="497" y="708"/>
                </a:lnTo>
                <a:lnTo>
                  <a:pt x="497" y="708"/>
                </a:lnTo>
                <a:lnTo>
                  <a:pt x="497" y="708"/>
                </a:lnTo>
                <a:lnTo>
                  <a:pt x="496" y="708"/>
                </a:lnTo>
                <a:lnTo>
                  <a:pt x="496" y="708"/>
                </a:lnTo>
                <a:lnTo>
                  <a:pt x="493" y="709"/>
                </a:lnTo>
                <a:lnTo>
                  <a:pt x="491" y="709"/>
                </a:lnTo>
                <a:lnTo>
                  <a:pt x="489" y="710"/>
                </a:lnTo>
                <a:lnTo>
                  <a:pt x="486" y="710"/>
                </a:lnTo>
                <a:lnTo>
                  <a:pt x="485" y="710"/>
                </a:lnTo>
                <a:lnTo>
                  <a:pt x="484" y="711"/>
                </a:lnTo>
                <a:lnTo>
                  <a:pt x="481" y="710"/>
                </a:lnTo>
                <a:lnTo>
                  <a:pt x="479" y="710"/>
                </a:lnTo>
                <a:lnTo>
                  <a:pt x="474" y="710"/>
                </a:lnTo>
                <a:lnTo>
                  <a:pt x="471" y="709"/>
                </a:lnTo>
                <a:lnTo>
                  <a:pt x="470" y="709"/>
                </a:lnTo>
                <a:lnTo>
                  <a:pt x="468" y="708"/>
                </a:lnTo>
                <a:lnTo>
                  <a:pt x="467" y="708"/>
                </a:lnTo>
                <a:lnTo>
                  <a:pt x="464" y="706"/>
                </a:lnTo>
                <a:lnTo>
                  <a:pt x="463" y="706"/>
                </a:lnTo>
                <a:lnTo>
                  <a:pt x="462" y="706"/>
                </a:lnTo>
                <a:lnTo>
                  <a:pt x="461" y="706"/>
                </a:lnTo>
                <a:lnTo>
                  <a:pt x="460" y="705"/>
                </a:lnTo>
                <a:lnTo>
                  <a:pt x="457" y="705"/>
                </a:lnTo>
                <a:lnTo>
                  <a:pt x="456" y="705"/>
                </a:lnTo>
                <a:lnTo>
                  <a:pt x="454" y="705"/>
                </a:lnTo>
                <a:lnTo>
                  <a:pt x="453" y="705"/>
                </a:lnTo>
                <a:lnTo>
                  <a:pt x="453" y="706"/>
                </a:lnTo>
                <a:lnTo>
                  <a:pt x="451" y="706"/>
                </a:lnTo>
                <a:lnTo>
                  <a:pt x="449" y="707"/>
                </a:lnTo>
                <a:lnTo>
                  <a:pt x="447" y="709"/>
                </a:lnTo>
                <a:lnTo>
                  <a:pt x="447" y="709"/>
                </a:lnTo>
                <a:lnTo>
                  <a:pt x="446" y="709"/>
                </a:lnTo>
                <a:lnTo>
                  <a:pt x="446" y="709"/>
                </a:lnTo>
                <a:lnTo>
                  <a:pt x="445" y="709"/>
                </a:lnTo>
                <a:lnTo>
                  <a:pt x="444" y="709"/>
                </a:lnTo>
                <a:lnTo>
                  <a:pt x="442" y="708"/>
                </a:lnTo>
                <a:lnTo>
                  <a:pt x="441" y="707"/>
                </a:lnTo>
                <a:lnTo>
                  <a:pt x="436" y="704"/>
                </a:lnTo>
                <a:lnTo>
                  <a:pt x="435" y="703"/>
                </a:lnTo>
                <a:lnTo>
                  <a:pt x="434" y="703"/>
                </a:lnTo>
                <a:lnTo>
                  <a:pt x="431" y="702"/>
                </a:lnTo>
                <a:lnTo>
                  <a:pt x="430" y="701"/>
                </a:lnTo>
                <a:lnTo>
                  <a:pt x="429" y="700"/>
                </a:lnTo>
                <a:lnTo>
                  <a:pt x="425" y="698"/>
                </a:lnTo>
                <a:lnTo>
                  <a:pt x="424" y="698"/>
                </a:lnTo>
                <a:lnTo>
                  <a:pt x="423" y="697"/>
                </a:lnTo>
                <a:lnTo>
                  <a:pt x="423" y="698"/>
                </a:lnTo>
                <a:lnTo>
                  <a:pt x="422" y="698"/>
                </a:lnTo>
                <a:lnTo>
                  <a:pt x="422" y="698"/>
                </a:lnTo>
                <a:lnTo>
                  <a:pt x="421" y="699"/>
                </a:lnTo>
                <a:lnTo>
                  <a:pt x="421" y="699"/>
                </a:lnTo>
                <a:lnTo>
                  <a:pt x="421" y="699"/>
                </a:lnTo>
                <a:lnTo>
                  <a:pt x="421" y="700"/>
                </a:lnTo>
                <a:lnTo>
                  <a:pt x="421" y="703"/>
                </a:lnTo>
                <a:lnTo>
                  <a:pt x="421" y="705"/>
                </a:lnTo>
                <a:lnTo>
                  <a:pt x="421" y="705"/>
                </a:lnTo>
                <a:lnTo>
                  <a:pt x="421" y="706"/>
                </a:lnTo>
                <a:lnTo>
                  <a:pt x="421" y="706"/>
                </a:lnTo>
                <a:lnTo>
                  <a:pt x="420" y="706"/>
                </a:lnTo>
                <a:lnTo>
                  <a:pt x="420" y="706"/>
                </a:lnTo>
                <a:lnTo>
                  <a:pt x="419" y="706"/>
                </a:lnTo>
                <a:lnTo>
                  <a:pt x="417" y="706"/>
                </a:lnTo>
                <a:lnTo>
                  <a:pt x="415" y="706"/>
                </a:lnTo>
                <a:lnTo>
                  <a:pt x="414" y="706"/>
                </a:lnTo>
                <a:lnTo>
                  <a:pt x="413" y="707"/>
                </a:lnTo>
                <a:lnTo>
                  <a:pt x="411" y="707"/>
                </a:lnTo>
                <a:lnTo>
                  <a:pt x="410" y="708"/>
                </a:lnTo>
                <a:lnTo>
                  <a:pt x="409" y="709"/>
                </a:lnTo>
                <a:lnTo>
                  <a:pt x="405" y="712"/>
                </a:lnTo>
                <a:lnTo>
                  <a:pt x="404" y="712"/>
                </a:lnTo>
                <a:lnTo>
                  <a:pt x="403" y="713"/>
                </a:lnTo>
                <a:lnTo>
                  <a:pt x="403" y="713"/>
                </a:lnTo>
                <a:lnTo>
                  <a:pt x="400" y="714"/>
                </a:lnTo>
                <a:lnTo>
                  <a:pt x="399" y="714"/>
                </a:lnTo>
                <a:lnTo>
                  <a:pt x="398" y="714"/>
                </a:lnTo>
                <a:lnTo>
                  <a:pt x="396" y="713"/>
                </a:lnTo>
                <a:lnTo>
                  <a:pt x="394" y="713"/>
                </a:lnTo>
                <a:lnTo>
                  <a:pt x="391" y="713"/>
                </a:lnTo>
                <a:lnTo>
                  <a:pt x="390" y="712"/>
                </a:lnTo>
                <a:lnTo>
                  <a:pt x="390" y="712"/>
                </a:lnTo>
                <a:lnTo>
                  <a:pt x="390" y="712"/>
                </a:lnTo>
                <a:lnTo>
                  <a:pt x="389" y="712"/>
                </a:lnTo>
                <a:lnTo>
                  <a:pt x="389" y="711"/>
                </a:lnTo>
                <a:lnTo>
                  <a:pt x="388" y="708"/>
                </a:lnTo>
                <a:lnTo>
                  <a:pt x="387" y="708"/>
                </a:lnTo>
                <a:lnTo>
                  <a:pt x="387" y="707"/>
                </a:lnTo>
                <a:lnTo>
                  <a:pt x="386" y="706"/>
                </a:lnTo>
                <a:lnTo>
                  <a:pt x="385" y="705"/>
                </a:lnTo>
                <a:lnTo>
                  <a:pt x="384" y="704"/>
                </a:lnTo>
                <a:lnTo>
                  <a:pt x="384" y="704"/>
                </a:lnTo>
                <a:lnTo>
                  <a:pt x="383" y="703"/>
                </a:lnTo>
                <a:lnTo>
                  <a:pt x="381" y="702"/>
                </a:lnTo>
                <a:lnTo>
                  <a:pt x="379" y="701"/>
                </a:lnTo>
                <a:lnTo>
                  <a:pt x="376" y="700"/>
                </a:lnTo>
                <a:lnTo>
                  <a:pt x="376" y="700"/>
                </a:lnTo>
                <a:lnTo>
                  <a:pt x="375" y="699"/>
                </a:lnTo>
                <a:lnTo>
                  <a:pt x="374" y="699"/>
                </a:lnTo>
                <a:lnTo>
                  <a:pt x="373" y="698"/>
                </a:lnTo>
                <a:lnTo>
                  <a:pt x="373" y="697"/>
                </a:lnTo>
                <a:lnTo>
                  <a:pt x="371" y="695"/>
                </a:lnTo>
                <a:lnTo>
                  <a:pt x="370" y="694"/>
                </a:lnTo>
                <a:lnTo>
                  <a:pt x="369" y="693"/>
                </a:lnTo>
                <a:lnTo>
                  <a:pt x="368" y="692"/>
                </a:lnTo>
                <a:lnTo>
                  <a:pt x="366" y="691"/>
                </a:lnTo>
                <a:lnTo>
                  <a:pt x="364" y="690"/>
                </a:lnTo>
                <a:lnTo>
                  <a:pt x="362" y="690"/>
                </a:lnTo>
                <a:lnTo>
                  <a:pt x="361" y="689"/>
                </a:lnTo>
                <a:lnTo>
                  <a:pt x="360" y="689"/>
                </a:lnTo>
                <a:lnTo>
                  <a:pt x="359" y="689"/>
                </a:lnTo>
                <a:lnTo>
                  <a:pt x="357" y="689"/>
                </a:lnTo>
                <a:lnTo>
                  <a:pt x="356" y="690"/>
                </a:lnTo>
                <a:lnTo>
                  <a:pt x="354" y="690"/>
                </a:lnTo>
                <a:lnTo>
                  <a:pt x="349" y="691"/>
                </a:lnTo>
                <a:lnTo>
                  <a:pt x="348" y="692"/>
                </a:lnTo>
                <a:lnTo>
                  <a:pt x="347" y="692"/>
                </a:lnTo>
                <a:lnTo>
                  <a:pt x="346" y="693"/>
                </a:lnTo>
                <a:lnTo>
                  <a:pt x="345" y="694"/>
                </a:lnTo>
                <a:lnTo>
                  <a:pt x="344" y="695"/>
                </a:lnTo>
                <a:lnTo>
                  <a:pt x="343" y="698"/>
                </a:lnTo>
                <a:lnTo>
                  <a:pt x="342" y="700"/>
                </a:lnTo>
                <a:lnTo>
                  <a:pt x="341" y="702"/>
                </a:lnTo>
                <a:lnTo>
                  <a:pt x="339" y="704"/>
                </a:lnTo>
                <a:lnTo>
                  <a:pt x="338" y="706"/>
                </a:lnTo>
                <a:lnTo>
                  <a:pt x="338" y="707"/>
                </a:lnTo>
                <a:lnTo>
                  <a:pt x="337" y="707"/>
                </a:lnTo>
                <a:lnTo>
                  <a:pt x="336" y="708"/>
                </a:lnTo>
                <a:lnTo>
                  <a:pt x="335" y="708"/>
                </a:lnTo>
                <a:lnTo>
                  <a:pt x="335" y="708"/>
                </a:lnTo>
                <a:lnTo>
                  <a:pt x="334" y="708"/>
                </a:lnTo>
                <a:lnTo>
                  <a:pt x="332" y="708"/>
                </a:lnTo>
                <a:lnTo>
                  <a:pt x="330" y="708"/>
                </a:lnTo>
                <a:lnTo>
                  <a:pt x="328" y="709"/>
                </a:lnTo>
                <a:lnTo>
                  <a:pt x="323" y="709"/>
                </a:lnTo>
                <a:lnTo>
                  <a:pt x="312" y="710"/>
                </a:lnTo>
                <a:lnTo>
                  <a:pt x="310" y="710"/>
                </a:lnTo>
                <a:lnTo>
                  <a:pt x="306" y="710"/>
                </a:lnTo>
                <a:lnTo>
                  <a:pt x="304" y="710"/>
                </a:lnTo>
                <a:lnTo>
                  <a:pt x="302" y="710"/>
                </a:lnTo>
                <a:lnTo>
                  <a:pt x="299" y="711"/>
                </a:lnTo>
                <a:lnTo>
                  <a:pt x="298" y="711"/>
                </a:lnTo>
                <a:lnTo>
                  <a:pt x="296" y="711"/>
                </a:lnTo>
                <a:lnTo>
                  <a:pt x="293" y="710"/>
                </a:lnTo>
                <a:lnTo>
                  <a:pt x="292" y="710"/>
                </a:lnTo>
                <a:lnTo>
                  <a:pt x="291" y="710"/>
                </a:lnTo>
                <a:lnTo>
                  <a:pt x="289" y="711"/>
                </a:lnTo>
                <a:lnTo>
                  <a:pt x="288" y="711"/>
                </a:lnTo>
                <a:lnTo>
                  <a:pt x="286" y="711"/>
                </a:lnTo>
                <a:lnTo>
                  <a:pt x="285" y="711"/>
                </a:lnTo>
                <a:lnTo>
                  <a:pt x="283" y="711"/>
                </a:lnTo>
                <a:lnTo>
                  <a:pt x="282" y="711"/>
                </a:lnTo>
                <a:lnTo>
                  <a:pt x="281" y="710"/>
                </a:lnTo>
                <a:lnTo>
                  <a:pt x="280" y="710"/>
                </a:lnTo>
                <a:lnTo>
                  <a:pt x="279" y="709"/>
                </a:lnTo>
                <a:lnTo>
                  <a:pt x="279" y="708"/>
                </a:lnTo>
                <a:lnTo>
                  <a:pt x="278" y="708"/>
                </a:lnTo>
                <a:lnTo>
                  <a:pt x="277" y="707"/>
                </a:lnTo>
                <a:lnTo>
                  <a:pt x="277" y="706"/>
                </a:lnTo>
                <a:lnTo>
                  <a:pt x="277" y="705"/>
                </a:lnTo>
                <a:lnTo>
                  <a:pt x="277" y="703"/>
                </a:lnTo>
                <a:lnTo>
                  <a:pt x="276" y="702"/>
                </a:lnTo>
                <a:lnTo>
                  <a:pt x="276" y="700"/>
                </a:ln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  <a:close/>
                <a:moveTo>
                  <a:pt x="475" y="289"/>
                </a:moveTo>
                <a:lnTo>
                  <a:pt x="475" y="289"/>
                </a:lnTo>
                <a:lnTo>
                  <a:pt x="474" y="290"/>
                </a:lnTo>
                <a:lnTo>
                  <a:pt x="471" y="290"/>
                </a:lnTo>
                <a:lnTo>
                  <a:pt x="464" y="292"/>
                </a:lnTo>
                <a:lnTo>
                  <a:pt x="461" y="292"/>
                </a:lnTo>
                <a:lnTo>
                  <a:pt x="458" y="293"/>
                </a:lnTo>
                <a:lnTo>
                  <a:pt x="454" y="294"/>
                </a:lnTo>
                <a:lnTo>
                  <a:pt x="452" y="295"/>
                </a:lnTo>
                <a:lnTo>
                  <a:pt x="451" y="296"/>
                </a:lnTo>
                <a:lnTo>
                  <a:pt x="447" y="298"/>
                </a:lnTo>
                <a:lnTo>
                  <a:pt x="445" y="299"/>
                </a:lnTo>
                <a:lnTo>
                  <a:pt x="442" y="300"/>
                </a:lnTo>
                <a:lnTo>
                  <a:pt x="437" y="302"/>
                </a:lnTo>
                <a:lnTo>
                  <a:pt x="436" y="302"/>
                </a:lnTo>
                <a:lnTo>
                  <a:pt x="435" y="303"/>
                </a:lnTo>
                <a:lnTo>
                  <a:pt x="429" y="306"/>
                </a:lnTo>
                <a:lnTo>
                  <a:pt x="427" y="307"/>
                </a:lnTo>
                <a:lnTo>
                  <a:pt x="425" y="307"/>
                </a:lnTo>
                <a:lnTo>
                  <a:pt x="421" y="309"/>
                </a:lnTo>
                <a:lnTo>
                  <a:pt x="420" y="309"/>
                </a:lnTo>
                <a:lnTo>
                  <a:pt x="418" y="309"/>
                </a:lnTo>
                <a:lnTo>
                  <a:pt x="414" y="309"/>
                </a:lnTo>
                <a:lnTo>
                  <a:pt x="412" y="310"/>
                </a:lnTo>
                <a:lnTo>
                  <a:pt x="411" y="310"/>
                </a:lnTo>
                <a:lnTo>
                  <a:pt x="410" y="310"/>
                </a:lnTo>
                <a:lnTo>
                  <a:pt x="409" y="311"/>
                </a:lnTo>
                <a:lnTo>
                  <a:pt x="408" y="311"/>
                </a:lnTo>
                <a:lnTo>
                  <a:pt x="407" y="312"/>
                </a:lnTo>
                <a:lnTo>
                  <a:pt x="406" y="313"/>
                </a:lnTo>
                <a:lnTo>
                  <a:pt x="406" y="314"/>
                </a:lnTo>
                <a:lnTo>
                  <a:pt x="405" y="315"/>
                </a:lnTo>
                <a:lnTo>
                  <a:pt x="404" y="316"/>
                </a:lnTo>
                <a:lnTo>
                  <a:pt x="404" y="318"/>
                </a:lnTo>
                <a:lnTo>
                  <a:pt x="403" y="321"/>
                </a:lnTo>
                <a:lnTo>
                  <a:pt x="402" y="323"/>
                </a:lnTo>
                <a:lnTo>
                  <a:pt x="402" y="324"/>
                </a:lnTo>
                <a:lnTo>
                  <a:pt x="402" y="325"/>
                </a:lnTo>
                <a:lnTo>
                  <a:pt x="401" y="325"/>
                </a:lnTo>
                <a:lnTo>
                  <a:pt x="400" y="326"/>
                </a:lnTo>
                <a:lnTo>
                  <a:pt x="399" y="326"/>
                </a:lnTo>
                <a:lnTo>
                  <a:pt x="398" y="327"/>
                </a:lnTo>
                <a:lnTo>
                  <a:pt x="396" y="327"/>
                </a:lnTo>
                <a:lnTo>
                  <a:pt x="394" y="327"/>
                </a:lnTo>
                <a:lnTo>
                  <a:pt x="392" y="326"/>
                </a:lnTo>
                <a:lnTo>
                  <a:pt x="391" y="326"/>
                </a:lnTo>
                <a:lnTo>
                  <a:pt x="389" y="326"/>
                </a:lnTo>
                <a:lnTo>
                  <a:pt x="388" y="325"/>
                </a:lnTo>
                <a:lnTo>
                  <a:pt x="386" y="324"/>
                </a:lnTo>
                <a:lnTo>
                  <a:pt x="385" y="323"/>
                </a:lnTo>
                <a:lnTo>
                  <a:pt x="384" y="323"/>
                </a:lnTo>
                <a:lnTo>
                  <a:pt x="383" y="323"/>
                </a:lnTo>
                <a:lnTo>
                  <a:pt x="382" y="323"/>
                </a:lnTo>
                <a:lnTo>
                  <a:pt x="381" y="323"/>
                </a:lnTo>
                <a:lnTo>
                  <a:pt x="380" y="323"/>
                </a:lnTo>
                <a:lnTo>
                  <a:pt x="379" y="323"/>
                </a:lnTo>
                <a:lnTo>
                  <a:pt x="378" y="324"/>
                </a:lnTo>
                <a:lnTo>
                  <a:pt x="375" y="325"/>
                </a:lnTo>
                <a:lnTo>
                  <a:pt x="373" y="326"/>
                </a:lnTo>
                <a:lnTo>
                  <a:pt x="371" y="327"/>
                </a:lnTo>
                <a:lnTo>
                  <a:pt x="367" y="328"/>
                </a:lnTo>
                <a:lnTo>
                  <a:pt x="364" y="329"/>
                </a:lnTo>
                <a:lnTo>
                  <a:pt x="361" y="330"/>
                </a:lnTo>
                <a:lnTo>
                  <a:pt x="357" y="332"/>
                </a:lnTo>
                <a:lnTo>
                  <a:pt x="355" y="332"/>
                </a:lnTo>
                <a:lnTo>
                  <a:pt x="354" y="333"/>
                </a:lnTo>
                <a:lnTo>
                  <a:pt x="353" y="334"/>
                </a:lnTo>
                <a:lnTo>
                  <a:pt x="353" y="334"/>
                </a:lnTo>
                <a:lnTo>
                  <a:pt x="352" y="335"/>
                </a:lnTo>
                <a:lnTo>
                  <a:pt x="352" y="335"/>
                </a:lnTo>
                <a:lnTo>
                  <a:pt x="352" y="336"/>
                </a:lnTo>
                <a:lnTo>
                  <a:pt x="352" y="336"/>
                </a:lnTo>
                <a:lnTo>
                  <a:pt x="353" y="336"/>
                </a:lnTo>
                <a:lnTo>
                  <a:pt x="353" y="337"/>
                </a:lnTo>
                <a:lnTo>
                  <a:pt x="354" y="337"/>
                </a:lnTo>
                <a:lnTo>
                  <a:pt x="356" y="338"/>
                </a:lnTo>
                <a:lnTo>
                  <a:pt x="357" y="339"/>
                </a:lnTo>
                <a:lnTo>
                  <a:pt x="358" y="340"/>
                </a:lnTo>
                <a:lnTo>
                  <a:pt x="359" y="340"/>
                </a:lnTo>
                <a:lnTo>
                  <a:pt x="361" y="342"/>
                </a:lnTo>
                <a:lnTo>
                  <a:pt x="364" y="345"/>
                </a:lnTo>
                <a:lnTo>
                  <a:pt x="367" y="349"/>
                </a:lnTo>
                <a:lnTo>
                  <a:pt x="369" y="351"/>
                </a:lnTo>
                <a:lnTo>
                  <a:pt x="370" y="351"/>
                </a:lnTo>
                <a:lnTo>
                  <a:pt x="370" y="352"/>
                </a:lnTo>
                <a:lnTo>
                  <a:pt x="370" y="353"/>
                </a:lnTo>
                <a:lnTo>
                  <a:pt x="370" y="353"/>
                </a:lnTo>
                <a:lnTo>
                  <a:pt x="370" y="354"/>
                </a:lnTo>
                <a:lnTo>
                  <a:pt x="370" y="355"/>
                </a:lnTo>
                <a:lnTo>
                  <a:pt x="369" y="355"/>
                </a:lnTo>
                <a:lnTo>
                  <a:pt x="368" y="356"/>
                </a:lnTo>
                <a:lnTo>
                  <a:pt x="365" y="358"/>
                </a:lnTo>
                <a:lnTo>
                  <a:pt x="364" y="359"/>
                </a:lnTo>
                <a:lnTo>
                  <a:pt x="364" y="359"/>
                </a:lnTo>
                <a:lnTo>
                  <a:pt x="363" y="360"/>
                </a:lnTo>
                <a:lnTo>
                  <a:pt x="362" y="361"/>
                </a:lnTo>
                <a:lnTo>
                  <a:pt x="361" y="362"/>
                </a:lnTo>
                <a:lnTo>
                  <a:pt x="361" y="364"/>
                </a:lnTo>
                <a:lnTo>
                  <a:pt x="361" y="364"/>
                </a:lnTo>
                <a:lnTo>
                  <a:pt x="361" y="365"/>
                </a:lnTo>
                <a:lnTo>
                  <a:pt x="361" y="365"/>
                </a:lnTo>
                <a:lnTo>
                  <a:pt x="361" y="366"/>
                </a:lnTo>
                <a:lnTo>
                  <a:pt x="362" y="367"/>
                </a:lnTo>
                <a:lnTo>
                  <a:pt x="364" y="370"/>
                </a:lnTo>
                <a:lnTo>
                  <a:pt x="365" y="371"/>
                </a:lnTo>
                <a:lnTo>
                  <a:pt x="365" y="372"/>
                </a:lnTo>
                <a:lnTo>
                  <a:pt x="367" y="376"/>
                </a:lnTo>
                <a:lnTo>
                  <a:pt x="368" y="377"/>
                </a:lnTo>
                <a:lnTo>
                  <a:pt x="369" y="379"/>
                </a:lnTo>
                <a:lnTo>
                  <a:pt x="370" y="380"/>
                </a:lnTo>
                <a:lnTo>
                  <a:pt x="371" y="382"/>
                </a:lnTo>
                <a:lnTo>
                  <a:pt x="373" y="384"/>
                </a:lnTo>
                <a:lnTo>
                  <a:pt x="375" y="386"/>
                </a:lnTo>
                <a:lnTo>
                  <a:pt x="380" y="389"/>
                </a:lnTo>
                <a:lnTo>
                  <a:pt x="381" y="390"/>
                </a:lnTo>
                <a:lnTo>
                  <a:pt x="381" y="391"/>
                </a:lnTo>
                <a:lnTo>
                  <a:pt x="382" y="392"/>
                </a:lnTo>
                <a:lnTo>
                  <a:pt x="382" y="393"/>
                </a:lnTo>
                <a:lnTo>
                  <a:pt x="382" y="394"/>
                </a:lnTo>
                <a:lnTo>
                  <a:pt x="382" y="395"/>
                </a:lnTo>
                <a:lnTo>
                  <a:pt x="382" y="396"/>
                </a:lnTo>
                <a:lnTo>
                  <a:pt x="382" y="397"/>
                </a:lnTo>
                <a:lnTo>
                  <a:pt x="381" y="399"/>
                </a:lnTo>
                <a:lnTo>
                  <a:pt x="381" y="400"/>
                </a:lnTo>
                <a:lnTo>
                  <a:pt x="380" y="401"/>
                </a:lnTo>
                <a:lnTo>
                  <a:pt x="380" y="402"/>
                </a:lnTo>
                <a:lnTo>
                  <a:pt x="380" y="402"/>
                </a:lnTo>
                <a:lnTo>
                  <a:pt x="381" y="403"/>
                </a:lnTo>
                <a:lnTo>
                  <a:pt x="381" y="404"/>
                </a:lnTo>
                <a:lnTo>
                  <a:pt x="381" y="405"/>
                </a:lnTo>
                <a:lnTo>
                  <a:pt x="382" y="405"/>
                </a:lnTo>
                <a:lnTo>
                  <a:pt x="383" y="406"/>
                </a:lnTo>
                <a:lnTo>
                  <a:pt x="384" y="407"/>
                </a:lnTo>
                <a:lnTo>
                  <a:pt x="385" y="408"/>
                </a:lnTo>
                <a:lnTo>
                  <a:pt x="386" y="408"/>
                </a:lnTo>
                <a:lnTo>
                  <a:pt x="387" y="409"/>
                </a:lnTo>
                <a:lnTo>
                  <a:pt x="390" y="410"/>
                </a:lnTo>
                <a:lnTo>
                  <a:pt x="391" y="411"/>
                </a:lnTo>
                <a:lnTo>
                  <a:pt x="392" y="412"/>
                </a:lnTo>
                <a:lnTo>
                  <a:pt x="392" y="412"/>
                </a:lnTo>
                <a:lnTo>
                  <a:pt x="393" y="413"/>
                </a:lnTo>
                <a:lnTo>
                  <a:pt x="393" y="413"/>
                </a:lnTo>
                <a:lnTo>
                  <a:pt x="393" y="414"/>
                </a:lnTo>
                <a:lnTo>
                  <a:pt x="393" y="415"/>
                </a:lnTo>
                <a:lnTo>
                  <a:pt x="393" y="416"/>
                </a:lnTo>
                <a:lnTo>
                  <a:pt x="393" y="417"/>
                </a:lnTo>
                <a:lnTo>
                  <a:pt x="393" y="420"/>
                </a:lnTo>
                <a:lnTo>
                  <a:pt x="393" y="421"/>
                </a:lnTo>
                <a:lnTo>
                  <a:pt x="393" y="421"/>
                </a:lnTo>
                <a:lnTo>
                  <a:pt x="393" y="422"/>
                </a:lnTo>
                <a:lnTo>
                  <a:pt x="394" y="423"/>
                </a:lnTo>
                <a:lnTo>
                  <a:pt x="394" y="423"/>
                </a:lnTo>
                <a:lnTo>
                  <a:pt x="394" y="424"/>
                </a:lnTo>
                <a:lnTo>
                  <a:pt x="394" y="424"/>
                </a:lnTo>
                <a:lnTo>
                  <a:pt x="394" y="425"/>
                </a:lnTo>
                <a:lnTo>
                  <a:pt x="394" y="426"/>
                </a:lnTo>
                <a:lnTo>
                  <a:pt x="393" y="428"/>
                </a:lnTo>
                <a:lnTo>
                  <a:pt x="393" y="429"/>
                </a:lnTo>
                <a:lnTo>
                  <a:pt x="393" y="431"/>
                </a:lnTo>
                <a:lnTo>
                  <a:pt x="393" y="431"/>
                </a:lnTo>
                <a:lnTo>
                  <a:pt x="393" y="432"/>
                </a:lnTo>
                <a:lnTo>
                  <a:pt x="394" y="433"/>
                </a:lnTo>
                <a:lnTo>
                  <a:pt x="394" y="434"/>
                </a:lnTo>
                <a:lnTo>
                  <a:pt x="395" y="434"/>
                </a:lnTo>
                <a:lnTo>
                  <a:pt x="395" y="435"/>
                </a:lnTo>
                <a:lnTo>
                  <a:pt x="396" y="436"/>
                </a:lnTo>
                <a:lnTo>
                  <a:pt x="396" y="436"/>
                </a:lnTo>
                <a:lnTo>
                  <a:pt x="397" y="437"/>
                </a:lnTo>
                <a:lnTo>
                  <a:pt x="398" y="437"/>
                </a:lnTo>
                <a:lnTo>
                  <a:pt x="399" y="437"/>
                </a:lnTo>
                <a:lnTo>
                  <a:pt x="400" y="438"/>
                </a:lnTo>
                <a:lnTo>
                  <a:pt x="402" y="438"/>
                </a:lnTo>
                <a:lnTo>
                  <a:pt x="404" y="438"/>
                </a:lnTo>
                <a:lnTo>
                  <a:pt x="409" y="439"/>
                </a:lnTo>
                <a:lnTo>
                  <a:pt x="411" y="439"/>
                </a:lnTo>
                <a:lnTo>
                  <a:pt x="414" y="439"/>
                </a:lnTo>
                <a:lnTo>
                  <a:pt x="415" y="439"/>
                </a:lnTo>
                <a:lnTo>
                  <a:pt x="416" y="438"/>
                </a:lnTo>
                <a:lnTo>
                  <a:pt x="416" y="438"/>
                </a:lnTo>
                <a:lnTo>
                  <a:pt x="417" y="438"/>
                </a:lnTo>
                <a:lnTo>
                  <a:pt x="417" y="437"/>
                </a:lnTo>
                <a:lnTo>
                  <a:pt x="417" y="437"/>
                </a:lnTo>
                <a:lnTo>
                  <a:pt x="418" y="436"/>
                </a:lnTo>
                <a:lnTo>
                  <a:pt x="420" y="433"/>
                </a:lnTo>
                <a:lnTo>
                  <a:pt x="421" y="431"/>
                </a:lnTo>
                <a:lnTo>
                  <a:pt x="421" y="431"/>
                </a:lnTo>
                <a:lnTo>
                  <a:pt x="422" y="430"/>
                </a:lnTo>
                <a:lnTo>
                  <a:pt x="423" y="429"/>
                </a:lnTo>
                <a:lnTo>
                  <a:pt x="423" y="429"/>
                </a:lnTo>
                <a:lnTo>
                  <a:pt x="424" y="428"/>
                </a:lnTo>
                <a:lnTo>
                  <a:pt x="425" y="428"/>
                </a:lnTo>
                <a:lnTo>
                  <a:pt x="430" y="427"/>
                </a:lnTo>
                <a:lnTo>
                  <a:pt x="432" y="426"/>
                </a:lnTo>
                <a:lnTo>
                  <a:pt x="433" y="426"/>
                </a:lnTo>
                <a:lnTo>
                  <a:pt x="436" y="425"/>
                </a:lnTo>
                <a:lnTo>
                  <a:pt x="440" y="424"/>
                </a:lnTo>
                <a:lnTo>
                  <a:pt x="443" y="423"/>
                </a:lnTo>
                <a:lnTo>
                  <a:pt x="444" y="422"/>
                </a:lnTo>
                <a:lnTo>
                  <a:pt x="445" y="422"/>
                </a:lnTo>
                <a:lnTo>
                  <a:pt x="446" y="421"/>
                </a:lnTo>
                <a:lnTo>
                  <a:pt x="447" y="420"/>
                </a:lnTo>
                <a:lnTo>
                  <a:pt x="455" y="414"/>
                </a:lnTo>
                <a:lnTo>
                  <a:pt x="458" y="412"/>
                </a:lnTo>
                <a:lnTo>
                  <a:pt x="459" y="411"/>
                </a:lnTo>
                <a:lnTo>
                  <a:pt x="460" y="410"/>
                </a:lnTo>
                <a:lnTo>
                  <a:pt x="462" y="409"/>
                </a:lnTo>
                <a:lnTo>
                  <a:pt x="464" y="409"/>
                </a:lnTo>
                <a:lnTo>
                  <a:pt x="467" y="408"/>
                </a:lnTo>
                <a:lnTo>
                  <a:pt x="468" y="407"/>
                </a:lnTo>
                <a:lnTo>
                  <a:pt x="469" y="407"/>
                </a:lnTo>
                <a:lnTo>
                  <a:pt x="471" y="406"/>
                </a:lnTo>
                <a:lnTo>
                  <a:pt x="472" y="405"/>
                </a:lnTo>
                <a:lnTo>
                  <a:pt x="473" y="404"/>
                </a:lnTo>
                <a:lnTo>
                  <a:pt x="475" y="402"/>
                </a:lnTo>
                <a:lnTo>
                  <a:pt x="476" y="401"/>
                </a:lnTo>
                <a:lnTo>
                  <a:pt x="476" y="401"/>
                </a:lnTo>
                <a:lnTo>
                  <a:pt x="477" y="400"/>
                </a:lnTo>
                <a:lnTo>
                  <a:pt x="478" y="400"/>
                </a:lnTo>
                <a:lnTo>
                  <a:pt x="479" y="399"/>
                </a:lnTo>
                <a:lnTo>
                  <a:pt x="480" y="399"/>
                </a:lnTo>
                <a:lnTo>
                  <a:pt x="481" y="399"/>
                </a:lnTo>
                <a:lnTo>
                  <a:pt x="485" y="398"/>
                </a:lnTo>
                <a:lnTo>
                  <a:pt x="487" y="398"/>
                </a:lnTo>
                <a:lnTo>
                  <a:pt x="488" y="398"/>
                </a:lnTo>
                <a:lnTo>
                  <a:pt x="492" y="398"/>
                </a:lnTo>
                <a:lnTo>
                  <a:pt x="495" y="398"/>
                </a:lnTo>
                <a:lnTo>
                  <a:pt x="496" y="398"/>
                </a:lnTo>
                <a:lnTo>
                  <a:pt x="497" y="398"/>
                </a:lnTo>
                <a:lnTo>
                  <a:pt x="498" y="398"/>
                </a:lnTo>
                <a:lnTo>
                  <a:pt x="500" y="399"/>
                </a:lnTo>
                <a:lnTo>
                  <a:pt x="502" y="399"/>
                </a:lnTo>
                <a:lnTo>
                  <a:pt x="503" y="400"/>
                </a:lnTo>
                <a:lnTo>
                  <a:pt x="505" y="401"/>
                </a:lnTo>
                <a:lnTo>
                  <a:pt x="508" y="403"/>
                </a:lnTo>
                <a:lnTo>
                  <a:pt x="510" y="404"/>
                </a:lnTo>
                <a:lnTo>
                  <a:pt x="511" y="405"/>
                </a:lnTo>
                <a:lnTo>
                  <a:pt x="512" y="405"/>
                </a:lnTo>
                <a:lnTo>
                  <a:pt x="514" y="406"/>
                </a:lnTo>
                <a:lnTo>
                  <a:pt x="515" y="406"/>
                </a:lnTo>
                <a:lnTo>
                  <a:pt x="517" y="406"/>
                </a:lnTo>
                <a:lnTo>
                  <a:pt x="519" y="406"/>
                </a:lnTo>
                <a:lnTo>
                  <a:pt x="520" y="406"/>
                </a:lnTo>
                <a:lnTo>
                  <a:pt x="521" y="406"/>
                </a:lnTo>
                <a:lnTo>
                  <a:pt x="522" y="406"/>
                </a:lnTo>
                <a:lnTo>
                  <a:pt x="522" y="405"/>
                </a:lnTo>
                <a:lnTo>
                  <a:pt x="523" y="405"/>
                </a:lnTo>
                <a:lnTo>
                  <a:pt x="525" y="403"/>
                </a:lnTo>
                <a:lnTo>
                  <a:pt x="528" y="401"/>
                </a:lnTo>
                <a:lnTo>
                  <a:pt x="529" y="400"/>
                </a:lnTo>
                <a:lnTo>
                  <a:pt x="530" y="399"/>
                </a:lnTo>
                <a:lnTo>
                  <a:pt x="531" y="398"/>
                </a:lnTo>
                <a:lnTo>
                  <a:pt x="531" y="396"/>
                </a:lnTo>
                <a:lnTo>
                  <a:pt x="532" y="395"/>
                </a:lnTo>
                <a:lnTo>
                  <a:pt x="532" y="394"/>
                </a:lnTo>
                <a:lnTo>
                  <a:pt x="532" y="393"/>
                </a:lnTo>
                <a:lnTo>
                  <a:pt x="532" y="390"/>
                </a:lnTo>
                <a:lnTo>
                  <a:pt x="531" y="385"/>
                </a:lnTo>
                <a:lnTo>
                  <a:pt x="530" y="381"/>
                </a:lnTo>
                <a:lnTo>
                  <a:pt x="530" y="380"/>
                </a:lnTo>
                <a:lnTo>
                  <a:pt x="530" y="380"/>
                </a:lnTo>
                <a:lnTo>
                  <a:pt x="530" y="379"/>
                </a:lnTo>
                <a:lnTo>
                  <a:pt x="529" y="378"/>
                </a:lnTo>
                <a:lnTo>
                  <a:pt x="529" y="377"/>
                </a:lnTo>
                <a:lnTo>
                  <a:pt x="528" y="376"/>
                </a:lnTo>
                <a:lnTo>
                  <a:pt x="526" y="375"/>
                </a:lnTo>
                <a:lnTo>
                  <a:pt x="526" y="374"/>
                </a:lnTo>
                <a:lnTo>
                  <a:pt x="526" y="374"/>
                </a:lnTo>
                <a:lnTo>
                  <a:pt x="526" y="373"/>
                </a:lnTo>
                <a:lnTo>
                  <a:pt x="525" y="372"/>
                </a:lnTo>
                <a:lnTo>
                  <a:pt x="525" y="371"/>
                </a:lnTo>
                <a:lnTo>
                  <a:pt x="526" y="370"/>
                </a:lnTo>
                <a:lnTo>
                  <a:pt x="526" y="369"/>
                </a:lnTo>
                <a:lnTo>
                  <a:pt x="526" y="369"/>
                </a:lnTo>
                <a:lnTo>
                  <a:pt x="527" y="368"/>
                </a:lnTo>
                <a:lnTo>
                  <a:pt x="528" y="367"/>
                </a:lnTo>
                <a:lnTo>
                  <a:pt x="529" y="366"/>
                </a:lnTo>
                <a:lnTo>
                  <a:pt x="530" y="365"/>
                </a:lnTo>
                <a:lnTo>
                  <a:pt x="531" y="365"/>
                </a:lnTo>
                <a:lnTo>
                  <a:pt x="538" y="361"/>
                </a:lnTo>
                <a:lnTo>
                  <a:pt x="541" y="359"/>
                </a:lnTo>
                <a:lnTo>
                  <a:pt x="542" y="358"/>
                </a:lnTo>
                <a:lnTo>
                  <a:pt x="543" y="357"/>
                </a:lnTo>
                <a:lnTo>
                  <a:pt x="544" y="356"/>
                </a:lnTo>
                <a:lnTo>
                  <a:pt x="545" y="356"/>
                </a:lnTo>
                <a:lnTo>
                  <a:pt x="545" y="355"/>
                </a:lnTo>
                <a:lnTo>
                  <a:pt x="546" y="354"/>
                </a:lnTo>
                <a:lnTo>
                  <a:pt x="547" y="352"/>
                </a:lnTo>
                <a:lnTo>
                  <a:pt x="547" y="351"/>
                </a:lnTo>
                <a:lnTo>
                  <a:pt x="547" y="350"/>
                </a:lnTo>
                <a:lnTo>
                  <a:pt x="547" y="349"/>
                </a:lnTo>
                <a:lnTo>
                  <a:pt x="547" y="349"/>
                </a:lnTo>
                <a:lnTo>
                  <a:pt x="547" y="347"/>
                </a:lnTo>
                <a:lnTo>
                  <a:pt x="546" y="346"/>
                </a:lnTo>
                <a:lnTo>
                  <a:pt x="545" y="345"/>
                </a:lnTo>
                <a:lnTo>
                  <a:pt x="545" y="344"/>
                </a:lnTo>
                <a:lnTo>
                  <a:pt x="543" y="342"/>
                </a:lnTo>
                <a:lnTo>
                  <a:pt x="542" y="341"/>
                </a:lnTo>
                <a:lnTo>
                  <a:pt x="541" y="341"/>
                </a:lnTo>
                <a:lnTo>
                  <a:pt x="540" y="340"/>
                </a:lnTo>
                <a:lnTo>
                  <a:pt x="535" y="336"/>
                </a:lnTo>
                <a:lnTo>
                  <a:pt x="534" y="335"/>
                </a:lnTo>
                <a:lnTo>
                  <a:pt x="534" y="334"/>
                </a:lnTo>
                <a:lnTo>
                  <a:pt x="533" y="334"/>
                </a:lnTo>
                <a:lnTo>
                  <a:pt x="532" y="333"/>
                </a:lnTo>
                <a:lnTo>
                  <a:pt x="530" y="330"/>
                </a:lnTo>
                <a:lnTo>
                  <a:pt x="529" y="329"/>
                </a:lnTo>
                <a:lnTo>
                  <a:pt x="528" y="328"/>
                </a:lnTo>
                <a:lnTo>
                  <a:pt x="527" y="327"/>
                </a:lnTo>
                <a:lnTo>
                  <a:pt x="526" y="326"/>
                </a:lnTo>
                <a:lnTo>
                  <a:pt x="525" y="325"/>
                </a:lnTo>
                <a:lnTo>
                  <a:pt x="520" y="323"/>
                </a:lnTo>
                <a:lnTo>
                  <a:pt x="518" y="322"/>
                </a:lnTo>
                <a:lnTo>
                  <a:pt x="513" y="320"/>
                </a:lnTo>
                <a:lnTo>
                  <a:pt x="511" y="320"/>
                </a:lnTo>
                <a:lnTo>
                  <a:pt x="510" y="319"/>
                </a:lnTo>
                <a:lnTo>
                  <a:pt x="509" y="319"/>
                </a:lnTo>
                <a:lnTo>
                  <a:pt x="508" y="318"/>
                </a:lnTo>
                <a:lnTo>
                  <a:pt x="507" y="317"/>
                </a:lnTo>
                <a:lnTo>
                  <a:pt x="506" y="316"/>
                </a:lnTo>
                <a:lnTo>
                  <a:pt x="505" y="315"/>
                </a:lnTo>
                <a:lnTo>
                  <a:pt x="504" y="314"/>
                </a:lnTo>
                <a:lnTo>
                  <a:pt x="504" y="313"/>
                </a:lnTo>
                <a:lnTo>
                  <a:pt x="503" y="312"/>
                </a:lnTo>
                <a:lnTo>
                  <a:pt x="502" y="308"/>
                </a:lnTo>
                <a:lnTo>
                  <a:pt x="501" y="307"/>
                </a:lnTo>
                <a:lnTo>
                  <a:pt x="501" y="307"/>
                </a:lnTo>
                <a:lnTo>
                  <a:pt x="500" y="306"/>
                </a:lnTo>
                <a:lnTo>
                  <a:pt x="499" y="306"/>
                </a:lnTo>
                <a:lnTo>
                  <a:pt x="498" y="306"/>
                </a:lnTo>
                <a:lnTo>
                  <a:pt x="495" y="305"/>
                </a:lnTo>
                <a:lnTo>
                  <a:pt x="494" y="304"/>
                </a:lnTo>
                <a:lnTo>
                  <a:pt x="492" y="304"/>
                </a:lnTo>
                <a:lnTo>
                  <a:pt x="491" y="303"/>
                </a:lnTo>
                <a:lnTo>
                  <a:pt x="487" y="299"/>
                </a:lnTo>
                <a:lnTo>
                  <a:pt x="484" y="298"/>
                </a:lnTo>
                <a:lnTo>
                  <a:pt x="481" y="295"/>
                </a:lnTo>
                <a:lnTo>
                  <a:pt x="480" y="295"/>
                </a:lnTo>
                <a:lnTo>
                  <a:pt x="479" y="294"/>
                </a:lnTo>
                <a:lnTo>
                  <a:pt x="478" y="293"/>
                </a:lnTo>
                <a:lnTo>
                  <a:pt x="478" y="293"/>
                </a:lnTo>
                <a:lnTo>
                  <a:pt x="477" y="292"/>
                </a:lnTo>
                <a:lnTo>
                  <a:pt x="477" y="291"/>
                </a:lnTo>
                <a:lnTo>
                  <a:pt x="477" y="290"/>
                </a:lnTo>
                <a:lnTo>
                  <a:pt x="477" y="290"/>
                </a:lnTo>
                <a:lnTo>
                  <a:pt x="477" y="290"/>
                </a:lnTo>
                <a:lnTo>
                  <a:pt x="477" y="289"/>
                </a:lnTo>
                <a:lnTo>
                  <a:pt x="476" y="289"/>
                </a:lnTo>
                <a:lnTo>
                  <a:pt x="475" y="289"/>
                </a:lnTo>
                <a:lnTo>
                  <a:pt x="475" y="28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226">
            <a:extLst>
              <a:ext uri="{FF2B5EF4-FFF2-40B4-BE49-F238E27FC236}">
                <a16:creationId xmlns:a16="http://schemas.microsoft.com/office/drawing/2014/main" id="{CC7EA517-628D-CE3E-41D7-520E9627A4B7}"/>
              </a:ext>
            </a:extLst>
          </p:cNvPr>
          <p:cNvSpPr>
            <a:spLocks/>
          </p:cNvSpPr>
          <p:nvPr/>
        </p:nvSpPr>
        <p:spPr bwMode="auto">
          <a:xfrm>
            <a:off x="8325118" y="3270260"/>
            <a:ext cx="745869" cy="955384"/>
          </a:xfrm>
          <a:custGeom>
            <a:avLst/>
            <a:gdLst>
              <a:gd name="T0" fmla="*/ 382 w 622"/>
              <a:gd name="T1" fmla="*/ 15 h 726"/>
              <a:gd name="T2" fmla="*/ 401 w 622"/>
              <a:gd name="T3" fmla="*/ 14 h 726"/>
              <a:gd name="T4" fmla="*/ 434 w 622"/>
              <a:gd name="T5" fmla="*/ 42 h 726"/>
              <a:gd name="T6" fmla="*/ 459 w 622"/>
              <a:gd name="T7" fmla="*/ 64 h 726"/>
              <a:gd name="T8" fmla="*/ 455 w 622"/>
              <a:gd name="T9" fmla="*/ 93 h 726"/>
              <a:gd name="T10" fmla="*/ 463 w 622"/>
              <a:gd name="T11" fmla="*/ 127 h 726"/>
              <a:gd name="T12" fmla="*/ 450 w 622"/>
              <a:gd name="T13" fmla="*/ 153 h 726"/>
              <a:gd name="T14" fmla="*/ 451 w 622"/>
              <a:gd name="T15" fmla="*/ 173 h 726"/>
              <a:gd name="T16" fmla="*/ 471 w 622"/>
              <a:gd name="T17" fmla="*/ 182 h 726"/>
              <a:gd name="T18" fmla="*/ 486 w 622"/>
              <a:gd name="T19" fmla="*/ 204 h 726"/>
              <a:gd name="T20" fmla="*/ 499 w 622"/>
              <a:gd name="T21" fmla="*/ 216 h 726"/>
              <a:gd name="T22" fmla="*/ 544 w 622"/>
              <a:gd name="T23" fmla="*/ 212 h 726"/>
              <a:gd name="T24" fmla="*/ 557 w 622"/>
              <a:gd name="T25" fmla="*/ 230 h 726"/>
              <a:gd name="T26" fmla="*/ 563 w 622"/>
              <a:gd name="T27" fmla="*/ 267 h 726"/>
              <a:gd name="T28" fmla="*/ 553 w 622"/>
              <a:gd name="T29" fmla="*/ 294 h 726"/>
              <a:gd name="T30" fmla="*/ 558 w 622"/>
              <a:gd name="T31" fmla="*/ 312 h 726"/>
              <a:gd name="T32" fmla="*/ 583 w 622"/>
              <a:gd name="T33" fmla="*/ 326 h 726"/>
              <a:gd name="T34" fmla="*/ 572 w 622"/>
              <a:gd name="T35" fmla="*/ 339 h 726"/>
              <a:gd name="T36" fmla="*/ 572 w 622"/>
              <a:gd name="T37" fmla="*/ 350 h 726"/>
              <a:gd name="T38" fmla="*/ 562 w 622"/>
              <a:gd name="T39" fmla="*/ 369 h 726"/>
              <a:gd name="T40" fmla="*/ 556 w 622"/>
              <a:gd name="T41" fmla="*/ 379 h 726"/>
              <a:gd name="T42" fmla="*/ 572 w 622"/>
              <a:gd name="T43" fmla="*/ 393 h 726"/>
              <a:gd name="T44" fmla="*/ 592 w 622"/>
              <a:gd name="T45" fmla="*/ 402 h 726"/>
              <a:gd name="T46" fmla="*/ 601 w 622"/>
              <a:gd name="T47" fmla="*/ 418 h 726"/>
              <a:gd name="T48" fmla="*/ 621 w 622"/>
              <a:gd name="T49" fmla="*/ 438 h 726"/>
              <a:gd name="T50" fmla="*/ 615 w 622"/>
              <a:gd name="T51" fmla="*/ 469 h 726"/>
              <a:gd name="T52" fmla="*/ 605 w 622"/>
              <a:gd name="T53" fmla="*/ 500 h 726"/>
              <a:gd name="T54" fmla="*/ 581 w 622"/>
              <a:gd name="T55" fmla="*/ 514 h 726"/>
              <a:gd name="T56" fmla="*/ 581 w 622"/>
              <a:gd name="T57" fmla="*/ 533 h 726"/>
              <a:gd name="T58" fmla="*/ 563 w 622"/>
              <a:gd name="T59" fmla="*/ 539 h 726"/>
              <a:gd name="T60" fmla="*/ 537 w 622"/>
              <a:gd name="T61" fmla="*/ 556 h 726"/>
              <a:gd name="T62" fmla="*/ 506 w 622"/>
              <a:gd name="T63" fmla="*/ 565 h 726"/>
              <a:gd name="T64" fmla="*/ 492 w 622"/>
              <a:gd name="T65" fmla="*/ 574 h 726"/>
              <a:gd name="T66" fmla="*/ 475 w 622"/>
              <a:gd name="T67" fmla="*/ 610 h 726"/>
              <a:gd name="T68" fmla="*/ 496 w 622"/>
              <a:gd name="T69" fmla="*/ 629 h 726"/>
              <a:gd name="T70" fmla="*/ 500 w 622"/>
              <a:gd name="T71" fmla="*/ 651 h 726"/>
              <a:gd name="T72" fmla="*/ 477 w 622"/>
              <a:gd name="T73" fmla="*/ 658 h 726"/>
              <a:gd name="T74" fmla="*/ 465 w 622"/>
              <a:gd name="T75" fmla="*/ 671 h 726"/>
              <a:gd name="T76" fmla="*/ 436 w 622"/>
              <a:gd name="T77" fmla="*/ 667 h 726"/>
              <a:gd name="T78" fmla="*/ 396 w 622"/>
              <a:gd name="T79" fmla="*/ 665 h 726"/>
              <a:gd name="T80" fmla="*/ 390 w 622"/>
              <a:gd name="T81" fmla="*/ 677 h 726"/>
              <a:gd name="T82" fmla="*/ 373 w 622"/>
              <a:gd name="T83" fmla="*/ 688 h 726"/>
              <a:gd name="T84" fmla="*/ 360 w 622"/>
              <a:gd name="T85" fmla="*/ 702 h 726"/>
              <a:gd name="T86" fmla="*/ 343 w 622"/>
              <a:gd name="T87" fmla="*/ 677 h 726"/>
              <a:gd name="T88" fmla="*/ 326 w 622"/>
              <a:gd name="T89" fmla="*/ 676 h 726"/>
              <a:gd name="T90" fmla="*/ 296 w 622"/>
              <a:gd name="T91" fmla="*/ 659 h 726"/>
              <a:gd name="T92" fmla="*/ 282 w 622"/>
              <a:gd name="T93" fmla="*/ 679 h 726"/>
              <a:gd name="T94" fmla="*/ 279 w 622"/>
              <a:gd name="T95" fmla="*/ 703 h 726"/>
              <a:gd name="T96" fmla="*/ 248 w 622"/>
              <a:gd name="T97" fmla="*/ 726 h 726"/>
              <a:gd name="T98" fmla="*/ 224 w 622"/>
              <a:gd name="T99" fmla="*/ 719 h 726"/>
              <a:gd name="T100" fmla="*/ 220 w 622"/>
              <a:gd name="T101" fmla="*/ 708 h 726"/>
              <a:gd name="T102" fmla="*/ 185 w 622"/>
              <a:gd name="T103" fmla="*/ 706 h 726"/>
              <a:gd name="T104" fmla="*/ 160 w 622"/>
              <a:gd name="T105" fmla="*/ 704 h 726"/>
              <a:gd name="T106" fmla="*/ 145 w 622"/>
              <a:gd name="T107" fmla="*/ 705 h 726"/>
              <a:gd name="T108" fmla="*/ 127 w 622"/>
              <a:gd name="T109" fmla="*/ 713 h 726"/>
              <a:gd name="T110" fmla="*/ 108 w 622"/>
              <a:gd name="T111" fmla="*/ 704 h 726"/>
              <a:gd name="T112" fmla="*/ 86 w 622"/>
              <a:gd name="T113" fmla="*/ 690 h 726"/>
              <a:gd name="T114" fmla="*/ 62 w 622"/>
              <a:gd name="T115" fmla="*/ 706 h 726"/>
              <a:gd name="T116" fmla="*/ 22 w 622"/>
              <a:gd name="T117" fmla="*/ 711 h 726"/>
              <a:gd name="T118" fmla="*/ 1 w 622"/>
              <a:gd name="T119" fmla="*/ 70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2" h="726">
                <a:moveTo>
                  <a:pt x="363" y="0"/>
                </a:moveTo>
                <a:lnTo>
                  <a:pt x="364" y="1"/>
                </a:lnTo>
                <a:lnTo>
                  <a:pt x="365" y="1"/>
                </a:lnTo>
                <a:lnTo>
                  <a:pt x="366" y="2"/>
                </a:lnTo>
                <a:lnTo>
                  <a:pt x="366" y="2"/>
                </a:lnTo>
                <a:lnTo>
                  <a:pt x="369" y="5"/>
                </a:lnTo>
                <a:lnTo>
                  <a:pt x="370" y="6"/>
                </a:lnTo>
                <a:lnTo>
                  <a:pt x="372" y="7"/>
                </a:lnTo>
                <a:lnTo>
                  <a:pt x="375" y="9"/>
                </a:lnTo>
                <a:lnTo>
                  <a:pt x="376" y="10"/>
                </a:lnTo>
                <a:lnTo>
                  <a:pt x="377" y="11"/>
                </a:lnTo>
                <a:lnTo>
                  <a:pt x="378" y="13"/>
                </a:lnTo>
                <a:lnTo>
                  <a:pt x="378" y="13"/>
                </a:lnTo>
                <a:lnTo>
                  <a:pt x="379" y="14"/>
                </a:lnTo>
                <a:lnTo>
                  <a:pt x="380" y="14"/>
                </a:lnTo>
                <a:lnTo>
                  <a:pt x="381" y="15"/>
                </a:lnTo>
                <a:lnTo>
                  <a:pt x="382" y="15"/>
                </a:lnTo>
                <a:lnTo>
                  <a:pt x="382" y="15"/>
                </a:lnTo>
                <a:lnTo>
                  <a:pt x="383" y="14"/>
                </a:lnTo>
                <a:lnTo>
                  <a:pt x="384" y="14"/>
                </a:lnTo>
                <a:lnTo>
                  <a:pt x="384" y="14"/>
                </a:lnTo>
                <a:lnTo>
                  <a:pt x="386" y="13"/>
                </a:lnTo>
                <a:lnTo>
                  <a:pt x="387" y="12"/>
                </a:lnTo>
                <a:lnTo>
                  <a:pt x="388" y="11"/>
                </a:lnTo>
                <a:lnTo>
                  <a:pt x="389" y="11"/>
                </a:lnTo>
                <a:lnTo>
                  <a:pt x="390" y="11"/>
                </a:lnTo>
                <a:lnTo>
                  <a:pt x="391" y="11"/>
                </a:lnTo>
                <a:lnTo>
                  <a:pt x="392" y="11"/>
                </a:lnTo>
                <a:lnTo>
                  <a:pt x="396" y="12"/>
                </a:lnTo>
                <a:lnTo>
                  <a:pt x="397" y="12"/>
                </a:lnTo>
                <a:lnTo>
                  <a:pt x="398" y="12"/>
                </a:lnTo>
                <a:lnTo>
                  <a:pt x="399" y="13"/>
                </a:lnTo>
                <a:lnTo>
                  <a:pt x="400" y="13"/>
                </a:lnTo>
                <a:lnTo>
                  <a:pt x="401" y="14"/>
                </a:lnTo>
                <a:lnTo>
                  <a:pt x="402" y="16"/>
                </a:lnTo>
                <a:lnTo>
                  <a:pt x="406" y="20"/>
                </a:lnTo>
                <a:lnTo>
                  <a:pt x="412" y="27"/>
                </a:lnTo>
                <a:lnTo>
                  <a:pt x="415" y="30"/>
                </a:lnTo>
                <a:lnTo>
                  <a:pt x="416" y="30"/>
                </a:lnTo>
                <a:lnTo>
                  <a:pt x="416" y="31"/>
                </a:lnTo>
                <a:lnTo>
                  <a:pt x="417" y="32"/>
                </a:lnTo>
                <a:lnTo>
                  <a:pt x="419" y="32"/>
                </a:lnTo>
                <a:lnTo>
                  <a:pt x="420" y="33"/>
                </a:lnTo>
                <a:lnTo>
                  <a:pt x="423" y="34"/>
                </a:lnTo>
                <a:lnTo>
                  <a:pt x="424" y="34"/>
                </a:lnTo>
                <a:lnTo>
                  <a:pt x="425" y="35"/>
                </a:lnTo>
                <a:lnTo>
                  <a:pt x="427" y="36"/>
                </a:lnTo>
                <a:lnTo>
                  <a:pt x="429" y="38"/>
                </a:lnTo>
                <a:lnTo>
                  <a:pt x="432" y="40"/>
                </a:lnTo>
                <a:lnTo>
                  <a:pt x="433" y="41"/>
                </a:lnTo>
                <a:lnTo>
                  <a:pt x="434" y="42"/>
                </a:lnTo>
                <a:lnTo>
                  <a:pt x="435" y="43"/>
                </a:lnTo>
                <a:lnTo>
                  <a:pt x="436" y="45"/>
                </a:lnTo>
                <a:lnTo>
                  <a:pt x="437" y="46"/>
                </a:lnTo>
                <a:lnTo>
                  <a:pt x="439" y="50"/>
                </a:lnTo>
                <a:lnTo>
                  <a:pt x="440" y="52"/>
                </a:lnTo>
                <a:lnTo>
                  <a:pt x="441" y="53"/>
                </a:lnTo>
                <a:lnTo>
                  <a:pt x="442" y="53"/>
                </a:lnTo>
                <a:lnTo>
                  <a:pt x="443" y="55"/>
                </a:lnTo>
                <a:lnTo>
                  <a:pt x="444" y="55"/>
                </a:lnTo>
                <a:lnTo>
                  <a:pt x="445" y="56"/>
                </a:lnTo>
                <a:lnTo>
                  <a:pt x="446" y="57"/>
                </a:lnTo>
                <a:lnTo>
                  <a:pt x="448" y="58"/>
                </a:lnTo>
                <a:lnTo>
                  <a:pt x="451" y="59"/>
                </a:lnTo>
                <a:lnTo>
                  <a:pt x="457" y="62"/>
                </a:lnTo>
                <a:lnTo>
                  <a:pt x="458" y="62"/>
                </a:lnTo>
                <a:lnTo>
                  <a:pt x="460" y="63"/>
                </a:lnTo>
                <a:lnTo>
                  <a:pt x="459" y="64"/>
                </a:lnTo>
                <a:lnTo>
                  <a:pt x="457" y="66"/>
                </a:lnTo>
                <a:lnTo>
                  <a:pt x="454" y="69"/>
                </a:lnTo>
                <a:lnTo>
                  <a:pt x="452" y="71"/>
                </a:lnTo>
                <a:lnTo>
                  <a:pt x="451" y="72"/>
                </a:lnTo>
                <a:lnTo>
                  <a:pt x="450" y="73"/>
                </a:lnTo>
                <a:lnTo>
                  <a:pt x="450" y="74"/>
                </a:lnTo>
                <a:lnTo>
                  <a:pt x="450" y="75"/>
                </a:lnTo>
                <a:lnTo>
                  <a:pt x="449" y="76"/>
                </a:lnTo>
                <a:lnTo>
                  <a:pt x="449" y="77"/>
                </a:lnTo>
                <a:lnTo>
                  <a:pt x="449" y="78"/>
                </a:lnTo>
                <a:lnTo>
                  <a:pt x="450" y="79"/>
                </a:lnTo>
                <a:lnTo>
                  <a:pt x="450" y="80"/>
                </a:lnTo>
                <a:lnTo>
                  <a:pt x="452" y="83"/>
                </a:lnTo>
                <a:lnTo>
                  <a:pt x="453" y="85"/>
                </a:lnTo>
                <a:lnTo>
                  <a:pt x="453" y="87"/>
                </a:lnTo>
                <a:lnTo>
                  <a:pt x="454" y="90"/>
                </a:lnTo>
                <a:lnTo>
                  <a:pt x="455" y="93"/>
                </a:lnTo>
                <a:lnTo>
                  <a:pt x="456" y="94"/>
                </a:lnTo>
                <a:lnTo>
                  <a:pt x="456" y="95"/>
                </a:lnTo>
                <a:lnTo>
                  <a:pt x="456" y="96"/>
                </a:lnTo>
                <a:lnTo>
                  <a:pt x="456" y="99"/>
                </a:lnTo>
                <a:lnTo>
                  <a:pt x="456" y="105"/>
                </a:lnTo>
                <a:lnTo>
                  <a:pt x="456" y="107"/>
                </a:lnTo>
                <a:lnTo>
                  <a:pt x="456" y="109"/>
                </a:lnTo>
                <a:lnTo>
                  <a:pt x="456" y="110"/>
                </a:lnTo>
                <a:lnTo>
                  <a:pt x="457" y="111"/>
                </a:lnTo>
                <a:lnTo>
                  <a:pt x="458" y="112"/>
                </a:lnTo>
                <a:lnTo>
                  <a:pt x="459" y="114"/>
                </a:lnTo>
                <a:lnTo>
                  <a:pt x="460" y="115"/>
                </a:lnTo>
                <a:lnTo>
                  <a:pt x="460" y="117"/>
                </a:lnTo>
                <a:lnTo>
                  <a:pt x="461" y="118"/>
                </a:lnTo>
                <a:lnTo>
                  <a:pt x="462" y="119"/>
                </a:lnTo>
                <a:lnTo>
                  <a:pt x="463" y="125"/>
                </a:lnTo>
                <a:lnTo>
                  <a:pt x="463" y="127"/>
                </a:lnTo>
                <a:lnTo>
                  <a:pt x="463" y="128"/>
                </a:lnTo>
                <a:lnTo>
                  <a:pt x="463" y="130"/>
                </a:lnTo>
                <a:lnTo>
                  <a:pt x="463" y="132"/>
                </a:lnTo>
                <a:lnTo>
                  <a:pt x="463" y="134"/>
                </a:lnTo>
                <a:lnTo>
                  <a:pt x="462" y="136"/>
                </a:lnTo>
                <a:lnTo>
                  <a:pt x="462" y="137"/>
                </a:lnTo>
                <a:lnTo>
                  <a:pt x="461" y="138"/>
                </a:lnTo>
                <a:lnTo>
                  <a:pt x="459" y="142"/>
                </a:lnTo>
                <a:lnTo>
                  <a:pt x="458" y="143"/>
                </a:lnTo>
                <a:lnTo>
                  <a:pt x="458" y="144"/>
                </a:lnTo>
                <a:lnTo>
                  <a:pt x="456" y="148"/>
                </a:lnTo>
                <a:lnTo>
                  <a:pt x="456" y="149"/>
                </a:lnTo>
                <a:lnTo>
                  <a:pt x="455" y="150"/>
                </a:lnTo>
                <a:lnTo>
                  <a:pt x="455" y="150"/>
                </a:lnTo>
                <a:lnTo>
                  <a:pt x="454" y="151"/>
                </a:lnTo>
                <a:lnTo>
                  <a:pt x="453" y="152"/>
                </a:lnTo>
                <a:lnTo>
                  <a:pt x="450" y="153"/>
                </a:lnTo>
                <a:lnTo>
                  <a:pt x="449" y="154"/>
                </a:lnTo>
                <a:lnTo>
                  <a:pt x="448" y="154"/>
                </a:lnTo>
                <a:lnTo>
                  <a:pt x="448" y="155"/>
                </a:lnTo>
                <a:lnTo>
                  <a:pt x="447" y="156"/>
                </a:lnTo>
                <a:lnTo>
                  <a:pt x="446" y="157"/>
                </a:lnTo>
                <a:lnTo>
                  <a:pt x="446" y="158"/>
                </a:lnTo>
                <a:lnTo>
                  <a:pt x="446" y="159"/>
                </a:lnTo>
                <a:lnTo>
                  <a:pt x="446" y="160"/>
                </a:lnTo>
                <a:lnTo>
                  <a:pt x="446" y="161"/>
                </a:lnTo>
                <a:lnTo>
                  <a:pt x="446" y="162"/>
                </a:lnTo>
                <a:lnTo>
                  <a:pt x="447" y="163"/>
                </a:lnTo>
                <a:lnTo>
                  <a:pt x="447" y="164"/>
                </a:lnTo>
                <a:lnTo>
                  <a:pt x="449" y="167"/>
                </a:lnTo>
                <a:lnTo>
                  <a:pt x="450" y="168"/>
                </a:lnTo>
                <a:lnTo>
                  <a:pt x="450" y="169"/>
                </a:lnTo>
                <a:lnTo>
                  <a:pt x="451" y="171"/>
                </a:lnTo>
                <a:lnTo>
                  <a:pt x="451" y="173"/>
                </a:lnTo>
                <a:lnTo>
                  <a:pt x="452" y="174"/>
                </a:lnTo>
                <a:lnTo>
                  <a:pt x="452" y="175"/>
                </a:lnTo>
                <a:lnTo>
                  <a:pt x="453" y="176"/>
                </a:lnTo>
                <a:lnTo>
                  <a:pt x="454" y="177"/>
                </a:lnTo>
                <a:lnTo>
                  <a:pt x="455" y="177"/>
                </a:lnTo>
                <a:lnTo>
                  <a:pt x="456" y="178"/>
                </a:lnTo>
                <a:lnTo>
                  <a:pt x="457" y="179"/>
                </a:lnTo>
                <a:lnTo>
                  <a:pt x="458" y="179"/>
                </a:lnTo>
                <a:lnTo>
                  <a:pt x="459" y="180"/>
                </a:lnTo>
                <a:lnTo>
                  <a:pt x="460" y="180"/>
                </a:lnTo>
                <a:lnTo>
                  <a:pt x="461" y="180"/>
                </a:lnTo>
                <a:lnTo>
                  <a:pt x="462" y="181"/>
                </a:lnTo>
                <a:lnTo>
                  <a:pt x="463" y="181"/>
                </a:lnTo>
                <a:lnTo>
                  <a:pt x="467" y="181"/>
                </a:lnTo>
                <a:lnTo>
                  <a:pt x="468" y="181"/>
                </a:lnTo>
                <a:lnTo>
                  <a:pt x="469" y="182"/>
                </a:lnTo>
                <a:lnTo>
                  <a:pt x="471" y="182"/>
                </a:lnTo>
                <a:lnTo>
                  <a:pt x="472" y="183"/>
                </a:lnTo>
                <a:lnTo>
                  <a:pt x="473" y="184"/>
                </a:lnTo>
                <a:lnTo>
                  <a:pt x="474" y="184"/>
                </a:lnTo>
                <a:lnTo>
                  <a:pt x="475" y="185"/>
                </a:lnTo>
                <a:lnTo>
                  <a:pt x="476" y="187"/>
                </a:lnTo>
                <a:lnTo>
                  <a:pt x="477" y="188"/>
                </a:lnTo>
                <a:lnTo>
                  <a:pt x="478" y="189"/>
                </a:lnTo>
                <a:lnTo>
                  <a:pt x="480" y="191"/>
                </a:lnTo>
                <a:lnTo>
                  <a:pt x="482" y="192"/>
                </a:lnTo>
                <a:lnTo>
                  <a:pt x="484" y="194"/>
                </a:lnTo>
                <a:lnTo>
                  <a:pt x="484" y="195"/>
                </a:lnTo>
                <a:lnTo>
                  <a:pt x="485" y="196"/>
                </a:lnTo>
                <a:lnTo>
                  <a:pt x="486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202"/>
                </a:lnTo>
                <a:lnTo>
                  <a:pt x="486" y="204"/>
                </a:lnTo>
                <a:lnTo>
                  <a:pt x="486" y="205"/>
                </a:lnTo>
                <a:lnTo>
                  <a:pt x="487" y="207"/>
                </a:lnTo>
                <a:lnTo>
                  <a:pt x="487" y="208"/>
                </a:lnTo>
                <a:lnTo>
                  <a:pt x="488" y="209"/>
                </a:lnTo>
                <a:lnTo>
                  <a:pt x="488" y="210"/>
                </a:lnTo>
                <a:lnTo>
                  <a:pt x="488" y="211"/>
                </a:lnTo>
                <a:lnTo>
                  <a:pt x="489" y="211"/>
                </a:lnTo>
                <a:lnTo>
                  <a:pt x="490" y="212"/>
                </a:lnTo>
                <a:lnTo>
                  <a:pt x="491" y="213"/>
                </a:lnTo>
                <a:lnTo>
                  <a:pt x="492" y="214"/>
                </a:lnTo>
                <a:lnTo>
                  <a:pt x="493" y="214"/>
                </a:lnTo>
                <a:lnTo>
                  <a:pt x="494" y="215"/>
                </a:lnTo>
                <a:lnTo>
                  <a:pt x="495" y="215"/>
                </a:lnTo>
                <a:lnTo>
                  <a:pt x="496" y="216"/>
                </a:lnTo>
                <a:lnTo>
                  <a:pt x="497" y="216"/>
                </a:lnTo>
                <a:lnTo>
                  <a:pt x="498" y="216"/>
                </a:lnTo>
                <a:lnTo>
                  <a:pt x="499" y="216"/>
                </a:lnTo>
                <a:lnTo>
                  <a:pt x="500" y="216"/>
                </a:lnTo>
                <a:lnTo>
                  <a:pt x="507" y="215"/>
                </a:lnTo>
                <a:lnTo>
                  <a:pt x="508" y="215"/>
                </a:lnTo>
                <a:lnTo>
                  <a:pt x="510" y="215"/>
                </a:lnTo>
                <a:lnTo>
                  <a:pt x="516" y="216"/>
                </a:lnTo>
                <a:lnTo>
                  <a:pt x="519" y="216"/>
                </a:lnTo>
                <a:lnTo>
                  <a:pt x="524" y="217"/>
                </a:lnTo>
                <a:lnTo>
                  <a:pt x="525" y="217"/>
                </a:lnTo>
                <a:lnTo>
                  <a:pt x="527" y="217"/>
                </a:lnTo>
                <a:lnTo>
                  <a:pt x="528" y="217"/>
                </a:lnTo>
                <a:lnTo>
                  <a:pt x="530" y="216"/>
                </a:lnTo>
                <a:lnTo>
                  <a:pt x="535" y="215"/>
                </a:lnTo>
                <a:lnTo>
                  <a:pt x="538" y="213"/>
                </a:lnTo>
                <a:lnTo>
                  <a:pt x="540" y="213"/>
                </a:lnTo>
                <a:lnTo>
                  <a:pt x="541" y="212"/>
                </a:lnTo>
                <a:lnTo>
                  <a:pt x="543" y="212"/>
                </a:lnTo>
                <a:lnTo>
                  <a:pt x="544" y="212"/>
                </a:lnTo>
                <a:lnTo>
                  <a:pt x="545" y="212"/>
                </a:lnTo>
                <a:lnTo>
                  <a:pt x="545" y="212"/>
                </a:lnTo>
                <a:lnTo>
                  <a:pt x="546" y="212"/>
                </a:lnTo>
                <a:lnTo>
                  <a:pt x="547" y="213"/>
                </a:lnTo>
                <a:lnTo>
                  <a:pt x="548" y="213"/>
                </a:lnTo>
                <a:lnTo>
                  <a:pt x="550" y="215"/>
                </a:lnTo>
                <a:lnTo>
                  <a:pt x="551" y="216"/>
                </a:lnTo>
                <a:lnTo>
                  <a:pt x="553" y="217"/>
                </a:lnTo>
                <a:lnTo>
                  <a:pt x="553" y="218"/>
                </a:lnTo>
                <a:lnTo>
                  <a:pt x="554" y="219"/>
                </a:lnTo>
                <a:lnTo>
                  <a:pt x="555" y="220"/>
                </a:lnTo>
                <a:lnTo>
                  <a:pt x="555" y="221"/>
                </a:lnTo>
                <a:lnTo>
                  <a:pt x="556" y="222"/>
                </a:lnTo>
                <a:lnTo>
                  <a:pt x="556" y="224"/>
                </a:lnTo>
                <a:lnTo>
                  <a:pt x="557" y="225"/>
                </a:lnTo>
                <a:lnTo>
                  <a:pt x="557" y="227"/>
                </a:lnTo>
                <a:lnTo>
                  <a:pt x="557" y="230"/>
                </a:lnTo>
                <a:lnTo>
                  <a:pt x="557" y="234"/>
                </a:lnTo>
                <a:lnTo>
                  <a:pt x="557" y="237"/>
                </a:lnTo>
                <a:lnTo>
                  <a:pt x="557" y="239"/>
                </a:lnTo>
                <a:lnTo>
                  <a:pt x="556" y="243"/>
                </a:lnTo>
                <a:lnTo>
                  <a:pt x="556" y="244"/>
                </a:lnTo>
                <a:lnTo>
                  <a:pt x="556" y="245"/>
                </a:lnTo>
                <a:lnTo>
                  <a:pt x="556" y="248"/>
                </a:lnTo>
                <a:lnTo>
                  <a:pt x="556" y="250"/>
                </a:lnTo>
                <a:lnTo>
                  <a:pt x="556" y="252"/>
                </a:lnTo>
                <a:lnTo>
                  <a:pt x="557" y="254"/>
                </a:lnTo>
                <a:lnTo>
                  <a:pt x="557" y="255"/>
                </a:lnTo>
                <a:lnTo>
                  <a:pt x="557" y="256"/>
                </a:lnTo>
                <a:lnTo>
                  <a:pt x="558" y="258"/>
                </a:lnTo>
                <a:lnTo>
                  <a:pt x="559" y="260"/>
                </a:lnTo>
                <a:lnTo>
                  <a:pt x="561" y="263"/>
                </a:lnTo>
                <a:lnTo>
                  <a:pt x="562" y="265"/>
                </a:lnTo>
                <a:lnTo>
                  <a:pt x="563" y="267"/>
                </a:lnTo>
                <a:lnTo>
                  <a:pt x="563" y="268"/>
                </a:lnTo>
                <a:lnTo>
                  <a:pt x="564" y="271"/>
                </a:lnTo>
                <a:lnTo>
                  <a:pt x="564" y="271"/>
                </a:lnTo>
                <a:lnTo>
                  <a:pt x="564" y="272"/>
                </a:lnTo>
                <a:lnTo>
                  <a:pt x="564" y="273"/>
                </a:lnTo>
                <a:lnTo>
                  <a:pt x="564" y="275"/>
                </a:lnTo>
                <a:lnTo>
                  <a:pt x="564" y="276"/>
                </a:lnTo>
                <a:lnTo>
                  <a:pt x="564" y="277"/>
                </a:lnTo>
                <a:lnTo>
                  <a:pt x="563" y="279"/>
                </a:lnTo>
                <a:lnTo>
                  <a:pt x="562" y="281"/>
                </a:lnTo>
                <a:lnTo>
                  <a:pt x="562" y="283"/>
                </a:lnTo>
                <a:lnTo>
                  <a:pt x="561" y="284"/>
                </a:lnTo>
                <a:lnTo>
                  <a:pt x="560" y="286"/>
                </a:lnTo>
                <a:lnTo>
                  <a:pt x="558" y="289"/>
                </a:lnTo>
                <a:lnTo>
                  <a:pt x="557" y="290"/>
                </a:lnTo>
                <a:lnTo>
                  <a:pt x="555" y="292"/>
                </a:lnTo>
                <a:lnTo>
                  <a:pt x="553" y="294"/>
                </a:lnTo>
                <a:lnTo>
                  <a:pt x="552" y="296"/>
                </a:lnTo>
                <a:lnTo>
                  <a:pt x="551" y="297"/>
                </a:lnTo>
                <a:lnTo>
                  <a:pt x="551" y="298"/>
                </a:lnTo>
                <a:lnTo>
                  <a:pt x="551" y="299"/>
                </a:lnTo>
                <a:lnTo>
                  <a:pt x="551" y="299"/>
                </a:lnTo>
                <a:lnTo>
                  <a:pt x="552" y="301"/>
                </a:lnTo>
                <a:lnTo>
                  <a:pt x="552" y="303"/>
                </a:lnTo>
                <a:lnTo>
                  <a:pt x="552" y="303"/>
                </a:lnTo>
                <a:lnTo>
                  <a:pt x="552" y="304"/>
                </a:lnTo>
                <a:lnTo>
                  <a:pt x="550" y="308"/>
                </a:lnTo>
                <a:lnTo>
                  <a:pt x="550" y="308"/>
                </a:lnTo>
                <a:lnTo>
                  <a:pt x="550" y="309"/>
                </a:lnTo>
                <a:lnTo>
                  <a:pt x="551" y="309"/>
                </a:lnTo>
                <a:lnTo>
                  <a:pt x="551" y="309"/>
                </a:lnTo>
                <a:lnTo>
                  <a:pt x="552" y="310"/>
                </a:lnTo>
                <a:lnTo>
                  <a:pt x="553" y="310"/>
                </a:lnTo>
                <a:lnTo>
                  <a:pt x="558" y="312"/>
                </a:lnTo>
                <a:lnTo>
                  <a:pt x="563" y="313"/>
                </a:lnTo>
                <a:lnTo>
                  <a:pt x="564" y="314"/>
                </a:lnTo>
                <a:lnTo>
                  <a:pt x="566" y="315"/>
                </a:lnTo>
                <a:lnTo>
                  <a:pt x="569" y="315"/>
                </a:lnTo>
                <a:lnTo>
                  <a:pt x="571" y="315"/>
                </a:lnTo>
                <a:lnTo>
                  <a:pt x="572" y="316"/>
                </a:lnTo>
                <a:lnTo>
                  <a:pt x="573" y="316"/>
                </a:lnTo>
                <a:lnTo>
                  <a:pt x="574" y="317"/>
                </a:lnTo>
                <a:lnTo>
                  <a:pt x="578" y="319"/>
                </a:lnTo>
                <a:lnTo>
                  <a:pt x="579" y="320"/>
                </a:lnTo>
                <a:lnTo>
                  <a:pt x="581" y="322"/>
                </a:lnTo>
                <a:lnTo>
                  <a:pt x="581" y="322"/>
                </a:lnTo>
                <a:lnTo>
                  <a:pt x="582" y="323"/>
                </a:lnTo>
                <a:lnTo>
                  <a:pt x="582" y="324"/>
                </a:lnTo>
                <a:lnTo>
                  <a:pt x="583" y="324"/>
                </a:lnTo>
                <a:lnTo>
                  <a:pt x="583" y="325"/>
                </a:lnTo>
                <a:lnTo>
                  <a:pt x="583" y="326"/>
                </a:lnTo>
                <a:lnTo>
                  <a:pt x="583" y="327"/>
                </a:lnTo>
                <a:lnTo>
                  <a:pt x="584" y="327"/>
                </a:lnTo>
                <a:lnTo>
                  <a:pt x="583" y="329"/>
                </a:lnTo>
                <a:lnTo>
                  <a:pt x="583" y="331"/>
                </a:lnTo>
                <a:lnTo>
                  <a:pt x="583" y="333"/>
                </a:lnTo>
                <a:lnTo>
                  <a:pt x="582" y="333"/>
                </a:lnTo>
                <a:lnTo>
                  <a:pt x="582" y="334"/>
                </a:lnTo>
                <a:lnTo>
                  <a:pt x="581" y="334"/>
                </a:lnTo>
                <a:lnTo>
                  <a:pt x="581" y="335"/>
                </a:lnTo>
                <a:lnTo>
                  <a:pt x="580" y="335"/>
                </a:lnTo>
                <a:lnTo>
                  <a:pt x="579" y="336"/>
                </a:lnTo>
                <a:lnTo>
                  <a:pt x="578" y="336"/>
                </a:lnTo>
                <a:lnTo>
                  <a:pt x="577" y="337"/>
                </a:lnTo>
                <a:lnTo>
                  <a:pt x="575" y="337"/>
                </a:lnTo>
                <a:lnTo>
                  <a:pt x="573" y="338"/>
                </a:lnTo>
                <a:lnTo>
                  <a:pt x="572" y="338"/>
                </a:lnTo>
                <a:lnTo>
                  <a:pt x="572" y="339"/>
                </a:lnTo>
                <a:lnTo>
                  <a:pt x="571" y="339"/>
                </a:lnTo>
                <a:lnTo>
                  <a:pt x="571" y="340"/>
                </a:lnTo>
                <a:lnTo>
                  <a:pt x="570" y="340"/>
                </a:lnTo>
                <a:lnTo>
                  <a:pt x="570" y="341"/>
                </a:lnTo>
                <a:lnTo>
                  <a:pt x="570" y="341"/>
                </a:lnTo>
                <a:lnTo>
                  <a:pt x="570" y="342"/>
                </a:lnTo>
                <a:lnTo>
                  <a:pt x="570" y="342"/>
                </a:lnTo>
                <a:lnTo>
                  <a:pt x="571" y="343"/>
                </a:lnTo>
                <a:lnTo>
                  <a:pt x="571" y="344"/>
                </a:lnTo>
                <a:lnTo>
                  <a:pt x="573" y="345"/>
                </a:lnTo>
                <a:lnTo>
                  <a:pt x="573" y="346"/>
                </a:lnTo>
                <a:lnTo>
                  <a:pt x="573" y="346"/>
                </a:lnTo>
                <a:lnTo>
                  <a:pt x="574" y="347"/>
                </a:lnTo>
                <a:lnTo>
                  <a:pt x="574" y="347"/>
                </a:lnTo>
                <a:lnTo>
                  <a:pt x="573" y="348"/>
                </a:lnTo>
                <a:lnTo>
                  <a:pt x="572" y="350"/>
                </a:lnTo>
                <a:lnTo>
                  <a:pt x="572" y="350"/>
                </a:lnTo>
                <a:lnTo>
                  <a:pt x="571" y="351"/>
                </a:lnTo>
                <a:lnTo>
                  <a:pt x="571" y="353"/>
                </a:lnTo>
                <a:lnTo>
                  <a:pt x="571" y="357"/>
                </a:lnTo>
                <a:lnTo>
                  <a:pt x="570" y="358"/>
                </a:lnTo>
                <a:lnTo>
                  <a:pt x="570" y="359"/>
                </a:lnTo>
                <a:lnTo>
                  <a:pt x="570" y="360"/>
                </a:lnTo>
                <a:lnTo>
                  <a:pt x="569" y="361"/>
                </a:lnTo>
                <a:lnTo>
                  <a:pt x="569" y="362"/>
                </a:lnTo>
                <a:lnTo>
                  <a:pt x="568" y="362"/>
                </a:lnTo>
                <a:lnTo>
                  <a:pt x="567" y="363"/>
                </a:lnTo>
                <a:lnTo>
                  <a:pt x="566" y="364"/>
                </a:lnTo>
                <a:lnTo>
                  <a:pt x="563" y="366"/>
                </a:lnTo>
                <a:lnTo>
                  <a:pt x="562" y="367"/>
                </a:lnTo>
                <a:lnTo>
                  <a:pt x="562" y="368"/>
                </a:lnTo>
                <a:lnTo>
                  <a:pt x="562" y="368"/>
                </a:lnTo>
                <a:lnTo>
                  <a:pt x="562" y="369"/>
                </a:lnTo>
                <a:lnTo>
                  <a:pt x="562" y="369"/>
                </a:lnTo>
                <a:lnTo>
                  <a:pt x="562" y="369"/>
                </a:lnTo>
                <a:lnTo>
                  <a:pt x="562" y="370"/>
                </a:lnTo>
                <a:lnTo>
                  <a:pt x="562" y="370"/>
                </a:lnTo>
                <a:lnTo>
                  <a:pt x="563" y="372"/>
                </a:lnTo>
                <a:lnTo>
                  <a:pt x="564" y="372"/>
                </a:lnTo>
                <a:lnTo>
                  <a:pt x="564" y="373"/>
                </a:lnTo>
                <a:lnTo>
                  <a:pt x="564" y="373"/>
                </a:lnTo>
                <a:lnTo>
                  <a:pt x="564" y="373"/>
                </a:lnTo>
                <a:lnTo>
                  <a:pt x="563" y="374"/>
                </a:lnTo>
                <a:lnTo>
                  <a:pt x="563" y="374"/>
                </a:lnTo>
                <a:lnTo>
                  <a:pt x="561" y="375"/>
                </a:lnTo>
                <a:lnTo>
                  <a:pt x="560" y="376"/>
                </a:lnTo>
                <a:lnTo>
                  <a:pt x="559" y="376"/>
                </a:lnTo>
                <a:lnTo>
                  <a:pt x="558" y="377"/>
                </a:lnTo>
                <a:lnTo>
                  <a:pt x="557" y="377"/>
                </a:lnTo>
                <a:lnTo>
                  <a:pt x="557" y="378"/>
                </a:lnTo>
                <a:lnTo>
                  <a:pt x="556" y="379"/>
                </a:lnTo>
                <a:lnTo>
                  <a:pt x="556" y="379"/>
                </a:lnTo>
                <a:lnTo>
                  <a:pt x="556" y="380"/>
                </a:lnTo>
                <a:lnTo>
                  <a:pt x="556" y="380"/>
                </a:lnTo>
                <a:lnTo>
                  <a:pt x="556" y="381"/>
                </a:lnTo>
                <a:lnTo>
                  <a:pt x="556" y="382"/>
                </a:lnTo>
                <a:lnTo>
                  <a:pt x="557" y="383"/>
                </a:lnTo>
                <a:lnTo>
                  <a:pt x="557" y="385"/>
                </a:lnTo>
                <a:lnTo>
                  <a:pt x="558" y="386"/>
                </a:lnTo>
                <a:lnTo>
                  <a:pt x="559" y="387"/>
                </a:lnTo>
                <a:lnTo>
                  <a:pt x="560" y="388"/>
                </a:lnTo>
                <a:lnTo>
                  <a:pt x="561" y="388"/>
                </a:lnTo>
                <a:lnTo>
                  <a:pt x="563" y="389"/>
                </a:lnTo>
                <a:lnTo>
                  <a:pt x="564" y="390"/>
                </a:lnTo>
                <a:lnTo>
                  <a:pt x="566" y="391"/>
                </a:lnTo>
                <a:lnTo>
                  <a:pt x="568" y="391"/>
                </a:lnTo>
                <a:lnTo>
                  <a:pt x="571" y="392"/>
                </a:lnTo>
                <a:lnTo>
                  <a:pt x="572" y="393"/>
                </a:lnTo>
                <a:lnTo>
                  <a:pt x="573" y="393"/>
                </a:lnTo>
                <a:lnTo>
                  <a:pt x="575" y="394"/>
                </a:lnTo>
                <a:lnTo>
                  <a:pt x="576" y="395"/>
                </a:lnTo>
                <a:lnTo>
                  <a:pt x="577" y="395"/>
                </a:lnTo>
                <a:lnTo>
                  <a:pt x="578" y="397"/>
                </a:lnTo>
                <a:lnTo>
                  <a:pt x="579" y="397"/>
                </a:lnTo>
                <a:lnTo>
                  <a:pt x="579" y="398"/>
                </a:lnTo>
                <a:lnTo>
                  <a:pt x="580" y="398"/>
                </a:lnTo>
                <a:lnTo>
                  <a:pt x="582" y="399"/>
                </a:lnTo>
                <a:lnTo>
                  <a:pt x="585" y="399"/>
                </a:lnTo>
                <a:lnTo>
                  <a:pt x="586" y="400"/>
                </a:lnTo>
                <a:lnTo>
                  <a:pt x="588" y="400"/>
                </a:lnTo>
                <a:lnTo>
                  <a:pt x="589" y="400"/>
                </a:lnTo>
                <a:lnTo>
                  <a:pt x="590" y="400"/>
                </a:lnTo>
                <a:lnTo>
                  <a:pt x="590" y="401"/>
                </a:lnTo>
                <a:lnTo>
                  <a:pt x="591" y="401"/>
                </a:lnTo>
                <a:lnTo>
                  <a:pt x="592" y="402"/>
                </a:lnTo>
                <a:lnTo>
                  <a:pt x="593" y="403"/>
                </a:lnTo>
                <a:lnTo>
                  <a:pt x="593" y="403"/>
                </a:lnTo>
                <a:lnTo>
                  <a:pt x="595" y="404"/>
                </a:lnTo>
                <a:lnTo>
                  <a:pt x="595" y="404"/>
                </a:lnTo>
                <a:lnTo>
                  <a:pt x="596" y="404"/>
                </a:lnTo>
                <a:lnTo>
                  <a:pt x="596" y="405"/>
                </a:lnTo>
                <a:lnTo>
                  <a:pt x="596" y="406"/>
                </a:lnTo>
                <a:lnTo>
                  <a:pt x="596" y="406"/>
                </a:lnTo>
                <a:lnTo>
                  <a:pt x="597" y="408"/>
                </a:lnTo>
                <a:lnTo>
                  <a:pt x="597" y="411"/>
                </a:lnTo>
                <a:lnTo>
                  <a:pt x="597" y="412"/>
                </a:lnTo>
                <a:lnTo>
                  <a:pt x="597" y="413"/>
                </a:lnTo>
                <a:lnTo>
                  <a:pt x="598" y="414"/>
                </a:lnTo>
                <a:lnTo>
                  <a:pt x="598" y="415"/>
                </a:lnTo>
                <a:lnTo>
                  <a:pt x="599" y="415"/>
                </a:lnTo>
                <a:lnTo>
                  <a:pt x="599" y="416"/>
                </a:lnTo>
                <a:lnTo>
                  <a:pt x="601" y="418"/>
                </a:lnTo>
                <a:lnTo>
                  <a:pt x="602" y="419"/>
                </a:lnTo>
                <a:lnTo>
                  <a:pt x="604" y="420"/>
                </a:lnTo>
                <a:lnTo>
                  <a:pt x="606" y="422"/>
                </a:lnTo>
                <a:lnTo>
                  <a:pt x="609" y="424"/>
                </a:lnTo>
                <a:lnTo>
                  <a:pt x="610" y="424"/>
                </a:lnTo>
                <a:lnTo>
                  <a:pt x="614" y="426"/>
                </a:lnTo>
                <a:lnTo>
                  <a:pt x="615" y="427"/>
                </a:lnTo>
                <a:lnTo>
                  <a:pt x="617" y="428"/>
                </a:lnTo>
                <a:lnTo>
                  <a:pt x="618" y="429"/>
                </a:lnTo>
                <a:lnTo>
                  <a:pt x="619" y="430"/>
                </a:lnTo>
                <a:lnTo>
                  <a:pt x="620" y="431"/>
                </a:lnTo>
                <a:lnTo>
                  <a:pt x="621" y="432"/>
                </a:lnTo>
                <a:lnTo>
                  <a:pt x="621" y="433"/>
                </a:lnTo>
                <a:lnTo>
                  <a:pt x="621" y="434"/>
                </a:lnTo>
                <a:lnTo>
                  <a:pt x="621" y="435"/>
                </a:lnTo>
                <a:lnTo>
                  <a:pt x="621" y="436"/>
                </a:lnTo>
                <a:lnTo>
                  <a:pt x="621" y="438"/>
                </a:lnTo>
                <a:lnTo>
                  <a:pt x="621" y="441"/>
                </a:lnTo>
                <a:lnTo>
                  <a:pt x="620" y="442"/>
                </a:lnTo>
                <a:lnTo>
                  <a:pt x="620" y="443"/>
                </a:lnTo>
                <a:lnTo>
                  <a:pt x="620" y="444"/>
                </a:lnTo>
                <a:lnTo>
                  <a:pt x="620" y="445"/>
                </a:lnTo>
                <a:lnTo>
                  <a:pt x="621" y="446"/>
                </a:lnTo>
                <a:lnTo>
                  <a:pt x="621" y="450"/>
                </a:lnTo>
                <a:lnTo>
                  <a:pt x="622" y="451"/>
                </a:lnTo>
                <a:lnTo>
                  <a:pt x="622" y="453"/>
                </a:lnTo>
                <a:lnTo>
                  <a:pt x="622" y="454"/>
                </a:lnTo>
                <a:lnTo>
                  <a:pt x="621" y="455"/>
                </a:lnTo>
                <a:lnTo>
                  <a:pt x="621" y="457"/>
                </a:lnTo>
                <a:lnTo>
                  <a:pt x="620" y="459"/>
                </a:lnTo>
                <a:lnTo>
                  <a:pt x="619" y="462"/>
                </a:lnTo>
                <a:lnTo>
                  <a:pt x="617" y="467"/>
                </a:lnTo>
                <a:lnTo>
                  <a:pt x="616" y="468"/>
                </a:lnTo>
                <a:lnTo>
                  <a:pt x="615" y="469"/>
                </a:lnTo>
                <a:lnTo>
                  <a:pt x="613" y="472"/>
                </a:lnTo>
                <a:lnTo>
                  <a:pt x="612" y="473"/>
                </a:lnTo>
                <a:lnTo>
                  <a:pt x="612" y="474"/>
                </a:lnTo>
                <a:lnTo>
                  <a:pt x="612" y="475"/>
                </a:lnTo>
                <a:lnTo>
                  <a:pt x="611" y="476"/>
                </a:lnTo>
                <a:lnTo>
                  <a:pt x="611" y="477"/>
                </a:lnTo>
                <a:lnTo>
                  <a:pt x="611" y="482"/>
                </a:lnTo>
                <a:lnTo>
                  <a:pt x="610" y="487"/>
                </a:lnTo>
                <a:lnTo>
                  <a:pt x="609" y="492"/>
                </a:lnTo>
                <a:lnTo>
                  <a:pt x="609" y="495"/>
                </a:lnTo>
                <a:lnTo>
                  <a:pt x="609" y="496"/>
                </a:lnTo>
                <a:lnTo>
                  <a:pt x="609" y="496"/>
                </a:lnTo>
                <a:lnTo>
                  <a:pt x="609" y="497"/>
                </a:lnTo>
                <a:lnTo>
                  <a:pt x="608" y="498"/>
                </a:lnTo>
                <a:lnTo>
                  <a:pt x="607" y="499"/>
                </a:lnTo>
                <a:lnTo>
                  <a:pt x="606" y="499"/>
                </a:lnTo>
                <a:lnTo>
                  <a:pt x="605" y="500"/>
                </a:lnTo>
                <a:lnTo>
                  <a:pt x="602" y="503"/>
                </a:lnTo>
                <a:lnTo>
                  <a:pt x="599" y="505"/>
                </a:lnTo>
                <a:lnTo>
                  <a:pt x="598" y="506"/>
                </a:lnTo>
                <a:lnTo>
                  <a:pt x="597" y="506"/>
                </a:lnTo>
                <a:lnTo>
                  <a:pt x="596" y="507"/>
                </a:lnTo>
                <a:lnTo>
                  <a:pt x="595" y="507"/>
                </a:lnTo>
                <a:lnTo>
                  <a:pt x="594" y="508"/>
                </a:lnTo>
                <a:lnTo>
                  <a:pt x="593" y="508"/>
                </a:lnTo>
                <a:lnTo>
                  <a:pt x="590" y="508"/>
                </a:lnTo>
                <a:lnTo>
                  <a:pt x="589" y="508"/>
                </a:lnTo>
                <a:lnTo>
                  <a:pt x="588" y="509"/>
                </a:lnTo>
                <a:lnTo>
                  <a:pt x="586" y="510"/>
                </a:lnTo>
                <a:lnTo>
                  <a:pt x="585" y="510"/>
                </a:lnTo>
                <a:lnTo>
                  <a:pt x="584" y="511"/>
                </a:lnTo>
                <a:lnTo>
                  <a:pt x="583" y="511"/>
                </a:lnTo>
                <a:lnTo>
                  <a:pt x="582" y="512"/>
                </a:lnTo>
                <a:lnTo>
                  <a:pt x="581" y="514"/>
                </a:lnTo>
                <a:lnTo>
                  <a:pt x="579" y="515"/>
                </a:lnTo>
                <a:lnTo>
                  <a:pt x="579" y="516"/>
                </a:lnTo>
                <a:lnTo>
                  <a:pt x="578" y="517"/>
                </a:lnTo>
                <a:lnTo>
                  <a:pt x="578" y="518"/>
                </a:lnTo>
                <a:lnTo>
                  <a:pt x="578" y="518"/>
                </a:lnTo>
                <a:lnTo>
                  <a:pt x="577" y="519"/>
                </a:lnTo>
                <a:lnTo>
                  <a:pt x="577" y="520"/>
                </a:lnTo>
                <a:lnTo>
                  <a:pt x="577" y="521"/>
                </a:lnTo>
                <a:lnTo>
                  <a:pt x="577" y="522"/>
                </a:lnTo>
                <a:lnTo>
                  <a:pt x="577" y="523"/>
                </a:lnTo>
                <a:lnTo>
                  <a:pt x="578" y="524"/>
                </a:lnTo>
                <a:lnTo>
                  <a:pt x="579" y="528"/>
                </a:lnTo>
                <a:lnTo>
                  <a:pt x="580" y="530"/>
                </a:lnTo>
                <a:lnTo>
                  <a:pt x="580" y="531"/>
                </a:lnTo>
                <a:lnTo>
                  <a:pt x="580" y="532"/>
                </a:lnTo>
                <a:lnTo>
                  <a:pt x="581" y="533"/>
                </a:lnTo>
                <a:lnTo>
                  <a:pt x="581" y="533"/>
                </a:lnTo>
                <a:lnTo>
                  <a:pt x="581" y="534"/>
                </a:lnTo>
                <a:lnTo>
                  <a:pt x="580" y="535"/>
                </a:lnTo>
                <a:lnTo>
                  <a:pt x="580" y="536"/>
                </a:lnTo>
                <a:lnTo>
                  <a:pt x="580" y="536"/>
                </a:lnTo>
                <a:lnTo>
                  <a:pt x="579" y="536"/>
                </a:lnTo>
                <a:lnTo>
                  <a:pt x="579" y="537"/>
                </a:lnTo>
                <a:lnTo>
                  <a:pt x="578" y="538"/>
                </a:lnTo>
                <a:lnTo>
                  <a:pt x="578" y="538"/>
                </a:lnTo>
                <a:lnTo>
                  <a:pt x="577" y="539"/>
                </a:lnTo>
                <a:lnTo>
                  <a:pt x="576" y="539"/>
                </a:lnTo>
                <a:lnTo>
                  <a:pt x="574" y="539"/>
                </a:lnTo>
                <a:lnTo>
                  <a:pt x="573" y="539"/>
                </a:lnTo>
                <a:lnTo>
                  <a:pt x="572" y="539"/>
                </a:lnTo>
                <a:lnTo>
                  <a:pt x="570" y="539"/>
                </a:lnTo>
                <a:lnTo>
                  <a:pt x="566" y="539"/>
                </a:lnTo>
                <a:lnTo>
                  <a:pt x="563" y="539"/>
                </a:lnTo>
                <a:lnTo>
                  <a:pt x="563" y="539"/>
                </a:lnTo>
                <a:lnTo>
                  <a:pt x="562" y="539"/>
                </a:lnTo>
                <a:lnTo>
                  <a:pt x="561" y="540"/>
                </a:lnTo>
                <a:lnTo>
                  <a:pt x="560" y="540"/>
                </a:lnTo>
                <a:lnTo>
                  <a:pt x="559" y="541"/>
                </a:lnTo>
                <a:lnTo>
                  <a:pt x="558" y="542"/>
                </a:lnTo>
                <a:lnTo>
                  <a:pt x="557" y="544"/>
                </a:lnTo>
                <a:lnTo>
                  <a:pt x="554" y="547"/>
                </a:lnTo>
                <a:lnTo>
                  <a:pt x="553" y="548"/>
                </a:lnTo>
                <a:lnTo>
                  <a:pt x="553" y="549"/>
                </a:lnTo>
                <a:lnTo>
                  <a:pt x="551" y="550"/>
                </a:lnTo>
                <a:lnTo>
                  <a:pt x="549" y="552"/>
                </a:lnTo>
                <a:lnTo>
                  <a:pt x="547" y="553"/>
                </a:lnTo>
                <a:lnTo>
                  <a:pt x="546" y="553"/>
                </a:lnTo>
                <a:lnTo>
                  <a:pt x="544" y="554"/>
                </a:lnTo>
                <a:lnTo>
                  <a:pt x="541" y="555"/>
                </a:lnTo>
                <a:lnTo>
                  <a:pt x="539" y="555"/>
                </a:lnTo>
                <a:lnTo>
                  <a:pt x="537" y="556"/>
                </a:lnTo>
                <a:lnTo>
                  <a:pt x="532" y="557"/>
                </a:lnTo>
                <a:lnTo>
                  <a:pt x="530" y="558"/>
                </a:lnTo>
                <a:lnTo>
                  <a:pt x="527" y="559"/>
                </a:lnTo>
                <a:lnTo>
                  <a:pt x="525" y="559"/>
                </a:lnTo>
                <a:lnTo>
                  <a:pt x="523" y="560"/>
                </a:lnTo>
                <a:lnTo>
                  <a:pt x="521" y="561"/>
                </a:lnTo>
                <a:lnTo>
                  <a:pt x="516" y="564"/>
                </a:lnTo>
                <a:lnTo>
                  <a:pt x="515" y="564"/>
                </a:lnTo>
                <a:lnTo>
                  <a:pt x="514" y="565"/>
                </a:lnTo>
                <a:lnTo>
                  <a:pt x="512" y="565"/>
                </a:lnTo>
                <a:lnTo>
                  <a:pt x="511" y="566"/>
                </a:lnTo>
                <a:lnTo>
                  <a:pt x="510" y="566"/>
                </a:lnTo>
                <a:lnTo>
                  <a:pt x="509" y="566"/>
                </a:lnTo>
                <a:lnTo>
                  <a:pt x="508" y="565"/>
                </a:lnTo>
                <a:lnTo>
                  <a:pt x="507" y="565"/>
                </a:lnTo>
                <a:lnTo>
                  <a:pt x="507" y="565"/>
                </a:lnTo>
                <a:lnTo>
                  <a:pt x="506" y="565"/>
                </a:lnTo>
                <a:lnTo>
                  <a:pt x="504" y="564"/>
                </a:lnTo>
                <a:lnTo>
                  <a:pt x="504" y="564"/>
                </a:lnTo>
                <a:lnTo>
                  <a:pt x="503" y="563"/>
                </a:lnTo>
                <a:lnTo>
                  <a:pt x="502" y="564"/>
                </a:lnTo>
                <a:lnTo>
                  <a:pt x="501" y="564"/>
                </a:lnTo>
                <a:lnTo>
                  <a:pt x="500" y="564"/>
                </a:lnTo>
                <a:lnTo>
                  <a:pt x="498" y="565"/>
                </a:lnTo>
                <a:lnTo>
                  <a:pt x="497" y="565"/>
                </a:lnTo>
                <a:lnTo>
                  <a:pt x="497" y="566"/>
                </a:lnTo>
                <a:lnTo>
                  <a:pt x="496" y="566"/>
                </a:lnTo>
                <a:lnTo>
                  <a:pt x="495" y="567"/>
                </a:lnTo>
                <a:lnTo>
                  <a:pt x="495" y="568"/>
                </a:lnTo>
                <a:lnTo>
                  <a:pt x="494" y="569"/>
                </a:lnTo>
                <a:lnTo>
                  <a:pt x="494" y="570"/>
                </a:lnTo>
                <a:lnTo>
                  <a:pt x="493" y="570"/>
                </a:lnTo>
                <a:lnTo>
                  <a:pt x="492" y="573"/>
                </a:lnTo>
                <a:lnTo>
                  <a:pt x="492" y="574"/>
                </a:lnTo>
                <a:lnTo>
                  <a:pt x="490" y="577"/>
                </a:lnTo>
                <a:lnTo>
                  <a:pt x="489" y="581"/>
                </a:lnTo>
                <a:lnTo>
                  <a:pt x="488" y="583"/>
                </a:lnTo>
                <a:lnTo>
                  <a:pt x="487" y="584"/>
                </a:lnTo>
                <a:lnTo>
                  <a:pt x="486" y="585"/>
                </a:lnTo>
                <a:lnTo>
                  <a:pt x="478" y="595"/>
                </a:lnTo>
                <a:lnTo>
                  <a:pt x="477" y="596"/>
                </a:lnTo>
                <a:lnTo>
                  <a:pt x="477" y="597"/>
                </a:lnTo>
                <a:lnTo>
                  <a:pt x="476" y="599"/>
                </a:lnTo>
                <a:lnTo>
                  <a:pt x="476" y="600"/>
                </a:lnTo>
                <a:lnTo>
                  <a:pt x="475" y="602"/>
                </a:lnTo>
                <a:lnTo>
                  <a:pt x="475" y="603"/>
                </a:lnTo>
                <a:lnTo>
                  <a:pt x="475" y="604"/>
                </a:lnTo>
                <a:lnTo>
                  <a:pt x="475" y="606"/>
                </a:lnTo>
                <a:lnTo>
                  <a:pt x="474" y="607"/>
                </a:lnTo>
                <a:lnTo>
                  <a:pt x="475" y="609"/>
                </a:lnTo>
                <a:lnTo>
                  <a:pt x="475" y="610"/>
                </a:lnTo>
                <a:lnTo>
                  <a:pt x="475" y="612"/>
                </a:lnTo>
                <a:lnTo>
                  <a:pt x="475" y="614"/>
                </a:lnTo>
                <a:lnTo>
                  <a:pt x="476" y="615"/>
                </a:lnTo>
                <a:lnTo>
                  <a:pt x="476" y="617"/>
                </a:lnTo>
                <a:lnTo>
                  <a:pt x="477" y="618"/>
                </a:lnTo>
                <a:lnTo>
                  <a:pt x="477" y="619"/>
                </a:lnTo>
                <a:lnTo>
                  <a:pt x="478" y="620"/>
                </a:lnTo>
                <a:lnTo>
                  <a:pt x="479" y="621"/>
                </a:lnTo>
                <a:lnTo>
                  <a:pt x="480" y="621"/>
                </a:lnTo>
                <a:lnTo>
                  <a:pt x="485" y="624"/>
                </a:lnTo>
                <a:lnTo>
                  <a:pt x="487" y="625"/>
                </a:lnTo>
                <a:lnTo>
                  <a:pt x="491" y="626"/>
                </a:lnTo>
                <a:lnTo>
                  <a:pt x="492" y="626"/>
                </a:lnTo>
                <a:lnTo>
                  <a:pt x="494" y="627"/>
                </a:lnTo>
                <a:lnTo>
                  <a:pt x="495" y="628"/>
                </a:lnTo>
                <a:lnTo>
                  <a:pt x="496" y="628"/>
                </a:lnTo>
                <a:lnTo>
                  <a:pt x="496" y="629"/>
                </a:lnTo>
                <a:lnTo>
                  <a:pt x="497" y="630"/>
                </a:lnTo>
                <a:lnTo>
                  <a:pt x="498" y="630"/>
                </a:lnTo>
                <a:lnTo>
                  <a:pt x="499" y="633"/>
                </a:lnTo>
                <a:lnTo>
                  <a:pt x="501" y="635"/>
                </a:lnTo>
                <a:lnTo>
                  <a:pt x="501" y="636"/>
                </a:lnTo>
                <a:lnTo>
                  <a:pt x="502" y="638"/>
                </a:lnTo>
                <a:lnTo>
                  <a:pt x="502" y="639"/>
                </a:lnTo>
                <a:lnTo>
                  <a:pt x="503" y="640"/>
                </a:lnTo>
                <a:lnTo>
                  <a:pt x="503" y="642"/>
                </a:lnTo>
                <a:lnTo>
                  <a:pt x="503" y="643"/>
                </a:lnTo>
                <a:lnTo>
                  <a:pt x="503" y="645"/>
                </a:lnTo>
                <a:lnTo>
                  <a:pt x="503" y="646"/>
                </a:lnTo>
                <a:lnTo>
                  <a:pt x="502" y="647"/>
                </a:lnTo>
                <a:lnTo>
                  <a:pt x="502" y="648"/>
                </a:lnTo>
                <a:lnTo>
                  <a:pt x="502" y="650"/>
                </a:lnTo>
                <a:lnTo>
                  <a:pt x="501" y="651"/>
                </a:lnTo>
                <a:lnTo>
                  <a:pt x="500" y="651"/>
                </a:lnTo>
                <a:lnTo>
                  <a:pt x="500" y="652"/>
                </a:lnTo>
                <a:lnTo>
                  <a:pt x="499" y="653"/>
                </a:lnTo>
                <a:lnTo>
                  <a:pt x="498" y="654"/>
                </a:lnTo>
                <a:lnTo>
                  <a:pt x="496" y="656"/>
                </a:lnTo>
                <a:lnTo>
                  <a:pt x="494" y="657"/>
                </a:lnTo>
                <a:lnTo>
                  <a:pt x="493" y="657"/>
                </a:lnTo>
                <a:lnTo>
                  <a:pt x="492" y="658"/>
                </a:lnTo>
                <a:lnTo>
                  <a:pt x="490" y="658"/>
                </a:lnTo>
                <a:lnTo>
                  <a:pt x="489" y="658"/>
                </a:lnTo>
                <a:lnTo>
                  <a:pt x="488" y="658"/>
                </a:lnTo>
                <a:lnTo>
                  <a:pt x="485" y="658"/>
                </a:lnTo>
                <a:lnTo>
                  <a:pt x="484" y="658"/>
                </a:lnTo>
                <a:lnTo>
                  <a:pt x="481" y="658"/>
                </a:lnTo>
                <a:lnTo>
                  <a:pt x="479" y="657"/>
                </a:lnTo>
                <a:lnTo>
                  <a:pt x="478" y="657"/>
                </a:lnTo>
                <a:lnTo>
                  <a:pt x="478" y="658"/>
                </a:lnTo>
                <a:lnTo>
                  <a:pt x="477" y="658"/>
                </a:lnTo>
                <a:lnTo>
                  <a:pt x="476" y="658"/>
                </a:lnTo>
                <a:lnTo>
                  <a:pt x="475" y="659"/>
                </a:lnTo>
                <a:lnTo>
                  <a:pt x="473" y="660"/>
                </a:lnTo>
                <a:lnTo>
                  <a:pt x="473" y="661"/>
                </a:lnTo>
                <a:lnTo>
                  <a:pt x="472" y="661"/>
                </a:lnTo>
                <a:lnTo>
                  <a:pt x="472" y="662"/>
                </a:lnTo>
                <a:lnTo>
                  <a:pt x="471" y="662"/>
                </a:lnTo>
                <a:lnTo>
                  <a:pt x="470" y="665"/>
                </a:lnTo>
                <a:lnTo>
                  <a:pt x="470" y="667"/>
                </a:lnTo>
                <a:lnTo>
                  <a:pt x="469" y="668"/>
                </a:lnTo>
                <a:lnTo>
                  <a:pt x="468" y="670"/>
                </a:lnTo>
                <a:lnTo>
                  <a:pt x="467" y="670"/>
                </a:lnTo>
                <a:lnTo>
                  <a:pt x="467" y="671"/>
                </a:lnTo>
                <a:lnTo>
                  <a:pt x="466" y="671"/>
                </a:lnTo>
                <a:lnTo>
                  <a:pt x="466" y="671"/>
                </a:lnTo>
                <a:lnTo>
                  <a:pt x="465" y="671"/>
                </a:lnTo>
                <a:lnTo>
                  <a:pt x="465" y="671"/>
                </a:lnTo>
                <a:lnTo>
                  <a:pt x="464" y="671"/>
                </a:lnTo>
                <a:lnTo>
                  <a:pt x="463" y="670"/>
                </a:lnTo>
                <a:lnTo>
                  <a:pt x="461" y="668"/>
                </a:lnTo>
                <a:lnTo>
                  <a:pt x="459" y="668"/>
                </a:lnTo>
                <a:lnTo>
                  <a:pt x="459" y="667"/>
                </a:lnTo>
                <a:lnTo>
                  <a:pt x="457" y="667"/>
                </a:lnTo>
                <a:lnTo>
                  <a:pt x="454" y="666"/>
                </a:lnTo>
                <a:lnTo>
                  <a:pt x="453" y="666"/>
                </a:lnTo>
                <a:lnTo>
                  <a:pt x="451" y="665"/>
                </a:lnTo>
                <a:lnTo>
                  <a:pt x="447" y="664"/>
                </a:lnTo>
                <a:lnTo>
                  <a:pt x="447" y="663"/>
                </a:lnTo>
                <a:lnTo>
                  <a:pt x="446" y="663"/>
                </a:lnTo>
                <a:lnTo>
                  <a:pt x="446" y="663"/>
                </a:lnTo>
                <a:lnTo>
                  <a:pt x="445" y="663"/>
                </a:lnTo>
                <a:lnTo>
                  <a:pt x="443" y="664"/>
                </a:lnTo>
                <a:lnTo>
                  <a:pt x="441" y="665"/>
                </a:lnTo>
                <a:lnTo>
                  <a:pt x="436" y="667"/>
                </a:lnTo>
                <a:lnTo>
                  <a:pt x="433" y="668"/>
                </a:lnTo>
                <a:lnTo>
                  <a:pt x="432" y="668"/>
                </a:lnTo>
                <a:lnTo>
                  <a:pt x="430" y="669"/>
                </a:lnTo>
                <a:lnTo>
                  <a:pt x="428" y="669"/>
                </a:lnTo>
                <a:lnTo>
                  <a:pt x="426" y="669"/>
                </a:lnTo>
                <a:lnTo>
                  <a:pt x="424" y="669"/>
                </a:lnTo>
                <a:lnTo>
                  <a:pt x="422" y="669"/>
                </a:lnTo>
                <a:lnTo>
                  <a:pt x="421" y="669"/>
                </a:lnTo>
                <a:lnTo>
                  <a:pt x="415" y="668"/>
                </a:lnTo>
                <a:lnTo>
                  <a:pt x="413" y="668"/>
                </a:lnTo>
                <a:lnTo>
                  <a:pt x="409" y="668"/>
                </a:lnTo>
                <a:lnTo>
                  <a:pt x="408" y="667"/>
                </a:lnTo>
                <a:lnTo>
                  <a:pt x="406" y="667"/>
                </a:lnTo>
                <a:lnTo>
                  <a:pt x="404" y="667"/>
                </a:lnTo>
                <a:lnTo>
                  <a:pt x="399" y="665"/>
                </a:lnTo>
                <a:lnTo>
                  <a:pt x="398" y="665"/>
                </a:lnTo>
                <a:lnTo>
                  <a:pt x="396" y="665"/>
                </a:lnTo>
                <a:lnTo>
                  <a:pt x="395" y="665"/>
                </a:lnTo>
                <a:lnTo>
                  <a:pt x="394" y="665"/>
                </a:lnTo>
                <a:lnTo>
                  <a:pt x="393" y="666"/>
                </a:lnTo>
                <a:lnTo>
                  <a:pt x="392" y="666"/>
                </a:lnTo>
                <a:lnTo>
                  <a:pt x="392" y="666"/>
                </a:lnTo>
                <a:lnTo>
                  <a:pt x="391" y="667"/>
                </a:lnTo>
                <a:lnTo>
                  <a:pt x="390" y="667"/>
                </a:lnTo>
                <a:lnTo>
                  <a:pt x="390" y="668"/>
                </a:lnTo>
                <a:lnTo>
                  <a:pt x="389" y="669"/>
                </a:lnTo>
                <a:lnTo>
                  <a:pt x="389" y="669"/>
                </a:lnTo>
                <a:lnTo>
                  <a:pt x="389" y="670"/>
                </a:lnTo>
                <a:lnTo>
                  <a:pt x="389" y="671"/>
                </a:lnTo>
                <a:lnTo>
                  <a:pt x="389" y="672"/>
                </a:lnTo>
                <a:lnTo>
                  <a:pt x="390" y="675"/>
                </a:lnTo>
                <a:lnTo>
                  <a:pt x="390" y="676"/>
                </a:lnTo>
                <a:lnTo>
                  <a:pt x="390" y="677"/>
                </a:lnTo>
                <a:lnTo>
                  <a:pt x="390" y="677"/>
                </a:lnTo>
                <a:lnTo>
                  <a:pt x="390" y="678"/>
                </a:lnTo>
                <a:lnTo>
                  <a:pt x="390" y="678"/>
                </a:lnTo>
                <a:lnTo>
                  <a:pt x="389" y="679"/>
                </a:lnTo>
                <a:lnTo>
                  <a:pt x="389" y="679"/>
                </a:lnTo>
                <a:lnTo>
                  <a:pt x="388" y="680"/>
                </a:lnTo>
                <a:lnTo>
                  <a:pt x="387" y="680"/>
                </a:lnTo>
                <a:lnTo>
                  <a:pt x="386" y="681"/>
                </a:lnTo>
                <a:lnTo>
                  <a:pt x="384" y="681"/>
                </a:lnTo>
                <a:lnTo>
                  <a:pt x="378" y="683"/>
                </a:lnTo>
                <a:lnTo>
                  <a:pt x="376" y="683"/>
                </a:lnTo>
                <a:lnTo>
                  <a:pt x="376" y="684"/>
                </a:lnTo>
                <a:lnTo>
                  <a:pt x="375" y="684"/>
                </a:lnTo>
                <a:lnTo>
                  <a:pt x="375" y="684"/>
                </a:lnTo>
                <a:lnTo>
                  <a:pt x="374" y="685"/>
                </a:lnTo>
                <a:lnTo>
                  <a:pt x="374" y="686"/>
                </a:lnTo>
                <a:lnTo>
                  <a:pt x="373" y="687"/>
                </a:lnTo>
                <a:lnTo>
                  <a:pt x="373" y="688"/>
                </a:lnTo>
                <a:lnTo>
                  <a:pt x="373" y="689"/>
                </a:lnTo>
                <a:lnTo>
                  <a:pt x="372" y="690"/>
                </a:lnTo>
                <a:lnTo>
                  <a:pt x="372" y="694"/>
                </a:lnTo>
                <a:lnTo>
                  <a:pt x="371" y="696"/>
                </a:lnTo>
                <a:lnTo>
                  <a:pt x="371" y="697"/>
                </a:lnTo>
                <a:lnTo>
                  <a:pt x="369" y="700"/>
                </a:lnTo>
                <a:lnTo>
                  <a:pt x="369" y="701"/>
                </a:lnTo>
                <a:lnTo>
                  <a:pt x="368" y="701"/>
                </a:lnTo>
                <a:lnTo>
                  <a:pt x="367" y="702"/>
                </a:lnTo>
                <a:lnTo>
                  <a:pt x="367" y="702"/>
                </a:lnTo>
                <a:lnTo>
                  <a:pt x="366" y="702"/>
                </a:lnTo>
                <a:lnTo>
                  <a:pt x="365" y="702"/>
                </a:lnTo>
                <a:lnTo>
                  <a:pt x="364" y="702"/>
                </a:lnTo>
                <a:lnTo>
                  <a:pt x="363" y="702"/>
                </a:lnTo>
                <a:lnTo>
                  <a:pt x="362" y="702"/>
                </a:lnTo>
                <a:lnTo>
                  <a:pt x="361" y="702"/>
                </a:lnTo>
                <a:lnTo>
                  <a:pt x="360" y="702"/>
                </a:lnTo>
                <a:lnTo>
                  <a:pt x="359" y="701"/>
                </a:lnTo>
                <a:lnTo>
                  <a:pt x="358" y="701"/>
                </a:lnTo>
                <a:lnTo>
                  <a:pt x="357" y="700"/>
                </a:lnTo>
                <a:lnTo>
                  <a:pt x="355" y="699"/>
                </a:lnTo>
                <a:lnTo>
                  <a:pt x="355" y="698"/>
                </a:lnTo>
                <a:lnTo>
                  <a:pt x="354" y="697"/>
                </a:lnTo>
                <a:lnTo>
                  <a:pt x="353" y="696"/>
                </a:lnTo>
                <a:lnTo>
                  <a:pt x="352" y="694"/>
                </a:lnTo>
                <a:lnTo>
                  <a:pt x="350" y="690"/>
                </a:lnTo>
                <a:lnTo>
                  <a:pt x="348" y="686"/>
                </a:lnTo>
                <a:lnTo>
                  <a:pt x="347" y="684"/>
                </a:lnTo>
                <a:lnTo>
                  <a:pt x="346" y="682"/>
                </a:lnTo>
                <a:lnTo>
                  <a:pt x="345" y="680"/>
                </a:lnTo>
                <a:lnTo>
                  <a:pt x="344" y="678"/>
                </a:lnTo>
                <a:lnTo>
                  <a:pt x="344" y="677"/>
                </a:lnTo>
                <a:lnTo>
                  <a:pt x="343" y="677"/>
                </a:lnTo>
                <a:lnTo>
                  <a:pt x="343" y="677"/>
                </a:lnTo>
                <a:lnTo>
                  <a:pt x="342" y="676"/>
                </a:lnTo>
                <a:lnTo>
                  <a:pt x="342" y="676"/>
                </a:lnTo>
                <a:lnTo>
                  <a:pt x="341" y="676"/>
                </a:lnTo>
                <a:lnTo>
                  <a:pt x="341" y="676"/>
                </a:lnTo>
                <a:lnTo>
                  <a:pt x="339" y="677"/>
                </a:lnTo>
                <a:lnTo>
                  <a:pt x="338" y="677"/>
                </a:lnTo>
                <a:lnTo>
                  <a:pt x="337" y="678"/>
                </a:lnTo>
                <a:lnTo>
                  <a:pt x="335" y="679"/>
                </a:lnTo>
                <a:lnTo>
                  <a:pt x="334" y="679"/>
                </a:lnTo>
                <a:lnTo>
                  <a:pt x="333" y="680"/>
                </a:lnTo>
                <a:lnTo>
                  <a:pt x="333" y="680"/>
                </a:lnTo>
                <a:lnTo>
                  <a:pt x="332" y="679"/>
                </a:lnTo>
                <a:lnTo>
                  <a:pt x="332" y="679"/>
                </a:lnTo>
                <a:lnTo>
                  <a:pt x="330" y="679"/>
                </a:lnTo>
                <a:lnTo>
                  <a:pt x="329" y="678"/>
                </a:lnTo>
                <a:lnTo>
                  <a:pt x="328" y="677"/>
                </a:lnTo>
                <a:lnTo>
                  <a:pt x="326" y="676"/>
                </a:lnTo>
                <a:lnTo>
                  <a:pt x="324" y="674"/>
                </a:lnTo>
                <a:lnTo>
                  <a:pt x="319" y="670"/>
                </a:lnTo>
                <a:lnTo>
                  <a:pt x="318" y="669"/>
                </a:lnTo>
                <a:lnTo>
                  <a:pt x="317" y="668"/>
                </a:lnTo>
                <a:lnTo>
                  <a:pt x="316" y="667"/>
                </a:lnTo>
                <a:lnTo>
                  <a:pt x="314" y="667"/>
                </a:lnTo>
                <a:lnTo>
                  <a:pt x="309" y="664"/>
                </a:lnTo>
                <a:lnTo>
                  <a:pt x="306" y="663"/>
                </a:lnTo>
                <a:lnTo>
                  <a:pt x="305" y="662"/>
                </a:lnTo>
                <a:lnTo>
                  <a:pt x="302" y="660"/>
                </a:lnTo>
                <a:lnTo>
                  <a:pt x="301" y="659"/>
                </a:lnTo>
                <a:lnTo>
                  <a:pt x="300" y="659"/>
                </a:lnTo>
                <a:lnTo>
                  <a:pt x="299" y="659"/>
                </a:lnTo>
                <a:lnTo>
                  <a:pt x="298" y="659"/>
                </a:lnTo>
                <a:lnTo>
                  <a:pt x="298" y="659"/>
                </a:lnTo>
                <a:lnTo>
                  <a:pt x="297" y="659"/>
                </a:lnTo>
                <a:lnTo>
                  <a:pt x="296" y="659"/>
                </a:lnTo>
                <a:lnTo>
                  <a:pt x="294" y="661"/>
                </a:lnTo>
                <a:lnTo>
                  <a:pt x="291" y="663"/>
                </a:lnTo>
                <a:lnTo>
                  <a:pt x="290" y="664"/>
                </a:lnTo>
                <a:lnTo>
                  <a:pt x="290" y="665"/>
                </a:lnTo>
                <a:lnTo>
                  <a:pt x="289" y="666"/>
                </a:lnTo>
                <a:lnTo>
                  <a:pt x="288" y="667"/>
                </a:lnTo>
                <a:lnTo>
                  <a:pt x="287" y="668"/>
                </a:lnTo>
                <a:lnTo>
                  <a:pt x="287" y="669"/>
                </a:lnTo>
                <a:lnTo>
                  <a:pt x="285" y="670"/>
                </a:lnTo>
                <a:lnTo>
                  <a:pt x="284" y="671"/>
                </a:lnTo>
                <a:lnTo>
                  <a:pt x="284" y="672"/>
                </a:lnTo>
                <a:lnTo>
                  <a:pt x="283" y="673"/>
                </a:lnTo>
                <a:lnTo>
                  <a:pt x="283" y="673"/>
                </a:lnTo>
                <a:lnTo>
                  <a:pt x="283" y="674"/>
                </a:lnTo>
                <a:lnTo>
                  <a:pt x="283" y="676"/>
                </a:lnTo>
                <a:lnTo>
                  <a:pt x="283" y="678"/>
                </a:lnTo>
                <a:lnTo>
                  <a:pt x="282" y="679"/>
                </a:lnTo>
                <a:lnTo>
                  <a:pt x="281" y="683"/>
                </a:lnTo>
                <a:lnTo>
                  <a:pt x="281" y="684"/>
                </a:lnTo>
                <a:lnTo>
                  <a:pt x="281" y="686"/>
                </a:lnTo>
                <a:lnTo>
                  <a:pt x="281" y="687"/>
                </a:lnTo>
                <a:lnTo>
                  <a:pt x="281" y="688"/>
                </a:lnTo>
                <a:lnTo>
                  <a:pt x="282" y="690"/>
                </a:lnTo>
                <a:lnTo>
                  <a:pt x="283" y="693"/>
                </a:lnTo>
                <a:lnTo>
                  <a:pt x="283" y="696"/>
                </a:lnTo>
                <a:lnTo>
                  <a:pt x="284" y="697"/>
                </a:lnTo>
                <a:lnTo>
                  <a:pt x="284" y="698"/>
                </a:lnTo>
                <a:lnTo>
                  <a:pt x="284" y="699"/>
                </a:lnTo>
                <a:lnTo>
                  <a:pt x="283" y="700"/>
                </a:lnTo>
                <a:lnTo>
                  <a:pt x="283" y="701"/>
                </a:lnTo>
                <a:lnTo>
                  <a:pt x="282" y="701"/>
                </a:lnTo>
                <a:lnTo>
                  <a:pt x="282" y="702"/>
                </a:lnTo>
                <a:lnTo>
                  <a:pt x="280" y="702"/>
                </a:lnTo>
                <a:lnTo>
                  <a:pt x="279" y="703"/>
                </a:lnTo>
                <a:lnTo>
                  <a:pt x="277" y="704"/>
                </a:lnTo>
                <a:lnTo>
                  <a:pt x="276" y="704"/>
                </a:lnTo>
                <a:lnTo>
                  <a:pt x="271" y="706"/>
                </a:lnTo>
                <a:lnTo>
                  <a:pt x="269" y="706"/>
                </a:lnTo>
                <a:lnTo>
                  <a:pt x="268" y="707"/>
                </a:lnTo>
                <a:lnTo>
                  <a:pt x="267" y="707"/>
                </a:lnTo>
                <a:lnTo>
                  <a:pt x="264" y="709"/>
                </a:lnTo>
                <a:lnTo>
                  <a:pt x="262" y="711"/>
                </a:lnTo>
                <a:lnTo>
                  <a:pt x="258" y="715"/>
                </a:lnTo>
                <a:lnTo>
                  <a:pt x="256" y="717"/>
                </a:lnTo>
                <a:lnTo>
                  <a:pt x="254" y="718"/>
                </a:lnTo>
                <a:lnTo>
                  <a:pt x="252" y="720"/>
                </a:lnTo>
                <a:lnTo>
                  <a:pt x="251" y="721"/>
                </a:lnTo>
                <a:lnTo>
                  <a:pt x="250" y="724"/>
                </a:lnTo>
                <a:lnTo>
                  <a:pt x="249" y="725"/>
                </a:lnTo>
                <a:lnTo>
                  <a:pt x="249" y="726"/>
                </a:lnTo>
                <a:lnTo>
                  <a:pt x="248" y="726"/>
                </a:lnTo>
                <a:lnTo>
                  <a:pt x="247" y="726"/>
                </a:lnTo>
                <a:lnTo>
                  <a:pt x="247" y="726"/>
                </a:lnTo>
                <a:lnTo>
                  <a:pt x="246" y="726"/>
                </a:lnTo>
                <a:lnTo>
                  <a:pt x="246" y="726"/>
                </a:lnTo>
                <a:lnTo>
                  <a:pt x="245" y="726"/>
                </a:lnTo>
                <a:lnTo>
                  <a:pt x="245" y="726"/>
                </a:lnTo>
                <a:lnTo>
                  <a:pt x="244" y="725"/>
                </a:lnTo>
                <a:lnTo>
                  <a:pt x="241" y="724"/>
                </a:lnTo>
                <a:lnTo>
                  <a:pt x="240" y="723"/>
                </a:lnTo>
                <a:lnTo>
                  <a:pt x="239" y="722"/>
                </a:lnTo>
                <a:lnTo>
                  <a:pt x="237" y="721"/>
                </a:lnTo>
                <a:lnTo>
                  <a:pt x="234" y="721"/>
                </a:lnTo>
                <a:lnTo>
                  <a:pt x="232" y="720"/>
                </a:lnTo>
                <a:lnTo>
                  <a:pt x="230" y="720"/>
                </a:lnTo>
                <a:lnTo>
                  <a:pt x="227" y="719"/>
                </a:lnTo>
                <a:lnTo>
                  <a:pt x="225" y="719"/>
                </a:lnTo>
                <a:lnTo>
                  <a:pt x="224" y="719"/>
                </a:lnTo>
                <a:lnTo>
                  <a:pt x="223" y="719"/>
                </a:lnTo>
                <a:lnTo>
                  <a:pt x="223" y="718"/>
                </a:lnTo>
                <a:lnTo>
                  <a:pt x="222" y="718"/>
                </a:lnTo>
                <a:lnTo>
                  <a:pt x="221" y="717"/>
                </a:lnTo>
                <a:lnTo>
                  <a:pt x="221" y="717"/>
                </a:lnTo>
                <a:lnTo>
                  <a:pt x="221" y="716"/>
                </a:lnTo>
                <a:lnTo>
                  <a:pt x="220" y="716"/>
                </a:lnTo>
                <a:lnTo>
                  <a:pt x="220" y="715"/>
                </a:lnTo>
                <a:lnTo>
                  <a:pt x="221" y="714"/>
                </a:lnTo>
                <a:lnTo>
                  <a:pt x="221" y="711"/>
                </a:lnTo>
                <a:lnTo>
                  <a:pt x="221" y="710"/>
                </a:lnTo>
                <a:lnTo>
                  <a:pt x="221" y="709"/>
                </a:lnTo>
                <a:lnTo>
                  <a:pt x="221" y="708"/>
                </a:lnTo>
                <a:lnTo>
                  <a:pt x="221" y="708"/>
                </a:lnTo>
                <a:lnTo>
                  <a:pt x="221" y="708"/>
                </a:lnTo>
                <a:lnTo>
                  <a:pt x="220" y="708"/>
                </a:lnTo>
                <a:lnTo>
                  <a:pt x="220" y="708"/>
                </a:lnTo>
                <a:lnTo>
                  <a:pt x="217" y="709"/>
                </a:lnTo>
                <a:lnTo>
                  <a:pt x="215" y="709"/>
                </a:lnTo>
                <a:lnTo>
                  <a:pt x="213" y="710"/>
                </a:lnTo>
                <a:lnTo>
                  <a:pt x="210" y="710"/>
                </a:lnTo>
                <a:lnTo>
                  <a:pt x="209" y="710"/>
                </a:lnTo>
                <a:lnTo>
                  <a:pt x="208" y="711"/>
                </a:lnTo>
                <a:lnTo>
                  <a:pt x="205" y="710"/>
                </a:lnTo>
                <a:lnTo>
                  <a:pt x="203" y="710"/>
                </a:lnTo>
                <a:lnTo>
                  <a:pt x="198" y="710"/>
                </a:lnTo>
                <a:lnTo>
                  <a:pt x="195" y="709"/>
                </a:lnTo>
                <a:lnTo>
                  <a:pt x="194" y="709"/>
                </a:lnTo>
                <a:lnTo>
                  <a:pt x="192" y="708"/>
                </a:lnTo>
                <a:lnTo>
                  <a:pt x="191" y="708"/>
                </a:lnTo>
                <a:lnTo>
                  <a:pt x="188" y="706"/>
                </a:lnTo>
                <a:lnTo>
                  <a:pt x="187" y="706"/>
                </a:lnTo>
                <a:lnTo>
                  <a:pt x="186" y="706"/>
                </a:lnTo>
                <a:lnTo>
                  <a:pt x="185" y="706"/>
                </a:lnTo>
                <a:lnTo>
                  <a:pt x="184" y="705"/>
                </a:lnTo>
                <a:lnTo>
                  <a:pt x="181" y="705"/>
                </a:lnTo>
                <a:lnTo>
                  <a:pt x="180" y="705"/>
                </a:lnTo>
                <a:lnTo>
                  <a:pt x="178" y="705"/>
                </a:lnTo>
                <a:lnTo>
                  <a:pt x="177" y="705"/>
                </a:lnTo>
                <a:lnTo>
                  <a:pt x="177" y="706"/>
                </a:lnTo>
                <a:lnTo>
                  <a:pt x="175" y="706"/>
                </a:lnTo>
                <a:lnTo>
                  <a:pt x="173" y="707"/>
                </a:lnTo>
                <a:lnTo>
                  <a:pt x="171" y="709"/>
                </a:lnTo>
                <a:lnTo>
                  <a:pt x="171" y="709"/>
                </a:lnTo>
                <a:lnTo>
                  <a:pt x="170" y="709"/>
                </a:lnTo>
                <a:lnTo>
                  <a:pt x="170" y="709"/>
                </a:lnTo>
                <a:lnTo>
                  <a:pt x="169" y="709"/>
                </a:lnTo>
                <a:lnTo>
                  <a:pt x="168" y="709"/>
                </a:lnTo>
                <a:lnTo>
                  <a:pt x="166" y="708"/>
                </a:lnTo>
                <a:lnTo>
                  <a:pt x="165" y="707"/>
                </a:lnTo>
                <a:lnTo>
                  <a:pt x="160" y="704"/>
                </a:lnTo>
                <a:lnTo>
                  <a:pt x="159" y="703"/>
                </a:lnTo>
                <a:lnTo>
                  <a:pt x="158" y="703"/>
                </a:lnTo>
                <a:lnTo>
                  <a:pt x="155" y="702"/>
                </a:lnTo>
                <a:lnTo>
                  <a:pt x="154" y="701"/>
                </a:lnTo>
                <a:lnTo>
                  <a:pt x="153" y="700"/>
                </a:lnTo>
                <a:lnTo>
                  <a:pt x="149" y="698"/>
                </a:lnTo>
                <a:lnTo>
                  <a:pt x="148" y="698"/>
                </a:lnTo>
                <a:lnTo>
                  <a:pt x="147" y="697"/>
                </a:lnTo>
                <a:lnTo>
                  <a:pt x="147" y="698"/>
                </a:lnTo>
                <a:lnTo>
                  <a:pt x="146" y="698"/>
                </a:lnTo>
                <a:lnTo>
                  <a:pt x="146" y="698"/>
                </a:lnTo>
                <a:lnTo>
                  <a:pt x="145" y="699"/>
                </a:lnTo>
                <a:lnTo>
                  <a:pt x="145" y="699"/>
                </a:lnTo>
                <a:lnTo>
                  <a:pt x="145" y="699"/>
                </a:lnTo>
                <a:lnTo>
                  <a:pt x="145" y="700"/>
                </a:lnTo>
                <a:lnTo>
                  <a:pt x="145" y="703"/>
                </a:lnTo>
                <a:lnTo>
                  <a:pt x="145" y="705"/>
                </a:lnTo>
                <a:lnTo>
                  <a:pt x="145" y="705"/>
                </a:lnTo>
                <a:lnTo>
                  <a:pt x="145" y="706"/>
                </a:lnTo>
                <a:lnTo>
                  <a:pt x="145" y="706"/>
                </a:lnTo>
                <a:lnTo>
                  <a:pt x="144" y="706"/>
                </a:lnTo>
                <a:lnTo>
                  <a:pt x="144" y="706"/>
                </a:lnTo>
                <a:lnTo>
                  <a:pt x="143" y="706"/>
                </a:lnTo>
                <a:lnTo>
                  <a:pt x="141" y="706"/>
                </a:lnTo>
                <a:lnTo>
                  <a:pt x="139" y="706"/>
                </a:lnTo>
                <a:lnTo>
                  <a:pt x="138" y="706"/>
                </a:lnTo>
                <a:lnTo>
                  <a:pt x="137" y="707"/>
                </a:lnTo>
                <a:lnTo>
                  <a:pt x="135" y="707"/>
                </a:lnTo>
                <a:lnTo>
                  <a:pt x="134" y="708"/>
                </a:lnTo>
                <a:lnTo>
                  <a:pt x="133" y="709"/>
                </a:lnTo>
                <a:lnTo>
                  <a:pt x="129" y="712"/>
                </a:lnTo>
                <a:lnTo>
                  <a:pt x="128" y="712"/>
                </a:lnTo>
                <a:lnTo>
                  <a:pt x="127" y="713"/>
                </a:lnTo>
                <a:lnTo>
                  <a:pt x="127" y="713"/>
                </a:lnTo>
                <a:lnTo>
                  <a:pt x="124" y="714"/>
                </a:lnTo>
                <a:lnTo>
                  <a:pt x="123" y="714"/>
                </a:lnTo>
                <a:lnTo>
                  <a:pt x="122" y="714"/>
                </a:lnTo>
                <a:lnTo>
                  <a:pt x="120" y="713"/>
                </a:lnTo>
                <a:lnTo>
                  <a:pt x="118" y="713"/>
                </a:lnTo>
                <a:lnTo>
                  <a:pt x="115" y="713"/>
                </a:lnTo>
                <a:lnTo>
                  <a:pt x="114" y="712"/>
                </a:lnTo>
                <a:lnTo>
                  <a:pt x="114" y="712"/>
                </a:lnTo>
                <a:lnTo>
                  <a:pt x="114" y="712"/>
                </a:lnTo>
                <a:lnTo>
                  <a:pt x="113" y="712"/>
                </a:lnTo>
                <a:lnTo>
                  <a:pt x="113" y="711"/>
                </a:lnTo>
                <a:lnTo>
                  <a:pt x="112" y="708"/>
                </a:lnTo>
                <a:lnTo>
                  <a:pt x="111" y="708"/>
                </a:lnTo>
                <a:lnTo>
                  <a:pt x="111" y="707"/>
                </a:lnTo>
                <a:lnTo>
                  <a:pt x="110" y="706"/>
                </a:lnTo>
                <a:lnTo>
                  <a:pt x="109" y="705"/>
                </a:lnTo>
                <a:lnTo>
                  <a:pt x="108" y="704"/>
                </a:lnTo>
                <a:lnTo>
                  <a:pt x="108" y="704"/>
                </a:lnTo>
                <a:lnTo>
                  <a:pt x="107" y="703"/>
                </a:lnTo>
                <a:lnTo>
                  <a:pt x="105" y="702"/>
                </a:lnTo>
                <a:lnTo>
                  <a:pt x="103" y="701"/>
                </a:lnTo>
                <a:lnTo>
                  <a:pt x="100" y="700"/>
                </a:lnTo>
                <a:lnTo>
                  <a:pt x="100" y="700"/>
                </a:lnTo>
                <a:lnTo>
                  <a:pt x="99" y="699"/>
                </a:lnTo>
                <a:lnTo>
                  <a:pt x="98" y="699"/>
                </a:lnTo>
                <a:lnTo>
                  <a:pt x="97" y="698"/>
                </a:lnTo>
                <a:lnTo>
                  <a:pt x="97" y="697"/>
                </a:lnTo>
                <a:lnTo>
                  <a:pt x="95" y="695"/>
                </a:lnTo>
                <a:lnTo>
                  <a:pt x="94" y="694"/>
                </a:lnTo>
                <a:lnTo>
                  <a:pt x="93" y="693"/>
                </a:lnTo>
                <a:lnTo>
                  <a:pt x="92" y="692"/>
                </a:lnTo>
                <a:lnTo>
                  <a:pt x="90" y="691"/>
                </a:lnTo>
                <a:lnTo>
                  <a:pt x="88" y="690"/>
                </a:lnTo>
                <a:lnTo>
                  <a:pt x="86" y="690"/>
                </a:lnTo>
                <a:lnTo>
                  <a:pt x="85" y="689"/>
                </a:lnTo>
                <a:lnTo>
                  <a:pt x="84" y="689"/>
                </a:lnTo>
                <a:lnTo>
                  <a:pt x="83" y="689"/>
                </a:lnTo>
                <a:lnTo>
                  <a:pt x="81" y="689"/>
                </a:lnTo>
                <a:lnTo>
                  <a:pt x="80" y="690"/>
                </a:lnTo>
                <a:lnTo>
                  <a:pt x="78" y="690"/>
                </a:lnTo>
                <a:lnTo>
                  <a:pt x="73" y="691"/>
                </a:lnTo>
                <a:lnTo>
                  <a:pt x="72" y="692"/>
                </a:lnTo>
                <a:lnTo>
                  <a:pt x="71" y="692"/>
                </a:lnTo>
                <a:lnTo>
                  <a:pt x="70" y="693"/>
                </a:lnTo>
                <a:lnTo>
                  <a:pt x="69" y="694"/>
                </a:lnTo>
                <a:lnTo>
                  <a:pt x="68" y="695"/>
                </a:lnTo>
                <a:lnTo>
                  <a:pt x="67" y="698"/>
                </a:lnTo>
                <a:lnTo>
                  <a:pt x="66" y="700"/>
                </a:lnTo>
                <a:lnTo>
                  <a:pt x="65" y="702"/>
                </a:lnTo>
                <a:lnTo>
                  <a:pt x="63" y="704"/>
                </a:lnTo>
                <a:lnTo>
                  <a:pt x="62" y="706"/>
                </a:lnTo>
                <a:lnTo>
                  <a:pt x="62" y="707"/>
                </a:lnTo>
                <a:lnTo>
                  <a:pt x="61" y="707"/>
                </a:lnTo>
                <a:lnTo>
                  <a:pt x="60" y="708"/>
                </a:lnTo>
                <a:lnTo>
                  <a:pt x="59" y="708"/>
                </a:lnTo>
                <a:lnTo>
                  <a:pt x="59" y="708"/>
                </a:lnTo>
                <a:lnTo>
                  <a:pt x="58" y="708"/>
                </a:lnTo>
                <a:lnTo>
                  <a:pt x="56" y="708"/>
                </a:lnTo>
                <a:lnTo>
                  <a:pt x="54" y="708"/>
                </a:lnTo>
                <a:lnTo>
                  <a:pt x="52" y="709"/>
                </a:lnTo>
                <a:lnTo>
                  <a:pt x="47" y="709"/>
                </a:lnTo>
                <a:lnTo>
                  <a:pt x="36" y="710"/>
                </a:lnTo>
                <a:lnTo>
                  <a:pt x="34" y="710"/>
                </a:lnTo>
                <a:lnTo>
                  <a:pt x="30" y="710"/>
                </a:lnTo>
                <a:lnTo>
                  <a:pt x="28" y="710"/>
                </a:lnTo>
                <a:lnTo>
                  <a:pt x="26" y="710"/>
                </a:lnTo>
                <a:lnTo>
                  <a:pt x="23" y="711"/>
                </a:lnTo>
                <a:lnTo>
                  <a:pt x="22" y="711"/>
                </a:lnTo>
                <a:lnTo>
                  <a:pt x="20" y="711"/>
                </a:lnTo>
                <a:lnTo>
                  <a:pt x="17" y="710"/>
                </a:lnTo>
                <a:lnTo>
                  <a:pt x="16" y="710"/>
                </a:lnTo>
                <a:lnTo>
                  <a:pt x="15" y="710"/>
                </a:lnTo>
                <a:lnTo>
                  <a:pt x="13" y="711"/>
                </a:lnTo>
                <a:lnTo>
                  <a:pt x="12" y="711"/>
                </a:lnTo>
                <a:lnTo>
                  <a:pt x="10" y="711"/>
                </a:lnTo>
                <a:lnTo>
                  <a:pt x="9" y="711"/>
                </a:lnTo>
                <a:lnTo>
                  <a:pt x="7" y="711"/>
                </a:lnTo>
                <a:lnTo>
                  <a:pt x="6" y="711"/>
                </a:lnTo>
                <a:lnTo>
                  <a:pt x="5" y="710"/>
                </a:lnTo>
                <a:lnTo>
                  <a:pt x="4" y="710"/>
                </a:lnTo>
                <a:lnTo>
                  <a:pt x="3" y="709"/>
                </a:lnTo>
                <a:lnTo>
                  <a:pt x="3" y="708"/>
                </a:lnTo>
                <a:lnTo>
                  <a:pt x="2" y="708"/>
                </a:lnTo>
                <a:lnTo>
                  <a:pt x="1" y="707"/>
                </a:lnTo>
                <a:lnTo>
                  <a:pt x="1" y="706"/>
                </a:lnTo>
                <a:lnTo>
                  <a:pt x="1" y="705"/>
                </a:lnTo>
                <a:lnTo>
                  <a:pt x="1" y="703"/>
                </a:lnTo>
                <a:lnTo>
                  <a:pt x="0" y="702"/>
                </a:lnTo>
                <a:lnTo>
                  <a:pt x="0" y="70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227">
            <a:extLst>
              <a:ext uri="{FF2B5EF4-FFF2-40B4-BE49-F238E27FC236}">
                <a16:creationId xmlns:a16="http://schemas.microsoft.com/office/drawing/2014/main" id="{C6C0BA2D-0772-5AB7-8A9B-C0924AB17350}"/>
              </a:ext>
            </a:extLst>
          </p:cNvPr>
          <p:cNvSpPr>
            <a:spLocks/>
          </p:cNvSpPr>
          <p:nvPr/>
        </p:nvSpPr>
        <p:spPr bwMode="auto">
          <a:xfrm>
            <a:off x="7994154" y="3270260"/>
            <a:ext cx="766254" cy="956701"/>
          </a:xfrm>
          <a:custGeom>
            <a:avLst/>
            <a:gdLst>
              <a:gd name="T0" fmla="*/ 255 w 639"/>
              <a:gd name="T1" fmla="*/ 699 h 727"/>
              <a:gd name="T2" fmla="*/ 242 w 639"/>
              <a:gd name="T3" fmla="*/ 716 h 727"/>
              <a:gd name="T4" fmla="*/ 217 w 639"/>
              <a:gd name="T5" fmla="*/ 726 h 727"/>
              <a:gd name="T6" fmla="*/ 198 w 639"/>
              <a:gd name="T7" fmla="*/ 720 h 727"/>
              <a:gd name="T8" fmla="*/ 178 w 639"/>
              <a:gd name="T9" fmla="*/ 720 h 727"/>
              <a:gd name="T10" fmla="*/ 151 w 639"/>
              <a:gd name="T11" fmla="*/ 721 h 727"/>
              <a:gd name="T12" fmla="*/ 146 w 639"/>
              <a:gd name="T13" fmla="*/ 702 h 727"/>
              <a:gd name="T14" fmla="*/ 138 w 639"/>
              <a:gd name="T15" fmla="*/ 677 h 727"/>
              <a:gd name="T16" fmla="*/ 137 w 639"/>
              <a:gd name="T17" fmla="*/ 648 h 727"/>
              <a:gd name="T18" fmla="*/ 123 w 639"/>
              <a:gd name="T19" fmla="*/ 643 h 727"/>
              <a:gd name="T20" fmla="*/ 120 w 639"/>
              <a:gd name="T21" fmla="*/ 634 h 727"/>
              <a:gd name="T22" fmla="*/ 119 w 639"/>
              <a:gd name="T23" fmla="*/ 622 h 727"/>
              <a:gd name="T24" fmla="*/ 128 w 639"/>
              <a:gd name="T25" fmla="*/ 611 h 727"/>
              <a:gd name="T26" fmla="*/ 112 w 639"/>
              <a:gd name="T27" fmla="*/ 608 h 727"/>
              <a:gd name="T28" fmla="*/ 124 w 639"/>
              <a:gd name="T29" fmla="*/ 584 h 727"/>
              <a:gd name="T30" fmla="*/ 146 w 639"/>
              <a:gd name="T31" fmla="*/ 582 h 727"/>
              <a:gd name="T32" fmla="*/ 166 w 639"/>
              <a:gd name="T33" fmla="*/ 566 h 727"/>
              <a:gd name="T34" fmla="*/ 161 w 639"/>
              <a:gd name="T35" fmla="*/ 553 h 727"/>
              <a:gd name="T36" fmla="*/ 166 w 639"/>
              <a:gd name="T37" fmla="*/ 524 h 727"/>
              <a:gd name="T38" fmla="*/ 173 w 639"/>
              <a:gd name="T39" fmla="*/ 490 h 727"/>
              <a:gd name="T40" fmla="*/ 176 w 639"/>
              <a:gd name="T41" fmla="*/ 451 h 727"/>
              <a:gd name="T42" fmla="*/ 145 w 639"/>
              <a:gd name="T43" fmla="*/ 437 h 727"/>
              <a:gd name="T44" fmla="*/ 129 w 639"/>
              <a:gd name="T45" fmla="*/ 423 h 727"/>
              <a:gd name="T46" fmla="*/ 102 w 639"/>
              <a:gd name="T47" fmla="*/ 401 h 727"/>
              <a:gd name="T48" fmla="*/ 72 w 639"/>
              <a:gd name="T49" fmla="*/ 402 h 727"/>
              <a:gd name="T50" fmla="*/ 46 w 639"/>
              <a:gd name="T51" fmla="*/ 384 h 727"/>
              <a:gd name="T52" fmla="*/ 48 w 639"/>
              <a:gd name="T53" fmla="*/ 375 h 727"/>
              <a:gd name="T54" fmla="*/ 20 w 639"/>
              <a:gd name="T55" fmla="*/ 374 h 727"/>
              <a:gd name="T56" fmla="*/ 0 w 639"/>
              <a:gd name="T57" fmla="*/ 373 h 727"/>
              <a:gd name="T58" fmla="*/ 9 w 639"/>
              <a:gd name="T59" fmla="*/ 352 h 727"/>
              <a:gd name="T60" fmla="*/ 8 w 639"/>
              <a:gd name="T61" fmla="*/ 333 h 727"/>
              <a:gd name="T62" fmla="*/ 27 w 639"/>
              <a:gd name="T63" fmla="*/ 324 h 727"/>
              <a:gd name="T64" fmla="*/ 37 w 639"/>
              <a:gd name="T65" fmla="*/ 309 h 727"/>
              <a:gd name="T66" fmla="*/ 48 w 639"/>
              <a:gd name="T67" fmla="*/ 286 h 727"/>
              <a:gd name="T68" fmla="*/ 79 w 639"/>
              <a:gd name="T69" fmla="*/ 275 h 727"/>
              <a:gd name="T70" fmla="*/ 111 w 639"/>
              <a:gd name="T71" fmla="*/ 251 h 727"/>
              <a:gd name="T72" fmla="*/ 129 w 639"/>
              <a:gd name="T73" fmla="*/ 254 h 727"/>
              <a:gd name="T74" fmla="*/ 158 w 639"/>
              <a:gd name="T75" fmla="*/ 246 h 727"/>
              <a:gd name="T76" fmla="*/ 182 w 639"/>
              <a:gd name="T77" fmla="*/ 235 h 727"/>
              <a:gd name="T78" fmla="*/ 200 w 639"/>
              <a:gd name="T79" fmla="*/ 233 h 727"/>
              <a:gd name="T80" fmla="*/ 227 w 639"/>
              <a:gd name="T81" fmla="*/ 218 h 727"/>
              <a:gd name="T82" fmla="*/ 243 w 639"/>
              <a:gd name="T83" fmla="*/ 204 h 727"/>
              <a:gd name="T84" fmla="*/ 249 w 639"/>
              <a:gd name="T85" fmla="*/ 187 h 727"/>
              <a:gd name="T86" fmla="*/ 271 w 639"/>
              <a:gd name="T87" fmla="*/ 178 h 727"/>
              <a:gd name="T88" fmla="*/ 329 w 639"/>
              <a:gd name="T89" fmla="*/ 183 h 727"/>
              <a:gd name="T90" fmla="*/ 360 w 639"/>
              <a:gd name="T91" fmla="*/ 184 h 727"/>
              <a:gd name="T92" fmla="*/ 395 w 639"/>
              <a:gd name="T93" fmla="*/ 172 h 727"/>
              <a:gd name="T94" fmla="*/ 411 w 639"/>
              <a:gd name="T95" fmla="*/ 160 h 727"/>
              <a:gd name="T96" fmla="*/ 410 w 639"/>
              <a:gd name="T97" fmla="*/ 130 h 727"/>
              <a:gd name="T98" fmla="*/ 424 w 639"/>
              <a:gd name="T99" fmla="*/ 126 h 727"/>
              <a:gd name="T100" fmla="*/ 436 w 639"/>
              <a:gd name="T101" fmla="*/ 112 h 727"/>
              <a:gd name="T102" fmla="*/ 453 w 639"/>
              <a:gd name="T103" fmla="*/ 100 h 727"/>
              <a:gd name="T104" fmla="*/ 455 w 639"/>
              <a:gd name="T105" fmla="*/ 75 h 727"/>
              <a:gd name="T106" fmla="*/ 464 w 639"/>
              <a:gd name="T107" fmla="*/ 77 h 727"/>
              <a:gd name="T108" fmla="*/ 485 w 639"/>
              <a:gd name="T109" fmla="*/ 76 h 727"/>
              <a:gd name="T110" fmla="*/ 499 w 639"/>
              <a:gd name="T111" fmla="*/ 82 h 727"/>
              <a:gd name="T112" fmla="*/ 510 w 639"/>
              <a:gd name="T113" fmla="*/ 93 h 727"/>
              <a:gd name="T114" fmla="*/ 544 w 639"/>
              <a:gd name="T115" fmla="*/ 86 h 727"/>
              <a:gd name="T116" fmla="*/ 569 w 639"/>
              <a:gd name="T117" fmla="*/ 62 h 727"/>
              <a:gd name="T118" fmla="*/ 582 w 639"/>
              <a:gd name="T119" fmla="*/ 44 h 727"/>
              <a:gd name="T120" fmla="*/ 609 w 639"/>
              <a:gd name="T121" fmla="*/ 44 h 727"/>
              <a:gd name="T122" fmla="*/ 620 w 639"/>
              <a:gd name="T123" fmla="*/ 28 h 727"/>
              <a:gd name="T124" fmla="*/ 638 w 639"/>
              <a:gd name="T125" fmla="*/ 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9" h="727">
                <a:moveTo>
                  <a:pt x="276" y="700"/>
                </a:move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 228">
            <a:extLst>
              <a:ext uri="{FF2B5EF4-FFF2-40B4-BE49-F238E27FC236}">
                <a16:creationId xmlns:a16="http://schemas.microsoft.com/office/drawing/2014/main" id="{2C0EFD04-43AB-DEE1-32EF-38A35AB1C3F6}"/>
              </a:ext>
            </a:extLst>
          </p:cNvPr>
          <p:cNvSpPr>
            <a:spLocks/>
          </p:cNvSpPr>
          <p:nvPr/>
        </p:nvSpPr>
        <p:spPr bwMode="auto">
          <a:xfrm>
            <a:off x="8416253" y="3650571"/>
            <a:ext cx="233834" cy="197393"/>
          </a:xfrm>
          <a:custGeom>
            <a:avLst/>
            <a:gdLst>
              <a:gd name="T0" fmla="*/ 109 w 195"/>
              <a:gd name="T1" fmla="*/ 3 h 150"/>
              <a:gd name="T2" fmla="*/ 93 w 195"/>
              <a:gd name="T3" fmla="*/ 10 h 150"/>
              <a:gd name="T4" fmla="*/ 75 w 195"/>
              <a:gd name="T5" fmla="*/ 18 h 150"/>
              <a:gd name="T6" fmla="*/ 60 w 195"/>
              <a:gd name="T7" fmla="*/ 21 h 150"/>
              <a:gd name="T8" fmla="*/ 54 w 195"/>
              <a:gd name="T9" fmla="*/ 24 h 150"/>
              <a:gd name="T10" fmla="*/ 50 w 195"/>
              <a:gd name="T11" fmla="*/ 34 h 150"/>
              <a:gd name="T12" fmla="*/ 46 w 195"/>
              <a:gd name="T13" fmla="*/ 38 h 150"/>
              <a:gd name="T14" fmla="*/ 36 w 195"/>
              <a:gd name="T15" fmla="*/ 36 h 150"/>
              <a:gd name="T16" fmla="*/ 29 w 195"/>
              <a:gd name="T17" fmla="*/ 34 h 150"/>
              <a:gd name="T18" fmla="*/ 19 w 195"/>
              <a:gd name="T19" fmla="*/ 38 h 150"/>
              <a:gd name="T20" fmla="*/ 2 w 195"/>
              <a:gd name="T21" fmla="*/ 44 h 150"/>
              <a:gd name="T22" fmla="*/ 0 w 195"/>
              <a:gd name="T23" fmla="*/ 47 h 150"/>
              <a:gd name="T24" fmla="*/ 6 w 195"/>
              <a:gd name="T25" fmla="*/ 51 h 150"/>
              <a:gd name="T26" fmla="*/ 18 w 195"/>
              <a:gd name="T27" fmla="*/ 62 h 150"/>
              <a:gd name="T28" fmla="*/ 17 w 195"/>
              <a:gd name="T29" fmla="*/ 66 h 150"/>
              <a:gd name="T30" fmla="*/ 10 w 195"/>
              <a:gd name="T31" fmla="*/ 72 h 150"/>
              <a:gd name="T32" fmla="*/ 9 w 195"/>
              <a:gd name="T33" fmla="*/ 77 h 150"/>
              <a:gd name="T34" fmla="*/ 16 w 195"/>
              <a:gd name="T35" fmla="*/ 88 h 150"/>
              <a:gd name="T36" fmla="*/ 28 w 195"/>
              <a:gd name="T37" fmla="*/ 100 h 150"/>
              <a:gd name="T38" fmla="*/ 30 w 195"/>
              <a:gd name="T39" fmla="*/ 106 h 150"/>
              <a:gd name="T40" fmla="*/ 28 w 195"/>
              <a:gd name="T41" fmla="*/ 113 h 150"/>
              <a:gd name="T42" fmla="*/ 31 w 195"/>
              <a:gd name="T43" fmla="*/ 117 h 150"/>
              <a:gd name="T44" fmla="*/ 39 w 195"/>
              <a:gd name="T45" fmla="*/ 122 h 150"/>
              <a:gd name="T46" fmla="*/ 41 w 195"/>
              <a:gd name="T47" fmla="*/ 126 h 150"/>
              <a:gd name="T48" fmla="*/ 41 w 195"/>
              <a:gd name="T49" fmla="*/ 133 h 150"/>
              <a:gd name="T50" fmla="*/ 42 w 195"/>
              <a:gd name="T51" fmla="*/ 137 h 150"/>
              <a:gd name="T52" fmla="*/ 42 w 195"/>
              <a:gd name="T53" fmla="*/ 144 h 150"/>
              <a:gd name="T54" fmla="*/ 45 w 195"/>
              <a:gd name="T55" fmla="*/ 148 h 150"/>
              <a:gd name="T56" fmla="*/ 57 w 195"/>
              <a:gd name="T57" fmla="*/ 150 h 150"/>
              <a:gd name="T58" fmla="*/ 65 w 195"/>
              <a:gd name="T59" fmla="*/ 149 h 150"/>
              <a:gd name="T60" fmla="*/ 69 w 195"/>
              <a:gd name="T61" fmla="*/ 142 h 150"/>
              <a:gd name="T62" fmla="*/ 78 w 195"/>
              <a:gd name="T63" fmla="*/ 138 h 150"/>
              <a:gd name="T64" fmla="*/ 92 w 195"/>
              <a:gd name="T65" fmla="*/ 133 h 150"/>
              <a:gd name="T66" fmla="*/ 107 w 195"/>
              <a:gd name="T67" fmla="*/ 122 h 150"/>
              <a:gd name="T68" fmla="*/ 117 w 195"/>
              <a:gd name="T69" fmla="*/ 118 h 150"/>
              <a:gd name="T70" fmla="*/ 124 w 195"/>
              <a:gd name="T71" fmla="*/ 112 h 150"/>
              <a:gd name="T72" fmla="*/ 133 w 195"/>
              <a:gd name="T73" fmla="*/ 109 h 150"/>
              <a:gd name="T74" fmla="*/ 145 w 195"/>
              <a:gd name="T75" fmla="*/ 109 h 150"/>
              <a:gd name="T76" fmla="*/ 156 w 195"/>
              <a:gd name="T77" fmla="*/ 114 h 150"/>
              <a:gd name="T78" fmla="*/ 165 w 195"/>
              <a:gd name="T79" fmla="*/ 117 h 150"/>
              <a:gd name="T80" fmla="*/ 171 w 195"/>
              <a:gd name="T81" fmla="*/ 116 h 150"/>
              <a:gd name="T82" fmla="*/ 179 w 195"/>
              <a:gd name="T83" fmla="*/ 107 h 150"/>
              <a:gd name="T84" fmla="*/ 178 w 195"/>
              <a:gd name="T85" fmla="*/ 92 h 150"/>
              <a:gd name="T86" fmla="*/ 176 w 195"/>
              <a:gd name="T87" fmla="*/ 87 h 150"/>
              <a:gd name="T88" fmla="*/ 173 w 195"/>
              <a:gd name="T89" fmla="*/ 82 h 150"/>
              <a:gd name="T90" fmla="*/ 177 w 195"/>
              <a:gd name="T91" fmla="*/ 77 h 150"/>
              <a:gd name="T92" fmla="*/ 191 w 195"/>
              <a:gd name="T93" fmla="*/ 68 h 150"/>
              <a:gd name="T94" fmla="*/ 195 w 195"/>
              <a:gd name="T95" fmla="*/ 62 h 150"/>
              <a:gd name="T96" fmla="*/ 193 w 195"/>
              <a:gd name="T97" fmla="*/ 56 h 150"/>
              <a:gd name="T98" fmla="*/ 183 w 195"/>
              <a:gd name="T99" fmla="*/ 47 h 150"/>
              <a:gd name="T100" fmla="*/ 177 w 195"/>
              <a:gd name="T101" fmla="*/ 40 h 150"/>
              <a:gd name="T102" fmla="*/ 166 w 195"/>
              <a:gd name="T103" fmla="*/ 33 h 150"/>
              <a:gd name="T104" fmla="*/ 155 w 195"/>
              <a:gd name="T105" fmla="*/ 28 h 150"/>
              <a:gd name="T106" fmla="*/ 150 w 195"/>
              <a:gd name="T107" fmla="*/ 19 h 150"/>
              <a:gd name="T108" fmla="*/ 143 w 195"/>
              <a:gd name="T109" fmla="*/ 16 h 150"/>
              <a:gd name="T110" fmla="*/ 129 w 195"/>
              <a:gd name="T111" fmla="*/ 6 h 150"/>
              <a:gd name="T112" fmla="*/ 125 w 195"/>
              <a:gd name="T113" fmla="*/ 2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3" y="0"/>
                </a:moveTo>
                <a:lnTo>
                  <a:pt x="123" y="0"/>
                </a:lnTo>
                <a:lnTo>
                  <a:pt x="122" y="1"/>
                </a:lnTo>
                <a:lnTo>
                  <a:pt x="119" y="1"/>
                </a:lnTo>
                <a:lnTo>
                  <a:pt x="112" y="3"/>
                </a:lnTo>
                <a:lnTo>
                  <a:pt x="109" y="3"/>
                </a:lnTo>
                <a:lnTo>
                  <a:pt x="106" y="4"/>
                </a:lnTo>
                <a:lnTo>
                  <a:pt x="102" y="5"/>
                </a:lnTo>
                <a:lnTo>
                  <a:pt x="100" y="6"/>
                </a:lnTo>
                <a:lnTo>
                  <a:pt x="99" y="7"/>
                </a:lnTo>
                <a:lnTo>
                  <a:pt x="95" y="9"/>
                </a:lnTo>
                <a:lnTo>
                  <a:pt x="93" y="10"/>
                </a:lnTo>
                <a:lnTo>
                  <a:pt x="90" y="11"/>
                </a:lnTo>
                <a:lnTo>
                  <a:pt x="85" y="13"/>
                </a:lnTo>
                <a:lnTo>
                  <a:pt x="84" y="13"/>
                </a:lnTo>
                <a:lnTo>
                  <a:pt x="83" y="14"/>
                </a:lnTo>
                <a:lnTo>
                  <a:pt x="77" y="17"/>
                </a:lnTo>
                <a:lnTo>
                  <a:pt x="75" y="18"/>
                </a:lnTo>
                <a:lnTo>
                  <a:pt x="73" y="18"/>
                </a:lnTo>
                <a:lnTo>
                  <a:pt x="69" y="20"/>
                </a:lnTo>
                <a:lnTo>
                  <a:pt x="68" y="20"/>
                </a:lnTo>
                <a:lnTo>
                  <a:pt x="66" y="20"/>
                </a:lnTo>
                <a:lnTo>
                  <a:pt x="62" y="20"/>
                </a:lnTo>
                <a:lnTo>
                  <a:pt x="60" y="21"/>
                </a:lnTo>
                <a:lnTo>
                  <a:pt x="59" y="21"/>
                </a:lnTo>
                <a:lnTo>
                  <a:pt x="58" y="21"/>
                </a:lnTo>
                <a:lnTo>
                  <a:pt x="57" y="22"/>
                </a:lnTo>
                <a:lnTo>
                  <a:pt x="56" y="22"/>
                </a:lnTo>
                <a:lnTo>
                  <a:pt x="55" y="23"/>
                </a:lnTo>
                <a:lnTo>
                  <a:pt x="54" y="24"/>
                </a:lnTo>
                <a:lnTo>
                  <a:pt x="54" y="25"/>
                </a:lnTo>
                <a:lnTo>
                  <a:pt x="53" y="26"/>
                </a:lnTo>
                <a:lnTo>
                  <a:pt x="52" y="27"/>
                </a:lnTo>
                <a:lnTo>
                  <a:pt x="52" y="29"/>
                </a:lnTo>
                <a:lnTo>
                  <a:pt x="51" y="32"/>
                </a:lnTo>
                <a:lnTo>
                  <a:pt x="50" y="34"/>
                </a:lnTo>
                <a:lnTo>
                  <a:pt x="50" y="35"/>
                </a:lnTo>
                <a:lnTo>
                  <a:pt x="50" y="36"/>
                </a:lnTo>
                <a:lnTo>
                  <a:pt x="49" y="36"/>
                </a:lnTo>
                <a:lnTo>
                  <a:pt x="48" y="37"/>
                </a:lnTo>
                <a:lnTo>
                  <a:pt x="47" y="37"/>
                </a:lnTo>
                <a:lnTo>
                  <a:pt x="46" y="38"/>
                </a:lnTo>
                <a:lnTo>
                  <a:pt x="44" y="38"/>
                </a:lnTo>
                <a:lnTo>
                  <a:pt x="42" y="38"/>
                </a:lnTo>
                <a:lnTo>
                  <a:pt x="40" y="37"/>
                </a:lnTo>
                <a:lnTo>
                  <a:pt x="39" y="37"/>
                </a:lnTo>
                <a:lnTo>
                  <a:pt x="37" y="37"/>
                </a:lnTo>
                <a:lnTo>
                  <a:pt x="36" y="36"/>
                </a:lnTo>
                <a:lnTo>
                  <a:pt x="34" y="35"/>
                </a:lnTo>
                <a:lnTo>
                  <a:pt x="33" y="34"/>
                </a:lnTo>
                <a:lnTo>
                  <a:pt x="32" y="34"/>
                </a:lnTo>
                <a:lnTo>
                  <a:pt x="31" y="34"/>
                </a:lnTo>
                <a:lnTo>
                  <a:pt x="30" y="34"/>
                </a:lnTo>
                <a:lnTo>
                  <a:pt x="29" y="34"/>
                </a:lnTo>
                <a:lnTo>
                  <a:pt x="28" y="34"/>
                </a:lnTo>
                <a:lnTo>
                  <a:pt x="27" y="34"/>
                </a:lnTo>
                <a:lnTo>
                  <a:pt x="26" y="35"/>
                </a:lnTo>
                <a:lnTo>
                  <a:pt x="23" y="36"/>
                </a:lnTo>
                <a:lnTo>
                  <a:pt x="21" y="37"/>
                </a:lnTo>
                <a:lnTo>
                  <a:pt x="19" y="38"/>
                </a:lnTo>
                <a:lnTo>
                  <a:pt x="15" y="39"/>
                </a:lnTo>
                <a:lnTo>
                  <a:pt x="12" y="40"/>
                </a:lnTo>
                <a:lnTo>
                  <a:pt x="9" y="41"/>
                </a:lnTo>
                <a:lnTo>
                  <a:pt x="5" y="43"/>
                </a:lnTo>
                <a:lnTo>
                  <a:pt x="3" y="43"/>
                </a:lnTo>
                <a:lnTo>
                  <a:pt x="2" y="44"/>
                </a:lnTo>
                <a:lnTo>
                  <a:pt x="1" y="45"/>
                </a:lnTo>
                <a:lnTo>
                  <a:pt x="1" y="45"/>
                </a:lnTo>
                <a:lnTo>
                  <a:pt x="0" y="46"/>
                </a:lnTo>
                <a:lnTo>
                  <a:pt x="0" y="46"/>
                </a:lnTo>
                <a:lnTo>
                  <a:pt x="0" y="47"/>
                </a:lnTo>
                <a:lnTo>
                  <a:pt x="0" y="47"/>
                </a:lnTo>
                <a:lnTo>
                  <a:pt x="1" y="47"/>
                </a:lnTo>
                <a:lnTo>
                  <a:pt x="1" y="48"/>
                </a:lnTo>
                <a:lnTo>
                  <a:pt x="2" y="48"/>
                </a:lnTo>
                <a:lnTo>
                  <a:pt x="4" y="49"/>
                </a:lnTo>
                <a:lnTo>
                  <a:pt x="5" y="50"/>
                </a:lnTo>
                <a:lnTo>
                  <a:pt x="6" y="51"/>
                </a:lnTo>
                <a:lnTo>
                  <a:pt x="7" y="51"/>
                </a:lnTo>
                <a:lnTo>
                  <a:pt x="9" y="53"/>
                </a:lnTo>
                <a:lnTo>
                  <a:pt x="12" y="56"/>
                </a:lnTo>
                <a:lnTo>
                  <a:pt x="15" y="60"/>
                </a:lnTo>
                <a:lnTo>
                  <a:pt x="17" y="62"/>
                </a:lnTo>
                <a:lnTo>
                  <a:pt x="18" y="62"/>
                </a:lnTo>
                <a:lnTo>
                  <a:pt x="18" y="63"/>
                </a:lnTo>
                <a:lnTo>
                  <a:pt x="18" y="64"/>
                </a:lnTo>
                <a:lnTo>
                  <a:pt x="18" y="64"/>
                </a:lnTo>
                <a:lnTo>
                  <a:pt x="18" y="65"/>
                </a:lnTo>
                <a:lnTo>
                  <a:pt x="18" y="66"/>
                </a:lnTo>
                <a:lnTo>
                  <a:pt x="17" y="66"/>
                </a:lnTo>
                <a:lnTo>
                  <a:pt x="16" y="67"/>
                </a:lnTo>
                <a:lnTo>
                  <a:pt x="13" y="69"/>
                </a:lnTo>
                <a:lnTo>
                  <a:pt x="12" y="70"/>
                </a:lnTo>
                <a:lnTo>
                  <a:pt x="12" y="70"/>
                </a:lnTo>
                <a:lnTo>
                  <a:pt x="11" y="71"/>
                </a:lnTo>
                <a:lnTo>
                  <a:pt x="10" y="72"/>
                </a:lnTo>
                <a:lnTo>
                  <a:pt x="9" y="73"/>
                </a:lnTo>
                <a:lnTo>
                  <a:pt x="9" y="75"/>
                </a:lnTo>
                <a:lnTo>
                  <a:pt x="9" y="75"/>
                </a:lnTo>
                <a:lnTo>
                  <a:pt x="9" y="76"/>
                </a:lnTo>
                <a:lnTo>
                  <a:pt x="9" y="76"/>
                </a:lnTo>
                <a:lnTo>
                  <a:pt x="9" y="77"/>
                </a:lnTo>
                <a:lnTo>
                  <a:pt x="10" y="78"/>
                </a:lnTo>
                <a:lnTo>
                  <a:pt x="12" y="81"/>
                </a:lnTo>
                <a:lnTo>
                  <a:pt x="13" y="82"/>
                </a:lnTo>
                <a:lnTo>
                  <a:pt x="13" y="83"/>
                </a:lnTo>
                <a:lnTo>
                  <a:pt x="15" y="87"/>
                </a:lnTo>
                <a:lnTo>
                  <a:pt x="16" y="88"/>
                </a:lnTo>
                <a:lnTo>
                  <a:pt x="17" y="90"/>
                </a:lnTo>
                <a:lnTo>
                  <a:pt x="18" y="91"/>
                </a:lnTo>
                <a:lnTo>
                  <a:pt x="19" y="93"/>
                </a:lnTo>
                <a:lnTo>
                  <a:pt x="21" y="95"/>
                </a:lnTo>
                <a:lnTo>
                  <a:pt x="23" y="97"/>
                </a:lnTo>
                <a:lnTo>
                  <a:pt x="28" y="100"/>
                </a:lnTo>
                <a:lnTo>
                  <a:pt x="29" y="101"/>
                </a:lnTo>
                <a:lnTo>
                  <a:pt x="29" y="102"/>
                </a:lnTo>
                <a:lnTo>
                  <a:pt x="30" y="103"/>
                </a:lnTo>
                <a:lnTo>
                  <a:pt x="30" y="104"/>
                </a:lnTo>
                <a:lnTo>
                  <a:pt x="30" y="105"/>
                </a:lnTo>
                <a:lnTo>
                  <a:pt x="30" y="106"/>
                </a:lnTo>
                <a:lnTo>
                  <a:pt x="30" y="107"/>
                </a:lnTo>
                <a:lnTo>
                  <a:pt x="30" y="108"/>
                </a:lnTo>
                <a:lnTo>
                  <a:pt x="29" y="110"/>
                </a:lnTo>
                <a:lnTo>
                  <a:pt x="29" y="111"/>
                </a:lnTo>
                <a:lnTo>
                  <a:pt x="28" y="112"/>
                </a:lnTo>
                <a:lnTo>
                  <a:pt x="28" y="113"/>
                </a:lnTo>
                <a:lnTo>
                  <a:pt x="28" y="113"/>
                </a:lnTo>
                <a:lnTo>
                  <a:pt x="29" y="114"/>
                </a:lnTo>
                <a:lnTo>
                  <a:pt x="29" y="115"/>
                </a:lnTo>
                <a:lnTo>
                  <a:pt x="29" y="116"/>
                </a:lnTo>
                <a:lnTo>
                  <a:pt x="30" y="116"/>
                </a:lnTo>
                <a:lnTo>
                  <a:pt x="31" y="117"/>
                </a:lnTo>
                <a:lnTo>
                  <a:pt x="32" y="118"/>
                </a:lnTo>
                <a:lnTo>
                  <a:pt x="33" y="119"/>
                </a:lnTo>
                <a:lnTo>
                  <a:pt x="34" y="119"/>
                </a:lnTo>
                <a:lnTo>
                  <a:pt x="35" y="120"/>
                </a:lnTo>
                <a:lnTo>
                  <a:pt x="38" y="121"/>
                </a:lnTo>
                <a:lnTo>
                  <a:pt x="39" y="122"/>
                </a:lnTo>
                <a:lnTo>
                  <a:pt x="40" y="123"/>
                </a:lnTo>
                <a:lnTo>
                  <a:pt x="40" y="123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6"/>
                </a:lnTo>
                <a:lnTo>
                  <a:pt x="41" y="127"/>
                </a:lnTo>
                <a:lnTo>
                  <a:pt x="41" y="128"/>
                </a:lnTo>
                <a:lnTo>
                  <a:pt x="41" y="131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2" y="134"/>
                </a:lnTo>
                <a:lnTo>
                  <a:pt x="42" y="134"/>
                </a:lnTo>
                <a:lnTo>
                  <a:pt x="42" y="135"/>
                </a:lnTo>
                <a:lnTo>
                  <a:pt x="42" y="135"/>
                </a:lnTo>
                <a:lnTo>
                  <a:pt x="42" y="136"/>
                </a:lnTo>
                <a:lnTo>
                  <a:pt x="42" y="137"/>
                </a:lnTo>
                <a:lnTo>
                  <a:pt x="41" y="139"/>
                </a:lnTo>
                <a:lnTo>
                  <a:pt x="41" y="140"/>
                </a:lnTo>
                <a:lnTo>
                  <a:pt x="41" y="142"/>
                </a:lnTo>
                <a:lnTo>
                  <a:pt x="41" y="142"/>
                </a:lnTo>
                <a:lnTo>
                  <a:pt x="41" y="143"/>
                </a:lnTo>
                <a:lnTo>
                  <a:pt x="42" y="144"/>
                </a:lnTo>
                <a:lnTo>
                  <a:pt x="42" y="145"/>
                </a:lnTo>
                <a:lnTo>
                  <a:pt x="43" y="145"/>
                </a:lnTo>
                <a:lnTo>
                  <a:pt x="43" y="146"/>
                </a:lnTo>
                <a:lnTo>
                  <a:pt x="44" y="147"/>
                </a:lnTo>
                <a:lnTo>
                  <a:pt x="44" y="147"/>
                </a:lnTo>
                <a:lnTo>
                  <a:pt x="45" y="148"/>
                </a:lnTo>
                <a:lnTo>
                  <a:pt x="46" y="148"/>
                </a:lnTo>
                <a:lnTo>
                  <a:pt x="47" y="148"/>
                </a:lnTo>
                <a:lnTo>
                  <a:pt x="48" y="149"/>
                </a:lnTo>
                <a:lnTo>
                  <a:pt x="50" y="149"/>
                </a:lnTo>
                <a:lnTo>
                  <a:pt x="52" y="149"/>
                </a:lnTo>
                <a:lnTo>
                  <a:pt x="57" y="150"/>
                </a:lnTo>
                <a:lnTo>
                  <a:pt x="59" y="150"/>
                </a:lnTo>
                <a:lnTo>
                  <a:pt x="62" y="150"/>
                </a:lnTo>
                <a:lnTo>
                  <a:pt x="63" y="150"/>
                </a:lnTo>
                <a:lnTo>
                  <a:pt x="64" y="149"/>
                </a:lnTo>
                <a:lnTo>
                  <a:pt x="64" y="149"/>
                </a:lnTo>
                <a:lnTo>
                  <a:pt x="65" y="149"/>
                </a:lnTo>
                <a:lnTo>
                  <a:pt x="65" y="148"/>
                </a:lnTo>
                <a:lnTo>
                  <a:pt x="65" y="148"/>
                </a:lnTo>
                <a:lnTo>
                  <a:pt x="66" y="147"/>
                </a:lnTo>
                <a:lnTo>
                  <a:pt x="68" y="144"/>
                </a:lnTo>
                <a:lnTo>
                  <a:pt x="69" y="142"/>
                </a:lnTo>
                <a:lnTo>
                  <a:pt x="69" y="142"/>
                </a:lnTo>
                <a:lnTo>
                  <a:pt x="70" y="141"/>
                </a:lnTo>
                <a:lnTo>
                  <a:pt x="71" y="140"/>
                </a:lnTo>
                <a:lnTo>
                  <a:pt x="71" y="140"/>
                </a:lnTo>
                <a:lnTo>
                  <a:pt x="72" y="139"/>
                </a:lnTo>
                <a:lnTo>
                  <a:pt x="73" y="139"/>
                </a:lnTo>
                <a:lnTo>
                  <a:pt x="78" y="138"/>
                </a:lnTo>
                <a:lnTo>
                  <a:pt x="80" y="137"/>
                </a:lnTo>
                <a:lnTo>
                  <a:pt x="81" y="137"/>
                </a:lnTo>
                <a:lnTo>
                  <a:pt x="84" y="136"/>
                </a:lnTo>
                <a:lnTo>
                  <a:pt x="88" y="135"/>
                </a:lnTo>
                <a:lnTo>
                  <a:pt x="91" y="134"/>
                </a:lnTo>
                <a:lnTo>
                  <a:pt x="92" y="133"/>
                </a:lnTo>
                <a:lnTo>
                  <a:pt x="93" y="133"/>
                </a:lnTo>
                <a:lnTo>
                  <a:pt x="94" y="132"/>
                </a:lnTo>
                <a:lnTo>
                  <a:pt x="95" y="131"/>
                </a:lnTo>
                <a:lnTo>
                  <a:pt x="103" y="125"/>
                </a:lnTo>
                <a:lnTo>
                  <a:pt x="106" y="123"/>
                </a:lnTo>
                <a:lnTo>
                  <a:pt x="107" y="122"/>
                </a:lnTo>
                <a:lnTo>
                  <a:pt x="108" y="121"/>
                </a:lnTo>
                <a:lnTo>
                  <a:pt x="110" y="120"/>
                </a:lnTo>
                <a:lnTo>
                  <a:pt x="112" y="120"/>
                </a:lnTo>
                <a:lnTo>
                  <a:pt x="115" y="119"/>
                </a:lnTo>
                <a:lnTo>
                  <a:pt x="116" y="118"/>
                </a:lnTo>
                <a:lnTo>
                  <a:pt x="117" y="118"/>
                </a:lnTo>
                <a:lnTo>
                  <a:pt x="119" y="117"/>
                </a:lnTo>
                <a:lnTo>
                  <a:pt x="120" y="116"/>
                </a:lnTo>
                <a:lnTo>
                  <a:pt x="121" y="115"/>
                </a:lnTo>
                <a:lnTo>
                  <a:pt x="123" y="113"/>
                </a:lnTo>
                <a:lnTo>
                  <a:pt x="124" y="112"/>
                </a:lnTo>
                <a:lnTo>
                  <a:pt x="124" y="112"/>
                </a:lnTo>
                <a:lnTo>
                  <a:pt x="125" y="111"/>
                </a:lnTo>
                <a:lnTo>
                  <a:pt x="126" y="111"/>
                </a:lnTo>
                <a:lnTo>
                  <a:pt x="127" y="110"/>
                </a:lnTo>
                <a:lnTo>
                  <a:pt x="128" y="110"/>
                </a:lnTo>
                <a:lnTo>
                  <a:pt x="129" y="110"/>
                </a:lnTo>
                <a:lnTo>
                  <a:pt x="133" y="109"/>
                </a:lnTo>
                <a:lnTo>
                  <a:pt x="135" y="109"/>
                </a:lnTo>
                <a:lnTo>
                  <a:pt x="136" y="109"/>
                </a:lnTo>
                <a:lnTo>
                  <a:pt x="140" y="109"/>
                </a:lnTo>
                <a:lnTo>
                  <a:pt x="143" y="109"/>
                </a:lnTo>
                <a:lnTo>
                  <a:pt x="144" y="109"/>
                </a:lnTo>
                <a:lnTo>
                  <a:pt x="145" y="109"/>
                </a:lnTo>
                <a:lnTo>
                  <a:pt x="146" y="109"/>
                </a:lnTo>
                <a:lnTo>
                  <a:pt x="148" y="110"/>
                </a:lnTo>
                <a:lnTo>
                  <a:pt x="150" y="110"/>
                </a:lnTo>
                <a:lnTo>
                  <a:pt x="151" y="111"/>
                </a:lnTo>
                <a:lnTo>
                  <a:pt x="153" y="112"/>
                </a:lnTo>
                <a:lnTo>
                  <a:pt x="156" y="114"/>
                </a:lnTo>
                <a:lnTo>
                  <a:pt x="158" y="115"/>
                </a:lnTo>
                <a:lnTo>
                  <a:pt x="159" y="116"/>
                </a:lnTo>
                <a:lnTo>
                  <a:pt x="160" y="116"/>
                </a:lnTo>
                <a:lnTo>
                  <a:pt x="162" y="117"/>
                </a:lnTo>
                <a:lnTo>
                  <a:pt x="163" y="117"/>
                </a:lnTo>
                <a:lnTo>
                  <a:pt x="165" y="117"/>
                </a:lnTo>
                <a:lnTo>
                  <a:pt x="167" y="117"/>
                </a:lnTo>
                <a:lnTo>
                  <a:pt x="168" y="117"/>
                </a:lnTo>
                <a:lnTo>
                  <a:pt x="169" y="117"/>
                </a:lnTo>
                <a:lnTo>
                  <a:pt x="170" y="117"/>
                </a:lnTo>
                <a:lnTo>
                  <a:pt x="170" y="116"/>
                </a:lnTo>
                <a:lnTo>
                  <a:pt x="171" y="116"/>
                </a:lnTo>
                <a:lnTo>
                  <a:pt x="173" y="114"/>
                </a:lnTo>
                <a:lnTo>
                  <a:pt x="176" y="112"/>
                </a:lnTo>
                <a:lnTo>
                  <a:pt x="177" y="111"/>
                </a:lnTo>
                <a:lnTo>
                  <a:pt x="178" y="110"/>
                </a:lnTo>
                <a:lnTo>
                  <a:pt x="179" y="109"/>
                </a:lnTo>
                <a:lnTo>
                  <a:pt x="179" y="107"/>
                </a:lnTo>
                <a:lnTo>
                  <a:pt x="180" y="106"/>
                </a:lnTo>
                <a:lnTo>
                  <a:pt x="180" y="105"/>
                </a:lnTo>
                <a:lnTo>
                  <a:pt x="180" y="104"/>
                </a:lnTo>
                <a:lnTo>
                  <a:pt x="180" y="101"/>
                </a:lnTo>
                <a:lnTo>
                  <a:pt x="179" y="96"/>
                </a:lnTo>
                <a:lnTo>
                  <a:pt x="178" y="92"/>
                </a:lnTo>
                <a:lnTo>
                  <a:pt x="178" y="91"/>
                </a:lnTo>
                <a:lnTo>
                  <a:pt x="178" y="91"/>
                </a:lnTo>
                <a:lnTo>
                  <a:pt x="178" y="90"/>
                </a:lnTo>
                <a:lnTo>
                  <a:pt x="177" y="89"/>
                </a:lnTo>
                <a:lnTo>
                  <a:pt x="177" y="88"/>
                </a:lnTo>
                <a:lnTo>
                  <a:pt x="176" y="87"/>
                </a:lnTo>
                <a:lnTo>
                  <a:pt x="174" y="86"/>
                </a:lnTo>
                <a:lnTo>
                  <a:pt x="174" y="85"/>
                </a:lnTo>
                <a:lnTo>
                  <a:pt x="174" y="85"/>
                </a:lnTo>
                <a:lnTo>
                  <a:pt x="174" y="84"/>
                </a:lnTo>
                <a:lnTo>
                  <a:pt x="173" y="83"/>
                </a:lnTo>
                <a:lnTo>
                  <a:pt x="173" y="82"/>
                </a:lnTo>
                <a:lnTo>
                  <a:pt x="174" y="81"/>
                </a:lnTo>
                <a:lnTo>
                  <a:pt x="174" y="80"/>
                </a:lnTo>
                <a:lnTo>
                  <a:pt x="174" y="80"/>
                </a:lnTo>
                <a:lnTo>
                  <a:pt x="175" y="79"/>
                </a:lnTo>
                <a:lnTo>
                  <a:pt x="176" y="78"/>
                </a:lnTo>
                <a:lnTo>
                  <a:pt x="177" y="77"/>
                </a:lnTo>
                <a:lnTo>
                  <a:pt x="178" y="76"/>
                </a:lnTo>
                <a:lnTo>
                  <a:pt x="179" y="76"/>
                </a:lnTo>
                <a:lnTo>
                  <a:pt x="186" y="72"/>
                </a:lnTo>
                <a:lnTo>
                  <a:pt x="189" y="70"/>
                </a:lnTo>
                <a:lnTo>
                  <a:pt x="190" y="69"/>
                </a:lnTo>
                <a:lnTo>
                  <a:pt x="191" y="68"/>
                </a:lnTo>
                <a:lnTo>
                  <a:pt x="192" y="67"/>
                </a:lnTo>
                <a:lnTo>
                  <a:pt x="193" y="67"/>
                </a:lnTo>
                <a:lnTo>
                  <a:pt x="193" y="66"/>
                </a:lnTo>
                <a:lnTo>
                  <a:pt x="194" y="65"/>
                </a:lnTo>
                <a:lnTo>
                  <a:pt x="195" y="63"/>
                </a:lnTo>
                <a:lnTo>
                  <a:pt x="195" y="62"/>
                </a:lnTo>
                <a:lnTo>
                  <a:pt x="195" y="61"/>
                </a:lnTo>
                <a:lnTo>
                  <a:pt x="195" y="60"/>
                </a:lnTo>
                <a:lnTo>
                  <a:pt x="195" y="60"/>
                </a:lnTo>
                <a:lnTo>
                  <a:pt x="195" y="58"/>
                </a:lnTo>
                <a:lnTo>
                  <a:pt x="194" y="57"/>
                </a:lnTo>
                <a:lnTo>
                  <a:pt x="193" y="56"/>
                </a:lnTo>
                <a:lnTo>
                  <a:pt x="193" y="55"/>
                </a:lnTo>
                <a:lnTo>
                  <a:pt x="191" y="53"/>
                </a:lnTo>
                <a:lnTo>
                  <a:pt x="190" y="52"/>
                </a:lnTo>
                <a:lnTo>
                  <a:pt x="189" y="52"/>
                </a:lnTo>
                <a:lnTo>
                  <a:pt x="188" y="51"/>
                </a:lnTo>
                <a:lnTo>
                  <a:pt x="183" y="47"/>
                </a:lnTo>
                <a:lnTo>
                  <a:pt x="182" y="46"/>
                </a:lnTo>
                <a:lnTo>
                  <a:pt x="182" y="45"/>
                </a:lnTo>
                <a:lnTo>
                  <a:pt x="181" y="45"/>
                </a:lnTo>
                <a:lnTo>
                  <a:pt x="180" y="44"/>
                </a:lnTo>
                <a:lnTo>
                  <a:pt x="178" y="41"/>
                </a:lnTo>
                <a:lnTo>
                  <a:pt x="177" y="40"/>
                </a:lnTo>
                <a:lnTo>
                  <a:pt x="176" y="39"/>
                </a:lnTo>
                <a:lnTo>
                  <a:pt x="175" y="38"/>
                </a:lnTo>
                <a:lnTo>
                  <a:pt x="174" y="37"/>
                </a:lnTo>
                <a:lnTo>
                  <a:pt x="173" y="36"/>
                </a:lnTo>
                <a:lnTo>
                  <a:pt x="168" y="34"/>
                </a:lnTo>
                <a:lnTo>
                  <a:pt x="166" y="33"/>
                </a:lnTo>
                <a:lnTo>
                  <a:pt x="161" y="31"/>
                </a:lnTo>
                <a:lnTo>
                  <a:pt x="159" y="31"/>
                </a:lnTo>
                <a:lnTo>
                  <a:pt x="158" y="30"/>
                </a:lnTo>
                <a:lnTo>
                  <a:pt x="157" y="30"/>
                </a:lnTo>
                <a:lnTo>
                  <a:pt x="156" y="29"/>
                </a:lnTo>
                <a:lnTo>
                  <a:pt x="155" y="28"/>
                </a:lnTo>
                <a:lnTo>
                  <a:pt x="154" y="27"/>
                </a:lnTo>
                <a:lnTo>
                  <a:pt x="153" y="26"/>
                </a:lnTo>
                <a:lnTo>
                  <a:pt x="152" y="25"/>
                </a:lnTo>
                <a:lnTo>
                  <a:pt x="152" y="24"/>
                </a:lnTo>
                <a:lnTo>
                  <a:pt x="151" y="23"/>
                </a:lnTo>
                <a:lnTo>
                  <a:pt x="150" y="19"/>
                </a:lnTo>
                <a:lnTo>
                  <a:pt x="149" y="18"/>
                </a:lnTo>
                <a:lnTo>
                  <a:pt x="149" y="18"/>
                </a:lnTo>
                <a:lnTo>
                  <a:pt x="148" y="17"/>
                </a:lnTo>
                <a:lnTo>
                  <a:pt x="147" y="17"/>
                </a:lnTo>
                <a:lnTo>
                  <a:pt x="146" y="17"/>
                </a:lnTo>
                <a:lnTo>
                  <a:pt x="143" y="16"/>
                </a:lnTo>
                <a:lnTo>
                  <a:pt x="142" y="15"/>
                </a:lnTo>
                <a:lnTo>
                  <a:pt x="140" y="15"/>
                </a:lnTo>
                <a:lnTo>
                  <a:pt x="139" y="14"/>
                </a:lnTo>
                <a:lnTo>
                  <a:pt x="135" y="10"/>
                </a:lnTo>
                <a:lnTo>
                  <a:pt x="132" y="9"/>
                </a:lnTo>
                <a:lnTo>
                  <a:pt x="129" y="6"/>
                </a:lnTo>
                <a:lnTo>
                  <a:pt x="128" y="6"/>
                </a:lnTo>
                <a:lnTo>
                  <a:pt x="127" y="5"/>
                </a:lnTo>
                <a:lnTo>
                  <a:pt x="126" y="4"/>
                </a:lnTo>
                <a:lnTo>
                  <a:pt x="126" y="4"/>
                </a:lnTo>
                <a:lnTo>
                  <a:pt x="125" y="3"/>
                </a:lnTo>
                <a:lnTo>
                  <a:pt x="125" y="2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0"/>
                </a:lnTo>
                <a:lnTo>
                  <a:pt x="124" y="0"/>
                </a:lnTo>
                <a:lnTo>
                  <a:pt x="123" y="0"/>
                </a:lnTo>
                <a:lnTo>
                  <a:pt x="123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229">
            <a:extLst>
              <a:ext uri="{FF2B5EF4-FFF2-40B4-BE49-F238E27FC236}">
                <a16:creationId xmlns:a16="http://schemas.microsoft.com/office/drawing/2014/main" id="{850A1C6E-5E16-2366-ACD1-E7BB2FD7D397}"/>
              </a:ext>
            </a:extLst>
          </p:cNvPr>
          <p:cNvSpPr>
            <a:spLocks/>
          </p:cNvSpPr>
          <p:nvPr/>
        </p:nvSpPr>
        <p:spPr bwMode="auto">
          <a:xfrm>
            <a:off x="8048116" y="4137475"/>
            <a:ext cx="1062443" cy="908010"/>
          </a:xfrm>
          <a:custGeom>
            <a:avLst/>
            <a:gdLst>
              <a:gd name="T0" fmla="*/ 253 w 886"/>
              <a:gd name="T1" fmla="*/ 52 h 690"/>
              <a:gd name="T2" fmla="*/ 309 w 886"/>
              <a:gd name="T3" fmla="*/ 31 h 690"/>
              <a:gd name="T4" fmla="*/ 343 w 886"/>
              <a:gd name="T5" fmla="*/ 49 h 690"/>
              <a:gd name="T6" fmla="*/ 376 w 886"/>
              <a:gd name="T7" fmla="*/ 46 h 690"/>
              <a:gd name="T8" fmla="*/ 406 w 886"/>
              <a:gd name="T9" fmla="*/ 47 h 690"/>
              <a:gd name="T10" fmla="*/ 452 w 886"/>
              <a:gd name="T11" fmla="*/ 49 h 690"/>
              <a:gd name="T12" fmla="*/ 478 w 886"/>
              <a:gd name="T13" fmla="*/ 67 h 690"/>
              <a:gd name="T14" fmla="*/ 514 w 886"/>
              <a:gd name="T15" fmla="*/ 37 h 690"/>
              <a:gd name="T16" fmla="*/ 529 w 886"/>
              <a:gd name="T17" fmla="*/ 0 h 690"/>
              <a:gd name="T18" fmla="*/ 572 w 886"/>
              <a:gd name="T19" fmla="*/ 17 h 690"/>
              <a:gd name="T20" fmla="*/ 598 w 886"/>
              <a:gd name="T21" fmla="*/ 43 h 690"/>
              <a:gd name="T22" fmla="*/ 591 w 886"/>
              <a:gd name="T23" fmla="*/ 66 h 690"/>
              <a:gd name="T24" fmla="*/ 589 w 886"/>
              <a:gd name="T25" fmla="*/ 124 h 690"/>
              <a:gd name="T26" fmla="*/ 598 w 886"/>
              <a:gd name="T27" fmla="*/ 169 h 690"/>
              <a:gd name="T28" fmla="*/ 617 w 886"/>
              <a:gd name="T29" fmla="*/ 215 h 690"/>
              <a:gd name="T30" fmla="*/ 664 w 886"/>
              <a:gd name="T31" fmla="*/ 224 h 690"/>
              <a:gd name="T32" fmla="*/ 671 w 886"/>
              <a:gd name="T33" fmla="*/ 241 h 690"/>
              <a:gd name="T34" fmla="*/ 712 w 886"/>
              <a:gd name="T35" fmla="*/ 251 h 690"/>
              <a:gd name="T36" fmla="*/ 769 w 886"/>
              <a:gd name="T37" fmla="*/ 259 h 690"/>
              <a:gd name="T38" fmla="*/ 782 w 886"/>
              <a:gd name="T39" fmla="*/ 300 h 690"/>
              <a:gd name="T40" fmla="*/ 839 w 886"/>
              <a:gd name="T41" fmla="*/ 321 h 690"/>
              <a:gd name="T42" fmla="*/ 872 w 886"/>
              <a:gd name="T43" fmla="*/ 322 h 690"/>
              <a:gd name="T44" fmla="*/ 880 w 886"/>
              <a:gd name="T45" fmla="*/ 351 h 690"/>
              <a:gd name="T46" fmla="*/ 851 w 886"/>
              <a:gd name="T47" fmla="*/ 390 h 690"/>
              <a:gd name="T48" fmla="*/ 858 w 886"/>
              <a:gd name="T49" fmla="*/ 414 h 690"/>
              <a:gd name="T50" fmla="*/ 875 w 886"/>
              <a:gd name="T51" fmla="*/ 440 h 690"/>
              <a:gd name="T52" fmla="*/ 861 w 886"/>
              <a:gd name="T53" fmla="*/ 460 h 690"/>
              <a:gd name="T54" fmla="*/ 800 w 886"/>
              <a:gd name="T55" fmla="*/ 424 h 690"/>
              <a:gd name="T56" fmla="*/ 750 w 886"/>
              <a:gd name="T57" fmla="*/ 411 h 690"/>
              <a:gd name="T58" fmla="*/ 703 w 886"/>
              <a:gd name="T59" fmla="*/ 437 h 690"/>
              <a:gd name="T60" fmla="*/ 689 w 886"/>
              <a:gd name="T61" fmla="*/ 404 h 690"/>
              <a:gd name="T62" fmla="*/ 638 w 886"/>
              <a:gd name="T63" fmla="*/ 391 h 690"/>
              <a:gd name="T64" fmla="*/ 621 w 886"/>
              <a:gd name="T65" fmla="*/ 436 h 690"/>
              <a:gd name="T66" fmla="*/ 613 w 886"/>
              <a:gd name="T67" fmla="*/ 522 h 690"/>
              <a:gd name="T68" fmla="*/ 604 w 886"/>
              <a:gd name="T69" fmla="*/ 557 h 690"/>
              <a:gd name="T70" fmla="*/ 547 w 886"/>
              <a:gd name="T71" fmla="*/ 552 h 690"/>
              <a:gd name="T72" fmla="*/ 509 w 886"/>
              <a:gd name="T73" fmla="*/ 614 h 690"/>
              <a:gd name="T74" fmla="*/ 497 w 886"/>
              <a:gd name="T75" fmla="*/ 673 h 690"/>
              <a:gd name="T76" fmla="*/ 466 w 886"/>
              <a:gd name="T77" fmla="*/ 654 h 690"/>
              <a:gd name="T78" fmla="*/ 414 w 886"/>
              <a:gd name="T79" fmla="*/ 648 h 690"/>
              <a:gd name="T80" fmla="*/ 388 w 886"/>
              <a:gd name="T81" fmla="*/ 656 h 690"/>
              <a:gd name="T82" fmla="*/ 360 w 886"/>
              <a:gd name="T83" fmla="*/ 679 h 690"/>
              <a:gd name="T84" fmla="*/ 302 w 886"/>
              <a:gd name="T85" fmla="*/ 675 h 690"/>
              <a:gd name="T86" fmla="*/ 226 w 886"/>
              <a:gd name="T87" fmla="*/ 661 h 690"/>
              <a:gd name="T88" fmla="*/ 205 w 886"/>
              <a:gd name="T89" fmla="*/ 631 h 690"/>
              <a:gd name="T90" fmla="*/ 203 w 886"/>
              <a:gd name="T91" fmla="*/ 599 h 690"/>
              <a:gd name="T92" fmla="*/ 146 w 886"/>
              <a:gd name="T93" fmla="*/ 555 h 690"/>
              <a:gd name="T94" fmla="*/ 105 w 886"/>
              <a:gd name="T95" fmla="*/ 511 h 690"/>
              <a:gd name="T96" fmla="*/ 70 w 886"/>
              <a:gd name="T97" fmla="*/ 475 h 690"/>
              <a:gd name="T98" fmla="*/ 29 w 886"/>
              <a:gd name="T99" fmla="*/ 432 h 690"/>
              <a:gd name="T100" fmla="*/ 1 w 886"/>
              <a:gd name="T101" fmla="*/ 405 h 690"/>
              <a:gd name="T102" fmla="*/ 24 w 886"/>
              <a:gd name="T103" fmla="*/ 360 h 690"/>
              <a:gd name="T104" fmla="*/ 26 w 886"/>
              <a:gd name="T105" fmla="*/ 302 h 690"/>
              <a:gd name="T106" fmla="*/ 67 w 886"/>
              <a:gd name="T107" fmla="*/ 284 h 690"/>
              <a:gd name="T108" fmla="*/ 70 w 886"/>
              <a:gd name="T109" fmla="*/ 245 h 690"/>
              <a:gd name="T110" fmla="*/ 75 w 886"/>
              <a:gd name="T111" fmla="*/ 221 h 690"/>
              <a:gd name="T112" fmla="*/ 84 w 886"/>
              <a:gd name="T113" fmla="*/ 197 h 690"/>
              <a:gd name="T114" fmla="*/ 106 w 886"/>
              <a:gd name="T115" fmla="*/ 151 h 690"/>
              <a:gd name="T116" fmla="*/ 102 w 886"/>
              <a:gd name="T117" fmla="*/ 94 h 690"/>
              <a:gd name="T118" fmla="*/ 104 w 886"/>
              <a:gd name="T119" fmla="*/ 62 h 690"/>
              <a:gd name="T120" fmla="*/ 147 w 886"/>
              <a:gd name="T121" fmla="*/ 57 h 690"/>
              <a:gd name="T122" fmla="*/ 182 w 886"/>
              <a:gd name="T123" fmla="*/ 63 h 690"/>
              <a:gd name="T124" fmla="*/ 218 w 886"/>
              <a:gd name="T125" fmla="*/ 36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6" h="690">
                <a:moveTo>
                  <a:pt x="230" y="31"/>
                </a:moveTo>
                <a:lnTo>
                  <a:pt x="230" y="31"/>
                </a:lnTo>
                <a:lnTo>
                  <a:pt x="231" y="32"/>
                </a:lnTo>
                <a:lnTo>
                  <a:pt x="231" y="33"/>
                </a:lnTo>
                <a:lnTo>
                  <a:pt x="231" y="33"/>
                </a:lnTo>
                <a:lnTo>
                  <a:pt x="231" y="35"/>
                </a:lnTo>
                <a:lnTo>
                  <a:pt x="231" y="41"/>
                </a:lnTo>
                <a:lnTo>
                  <a:pt x="231" y="43"/>
                </a:lnTo>
                <a:lnTo>
                  <a:pt x="232" y="44"/>
                </a:lnTo>
                <a:lnTo>
                  <a:pt x="232" y="46"/>
                </a:lnTo>
                <a:lnTo>
                  <a:pt x="232" y="47"/>
                </a:lnTo>
                <a:lnTo>
                  <a:pt x="232" y="48"/>
                </a:lnTo>
                <a:lnTo>
                  <a:pt x="233" y="49"/>
                </a:lnTo>
                <a:lnTo>
                  <a:pt x="234" y="49"/>
                </a:lnTo>
                <a:lnTo>
                  <a:pt x="234" y="50"/>
                </a:lnTo>
                <a:lnTo>
                  <a:pt x="235" y="51"/>
                </a:lnTo>
                <a:lnTo>
                  <a:pt x="236" y="51"/>
                </a:lnTo>
                <a:lnTo>
                  <a:pt x="237" y="52"/>
                </a:lnTo>
                <a:lnTo>
                  <a:pt x="238" y="52"/>
                </a:lnTo>
                <a:lnTo>
                  <a:pt x="240" y="52"/>
                </a:lnTo>
                <a:lnTo>
                  <a:pt x="241" y="52"/>
                </a:lnTo>
                <a:lnTo>
                  <a:pt x="243" y="52"/>
                </a:lnTo>
                <a:lnTo>
                  <a:pt x="244" y="52"/>
                </a:lnTo>
                <a:lnTo>
                  <a:pt x="246" y="51"/>
                </a:lnTo>
                <a:lnTo>
                  <a:pt x="247" y="51"/>
                </a:lnTo>
                <a:lnTo>
                  <a:pt x="248" y="51"/>
                </a:lnTo>
                <a:lnTo>
                  <a:pt x="251" y="52"/>
                </a:lnTo>
                <a:lnTo>
                  <a:pt x="253" y="52"/>
                </a:lnTo>
                <a:lnTo>
                  <a:pt x="254" y="52"/>
                </a:lnTo>
                <a:lnTo>
                  <a:pt x="257" y="51"/>
                </a:lnTo>
                <a:lnTo>
                  <a:pt x="259" y="51"/>
                </a:lnTo>
                <a:lnTo>
                  <a:pt x="261" y="51"/>
                </a:lnTo>
                <a:lnTo>
                  <a:pt x="265" y="51"/>
                </a:lnTo>
                <a:lnTo>
                  <a:pt x="267" y="51"/>
                </a:lnTo>
                <a:lnTo>
                  <a:pt x="278" y="50"/>
                </a:lnTo>
                <a:lnTo>
                  <a:pt x="283" y="50"/>
                </a:lnTo>
                <a:lnTo>
                  <a:pt x="285" y="49"/>
                </a:lnTo>
                <a:lnTo>
                  <a:pt x="287" y="49"/>
                </a:lnTo>
                <a:lnTo>
                  <a:pt x="289" y="49"/>
                </a:lnTo>
                <a:lnTo>
                  <a:pt x="290" y="49"/>
                </a:lnTo>
                <a:lnTo>
                  <a:pt x="290" y="49"/>
                </a:lnTo>
                <a:lnTo>
                  <a:pt x="291" y="49"/>
                </a:lnTo>
                <a:lnTo>
                  <a:pt x="292" y="48"/>
                </a:lnTo>
                <a:lnTo>
                  <a:pt x="293" y="48"/>
                </a:lnTo>
                <a:lnTo>
                  <a:pt x="293" y="47"/>
                </a:lnTo>
                <a:lnTo>
                  <a:pt x="294" y="45"/>
                </a:lnTo>
                <a:lnTo>
                  <a:pt x="296" y="43"/>
                </a:lnTo>
                <a:lnTo>
                  <a:pt x="297" y="41"/>
                </a:lnTo>
                <a:lnTo>
                  <a:pt x="298" y="39"/>
                </a:lnTo>
                <a:lnTo>
                  <a:pt x="299" y="36"/>
                </a:lnTo>
                <a:lnTo>
                  <a:pt x="300" y="35"/>
                </a:lnTo>
                <a:lnTo>
                  <a:pt x="301" y="34"/>
                </a:lnTo>
                <a:lnTo>
                  <a:pt x="302" y="33"/>
                </a:lnTo>
                <a:lnTo>
                  <a:pt x="303" y="33"/>
                </a:lnTo>
                <a:lnTo>
                  <a:pt x="304" y="32"/>
                </a:lnTo>
                <a:lnTo>
                  <a:pt x="309" y="31"/>
                </a:lnTo>
                <a:lnTo>
                  <a:pt x="311" y="31"/>
                </a:lnTo>
                <a:lnTo>
                  <a:pt x="312" y="30"/>
                </a:lnTo>
                <a:lnTo>
                  <a:pt x="314" y="30"/>
                </a:lnTo>
                <a:lnTo>
                  <a:pt x="315" y="30"/>
                </a:lnTo>
                <a:lnTo>
                  <a:pt x="316" y="30"/>
                </a:lnTo>
                <a:lnTo>
                  <a:pt x="317" y="31"/>
                </a:lnTo>
                <a:lnTo>
                  <a:pt x="319" y="31"/>
                </a:lnTo>
                <a:lnTo>
                  <a:pt x="321" y="32"/>
                </a:lnTo>
                <a:lnTo>
                  <a:pt x="323" y="33"/>
                </a:lnTo>
                <a:lnTo>
                  <a:pt x="324" y="34"/>
                </a:lnTo>
                <a:lnTo>
                  <a:pt x="325" y="35"/>
                </a:lnTo>
                <a:lnTo>
                  <a:pt x="326" y="36"/>
                </a:lnTo>
                <a:lnTo>
                  <a:pt x="328" y="38"/>
                </a:lnTo>
                <a:lnTo>
                  <a:pt x="328" y="39"/>
                </a:lnTo>
                <a:lnTo>
                  <a:pt x="329" y="40"/>
                </a:lnTo>
                <a:lnTo>
                  <a:pt x="330" y="40"/>
                </a:lnTo>
                <a:lnTo>
                  <a:pt x="331" y="41"/>
                </a:lnTo>
                <a:lnTo>
                  <a:pt x="331" y="41"/>
                </a:lnTo>
                <a:lnTo>
                  <a:pt x="334" y="42"/>
                </a:lnTo>
                <a:lnTo>
                  <a:pt x="336" y="43"/>
                </a:lnTo>
                <a:lnTo>
                  <a:pt x="338" y="44"/>
                </a:lnTo>
                <a:lnTo>
                  <a:pt x="339" y="45"/>
                </a:lnTo>
                <a:lnTo>
                  <a:pt x="339" y="45"/>
                </a:lnTo>
                <a:lnTo>
                  <a:pt x="340" y="46"/>
                </a:lnTo>
                <a:lnTo>
                  <a:pt x="341" y="47"/>
                </a:lnTo>
                <a:lnTo>
                  <a:pt x="342" y="48"/>
                </a:lnTo>
                <a:lnTo>
                  <a:pt x="342" y="49"/>
                </a:lnTo>
                <a:lnTo>
                  <a:pt x="343" y="49"/>
                </a:lnTo>
                <a:lnTo>
                  <a:pt x="344" y="52"/>
                </a:lnTo>
                <a:lnTo>
                  <a:pt x="344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6" y="54"/>
                </a:lnTo>
                <a:lnTo>
                  <a:pt x="349" y="54"/>
                </a:lnTo>
                <a:lnTo>
                  <a:pt x="351" y="54"/>
                </a:lnTo>
                <a:lnTo>
                  <a:pt x="353" y="55"/>
                </a:lnTo>
                <a:lnTo>
                  <a:pt x="354" y="55"/>
                </a:lnTo>
                <a:lnTo>
                  <a:pt x="355" y="55"/>
                </a:lnTo>
                <a:lnTo>
                  <a:pt x="358" y="54"/>
                </a:lnTo>
                <a:lnTo>
                  <a:pt x="358" y="54"/>
                </a:lnTo>
                <a:lnTo>
                  <a:pt x="359" y="53"/>
                </a:lnTo>
                <a:lnTo>
                  <a:pt x="360" y="53"/>
                </a:lnTo>
                <a:lnTo>
                  <a:pt x="364" y="50"/>
                </a:lnTo>
                <a:lnTo>
                  <a:pt x="365" y="49"/>
                </a:lnTo>
                <a:lnTo>
                  <a:pt x="366" y="48"/>
                </a:lnTo>
                <a:lnTo>
                  <a:pt x="368" y="48"/>
                </a:lnTo>
                <a:lnTo>
                  <a:pt x="369" y="47"/>
                </a:lnTo>
                <a:lnTo>
                  <a:pt x="370" y="47"/>
                </a:lnTo>
                <a:lnTo>
                  <a:pt x="372" y="47"/>
                </a:lnTo>
                <a:lnTo>
                  <a:pt x="374" y="47"/>
                </a:lnTo>
                <a:lnTo>
                  <a:pt x="375" y="47"/>
                </a:lnTo>
                <a:lnTo>
                  <a:pt x="375" y="47"/>
                </a:lnTo>
                <a:lnTo>
                  <a:pt x="376" y="47"/>
                </a:lnTo>
                <a:lnTo>
                  <a:pt x="376" y="47"/>
                </a:lnTo>
                <a:lnTo>
                  <a:pt x="376" y="46"/>
                </a:lnTo>
                <a:lnTo>
                  <a:pt x="376" y="46"/>
                </a:lnTo>
                <a:lnTo>
                  <a:pt x="376" y="44"/>
                </a:lnTo>
                <a:lnTo>
                  <a:pt x="376" y="41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7" y="39"/>
                </a:lnTo>
                <a:lnTo>
                  <a:pt x="377" y="39"/>
                </a:lnTo>
                <a:lnTo>
                  <a:pt x="378" y="39"/>
                </a:lnTo>
                <a:lnTo>
                  <a:pt x="378" y="38"/>
                </a:lnTo>
                <a:lnTo>
                  <a:pt x="379" y="39"/>
                </a:lnTo>
                <a:lnTo>
                  <a:pt x="380" y="39"/>
                </a:lnTo>
                <a:lnTo>
                  <a:pt x="384" y="41"/>
                </a:lnTo>
                <a:lnTo>
                  <a:pt x="385" y="42"/>
                </a:lnTo>
                <a:lnTo>
                  <a:pt x="386" y="43"/>
                </a:lnTo>
                <a:lnTo>
                  <a:pt x="389" y="44"/>
                </a:lnTo>
                <a:lnTo>
                  <a:pt x="390" y="44"/>
                </a:lnTo>
                <a:lnTo>
                  <a:pt x="391" y="45"/>
                </a:lnTo>
                <a:lnTo>
                  <a:pt x="396" y="48"/>
                </a:lnTo>
                <a:lnTo>
                  <a:pt x="397" y="49"/>
                </a:lnTo>
                <a:lnTo>
                  <a:pt x="399" y="50"/>
                </a:lnTo>
                <a:lnTo>
                  <a:pt x="400" y="50"/>
                </a:lnTo>
                <a:lnTo>
                  <a:pt x="401" y="50"/>
                </a:lnTo>
                <a:lnTo>
                  <a:pt x="401" y="50"/>
                </a:lnTo>
                <a:lnTo>
                  <a:pt x="402" y="50"/>
                </a:lnTo>
                <a:lnTo>
                  <a:pt x="402" y="50"/>
                </a:lnTo>
                <a:lnTo>
                  <a:pt x="404" y="48"/>
                </a:lnTo>
                <a:lnTo>
                  <a:pt x="406" y="47"/>
                </a:lnTo>
                <a:lnTo>
                  <a:pt x="408" y="47"/>
                </a:lnTo>
                <a:lnTo>
                  <a:pt x="408" y="46"/>
                </a:lnTo>
                <a:lnTo>
                  <a:pt x="409" y="46"/>
                </a:lnTo>
                <a:lnTo>
                  <a:pt x="411" y="46"/>
                </a:lnTo>
                <a:lnTo>
                  <a:pt x="412" y="46"/>
                </a:lnTo>
                <a:lnTo>
                  <a:pt x="415" y="46"/>
                </a:lnTo>
                <a:lnTo>
                  <a:pt x="416" y="47"/>
                </a:lnTo>
                <a:lnTo>
                  <a:pt x="417" y="47"/>
                </a:lnTo>
                <a:lnTo>
                  <a:pt x="418" y="47"/>
                </a:lnTo>
                <a:lnTo>
                  <a:pt x="419" y="47"/>
                </a:lnTo>
                <a:lnTo>
                  <a:pt x="422" y="49"/>
                </a:lnTo>
                <a:lnTo>
                  <a:pt x="423" y="49"/>
                </a:lnTo>
                <a:lnTo>
                  <a:pt x="425" y="50"/>
                </a:lnTo>
                <a:lnTo>
                  <a:pt x="426" y="50"/>
                </a:lnTo>
                <a:lnTo>
                  <a:pt x="429" y="51"/>
                </a:lnTo>
                <a:lnTo>
                  <a:pt x="434" y="51"/>
                </a:lnTo>
                <a:lnTo>
                  <a:pt x="436" y="51"/>
                </a:lnTo>
                <a:lnTo>
                  <a:pt x="439" y="52"/>
                </a:lnTo>
                <a:lnTo>
                  <a:pt x="440" y="51"/>
                </a:lnTo>
                <a:lnTo>
                  <a:pt x="441" y="51"/>
                </a:lnTo>
                <a:lnTo>
                  <a:pt x="444" y="51"/>
                </a:lnTo>
                <a:lnTo>
                  <a:pt x="446" y="50"/>
                </a:lnTo>
                <a:lnTo>
                  <a:pt x="448" y="50"/>
                </a:lnTo>
                <a:lnTo>
                  <a:pt x="451" y="49"/>
                </a:lnTo>
                <a:lnTo>
                  <a:pt x="451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50"/>
                </a:lnTo>
                <a:lnTo>
                  <a:pt x="452" y="51"/>
                </a:lnTo>
                <a:lnTo>
                  <a:pt x="452" y="52"/>
                </a:lnTo>
                <a:lnTo>
                  <a:pt x="452" y="55"/>
                </a:lnTo>
                <a:lnTo>
                  <a:pt x="451" y="56"/>
                </a:lnTo>
                <a:lnTo>
                  <a:pt x="451" y="57"/>
                </a:lnTo>
                <a:lnTo>
                  <a:pt x="452" y="57"/>
                </a:lnTo>
                <a:lnTo>
                  <a:pt x="452" y="58"/>
                </a:lnTo>
                <a:lnTo>
                  <a:pt x="452" y="58"/>
                </a:lnTo>
                <a:lnTo>
                  <a:pt x="453" y="59"/>
                </a:lnTo>
                <a:lnTo>
                  <a:pt x="454" y="59"/>
                </a:lnTo>
                <a:lnTo>
                  <a:pt x="454" y="60"/>
                </a:lnTo>
                <a:lnTo>
                  <a:pt x="455" y="60"/>
                </a:lnTo>
                <a:lnTo>
                  <a:pt x="456" y="60"/>
                </a:lnTo>
                <a:lnTo>
                  <a:pt x="458" y="60"/>
                </a:lnTo>
                <a:lnTo>
                  <a:pt x="461" y="61"/>
                </a:lnTo>
                <a:lnTo>
                  <a:pt x="463" y="61"/>
                </a:lnTo>
                <a:lnTo>
                  <a:pt x="465" y="62"/>
                </a:lnTo>
                <a:lnTo>
                  <a:pt x="468" y="62"/>
                </a:lnTo>
                <a:lnTo>
                  <a:pt x="470" y="63"/>
                </a:lnTo>
                <a:lnTo>
                  <a:pt x="471" y="64"/>
                </a:lnTo>
                <a:lnTo>
                  <a:pt x="472" y="65"/>
                </a:lnTo>
                <a:lnTo>
                  <a:pt x="475" y="66"/>
                </a:lnTo>
                <a:lnTo>
                  <a:pt x="476" y="67"/>
                </a:lnTo>
                <a:lnTo>
                  <a:pt x="476" y="67"/>
                </a:lnTo>
                <a:lnTo>
                  <a:pt x="477" y="67"/>
                </a:lnTo>
                <a:lnTo>
                  <a:pt x="477" y="67"/>
                </a:lnTo>
                <a:lnTo>
                  <a:pt x="478" y="67"/>
                </a:lnTo>
                <a:lnTo>
                  <a:pt x="478" y="67"/>
                </a:lnTo>
                <a:lnTo>
                  <a:pt x="479" y="67"/>
                </a:lnTo>
                <a:lnTo>
                  <a:pt x="480" y="67"/>
                </a:lnTo>
                <a:lnTo>
                  <a:pt x="480" y="66"/>
                </a:lnTo>
                <a:lnTo>
                  <a:pt x="481" y="65"/>
                </a:lnTo>
                <a:lnTo>
                  <a:pt x="482" y="62"/>
                </a:lnTo>
                <a:lnTo>
                  <a:pt x="483" y="61"/>
                </a:lnTo>
                <a:lnTo>
                  <a:pt x="485" y="59"/>
                </a:lnTo>
                <a:lnTo>
                  <a:pt x="487" y="58"/>
                </a:lnTo>
                <a:lnTo>
                  <a:pt x="489" y="56"/>
                </a:lnTo>
                <a:lnTo>
                  <a:pt x="493" y="52"/>
                </a:lnTo>
                <a:lnTo>
                  <a:pt x="495" y="50"/>
                </a:lnTo>
                <a:lnTo>
                  <a:pt x="498" y="48"/>
                </a:lnTo>
                <a:lnTo>
                  <a:pt x="499" y="48"/>
                </a:lnTo>
                <a:lnTo>
                  <a:pt x="500" y="47"/>
                </a:lnTo>
                <a:lnTo>
                  <a:pt x="502" y="47"/>
                </a:lnTo>
                <a:lnTo>
                  <a:pt x="507" y="45"/>
                </a:lnTo>
                <a:lnTo>
                  <a:pt x="508" y="45"/>
                </a:lnTo>
                <a:lnTo>
                  <a:pt x="510" y="44"/>
                </a:lnTo>
                <a:lnTo>
                  <a:pt x="511" y="43"/>
                </a:lnTo>
                <a:lnTo>
                  <a:pt x="513" y="43"/>
                </a:lnTo>
                <a:lnTo>
                  <a:pt x="513" y="42"/>
                </a:lnTo>
                <a:lnTo>
                  <a:pt x="514" y="42"/>
                </a:lnTo>
                <a:lnTo>
                  <a:pt x="514" y="41"/>
                </a:lnTo>
                <a:lnTo>
                  <a:pt x="515" y="40"/>
                </a:lnTo>
                <a:lnTo>
                  <a:pt x="515" y="39"/>
                </a:lnTo>
                <a:lnTo>
                  <a:pt x="515" y="38"/>
                </a:lnTo>
                <a:lnTo>
                  <a:pt x="514" y="37"/>
                </a:lnTo>
                <a:lnTo>
                  <a:pt x="514" y="34"/>
                </a:lnTo>
                <a:lnTo>
                  <a:pt x="513" y="31"/>
                </a:lnTo>
                <a:lnTo>
                  <a:pt x="512" y="29"/>
                </a:lnTo>
                <a:lnTo>
                  <a:pt x="512" y="28"/>
                </a:lnTo>
                <a:lnTo>
                  <a:pt x="512" y="27"/>
                </a:lnTo>
                <a:lnTo>
                  <a:pt x="512" y="25"/>
                </a:lnTo>
                <a:lnTo>
                  <a:pt x="512" y="24"/>
                </a:lnTo>
                <a:lnTo>
                  <a:pt x="513" y="20"/>
                </a:lnTo>
                <a:lnTo>
                  <a:pt x="514" y="19"/>
                </a:lnTo>
                <a:lnTo>
                  <a:pt x="514" y="17"/>
                </a:lnTo>
                <a:lnTo>
                  <a:pt x="514" y="15"/>
                </a:lnTo>
                <a:lnTo>
                  <a:pt x="514" y="14"/>
                </a:lnTo>
                <a:lnTo>
                  <a:pt x="514" y="14"/>
                </a:lnTo>
                <a:lnTo>
                  <a:pt x="515" y="13"/>
                </a:lnTo>
                <a:lnTo>
                  <a:pt x="515" y="12"/>
                </a:lnTo>
                <a:lnTo>
                  <a:pt x="516" y="11"/>
                </a:lnTo>
                <a:lnTo>
                  <a:pt x="518" y="10"/>
                </a:lnTo>
                <a:lnTo>
                  <a:pt x="518" y="9"/>
                </a:lnTo>
                <a:lnTo>
                  <a:pt x="519" y="8"/>
                </a:lnTo>
                <a:lnTo>
                  <a:pt x="520" y="7"/>
                </a:lnTo>
                <a:lnTo>
                  <a:pt x="521" y="6"/>
                </a:lnTo>
                <a:lnTo>
                  <a:pt x="521" y="5"/>
                </a:lnTo>
                <a:lnTo>
                  <a:pt x="522" y="4"/>
                </a:lnTo>
                <a:lnTo>
                  <a:pt x="525" y="2"/>
                </a:lnTo>
                <a:lnTo>
                  <a:pt x="527" y="0"/>
                </a:lnTo>
                <a:lnTo>
                  <a:pt x="528" y="0"/>
                </a:lnTo>
                <a:lnTo>
                  <a:pt x="529" y="0"/>
                </a:lnTo>
                <a:lnTo>
                  <a:pt x="529" y="0"/>
                </a:lnTo>
                <a:lnTo>
                  <a:pt x="530" y="0"/>
                </a:lnTo>
                <a:lnTo>
                  <a:pt x="531" y="0"/>
                </a:lnTo>
                <a:lnTo>
                  <a:pt x="532" y="0"/>
                </a:lnTo>
                <a:lnTo>
                  <a:pt x="533" y="1"/>
                </a:lnTo>
                <a:lnTo>
                  <a:pt x="536" y="3"/>
                </a:lnTo>
                <a:lnTo>
                  <a:pt x="537" y="4"/>
                </a:lnTo>
                <a:lnTo>
                  <a:pt x="540" y="5"/>
                </a:lnTo>
                <a:lnTo>
                  <a:pt x="545" y="8"/>
                </a:lnTo>
                <a:lnTo>
                  <a:pt x="547" y="8"/>
                </a:lnTo>
                <a:lnTo>
                  <a:pt x="548" y="9"/>
                </a:lnTo>
                <a:lnTo>
                  <a:pt x="549" y="10"/>
                </a:lnTo>
                <a:lnTo>
                  <a:pt x="550" y="11"/>
                </a:lnTo>
                <a:lnTo>
                  <a:pt x="555" y="15"/>
                </a:lnTo>
                <a:lnTo>
                  <a:pt x="557" y="17"/>
                </a:lnTo>
                <a:lnTo>
                  <a:pt x="559" y="18"/>
                </a:lnTo>
                <a:lnTo>
                  <a:pt x="560" y="19"/>
                </a:lnTo>
                <a:lnTo>
                  <a:pt x="561" y="20"/>
                </a:lnTo>
                <a:lnTo>
                  <a:pt x="563" y="20"/>
                </a:lnTo>
                <a:lnTo>
                  <a:pt x="563" y="20"/>
                </a:lnTo>
                <a:lnTo>
                  <a:pt x="564" y="21"/>
                </a:lnTo>
                <a:lnTo>
                  <a:pt x="564" y="21"/>
                </a:lnTo>
                <a:lnTo>
                  <a:pt x="565" y="20"/>
                </a:lnTo>
                <a:lnTo>
                  <a:pt x="566" y="20"/>
                </a:lnTo>
                <a:lnTo>
                  <a:pt x="568" y="19"/>
                </a:lnTo>
                <a:lnTo>
                  <a:pt x="569" y="18"/>
                </a:lnTo>
                <a:lnTo>
                  <a:pt x="570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3" y="17"/>
                </a:lnTo>
                <a:lnTo>
                  <a:pt x="574" y="18"/>
                </a:lnTo>
                <a:lnTo>
                  <a:pt x="574" y="18"/>
                </a:lnTo>
                <a:lnTo>
                  <a:pt x="575" y="18"/>
                </a:lnTo>
                <a:lnTo>
                  <a:pt x="575" y="19"/>
                </a:lnTo>
                <a:lnTo>
                  <a:pt x="576" y="21"/>
                </a:lnTo>
                <a:lnTo>
                  <a:pt x="577" y="23"/>
                </a:lnTo>
                <a:lnTo>
                  <a:pt x="578" y="25"/>
                </a:lnTo>
                <a:lnTo>
                  <a:pt x="579" y="27"/>
                </a:lnTo>
                <a:lnTo>
                  <a:pt x="581" y="31"/>
                </a:lnTo>
                <a:lnTo>
                  <a:pt x="583" y="35"/>
                </a:lnTo>
                <a:lnTo>
                  <a:pt x="584" y="37"/>
                </a:lnTo>
                <a:lnTo>
                  <a:pt x="585" y="38"/>
                </a:lnTo>
                <a:lnTo>
                  <a:pt x="586" y="39"/>
                </a:lnTo>
                <a:lnTo>
                  <a:pt x="586" y="40"/>
                </a:lnTo>
                <a:lnTo>
                  <a:pt x="588" y="41"/>
                </a:lnTo>
                <a:lnTo>
                  <a:pt x="589" y="42"/>
                </a:lnTo>
                <a:lnTo>
                  <a:pt x="590" y="42"/>
                </a:lnTo>
                <a:lnTo>
                  <a:pt x="591" y="43"/>
                </a:lnTo>
                <a:lnTo>
                  <a:pt x="592" y="43"/>
                </a:lnTo>
                <a:lnTo>
                  <a:pt x="593" y="43"/>
                </a:lnTo>
                <a:lnTo>
                  <a:pt x="594" y="43"/>
                </a:lnTo>
                <a:lnTo>
                  <a:pt x="595" y="43"/>
                </a:lnTo>
                <a:lnTo>
                  <a:pt x="596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3"/>
                </a:lnTo>
                <a:lnTo>
                  <a:pt x="599" y="42"/>
                </a:lnTo>
                <a:lnTo>
                  <a:pt x="600" y="42"/>
                </a:lnTo>
                <a:lnTo>
                  <a:pt x="600" y="42"/>
                </a:lnTo>
                <a:lnTo>
                  <a:pt x="600" y="43"/>
                </a:lnTo>
                <a:lnTo>
                  <a:pt x="601" y="49"/>
                </a:lnTo>
                <a:lnTo>
                  <a:pt x="601" y="50"/>
                </a:lnTo>
                <a:lnTo>
                  <a:pt x="601" y="52"/>
                </a:lnTo>
                <a:lnTo>
                  <a:pt x="601" y="53"/>
                </a:lnTo>
                <a:lnTo>
                  <a:pt x="601" y="54"/>
                </a:lnTo>
                <a:lnTo>
                  <a:pt x="601" y="54"/>
                </a:lnTo>
                <a:lnTo>
                  <a:pt x="601" y="55"/>
                </a:lnTo>
                <a:lnTo>
                  <a:pt x="600" y="56"/>
                </a:lnTo>
                <a:lnTo>
                  <a:pt x="600" y="57"/>
                </a:lnTo>
                <a:lnTo>
                  <a:pt x="599" y="58"/>
                </a:lnTo>
                <a:lnTo>
                  <a:pt x="598" y="58"/>
                </a:lnTo>
                <a:lnTo>
                  <a:pt x="597" y="59"/>
                </a:lnTo>
                <a:lnTo>
                  <a:pt x="595" y="59"/>
                </a:lnTo>
                <a:lnTo>
                  <a:pt x="594" y="60"/>
                </a:lnTo>
                <a:lnTo>
                  <a:pt x="593" y="60"/>
                </a:lnTo>
                <a:lnTo>
                  <a:pt x="592" y="61"/>
                </a:lnTo>
                <a:lnTo>
                  <a:pt x="592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3"/>
                </a:lnTo>
                <a:lnTo>
                  <a:pt x="591" y="64"/>
                </a:lnTo>
                <a:lnTo>
                  <a:pt x="591" y="64"/>
                </a:lnTo>
                <a:lnTo>
                  <a:pt x="591" y="65"/>
                </a:lnTo>
                <a:lnTo>
                  <a:pt x="591" y="66"/>
                </a:lnTo>
                <a:lnTo>
                  <a:pt x="592" y="67"/>
                </a:lnTo>
                <a:lnTo>
                  <a:pt x="595" y="71"/>
                </a:lnTo>
                <a:lnTo>
                  <a:pt x="595" y="72"/>
                </a:lnTo>
                <a:lnTo>
                  <a:pt x="596" y="74"/>
                </a:lnTo>
                <a:lnTo>
                  <a:pt x="596" y="75"/>
                </a:lnTo>
                <a:lnTo>
                  <a:pt x="597" y="77"/>
                </a:lnTo>
                <a:lnTo>
                  <a:pt x="597" y="78"/>
                </a:lnTo>
                <a:lnTo>
                  <a:pt x="597" y="79"/>
                </a:lnTo>
                <a:lnTo>
                  <a:pt x="598" y="82"/>
                </a:lnTo>
                <a:lnTo>
                  <a:pt x="598" y="84"/>
                </a:lnTo>
                <a:lnTo>
                  <a:pt x="598" y="85"/>
                </a:lnTo>
                <a:lnTo>
                  <a:pt x="597" y="89"/>
                </a:lnTo>
                <a:lnTo>
                  <a:pt x="597" y="91"/>
                </a:lnTo>
                <a:lnTo>
                  <a:pt x="597" y="92"/>
                </a:lnTo>
                <a:lnTo>
                  <a:pt x="597" y="96"/>
                </a:lnTo>
                <a:lnTo>
                  <a:pt x="597" y="97"/>
                </a:lnTo>
                <a:lnTo>
                  <a:pt x="597" y="100"/>
                </a:lnTo>
                <a:lnTo>
                  <a:pt x="596" y="102"/>
                </a:lnTo>
                <a:lnTo>
                  <a:pt x="596" y="103"/>
                </a:lnTo>
                <a:lnTo>
                  <a:pt x="595" y="105"/>
                </a:lnTo>
                <a:lnTo>
                  <a:pt x="595" y="107"/>
                </a:lnTo>
                <a:lnTo>
                  <a:pt x="593" y="112"/>
                </a:lnTo>
                <a:lnTo>
                  <a:pt x="591" y="116"/>
                </a:lnTo>
                <a:lnTo>
                  <a:pt x="590" y="120"/>
                </a:lnTo>
                <a:lnTo>
                  <a:pt x="590" y="121"/>
                </a:lnTo>
                <a:lnTo>
                  <a:pt x="589" y="122"/>
                </a:lnTo>
                <a:lnTo>
                  <a:pt x="589" y="123"/>
                </a:lnTo>
                <a:lnTo>
                  <a:pt x="589" y="124"/>
                </a:lnTo>
                <a:lnTo>
                  <a:pt x="590" y="125"/>
                </a:lnTo>
                <a:lnTo>
                  <a:pt x="590" y="126"/>
                </a:lnTo>
                <a:lnTo>
                  <a:pt x="590" y="126"/>
                </a:lnTo>
                <a:lnTo>
                  <a:pt x="590" y="127"/>
                </a:lnTo>
                <a:lnTo>
                  <a:pt x="589" y="132"/>
                </a:lnTo>
                <a:lnTo>
                  <a:pt x="588" y="136"/>
                </a:lnTo>
                <a:lnTo>
                  <a:pt x="587" y="138"/>
                </a:lnTo>
                <a:lnTo>
                  <a:pt x="586" y="140"/>
                </a:lnTo>
                <a:lnTo>
                  <a:pt x="585" y="144"/>
                </a:lnTo>
                <a:lnTo>
                  <a:pt x="585" y="145"/>
                </a:lnTo>
                <a:lnTo>
                  <a:pt x="584" y="147"/>
                </a:lnTo>
                <a:lnTo>
                  <a:pt x="584" y="149"/>
                </a:lnTo>
                <a:lnTo>
                  <a:pt x="584" y="150"/>
                </a:lnTo>
                <a:lnTo>
                  <a:pt x="584" y="151"/>
                </a:lnTo>
                <a:lnTo>
                  <a:pt x="585" y="153"/>
                </a:lnTo>
                <a:lnTo>
                  <a:pt x="585" y="153"/>
                </a:lnTo>
                <a:lnTo>
                  <a:pt x="585" y="154"/>
                </a:lnTo>
                <a:lnTo>
                  <a:pt x="586" y="156"/>
                </a:lnTo>
                <a:lnTo>
                  <a:pt x="587" y="157"/>
                </a:lnTo>
                <a:lnTo>
                  <a:pt x="588" y="158"/>
                </a:lnTo>
                <a:lnTo>
                  <a:pt x="590" y="160"/>
                </a:lnTo>
                <a:lnTo>
                  <a:pt x="593" y="162"/>
                </a:lnTo>
                <a:lnTo>
                  <a:pt x="594" y="163"/>
                </a:lnTo>
                <a:lnTo>
                  <a:pt x="595" y="164"/>
                </a:lnTo>
                <a:lnTo>
                  <a:pt x="595" y="165"/>
                </a:lnTo>
                <a:lnTo>
                  <a:pt x="596" y="166"/>
                </a:lnTo>
                <a:lnTo>
                  <a:pt x="597" y="168"/>
                </a:lnTo>
                <a:lnTo>
                  <a:pt x="598" y="169"/>
                </a:lnTo>
                <a:lnTo>
                  <a:pt x="598" y="169"/>
                </a:lnTo>
                <a:lnTo>
                  <a:pt x="598" y="170"/>
                </a:lnTo>
                <a:lnTo>
                  <a:pt x="598" y="170"/>
                </a:lnTo>
                <a:lnTo>
                  <a:pt x="597" y="171"/>
                </a:lnTo>
                <a:lnTo>
                  <a:pt x="597" y="172"/>
                </a:lnTo>
                <a:lnTo>
                  <a:pt x="595" y="174"/>
                </a:lnTo>
                <a:lnTo>
                  <a:pt x="594" y="176"/>
                </a:lnTo>
                <a:lnTo>
                  <a:pt x="593" y="178"/>
                </a:lnTo>
                <a:lnTo>
                  <a:pt x="592" y="179"/>
                </a:lnTo>
                <a:lnTo>
                  <a:pt x="591" y="180"/>
                </a:lnTo>
                <a:lnTo>
                  <a:pt x="591" y="181"/>
                </a:lnTo>
                <a:lnTo>
                  <a:pt x="591" y="182"/>
                </a:lnTo>
                <a:lnTo>
                  <a:pt x="591" y="183"/>
                </a:lnTo>
                <a:lnTo>
                  <a:pt x="591" y="184"/>
                </a:lnTo>
                <a:lnTo>
                  <a:pt x="591" y="185"/>
                </a:lnTo>
                <a:lnTo>
                  <a:pt x="592" y="186"/>
                </a:lnTo>
                <a:lnTo>
                  <a:pt x="592" y="187"/>
                </a:lnTo>
                <a:lnTo>
                  <a:pt x="593" y="189"/>
                </a:lnTo>
                <a:lnTo>
                  <a:pt x="596" y="193"/>
                </a:lnTo>
                <a:lnTo>
                  <a:pt x="599" y="197"/>
                </a:lnTo>
                <a:lnTo>
                  <a:pt x="599" y="198"/>
                </a:lnTo>
                <a:lnTo>
                  <a:pt x="600" y="199"/>
                </a:lnTo>
                <a:lnTo>
                  <a:pt x="605" y="204"/>
                </a:lnTo>
                <a:lnTo>
                  <a:pt x="606" y="205"/>
                </a:lnTo>
                <a:lnTo>
                  <a:pt x="609" y="208"/>
                </a:lnTo>
                <a:lnTo>
                  <a:pt x="611" y="210"/>
                </a:lnTo>
                <a:lnTo>
                  <a:pt x="614" y="213"/>
                </a:lnTo>
                <a:lnTo>
                  <a:pt x="617" y="215"/>
                </a:lnTo>
                <a:lnTo>
                  <a:pt x="619" y="217"/>
                </a:lnTo>
                <a:lnTo>
                  <a:pt x="620" y="217"/>
                </a:lnTo>
                <a:lnTo>
                  <a:pt x="620" y="217"/>
                </a:lnTo>
                <a:lnTo>
                  <a:pt x="622" y="218"/>
                </a:lnTo>
                <a:lnTo>
                  <a:pt x="623" y="218"/>
                </a:lnTo>
                <a:lnTo>
                  <a:pt x="624" y="218"/>
                </a:lnTo>
                <a:lnTo>
                  <a:pt x="625" y="218"/>
                </a:lnTo>
                <a:lnTo>
                  <a:pt x="626" y="217"/>
                </a:lnTo>
                <a:lnTo>
                  <a:pt x="628" y="217"/>
                </a:lnTo>
                <a:lnTo>
                  <a:pt x="633" y="214"/>
                </a:lnTo>
                <a:lnTo>
                  <a:pt x="635" y="213"/>
                </a:lnTo>
                <a:lnTo>
                  <a:pt x="637" y="213"/>
                </a:lnTo>
                <a:lnTo>
                  <a:pt x="638" y="212"/>
                </a:lnTo>
                <a:lnTo>
                  <a:pt x="640" y="212"/>
                </a:lnTo>
                <a:lnTo>
                  <a:pt x="641" y="212"/>
                </a:lnTo>
                <a:lnTo>
                  <a:pt x="642" y="212"/>
                </a:lnTo>
                <a:lnTo>
                  <a:pt x="643" y="212"/>
                </a:lnTo>
                <a:lnTo>
                  <a:pt x="644" y="212"/>
                </a:lnTo>
                <a:lnTo>
                  <a:pt x="645" y="213"/>
                </a:lnTo>
                <a:lnTo>
                  <a:pt x="646" y="213"/>
                </a:lnTo>
                <a:lnTo>
                  <a:pt x="647" y="214"/>
                </a:lnTo>
                <a:lnTo>
                  <a:pt x="650" y="217"/>
                </a:lnTo>
                <a:lnTo>
                  <a:pt x="652" y="218"/>
                </a:lnTo>
                <a:lnTo>
                  <a:pt x="654" y="220"/>
                </a:lnTo>
                <a:lnTo>
                  <a:pt x="656" y="221"/>
                </a:lnTo>
                <a:lnTo>
                  <a:pt x="658" y="221"/>
                </a:lnTo>
                <a:lnTo>
                  <a:pt x="659" y="222"/>
                </a:lnTo>
                <a:lnTo>
                  <a:pt x="664" y="224"/>
                </a:lnTo>
                <a:lnTo>
                  <a:pt x="666" y="224"/>
                </a:lnTo>
                <a:lnTo>
                  <a:pt x="668" y="225"/>
                </a:lnTo>
                <a:lnTo>
                  <a:pt x="669" y="226"/>
                </a:lnTo>
                <a:lnTo>
                  <a:pt x="670" y="226"/>
                </a:lnTo>
                <a:lnTo>
                  <a:pt x="670" y="227"/>
                </a:lnTo>
                <a:lnTo>
                  <a:pt x="671" y="227"/>
                </a:lnTo>
                <a:lnTo>
                  <a:pt x="671" y="228"/>
                </a:lnTo>
                <a:lnTo>
                  <a:pt x="672" y="229"/>
                </a:lnTo>
                <a:lnTo>
                  <a:pt x="672" y="230"/>
                </a:lnTo>
                <a:lnTo>
                  <a:pt x="672" y="230"/>
                </a:lnTo>
                <a:lnTo>
                  <a:pt x="672" y="231"/>
                </a:lnTo>
                <a:lnTo>
                  <a:pt x="671" y="233"/>
                </a:lnTo>
                <a:lnTo>
                  <a:pt x="671" y="234"/>
                </a:lnTo>
                <a:lnTo>
                  <a:pt x="671" y="234"/>
                </a:lnTo>
                <a:lnTo>
                  <a:pt x="670" y="235"/>
                </a:lnTo>
                <a:lnTo>
                  <a:pt x="670" y="236"/>
                </a:lnTo>
                <a:lnTo>
                  <a:pt x="669" y="236"/>
                </a:lnTo>
                <a:lnTo>
                  <a:pt x="668" y="237"/>
                </a:lnTo>
                <a:lnTo>
                  <a:pt x="667" y="238"/>
                </a:lnTo>
                <a:lnTo>
                  <a:pt x="666" y="238"/>
                </a:lnTo>
                <a:lnTo>
                  <a:pt x="666" y="238"/>
                </a:lnTo>
                <a:lnTo>
                  <a:pt x="666" y="239"/>
                </a:lnTo>
                <a:lnTo>
                  <a:pt x="666" y="239"/>
                </a:lnTo>
                <a:lnTo>
                  <a:pt x="667" y="239"/>
                </a:lnTo>
                <a:lnTo>
                  <a:pt x="668" y="240"/>
                </a:lnTo>
                <a:lnTo>
                  <a:pt x="669" y="240"/>
                </a:lnTo>
                <a:lnTo>
                  <a:pt x="670" y="241"/>
                </a:lnTo>
                <a:lnTo>
                  <a:pt x="671" y="241"/>
                </a:lnTo>
                <a:lnTo>
                  <a:pt x="672" y="241"/>
                </a:lnTo>
                <a:lnTo>
                  <a:pt x="676" y="242"/>
                </a:lnTo>
                <a:lnTo>
                  <a:pt x="678" y="242"/>
                </a:lnTo>
                <a:lnTo>
                  <a:pt x="679" y="242"/>
                </a:lnTo>
                <a:lnTo>
                  <a:pt x="680" y="243"/>
                </a:lnTo>
                <a:lnTo>
                  <a:pt x="680" y="243"/>
                </a:lnTo>
                <a:lnTo>
                  <a:pt x="681" y="243"/>
                </a:lnTo>
                <a:lnTo>
                  <a:pt x="682" y="244"/>
                </a:lnTo>
                <a:lnTo>
                  <a:pt x="683" y="245"/>
                </a:lnTo>
                <a:lnTo>
                  <a:pt x="685" y="246"/>
                </a:lnTo>
                <a:lnTo>
                  <a:pt x="686" y="248"/>
                </a:lnTo>
                <a:lnTo>
                  <a:pt x="689" y="252"/>
                </a:lnTo>
                <a:lnTo>
                  <a:pt x="690" y="252"/>
                </a:lnTo>
                <a:lnTo>
                  <a:pt x="691" y="253"/>
                </a:lnTo>
                <a:lnTo>
                  <a:pt x="692" y="254"/>
                </a:lnTo>
                <a:lnTo>
                  <a:pt x="693" y="254"/>
                </a:lnTo>
                <a:lnTo>
                  <a:pt x="693" y="255"/>
                </a:lnTo>
                <a:lnTo>
                  <a:pt x="694" y="255"/>
                </a:lnTo>
                <a:lnTo>
                  <a:pt x="696" y="256"/>
                </a:lnTo>
                <a:lnTo>
                  <a:pt x="698" y="256"/>
                </a:lnTo>
                <a:lnTo>
                  <a:pt x="699" y="256"/>
                </a:lnTo>
                <a:lnTo>
                  <a:pt x="701" y="256"/>
                </a:lnTo>
                <a:lnTo>
                  <a:pt x="702" y="256"/>
                </a:lnTo>
                <a:lnTo>
                  <a:pt x="704" y="255"/>
                </a:lnTo>
                <a:lnTo>
                  <a:pt x="705" y="254"/>
                </a:lnTo>
                <a:lnTo>
                  <a:pt x="709" y="252"/>
                </a:lnTo>
                <a:lnTo>
                  <a:pt x="711" y="252"/>
                </a:lnTo>
                <a:lnTo>
                  <a:pt x="712" y="251"/>
                </a:lnTo>
                <a:lnTo>
                  <a:pt x="712" y="251"/>
                </a:lnTo>
                <a:lnTo>
                  <a:pt x="713" y="251"/>
                </a:lnTo>
                <a:lnTo>
                  <a:pt x="714" y="251"/>
                </a:lnTo>
                <a:lnTo>
                  <a:pt x="715" y="251"/>
                </a:lnTo>
                <a:lnTo>
                  <a:pt x="716" y="252"/>
                </a:lnTo>
                <a:lnTo>
                  <a:pt x="723" y="253"/>
                </a:lnTo>
                <a:lnTo>
                  <a:pt x="728" y="255"/>
                </a:lnTo>
                <a:lnTo>
                  <a:pt x="731" y="256"/>
                </a:lnTo>
                <a:lnTo>
                  <a:pt x="733" y="257"/>
                </a:lnTo>
                <a:lnTo>
                  <a:pt x="735" y="258"/>
                </a:lnTo>
                <a:lnTo>
                  <a:pt x="736" y="259"/>
                </a:lnTo>
                <a:lnTo>
                  <a:pt x="737" y="259"/>
                </a:lnTo>
                <a:lnTo>
                  <a:pt x="738" y="261"/>
                </a:lnTo>
                <a:lnTo>
                  <a:pt x="739" y="262"/>
                </a:lnTo>
                <a:lnTo>
                  <a:pt x="740" y="262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7" y="262"/>
                </a:lnTo>
                <a:lnTo>
                  <a:pt x="749" y="262"/>
                </a:lnTo>
                <a:lnTo>
                  <a:pt x="753" y="261"/>
                </a:lnTo>
                <a:lnTo>
                  <a:pt x="755" y="260"/>
                </a:lnTo>
                <a:lnTo>
                  <a:pt x="756" y="260"/>
                </a:lnTo>
                <a:lnTo>
                  <a:pt x="760" y="260"/>
                </a:lnTo>
                <a:lnTo>
                  <a:pt x="764" y="259"/>
                </a:lnTo>
                <a:lnTo>
                  <a:pt x="765" y="259"/>
                </a:lnTo>
                <a:lnTo>
                  <a:pt x="767" y="259"/>
                </a:lnTo>
                <a:lnTo>
                  <a:pt x="769" y="259"/>
                </a:lnTo>
                <a:lnTo>
                  <a:pt x="770" y="259"/>
                </a:lnTo>
                <a:lnTo>
                  <a:pt x="771" y="260"/>
                </a:lnTo>
                <a:lnTo>
                  <a:pt x="772" y="260"/>
                </a:lnTo>
                <a:lnTo>
                  <a:pt x="773" y="260"/>
                </a:lnTo>
                <a:lnTo>
                  <a:pt x="774" y="261"/>
                </a:lnTo>
                <a:lnTo>
                  <a:pt x="774" y="262"/>
                </a:lnTo>
                <a:lnTo>
                  <a:pt x="775" y="263"/>
                </a:lnTo>
                <a:lnTo>
                  <a:pt x="776" y="264"/>
                </a:lnTo>
                <a:lnTo>
                  <a:pt x="776" y="265"/>
                </a:lnTo>
                <a:lnTo>
                  <a:pt x="777" y="266"/>
                </a:lnTo>
                <a:lnTo>
                  <a:pt x="777" y="269"/>
                </a:lnTo>
                <a:lnTo>
                  <a:pt x="778" y="271"/>
                </a:lnTo>
                <a:lnTo>
                  <a:pt x="778" y="272"/>
                </a:lnTo>
                <a:lnTo>
                  <a:pt x="778" y="274"/>
                </a:lnTo>
                <a:lnTo>
                  <a:pt x="778" y="275"/>
                </a:lnTo>
                <a:lnTo>
                  <a:pt x="778" y="276"/>
                </a:lnTo>
                <a:lnTo>
                  <a:pt x="778" y="279"/>
                </a:lnTo>
                <a:lnTo>
                  <a:pt x="777" y="283"/>
                </a:lnTo>
                <a:lnTo>
                  <a:pt x="777" y="286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3"/>
                </a:lnTo>
                <a:lnTo>
                  <a:pt x="779" y="295"/>
                </a:lnTo>
                <a:lnTo>
                  <a:pt x="780" y="297"/>
                </a:lnTo>
                <a:lnTo>
                  <a:pt x="780" y="298"/>
                </a:lnTo>
                <a:lnTo>
                  <a:pt x="781" y="299"/>
                </a:lnTo>
                <a:lnTo>
                  <a:pt x="782" y="300"/>
                </a:lnTo>
                <a:lnTo>
                  <a:pt x="785" y="302"/>
                </a:lnTo>
                <a:lnTo>
                  <a:pt x="786" y="304"/>
                </a:lnTo>
                <a:lnTo>
                  <a:pt x="790" y="306"/>
                </a:lnTo>
                <a:lnTo>
                  <a:pt x="794" y="310"/>
                </a:lnTo>
                <a:lnTo>
                  <a:pt x="795" y="311"/>
                </a:lnTo>
                <a:lnTo>
                  <a:pt x="797" y="312"/>
                </a:lnTo>
                <a:lnTo>
                  <a:pt x="799" y="314"/>
                </a:lnTo>
                <a:lnTo>
                  <a:pt x="806" y="318"/>
                </a:lnTo>
                <a:lnTo>
                  <a:pt x="809" y="320"/>
                </a:lnTo>
                <a:lnTo>
                  <a:pt x="810" y="320"/>
                </a:lnTo>
                <a:lnTo>
                  <a:pt x="811" y="320"/>
                </a:lnTo>
                <a:lnTo>
                  <a:pt x="811" y="320"/>
                </a:lnTo>
                <a:lnTo>
                  <a:pt x="812" y="320"/>
                </a:lnTo>
                <a:lnTo>
                  <a:pt x="812" y="320"/>
                </a:lnTo>
                <a:lnTo>
                  <a:pt x="813" y="320"/>
                </a:lnTo>
                <a:lnTo>
                  <a:pt x="815" y="319"/>
                </a:lnTo>
                <a:lnTo>
                  <a:pt x="816" y="319"/>
                </a:lnTo>
                <a:lnTo>
                  <a:pt x="818" y="318"/>
                </a:lnTo>
                <a:lnTo>
                  <a:pt x="819" y="318"/>
                </a:lnTo>
                <a:lnTo>
                  <a:pt x="820" y="319"/>
                </a:lnTo>
                <a:lnTo>
                  <a:pt x="821" y="319"/>
                </a:lnTo>
                <a:lnTo>
                  <a:pt x="822" y="319"/>
                </a:lnTo>
                <a:lnTo>
                  <a:pt x="827" y="320"/>
                </a:lnTo>
                <a:lnTo>
                  <a:pt x="828" y="321"/>
                </a:lnTo>
                <a:lnTo>
                  <a:pt x="830" y="321"/>
                </a:lnTo>
                <a:lnTo>
                  <a:pt x="832" y="321"/>
                </a:lnTo>
                <a:lnTo>
                  <a:pt x="835" y="321"/>
                </a:lnTo>
                <a:lnTo>
                  <a:pt x="839" y="321"/>
                </a:lnTo>
                <a:lnTo>
                  <a:pt x="841" y="321"/>
                </a:lnTo>
                <a:lnTo>
                  <a:pt x="843" y="321"/>
                </a:lnTo>
                <a:lnTo>
                  <a:pt x="844" y="320"/>
                </a:lnTo>
                <a:lnTo>
                  <a:pt x="846" y="320"/>
                </a:lnTo>
                <a:lnTo>
                  <a:pt x="849" y="318"/>
                </a:lnTo>
                <a:lnTo>
                  <a:pt x="851" y="318"/>
                </a:lnTo>
                <a:lnTo>
                  <a:pt x="853" y="317"/>
                </a:lnTo>
                <a:lnTo>
                  <a:pt x="857" y="317"/>
                </a:lnTo>
                <a:lnTo>
                  <a:pt x="857" y="317"/>
                </a:lnTo>
                <a:lnTo>
                  <a:pt x="859" y="316"/>
                </a:lnTo>
                <a:lnTo>
                  <a:pt x="861" y="315"/>
                </a:lnTo>
                <a:lnTo>
                  <a:pt x="861" y="315"/>
                </a:lnTo>
                <a:lnTo>
                  <a:pt x="862" y="315"/>
                </a:lnTo>
                <a:lnTo>
                  <a:pt x="863" y="315"/>
                </a:lnTo>
                <a:lnTo>
                  <a:pt x="864" y="315"/>
                </a:lnTo>
                <a:lnTo>
                  <a:pt x="864" y="315"/>
                </a:lnTo>
                <a:lnTo>
                  <a:pt x="865" y="315"/>
                </a:lnTo>
                <a:lnTo>
                  <a:pt x="866" y="315"/>
                </a:lnTo>
                <a:lnTo>
                  <a:pt x="867" y="316"/>
                </a:lnTo>
                <a:lnTo>
                  <a:pt x="868" y="316"/>
                </a:lnTo>
                <a:lnTo>
                  <a:pt x="869" y="317"/>
                </a:lnTo>
                <a:lnTo>
                  <a:pt x="870" y="318"/>
                </a:lnTo>
                <a:lnTo>
                  <a:pt x="871" y="318"/>
                </a:lnTo>
                <a:lnTo>
                  <a:pt x="871" y="319"/>
                </a:lnTo>
                <a:lnTo>
                  <a:pt x="871" y="320"/>
                </a:lnTo>
                <a:lnTo>
                  <a:pt x="872" y="321"/>
                </a:lnTo>
                <a:lnTo>
                  <a:pt x="872" y="322"/>
                </a:lnTo>
                <a:lnTo>
                  <a:pt x="872" y="322"/>
                </a:lnTo>
                <a:lnTo>
                  <a:pt x="871" y="323"/>
                </a:lnTo>
                <a:lnTo>
                  <a:pt x="871" y="324"/>
                </a:lnTo>
                <a:lnTo>
                  <a:pt x="871" y="325"/>
                </a:lnTo>
                <a:lnTo>
                  <a:pt x="871" y="326"/>
                </a:lnTo>
                <a:lnTo>
                  <a:pt x="871" y="327"/>
                </a:lnTo>
                <a:lnTo>
                  <a:pt x="872" y="327"/>
                </a:lnTo>
                <a:lnTo>
                  <a:pt x="872" y="328"/>
                </a:lnTo>
                <a:lnTo>
                  <a:pt x="873" y="329"/>
                </a:lnTo>
                <a:lnTo>
                  <a:pt x="874" y="330"/>
                </a:lnTo>
                <a:lnTo>
                  <a:pt x="876" y="331"/>
                </a:lnTo>
                <a:lnTo>
                  <a:pt x="878" y="333"/>
                </a:lnTo>
                <a:lnTo>
                  <a:pt x="880" y="333"/>
                </a:lnTo>
                <a:lnTo>
                  <a:pt x="880" y="334"/>
                </a:lnTo>
                <a:lnTo>
                  <a:pt x="881" y="335"/>
                </a:lnTo>
                <a:lnTo>
                  <a:pt x="884" y="339"/>
                </a:lnTo>
                <a:lnTo>
                  <a:pt x="885" y="340"/>
                </a:lnTo>
                <a:lnTo>
                  <a:pt x="885" y="341"/>
                </a:lnTo>
                <a:lnTo>
                  <a:pt x="886" y="342"/>
                </a:lnTo>
                <a:lnTo>
                  <a:pt x="886" y="343"/>
                </a:lnTo>
                <a:lnTo>
                  <a:pt x="886" y="344"/>
                </a:lnTo>
                <a:lnTo>
                  <a:pt x="885" y="345"/>
                </a:lnTo>
                <a:lnTo>
                  <a:pt x="885" y="347"/>
                </a:lnTo>
                <a:lnTo>
                  <a:pt x="884" y="349"/>
                </a:lnTo>
                <a:lnTo>
                  <a:pt x="884" y="349"/>
                </a:lnTo>
                <a:lnTo>
                  <a:pt x="883" y="350"/>
                </a:lnTo>
                <a:lnTo>
                  <a:pt x="882" y="350"/>
                </a:lnTo>
                <a:lnTo>
                  <a:pt x="882" y="351"/>
                </a:lnTo>
                <a:lnTo>
                  <a:pt x="880" y="351"/>
                </a:lnTo>
                <a:lnTo>
                  <a:pt x="879" y="352"/>
                </a:lnTo>
                <a:lnTo>
                  <a:pt x="876" y="353"/>
                </a:lnTo>
                <a:lnTo>
                  <a:pt x="873" y="353"/>
                </a:lnTo>
                <a:lnTo>
                  <a:pt x="872" y="354"/>
                </a:lnTo>
                <a:lnTo>
                  <a:pt x="871" y="354"/>
                </a:lnTo>
                <a:lnTo>
                  <a:pt x="870" y="354"/>
                </a:lnTo>
                <a:lnTo>
                  <a:pt x="870" y="355"/>
                </a:lnTo>
                <a:lnTo>
                  <a:pt x="869" y="355"/>
                </a:lnTo>
                <a:lnTo>
                  <a:pt x="868" y="356"/>
                </a:lnTo>
                <a:lnTo>
                  <a:pt x="867" y="359"/>
                </a:lnTo>
                <a:lnTo>
                  <a:pt x="866" y="361"/>
                </a:lnTo>
                <a:lnTo>
                  <a:pt x="865" y="362"/>
                </a:lnTo>
                <a:lnTo>
                  <a:pt x="864" y="364"/>
                </a:lnTo>
                <a:lnTo>
                  <a:pt x="864" y="365"/>
                </a:lnTo>
                <a:lnTo>
                  <a:pt x="863" y="368"/>
                </a:lnTo>
                <a:lnTo>
                  <a:pt x="863" y="369"/>
                </a:lnTo>
                <a:lnTo>
                  <a:pt x="863" y="370"/>
                </a:lnTo>
                <a:lnTo>
                  <a:pt x="862" y="371"/>
                </a:lnTo>
                <a:lnTo>
                  <a:pt x="861" y="372"/>
                </a:lnTo>
                <a:lnTo>
                  <a:pt x="859" y="376"/>
                </a:lnTo>
                <a:lnTo>
                  <a:pt x="859" y="377"/>
                </a:lnTo>
                <a:lnTo>
                  <a:pt x="858" y="378"/>
                </a:lnTo>
                <a:lnTo>
                  <a:pt x="857" y="382"/>
                </a:lnTo>
                <a:lnTo>
                  <a:pt x="856" y="383"/>
                </a:lnTo>
                <a:lnTo>
                  <a:pt x="856" y="384"/>
                </a:lnTo>
                <a:lnTo>
                  <a:pt x="855" y="385"/>
                </a:lnTo>
                <a:lnTo>
                  <a:pt x="854" y="386"/>
                </a:lnTo>
                <a:lnTo>
                  <a:pt x="851" y="390"/>
                </a:lnTo>
                <a:lnTo>
                  <a:pt x="849" y="392"/>
                </a:lnTo>
                <a:lnTo>
                  <a:pt x="848" y="392"/>
                </a:lnTo>
                <a:lnTo>
                  <a:pt x="846" y="395"/>
                </a:lnTo>
                <a:lnTo>
                  <a:pt x="845" y="397"/>
                </a:lnTo>
                <a:lnTo>
                  <a:pt x="844" y="398"/>
                </a:lnTo>
                <a:lnTo>
                  <a:pt x="843" y="400"/>
                </a:lnTo>
                <a:lnTo>
                  <a:pt x="843" y="400"/>
                </a:lnTo>
                <a:lnTo>
                  <a:pt x="843" y="401"/>
                </a:lnTo>
                <a:lnTo>
                  <a:pt x="843" y="402"/>
                </a:lnTo>
                <a:lnTo>
                  <a:pt x="843" y="402"/>
                </a:lnTo>
                <a:lnTo>
                  <a:pt x="843" y="403"/>
                </a:lnTo>
                <a:lnTo>
                  <a:pt x="843" y="404"/>
                </a:lnTo>
                <a:lnTo>
                  <a:pt x="843" y="404"/>
                </a:lnTo>
                <a:lnTo>
                  <a:pt x="844" y="404"/>
                </a:lnTo>
                <a:lnTo>
                  <a:pt x="845" y="405"/>
                </a:lnTo>
                <a:lnTo>
                  <a:pt x="845" y="405"/>
                </a:lnTo>
                <a:lnTo>
                  <a:pt x="848" y="405"/>
                </a:lnTo>
                <a:lnTo>
                  <a:pt x="849" y="405"/>
                </a:lnTo>
                <a:lnTo>
                  <a:pt x="850" y="405"/>
                </a:lnTo>
                <a:lnTo>
                  <a:pt x="851" y="406"/>
                </a:lnTo>
                <a:lnTo>
                  <a:pt x="852" y="406"/>
                </a:lnTo>
                <a:lnTo>
                  <a:pt x="852" y="406"/>
                </a:lnTo>
                <a:lnTo>
                  <a:pt x="853" y="407"/>
                </a:lnTo>
                <a:lnTo>
                  <a:pt x="854" y="408"/>
                </a:lnTo>
                <a:lnTo>
                  <a:pt x="855" y="409"/>
                </a:lnTo>
                <a:lnTo>
                  <a:pt x="856" y="412"/>
                </a:lnTo>
                <a:lnTo>
                  <a:pt x="857" y="413"/>
                </a:lnTo>
                <a:lnTo>
                  <a:pt x="858" y="414"/>
                </a:lnTo>
                <a:lnTo>
                  <a:pt x="859" y="415"/>
                </a:lnTo>
                <a:lnTo>
                  <a:pt x="860" y="416"/>
                </a:lnTo>
                <a:lnTo>
                  <a:pt x="862" y="417"/>
                </a:lnTo>
                <a:lnTo>
                  <a:pt x="864" y="418"/>
                </a:lnTo>
                <a:lnTo>
                  <a:pt x="867" y="419"/>
                </a:lnTo>
                <a:lnTo>
                  <a:pt x="869" y="421"/>
                </a:lnTo>
                <a:lnTo>
                  <a:pt x="871" y="421"/>
                </a:lnTo>
                <a:lnTo>
                  <a:pt x="872" y="422"/>
                </a:lnTo>
                <a:lnTo>
                  <a:pt x="875" y="424"/>
                </a:lnTo>
                <a:lnTo>
                  <a:pt x="876" y="425"/>
                </a:lnTo>
                <a:lnTo>
                  <a:pt x="877" y="426"/>
                </a:lnTo>
                <a:lnTo>
                  <a:pt x="877" y="427"/>
                </a:lnTo>
                <a:lnTo>
                  <a:pt x="878" y="428"/>
                </a:lnTo>
                <a:lnTo>
                  <a:pt x="879" y="429"/>
                </a:lnTo>
                <a:lnTo>
                  <a:pt x="879" y="430"/>
                </a:lnTo>
                <a:lnTo>
                  <a:pt x="881" y="433"/>
                </a:lnTo>
                <a:lnTo>
                  <a:pt x="881" y="434"/>
                </a:lnTo>
                <a:lnTo>
                  <a:pt x="882" y="435"/>
                </a:lnTo>
                <a:lnTo>
                  <a:pt x="882" y="435"/>
                </a:lnTo>
                <a:lnTo>
                  <a:pt x="882" y="436"/>
                </a:lnTo>
                <a:lnTo>
                  <a:pt x="880" y="438"/>
                </a:lnTo>
                <a:lnTo>
                  <a:pt x="879" y="439"/>
                </a:lnTo>
                <a:lnTo>
                  <a:pt x="879" y="439"/>
                </a:lnTo>
                <a:lnTo>
                  <a:pt x="878" y="439"/>
                </a:lnTo>
                <a:lnTo>
                  <a:pt x="878" y="440"/>
                </a:lnTo>
                <a:lnTo>
                  <a:pt x="876" y="440"/>
                </a:lnTo>
                <a:lnTo>
                  <a:pt x="876" y="440"/>
                </a:lnTo>
                <a:lnTo>
                  <a:pt x="875" y="440"/>
                </a:lnTo>
                <a:lnTo>
                  <a:pt x="875" y="441"/>
                </a:lnTo>
                <a:lnTo>
                  <a:pt x="875" y="442"/>
                </a:lnTo>
                <a:lnTo>
                  <a:pt x="875" y="442"/>
                </a:lnTo>
                <a:lnTo>
                  <a:pt x="874" y="444"/>
                </a:lnTo>
                <a:lnTo>
                  <a:pt x="874" y="445"/>
                </a:lnTo>
                <a:lnTo>
                  <a:pt x="873" y="446"/>
                </a:lnTo>
                <a:lnTo>
                  <a:pt x="872" y="446"/>
                </a:lnTo>
                <a:lnTo>
                  <a:pt x="872" y="447"/>
                </a:lnTo>
                <a:lnTo>
                  <a:pt x="872" y="447"/>
                </a:lnTo>
                <a:lnTo>
                  <a:pt x="872" y="447"/>
                </a:lnTo>
                <a:lnTo>
                  <a:pt x="873" y="448"/>
                </a:lnTo>
                <a:lnTo>
                  <a:pt x="873" y="448"/>
                </a:lnTo>
                <a:lnTo>
                  <a:pt x="873" y="448"/>
                </a:lnTo>
                <a:lnTo>
                  <a:pt x="873" y="449"/>
                </a:lnTo>
                <a:lnTo>
                  <a:pt x="872" y="449"/>
                </a:lnTo>
                <a:lnTo>
                  <a:pt x="870" y="450"/>
                </a:lnTo>
                <a:lnTo>
                  <a:pt x="870" y="451"/>
                </a:lnTo>
                <a:lnTo>
                  <a:pt x="869" y="451"/>
                </a:lnTo>
                <a:lnTo>
                  <a:pt x="868" y="451"/>
                </a:lnTo>
                <a:lnTo>
                  <a:pt x="868" y="452"/>
                </a:lnTo>
                <a:lnTo>
                  <a:pt x="867" y="452"/>
                </a:lnTo>
                <a:lnTo>
                  <a:pt x="867" y="453"/>
                </a:lnTo>
                <a:lnTo>
                  <a:pt x="865" y="458"/>
                </a:lnTo>
                <a:lnTo>
                  <a:pt x="864" y="460"/>
                </a:lnTo>
                <a:lnTo>
                  <a:pt x="863" y="461"/>
                </a:lnTo>
                <a:lnTo>
                  <a:pt x="863" y="461"/>
                </a:lnTo>
                <a:lnTo>
                  <a:pt x="862" y="461"/>
                </a:lnTo>
                <a:lnTo>
                  <a:pt x="861" y="460"/>
                </a:lnTo>
                <a:lnTo>
                  <a:pt x="859" y="459"/>
                </a:lnTo>
                <a:lnTo>
                  <a:pt x="857" y="458"/>
                </a:lnTo>
                <a:lnTo>
                  <a:pt x="855" y="456"/>
                </a:lnTo>
                <a:lnTo>
                  <a:pt x="853" y="454"/>
                </a:lnTo>
                <a:lnTo>
                  <a:pt x="851" y="452"/>
                </a:lnTo>
                <a:lnTo>
                  <a:pt x="849" y="450"/>
                </a:lnTo>
                <a:lnTo>
                  <a:pt x="845" y="445"/>
                </a:lnTo>
                <a:lnTo>
                  <a:pt x="843" y="443"/>
                </a:lnTo>
                <a:lnTo>
                  <a:pt x="842" y="442"/>
                </a:lnTo>
                <a:lnTo>
                  <a:pt x="841" y="441"/>
                </a:lnTo>
                <a:lnTo>
                  <a:pt x="839" y="439"/>
                </a:lnTo>
                <a:lnTo>
                  <a:pt x="837" y="438"/>
                </a:lnTo>
                <a:lnTo>
                  <a:pt x="836" y="437"/>
                </a:lnTo>
                <a:lnTo>
                  <a:pt x="834" y="437"/>
                </a:lnTo>
                <a:lnTo>
                  <a:pt x="833" y="436"/>
                </a:lnTo>
                <a:lnTo>
                  <a:pt x="831" y="436"/>
                </a:lnTo>
                <a:lnTo>
                  <a:pt x="829" y="435"/>
                </a:lnTo>
                <a:lnTo>
                  <a:pt x="826" y="435"/>
                </a:lnTo>
                <a:lnTo>
                  <a:pt x="825" y="434"/>
                </a:lnTo>
                <a:lnTo>
                  <a:pt x="819" y="433"/>
                </a:lnTo>
                <a:lnTo>
                  <a:pt x="817" y="432"/>
                </a:lnTo>
                <a:lnTo>
                  <a:pt x="815" y="432"/>
                </a:lnTo>
                <a:lnTo>
                  <a:pt x="814" y="432"/>
                </a:lnTo>
                <a:lnTo>
                  <a:pt x="812" y="431"/>
                </a:lnTo>
                <a:lnTo>
                  <a:pt x="811" y="430"/>
                </a:lnTo>
                <a:lnTo>
                  <a:pt x="809" y="429"/>
                </a:lnTo>
                <a:lnTo>
                  <a:pt x="806" y="428"/>
                </a:lnTo>
                <a:lnTo>
                  <a:pt x="800" y="424"/>
                </a:lnTo>
                <a:lnTo>
                  <a:pt x="795" y="420"/>
                </a:lnTo>
                <a:lnTo>
                  <a:pt x="793" y="418"/>
                </a:lnTo>
                <a:lnTo>
                  <a:pt x="791" y="417"/>
                </a:lnTo>
                <a:lnTo>
                  <a:pt x="788" y="416"/>
                </a:lnTo>
                <a:lnTo>
                  <a:pt x="786" y="415"/>
                </a:lnTo>
                <a:lnTo>
                  <a:pt x="783" y="414"/>
                </a:lnTo>
                <a:lnTo>
                  <a:pt x="782" y="414"/>
                </a:lnTo>
                <a:lnTo>
                  <a:pt x="780" y="413"/>
                </a:lnTo>
                <a:lnTo>
                  <a:pt x="778" y="413"/>
                </a:lnTo>
                <a:lnTo>
                  <a:pt x="776" y="413"/>
                </a:lnTo>
                <a:lnTo>
                  <a:pt x="773" y="413"/>
                </a:lnTo>
                <a:lnTo>
                  <a:pt x="769" y="414"/>
                </a:lnTo>
                <a:lnTo>
                  <a:pt x="768" y="414"/>
                </a:lnTo>
                <a:lnTo>
                  <a:pt x="766" y="414"/>
                </a:lnTo>
                <a:lnTo>
                  <a:pt x="764" y="413"/>
                </a:lnTo>
                <a:lnTo>
                  <a:pt x="762" y="413"/>
                </a:lnTo>
                <a:lnTo>
                  <a:pt x="761" y="413"/>
                </a:lnTo>
                <a:lnTo>
                  <a:pt x="760" y="412"/>
                </a:lnTo>
                <a:lnTo>
                  <a:pt x="758" y="412"/>
                </a:lnTo>
                <a:lnTo>
                  <a:pt x="755" y="410"/>
                </a:lnTo>
                <a:lnTo>
                  <a:pt x="754" y="410"/>
                </a:lnTo>
                <a:lnTo>
                  <a:pt x="753" y="410"/>
                </a:lnTo>
                <a:lnTo>
                  <a:pt x="753" y="410"/>
                </a:lnTo>
                <a:lnTo>
                  <a:pt x="752" y="410"/>
                </a:lnTo>
                <a:lnTo>
                  <a:pt x="752" y="410"/>
                </a:lnTo>
                <a:lnTo>
                  <a:pt x="751" y="410"/>
                </a:lnTo>
                <a:lnTo>
                  <a:pt x="751" y="410"/>
                </a:lnTo>
                <a:lnTo>
                  <a:pt x="750" y="411"/>
                </a:lnTo>
                <a:lnTo>
                  <a:pt x="750" y="412"/>
                </a:lnTo>
                <a:lnTo>
                  <a:pt x="750" y="413"/>
                </a:lnTo>
                <a:lnTo>
                  <a:pt x="748" y="417"/>
                </a:lnTo>
                <a:lnTo>
                  <a:pt x="748" y="419"/>
                </a:lnTo>
                <a:lnTo>
                  <a:pt x="746" y="421"/>
                </a:lnTo>
                <a:lnTo>
                  <a:pt x="745" y="425"/>
                </a:lnTo>
                <a:lnTo>
                  <a:pt x="744" y="426"/>
                </a:lnTo>
                <a:lnTo>
                  <a:pt x="743" y="427"/>
                </a:lnTo>
                <a:lnTo>
                  <a:pt x="742" y="428"/>
                </a:lnTo>
                <a:lnTo>
                  <a:pt x="741" y="428"/>
                </a:lnTo>
                <a:lnTo>
                  <a:pt x="740" y="429"/>
                </a:lnTo>
                <a:lnTo>
                  <a:pt x="740" y="429"/>
                </a:lnTo>
                <a:lnTo>
                  <a:pt x="738" y="429"/>
                </a:lnTo>
                <a:lnTo>
                  <a:pt x="737" y="429"/>
                </a:lnTo>
                <a:lnTo>
                  <a:pt x="733" y="430"/>
                </a:lnTo>
                <a:lnTo>
                  <a:pt x="729" y="430"/>
                </a:lnTo>
                <a:lnTo>
                  <a:pt x="727" y="430"/>
                </a:lnTo>
                <a:lnTo>
                  <a:pt x="725" y="430"/>
                </a:lnTo>
                <a:lnTo>
                  <a:pt x="723" y="431"/>
                </a:lnTo>
                <a:lnTo>
                  <a:pt x="720" y="432"/>
                </a:lnTo>
                <a:lnTo>
                  <a:pt x="718" y="433"/>
                </a:lnTo>
                <a:lnTo>
                  <a:pt x="713" y="435"/>
                </a:lnTo>
                <a:lnTo>
                  <a:pt x="711" y="436"/>
                </a:lnTo>
                <a:lnTo>
                  <a:pt x="710" y="436"/>
                </a:lnTo>
                <a:lnTo>
                  <a:pt x="709" y="436"/>
                </a:lnTo>
                <a:lnTo>
                  <a:pt x="708" y="437"/>
                </a:lnTo>
                <a:lnTo>
                  <a:pt x="705" y="437"/>
                </a:lnTo>
                <a:lnTo>
                  <a:pt x="703" y="437"/>
                </a:lnTo>
                <a:lnTo>
                  <a:pt x="703" y="437"/>
                </a:lnTo>
                <a:lnTo>
                  <a:pt x="702" y="437"/>
                </a:lnTo>
                <a:lnTo>
                  <a:pt x="701" y="436"/>
                </a:lnTo>
                <a:lnTo>
                  <a:pt x="701" y="436"/>
                </a:lnTo>
                <a:lnTo>
                  <a:pt x="700" y="436"/>
                </a:lnTo>
                <a:lnTo>
                  <a:pt x="700" y="436"/>
                </a:lnTo>
                <a:lnTo>
                  <a:pt x="700" y="435"/>
                </a:lnTo>
                <a:lnTo>
                  <a:pt x="700" y="435"/>
                </a:lnTo>
                <a:lnTo>
                  <a:pt x="700" y="434"/>
                </a:lnTo>
                <a:lnTo>
                  <a:pt x="699" y="433"/>
                </a:lnTo>
                <a:lnTo>
                  <a:pt x="699" y="432"/>
                </a:lnTo>
                <a:lnTo>
                  <a:pt x="700" y="427"/>
                </a:lnTo>
                <a:lnTo>
                  <a:pt x="700" y="426"/>
                </a:lnTo>
                <a:lnTo>
                  <a:pt x="700" y="425"/>
                </a:lnTo>
                <a:lnTo>
                  <a:pt x="699" y="424"/>
                </a:lnTo>
                <a:lnTo>
                  <a:pt x="699" y="422"/>
                </a:lnTo>
                <a:lnTo>
                  <a:pt x="698" y="419"/>
                </a:lnTo>
                <a:lnTo>
                  <a:pt x="698" y="418"/>
                </a:lnTo>
                <a:lnTo>
                  <a:pt x="697" y="414"/>
                </a:lnTo>
                <a:lnTo>
                  <a:pt x="696" y="411"/>
                </a:lnTo>
                <a:lnTo>
                  <a:pt x="695" y="410"/>
                </a:lnTo>
                <a:lnTo>
                  <a:pt x="695" y="409"/>
                </a:lnTo>
                <a:lnTo>
                  <a:pt x="694" y="409"/>
                </a:lnTo>
                <a:lnTo>
                  <a:pt x="693" y="408"/>
                </a:lnTo>
                <a:lnTo>
                  <a:pt x="693" y="407"/>
                </a:lnTo>
                <a:lnTo>
                  <a:pt x="692" y="406"/>
                </a:lnTo>
                <a:lnTo>
                  <a:pt x="690" y="405"/>
                </a:lnTo>
                <a:lnTo>
                  <a:pt x="689" y="404"/>
                </a:lnTo>
                <a:lnTo>
                  <a:pt x="687" y="404"/>
                </a:lnTo>
                <a:lnTo>
                  <a:pt x="685" y="404"/>
                </a:lnTo>
                <a:lnTo>
                  <a:pt x="683" y="403"/>
                </a:lnTo>
                <a:lnTo>
                  <a:pt x="680" y="403"/>
                </a:lnTo>
                <a:lnTo>
                  <a:pt x="678" y="403"/>
                </a:lnTo>
                <a:lnTo>
                  <a:pt x="674" y="403"/>
                </a:lnTo>
                <a:lnTo>
                  <a:pt x="672" y="403"/>
                </a:lnTo>
                <a:lnTo>
                  <a:pt x="670" y="403"/>
                </a:lnTo>
                <a:lnTo>
                  <a:pt x="668" y="402"/>
                </a:lnTo>
                <a:lnTo>
                  <a:pt x="666" y="402"/>
                </a:lnTo>
                <a:lnTo>
                  <a:pt x="665" y="402"/>
                </a:lnTo>
                <a:lnTo>
                  <a:pt x="663" y="401"/>
                </a:lnTo>
                <a:lnTo>
                  <a:pt x="662" y="401"/>
                </a:lnTo>
                <a:lnTo>
                  <a:pt x="661" y="400"/>
                </a:lnTo>
                <a:lnTo>
                  <a:pt x="660" y="399"/>
                </a:lnTo>
                <a:lnTo>
                  <a:pt x="659" y="398"/>
                </a:lnTo>
                <a:lnTo>
                  <a:pt x="656" y="396"/>
                </a:lnTo>
                <a:lnTo>
                  <a:pt x="655" y="395"/>
                </a:lnTo>
                <a:lnTo>
                  <a:pt x="654" y="395"/>
                </a:lnTo>
                <a:lnTo>
                  <a:pt x="654" y="394"/>
                </a:lnTo>
                <a:lnTo>
                  <a:pt x="653" y="394"/>
                </a:lnTo>
                <a:lnTo>
                  <a:pt x="652" y="393"/>
                </a:lnTo>
                <a:lnTo>
                  <a:pt x="651" y="393"/>
                </a:lnTo>
                <a:lnTo>
                  <a:pt x="646" y="392"/>
                </a:lnTo>
                <a:lnTo>
                  <a:pt x="641" y="391"/>
                </a:lnTo>
                <a:lnTo>
                  <a:pt x="640" y="391"/>
                </a:lnTo>
                <a:lnTo>
                  <a:pt x="639" y="391"/>
                </a:lnTo>
                <a:lnTo>
                  <a:pt x="638" y="391"/>
                </a:lnTo>
                <a:lnTo>
                  <a:pt x="636" y="391"/>
                </a:lnTo>
                <a:lnTo>
                  <a:pt x="635" y="392"/>
                </a:lnTo>
                <a:lnTo>
                  <a:pt x="633" y="392"/>
                </a:lnTo>
                <a:lnTo>
                  <a:pt x="631" y="393"/>
                </a:lnTo>
                <a:lnTo>
                  <a:pt x="630" y="394"/>
                </a:lnTo>
                <a:lnTo>
                  <a:pt x="629" y="395"/>
                </a:lnTo>
                <a:lnTo>
                  <a:pt x="629" y="395"/>
                </a:lnTo>
                <a:lnTo>
                  <a:pt x="628" y="396"/>
                </a:lnTo>
                <a:lnTo>
                  <a:pt x="628" y="396"/>
                </a:lnTo>
                <a:lnTo>
                  <a:pt x="628" y="397"/>
                </a:lnTo>
                <a:lnTo>
                  <a:pt x="627" y="400"/>
                </a:lnTo>
                <a:lnTo>
                  <a:pt x="627" y="402"/>
                </a:lnTo>
                <a:lnTo>
                  <a:pt x="626" y="403"/>
                </a:lnTo>
                <a:lnTo>
                  <a:pt x="626" y="405"/>
                </a:lnTo>
                <a:lnTo>
                  <a:pt x="625" y="407"/>
                </a:lnTo>
                <a:lnTo>
                  <a:pt x="623" y="410"/>
                </a:lnTo>
                <a:lnTo>
                  <a:pt x="622" y="412"/>
                </a:lnTo>
                <a:lnTo>
                  <a:pt x="622" y="413"/>
                </a:lnTo>
                <a:lnTo>
                  <a:pt x="621" y="415"/>
                </a:lnTo>
                <a:lnTo>
                  <a:pt x="621" y="417"/>
                </a:lnTo>
                <a:lnTo>
                  <a:pt x="620" y="418"/>
                </a:lnTo>
                <a:lnTo>
                  <a:pt x="620" y="420"/>
                </a:lnTo>
                <a:lnTo>
                  <a:pt x="620" y="421"/>
                </a:lnTo>
                <a:lnTo>
                  <a:pt x="620" y="423"/>
                </a:lnTo>
                <a:lnTo>
                  <a:pt x="620" y="426"/>
                </a:lnTo>
                <a:lnTo>
                  <a:pt x="620" y="429"/>
                </a:lnTo>
                <a:lnTo>
                  <a:pt x="620" y="432"/>
                </a:lnTo>
                <a:lnTo>
                  <a:pt x="621" y="436"/>
                </a:lnTo>
                <a:lnTo>
                  <a:pt x="621" y="442"/>
                </a:lnTo>
                <a:lnTo>
                  <a:pt x="622" y="447"/>
                </a:lnTo>
                <a:lnTo>
                  <a:pt x="622" y="449"/>
                </a:lnTo>
                <a:lnTo>
                  <a:pt x="624" y="457"/>
                </a:lnTo>
                <a:lnTo>
                  <a:pt x="624" y="459"/>
                </a:lnTo>
                <a:lnTo>
                  <a:pt x="624" y="461"/>
                </a:lnTo>
                <a:lnTo>
                  <a:pt x="624" y="463"/>
                </a:lnTo>
                <a:lnTo>
                  <a:pt x="624" y="465"/>
                </a:lnTo>
                <a:lnTo>
                  <a:pt x="624" y="467"/>
                </a:lnTo>
                <a:lnTo>
                  <a:pt x="624" y="469"/>
                </a:lnTo>
                <a:lnTo>
                  <a:pt x="623" y="472"/>
                </a:lnTo>
                <a:lnTo>
                  <a:pt x="621" y="481"/>
                </a:lnTo>
                <a:lnTo>
                  <a:pt x="621" y="482"/>
                </a:lnTo>
                <a:lnTo>
                  <a:pt x="620" y="485"/>
                </a:lnTo>
                <a:lnTo>
                  <a:pt x="620" y="486"/>
                </a:lnTo>
                <a:lnTo>
                  <a:pt x="619" y="489"/>
                </a:lnTo>
                <a:lnTo>
                  <a:pt x="619" y="491"/>
                </a:lnTo>
                <a:lnTo>
                  <a:pt x="619" y="493"/>
                </a:lnTo>
                <a:lnTo>
                  <a:pt x="619" y="496"/>
                </a:lnTo>
                <a:lnTo>
                  <a:pt x="619" y="501"/>
                </a:lnTo>
                <a:lnTo>
                  <a:pt x="619" y="502"/>
                </a:lnTo>
                <a:lnTo>
                  <a:pt x="619" y="503"/>
                </a:lnTo>
                <a:lnTo>
                  <a:pt x="619" y="504"/>
                </a:lnTo>
                <a:lnTo>
                  <a:pt x="618" y="505"/>
                </a:lnTo>
                <a:lnTo>
                  <a:pt x="617" y="508"/>
                </a:lnTo>
                <a:lnTo>
                  <a:pt x="616" y="511"/>
                </a:lnTo>
                <a:lnTo>
                  <a:pt x="614" y="517"/>
                </a:lnTo>
                <a:lnTo>
                  <a:pt x="613" y="522"/>
                </a:lnTo>
                <a:lnTo>
                  <a:pt x="612" y="524"/>
                </a:lnTo>
                <a:lnTo>
                  <a:pt x="612" y="526"/>
                </a:lnTo>
                <a:lnTo>
                  <a:pt x="612" y="528"/>
                </a:lnTo>
                <a:lnTo>
                  <a:pt x="611" y="531"/>
                </a:lnTo>
                <a:lnTo>
                  <a:pt x="611" y="533"/>
                </a:lnTo>
                <a:lnTo>
                  <a:pt x="611" y="535"/>
                </a:lnTo>
                <a:lnTo>
                  <a:pt x="611" y="536"/>
                </a:lnTo>
                <a:lnTo>
                  <a:pt x="612" y="538"/>
                </a:lnTo>
                <a:lnTo>
                  <a:pt x="612" y="539"/>
                </a:lnTo>
                <a:lnTo>
                  <a:pt x="612" y="540"/>
                </a:lnTo>
                <a:lnTo>
                  <a:pt x="613" y="541"/>
                </a:lnTo>
                <a:lnTo>
                  <a:pt x="615" y="544"/>
                </a:lnTo>
                <a:lnTo>
                  <a:pt x="616" y="545"/>
                </a:lnTo>
                <a:lnTo>
                  <a:pt x="616" y="546"/>
                </a:lnTo>
                <a:lnTo>
                  <a:pt x="617" y="547"/>
                </a:lnTo>
                <a:lnTo>
                  <a:pt x="617" y="548"/>
                </a:lnTo>
                <a:lnTo>
                  <a:pt x="617" y="550"/>
                </a:lnTo>
                <a:lnTo>
                  <a:pt x="617" y="551"/>
                </a:lnTo>
                <a:lnTo>
                  <a:pt x="616" y="552"/>
                </a:lnTo>
                <a:lnTo>
                  <a:pt x="616" y="553"/>
                </a:lnTo>
                <a:lnTo>
                  <a:pt x="615" y="554"/>
                </a:lnTo>
                <a:lnTo>
                  <a:pt x="614" y="555"/>
                </a:lnTo>
                <a:lnTo>
                  <a:pt x="612" y="556"/>
                </a:lnTo>
                <a:lnTo>
                  <a:pt x="611" y="557"/>
                </a:lnTo>
                <a:lnTo>
                  <a:pt x="610" y="557"/>
                </a:lnTo>
                <a:lnTo>
                  <a:pt x="609" y="557"/>
                </a:lnTo>
                <a:lnTo>
                  <a:pt x="607" y="557"/>
                </a:lnTo>
                <a:lnTo>
                  <a:pt x="604" y="557"/>
                </a:lnTo>
                <a:lnTo>
                  <a:pt x="602" y="556"/>
                </a:lnTo>
                <a:lnTo>
                  <a:pt x="595" y="555"/>
                </a:lnTo>
                <a:lnTo>
                  <a:pt x="591" y="553"/>
                </a:lnTo>
                <a:lnTo>
                  <a:pt x="589" y="553"/>
                </a:lnTo>
                <a:lnTo>
                  <a:pt x="587" y="552"/>
                </a:lnTo>
                <a:lnTo>
                  <a:pt x="582" y="550"/>
                </a:lnTo>
                <a:lnTo>
                  <a:pt x="581" y="550"/>
                </a:lnTo>
                <a:lnTo>
                  <a:pt x="578" y="548"/>
                </a:lnTo>
                <a:lnTo>
                  <a:pt x="577" y="548"/>
                </a:lnTo>
                <a:lnTo>
                  <a:pt x="575" y="547"/>
                </a:lnTo>
                <a:lnTo>
                  <a:pt x="573" y="547"/>
                </a:lnTo>
                <a:lnTo>
                  <a:pt x="567" y="546"/>
                </a:lnTo>
                <a:lnTo>
                  <a:pt x="563" y="545"/>
                </a:lnTo>
                <a:lnTo>
                  <a:pt x="561" y="545"/>
                </a:lnTo>
                <a:lnTo>
                  <a:pt x="560" y="545"/>
                </a:lnTo>
                <a:lnTo>
                  <a:pt x="558" y="545"/>
                </a:lnTo>
                <a:lnTo>
                  <a:pt x="557" y="545"/>
                </a:lnTo>
                <a:lnTo>
                  <a:pt x="555" y="545"/>
                </a:lnTo>
                <a:lnTo>
                  <a:pt x="554" y="545"/>
                </a:lnTo>
                <a:lnTo>
                  <a:pt x="553" y="546"/>
                </a:lnTo>
                <a:lnTo>
                  <a:pt x="552" y="546"/>
                </a:lnTo>
                <a:lnTo>
                  <a:pt x="551" y="546"/>
                </a:lnTo>
                <a:lnTo>
                  <a:pt x="551" y="547"/>
                </a:lnTo>
                <a:lnTo>
                  <a:pt x="550" y="548"/>
                </a:lnTo>
                <a:lnTo>
                  <a:pt x="549" y="548"/>
                </a:lnTo>
                <a:lnTo>
                  <a:pt x="548" y="549"/>
                </a:lnTo>
                <a:lnTo>
                  <a:pt x="548" y="551"/>
                </a:lnTo>
                <a:lnTo>
                  <a:pt x="547" y="552"/>
                </a:lnTo>
                <a:lnTo>
                  <a:pt x="547" y="553"/>
                </a:lnTo>
                <a:lnTo>
                  <a:pt x="546" y="558"/>
                </a:lnTo>
                <a:lnTo>
                  <a:pt x="545" y="565"/>
                </a:lnTo>
                <a:lnTo>
                  <a:pt x="544" y="567"/>
                </a:lnTo>
                <a:lnTo>
                  <a:pt x="544" y="571"/>
                </a:lnTo>
                <a:lnTo>
                  <a:pt x="543" y="573"/>
                </a:lnTo>
                <a:lnTo>
                  <a:pt x="543" y="574"/>
                </a:lnTo>
                <a:lnTo>
                  <a:pt x="542" y="575"/>
                </a:lnTo>
                <a:lnTo>
                  <a:pt x="542" y="576"/>
                </a:lnTo>
                <a:lnTo>
                  <a:pt x="541" y="578"/>
                </a:lnTo>
                <a:lnTo>
                  <a:pt x="539" y="580"/>
                </a:lnTo>
                <a:lnTo>
                  <a:pt x="537" y="582"/>
                </a:lnTo>
                <a:lnTo>
                  <a:pt x="535" y="585"/>
                </a:lnTo>
                <a:lnTo>
                  <a:pt x="534" y="586"/>
                </a:lnTo>
                <a:lnTo>
                  <a:pt x="532" y="588"/>
                </a:lnTo>
                <a:lnTo>
                  <a:pt x="531" y="589"/>
                </a:lnTo>
                <a:lnTo>
                  <a:pt x="529" y="590"/>
                </a:lnTo>
                <a:lnTo>
                  <a:pt x="525" y="593"/>
                </a:lnTo>
                <a:lnTo>
                  <a:pt x="520" y="597"/>
                </a:lnTo>
                <a:lnTo>
                  <a:pt x="518" y="598"/>
                </a:lnTo>
                <a:lnTo>
                  <a:pt x="517" y="600"/>
                </a:lnTo>
                <a:lnTo>
                  <a:pt x="516" y="601"/>
                </a:lnTo>
                <a:lnTo>
                  <a:pt x="515" y="602"/>
                </a:lnTo>
                <a:lnTo>
                  <a:pt x="514" y="604"/>
                </a:lnTo>
                <a:lnTo>
                  <a:pt x="512" y="606"/>
                </a:lnTo>
                <a:lnTo>
                  <a:pt x="511" y="609"/>
                </a:lnTo>
                <a:lnTo>
                  <a:pt x="510" y="611"/>
                </a:lnTo>
                <a:lnTo>
                  <a:pt x="509" y="614"/>
                </a:lnTo>
                <a:lnTo>
                  <a:pt x="508" y="618"/>
                </a:lnTo>
                <a:lnTo>
                  <a:pt x="507" y="620"/>
                </a:lnTo>
                <a:lnTo>
                  <a:pt x="507" y="622"/>
                </a:lnTo>
                <a:lnTo>
                  <a:pt x="507" y="624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7" y="637"/>
                </a:lnTo>
                <a:lnTo>
                  <a:pt x="507" y="640"/>
                </a:lnTo>
                <a:lnTo>
                  <a:pt x="507" y="642"/>
                </a:lnTo>
                <a:lnTo>
                  <a:pt x="507" y="645"/>
                </a:lnTo>
                <a:lnTo>
                  <a:pt x="506" y="652"/>
                </a:lnTo>
                <a:lnTo>
                  <a:pt x="506" y="657"/>
                </a:lnTo>
                <a:lnTo>
                  <a:pt x="506" y="658"/>
                </a:lnTo>
                <a:lnTo>
                  <a:pt x="506" y="660"/>
                </a:lnTo>
                <a:lnTo>
                  <a:pt x="505" y="661"/>
                </a:lnTo>
                <a:lnTo>
                  <a:pt x="505" y="663"/>
                </a:lnTo>
                <a:lnTo>
                  <a:pt x="504" y="664"/>
                </a:lnTo>
                <a:lnTo>
                  <a:pt x="504" y="666"/>
                </a:lnTo>
                <a:lnTo>
                  <a:pt x="503" y="667"/>
                </a:lnTo>
                <a:lnTo>
                  <a:pt x="502" y="668"/>
                </a:lnTo>
                <a:lnTo>
                  <a:pt x="501" y="670"/>
                </a:lnTo>
                <a:lnTo>
                  <a:pt x="500" y="671"/>
                </a:lnTo>
                <a:lnTo>
                  <a:pt x="500" y="671"/>
                </a:lnTo>
                <a:lnTo>
                  <a:pt x="499" y="672"/>
                </a:lnTo>
                <a:lnTo>
                  <a:pt x="498" y="672"/>
                </a:lnTo>
                <a:lnTo>
                  <a:pt x="498" y="672"/>
                </a:lnTo>
                <a:lnTo>
                  <a:pt x="497" y="673"/>
                </a:lnTo>
                <a:lnTo>
                  <a:pt x="496" y="673"/>
                </a:lnTo>
                <a:lnTo>
                  <a:pt x="495" y="673"/>
                </a:lnTo>
                <a:lnTo>
                  <a:pt x="494" y="673"/>
                </a:lnTo>
                <a:lnTo>
                  <a:pt x="492" y="674"/>
                </a:lnTo>
                <a:lnTo>
                  <a:pt x="491" y="674"/>
                </a:lnTo>
                <a:lnTo>
                  <a:pt x="490" y="673"/>
                </a:lnTo>
                <a:lnTo>
                  <a:pt x="489" y="673"/>
                </a:lnTo>
                <a:lnTo>
                  <a:pt x="488" y="673"/>
                </a:lnTo>
                <a:lnTo>
                  <a:pt x="487" y="673"/>
                </a:lnTo>
                <a:lnTo>
                  <a:pt x="486" y="672"/>
                </a:lnTo>
                <a:lnTo>
                  <a:pt x="486" y="672"/>
                </a:lnTo>
                <a:lnTo>
                  <a:pt x="485" y="671"/>
                </a:lnTo>
                <a:lnTo>
                  <a:pt x="484" y="670"/>
                </a:lnTo>
                <a:lnTo>
                  <a:pt x="483" y="670"/>
                </a:lnTo>
                <a:lnTo>
                  <a:pt x="482" y="668"/>
                </a:lnTo>
                <a:lnTo>
                  <a:pt x="479" y="664"/>
                </a:lnTo>
                <a:lnTo>
                  <a:pt x="478" y="663"/>
                </a:lnTo>
                <a:lnTo>
                  <a:pt x="477" y="662"/>
                </a:lnTo>
                <a:lnTo>
                  <a:pt x="476" y="661"/>
                </a:lnTo>
                <a:lnTo>
                  <a:pt x="474" y="660"/>
                </a:lnTo>
                <a:lnTo>
                  <a:pt x="473" y="660"/>
                </a:lnTo>
                <a:lnTo>
                  <a:pt x="471" y="659"/>
                </a:lnTo>
                <a:lnTo>
                  <a:pt x="470" y="658"/>
                </a:lnTo>
                <a:lnTo>
                  <a:pt x="469" y="658"/>
                </a:lnTo>
                <a:lnTo>
                  <a:pt x="468" y="657"/>
                </a:lnTo>
                <a:lnTo>
                  <a:pt x="467" y="656"/>
                </a:lnTo>
                <a:lnTo>
                  <a:pt x="466" y="655"/>
                </a:lnTo>
                <a:lnTo>
                  <a:pt x="466" y="654"/>
                </a:lnTo>
                <a:lnTo>
                  <a:pt x="463" y="651"/>
                </a:lnTo>
                <a:lnTo>
                  <a:pt x="462" y="650"/>
                </a:lnTo>
                <a:lnTo>
                  <a:pt x="461" y="649"/>
                </a:lnTo>
                <a:lnTo>
                  <a:pt x="461" y="648"/>
                </a:lnTo>
                <a:lnTo>
                  <a:pt x="460" y="648"/>
                </a:lnTo>
                <a:lnTo>
                  <a:pt x="459" y="648"/>
                </a:lnTo>
                <a:lnTo>
                  <a:pt x="458" y="647"/>
                </a:lnTo>
                <a:lnTo>
                  <a:pt x="457" y="648"/>
                </a:lnTo>
                <a:lnTo>
                  <a:pt x="456" y="648"/>
                </a:lnTo>
                <a:lnTo>
                  <a:pt x="455" y="648"/>
                </a:lnTo>
                <a:lnTo>
                  <a:pt x="454" y="649"/>
                </a:lnTo>
                <a:lnTo>
                  <a:pt x="445" y="654"/>
                </a:lnTo>
                <a:lnTo>
                  <a:pt x="444" y="655"/>
                </a:lnTo>
                <a:lnTo>
                  <a:pt x="442" y="656"/>
                </a:lnTo>
                <a:lnTo>
                  <a:pt x="441" y="656"/>
                </a:lnTo>
                <a:lnTo>
                  <a:pt x="440" y="657"/>
                </a:lnTo>
                <a:lnTo>
                  <a:pt x="439" y="657"/>
                </a:lnTo>
                <a:lnTo>
                  <a:pt x="438" y="657"/>
                </a:lnTo>
                <a:lnTo>
                  <a:pt x="437" y="657"/>
                </a:lnTo>
                <a:lnTo>
                  <a:pt x="436" y="657"/>
                </a:lnTo>
                <a:lnTo>
                  <a:pt x="435" y="657"/>
                </a:lnTo>
                <a:lnTo>
                  <a:pt x="434" y="656"/>
                </a:lnTo>
                <a:lnTo>
                  <a:pt x="430" y="655"/>
                </a:lnTo>
                <a:lnTo>
                  <a:pt x="424" y="653"/>
                </a:lnTo>
                <a:lnTo>
                  <a:pt x="422" y="652"/>
                </a:lnTo>
                <a:lnTo>
                  <a:pt x="417" y="650"/>
                </a:lnTo>
                <a:lnTo>
                  <a:pt x="415" y="649"/>
                </a:lnTo>
                <a:lnTo>
                  <a:pt x="414" y="648"/>
                </a:lnTo>
                <a:lnTo>
                  <a:pt x="413" y="648"/>
                </a:lnTo>
                <a:lnTo>
                  <a:pt x="412" y="647"/>
                </a:lnTo>
                <a:lnTo>
                  <a:pt x="411" y="646"/>
                </a:lnTo>
                <a:lnTo>
                  <a:pt x="409" y="643"/>
                </a:lnTo>
                <a:lnTo>
                  <a:pt x="407" y="642"/>
                </a:lnTo>
                <a:lnTo>
                  <a:pt x="403" y="638"/>
                </a:lnTo>
                <a:lnTo>
                  <a:pt x="401" y="636"/>
                </a:lnTo>
                <a:lnTo>
                  <a:pt x="400" y="635"/>
                </a:lnTo>
                <a:lnTo>
                  <a:pt x="399" y="634"/>
                </a:lnTo>
                <a:lnTo>
                  <a:pt x="398" y="634"/>
                </a:lnTo>
                <a:lnTo>
                  <a:pt x="398" y="634"/>
                </a:lnTo>
                <a:lnTo>
                  <a:pt x="396" y="634"/>
                </a:lnTo>
                <a:lnTo>
                  <a:pt x="396" y="634"/>
                </a:lnTo>
                <a:lnTo>
                  <a:pt x="395" y="634"/>
                </a:lnTo>
                <a:lnTo>
                  <a:pt x="394" y="635"/>
                </a:lnTo>
                <a:lnTo>
                  <a:pt x="393" y="635"/>
                </a:lnTo>
                <a:lnTo>
                  <a:pt x="393" y="636"/>
                </a:lnTo>
                <a:lnTo>
                  <a:pt x="392" y="636"/>
                </a:lnTo>
                <a:lnTo>
                  <a:pt x="392" y="637"/>
                </a:lnTo>
                <a:lnTo>
                  <a:pt x="391" y="637"/>
                </a:lnTo>
                <a:lnTo>
                  <a:pt x="391" y="638"/>
                </a:lnTo>
                <a:lnTo>
                  <a:pt x="391" y="639"/>
                </a:lnTo>
                <a:lnTo>
                  <a:pt x="391" y="644"/>
                </a:lnTo>
                <a:lnTo>
                  <a:pt x="390" y="646"/>
                </a:lnTo>
                <a:lnTo>
                  <a:pt x="390" y="648"/>
                </a:lnTo>
                <a:lnTo>
                  <a:pt x="389" y="651"/>
                </a:lnTo>
                <a:lnTo>
                  <a:pt x="388" y="655"/>
                </a:lnTo>
                <a:lnTo>
                  <a:pt x="388" y="656"/>
                </a:lnTo>
                <a:lnTo>
                  <a:pt x="387" y="658"/>
                </a:lnTo>
                <a:lnTo>
                  <a:pt x="387" y="659"/>
                </a:lnTo>
                <a:lnTo>
                  <a:pt x="386" y="661"/>
                </a:lnTo>
                <a:lnTo>
                  <a:pt x="385" y="662"/>
                </a:lnTo>
                <a:lnTo>
                  <a:pt x="384" y="663"/>
                </a:lnTo>
                <a:lnTo>
                  <a:pt x="383" y="664"/>
                </a:lnTo>
                <a:lnTo>
                  <a:pt x="382" y="665"/>
                </a:lnTo>
                <a:lnTo>
                  <a:pt x="381" y="666"/>
                </a:lnTo>
                <a:lnTo>
                  <a:pt x="381" y="667"/>
                </a:lnTo>
                <a:lnTo>
                  <a:pt x="380" y="667"/>
                </a:lnTo>
                <a:lnTo>
                  <a:pt x="379" y="667"/>
                </a:lnTo>
                <a:lnTo>
                  <a:pt x="378" y="668"/>
                </a:lnTo>
                <a:lnTo>
                  <a:pt x="377" y="668"/>
                </a:lnTo>
                <a:lnTo>
                  <a:pt x="372" y="668"/>
                </a:lnTo>
                <a:lnTo>
                  <a:pt x="370" y="669"/>
                </a:lnTo>
                <a:lnTo>
                  <a:pt x="368" y="669"/>
                </a:lnTo>
                <a:lnTo>
                  <a:pt x="367" y="669"/>
                </a:lnTo>
                <a:lnTo>
                  <a:pt x="367" y="670"/>
                </a:lnTo>
                <a:lnTo>
                  <a:pt x="366" y="670"/>
                </a:lnTo>
                <a:lnTo>
                  <a:pt x="365" y="671"/>
                </a:lnTo>
                <a:lnTo>
                  <a:pt x="365" y="671"/>
                </a:lnTo>
                <a:lnTo>
                  <a:pt x="364" y="673"/>
                </a:lnTo>
                <a:lnTo>
                  <a:pt x="363" y="675"/>
                </a:lnTo>
                <a:lnTo>
                  <a:pt x="362" y="677"/>
                </a:lnTo>
                <a:lnTo>
                  <a:pt x="362" y="677"/>
                </a:lnTo>
                <a:lnTo>
                  <a:pt x="362" y="678"/>
                </a:lnTo>
                <a:lnTo>
                  <a:pt x="361" y="679"/>
                </a:lnTo>
                <a:lnTo>
                  <a:pt x="360" y="679"/>
                </a:lnTo>
                <a:lnTo>
                  <a:pt x="359" y="680"/>
                </a:lnTo>
                <a:lnTo>
                  <a:pt x="358" y="680"/>
                </a:lnTo>
                <a:lnTo>
                  <a:pt x="356" y="681"/>
                </a:lnTo>
                <a:lnTo>
                  <a:pt x="354" y="682"/>
                </a:lnTo>
                <a:lnTo>
                  <a:pt x="353" y="682"/>
                </a:lnTo>
                <a:lnTo>
                  <a:pt x="352" y="682"/>
                </a:lnTo>
                <a:lnTo>
                  <a:pt x="351" y="683"/>
                </a:lnTo>
                <a:lnTo>
                  <a:pt x="350" y="684"/>
                </a:lnTo>
                <a:lnTo>
                  <a:pt x="349" y="684"/>
                </a:lnTo>
                <a:lnTo>
                  <a:pt x="346" y="687"/>
                </a:lnTo>
                <a:lnTo>
                  <a:pt x="345" y="688"/>
                </a:lnTo>
                <a:lnTo>
                  <a:pt x="344" y="689"/>
                </a:lnTo>
                <a:lnTo>
                  <a:pt x="343" y="690"/>
                </a:lnTo>
                <a:lnTo>
                  <a:pt x="342" y="690"/>
                </a:lnTo>
                <a:lnTo>
                  <a:pt x="340" y="690"/>
                </a:lnTo>
                <a:lnTo>
                  <a:pt x="339" y="690"/>
                </a:lnTo>
                <a:lnTo>
                  <a:pt x="339" y="690"/>
                </a:lnTo>
                <a:lnTo>
                  <a:pt x="338" y="690"/>
                </a:lnTo>
                <a:lnTo>
                  <a:pt x="337" y="689"/>
                </a:lnTo>
                <a:lnTo>
                  <a:pt x="333" y="688"/>
                </a:lnTo>
                <a:lnTo>
                  <a:pt x="328" y="685"/>
                </a:lnTo>
                <a:lnTo>
                  <a:pt x="324" y="683"/>
                </a:lnTo>
                <a:lnTo>
                  <a:pt x="313" y="678"/>
                </a:lnTo>
                <a:lnTo>
                  <a:pt x="311" y="677"/>
                </a:lnTo>
                <a:lnTo>
                  <a:pt x="309" y="676"/>
                </a:lnTo>
                <a:lnTo>
                  <a:pt x="308" y="676"/>
                </a:lnTo>
                <a:lnTo>
                  <a:pt x="307" y="675"/>
                </a:lnTo>
                <a:lnTo>
                  <a:pt x="302" y="675"/>
                </a:lnTo>
                <a:lnTo>
                  <a:pt x="299" y="674"/>
                </a:lnTo>
                <a:lnTo>
                  <a:pt x="297" y="674"/>
                </a:lnTo>
                <a:lnTo>
                  <a:pt x="291" y="671"/>
                </a:lnTo>
                <a:lnTo>
                  <a:pt x="284" y="669"/>
                </a:lnTo>
                <a:lnTo>
                  <a:pt x="280" y="668"/>
                </a:lnTo>
                <a:lnTo>
                  <a:pt x="279" y="668"/>
                </a:lnTo>
                <a:lnTo>
                  <a:pt x="277" y="667"/>
                </a:lnTo>
                <a:lnTo>
                  <a:pt x="274" y="667"/>
                </a:lnTo>
                <a:lnTo>
                  <a:pt x="269" y="667"/>
                </a:lnTo>
                <a:lnTo>
                  <a:pt x="268" y="667"/>
                </a:lnTo>
                <a:lnTo>
                  <a:pt x="266" y="667"/>
                </a:lnTo>
                <a:lnTo>
                  <a:pt x="260" y="666"/>
                </a:lnTo>
                <a:lnTo>
                  <a:pt x="258" y="665"/>
                </a:lnTo>
                <a:lnTo>
                  <a:pt x="254" y="665"/>
                </a:lnTo>
                <a:lnTo>
                  <a:pt x="253" y="665"/>
                </a:lnTo>
                <a:lnTo>
                  <a:pt x="251" y="665"/>
                </a:lnTo>
                <a:lnTo>
                  <a:pt x="246" y="666"/>
                </a:lnTo>
                <a:lnTo>
                  <a:pt x="244" y="666"/>
                </a:lnTo>
                <a:lnTo>
                  <a:pt x="242" y="666"/>
                </a:lnTo>
                <a:lnTo>
                  <a:pt x="241" y="666"/>
                </a:lnTo>
                <a:lnTo>
                  <a:pt x="240" y="666"/>
                </a:lnTo>
                <a:lnTo>
                  <a:pt x="239" y="666"/>
                </a:lnTo>
                <a:lnTo>
                  <a:pt x="238" y="665"/>
                </a:lnTo>
                <a:lnTo>
                  <a:pt x="235" y="664"/>
                </a:lnTo>
                <a:lnTo>
                  <a:pt x="234" y="663"/>
                </a:lnTo>
                <a:lnTo>
                  <a:pt x="231" y="663"/>
                </a:lnTo>
                <a:lnTo>
                  <a:pt x="227" y="662"/>
                </a:lnTo>
                <a:lnTo>
                  <a:pt x="226" y="661"/>
                </a:lnTo>
                <a:lnTo>
                  <a:pt x="225" y="661"/>
                </a:lnTo>
                <a:lnTo>
                  <a:pt x="224" y="661"/>
                </a:lnTo>
                <a:lnTo>
                  <a:pt x="222" y="659"/>
                </a:lnTo>
                <a:lnTo>
                  <a:pt x="219" y="656"/>
                </a:lnTo>
                <a:lnTo>
                  <a:pt x="218" y="655"/>
                </a:lnTo>
                <a:lnTo>
                  <a:pt x="217" y="655"/>
                </a:lnTo>
                <a:lnTo>
                  <a:pt x="216" y="653"/>
                </a:lnTo>
                <a:lnTo>
                  <a:pt x="215" y="652"/>
                </a:lnTo>
                <a:lnTo>
                  <a:pt x="215" y="651"/>
                </a:lnTo>
                <a:lnTo>
                  <a:pt x="214" y="650"/>
                </a:lnTo>
                <a:lnTo>
                  <a:pt x="213" y="647"/>
                </a:lnTo>
                <a:lnTo>
                  <a:pt x="212" y="646"/>
                </a:lnTo>
                <a:lnTo>
                  <a:pt x="212" y="645"/>
                </a:lnTo>
                <a:lnTo>
                  <a:pt x="211" y="645"/>
                </a:lnTo>
                <a:lnTo>
                  <a:pt x="211" y="644"/>
                </a:lnTo>
                <a:lnTo>
                  <a:pt x="209" y="642"/>
                </a:lnTo>
                <a:lnTo>
                  <a:pt x="208" y="641"/>
                </a:lnTo>
                <a:lnTo>
                  <a:pt x="207" y="640"/>
                </a:lnTo>
                <a:lnTo>
                  <a:pt x="206" y="639"/>
                </a:lnTo>
                <a:lnTo>
                  <a:pt x="205" y="638"/>
                </a:lnTo>
                <a:lnTo>
                  <a:pt x="205" y="637"/>
                </a:lnTo>
                <a:lnTo>
                  <a:pt x="204" y="636"/>
                </a:lnTo>
                <a:lnTo>
                  <a:pt x="204" y="635"/>
                </a:lnTo>
                <a:lnTo>
                  <a:pt x="204" y="634"/>
                </a:lnTo>
                <a:lnTo>
                  <a:pt x="204" y="634"/>
                </a:lnTo>
                <a:lnTo>
                  <a:pt x="205" y="633"/>
                </a:lnTo>
                <a:lnTo>
                  <a:pt x="205" y="632"/>
                </a:lnTo>
                <a:lnTo>
                  <a:pt x="205" y="631"/>
                </a:lnTo>
                <a:lnTo>
                  <a:pt x="206" y="630"/>
                </a:lnTo>
                <a:lnTo>
                  <a:pt x="207" y="630"/>
                </a:lnTo>
                <a:lnTo>
                  <a:pt x="207" y="629"/>
                </a:lnTo>
                <a:lnTo>
                  <a:pt x="209" y="628"/>
                </a:lnTo>
                <a:lnTo>
                  <a:pt x="210" y="627"/>
                </a:lnTo>
                <a:lnTo>
                  <a:pt x="211" y="626"/>
                </a:lnTo>
                <a:lnTo>
                  <a:pt x="215" y="625"/>
                </a:lnTo>
                <a:lnTo>
                  <a:pt x="216" y="624"/>
                </a:lnTo>
                <a:lnTo>
                  <a:pt x="216" y="624"/>
                </a:lnTo>
                <a:lnTo>
                  <a:pt x="217" y="623"/>
                </a:lnTo>
                <a:lnTo>
                  <a:pt x="217" y="622"/>
                </a:lnTo>
                <a:lnTo>
                  <a:pt x="218" y="622"/>
                </a:lnTo>
                <a:lnTo>
                  <a:pt x="218" y="621"/>
                </a:lnTo>
                <a:lnTo>
                  <a:pt x="219" y="620"/>
                </a:lnTo>
                <a:lnTo>
                  <a:pt x="219" y="618"/>
                </a:lnTo>
                <a:lnTo>
                  <a:pt x="219" y="617"/>
                </a:lnTo>
                <a:lnTo>
                  <a:pt x="219" y="616"/>
                </a:lnTo>
                <a:lnTo>
                  <a:pt x="218" y="615"/>
                </a:lnTo>
                <a:lnTo>
                  <a:pt x="218" y="614"/>
                </a:lnTo>
                <a:lnTo>
                  <a:pt x="217" y="614"/>
                </a:lnTo>
                <a:lnTo>
                  <a:pt x="217" y="613"/>
                </a:lnTo>
                <a:lnTo>
                  <a:pt x="216" y="612"/>
                </a:lnTo>
                <a:lnTo>
                  <a:pt x="212" y="609"/>
                </a:lnTo>
                <a:lnTo>
                  <a:pt x="210" y="608"/>
                </a:lnTo>
                <a:lnTo>
                  <a:pt x="209" y="607"/>
                </a:lnTo>
                <a:lnTo>
                  <a:pt x="208" y="605"/>
                </a:lnTo>
                <a:lnTo>
                  <a:pt x="205" y="601"/>
                </a:lnTo>
                <a:lnTo>
                  <a:pt x="203" y="599"/>
                </a:lnTo>
                <a:lnTo>
                  <a:pt x="201" y="597"/>
                </a:lnTo>
                <a:lnTo>
                  <a:pt x="200" y="595"/>
                </a:lnTo>
                <a:lnTo>
                  <a:pt x="198" y="594"/>
                </a:lnTo>
                <a:lnTo>
                  <a:pt x="197" y="593"/>
                </a:lnTo>
                <a:lnTo>
                  <a:pt x="196" y="592"/>
                </a:lnTo>
                <a:lnTo>
                  <a:pt x="195" y="591"/>
                </a:lnTo>
                <a:lnTo>
                  <a:pt x="194" y="591"/>
                </a:lnTo>
                <a:lnTo>
                  <a:pt x="193" y="590"/>
                </a:lnTo>
                <a:lnTo>
                  <a:pt x="190" y="589"/>
                </a:lnTo>
                <a:lnTo>
                  <a:pt x="186" y="588"/>
                </a:lnTo>
                <a:lnTo>
                  <a:pt x="184" y="587"/>
                </a:lnTo>
                <a:lnTo>
                  <a:pt x="182" y="586"/>
                </a:lnTo>
                <a:lnTo>
                  <a:pt x="180" y="585"/>
                </a:lnTo>
                <a:lnTo>
                  <a:pt x="178" y="584"/>
                </a:lnTo>
                <a:lnTo>
                  <a:pt x="177" y="584"/>
                </a:lnTo>
                <a:lnTo>
                  <a:pt x="172" y="580"/>
                </a:lnTo>
                <a:lnTo>
                  <a:pt x="171" y="579"/>
                </a:lnTo>
                <a:lnTo>
                  <a:pt x="170" y="578"/>
                </a:lnTo>
                <a:lnTo>
                  <a:pt x="168" y="577"/>
                </a:lnTo>
                <a:lnTo>
                  <a:pt x="167" y="575"/>
                </a:lnTo>
                <a:lnTo>
                  <a:pt x="165" y="573"/>
                </a:lnTo>
                <a:lnTo>
                  <a:pt x="159" y="566"/>
                </a:lnTo>
                <a:lnTo>
                  <a:pt x="156" y="564"/>
                </a:lnTo>
                <a:lnTo>
                  <a:pt x="154" y="562"/>
                </a:lnTo>
                <a:lnTo>
                  <a:pt x="152" y="560"/>
                </a:lnTo>
                <a:lnTo>
                  <a:pt x="150" y="559"/>
                </a:lnTo>
                <a:lnTo>
                  <a:pt x="148" y="557"/>
                </a:lnTo>
                <a:lnTo>
                  <a:pt x="146" y="555"/>
                </a:lnTo>
                <a:lnTo>
                  <a:pt x="144" y="554"/>
                </a:lnTo>
                <a:lnTo>
                  <a:pt x="142" y="553"/>
                </a:lnTo>
                <a:lnTo>
                  <a:pt x="140" y="552"/>
                </a:lnTo>
                <a:lnTo>
                  <a:pt x="138" y="551"/>
                </a:lnTo>
                <a:lnTo>
                  <a:pt x="136" y="550"/>
                </a:lnTo>
                <a:lnTo>
                  <a:pt x="134" y="549"/>
                </a:lnTo>
                <a:lnTo>
                  <a:pt x="125" y="547"/>
                </a:lnTo>
                <a:lnTo>
                  <a:pt x="123" y="546"/>
                </a:lnTo>
                <a:lnTo>
                  <a:pt x="121" y="545"/>
                </a:lnTo>
                <a:lnTo>
                  <a:pt x="120" y="545"/>
                </a:lnTo>
                <a:lnTo>
                  <a:pt x="118" y="544"/>
                </a:lnTo>
                <a:lnTo>
                  <a:pt x="117" y="543"/>
                </a:lnTo>
                <a:lnTo>
                  <a:pt x="117" y="543"/>
                </a:lnTo>
                <a:lnTo>
                  <a:pt x="116" y="542"/>
                </a:lnTo>
                <a:lnTo>
                  <a:pt x="115" y="541"/>
                </a:lnTo>
                <a:lnTo>
                  <a:pt x="115" y="539"/>
                </a:lnTo>
                <a:lnTo>
                  <a:pt x="114" y="537"/>
                </a:lnTo>
                <a:lnTo>
                  <a:pt x="114" y="536"/>
                </a:lnTo>
                <a:lnTo>
                  <a:pt x="113" y="532"/>
                </a:lnTo>
                <a:lnTo>
                  <a:pt x="113" y="530"/>
                </a:lnTo>
                <a:lnTo>
                  <a:pt x="113" y="529"/>
                </a:lnTo>
                <a:lnTo>
                  <a:pt x="112" y="527"/>
                </a:lnTo>
                <a:lnTo>
                  <a:pt x="111" y="524"/>
                </a:lnTo>
                <a:lnTo>
                  <a:pt x="108" y="518"/>
                </a:lnTo>
                <a:lnTo>
                  <a:pt x="107" y="516"/>
                </a:lnTo>
                <a:lnTo>
                  <a:pt x="107" y="514"/>
                </a:lnTo>
                <a:lnTo>
                  <a:pt x="105" y="512"/>
                </a:lnTo>
                <a:lnTo>
                  <a:pt x="105" y="511"/>
                </a:lnTo>
                <a:lnTo>
                  <a:pt x="104" y="511"/>
                </a:lnTo>
                <a:lnTo>
                  <a:pt x="103" y="510"/>
                </a:lnTo>
                <a:lnTo>
                  <a:pt x="103" y="509"/>
                </a:lnTo>
                <a:lnTo>
                  <a:pt x="99" y="507"/>
                </a:lnTo>
                <a:lnTo>
                  <a:pt x="98" y="506"/>
                </a:lnTo>
                <a:lnTo>
                  <a:pt x="97" y="505"/>
                </a:lnTo>
                <a:lnTo>
                  <a:pt x="97" y="504"/>
                </a:lnTo>
                <a:lnTo>
                  <a:pt x="96" y="504"/>
                </a:lnTo>
                <a:lnTo>
                  <a:pt x="95" y="503"/>
                </a:lnTo>
                <a:lnTo>
                  <a:pt x="95" y="501"/>
                </a:lnTo>
                <a:lnTo>
                  <a:pt x="94" y="500"/>
                </a:lnTo>
                <a:lnTo>
                  <a:pt x="93" y="498"/>
                </a:lnTo>
                <a:lnTo>
                  <a:pt x="92" y="496"/>
                </a:lnTo>
                <a:lnTo>
                  <a:pt x="90" y="490"/>
                </a:lnTo>
                <a:lnTo>
                  <a:pt x="88" y="485"/>
                </a:lnTo>
                <a:lnTo>
                  <a:pt x="87" y="482"/>
                </a:lnTo>
                <a:lnTo>
                  <a:pt x="86" y="480"/>
                </a:lnTo>
                <a:lnTo>
                  <a:pt x="85" y="479"/>
                </a:lnTo>
                <a:lnTo>
                  <a:pt x="84" y="477"/>
                </a:lnTo>
                <a:lnTo>
                  <a:pt x="83" y="476"/>
                </a:lnTo>
                <a:lnTo>
                  <a:pt x="82" y="475"/>
                </a:lnTo>
                <a:lnTo>
                  <a:pt x="82" y="475"/>
                </a:lnTo>
                <a:lnTo>
                  <a:pt x="81" y="475"/>
                </a:lnTo>
                <a:lnTo>
                  <a:pt x="80" y="474"/>
                </a:lnTo>
                <a:lnTo>
                  <a:pt x="79" y="474"/>
                </a:lnTo>
                <a:lnTo>
                  <a:pt x="75" y="475"/>
                </a:lnTo>
                <a:lnTo>
                  <a:pt x="72" y="475"/>
                </a:lnTo>
                <a:lnTo>
                  <a:pt x="70" y="475"/>
                </a:lnTo>
                <a:lnTo>
                  <a:pt x="66" y="475"/>
                </a:lnTo>
                <a:lnTo>
                  <a:pt x="65" y="475"/>
                </a:lnTo>
                <a:lnTo>
                  <a:pt x="63" y="475"/>
                </a:lnTo>
                <a:lnTo>
                  <a:pt x="61" y="474"/>
                </a:lnTo>
                <a:lnTo>
                  <a:pt x="60" y="474"/>
                </a:lnTo>
                <a:lnTo>
                  <a:pt x="58" y="473"/>
                </a:lnTo>
                <a:lnTo>
                  <a:pt x="58" y="473"/>
                </a:lnTo>
                <a:lnTo>
                  <a:pt x="57" y="472"/>
                </a:lnTo>
                <a:lnTo>
                  <a:pt x="56" y="471"/>
                </a:lnTo>
                <a:lnTo>
                  <a:pt x="55" y="470"/>
                </a:lnTo>
                <a:lnTo>
                  <a:pt x="51" y="466"/>
                </a:lnTo>
                <a:lnTo>
                  <a:pt x="50" y="465"/>
                </a:lnTo>
                <a:lnTo>
                  <a:pt x="49" y="463"/>
                </a:lnTo>
                <a:lnTo>
                  <a:pt x="47" y="461"/>
                </a:lnTo>
                <a:lnTo>
                  <a:pt x="46" y="458"/>
                </a:lnTo>
                <a:lnTo>
                  <a:pt x="43" y="453"/>
                </a:lnTo>
                <a:lnTo>
                  <a:pt x="42" y="450"/>
                </a:lnTo>
                <a:lnTo>
                  <a:pt x="40" y="444"/>
                </a:lnTo>
                <a:lnTo>
                  <a:pt x="37" y="439"/>
                </a:lnTo>
                <a:lnTo>
                  <a:pt x="36" y="435"/>
                </a:lnTo>
                <a:lnTo>
                  <a:pt x="35" y="434"/>
                </a:lnTo>
                <a:lnTo>
                  <a:pt x="35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2"/>
                </a:lnTo>
                <a:lnTo>
                  <a:pt x="33" y="432"/>
                </a:lnTo>
                <a:lnTo>
                  <a:pt x="32" y="432"/>
                </a:lnTo>
                <a:lnTo>
                  <a:pt x="29" y="432"/>
                </a:lnTo>
                <a:lnTo>
                  <a:pt x="28" y="432"/>
                </a:lnTo>
                <a:lnTo>
                  <a:pt x="27" y="432"/>
                </a:lnTo>
                <a:lnTo>
                  <a:pt x="26" y="431"/>
                </a:lnTo>
                <a:lnTo>
                  <a:pt x="25" y="430"/>
                </a:lnTo>
                <a:lnTo>
                  <a:pt x="24" y="429"/>
                </a:lnTo>
                <a:lnTo>
                  <a:pt x="23" y="427"/>
                </a:lnTo>
                <a:lnTo>
                  <a:pt x="21" y="424"/>
                </a:lnTo>
                <a:lnTo>
                  <a:pt x="20" y="423"/>
                </a:lnTo>
                <a:lnTo>
                  <a:pt x="19" y="422"/>
                </a:lnTo>
                <a:lnTo>
                  <a:pt x="18" y="421"/>
                </a:lnTo>
                <a:lnTo>
                  <a:pt x="17" y="420"/>
                </a:lnTo>
                <a:lnTo>
                  <a:pt x="16" y="419"/>
                </a:lnTo>
                <a:lnTo>
                  <a:pt x="15" y="419"/>
                </a:lnTo>
                <a:lnTo>
                  <a:pt x="14" y="418"/>
                </a:lnTo>
                <a:lnTo>
                  <a:pt x="13" y="418"/>
                </a:lnTo>
                <a:lnTo>
                  <a:pt x="12" y="418"/>
                </a:lnTo>
                <a:lnTo>
                  <a:pt x="10" y="417"/>
                </a:lnTo>
                <a:lnTo>
                  <a:pt x="8" y="417"/>
                </a:lnTo>
                <a:lnTo>
                  <a:pt x="6" y="417"/>
                </a:lnTo>
                <a:lnTo>
                  <a:pt x="5" y="417"/>
                </a:lnTo>
                <a:lnTo>
                  <a:pt x="4" y="417"/>
                </a:lnTo>
                <a:lnTo>
                  <a:pt x="4" y="417"/>
                </a:lnTo>
                <a:lnTo>
                  <a:pt x="4" y="415"/>
                </a:lnTo>
                <a:lnTo>
                  <a:pt x="2" y="410"/>
                </a:lnTo>
                <a:lnTo>
                  <a:pt x="1" y="409"/>
                </a:lnTo>
                <a:lnTo>
                  <a:pt x="1" y="407"/>
                </a:lnTo>
                <a:lnTo>
                  <a:pt x="1" y="406"/>
                </a:lnTo>
                <a:lnTo>
                  <a:pt x="1" y="405"/>
                </a:lnTo>
                <a:lnTo>
                  <a:pt x="0" y="403"/>
                </a:lnTo>
                <a:lnTo>
                  <a:pt x="0" y="401"/>
                </a:lnTo>
                <a:lnTo>
                  <a:pt x="0" y="399"/>
                </a:lnTo>
                <a:lnTo>
                  <a:pt x="0" y="397"/>
                </a:lnTo>
                <a:lnTo>
                  <a:pt x="1" y="395"/>
                </a:lnTo>
                <a:lnTo>
                  <a:pt x="1" y="393"/>
                </a:lnTo>
                <a:lnTo>
                  <a:pt x="2" y="389"/>
                </a:lnTo>
                <a:lnTo>
                  <a:pt x="2" y="387"/>
                </a:lnTo>
                <a:lnTo>
                  <a:pt x="3" y="384"/>
                </a:lnTo>
                <a:lnTo>
                  <a:pt x="3" y="383"/>
                </a:lnTo>
                <a:lnTo>
                  <a:pt x="4" y="381"/>
                </a:lnTo>
                <a:lnTo>
                  <a:pt x="5" y="379"/>
                </a:lnTo>
                <a:lnTo>
                  <a:pt x="6" y="376"/>
                </a:lnTo>
                <a:lnTo>
                  <a:pt x="8" y="373"/>
                </a:lnTo>
                <a:lnTo>
                  <a:pt x="9" y="371"/>
                </a:lnTo>
                <a:lnTo>
                  <a:pt x="10" y="370"/>
                </a:lnTo>
                <a:lnTo>
                  <a:pt x="11" y="369"/>
                </a:lnTo>
                <a:lnTo>
                  <a:pt x="12" y="368"/>
                </a:lnTo>
                <a:lnTo>
                  <a:pt x="13" y="367"/>
                </a:lnTo>
                <a:lnTo>
                  <a:pt x="14" y="367"/>
                </a:lnTo>
                <a:lnTo>
                  <a:pt x="15" y="366"/>
                </a:lnTo>
                <a:lnTo>
                  <a:pt x="16" y="366"/>
                </a:lnTo>
                <a:lnTo>
                  <a:pt x="19" y="364"/>
                </a:lnTo>
                <a:lnTo>
                  <a:pt x="20" y="364"/>
                </a:lnTo>
                <a:lnTo>
                  <a:pt x="21" y="363"/>
                </a:lnTo>
                <a:lnTo>
                  <a:pt x="23" y="362"/>
                </a:lnTo>
                <a:lnTo>
                  <a:pt x="23" y="361"/>
                </a:lnTo>
                <a:lnTo>
                  <a:pt x="24" y="360"/>
                </a:lnTo>
                <a:lnTo>
                  <a:pt x="25" y="359"/>
                </a:lnTo>
                <a:lnTo>
                  <a:pt x="25" y="359"/>
                </a:lnTo>
                <a:lnTo>
                  <a:pt x="26" y="358"/>
                </a:lnTo>
                <a:lnTo>
                  <a:pt x="26" y="357"/>
                </a:lnTo>
                <a:lnTo>
                  <a:pt x="26" y="356"/>
                </a:lnTo>
                <a:lnTo>
                  <a:pt x="27" y="355"/>
                </a:lnTo>
                <a:lnTo>
                  <a:pt x="27" y="353"/>
                </a:lnTo>
                <a:lnTo>
                  <a:pt x="27" y="351"/>
                </a:lnTo>
                <a:lnTo>
                  <a:pt x="27" y="349"/>
                </a:lnTo>
                <a:lnTo>
                  <a:pt x="27" y="347"/>
                </a:lnTo>
                <a:lnTo>
                  <a:pt x="25" y="341"/>
                </a:lnTo>
                <a:lnTo>
                  <a:pt x="25" y="340"/>
                </a:lnTo>
                <a:lnTo>
                  <a:pt x="24" y="338"/>
                </a:lnTo>
                <a:lnTo>
                  <a:pt x="23" y="334"/>
                </a:lnTo>
                <a:lnTo>
                  <a:pt x="22" y="333"/>
                </a:lnTo>
                <a:lnTo>
                  <a:pt x="22" y="331"/>
                </a:lnTo>
                <a:lnTo>
                  <a:pt x="22" y="330"/>
                </a:lnTo>
                <a:lnTo>
                  <a:pt x="22" y="329"/>
                </a:lnTo>
                <a:lnTo>
                  <a:pt x="22" y="327"/>
                </a:lnTo>
                <a:lnTo>
                  <a:pt x="23" y="324"/>
                </a:lnTo>
                <a:lnTo>
                  <a:pt x="23" y="322"/>
                </a:lnTo>
                <a:lnTo>
                  <a:pt x="24" y="320"/>
                </a:lnTo>
                <a:lnTo>
                  <a:pt x="24" y="314"/>
                </a:lnTo>
                <a:lnTo>
                  <a:pt x="24" y="312"/>
                </a:lnTo>
                <a:lnTo>
                  <a:pt x="25" y="309"/>
                </a:lnTo>
                <a:lnTo>
                  <a:pt x="26" y="304"/>
                </a:lnTo>
                <a:lnTo>
                  <a:pt x="26" y="303"/>
                </a:lnTo>
                <a:lnTo>
                  <a:pt x="26" y="302"/>
                </a:lnTo>
                <a:lnTo>
                  <a:pt x="27" y="302"/>
                </a:lnTo>
                <a:lnTo>
                  <a:pt x="27" y="302"/>
                </a:lnTo>
                <a:lnTo>
                  <a:pt x="28" y="302"/>
                </a:lnTo>
                <a:lnTo>
                  <a:pt x="29" y="302"/>
                </a:lnTo>
                <a:lnTo>
                  <a:pt x="30" y="302"/>
                </a:lnTo>
                <a:lnTo>
                  <a:pt x="35" y="303"/>
                </a:lnTo>
                <a:lnTo>
                  <a:pt x="37" y="303"/>
                </a:lnTo>
                <a:lnTo>
                  <a:pt x="38" y="303"/>
                </a:lnTo>
                <a:lnTo>
                  <a:pt x="39" y="303"/>
                </a:lnTo>
                <a:lnTo>
                  <a:pt x="40" y="303"/>
                </a:lnTo>
                <a:lnTo>
                  <a:pt x="41" y="303"/>
                </a:lnTo>
                <a:lnTo>
                  <a:pt x="42" y="302"/>
                </a:lnTo>
                <a:lnTo>
                  <a:pt x="44" y="302"/>
                </a:lnTo>
                <a:lnTo>
                  <a:pt x="45" y="301"/>
                </a:lnTo>
                <a:lnTo>
                  <a:pt x="46" y="301"/>
                </a:lnTo>
                <a:lnTo>
                  <a:pt x="48" y="300"/>
                </a:lnTo>
                <a:lnTo>
                  <a:pt x="50" y="298"/>
                </a:lnTo>
                <a:lnTo>
                  <a:pt x="54" y="295"/>
                </a:lnTo>
                <a:lnTo>
                  <a:pt x="55" y="294"/>
                </a:lnTo>
                <a:lnTo>
                  <a:pt x="57" y="293"/>
                </a:lnTo>
                <a:lnTo>
                  <a:pt x="59" y="292"/>
                </a:lnTo>
                <a:lnTo>
                  <a:pt x="63" y="290"/>
                </a:lnTo>
                <a:lnTo>
                  <a:pt x="64" y="290"/>
                </a:lnTo>
                <a:lnTo>
                  <a:pt x="65" y="290"/>
                </a:lnTo>
                <a:lnTo>
                  <a:pt x="65" y="289"/>
                </a:lnTo>
                <a:lnTo>
                  <a:pt x="66" y="288"/>
                </a:lnTo>
                <a:lnTo>
                  <a:pt x="66" y="288"/>
                </a:lnTo>
                <a:lnTo>
                  <a:pt x="67" y="284"/>
                </a:lnTo>
                <a:lnTo>
                  <a:pt x="69" y="279"/>
                </a:lnTo>
                <a:lnTo>
                  <a:pt x="69" y="277"/>
                </a:lnTo>
                <a:lnTo>
                  <a:pt x="70" y="276"/>
                </a:lnTo>
                <a:lnTo>
                  <a:pt x="71" y="275"/>
                </a:lnTo>
                <a:lnTo>
                  <a:pt x="72" y="273"/>
                </a:lnTo>
                <a:lnTo>
                  <a:pt x="73" y="272"/>
                </a:lnTo>
                <a:lnTo>
                  <a:pt x="75" y="270"/>
                </a:lnTo>
                <a:lnTo>
                  <a:pt x="75" y="269"/>
                </a:lnTo>
                <a:lnTo>
                  <a:pt x="76" y="269"/>
                </a:lnTo>
                <a:lnTo>
                  <a:pt x="76" y="268"/>
                </a:lnTo>
                <a:lnTo>
                  <a:pt x="76" y="267"/>
                </a:lnTo>
                <a:lnTo>
                  <a:pt x="76" y="266"/>
                </a:lnTo>
                <a:lnTo>
                  <a:pt x="76" y="265"/>
                </a:lnTo>
                <a:lnTo>
                  <a:pt x="76" y="264"/>
                </a:lnTo>
                <a:lnTo>
                  <a:pt x="76" y="262"/>
                </a:lnTo>
                <a:lnTo>
                  <a:pt x="75" y="261"/>
                </a:lnTo>
                <a:lnTo>
                  <a:pt x="75" y="260"/>
                </a:lnTo>
                <a:lnTo>
                  <a:pt x="74" y="259"/>
                </a:lnTo>
                <a:lnTo>
                  <a:pt x="72" y="256"/>
                </a:lnTo>
                <a:lnTo>
                  <a:pt x="71" y="255"/>
                </a:lnTo>
                <a:lnTo>
                  <a:pt x="70" y="253"/>
                </a:lnTo>
                <a:lnTo>
                  <a:pt x="69" y="251"/>
                </a:lnTo>
                <a:lnTo>
                  <a:pt x="69" y="250"/>
                </a:lnTo>
                <a:lnTo>
                  <a:pt x="69" y="249"/>
                </a:lnTo>
                <a:lnTo>
                  <a:pt x="69" y="248"/>
                </a:lnTo>
                <a:lnTo>
                  <a:pt x="69" y="247"/>
                </a:lnTo>
                <a:lnTo>
                  <a:pt x="69" y="246"/>
                </a:lnTo>
                <a:lnTo>
                  <a:pt x="70" y="245"/>
                </a:lnTo>
                <a:lnTo>
                  <a:pt x="70" y="244"/>
                </a:lnTo>
                <a:lnTo>
                  <a:pt x="71" y="243"/>
                </a:lnTo>
                <a:lnTo>
                  <a:pt x="72" y="242"/>
                </a:lnTo>
                <a:lnTo>
                  <a:pt x="74" y="241"/>
                </a:lnTo>
                <a:lnTo>
                  <a:pt x="75" y="238"/>
                </a:lnTo>
                <a:lnTo>
                  <a:pt x="76" y="238"/>
                </a:lnTo>
                <a:lnTo>
                  <a:pt x="77" y="237"/>
                </a:lnTo>
                <a:lnTo>
                  <a:pt x="79" y="236"/>
                </a:lnTo>
                <a:lnTo>
                  <a:pt x="79" y="236"/>
                </a:lnTo>
                <a:lnTo>
                  <a:pt x="80" y="236"/>
                </a:lnTo>
                <a:lnTo>
                  <a:pt x="80" y="235"/>
                </a:lnTo>
                <a:lnTo>
                  <a:pt x="81" y="235"/>
                </a:lnTo>
                <a:lnTo>
                  <a:pt x="81" y="234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0"/>
                </a:lnTo>
                <a:lnTo>
                  <a:pt x="82" y="230"/>
                </a:lnTo>
                <a:lnTo>
                  <a:pt x="81" y="229"/>
                </a:lnTo>
                <a:lnTo>
                  <a:pt x="81" y="229"/>
                </a:lnTo>
                <a:lnTo>
                  <a:pt x="79" y="227"/>
                </a:lnTo>
                <a:lnTo>
                  <a:pt x="78" y="226"/>
                </a:lnTo>
                <a:lnTo>
                  <a:pt x="77" y="225"/>
                </a:lnTo>
                <a:lnTo>
                  <a:pt x="76" y="225"/>
                </a:lnTo>
                <a:lnTo>
                  <a:pt x="76" y="224"/>
                </a:lnTo>
                <a:lnTo>
                  <a:pt x="76" y="223"/>
                </a:lnTo>
                <a:lnTo>
                  <a:pt x="75" y="222"/>
                </a:lnTo>
                <a:lnTo>
                  <a:pt x="75" y="221"/>
                </a:lnTo>
                <a:lnTo>
                  <a:pt x="75" y="221"/>
                </a:lnTo>
                <a:lnTo>
                  <a:pt x="75" y="220"/>
                </a:lnTo>
                <a:lnTo>
                  <a:pt x="75" y="219"/>
                </a:lnTo>
                <a:lnTo>
                  <a:pt x="75" y="218"/>
                </a:lnTo>
                <a:lnTo>
                  <a:pt x="75" y="218"/>
                </a:lnTo>
                <a:lnTo>
                  <a:pt x="75" y="217"/>
                </a:lnTo>
                <a:lnTo>
                  <a:pt x="75" y="217"/>
                </a:lnTo>
                <a:lnTo>
                  <a:pt x="76" y="216"/>
                </a:lnTo>
                <a:lnTo>
                  <a:pt x="76" y="216"/>
                </a:lnTo>
                <a:lnTo>
                  <a:pt x="77" y="216"/>
                </a:lnTo>
                <a:lnTo>
                  <a:pt x="80" y="214"/>
                </a:lnTo>
                <a:lnTo>
                  <a:pt x="81" y="213"/>
                </a:lnTo>
                <a:lnTo>
                  <a:pt x="81" y="213"/>
                </a:lnTo>
                <a:lnTo>
                  <a:pt x="82" y="212"/>
                </a:lnTo>
                <a:lnTo>
                  <a:pt x="82" y="212"/>
                </a:lnTo>
                <a:lnTo>
                  <a:pt x="83" y="211"/>
                </a:lnTo>
                <a:lnTo>
                  <a:pt x="83" y="210"/>
                </a:lnTo>
                <a:lnTo>
                  <a:pt x="83" y="209"/>
                </a:lnTo>
                <a:lnTo>
                  <a:pt x="84" y="209"/>
                </a:lnTo>
                <a:lnTo>
                  <a:pt x="84" y="208"/>
                </a:lnTo>
                <a:lnTo>
                  <a:pt x="84" y="207"/>
                </a:lnTo>
                <a:lnTo>
                  <a:pt x="84" y="206"/>
                </a:lnTo>
                <a:lnTo>
                  <a:pt x="83" y="204"/>
                </a:lnTo>
                <a:lnTo>
                  <a:pt x="83" y="202"/>
                </a:lnTo>
                <a:lnTo>
                  <a:pt x="83" y="201"/>
                </a:lnTo>
                <a:lnTo>
                  <a:pt x="83" y="200"/>
                </a:lnTo>
                <a:lnTo>
                  <a:pt x="84" y="199"/>
                </a:lnTo>
                <a:lnTo>
                  <a:pt x="84" y="197"/>
                </a:lnTo>
                <a:lnTo>
                  <a:pt x="84" y="196"/>
                </a:lnTo>
                <a:lnTo>
                  <a:pt x="85" y="195"/>
                </a:lnTo>
                <a:lnTo>
                  <a:pt x="86" y="194"/>
                </a:lnTo>
                <a:lnTo>
                  <a:pt x="88" y="192"/>
                </a:lnTo>
                <a:lnTo>
                  <a:pt x="89" y="191"/>
                </a:lnTo>
                <a:lnTo>
                  <a:pt x="91" y="189"/>
                </a:lnTo>
                <a:lnTo>
                  <a:pt x="94" y="187"/>
                </a:lnTo>
                <a:lnTo>
                  <a:pt x="98" y="184"/>
                </a:lnTo>
                <a:lnTo>
                  <a:pt x="99" y="183"/>
                </a:lnTo>
                <a:lnTo>
                  <a:pt x="100" y="183"/>
                </a:lnTo>
                <a:lnTo>
                  <a:pt x="100" y="181"/>
                </a:lnTo>
                <a:lnTo>
                  <a:pt x="101" y="180"/>
                </a:lnTo>
                <a:lnTo>
                  <a:pt x="102" y="178"/>
                </a:lnTo>
                <a:lnTo>
                  <a:pt x="103" y="174"/>
                </a:lnTo>
                <a:lnTo>
                  <a:pt x="104" y="172"/>
                </a:lnTo>
                <a:lnTo>
                  <a:pt x="105" y="170"/>
                </a:lnTo>
                <a:lnTo>
                  <a:pt x="107" y="167"/>
                </a:lnTo>
                <a:lnTo>
                  <a:pt x="108" y="166"/>
                </a:lnTo>
                <a:lnTo>
                  <a:pt x="108" y="165"/>
                </a:lnTo>
                <a:lnTo>
                  <a:pt x="109" y="163"/>
                </a:lnTo>
                <a:lnTo>
                  <a:pt x="109" y="160"/>
                </a:lnTo>
                <a:lnTo>
                  <a:pt x="110" y="159"/>
                </a:lnTo>
                <a:lnTo>
                  <a:pt x="110" y="158"/>
                </a:lnTo>
                <a:lnTo>
                  <a:pt x="110" y="156"/>
                </a:lnTo>
                <a:lnTo>
                  <a:pt x="109" y="155"/>
                </a:lnTo>
                <a:lnTo>
                  <a:pt x="109" y="154"/>
                </a:lnTo>
                <a:lnTo>
                  <a:pt x="108" y="154"/>
                </a:lnTo>
                <a:lnTo>
                  <a:pt x="106" y="151"/>
                </a:lnTo>
                <a:lnTo>
                  <a:pt x="105" y="150"/>
                </a:lnTo>
                <a:lnTo>
                  <a:pt x="104" y="148"/>
                </a:lnTo>
                <a:lnTo>
                  <a:pt x="102" y="144"/>
                </a:lnTo>
                <a:lnTo>
                  <a:pt x="101" y="142"/>
                </a:lnTo>
                <a:lnTo>
                  <a:pt x="101" y="140"/>
                </a:lnTo>
                <a:lnTo>
                  <a:pt x="100" y="137"/>
                </a:lnTo>
                <a:lnTo>
                  <a:pt x="100" y="135"/>
                </a:lnTo>
                <a:lnTo>
                  <a:pt x="100" y="133"/>
                </a:lnTo>
                <a:lnTo>
                  <a:pt x="100" y="131"/>
                </a:lnTo>
                <a:lnTo>
                  <a:pt x="101" y="127"/>
                </a:lnTo>
                <a:lnTo>
                  <a:pt x="101" y="125"/>
                </a:lnTo>
                <a:lnTo>
                  <a:pt x="101" y="124"/>
                </a:lnTo>
                <a:lnTo>
                  <a:pt x="102" y="122"/>
                </a:lnTo>
                <a:lnTo>
                  <a:pt x="103" y="120"/>
                </a:lnTo>
                <a:lnTo>
                  <a:pt x="104" y="119"/>
                </a:lnTo>
                <a:lnTo>
                  <a:pt x="107" y="114"/>
                </a:lnTo>
                <a:lnTo>
                  <a:pt x="108" y="113"/>
                </a:lnTo>
                <a:lnTo>
                  <a:pt x="108" y="112"/>
                </a:lnTo>
                <a:lnTo>
                  <a:pt x="108" y="112"/>
                </a:lnTo>
                <a:lnTo>
                  <a:pt x="107" y="111"/>
                </a:lnTo>
                <a:lnTo>
                  <a:pt x="107" y="109"/>
                </a:lnTo>
                <a:lnTo>
                  <a:pt x="106" y="108"/>
                </a:lnTo>
                <a:lnTo>
                  <a:pt x="105" y="105"/>
                </a:lnTo>
                <a:lnTo>
                  <a:pt x="104" y="102"/>
                </a:lnTo>
                <a:lnTo>
                  <a:pt x="103" y="100"/>
                </a:lnTo>
                <a:lnTo>
                  <a:pt x="103" y="99"/>
                </a:lnTo>
                <a:lnTo>
                  <a:pt x="102" y="96"/>
                </a:lnTo>
                <a:lnTo>
                  <a:pt x="102" y="94"/>
                </a:lnTo>
                <a:lnTo>
                  <a:pt x="102" y="88"/>
                </a:lnTo>
                <a:lnTo>
                  <a:pt x="101" y="87"/>
                </a:lnTo>
                <a:lnTo>
                  <a:pt x="101" y="85"/>
                </a:lnTo>
                <a:lnTo>
                  <a:pt x="101" y="83"/>
                </a:lnTo>
                <a:lnTo>
                  <a:pt x="100" y="82"/>
                </a:lnTo>
                <a:lnTo>
                  <a:pt x="100" y="81"/>
                </a:lnTo>
                <a:lnTo>
                  <a:pt x="100" y="81"/>
                </a:lnTo>
                <a:lnTo>
                  <a:pt x="98" y="79"/>
                </a:lnTo>
                <a:lnTo>
                  <a:pt x="97" y="78"/>
                </a:lnTo>
                <a:lnTo>
                  <a:pt x="97" y="77"/>
                </a:lnTo>
                <a:lnTo>
                  <a:pt x="97" y="76"/>
                </a:lnTo>
                <a:lnTo>
                  <a:pt x="97" y="76"/>
                </a:lnTo>
                <a:lnTo>
                  <a:pt x="97" y="75"/>
                </a:lnTo>
                <a:lnTo>
                  <a:pt x="97" y="74"/>
                </a:lnTo>
                <a:lnTo>
                  <a:pt x="97" y="74"/>
                </a:lnTo>
                <a:lnTo>
                  <a:pt x="97" y="72"/>
                </a:lnTo>
                <a:lnTo>
                  <a:pt x="99" y="66"/>
                </a:lnTo>
                <a:lnTo>
                  <a:pt x="99" y="65"/>
                </a:lnTo>
                <a:lnTo>
                  <a:pt x="100" y="64"/>
                </a:lnTo>
                <a:lnTo>
                  <a:pt x="100" y="63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2"/>
                </a:lnTo>
                <a:lnTo>
                  <a:pt x="106" y="62"/>
                </a:lnTo>
                <a:lnTo>
                  <a:pt x="108" y="61"/>
                </a:lnTo>
                <a:lnTo>
                  <a:pt x="109" y="61"/>
                </a:lnTo>
                <a:lnTo>
                  <a:pt x="113" y="60"/>
                </a:lnTo>
                <a:lnTo>
                  <a:pt x="119" y="58"/>
                </a:lnTo>
                <a:lnTo>
                  <a:pt x="121" y="57"/>
                </a:lnTo>
                <a:lnTo>
                  <a:pt x="124" y="56"/>
                </a:lnTo>
                <a:lnTo>
                  <a:pt x="125" y="56"/>
                </a:lnTo>
                <a:lnTo>
                  <a:pt x="125" y="56"/>
                </a:lnTo>
                <a:lnTo>
                  <a:pt x="126" y="56"/>
                </a:lnTo>
                <a:lnTo>
                  <a:pt x="127" y="56"/>
                </a:lnTo>
                <a:lnTo>
                  <a:pt x="127" y="56"/>
                </a:lnTo>
                <a:lnTo>
                  <a:pt x="128" y="56"/>
                </a:lnTo>
                <a:lnTo>
                  <a:pt x="129" y="57"/>
                </a:lnTo>
                <a:lnTo>
                  <a:pt x="132" y="60"/>
                </a:lnTo>
                <a:lnTo>
                  <a:pt x="133" y="60"/>
                </a:lnTo>
                <a:lnTo>
                  <a:pt x="133" y="61"/>
                </a:lnTo>
                <a:lnTo>
                  <a:pt x="134" y="61"/>
                </a:lnTo>
                <a:lnTo>
                  <a:pt x="135" y="61"/>
                </a:lnTo>
                <a:lnTo>
                  <a:pt x="136" y="61"/>
                </a:lnTo>
                <a:lnTo>
                  <a:pt x="136" y="61"/>
                </a:lnTo>
                <a:lnTo>
                  <a:pt x="137" y="60"/>
                </a:lnTo>
                <a:lnTo>
                  <a:pt x="138" y="60"/>
                </a:lnTo>
                <a:lnTo>
                  <a:pt x="140" y="60"/>
                </a:lnTo>
                <a:lnTo>
                  <a:pt x="143" y="58"/>
                </a:lnTo>
                <a:lnTo>
                  <a:pt x="144" y="57"/>
                </a:lnTo>
                <a:lnTo>
                  <a:pt x="146" y="57"/>
                </a:lnTo>
                <a:lnTo>
                  <a:pt x="147" y="57"/>
                </a:lnTo>
                <a:lnTo>
                  <a:pt x="148" y="57"/>
                </a:lnTo>
                <a:lnTo>
                  <a:pt x="148" y="57"/>
                </a:lnTo>
                <a:lnTo>
                  <a:pt x="149" y="58"/>
                </a:lnTo>
                <a:lnTo>
                  <a:pt x="150" y="58"/>
                </a:lnTo>
                <a:lnTo>
                  <a:pt x="153" y="61"/>
                </a:lnTo>
                <a:lnTo>
                  <a:pt x="154" y="61"/>
                </a:lnTo>
                <a:lnTo>
                  <a:pt x="156" y="62"/>
                </a:lnTo>
                <a:lnTo>
                  <a:pt x="157" y="63"/>
                </a:lnTo>
                <a:lnTo>
                  <a:pt x="158" y="63"/>
                </a:lnTo>
                <a:lnTo>
                  <a:pt x="159" y="64"/>
                </a:lnTo>
                <a:lnTo>
                  <a:pt x="159" y="65"/>
                </a:lnTo>
                <a:lnTo>
                  <a:pt x="160" y="65"/>
                </a:lnTo>
                <a:lnTo>
                  <a:pt x="161" y="65"/>
                </a:lnTo>
                <a:lnTo>
                  <a:pt x="163" y="66"/>
                </a:lnTo>
                <a:lnTo>
                  <a:pt x="164" y="67"/>
                </a:lnTo>
                <a:lnTo>
                  <a:pt x="166" y="67"/>
                </a:lnTo>
                <a:lnTo>
                  <a:pt x="167" y="68"/>
                </a:lnTo>
                <a:lnTo>
                  <a:pt x="168" y="68"/>
                </a:lnTo>
                <a:lnTo>
                  <a:pt x="170" y="68"/>
                </a:lnTo>
                <a:lnTo>
                  <a:pt x="171" y="68"/>
                </a:lnTo>
                <a:lnTo>
                  <a:pt x="172" y="67"/>
                </a:lnTo>
                <a:lnTo>
                  <a:pt x="174" y="67"/>
                </a:lnTo>
                <a:lnTo>
                  <a:pt x="175" y="66"/>
                </a:lnTo>
                <a:lnTo>
                  <a:pt x="176" y="66"/>
                </a:lnTo>
                <a:lnTo>
                  <a:pt x="178" y="64"/>
                </a:lnTo>
                <a:lnTo>
                  <a:pt x="179" y="64"/>
                </a:lnTo>
                <a:lnTo>
                  <a:pt x="180" y="63"/>
                </a:lnTo>
                <a:lnTo>
                  <a:pt x="182" y="63"/>
                </a:lnTo>
                <a:lnTo>
                  <a:pt x="183" y="62"/>
                </a:lnTo>
                <a:lnTo>
                  <a:pt x="188" y="62"/>
                </a:lnTo>
                <a:lnTo>
                  <a:pt x="189" y="62"/>
                </a:lnTo>
                <a:lnTo>
                  <a:pt x="190" y="61"/>
                </a:lnTo>
                <a:lnTo>
                  <a:pt x="191" y="61"/>
                </a:lnTo>
                <a:lnTo>
                  <a:pt x="192" y="60"/>
                </a:lnTo>
                <a:lnTo>
                  <a:pt x="194" y="59"/>
                </a:lnTo>
                <a:lnTo>
                  <a:pt x="196" y="58"/>
                </a:lnTo>
                <a:lnTo>
                  <a:pt x="197" y="57"/>
                </a:lnTo>
                <a:lnTo>
                  <a:pt x="198" y="57"/>
                </a:lnTo>
                <a:lnTo>
                  <a:pt x="201" y="56"/>
                </a:lnTo>
                <a:lnTo>
                  <a:pt x="201" y="56"/>
                </a:lnTo>
                <a:lnTo>
                  <a:pt x="201" y="56"/>
                </a:lnTo>
                <a:lnTo>
                  <a:pt x="202" y="55"/>
                </a:lnTo>
                <a:lnTo>
                  <a:pt x="203" y="55"/>
                </a:lnTo>
                <a:lnTo>
                  <a:pt x="204" y="53"/>
                </a:lnTo>
                <a:lnTo>
                  <a:pt x="205" y="51"/>
                </a:lnTo>
                <a:lnTo>
                  <a:pt x="205" y="50"/>
                </a:lnTo>
                <a:lnTo>
                  <a:pt x="206" y="49"/>
                </a:lnTo>
                <a:lnTo>
                  <a:pt x="207" y="46"/>
                </a:lnTo>
                <a:lnTo>
                  <a:pt x="208" y="43"/>
                </a:lnTo>
                <a:lnTo>
                  <a:pt x="209" y="42"/>
                </a:lnTo>
                <a:lnTo>
                  <a:pt x="209" y="41"/>
                </a:lnTo>
                <a:lnTo>
                  <a:pt x="210" y="40"/>
                </a:lnTo>
                <a:lnTo>
                  <a:pt x="210" y="40"/>
                </a:lnTo>
                <a:lnTo>
                  <a:pt x="211" y="39"/>
                </a:lnTo>
                <a:lnTo>
                  <a:pt x="213" y="38"/>
                </a:lnTo>
                <a:lnTo>
                  <a:pt x="218" y="36"/>
                </a:lnTo>
                <a:lnTo>
                  <a:pt x="221" y="34"/>
                </a:lnTo>
                <a:lnTo>
                  <a:pt x="223" y="33"/>
                </a:lnTo>
                <a:lnTo>
                  <a:pt x="225" y="33"/>
                </a:lnTo>
                <a:lnTo>
                  <a:pt x="227" y="32"/>
                </a:lnTo>
                <a:lnTo>
                  <a:pt x="230" y="31"/>
                </a:lnTo>
                <a:lnTo>
                  <a:pt x="230" y="3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 230">
            <a:extLst>
              <a:ext uri="{FF2B5EF4-FFF2-40B4-BE49-F238E27FC236}">
                <a16:creationId xmlns:a16="http://schemas.microsoft.com/office/drawing/2014/main" id="{C2499A4C-D28D-721C-B0E3-835DA7835B4F}"/>
              </a:ext>
            </a:extLst>
          </p:cNvPr>
          <p:cNvSpPr>
            <a:spLocks/>
          </p:cNvSpPr>
          <p:nvPr/>
        </p:nvSpPr>
        <p:spPr bwMode="auto">
          <a:xfrm>
            <a:off x="8323920" y="4137475"/>
            <a:ext cx="786640" cy="775099"/>
          </a:xfrm>
          <a:custGeom>
            <a:avLst/>
            <a:gdLst>
              <a:gd name="T0" fmla="*/ 6 w 656"/>
              <a:gd name="T1" fmla="*/ 51 h 589"/>
              <a:gd name="T2" fmla="*/ 37 w 656"/>
              <a:gd name="T3" fmla="*/ 51 h 589"/>
              <a:gd name="T4" fmla="*/ 70 w 656"/>
              <a:gd name="T5" fmla="*/ 35 h 589"/>
              <a:gd name="T6" fmla="*/ 96 w 656"/>
              <a:gd name="T7" fmla="*/ 36 h 589"/>
              <a:gd name="T8" fmla="*/ 114 w 656"/>
              <a:gd name="T9" fmla="*/ 52 h 589"/>
              <a:gd name="T10" fmla="*/ 136 w 656"/>
              <a:gd name="T11" fmla="*/ 48 h 589"/>
              <a:gd name="T12" fmla="*/ 147 w 656"/>
              <a:gd name="T13" fmla="*/ 39 h 589"/>
              <a:gd name="T14" fmla="*/ 171 w 656"/>
              <a:gd name="T15" fmla="*/ 50 h 589"/>
              <a:gd name="T16" fmla="*/ 195 w 656"/>
              <a:gd name="T17" fmla="*/ 50 h 589"/>
              <a:gd name="T18" fmla="*/ 222 w 656"/>
              <a:gd name="T19" fmla="*/ 51 h 589"/>
              <a:gd name="T20" fmla="*/ 238 w 656"/>
              <a:gd name="T21" fmla="*/ 62 h 589"/>
              <a:gd name="T22" fmla="*/ 255 w 656"/>
              <a:gd name="T23" fmla="*/ 59 h 589"/>
              <a:gd name="T24" fmla="*/ 285 w 656"/>
              <a:gd name="T25" fmla="*/ 40 h 589"/>
              <a:gd name="T26" fmla="*/ 285 w 656"/>
              <a:gd name="T27" fmla="*/ 13 h 589"/>
              <a:gd name="T28" fmla="*/ 302 w 656"/>
              <a:gd name="T29" fmla="*/ 0 h 589"/>
              <a:gd name="T30" fmla="*/ 334 w 656"/>
              <a:gd name="T31" fmla="*/ 21 h 589"/>
              <a:gd name="T32" fmla="*/ 348 w 656"/>
              <a:gd name="T33" fmla="*/ 25 h 589"/>
              <a:gd name="T34" fmla="*/ 367 w 656"/>
              <a:gd name="T35" fmla="*/ 43 h 589"/>
              <a:gd name="T36" fmla="*/ 368 w 656"/>
              <a:gd name="T37" fmla="*/ 58 h 589"/>
              <a:gd name="T38" fmla="*/ 366 w 656"/>
              <a:gd name="T39" fmla="*/ 74 h 589"/>
              <a:gd name="T40" fmla="*/ 365 w 656"/>
              <a:gd name="T41" fmla="*/ 107 h 589"/>
              <a:gd name="T42" fmla="*/ 355 w 656"/>
              <a:gd name="T43" fmla="*/ 145 h 589"/>
              <a:gd name="T44" fmla="*/ 367 w 656"/>
              <a:gd name="T45" fmla="*/ 168 h 589"/>
              <a:gd name="T46" fmla="*/ 362 w 656"/>
              <a:gd name="T47" fmla="*/ 186 h 589"/>
              <a:gd name="T48" fmla="*/ 393 w 656"/>
              <a:gd name="T49" fmla="*/ 218 h 589"/>
              <a:gd name="T50" fmla="*/ 420 w 656"/>
              <a:gd name="T51" fmla="*/ 217 h 589"/>
              <a:gd name="T52" fmla="*/ 442 w 656"/>
              <a:gd name="T53" fmla="*/ 231 h 589"/>
              <a:gd name="T54" fmla="*/ 441 w 656"/>
              <a:gd name="T55" fmla="*/ 241 h 589"/>
              <a:gd name="T56" fmla="*/ 463 w 656"/>
              <a:gd name="T57" fmla="*/ 255 h 589"/>
              <a:gd name="T58" fmla="*/ 493 w 656"/>
              <a:gd name="T59" fmla="*/ 253 h 589"/>
              <a:gd name="T60" fmla="*/ 526 w 656"/>
              <a:gd name="T61" fmla="*/ 260 h 589"/>
              <a:gd name="T62" fmla="*/ 548 w 656"/>
              <a:gd name="T63" fmla="*/ 271 h 589"/>
              <a:gd name="T64" fmla="*/ 555 w 656"/>
              <a:gd name="T65" fmla="*/ 302 h 589"/>
              <a:gd name="T66" fmla="*/ 588 w 656"/>
              <a:gd name="T67" fmla="*/ 318 h 589"/>
              <a:gd name="T68" fmla="*/ 623 w 656"/>
              <a:gd name="T69" fmla="*/ 317 h 589"/>
              <a:gd name="T70" fmla="*/ 641 w 656"/>
              <a:gd name="T71" fmla="*/ 319 h 589"/>
              <a:gd name="T72" fmla="*/ 650 w 656"/>
              <a:gd name="T73" fmla="*/ 334 h 589"/>
              <a:gd name="T74" fmla="*/ 646 w 656"/>
              <a:gd name="T75" fmla="*/ 353 h 589"/>
              <a:gd name="T76" fmla="*/ 631 w 656"/>
              <a:gd name="T77" fmla="*/ 372 h 589"/>
              <a:gd name="T78" fmla="*/ 613 w 656"/>
              <a:gd name="T79" fmla="*/ 401 h 589"/>
              <a:gd name="T80" fmla="*/ 625 w 656"/>
              <a:gd name="T81" fmla="*/ 409 h 589"/>
              <a:gd name="T82" fmla="*/ 649 w 656"/>
              <a:gd name="T83" fmla="*/ 429 h 589"/>
              <a:gd name="T84" fmla="*/ 645 w 656"/>
              <a:gd name="T85" fmla="*/ 442 h 589"/>
              <a:gd name="T86" fmla="*/ 638 w 656"/>
              <a:gd name="T87" fmla="*/ 452 h 589"/>
              <a:gd name="T88" fmla="*/ 612 w 656"/>
              <a:gd name="T89" fmla="*/ 442 h 589"/>
              <a:gd name="T90" fmla="*/ 579 w 656"/>
              <a:gd name="T91" fmla="*/ 429 h 589"/>
              <a:gd name="T92" fmla="*/ 534 w 656"/>
              <a:gd name="T93" fmla="*/ 413 h 589"/>
              <a:gd name="T94" fmla="*/ 518 w 656"/>
              <a:gd name="T95" fmla="*/ 419 h 589"/>
              <a:gd name="T96" fmla="*/ 488 w 656"/>
              <a:gd name="T97" fmla="*/ 433 h 589"/>
              <a:gd name="T98" fmla="*/ 469 w 656"/>
              <a:gd name="T99" fmla="*/ 433 h 589"/>
              <a:gd name="T100" fmla="*/ 460 w 656"/>
              <a:gd name="T101" fmla="*/ 405 h 589"/>
              <a:gd name="T102" fmla="*/ 429 w 656"/>
              <a:gd name="T103" fmla="*/ 398 h 589"/>
              <a:gd name="T104" fmla="*/ 400 w 656"/>
              <a:gd name="T105" fmla="*/ 394 h 589"/>
              <a:gd name="T106" fmla="*/ 390 w 656"/>
              <a:gd name="T107" fmla="*/ 420 h 589"/>
              <a:gd name="T108" fmla="*/ 393 w 656"/>
              <a:gd name="T109" fmla="*/ 472 h 589"/>
              <a:gd name="T110" fmla="*/ 383 w 656"/>
              <a:gd name="T111" fmla="*/ 522 h 589"/>
              <a:gd name="T112" fmla="*/ 387 w 656"/>
              <a:gd name="T113" fmla="*/ 550 h 589"/>
              <a:gd name="T114" fmla="*/ 352 w 656"/>
              <a:gd name="T115" fmla="*/ 550 h 589"/>
              <a:gd name="T116" fmla="*/ 321 w 656"/>
              <a:gd name="T117" fmla="*/ 547 h 589"/>
              <a:gd name="T118" fmla="*/ 307 w 656"/>
              <a:gd name="T119" fmla="*/ 582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6" h="589">
                <a:moveTo>
                  <a:pt x="0" y="31"/>
                </a:moveTo>
                <a:lnTo>
                  <a:pt x="0" y="31"/>
                </a:lnTo>
                <a:lnTo>
                  <a:pt x="1" y="32"/>
                </a:lnTo>
                <a:lnTo>
                  <a:pt x="1" y="33"/>
                </a:lnTo>
                <a:lnTo>
                  <a:pt x="1" y="33"/>
                </a:lnTo>
                <a:lnTo>
                  <a:pt x="1" y="35"/>
                </a:lnTo>
                <a:lnTo>
                  <a:pt x="1" y="41"/>
                </a:lnTo>
                <a:lnTo>
                  <a:pt x="1" y="43"/>
                </a:lnTo>
                <a:lnTo>
                  <a:pt x="2" y="44"/>
                </a:lnTo>
                <a:lnTo>
                  <a:pt x="2" y="46"/>
                </a:lnTo>
                <a:lnTo>
                  <a:pt x="2" y="47"/>
                </a:lnTo>
                <a:lnTo>
                  <a:pt x="2" y="48"/>
                </a:lnTo>
                <a:lnTo>
                  <a:pt x="3" y="49"/>
                </a:lnTo>
                <a:lnTo>
                  <a:pt x="4" y="49"/>
                </a:lnTo>
                <a:lnTo>
                  <a:pt x="4" y="50"/>
                </a:lnTo>
                <a:lnTo>
                  <a:pt x="5" y="51"/>
                </a:lnTo>
                <a:lnTo>
                  <a:pt x="6" y="51"/>
                </a:lnTo>
                <a:lnTo>
                  <a:pt x="7" y="52"/>
                </a:lnTo>
                <a:lnTo>
                  <a:pt x="8" y="52"/>
                </a:lnTo>
                <a:lnTo>
                  <a:pt x="10" y="52"/>
                </a:lnTo>
                <a:lnTo>
                  <a:pt x="11" y="52"/>
                </a:lnTo>
                <a:lnTo>
                  <a:pt x="13" y="52"/>
                </a:lnTo>
                <a:lnTo>
                  <a:pt x="14" y="52"/>
                </a:lnTo>
                <a:lnTo>
                  <a:pt x="16" y="51"/>
                </a:lnTo>
                <a:lnTo>
                  <a:pt x="17" y="51"/>
                </a:lnTo>
                <a:lnTo>
                  <a:pt x="18" y="51"/>
                </a:lnTo>
                <a:lnTo>
                  <a:pt x="21" y="52"/>
                </a:lnTo>
                <a:lnTo>
                  <a:pt x="23" y="52"/>
                </a:lnTo>
                <a:lnTo>
                  <a:pt x="24" y="52"/>
                </a:lnTo>
                <a:lnTo>
                  <a:pt x="27" y="51"/>
                </a:lnTo>
                <a:lnTo>
                  <a:pt x="29" y="51"/>
                </a:lnTo>
                <a:lnTo>
                  <a:pt x="31" y="51"/>
                </a:lnTo>
                <a:lnTo>
                  <a:pt x="35" y="51"/>
                </a:lnTo>
                <a:lnTo>
                  <a:pt x="37" y="51"/>
                </a:lnTo>
                <a:lnTo>
                  <a:pt x="48" y="50"/>
                </a:lnTo>
                <a:lnTo>
                  <a:pt x="53" y="50"/>
                </a:lnTo>
                <a:lnTo>
                  <a:pt x="55" y="49"/>
                </a:lnTo>
                <a:lnTo>
                  <a:pt x="57" y="49"/>
                </a:lnTo>
                <a:lnTo>
                  <a:pt x="59" y="49"/>
                </a:lnTo>
                <a:lnTo>
                  <a:pt x="60" y="49"/>
                </a:lnTo>
                <a:lnTo>
                  <a:pt x="60" y="49"/>
                </a:lnTo>
                <a:lnTo>
                  <a:pt x="61" y="49"/>
                </a:lnTo>
                <a:lnTo>
                  <a:pt x="62" y="48"/>
                </a:lnTo>
                <a:lnTo>
                  <a:pt x="63" y="48"/>
                </a:lnTo>
                <a:lnTo>
                  <a:pt x="63" y="47"/>
                </a:lnTo>
                <a:lnTo>
                  <a:pt x="64" y="45"/>
                </a:lnTo>
                <a:lnTo>
                  <a:pt x="66" y="43"/>
                </a:lnTo>
                <a:lnTo>
                  <a:pt x="67" y="41"/>
                </a:lnTo>
                <a:lnTo>
                  <a:pt x="68" y="39"/>
                </a:lnTo>
                <a:lnTo>
                  <a:pt x="69" y="36"/>
                </a:lnTo>
                <a:lnTo>
                  <a:pt x="70" y="35"/>
                </a:lnTo>
                <a:lnTo>
                  <a:pt x="71" y="34"/>
                </a:lnTo>
                <a:lnTo>
                  <a:pt x="72" y="33"/>
                </a:lnTo>
                <a:lnTo>
                  <a:pt x="73" y="33"/>
                </a:lnTo>
                <a:lnTo>
                  <a:pt x="74" y="32"/>
                </a:lnTo>
                <a:lnTo>
                  <a:pt x="79" y="31"/>
                </a:lnTo>
                <a:lnTo>
                  <a:pt x="81" y="31"/>
                </a:lnTo>
                <a:lnTo>
                  <a:pt x="82" y="30"/>
                </a:lnTo>
                <a:lnTo>
                  <a:pt x="84" y="30"/>
                </a:lnTo>
                <a:lnTo>
                  <a:pt x="85" y="30"/>
                </a:lnTo>
                <a:lnTo>
                  <a:pt x="86" y="30"/>
                </a:lnTo>
                <a:lnTo>
                  <a:pt x="87" y="31"/>
                </a:lnTo>
                <a:lnTo>
                  <a:pt x="89" y="31"/>
                </a:lnTo>
                <a:lnTo>
                  <a:pt x="91" y="32"/>
                </a:lnTo>
                <a:lnTo>
                  <a:pt x="93" y="33"/>
                </a:lnTo>
                <a:lnTo>
                  <a:pt x="94" y="34"/>
                </a:lnTo>
                <a:lnTo>
                  <a:pt x="95" y="35"/>
                </a:lnTo>
                <a:lnTo>
                  <a:pt x="96" y="36"/>
                </a:lnTo>
                <a:lnTo>
                  <a:pt x="98" y="38"/>
                </a:lnTo>
                <a:lnTo>
                  <a:pt x="98" y="39"/>
                </a:lnTo>
                <a:lnTo>
                  <a:pt x="99" y="40"/>
                </a:lnTo>
                <a:lnTo>
                  <a:pt x="100" y="40"/>
                </a:lnTo>
                <a:lnTo>
                  <a:pt x="101" y="41"/>
                </a:lnTo>
                <a:lnTo>
                  <a:pt x="101" y="41"/>
                </a:lnTo>
                <a:lnTo>
                  <a:pt x="104" y="42"/>
                </a:lnTo>
                <a:lnTo>
                  <a:pt x="106" y="43"/>
                </a:lnTo>
                <a:lnTo>
                  <a:pt x="108" y="44"/>
                </a:lnTo>
                <a:lnTo>
                  <a:pt x="109" y="45"/>
                </a:lnTo>
                <a:lnTo>
                  <a:pt x="109" y="45"/>
                </a:lnTo>
                <a:lnTo>
                  <a:pt x="110" y="46"/>
                </a:lnTo>
                <a:lnTo>
                  <a:pt x="111" y="47"/>
                </a:lnTo>
                <a:lnTo>
                  <a:pt x="112" y="48"/>
                </a:lnTo>
                <a:lnTo>
                  <a:pt x="112" y="49"/>
                </a:lnTo>
                <a:lnTo>
                  <a:pt x="113" y="49"/>
                </a:lnTo>
                <a:lnTo>
                  <a:pt x="114" y="52"/>
                </a:lnTo>
                <a:lnTo>
                  <a:pt x="114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6" y="54"/>
                </a:lnTo>
                <a:lnTo>
                  <a:pt x="119" y="54"/>
                </a:lnTo>
                <a:lnTo>
                  <a:pt x="121" y="54"/>
                </a:lnTo>
                <a:lnTo>
                  <a:pt x="123" y="55"/>
                </a:lnTo>
                <a:lnTo>
                  <a:pt x="124" y="55"/>
                </a:lnTo>
                <a:lnTo>
                  <a:pt x="125" y="55"/>
                </a:lnTo>
                <a:lnTo>
                  <a:pt x="128" y="54"/>
                </a:lnTo>
                <a:lnTo>
                  <a:pt x="128" y="54"/>
                </a:lnTo>
                <a:lnTo>
                  <a:pt x="129" y="53"/>
                </a:lnTo>
                <a:lnTo>
                  <a:pt x="130" y="53"/>
                </a:lnTo>
                <a:lnTo>
                  <a:pt x="134" y="50"/>
                </a:lnTo>
                <a:lnTo>
                  <a:pt x="135" y="49"/>
                </a:lnTo>
                <a:lnTo>
                  <a:pt x="136" y="48"/>
                </a:lnTo>
                <a:lnTo>
                  <a:pt x="138" y="48"/>
                </a:lnTo>
                <a:lnTo>
                  <a:pt x="139" y="47"/>
                </a:lnTo>
                <a:lnTo>
                  <a:pt x="140" y="47"/>
                </a:lnTo>
                <a:lnTo>
                  <a:pt x="142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6" y="47"/>
                </a:lnTo>
                <a:lnTo>
                  <a:pt x="146" y="47"/>
                </a:lnTo>
                <a:lnTo>
                  <a:pt x="146" y="46"/>
                </a:lnTo>
                <a:lnTo>
                  <a:pt x="146" y="46"/>
                </a:lnTo>
                <a:lnTo>
                  <a:pt x="146" y="44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39"/>
                </a:lnTo>
                <a:lnTo>
                  <a:pt x="147" y="39"/>
                </a:lnTo>
                <a:lnTo>
                  <a:pt x="148" y="39"/>
                </a:lnTo>
                <a:lnTo>
                  <a:pt x="148" y="38"/>
                </a:lnTo>
                <a:lnTo>
                  <a:pt x="149" y="39"/>
                </a:lnTo>
                <a:lnTo>
                  <a:pt x="150" y="39"/>
                </a:lnTo>
                <a:lnTo>
                  <a:pt x="154" y="41"/>
                </a:lnTo>
                <a:lnTo>
                  <a:pt x="155" y="42"/>
                </a:lnTo>
                <a:lnTo>
                  <a:pt x="156" y="43"/>
                </a:lnTo>
                <a:lnTo>
                  <a:pt x="159" y="44"/>
                </a:lnTo>
                <a:lnTo>
                  <a:pt x="160" y="44"/>
                </a:lnTo>
                <a:lnTo>
                  <a:pt x="161" y="45"/>
                </a:lnTo>
                <a:lnTo>
                  <a:pt x="166" y="48"/>
                </a:lnTo>
                <a:lnTo>
                  <a:pt x="167" y="49"/>
                </a:lnTo>
                <a:lnTo>
                  <a:pt x="169" y="50"/>
                </a:lnTo>
                <a:lnTo>
                  <a:pt x="170" y="50"/>
                </a:lnTo>
                <a:lnTo>
                  <a:pt x="171" y="50"/>
                </a:lnTo>
                <a:lnTo>
                  <a:pt x="171" y="50"/>
                </a:lnTo>
                <a:lnTo>
                  <a:pt x="172" y="50"/>
                </a:lnTo>
                <a:lnTo>
                  <a:pt x="172" y="50"/>
                </a:lnTo>
                <a:lnTo>
                  <a:pt x="174" y="48"/>
                </a:lnTo>
                <a:lnTo>
                  <a:pt x="176" y="47"/>
                </a:lnTo>
                <a:lnTo>
                  <a:pt x="178" y="47"/>
                </a:lnTo>
                <a:lnTo>
                  <a:pt x="178" y="46"/>
                </a:lnTo>
                <a:lnTo>
                  <a:pt x="179" y="46"/>
                </a:lnTo>
                <a:lnTo>
                  <a:pt x="181" y="46"/>
                </a:lnTo>
                <a:lnTo>
                  <a:pt x="182" y="46"/>
                </a:lnTo>
                <a:lnTo>
                  <a:pt x="185" y="46"/>
                </a:lnTo>
                <a:lnTo>
                  <a:pt x="186" y="47"/>
                </a:lnTo>
                <a:lnTo>
                  <a:pt x="187" y="47"/>
                </a:lnTo>
                <a:lnTo>
                  <a:pt x="188" y="47"/>
                </a:lnTo>
                <a:lnTo>
                  <a:pt x="189" y="47"/>
                </a:lnTo>
                <a:lnTo>
                  <a:pt x="192" y="49"/>
                </a:lnTo>
                <a:lnTo>
                  <a:pt x="193" y="49"/>
                </a:lnTo>
                <a:lnTo>
                  <a:pt x="195" y="50"/>
                </a:lnTo>
                <a:lnTo>
                  <a:pt x="196" y="50"/>
                </a:lnTo>
                <a:lnTo>
                  <a:pt x="199" y="51"/>
                </a:lnTo>
                <a:lnTo>
                  <a:pt x="204" y="51"/>
                </a:lnTo>
                <a:lnTo>
                  <a:pt x="206" y="51"/>
                </a:lnTo>
                <a:lnTo>
                  <a:pt x="209" y="52"/>
                </a:lnTo>
                <a:lnTo>
                  <a:pt x="210" y="51"/>
                </a:lnTo>
                <a:lnTo>
                  <a:pt x="211" y="51"/>
                </a:lnTo>
                <a:lnTo>
                  <a:pt x="214" y="51"/>
                </a:lnTo>
                <a:lnTo>
                  <a:pt x="216" y="50"/>
                </a:lnTo>
                <a:lnTo>
                  <a:pt x="218" y="50"/>
                </a:lnTo>
                <a:lnTo>
                  <a:pt x="221" y="49"/>
                </a:lnTo>
                <a:lnTo>
                  <a:pt x="221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50"/>
                </a:lnTo>
                <a:lnTo>
                  <a:pt x="222" y="51"/>
                </a:lnTo>
                <a:lnTo>
                  <a:pt x="222" y="52"/>
                </a:lnTo>
                <a:lnTo>
                  <a:pt x="222" y="55"/>
                </a:lnTo>
                <a:lnTo>
                  <a:pt x="221" y="56"/>
                </a:lnTo>
                <a:lnTo>
                  <a:pt x="221" y="57"/>
                </a:lnTo>
                <a:lnTo>
                  <a:pt x="222" y="57"/>
                </a:lnTo>
                <a:lnTo>
                  <a:pt x="222" y="58"/>
                </a:lnTo>
                <a:lnTo>
                  <a:pt x="222" y="58"/>
                </a:lnTo>
                <a:lnTo>
                  <a:pt x="223" y="59"/>
                </a:lnTo>
                <a:lnTo>
                  <a:pt x="224" y="59"/>
                </a:lnTo>
                <a:lnTo>
                  <a:pt x="224" y="60"/>
                </a:lnTo>
                <a:lnTo>
                  <a:pt x="225" y="60"/>
                </a:lnTo>
                <a:lnTo>
                  <a:pt x="226" y="60"/>
                </a:lnTo>
                <a:lnTo>
                  <a:pt x="228" y="60"/>
                </a:lnTo>
                <a:lnTo>
                  <a:pt x="231" y="61"/>
                </a:lnTo>
                <a:lnTo>
                  <a:pt x="233" y="61"/>
                </a:lnTo>
                <a:lnTo>
                  <a:pt x="235" y="62"/>
                </a:lnTo>
                <a:lnTo>
                  <a:pt x="238" y="62"/>
                </a:lnTo>
                <a:lnTo>
                  <a:pt x="240" y="63"/>
                </a:lnTo>
                <a:lnTo>
                  <a:pt x="241" y="64"/>
                </a:lnTo>
                <a:lnTo>
                  <a:pt x="242" y="65"/>
                </a:lnTo>
                <a:lnTo>
                  <a:pt x="245" y="66"/>
                </a:lnTo>
                <a:lnTo>
                  <a:pt x="246" y="67"/>
                </a:lnTo>
                <a:lnTo>
                  <a:pt x="246" y="67"/>
                </a:lnTo>
                <a:lnTo>
                  <a:pt x="247" y="67"/>
                </a:lnTo>
                <a:lnTo>
                  <a:pt x="247" y="67"/>
                </a:lnTo>
                <a:lnTo>
                  <a:pt x="248" y="67"/>
                </a:lnTo>
                <a:lnTo>
                  <a:pt x="248" y="67"/>
                </a:lnTo>
                <a:lnTo>
                  <a:pt x="249" y="67"/>
                </a:lnTo>
                <a:lnTo>
                  <a:pt x="250" y="67"/>
                </a:lnTo>
                <a:lnTo>
                  <a:pt x="250" y="66"/>
                </a:lnTo>
                <a:lnTo>
                  <a:pt x="251" y="65"/>
                </a:lnTo>
                <a:lnTo>
                  <a:pt x="252" y="62"/>
                </a:lnTo>
                <a:lnTo>
                  <a:pt x="253" y="61"/>
                </a:lnTo>
                <a:lnTo>
                  <a:pt x="255" y="59"/>
                </a:lnTo>
                <a:lnTo>
                  <a:pt x="257" y="58"/>
                </a:lnTo>
                <a:lnTo>
                  <a:pt x="259" y="56"/>
                </a:lnTo>
                <a:lnTo>
                  <a:pt x="263" y="52"/>
                </a:lnTo>
                <a:lnTo>
                  <a:pt x="265" y="50"/>
                </a:lnTo>
                <a:lnTo>
                  <a:pt x="268" y="48"/>
                </a:lnTo>
                <a:lnTo>
                  <a:pt x="269" y="48"/>
                </a:lnTo>
                <a:lnTo>
                  <a:pt x="270" y="47"/>
                </a:lnTo>
                <a:lnTo>
                  <a:pt x="272" y="47"/>
                </a:lnTo>
                <a:lnTo>
                  <a:pt x="277" y="45"/>
                </a:lnTo>
                <a:lnTo>
                  <a:pt x="278" y="45"/>
                </a:lnTo>
                <a:lnTo>
                  <a:pt x="280" y="44"/>
                </a:lnTo>
                <a:lnTo>
                  <a:pt x="281" y="43"/>
                </a:lnTo>
                <a:lnTo>
                  <a:pt x="283" y="43"/>
                </a:lnTo>
                <a:lnTo>
                  <a:pt x="283" y="42"/>
                </a:lnTo>
                <a:lnTo>
                  <a:pt x="284" y="42"/>
                </a:lnTo>
                <a:lnTo>
                  <a:pt x="284" y="41"/>
                </a:lnTo>
                <a:lnTo>
                  <a:pt x="285" y="40"/>
                </a:lnTo>
                <a:lnTo>
                  <a:pt x="285" y="39"/>
                </a:lnTo>
                <a:lnTo>
                  <a:pt x="285" y="38"/>
                </a:lnTo>
                <a:lnTo>
                  <a:pt x="284" y="37"/>
                </a:lnTo>
                <a:lnTo>
                  <a:pt x="284" y="34"/>
                </a:lnTo>
                <a:lnTo>
                  <a:pt x="283" y="31"/>
                </a:lnTo>
                <a:lnTo>
                  <a:pt x="282" y="29"/>
                </a:lnTo>
                <a:lnTo>
                  <a:pt x="282" y="28"/>
                </a:lnTo>
                <a:lnTo>
                  <a:pt x="282" y="27"/>
                </a:lnTo>
                <a:lnTo>
                  <a:pt x="282" y="25"/>
                </a:lnTo>
                <a:lnTo>
                  <a:pt x="282" y="24"/>
                </a:lnTo>
                <a:lnTo>
                  <a:pt x="283" y="20"/>
                </a:lnTo>
                <a:lnTo>
                  <a:pt x="284" y="19"/>
                </a:lnTo>
                <a:lnTo>
                  <a:pt x="284" y="17"/>
                </a:lnTo>
                <a:lnTo>
                  <a:pt x="284" y="15"/>
                </a:lnTo>
                <a:lnTo>
                  <a:pt x="284" y="14"/>
                </a:lnTo>
                <a:lnTo>
                  <a:pt x="284" y="14"/>
                </a:lnTo>
                <a:lnTo>
                  <a:pt x="285" y="13"/>
                </a:lnTo>
                <a:lnTo>
                  <a:pt x="285" y="12"/>
                </a:lnTo>
                <a:lnTo>
                  <a:pt x="286" y="11"/>
                </a:lnTo>
                <a:lnTo>
                  <a:pt x="288" y="10"/>
                </a:lnTo>
                <a:lnTo>
                  <a:pt x="288" y="9"/>
                </a:lnTo>
                <a:lnTo>
                  <a:pt x="289" y="8"/>
                </a:lnTo>
                <a:lnTo>
                  <a:pt x="290" y="7"/>
                </a:lnTo>
                <a:lnTo>
                  <a:pt x="291" y="6"/>
                </a:lnTo>
                <a:lnTo>
                  <a:pt x="291" y="5"/>
                </a:lnTo>
                <a:lnTo>
                  <a:pt x="292" y="4"/>
                </a:lnTo>
                <a:lnTo>
                  <a:pt x="295" y="2"/>
                </a:lnTo>
                <a:lnTo>
                  <a:pt x="297" y="0"/>
                </a:lnTo>
                <a:lnTo>
                  <a:pt x="298" y="0"/>
                </a:lnTo>
                <a:lnTo>
                  <a:pt x="299" y="0"/>
                </a:lnTo>
                <a:lnTo>
                  <a:pt x="299" y="0"/>
                </a:lnTo>
                <a:lnTo>
                  <a:pt x="300" y="0"/>
                </a:lnTo>
                <a:lnTo>
                  <a:pt x="301" y="0"/>
                </a:lnTo>
                <a:lnTo>
                  <a:pt x="302" y="0"/>
                </a:lnTo>
                <a:lnTo>
                  <a:pt x="303" y="1"/>
                </a:lnTo>
                <a:lnTo>
                  <a:pt x="306" y="3"/>
                </a:lnTo>
                <a:lnTo>
                  <a:pt x="307" y="4"/>
                </a:lnTo>
                <a:lnTo>
                  <a:pt x="310" y="5"/>
                </a:lnTo>
                <a:lnTo>
                  <a:pt x="315" y="8"/>
                </a:lnTo>
                <a:lnTo>
                  <a:pt x="317" y="8"/>
                </a:lnTo>
                <a:lnTo>
                  <a:pt x="318" y="9"/>
                </a:lnTo>
                <a:lnTo>
                  <a:pt x="319" y="10"/>
                </a:lnTo>
                <a:lnTo>
                  <a:pt x="320" y="11"/>
                </a:lnTo>
                <a:lnTo>
                  <a:pt x="325" y="15"/>
                </a:lnTo>
                <a:lnTo>
                  <a:pt x="327" y="17"/>
                </a:lnTo>
                <a:lnTo>
                  <a:pt x="329" y="18"/>
                </a:lnTo>
                <a:lnTo>
                  <a:pt x="330" y="19"/>
                </a:lnTo>
                <a:lnTo>
                  <a:pt x="331" y="20"/>
                </a:lnTo>
                <a:lnTo>
                  <a:pt x="333" y="20"/>
                </a:lnTo>
                <a:lnTo>
                  <a:pt x="333" y="20"/>
                </a:lnTo>
                <a:lnTo>
                  <a:pt x="334" y="21"/>
                </a:lnTo>
                <a:lnTo>
                  <a:pt x="334" y="21"/>
                </a:lnTo>
                <a:lnTo>
                  <a:pt x="335" y="20"/>
                </a:lnTo>
                <a:lnTo>
                  <a:pt x="336" y="20"/>
                </a:lnTo>
                <a:lnTo>
                  <a:pt x="338" y="19"/>
                </a:lnTo>
                <a:lnTo>
                  <a:pt x="339" y="18"/>
                </a:lnTo>
                <a:lnTo>
                  <a:pt x="340" y="18"/>
                </a:lnTo>
                <a:lnTo>
                  <a:pt x="342" y="17"/>
                </a:lnTo>
                <a:lnTo>
                  <a:pt x="342" y="17"/>
                </a:lnTo>
                <a:lnTo>
                  <a:pt x="343" y="17"/>
                </a:lnTo>
                <a:lnTo>
                  <a:pt x="343" y="17"/>
                </a:lnTo>
                <a:lnTo>
                  <a:pt x="344" y="18"/>
                </a:lnTo>
                <a:lnTo>
                  <a:pt x="344" y="18"/>
                </a:lnTo>
                <a:lnTo>
                  <a:pt x="345" y="18"/>
                </a:lnTo>
                <a:lnTo>
                  <a:pt x="345" y="19"/>
                </a:lnTo>
                <a:lnTo>
                  <a:pt x="346" y="21"/>
                </a:lnTo>
                <a:lnTo>
                  <a:pt x="347" y="23"/>
                </a:lnTo>
                <a:lnTo>
                  <a:pt x="348" y="25"/>
                </a:lnTo>
                <a:lnTo>
                  <a:pt x="349" y="27"/>
                </a:lnTo>
                <a:lnTo>
                  <a:pt x="351" y="31"/>
                </a:lnTo>
                <a:lnTo>
                  <a:pt x="353" y="35"/>
                </a:lnTo>
                <a:lnTo>
                  <a:pt x="354" y="37"/>
                </a:lnTo>
                <a:lnTo>
                  <a:pt x="355" y="38"/>
                </a:lnTo>
                <a:lnTo>
                  <a:pt x="356" y="39"/>
                </a:lnTo>
                <a:lnTo>
                  <a:pt x="356" y="40"/>
                </a:lnTo>
                <a:lnTo>
                  <a:pt x="358" y="41"/>
                </a:lnTo>
                <a:lnTo>
                  <a:pt x="359" y="42"/>
                </a:lnTo>
                <a:lnTo>
                  <a:pt x="360" y="42"/>
                </a:lnTo>
                <a:lnTo>
                  <a:pt x="361" y="43"/>
                </a:lnTo>
                <a:lnTo>
                  <a:pt x="362" y="43"/>
                </a:lnTo>
                <a:lnTo>
                  <a:pt x="363" y="43"/>
                </a:lnTo>
                <a:lnTo>
                  <a:pt x="364" y="43"/>
                </a:lnTo>
                <a:lnTo>
                  <a:pt x="365" y="43"/>
                </a:lnTo>
                <a:lnTo>
                  <a:pt x="366" y="43"/>
                </a:lnTo>
                <a:lnTo>
                  <a:pt x="367" y="43"/>
                </a:lnTo>
                <a:lnTo>
                  <a:pt x="368" y="43"/>
                </a:lnTo>
                <a:lnTo>
                  <a:pt x="368" y="43"/>
                </a:lnTo>
                <a:lnTo>
                  <a:pt x="369" y="42"/>
                </a:lnTo>
                <a:lnTo>
                  <a:pt x="370" y="42"/>
                </a:lnTo>
                <a:lnTo>
                  <a:pt x="370" y="42"/>
                </a:lnTo>
                <a:lnTo>
                  <a:pt x="370" y="43"/>
                </a:lnTo>
                <a:lnTo>
                  <a:pt x="371" y="49"/>
                </a:lnTo>
                <a:lnTo>
                  <a:pt x="371" y="50"/>
                </a:lnTo>
                <a:lnTo>
                  <a:pt x="371" y="52"/>
                </a:lnTo>
                <a:lnTo>
                  <a:pt x="371" y="53"/>
                </a:lnTo>
                <a:lnTo>
                  <a:pt x="371" y="54"/>
                </a:lnTo>
                <a:lnTo>
                  <a:pt x="371" y="54"/>
                </a:lnTo>
                <a:lnTo>
                  <a:pt x="371" y="55"/>
                </a:lnTo>
                <a:lnTo>
                  <a:pt x="370" y="56"/>
                </a:lnTo>
                <a:lnTo>
                  <a:pt x="370" y="57"/>
                </a:lnTo>
                <a:lnTo>
                  <a:pt x="369" y="58"/>
                </a:lnTo>
                <a:lnTo>
                  <a:pt x="368" y="58"/>
                </a:lnTo>
                <a:lnTo>
                  <a:pt x="367" y="59"/>
                </a:lnTo>
                <a:lnTo>
                  <a:pt x="365" y="59"/>
                </a:lnTo>
                <a:lnTo>
                  <a:pt x="364" y="60"/>
                </a:lnTo>
                <a:lnTo>
                  <a:pt x="363" y="60"/>
                </a:lnTo>
                <a:lnTo>
                  <a:pt x="362" y="61"/>
                </a:lnTo>
                <a:lnTo>
                  <a:pt x="362" y="62"/>
                </a:lnTo>
                <a:lnTo>
                  <a:pt x="361" y="62"/>
                </a:lnTo>
                <a:lnTo>
                  <a:pt x="361" y="62"/>
                </a:lnTo>
                <a:lnTo>
                  <a:pt x="361" y="63"/>
                </a:lnTo>
                <a:lnTo>
                  <a:pt x="361" y="64"/>
                </a:lnTo>
                <a:lnTo>
                  <a:pt x="361" y="64"/>
                </a:lnTo>
                <a:lnTo>
                  <a:pt x="361" y="65"/>
                </a:lnTo>
                <a:lnTo>
                  <a:pt x="361" y="66"/>
                </a:lnTo>
                <a:lnTo>
                  <a:pt x="362" y="67"/>
                </a:lnTo>
                <a:lnTo>
                  <a:pt x="365" y="71"/>
                </a:lnTo>
                <a:lnTo>
                  <a:pt x="365" y="72"/>
                </a:lnTo>
                <a:lnTo>
                  <a:pt x="366" y="74"/>
                </a:lnTo>
                <a:lnTo>
                  <a:pt x="366" y="75"/>
                </a:lnTo>
                <a:lnTo>
                  <a:pt x="367" y="77"/>
                </a:lnTo>
                <a:lnTo>
                  <a:pt x="367" y="78"/>
                </a:lnTo>
                <a:lnTo>
                  <a:pt x="367" y="79"/>
                </a:lnTo>
                <a:lnTo>
                  <a:pt x="368" y="82"/>
                </a:lnTo>
                <a:lnTo>
                  <a:pt x="368" y="84"/>
                </a:lnTo>
                <a:lnTo>
                  <a:pt x="368" y="85"/>
                </a:lnTo>
                <a:lnTo>
                  <a:pt x="367" y="89"/>
                </a:lnTo>
                <a:lnTo>
                  <a:pt x="367" y="91"/>
                </a:lnTo>
                <a:lnTo>
                  <a:pt x="367" y="92"/>
                </a:lnTo>
                <a:lnTo>
                  <a:pt x="367" y="96"/>
                </a:lnTo>
                <a:lnTo>
                  <a:pt x="367" y="97"/>
                </a:lnTo>
                <a:lnTo>
                  <a:pt x="367" y="100"/>
                </a:lnTo>
                <a:lnTo>
                  <a:pt x="366" y="102"/>
                </a:lnTo>
                <a:lnTo>
                  <a:pt x="366" y="103"/>
                </a:lnTo>
                <a:lnTo>
                  <a:pt x="365" y="105"/>
                </a:lnTo>
                <a:lnTo>
                  <a:pt x="365" y="107"/>
                </a:lnTo>
                <a:lnTo>
                  <a:pt x="363" y="112"/>
                </a:lnTo>
                <a:lnTo>
                  <a:pt x="361" y="116"/>
                </a:lnTo>
                <a:lnTo>
                  <a:pt x="360" y="120"/>
                </a:lnTo>
                <a:lnTo>
                  <a:pt x="360" y="121"/>
                </a:lnTo>
                <a:lnTo>
                  <a:pt x="359" y="122"/>
                </a:lnTo>
                <a:lnTo>
                  <a:pt x="359" y="123"/>
                </a:lnTo>
                <a:lnTo>
                  <a:pt x="359" y="124"/>
                </a:lnTo>
                <a:lnTo>
                  <a:pt x="360" y="125"/>
                </a:lnTo>
                <a:lnTo>
                  <a:pt x="360" y="126"/>
                </a:lnTo>
                <a:lnTo>
                  <a:pt x="360" y="126"/>
                </a:lnTo>
                <a:lnTo>
                  <a:pt x="360" y="127"/>
                </a:lnTo>
                <a:lnTo>
                  <a:pt x="359" y="132"/>
                </a:lnTo>
                <a:lnTo>
                  <a:pt x="358" y="136"/>
                </a:lnTo>
                <a:lnTo>
                  <a:pt x="357" y="138"/>
                </a:lnTo>
                <a:lnTo>
                  <a:pt x="356" y="140"/>
                </a:lnTo>
                <a:lnTo>
                  <a:pt x="355" y="144"/>
                </a:lnTo>
                <a:lnTo>
                  <a:pt x="355" y="145"/>
                </a:lnTo>
                <a:lnTo>
                  <a:pt x="354" y="147"/>
                </a:lnTo>
                <a:lnTo>
                  <a:pt x="354" y="149"/>
                </a:lnTo>
                <a:lnTo>
                  <a:pt x="354" y="150"/>
                </a:lnTo>
                <a:lnTo>
                  <a:pt x="354" y="151"/>
                </a:lnTo>
                <a:lnTo>
                  <a:pt x="355" y="153"/>
                </a:lnTo>
                <a:lnTo>
                  <a:pt x="355" y="153"/>
                </a:lnTo>
                <a:lnTo>
                  <a:pt x="355" y="154"/>
                </a:lnTo>
                <a:lnTo>
                  <a:pt x="356" y="156"/>
                </a:lnTo>
                <a:lnTo>
                  <a:pt x="357" y="157"/>
                </a:lnTo>
                <a:lnTo>
                  <a:pt x="358" y="158"/>
                </a:lnTo>
                <a:lnTo>
                  <a:pt x="360" y="160"/>
                </a:lnTo>
                <a:lnTo>
                  <a:pt x="363" y="162"/>
                </a:lnTo>
                <a:lnTo>
                  <a:pt x="364" y="163"/>
                </a:lnTo>
                <a:lnTo>
                  <a:pt x="365" y="164"/>
                </a:lnTo>
                <a:lnTo>
                  <a:pt x="365" y="165"/>
                </a:lnTo>
                <a:lnTo>
                  <a:pt x="366" y="166"/>
                </a:lnTo>
                <a:lnTo>
                  <a:pt x="367" y="168"/>
                </a:lnTo>
                <a:lnTo>
                  <a:pt x="368" y="169"/>
                </a:lnTo>
                <a:lnTo>
                  <a:pt x="368" y="169"/>
                </a:lnTo>
                <a:lnTo>
                  <a:pt x="368" y="170"/>
                </a:lnTo>
                <a:lnTo>
                  <a:pt x="368" y="170"/>
                </a:lnTo>
                <a:lnTo>
                  <a:pt x="367" y="171"/>
                </a:lnTo>
                <a:lnTo>
                  <a:pt x="367" y="172"/>
                </a:lnTo>
                <a:lnTo>
                  <a:pt x="365" y="174"/>
                </a:lnTo>
                <a:lnTo>
                  <a:pt x="364" y="176"/>
                </a:lnTo>
                <a:lnTo>
                  <a:pt x="363" y="178"/>
                </a:lnTo>
                <a:lnTo>
                  <a:pt x="362" y="179"/>
                </a:lnTo>
                <a:lnTo>
                  <a:pt x="361" y="180"/>
                </a:lnTo>
                <a:lnTo>
                  <a:pt x="361" y="181"/>
                </a:lnTo>
                <a:lnTo>
                  <a:pt x="361" y="182"/>
                </a:lnTo>
                <a:lnTo>
                  <a:pt x="361" y="183"/>
                </a:lnTo>
                <a:lnTo>
                  <a:pt x="361" y="184"/>
                </a:lnTo>
                <a:lnTo>
                  <a:pt x="361" y="185"/>
                </a:lnTo>
                <a:lnTo>
                  <a:pt x="362" y="186"/>
                </a:lnTo>
                <a:lnTo>
                  <a:pt x="362" y="187"/>
                </a:lnTo>
                <a:lnTo>
                  <a:pt x="363" y="189"/>
                </a:lnTo>
                <a:lnTo>
                  <a:pt x="366" y="193"/>
                </a:lnTo>
                <a:lnTo>
                  <a:pt x="369" y="197"/>
                </a:lnTo>
                <a:lnTo>
                  <a:pt x="369" y="198"/>
                </a:lnTo>
                <a:lnTo>
                  <a:pt x="370" y="199"/>
                </a:lnTo>
                <a:lnTo>
                  <a:pt x="375" y="204"/>
                </a:lnTo>
                <a:lnTo>
                  <a:pt x="376" y="205"/>
                </a:lnTo>
                <a:lnTo>
                  <a:pt x="379" y="208"/>
                </a:lnTo>
                <a:lnTo>
                  <a:pt x="381" y="210"/>
                </a:lnTo>
                <a:lnTo>
                  <a:pt x="384" y="213"/>
                </a:lnTo>
                <a:lnTo>
                  <a:pt x="387" y="215"/>
                </a:lnTo>
                <a:lnTo>
                  <a:pt x="389" y="217"/>
                </a:lnTo>
                <a:lnTo>
                  <a:pt x="390" y="217"/>
                </a:lnTo>
                <a:lnTo>
                  <a:pt x="390" y="217"/>
                </a:lnTo>
                <a:lnTo>
                  <a:pt x="392" y="218"/>
                </a:lnTo>
                <a:lnTo>
                  <a:pt x="393" y="218"/>
                </a:lnTo>
                <a:lnTo>
                  <a:pt x="394" y="218"/>
                </a:lnTo>
                <a:lnTo>
                  <a:pt x="395" y="218"/>
                </a:lnTo>
                <a:lnTo>
                  <a:pt x="396" y="217"/>
                </a:lnTo>
                <a:lnTo>
                  <a:pt x="398" y="217"/>
                </a:lnTo>
                <a:lnTo>
                  <a:pt x="403" y="214"/>
                </a:lnTo>
                <a:lnTo>
                  <a:pt x="405" y="213"/>
                </a:lnTo>
                <a:lnTo>
                  <a:pt x="407" y="213"/>
                </a:lnTo>
                <a:lnTo>
                  <a:pt x="408" y="212"/>
                </a:lnTo>
                <a:lnTo>
                  <a:pt x="410" y="212"/>
                </a:lnTo>
                <a:lnTo>
                  <a:pt x="411" y="212"/>
                </a:lnTo>
                <a:lnTo>
                  <a:pt x="412" y="212"/>
                </a:lnTo>
                <a:lnTo>
                  <a:pt x="413" y="212"/>
                </a:lnTo>
                <a:lnTo>
                  <a:pt x="414" y="212"/>
                </a:lnTo>
                <a:lnTo>
                  <a:pt x="415" y="213"/>
                </a:lnTo>
                <a:lnTo>
                  <a:pt x="416" y="213"/>
                </a:lnTo>
                <a:lnTo>
                  <a:pt x="417" y="214"/>
                </a:lnTo>
                <a:lnTo>
                  <a:pt x="420" y="217"/>
                </a:lnTo>
                <a:lnTo>
                  <a:pt x="422" y="218"/>
                </a:lnTo>
                <a:lnTo>
                  <a:pt x="424" y="220"/>
                </a:lnTo>
                <a:lnTo>
                  <a:pt x="426" y="221"/>
                </a:lnTo>
                <a:lnTo>
                  <a:pt x="428" y="221"/>
                </a:lnTo>
                <a:lnTo>
                  <a:pt x="429" y="222"/>
                </a:lnTo>
                <a:lnTo>
                  <a:pt x="434" y="224"/>
                </a:lnTo>
                <a:lnTo>
                  <a:pt x="436" y="224"/>
                </a:lnTo>
                <a:lnTo>
                  <a:pt x="438" y="225"/>
                </a:lnTo>
                <a:lnTo>
                  <a:pt x="439" y="226"/>
                </a:lnTo>
                <a:lnTo>
                  <a:pt x="440" y="226"/>
                </a:lnTo>
                <a:lnTo>
                  <a:pt x="440" y="227"/>
                </a:lnTo>
                <a:lnTo>
                  <a:pt x="441" y="227"/>
                </a:lnTo>
                <a:lnTo>
                  <a:pt x="441" y="228"/>
                </a:lnTo>
                <a:lnTo>
                  <a:pt x="442" y="229"/>
                </a:lnTo>
                <a:lnTo>
                  <a:pt x="442" y="230"/>
                </a:lnTo>
                <a:lnTo>
                  <a:pt x="442" y="230"/>
                </a:lnTo>
                <a:lnTo>
                  <a:pt x="442" y="231"/>
                </a:lnTo>
                <a:lnTo>
                  <a:pt x="441" y="233"/>
                </a:lnTo>
                <a:lnTo>
                  <a:pt x="441" y="234"/>
                </a:lnTo>
                <a:lnTo>
                  <a:pt x="441" y="234"/>
                </a:lnTo>
                <a:lnTo>
                  <a:pt x="440" y="235"/>
                </a:lnTo>
                <a:lnTo>
                  <a:pt x="440" y="236"/>
                </a:lnTo>
                <a:lnTo>
                  <a:pt x="439" y="236"/>
                </a:lnTo>
                <a:lnTo>
                  <a:pt x="438" y="237"/>
                </a:lnTo>
                <a:lnTo>
                  <a:pt x="437" y="238"/>
                </a:lnTo>
                <a:lnTo>
                  <a:pt x="436" y="238"/>
                </a:lnTo>
                <a:lnTo>
                  <a:pt x="436" y="238"/>
                </a:lnTo>
                <a:lnTo>
                  <a:pt x="436" y="239"/>
                </a:lnTo>
                <a:lnTo>
                  <a:pt x="436" y="239"/>
                </a:lnTo>
                <a:lnTo>
                  <a:pt x="437" y="239"/>
                </a:lnTo>
                <a:lnTo>
                  <a:pt x="438" y="240"/>
                </a:lnTo>
                <a:lnTo>
                  <a:pt x="439" y="240"/>
                </a:lnTo>
                <a:lnTo>
                  <a:pt x="440" y="241"/>
                </a:lnTo>
                <a:lnTo>
                  <a:pt x="441" y="241"/>
                </a:lnTo>
                <a:lnTo>
                  <a:pt x="442" y="241"/>
                </a:lnTo>
                <a:lnTo>
                  <a:pt x="446" y="242"/>
                </a:lnTo>
                <a:lnTo>
                  <a:pt x="448" y="242"/>
                </a:lnTo>
                <a:lnTo>
                  <a:pt x="449" y="242"/>
                </a:lnTo>
                <a:lnTo>
                  <a:pt x="450" y="243"/>
                </a:lnTo>
                <a:lnTo>
                  <a:pt x="450" y="243"/>
                </a:lnTo>
                <a:lnTo>
                  <a:pt x="451" y="243"/>
                </a:lnTo>
                <a:lnTo>
                  <a:pt x="452" y="244"/>
                </a:lnTo>
                <a:lnTo>
                  <a:pt x="453" y="245"/>
                </a:lnTo>
                <a:lnTo>
                  <a:pt x="455" y="246"/>
                </a:lnTo>
                <a:lnTo>
                  <a:pt x="456" y="248"/>
                </a:lnTo>
                <a:lnTo>
                  <a:pt x="459" y="252"/>
                </a:lnTo>
                <a:lnTo>
                  <a:pt x="460" y="252"/>
                </a:lnTo>
                <a:lnTo>
                  <a:pt x="461" y="253"/>
                </a:lnTo>
                <a:lnTo>
                  <a:pt x="462" y="254"/>
                </a:lnTo>
                <a:lnTo>
                  <a:pt x="463" y="254"/>
                </a:lnTo>
                <a:lnTo>
                  <a:pt x="463" y="255"/>
                </a:lnTo>
                <a:lnTo>
                  <a:pt x="464" y="255"/>
                </a:lnTo>
                <a:lnTo>
                  <a:pt x="466" y="256"/>
                </a:lnTo>
                <a:lnTo>
                  <a:pt x="468" y="256"/>
                </a:lnTo>
                <a:lnTo>
                  <a:pt x="469" y="256"/>
                </a:lnTo>
                <a:lnTo>
                  <a:pt x="471" y="256"/>
                </a:lnTo>
                <a:lnTo>
                  <a:pt x="472" y="256"/>
                </a:lnTo>
                <a:lnTo>
                  <a:pt x="474" y="255"/>
                </a:lnTo>
                <a:lnTo>
                  <a:pt x="475" y="254"/>
                </a:lnTo>
                <a:lnTo>
                  <a:pt x="479" y="252"/>
                </a:lnTo>
                <a:lnTo>
                  <a:pt x="481" y="252"/>
                </a:lnTo>
                <a:lnTo>
                  <a:pt x="482" y="251"/>
                </a:lnTo>
                <a:lnTo>
                  <a:pt x="482" y="251"/>
                </a:lnTo>
                <a:lnTo>
                  <a:pt x="483" y="251"/>
                </a:lnTo>
                <a:lnTo>
                  <a:pt x="484" y="251"/>
                </a:lnTo>
                <a:lnTo>
                  <a:pt x="485" y="251"/>
                </a:lnTo>
                <a:lnTo>
                  <a:pt x="486" y="252"/>
                </a:lnTo>
                <a:lnTo>
                  <a:pt x="493" y="253"/>
                </a:lnTo>
                <a:lnTo>
                  <a:pt x="498" y="255"/>
                </a:lnTo>
                <a:lnTo>
                  <a:pt x="501" y="256"/>
                </a:lnTo>
                <a:lnTo>
                  <a:pt x="503" y="257"/>
                </a:lnTo>
                <a:lnTo>
                  <a:pt x="505" y="258"/>
                </a:lnTo>
                <a:lnTo>
                  <a:pt x="506" y="259"/>
                </a:lnTo>
                <a:lnTo>
                  <a:pt x="507" y="259"/>
                </a:lnTo>
                <a:lnTo>
                  <a:pt x="508" y="261"/>
                </a:lnTo>
                <a:lnTo>
                  <a:pt x="509" y="262"/>
                </a:lnTo>
                <a:lnTo>
                  <a:pt x="510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3"/>
                </a:lnTo>
                <a:lnTo>
                  <a:pt x="517" y="262"/>
                </a:lnTo>
                <a:lnTo>
                  <a:pt x="519" y="262"/>
                </a:lnTo>
                <a:lnTo>
                  <a:pt x="523" y="261"/>
                </a:lnTo>
                <a:lnTo>
                  <a:pt x="525" y="260"/>
                </a:lnTo>
                <a:lnTo>
                  <a:pt x="526" y="260"/>
                </a:lnTo>
                <a:lnTo>
                  <a:pt x="530" y="260"/>
                </a:lnTo>
                <a:lnTo>
                  <a:pt x="534" y="259"/>
                </a:lnTo>
                <a:lnTo>
                  <a:pt x="535" y="259"/>
                </a:lnTo>
                <a:lnTo>
                  <a:pt x="537" y="259"/>
                </a:lnTo>
                <a:lnTo>
                  <a:pt x="539" y="259"/>
                </a:lnTo>
                <a:lnTo>
                  <a:pt x="540" y="259"/>
                </a:lnTo>
                <a:lnTo>
                  <a:pt x="541" y="260"/>
                </a:lnTo>
                <a:lnTo>
                  <a:pt x="542" y="260"/>
                </a:lnTo>
                <a:lnTo>
                  <a:pt x="543" y="260"/>
                </a:lnTo>
                <a:lnTo>
                  <a:pt x="544" y="261"/>
                </a:lnTo>
                <a:lnTo>
                  <a:pt x="544" y="262"/>
                </a:lnTo>
                <a:lnTo>
                  <a:pt x="545" y="263"/>
                </a:lnTo>
                <a:lnTo>
                  <a:pt x="546" y="264"/>
                </a:lnTo>
                <a:lnTo>
                  <a:pt x="546" y="265"/>
                </a:lnTo>
                <a:lnTo>
                  <a:pt x="547" y="266"/>
                </a:lnTo>
                <a:lnTo>
                  <a:pt x="547" y="269"/>
                </a:lnTo>
                <a:lnTo>
                  <a:pt x="548" y="271"/>
                </a:lnTo>
                <a:lnTo>
                  <a:pt x="548" y="272"/>
                </a:lnTo>
                <a:lnTo>
                  <a:pt x="548" y="274"/>
                </a:lnTo>
                <a:lnTo>
                  <a:pt x="548" y="275"/>
                </a:lnTo>
                <a:lnTo>
                  <a:pt x="548" y="276"/>
                </a:lnTo>
                <a:lnTo>
                  <a:pt x="548" y="279"/>
                </a:lnTo>
                <a:lnTo>
                  <a:pt x="547" y="283"/>
                </a:lnTo>
                <a:lnTo>
                  <a:pt x="547" y="286"/>
                </a:lnTo>
                <a:lnTo>
                  <a:pt x="547" y="288"/>
                </a:lnTo>
                <a:lnTo>
                  <a:pt x="547" y="290"/>
                </a:lnTo>
                <a:lnTo>
                  <a:pt x="547" y="291"/>
                </a:lnTo>
                <a:lnTo>
                  <a:pt x="548" y="293"/>
                </a:lnTo>
                <a:lnTo>
                  <a:pt x="549" y="295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2" y="300"/>
                </a:lnTo>
                <a:lnTo>
                  <a:pt x="555" y="302"/>
                </a:lnTo>
                <a:lnTo>
                  <a:pt x="556" y="304"/>
                </a:lnTo>
                <a:lnTo>
                  <a:pt x="560" y="306"/>
                </a:lnTo>
                <a:lnTo>
                  <a:pt x="564" y="310"/>
                </a:lnTo>
                <a:lnTo>
                  <a:pt x="565" y="311"/>
                </a:lnTo>
                <a:lnTo>
                  <a:pt x="567" y="312"/>
                </a:lnTo>
                <a:lnTo>
                  <a:pt x="569" y="314"/>
                </a:lnTo>
                <a:lnTo>
                  <a:pt x="576" y="318"/>
                </a:lnTo>
                <a:lnTo>
                  <a:pt x="579" y="320"/>
                </a:lnTo>
                <a:lnTo>
                  <a:pt x="580" y="320"/>
                </a:lnTo>
                <a:lnTo>
                  <a:pt x="581" y="320"/>
                </a:lnTo>
                <a:lnTo>
                  <a:pt x="581" y="320"/>
                </a:lnTo>
                <a:lnTo>
                  <a:pt x="582" y="320"/>
                </a:lnTo>
                <a:lnTo>
                  <a:pt x="582" y="320"/>
                </a:lnTo>
                <a:lnTo>
                  <a:pt x="583" y="320"/>
                </a:lnTo>
                <a:lnTo>
                  <a:pt x="585" y="319"/>
                </a:lnTo>
                <a:lnTo>
                  <a:pt x="586" y="319"/>
                </a:lnTo>
                <a:lnTo>
                  <a:pt x="588" y="318"/>
                </a:lnTo>
                <a:lnTo>
                  <a:pt x="589" y="318"/>
                </a:lnTo>
                <a:lnTo>
                  <a:pt x="590" y="319"/>
                </a:lnTo>
                <a:lnTo>
                  <a:pt x="591" y="319"/>
                </a:lnTo>
                <a:lnTo>
                  <a:pt x="592" y="319"/>
                </a:lnTo>
                <a:lnTo>
                  <a:pt x="597" y="320"/>
                </a:lnTo>
                <a:lnTo>
                  <a:pt x="598" y="321"/>
                </a:lnTo>
                <a:lnTo>
                  <a:pt x="600" y="321"/>
                </a:lnTo>
                <a:lnTo>
                  <a:pt x="602" y="321"/>
                </a:lnTo>
                <a:lnTo>
                  <a:pt x="605" y="321"/>
                </a:lnTo>
                <a:lnTo>
                  <a:pt x="609" y="321"/>
                </a:lnTo>
                <a:lnTo>
                  <a:pt x="611" y="321"/>
                </a:lnTo>
                <a:lnTo>
                  <a:pt x="613" y="321"/>
                </a:lnTo>
                <a:lnTo>
                  <a:pt x="614" y="320"/>
                </a:lnTo>
                <a:lnTo>
                  <a:pt x="616" y="320"/>
                </a:lnTo>
                <a:lnTo>
                  <a:pt x="619" y="318"/>
                </a:lnTo>
                <a:lnTo>
                  <a:pt x="621" y="318"/>
                </a:lnTo>
                <a:lnTo>
                  <a:pt x="623" y="317"/>
                </a:lnTo>
                <a:lnTo>
                  <a:pt x="627" y="317"/>
                </a:lnTo>
                <a:lnTo>
                  <a:pt x="627" y="317"/>
                </a:lnTo>
                <a:lnTo>
                  <a:pt x="629" y="316"/>
                </a:lnTo>
                <a:lnTo>
                  <a:pt x="631" y="315"/>
                </a:lnTo>
                <a:lnTo>
                  <a:pt x="631" y="315"/>
                </a:lnTo>
                <a:lnTo>
                  <a:pt x="632" y="315"/>
                </a:lnTo>
                <a:lnTo>
                  <a:pt x="633" y="315"/>
                </a:lnTo>
                <a:lnTo>
                  <a:pt x="634" y="315"/>
                </a:lnTo>
                <a:lnTo>
                  <a:pt x="634" y="315"/>
                </a:lnTo>
                <a:lnTo>
                  <a:pt x="635" y="315"/>
                </a:lnTo>
                <a:lnTo>
                  <a:pt x="636" y="315"/>
                </a:lnTo>
                <a:lnTo>
                  <a:pt x="637" y="316"/>
                </a:lnTo>
                <a:lnTo>
                  <a:pt x="638" y="316"/>
                </a:lnTo>
                <a:lnTo>
                  <a:pt x="639" y="317"/>
                </a:lnTo>
                <a:lnTo>
                  <a:pt x="640" y="318"/>
                </a:lnTo>
                <a:lnTo>
                  <a:pt x="641" y="318"/>
                </a:lnTo>
                <a:lnTo>
                  <a:pt x="641" y="319"/>
                </a:lnTo>
                <a:lnTo>
                  <a:pt x="641" y="320"/>
                </a:lnTo>
                <a:lnTo>
                  <a:pt x="642" y="321"/>
                </a:lnTo>
                <a:lnTo>
                  <a:pt x="642" y="322"/>
                </a:lnTo>
                <a:lnTo>
                  <a:pt x="642" y="322"/>
                </a:lnTo>
                <a:lnTo>
                  <a:pt x="641" y="323"/>
                </a:lnTo>
                <a:lnTo>
                  <a:pt x="641" y="324"/>
                </a:lnTo>
                <a:lnTo>
                  <a:pt x="641" y="325"/>
                </a:lnTo>
                <a:lnTo>
                  <a:pt x="641" y="326"/>
                </a:lnTo>
                <a:lnTo>
                  <a:pt x="641" y="327"/>
                </a:lnTo>
                <a:lnTo>
                  <a:pt x="642" y="327"/>
                </a:lnTo>
                <a:lnTo>
                  <a:pt x="642" y="328"/>
                </a:lnTo>
                <a:lnTo>
                  <a:pt x="643" y="329"/>
                </a:lnTo>
                <a:lnTo>
                  <a:pt x="644" y="330"/>
                </a:lnTo>
                <a:lnTo>
                  <a:pt x="646" y="331"/>
                </a:lnTo>
                <a:lnTo>
                  <a:pt x="648" y="333"/>
                </a:lnTo>
                <a:lnTo>
                  <a:pt x="650" y="333"/>
                </a:lnTo>
                <a:lnTo>
                  <a:pt x="650" y="334"/>
                </a:lnTo>
                <a:lnTo>
                  <a:pt x="651" y="335"/>
                </a:lnTo>
                <a:lnTo>
                  <a:pt x="654" y="339"/>
                </a:lnTo>
                <a:lnTo>
                  <a:pt x="655" y="340"/>
                </a:lnTo>
                <a:lnTo>
                  <a:pt x="655" y="341"/>
                </a:lnTo>
                <a:lnTo>
                  <a:pt x="656" y="342"/>
                </a:lnTo>
                <a:lnTo>
                  <a:pt x="656" y="343"/>
                </a:lnTo>
                <a:lnTo>
                  <a:pt x="656" y="344"/>
                </a:lnTo>
                <a:lnTo>
                  <a:pt x="655" y="345"/>
                </a:lnTo>
                <a:lnTo>
                  <a:pt x="655" y="347"/>
                </a:lnTo>
                <a:lnTo>
                  <a:pt x="654" y="349"/>
                </a:lnTo>
                <a:lnTo>
                  <a:pt x="654" y="349"/>
                </a:lnTo>
                <a:lnTo>
                  <a:pt x="653" y="350"/>
                </a:lnTo>
                <a:lnTo>
                  <a:pt x="652" y="350"/>
                </a:lnTo>
                <a:lnTo>
                  <a:pt x="652" y="351"/>
                </a:lnTo>
                <a:lnTo>
                  <a:pt x="650" y="351"/>
                </a:lnTo>
                <a:lnTo>
                  <a:pt x="649" y="352"/>
                </a:lnTo>
                <a:lnTo>
                  <a:pt x="646" y="353"/>
                </a:lnTo>
                <a:lnTo>
                  <a:pt x="643" y="353"/>
                </a:lnTo>
                <a:lnTo>
                  <a:pt x="642" y="354"/>
                </a:lnTo>
                <a:lnTo>
                  <a:pt x="641" y="354"/>
                </a:lnTo>
                <a:lnTo>
                  <a:pt x="640" y="354"/>
                </a:lnTo>
                <a:lnTo>
                  <a:pt x="640" y="355"/>
                </a:lnTo>
                <a:lnTo>
                  <a:pt x="639" y="355"/>
                </a:lnTo>
                <a:lnTo>
                  <a:pt x="638" y="356"/>
                </a:lnTo>
                <a:lnTo>
                  <a:pt x="637" y="359"/>
                </a:lnTo>
                <a:lnTo>
                  <a:pt x="636" y="361"/>
                </a:lnTo>
                <a:lnTo>
                  <a:pt x="635" y="362"/>
                </a:lnTo>
                <a:lnTo>
                  <a:pt x="634" y="364"/>
                </a:lnTo>
                <a:lnTo>
                  <a:pt x="634" y="365"/>
                </a:lnTo>
                <a:lnTo>
                  <a:pt x="633" y="368"/>
                </a:lnTo>
                <a:lnTo>
                  <a:pt x="633" y="369"/>
                </a:lnTo>
                <a:lnTo>
                  <a:pt x="633" y="370"/>
                </a:lnTo>
                <a:lnTo>
                  <a:pt x="632" y="371"/>
                </a:lnTo>
                <a:lnTo>
                  <a:pt x="631" y="372"/>
                </a:lnTo>
                <a:lnTo>
                  <a:pt x="629" y="376"/>
                </a:lnTo>
                <a:lnTo>
                  <a:pt x="629" y="377"/>
                </a:lnTo>
                <a:lnTo>
                  <a:pt x="628" y="378"/>
                </a:lnTo>
                <a:lnTo>
                  <a:pt x="627" y="382"/>
                </a:lnTo>
                <a:lnTo>
                  <a:pt x="626" y="383"/>
                </a:lnTo>
                <a:lnTo>
                  <a:pt x="626" y="384"/>
                </a:lnTo>
                <a:lnTo>
                  <a:pt x="625" y="385"/>
                </a:lnTo>
                <a:lnTo>
                  <a:pt x="624" y="386"/>
                </a:lnTo>
                <a:lnTo>
                  <a:pt x="621" y="390"/>
                </a:lnTo>
                <a:lnTo>
                  <a:pt x="619" y="392"/>
                </a:lnTo>
                <a:lnTo>
                  <a:pt x="618" y="392"/>
                </a:lnTo>
                <a:lnTo>
                  <a:pt x="616" y="395"/>
                </a:lnTo>
                <a:lnTo>
                  <a:pt x="615" y="397"/>
                </a:lnTo>
                <a:lnTo>
                  <a:pt x="614" y="398"/>
                </a:lnTo>
                <a:lnTo>
                  <a:pt x="613" y="400"/>
                </a:lnTo>
                <a:lnTo>
                  <a:pt x="613" y="400"/>
                </a:lnTo>
                <a:lnTo>
                  <a:pt x="613" y="401"/>
                </a:lnTo>
                <a:lnTo>
                  <a:pt x="613" y="402"/>
                </a:lnTo>
                <a:lnTo>
                  <a:pt x="613" y="402"/>
                </a:lnTo>
                <a:lnTo>
                  <a:pt x="613" y="403"/>
                </a:lnTo>
                <a:lnTo>
                  <a:pt x="613" y="404"/>
                </a:lnTo>
                <a:lnTo>
                  <a:pt x="613" y="404"/>
                </a:lnTo>
                <a:lnTo>
                  <a:pt x="614" y="404"/>
                </a:lnTo>
                <a:lnTo>
                  <a:pt x="615" y="405"/>
                </a:lnTo>
                <a:lnTo>
                  <a:pt x="615" y="405"/>
                </a:lnTo>
                <a:lnTo>
                  <a:pt x="618" y="405"/>
                </a:lnTo>
                <a:lnTo>
                  <a:pt x="619" y="405"/>
                </a:lnTo>
                <a:lnTo>
                  <a:pt x="620" y="405"/>
                </a:lnTo>
                <a:lnTo>
                  <a:pt x="621" y="406"/>
                </a:lnTo>
                <a:lnTo>
                  <a:pt x="622" y="406"/>
                </a:lnTo>
                <a:lnTo>
                  <a:pt x="622" y="406"/>
                </a:lnTo>
                <a:lnTo>
                  <a:pt x="623" y="407"/>
                </a:lnTo>
                <a:lnTo>
                  <a:pt x="624" y="408"/>
                </a:lnTo>
                <a:lnTo>
                  <a:pt x="625" y="409"/>
                </a:lnTo>
                <a:lnTo>
                  <a:pt x="626" y="412"/>
                </a:lnTo>
                <a:lnTo>
                  <a:pt x="627" y="413"/>
                </a:lnTo>
                <a:lnTo>
                  <a:pt x="628" y="414"/>
                </a:lnTo>
                <a:lnTo>
                  <a:pt x="629" y="415"/>
                </a:lnTo>
                <a:lnTo>
                  <a:pt x="630" y="416"/>
                </a:lnTo>
                <a:lnTo>
                  <a:pt x="632" y="417"/>
                </a:lnTo>
                <a:lnTo>
                  <a:pt x="634" y="418"/>
                </a:lnTo>
                <a:lnTo>
                  <a:pt x="637" y="419"/>
                </a:lnTo>
                <a:lnTo>
                  <a:pt x="639" y="421"/>
                </a:lnTo>
                <a:lnTo>
                  <a:pt x="641" y="421"/>
                </a:lnTo>
                <a:lnTo>
                  <a:pt x="642" y="422"/>
                </a:lnTo>
                <a:lnTo>
                  <a:pt x="645" y="424"/>
                </a:lnTo>
                <a:lnTo>
                  <a:pt x="646" y="425"/>
                </a:lnTo>
                <a:lnTo>
                  <a:pt x="647" y="426"/>
                </a:lnTo>
                <a:lnTo>
                  <a:pt x="647" y="427"/>
                </a:lnTo>
                <a:lnTo>
                  <a:pt x="648" y="428"/>
                </a:lnTo>
                <a:lnTo>
                  <a:pt x="649" y="429"/>
                </a:lnTo>
                <a:lnTo>
                  <a:pt x="649" y="430"/>
                </a:lnTo>
                <a:lnTo>
                  <a:pt x="651" y="433"/>
                </a:lnTo>
                <a:lnTo>
                  <a:pt x="651" y="434"/>
                </a:lnTo>
                <a:lnTo>
                  <a:pt x="652" y="435"/>
                </a:lnTo>
                <a:lnTo>
                  <a:pt x="652" y="435"/>
                </a:lnTo>
                <a:lnTo>
                  <a:pt x="652" y="436"/>
                </a:lnTo>
                <a:lnTo>
                  <a:pt x="650" y="438"/>
                </a:lnTo>
                <a:lnTo>
                  <a:pt x="649" y="439"/>
                </a:lnTo>
                <a:lnTo>
                  <a:pt x="649" y="439"/>
                </a:lnTo>
                <a:lnTo>
                  <a:pt x="648" y="439"/>
                </a:lnTo>
                <a:lnTo>
                  <a:pt x="648" y="440"/>
                </a:lnTo>
                <a:lnTo>
                  <a:pt x="646" y="440"/>
                </a:lnTo>
                <a:lnTo>
                  <a:pt x="646" y="440"/>
                </a:lnTo>
                <a:lnTo>
                  <a:pt x="645" y="440"/>
                </a:lnTo>
                <a:lnTo>
                  <a:pt x="645" y="441"/>
                </a:lnTo>
                <a:lnTo>
                  <a:pt x="645" y="442"/>
                </a:lnTo>
                <a:lnTo>
                  <a:pt x="645" y="442"/>
                </a:lnTo>
                <a:lnTo>
                  <a:pt x="644" y="444"/>
                </a:lnTo>
                <a:lnTo>
                  <a:pt x="644" y="445"/>
                </a:lnTo>
                <a:lnTo>
                  <a:pt x="643" y="446"/>
                </a:lnTo>
                <a:lnTo>
                  <a:pt x="642" y="446"/>
                </a:lnTo>
                <a:lnTo>
                  <a:pt x="642" y="447"/>
                </a:lnTo>
                <a:lnTo>
                  <a:pt x="642" y="447"/>
                </a:lnTo>
                <a:lnTo>
                  <a:pt x="642" y="447"/>
                </a:lnTo>
                <a:lnTo>
                  <a:pt x="643" y="448"/>
                </a:lnTo>
                <a:lnTo>
                  <a:pt x="643" y="448"/>
                </a:lnTo>
                <a:lnTo>
                  <a:pt x="643" y="448"/>
                </a:lnTo>
                <a:lnTo>
                  <a:pt x="643" y="449"/>
                </a:lnTo>
                <a:lnTo>
                  <a:pt x="642" y="449"/>
                </a:lnTo>
                <a:lnTo>
                  <a:pt x="640" y="450"/>
                </a:lnTo>
                <a:lnTo>
                  <a:pt x="640" y="451"/>
                </a:lnTo>
                <a:lnTo>
                  <a:pt x="639" y="451"/>
                </a:lnTo>
                <a:lnTo>
                  <a:pt x="638" y="451"/>
                </a:lnTo>
                <a:lnTo>
                  <a:pt x="638" y="452"/>
                </a:lnTo>
                <a:lnTo>
                  <a:pt x="637" y="452"/>
                </a:lnTo>
                <a:lnTo>
                  <a:pt x="637" y="453"/>
                </a:lnTo>
                <a:lnTo>
                  <a:pt x="635" y="458"/>
                </a:lnTo>
                <a:lnTo>
                  <a:pt x="634" y="460"/>
                </a:lnTo>
                <a:lnTo>
                  <a:pt x="633" y="461"/>
                </a:lnTo>
                <a:lnTo>
                  <a:pt x="633" y="461"/>
                </a:lnTo>
                <a:lnTo>
                  <a:pt x="632" y="461"/>
                </a:lnTo>
                <a:lnTo>
                  <a:pt x="631" y="460"/>
                </a:lnTo>
                <a:lnTo>
                  <a:pt x="629" y="459"/>
                </a:lnTo>
                <a:lnTo>
                  <a:pt x="627" y="458"/>
                </a:lnTo>
                <a:lnTo>
                  <a:pt x="625" y="456"/>
                </a:lnTo>
                <a:lnTo>
                  <a:pt x="623" y="454"/>
                </a:lnTo>
                <a:lnTo>
                  <a:pt x="621" y="452"/>
                </a:lnTo>
                <a:lnTo>
                  <a:pt x="619" y="450"/>
                </a:lnTo>
                <a:lnTo>
                  <a:pt x="615" y="445"/>
                </a:lnTo>
                <a:lnTo>
                  <a:pt x="613" y="443"/>
                </a:lnTo>
                <a:lnTo>
                  <a:pt x="612" y="442"/>
                </a:lnTo>
                <a:lnTo>
                  <a:pt x="611" y="441"/>
                </a:lnTo>
                <a:lnTo>
                  <a:pt x="609" y="439"/>
                </a:lnTo>
                <a:lnTo>
                  <a:pt x="607" y="438"/>
                </a:lnTo>
                <a:lnTo>
                  <a:pt x="606" y="437"/>
                </a:lnTo>
                <a:lnTo>
                  <a:pt x="604" y="437"/>
                </a:lnTo>
                <a:lnTo>
                  <a:pt x="603" y="436"/>
                </a:lnTo>
                <a:lnTo>
                  <a:pt x="601" y="436"/>
                </a:lnTo>
                <a:lnTo>
                  <a:pt x="599" y="435"/>
                </a:lnTo>
                <a:lnTo>
                  <a:pt x="596" y="435"/>
                </a:lnTo>
                <a:lnTo>
                  <a:pt x="595" y="434"/>
                </a:lnTo>
                <a:lnTo>
                  <a:pt x="589" y="433"/>
                </a:lnTo>
                <a:lnTo>
                  <a:pt x="587" y="432"/>
                </a:lnTo>
                <a:lnTo>
                  <a:pt x="585" y="432"/>
                </a:lnTo>
                <a:lnTo>
                  <a:pt x="584" y="432"/>
                </a:lnTo>
                <a:lnTo>
                  <a:pt x="582" y="431"/>
                </a:lnTo>
                <a:lnTo>
                  <a:pt x="581" y="430"/>
                </a:lnTo>
                <a:lnTo>
                  <a:pt x="579" y="429"/>
                </a:lnTo>
                <a:lnTo>
                  <a:pt x="576" y="428"/>
                </a:lnTo>
                <a:lnTo>
                  <a:pt x="570" y="424"/>
                </a:lnTo>
                <a:lnTo>
                  <a:pt x="565" y="420"/>
                </a:lnTo>
                <a:lnTo>
                  <a:pt x="563" y="418"/>
                </a:lnTo>
                <a:lnTo>
                  <a:pt x="561" y="417"/>
                </a:lnTo>
                <a:lnTo>
                  <a:pt x="558" y="416"/>
                </a:lnTo>
                <a:lnTo>
                  <a:pt x="556" y="415"/>
                </a:lnTo>
                <a:lnTo>
                  <a:pt x="553" y="414"/>
                </a:lnTo>
                <a:lnTo>
                  <a:pt x="552" y="414"/>
                </a:lnTo>
                <a:lnTo>
                  <a:pt x="550" y="413"/>
                </a:lnTo>
                <a:lnTo>
                  <a:pt x="548" y="413"/>
                </a:lnTo>
                <a:lnTo>
                  <a:pt x="546" y="413"/>
                </a:lnTo>
                <a:lnTo>
                  <a:pt x="543" y="413"/>
                </a:lnTo>
                <a:lnTo>
                  <a:pt x="539" y="414"/>
                </a:lnTo>
                <a:lnTo>
                  <a:pt x="538" y="414"/>
                </a:lnTo>
                <a:lnTo>
                  <a:pt x="536" y="414"/>
                </a:lnTo>
                <a:lnTo>
                  <a:pt x="534" y="413"/>
                </a:lnTo>
                <a:lnTo>
                  <a:pt x="532" y="413"/>
                </a:lnTo>
                <a:lnTo>
                  <a:pt x="531" y="413"/>
                </a:lnTo>
                <a:lnTo>
                  <a:pt x="530" y="412"/>
                </a:lnTo>
                <a:lnTo>
                  <a:pt x="528" y="412"/>
                </a:lnTo>
                <a:lnTo>
                  <a:pt x="525" y="410"/>
                </a:lnTo>
                <a:lnTo>
                  <a:pt x="524" y="410"/>
                </a:lnTo>
                <a:lnTo>
                  <a:pt x="523" y="410"/>
                </a:lnTo>
                <a:lnTo>
                  <a:pt x="523" y="410"/>
                </a:lnTo>
                <a:lnTo>
                  <a:pt x="522" y="410"/>
                </a:lnTo>
                <a:lnTo>
                  <a:pt x="522" y="410"/>
                </a:lnTo>
                <a:lnTo>
                  <a:pt x="521" y="410"/>
                </a:lnTo>
                <a:lnTo>
                  <a:pt x="521" y="410"/>
                </a:lnTo>
                <a:lnTo>
                  <a:pt x="520" y="411"/>
                </a:lnTo>
                <a:lnTo>
                  <a:pt x="520" y="412"/>
                </a:lnTo>
                <a:lnTo>
                  <a:pt x="520" y="413"/>
                </a:lnTo>
                <a:lnTo>
                  <a:pt x="518" y="417"/>
                </a:lnTo>
                <a:lnTo>
                  <a:pt x="518" y="419"/>
                </a:lnTo>
                <a:lnTo>
                  <a:pt x="516" y="421"/>
                </a:lnTo>
                <a:lnTo>
                  <a:pt x="515" y="425"/>
                </a:lnTo>
                <a:lnTo>
                  <a:pt x="514" y="426"/>
                </a:lnTo>
                <a:lnTo>
                  <a:pt x="513" y="427"/>
                </a:lnTo>
                <a:lnTo>
                  <a:pt x="512" y="428"/>
                </a:lnTo>
                <a:lnTo>
                  <a:pt x="511" y="428"/>
                </a:lnTo>
                <a:lnTo>
                  <a:pt x="510" y="429"/>
                </a:lnTo>
                <a:lnTo>
                  <a:pt x="510" y="429"/>
                </a:lnTo>
                <a:lnTo>
                  <a:pt x="508" y="429"/>
                </a:lnTo>
                <a:lnTo>
                  <a:pt x="507" y="429"/>
                </a:lnTo>
                <a:lnTo>
                  <a:pt x="503" y="430"/>
                </a:lnTo>
                <a:lnTo>
                  <a:pt x="499" y="430"/>
                </a:lnTo>
                <a:lnTo>
                  <a:pt x="497" y="430"/>
                </a:lnTo>
                <a:lnTo>
                  <a:pt x="495" y="430"/>
                </a:lnTo>
                <a:lnTo>
                  <a:pt x="493" y="431"/>
                </a:lnTo>
                <a:lnTo>
                  <a:pt x="490" y="432"/>
                </a:lnTo>
                <a:lnTo>
                  <a:pt x="488" y="433"/>
                </a:lnTo>
                <a:lnTo>
                  <a:pt x="483" y="435"/>
                </a:lnTo>
                <a:lnTo>
                  <a:pt x="481" y="436"/>
                </a:lnTo>
                <a:lnTo>
                  <a:pt x="480" y="436"/>
                </a:lnTo>
                <a:lnTo>
                  <a:pt x="479" y="436"/>
                </a:lnTo>
                <a:lnTo>
                  <a:pt x="478" y="437"/>
                </a:lnTo>
                <a:lnTo>
                  <a:pt x="475" y="437"/>
                </a:lnTo>
                <a:lnTo>
                  <a:pt x="473" y="437"/>
                </a:lnTo>
                <a:lnTo>
                  <a:pt x="473" y="437"/>
                </a:lnTo>
                <a:lnTo>
                  <a:pt x="472" y="437"/>
                </a:lnTo>
                <a:lnTo>
                  <a:pt x="471" y="436"/>
                </a:lnTo>
                <a:lnTo>
                  <a:pt x="471" y="436"/>
                </a:lnTo>
                <a:lnTo>
                  <a:pt x="470" y="436"/>
                </a:lnTo>
                <a:lnTo>
                  <a:pt x="470" y="436"/>
                </a:lnTo>
                <a:lnTo>
                  <a:pt x="470" y="435"/>
                </a:lnTo>
                <a:lnTo>
                  <a:pt x="470" y="435"/>
                </a:lnTo>
                <a:lnTo>
                  <a:pt x="470" y="434"/>
                </a:lnTo>
                <a:lnTo>
                  <a:pt x="469" y="433"/>
                </a:lnTo>
                <a:lnTo>
                  <a:pt x="469" y="432"/>
                </a:lnTo>
                <a:lnTo>
                  <a:pt x="470" y="427"/>
                </a:lnTo>
                <a:lnTo>
                  <a:pt x="470" y="426"/>
                </a:lnTo>
                <a:lnTo>
                  <a:pt x="470" y="425"/>
                </a:lnTo>
                <a:lnTo>
                  <a:pt x="469" y="424"/>
                </a:lnTo>
                <a:lnTo>
                  <a:pt x="469" y="422"/>
                </a:lnTo>
                <a:lnTo>
                  <a:pt x="468" y="419"/>
                </a:lnTo>
                <a:lnTo>
                  <a:pt x="468" y="418"/>
                </a:lnTo>
                <a:lnTo>
                  <a:pt x="467" y="414"/>
                </a:lnTo>
                <a:lnTo>
                  <a:pt x="466" y="411"/>
                </a:lnTo>
                <a:lnTo>
                  <a:pt x="465" y="410"/>
                </a:lnTo>
                <a:lnTo>
                  <a:pt x="465" y="409"/>
                </a:lnTo>
                <a:lnTo>
                  <a:pt x="464" y="409"/>
                </a:lnTo>
                <a:lnTo>
                  <a:pt x="463" y="408"/>
                </a:lnTo>
                <a:lnTo>
                  <a:pt x="463" y="407"/>
                </a:lnTo>
                <a:lnTo>
                  <a:pt x="462" y="406"/>
                </a:lnTo>
                <a:lnTo>
                  <a:pt x="460" y="405"/>
                </a:lnTo>
                <a:lnTo>
                  <a:pt x="459" y="404"/>
                </a:lnTo>
                <a:lnTo>
                  <a:pt x="457" y="404"/>
                </a:lnTo>
                <a:lnTo>
                  <a:pt x="455" y="404"/>
                </a:lnTo>
                <a:lnTo>
                  <a:pt x="453" y="403"/>
                </a:lnTo>
                <a:lnTo>
                  <a:pt x="450" y="403"/>
                </a:lnTo>
                <a:lnTo>
                  <a:pt x="448" y="403"/>
                </a:lnTo>
                <a:lnTo>
                  <a:pt x="444" y="403"/>
                </a:lnTo>
                <a:lnTo>
                  <a:pt x="442" y="403"/>
                </a:lnTo>
                <a:lnTo>
                  <a:pt x="440" y="403"/>
                </a:lnTo>
                <a:lnTo>
                  <a:pt x="438" y="402"/>
                </a:lnTo>
                <a:lnTo>
                  <a:pt x="436" y="402"/>
                </a:lnTo>
                <a:lnTo>
                  <a:pt x="435" y="402"/>
                </a:lnTo>
                <a:lnTo>
                  <a:pt x="433" y="401"/>
                </a:lnTo>
                <a:lnTo>
                  <a:pt x="432" y="401"/>
                </a:lnTo>
                <a:lnTo>
                  <a:pt x="431" y="400"/>
                </a:lnTo>
                <a:lnTo>
                  <a:pt x="430" y="399"/>
                </a:lnTo>
                <a:lnTo>
                  <a:pt x="429" y="398"/>
                </a:lnTo>
                <a:lnTo>
                  <a:pt x="426" y="396"/>
                </a:lnTo>
                <a:lnTo>
                  <a:pt x="425" y="395"/>
                </a:lnTo>
                <a:lnTo>
                  <a:pt x="424" y="395"/>
                </a:lnTo>
                <a:lnTo>
                  <a:pt x="424" y="394"/>
                </a:lnTo>
                <a:lnTo>
                  <a:pt x="423" y="394"/>
                </a:lnTo>
                <a:lnTo>
                  <a:pt x="422" y="393"/>
                </a:lnTo>
                <a:lnTo>
                  <a:pt x="421" y="393"/>
                </a:lnTo>
                <a:lnTo>
                  <a:pt x="416" y="392"/>
                </a:lnTo>
                <a:lnTo>
                  <a:pt x="411" y="391"/>
                </a:lnTo>
                <a:lnTo>
                  <a:pt x="410" y="391"/>
                </a:lnTo>
                <a:lnTo>
                  <a:pt x="409" y="391"/>
                </a:lnTo>
                <a:lnTo>
                  <a:pt x="408" y="391"/>
                </a:lnTo>
                <a:lnTo>
                  <a:pt x="406" y="391"/>
                </a:lnTo>
                <a:lnTo>
                  <a:pt x="405" y="392"/>
                </a:lnTo>
                <a:lnTo>
                  <a:pt x="403" y="392"/>
                </a:lnTo>
                <a:lnTo>
                  <a:pt x="401" y="393"/>
                </a:lnTo>
                <a:lnTo>
                  <a:pt x="400" y="394"/>
                </a:lnTo>
                <a:lnTo>
                  <a:pt x="399" y="395"/>
                </a:lnTo>
                <a:lnTo>
                  <a:pt x="399" y="395"/>
                </a:lnTo>
                <a:lnTo>
                  <a:pt x="398" y="396"/>
                </a:lnTo>
                <a:lnTo>
                  <a:pt x="398" y="396"/>
                </a:lnTo>
                <a:lnTo>
                  <a:pt x="398" y="397"/>
                </a:lnTo>
                <a:lnTo>
                  <a:pt x="397" y="400"/>
                </a:lnTo>
                <a:lnTo>
                  <a:pt x="397" y="402"/>
                </a:lnTo>
                <a:lnTo>
                  <a:pt x="396" y="403"/>
                </a:lnTo>
                <a:lnTo>
                  <a:pt x="396" y="405"/>
                </a:lnTo>
                <a:lnTo>
                  <a:pt x="395" y="407"/>
                </a:lnTo>
                <a:lnTo>
                  <a:pt x="393" y="410"/>
                </a:lnTo>
                <a:lnTo>
                  <a:pt x="392" y="412"/>
                </a:lnTo>
                <a:lnTo>
                  <a:pt x="392" y="413"/>
                </a:lnTo>
                <a:lnTo>
                  <a:pt x="391" y="415"/>
                </a:lnTo>
                <a:lnTo>
                  <a:pt x="391" y="417"/>
                </a:lnTo>
                <a:lnTo>
                  <a:pt x="390" y="418"/>
                </a:lnTo>
                <a:lnTo>
                  <a:pt x="390" y="420"/>
                </a:lnTo>
                <a:lnTo>
                  <a:pt x="390" y="421"/>
                </a:lnTo>
                <a:lnTo>
                  <a:pt x="390" y="423"/>
                </a:lnTo>
                <a:lnTo>
                  <a:pt x="390" y="426"/>
                </a:lnTo>
                <a:lnTo>
                  <a:pt x="390" y="429"/>
                </a:lnTo>
                <a:lnTo>
                  <a:pt x="390" y="432"/>
                </a:lnTo>
                <a:lnTo>
                  <a:pt x="391" y="436"/>
                </a:lnTo>
                <a:lnTo>
                  <a:pt x="391" y="442"/>
                </a:lnTo>
                <a:lnTo>
                  <a:pt x="392" y="447"/>
                </a:lnTo>
                <a:lnTo>
                  <a:pt x="392" y="449"/>
                </a:lnTo>
                <a:lnTo>
                  <a:pt x="394" y="457"/>
                </a:lnTo>
                <a:lnTo>
                  <a:pt x="394" y="459"/>
                </a:lnTo>
                <a:lnTo>
                  <a:pt x="394" y="461"/>
                </a:lnTo>
                <a:lnTo>
                  <a:pt x="394" y="463"/>
                </a:lnTo>
                <a:lnTo>
                  <a:pt x="394" y="465"/>
                </a:lnTo>
                <a:lnTo>
                  <a:pt x="394" y="467"/>
                </a:lnTo>
                <a:lnTo>
                  <a:pt x="394" y="469"/>
                </a:lnTo>
                <a:lnTo>
                  <a:pt x="393" y="472"/>
                </a:lnTo>
                <a:lnTo>
                  <a:pt x="391" y="481"/>
                </a:lnTo>
                <a:lnTo>
                  <a:pt x="391" y="482"/>
                </a:lnTo>
                <a:lnTo>
                  <a:pt x="390" y="485"/>
                </a:lnTo>
                <a:lnTo>
                  <a:pt x="390" y="486"/>
                </a:lnTo>
                <a:lnTo>
                  <a:pt x="389" y="489"/>
                </a:lnTo>
                <a:lnTo>
                  <a:pt x="389" y="491"/>
                </a:lnTo>
                <a:lnTo>
                  <a:pt x="389" y="493"/>
                </a:lnTo>
                <a:lnTo>
                  <a:pt x="389" y="496"/>
                </a:lnTo>
                <a:lnTo>
                  <a:pt x="389" y="501"/>
                </a:lnTo>
                <a:lnTo>
                  <a:pt x="389" y="502"/>
                </a:lnTo>
                <a:lnTo>
                  <a:pt x="389" y="503"/>
                </a:lnTo>
                <a:lnTo>
                  <a:pt x="389" y="504"/>
                </a:lnTo>
                <a:lnTo>
                  <a:pt x="388" y="505"/>
                </a:lnTo>
                <a:lnTo>
                  <a:pt x="387" y="508"/>
                </a:lnTo>
                <a:lnTo>
                  <a:pt x="386" y="511"/>
                </a:lnTo>
                <a:lnTo>
                  <a:pt x="384" y="517"/>
                </a:lnTo>
                <a:lnTo>
                  <a:pt x="383" y="522"/>
                </a:lnTo>
                <a:lnTo>
                  <a:pt x="382" y="524"/>
                </a:lnTo>
                <a:lnTo>
                  <a:pt x="382" y="526"/>
                </a:lnTo>
                <a:lnTo>
                  <a:pt x="382" y="528"/>
                </a:lnTo>
                <a:lnTo>
                  <a:pt x="381" y="531"/>
                </a:lnTo>
                <a:lnTo>
                  <a:pt x="381" y="533"/>
                </a:lnTo>
                <a:lnTo>
                  <a:pt x="381" y="535"/>
                </a:lnTo>
                <a:lnTo>
                  <a:pt x="381" y="536"/>
                </a:lnTo>
                <a:lnTo>
                  <a:pt x="382" y="538"/>
                </a:lnTo>
                <a:lnTo>
                  <a:pt x="382" y="539"/>
                </a:lnTo>
                <a:lnTo>
                  <a:pt x="382" y="540"/>
                </a:lnTo>
                <a:lnTo>
                  <a:pt x="383" y="541"/>
                </a:lnTo>
                <a:lnTo>
                  <a:pt x="385" y="544"/>
                </a:lnTo>
                <a:lnTo>
                  <a:pt x="386" y="545"/>
                </a:lnTo>
                <a:lnTo>
                  <a:pt x="386" y="546"/>
                </a:lnTo>
                <a:lnTo>
                  <a:pt x="387" y="547"/>
                </a:lnTo>
                <a:lnTo>
                  <a:pt x="387" y="548"/>
                </a:lnTo>
                <a:lnTo>
                  <a:pt x="387" y="550"/>
                </a:lnTo>
                <a:lnTo>
                  <a:pt x="387" y="551"/>
                </a:lnTo>
                <a:lnTo>
                  <a:pt x="386" y="552"/>
                </a:lnTo>
                <a:lnTo>
                  <a:pt x="386" y="553"/>
                </a:lnTo>
                <a:lnTo>
                  <a:pt x="385" y="554"/>
                </a:lnTo>
                <a:lnTo>
                  <a:pt x="384" y="555"/>
                </a:lnTo>
                <a:lnTo>
                  <a:pt x="382" y="556"/>
                </a:lnTo>
                <a:lnTo>
                  <a:pt x="381" y="557"/>
                </a:lnTo>
                <a:lnTo>
                  <a:pt x="380" y="557"/>
                </a:lnTo>
                <a:lnTo>
                  <a:pt x="379" y="557"/>
                </a:lnTo>
                <a:lnTo>
                  <a:pt x="377" y="557"/>
                </a:lnTo>
                <a:lnTo>
                  <a:pt x="374" y="557"/>
                </a:lnTo>
                <a:lnTo>
                  <a:pt x="372" y="556"/>
                </a:lnTo>
                <a:lnTo>
                  <a:pt x="365" y="555"/>
                </a:lnTo>
                <a:lnTo>
                  <a:pt x="361" y="553"/>
                </a:lnTo>
                <a:lnTo>
                  <a:pt x="359" y="553"/>
                </a:lnTo>
                <a:lnTo>
                  <a:pt x="357" y="552"/>
                </a:lnTo>
                <a:lnTo>
                  <a:pt x="352" y="550"/>
                </a:lnTo>
                <a:lnTo>
                  <a:pt x="351" y="550"/>
                </a:lnTo>
                <a:lnTo>
                  <a:pt x="348" y="548"/>
                </a:lnTo>
                <a:lnTo>
                  <a:pt x="347" y="548"/>
                </a:lnTo>
                <a:lnTo>
                  <a:pt x="345" y="547"/>
                </a:lnTo>
                <a:lnTo>
                  <a:pt x="343" y="547"/>
                </a:lnTo>
                <a:lnTo>
                  <a:pt x="337" y="546"/>
                </a:lnTo>
                <a:lnTo>
                  <a:pt x="333" y="545"/>
                </a:lnTo>
                <a:lnTo>
                  <a:pt x="331" y="545"/>
                </a:lnTo>
                <a:lnTo>
                  <a:pt x="330" y="545"/>
                </a:lnTo>
                <a:lnTo>
                  <a:pt x="328" y="545"/>
                </a:lnTo>
                <a:lnTo>
                  <a:pt x="327" y="545"/>
                </a:lnTo>
                <a:lnTo>
                  <a:pt x="325" y="545"/>
                </a:lnTo>
                <a:lnTo>
                  <a:pt x="324" y="545"/>
                </a:lnTo>
                <a:lnTo>
                  <a:pt x="323" y="546"/>
                </a:lnTo>
                <a:lnTo>
                  <a:pt x="322" y="546"/>
                </a:lnTo>
                <a:lnTo>
                  <a:pt x="321" y="546"/>
                </a:lnTo>
                <a:lnTo>
                  <a:pt x="321" y="547"/>
                </a:lnTo>
                <a:lnTo>
                  <a:pt x="320" y="548"/>
                </a:lnTo>
                <a:lnTo>
                  <a:pt x="319" y="548"/>
                </a:lnTo>
                <a:lnTo>
                  <a:pt x="318" y="549"/>
                </a:lnTo>
                <a:lnTo>
                  <a:pt x="318" y="551"/>
                </a:lnTo>
                <a:lnTo>
                  <a:pt x="317" y="552"/>
                </a:lnTo>
                <a:lnTo>
                  <a:pt x="317" y="553"/>
                </a:lnTo>
                <a:lnTo>
                  <a:pt x="316" y="558"/>
                </a:lnTo>
                <a:lnTo>
                  <a:pt x="315" y="565"/>
                </a:lnTo>
                <a:lnTo>
                  <a:pt x="314" y="567"/>
                </a:lnTo>
                <a:lnTo>
                  <a:pt x="314" y="571"/>
                </a:lnTo>
                <a:lnTo>
                  <a:pt x="313" y="573"/>
                </a:lnTo>
                <a:lnTo>
                  <a:pt x="313" y="574"/>
                </a:lnTo>
                <a:lnTo>
                  <a:pt x="312" y="575"/>
                </a:lnTo>
                <a:lnTo>
                  <a:pt x="312" y="576"/>
                </a:lnTo>
                <a:lnTo>
                  <a:pt x="311" y="578"/>
                </a:lnTo>
                <a:lnTo>
                  <a:pt x="309" y="580"/>
                </a:lnTo>
                <a:lnTo>
                  <a:pt x="307" y="582"/>
                </a:lnTo>
                <a:lnTo>
                  <a:pt x="305" y="585"/>
                </a:lnTo>
                <a:lnTo>
                  <a:pt x="304" y="586"/>
                </a:lnTo>
                <a:lnTo>
                  <a:pt x="302" y="588"/>
                </a:lnTo>
                <a:lnTo>
                  <a:pt x="301" y="589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8554EA13-434E-8045-26F0-3A51A7072024}"/>
              </a:ext>
            </a:extLst>
          </p:cNvPr>
          <p:cNvSpPr>
            <a:spLocks/>
          </p:cNvSpPr>
          <p:nvPr/>
        </p:nvSpPr>
        <p:spPr bwMode="auto">
          <a:xfrm>
            <a:off x="8048116" y="4178270"/>
            <a:ext cx="636747" cy="867216"/>
          </a:xfrm>
          <a:custGeom>
            <a:avLst/>
            <a:gdLst>
              <a:gd name="T0" fmla="*/ 510 w 531"/>
              <a:gd name="T1" fmla="*/ 580 h 659"/>
              <a:gd name="T2" fmla="*/ 507 w 531"/>
              <a:gd name="T3" fmla="*/ 614 h 659"/>
              <a:gd name="T4" fmla="*/ 500 w 531"/>
              <a:gd name="T5" fmla="*/ 640 h 659"/>
              <a:gd name="T6" fmla="*/ 489 w 531"/>
              <a:gd name="T7" fmla="*/ 642 h 659"/>
              <a:gd name="T8" fmla="*/ 476 w 531"/>
              <a:gd name="T9" fmla="*/ 630 h 659"/>
              <a:gd name="T10" fmla="*/ 461 w 531"/>
              <a:gd name="T11" fmla="*/ 618 h 659"/>
              <a:gd name="T12" fmla="*/ 441 w 531"/>
              <a:gd name="T13" fmla="*/ 625 h 659"/>
              <a:gd name="T14" fmla="*/ 415 w 531"/>
              <a:gd name="T15" fmla="*/ 618 h 659"/>
              <a:gd name="T16" fmla="*/ 398 w 531"/>
              <a:gd name="T17" fmla="*/ 603 h 659"/>
              <a:gd name="T18" fmla="*/ 391 w 531"/>
              <a:gd name="T19" fmla="*/ 613 h 659"/>
              <a:gd name="T20" fmla="*/ 382 w 531"/>
              <a:gd name="T21" fmla="*/ 634 h 659"/>
              <a:gd name="T22" fmla="*/ 366 w 531"/>
              <a:gd name="T23" fmla="*/ 639 h 659"/>
              <a:gd name="T24" fmla="*/ 356 w 531"/>
              <a:gd name="T25" fmla="*/ 650 h 659"/>
              <a:gd name="T26" fmla="*/ 340 w 531"/>
              <a:gd name="T27" fmla="*/ 659 h 659"/>
              <a:gd name="T28" fmla="*/ 307 w 531"/>
              <a:gd name="T29" fmla="*/ 644 h 659"/>
              <a:gd name="T30" fmla="*/ 266 w 531"/>
              <a:gd name="T31" fmla="*/ 636 h 659"/>
              <a:gd name="T32" fmla="*/ 238 w 531"/>
              <a:gd name="T33" fmla="*/ 634 h 659"/>
              <a:gd name="T34" fmla="*/ 216 w 531"/>
              <a:gd name="T35" fmla="*/ 622 h 659"/>
              <a:gd name="T36" fmla="*/ 206 w 531"/>
              <a:gd name="T37" fmla="*/ 608 h 659"/>
              <a:gd name="T38" fmla="*/ 207 w 531"/>
              <a:gd name="T39" fmla="*/ 598 h 659"/>
              <a:gd name="T40" fmla="*/ 219 w 531"/>
              <a:gd name="T41" fmla="*/ 587 h 659"/>
              <a:gd name="T42" fmla="*/ 205 w 531"/>
              <a:gd name="T43" fmla="*/ 570 h 659"/>
              <a:gd name="T44" fmla="*/ 184 w 531"/>
              <a:gd name="T45" fmla="*/ 556 h 659"/>
              <a:gd name="T46" fmla="*/ 156 w 531"/>
              <a:gd name="T47" fmla="*/ 533 h 659"/>
              <a:gd name="T48" fmla="*/ 125 w 531"/>
              <a:gd name="T49" fmla="*/ 516 h 659"/>
              <a:gd name="T50" fmla="*/ 113 w 531"/>
              <a:gd name="T51" fmla="*/ 501 h 659"/>
              <a:gd name="T52" fmla="*/ 103 w 531"/>
              <a:gd name="T53" fmla="*/ 478 h 659"/>
              <a:gd name="T54" fmla="*/ 88 w 531"/>
              <a:gd name="T55" fmla="*/ 454 h 659"/>
              <a:gd name="T56" fmla="*/ 72 w 531"/>
              <a:gd name="T57" fmla="*/ 444 h 659"/>
              <a:gd name="T58" fmla="*/ 51 w 531"/>
              <a:gd name="T59" fmla="*/ 435 h 659"/>
              <a:gd name="T60" fmla="*/ 34 w 531"/>
              <a:gd name="T61" fmla="*/ 402 h 659"/>
              <a:gd name="T62" fmla="*/ 21 w 531"/>
              <a:gd name="T63" fmla="*/ 393 h 659"/>
              <a:gd name="T64" fmla="*/ 6 w 531"/>
              <a:gd name="T65" fmla="*/ 386 h 659"/>
              <a:gd name="T66" fmla="*/ 0 w 531"/>
              <a:gd name="T67" fmla="*/ 368 h 659"/>
              <a:gd name="T68" fmla="*/ 9 w 531"/>
              <a:gd name="T69" fmla="*/ 340 h 659"/>
              <a:gd name="T70" fmla="*/ 23 w 531"/>
              <a:gd name="T71" fmla="*/ 330 h 659"/>
              <a:gd name="T72" fmla="*/ 25 w 531"/>
              <a:gd name="T73" fmla="*/ 310 h 659"/>
              <a:gd name="T74" fmla="*/ 24 w 531"/>
              <a:gd name="T75" fmla="*/ 283 h 659"/>
              <a:gd name="T76" fmla="*/ 37 w 531"/>
              <a:gd name="T77" fmla="*/ 272 h 659"/>
              <a:gd name="T78" fmla="*/ 55 w 531"/>
              <a:gd name="T79" fmla="*/ 263 h 659"/>
              <a:gd name="T80" fmla="*/ 70 w 531"/>
              <a:gd name="T81" fmla="*/ 245 h 659"/>
              <a:gd name="T82" fmla="*/ 76 w 531"/>
              <a:gd name="T83" fmla="*/ 231 h 659"/>
              <a:gd name="T84" fmla="*/ 69 w 531"/>
              <a:gd name="T85" fmla="*/ 215 h 659"/>
              <a:gd name="T86" fmla="*/ 80 w 531"/>
              <a:gd name="T87" fmla="*/ 204 h 659"/>
              <a:gd name="T88" fmla="*/ 77 w 531"/>
              <a:gd name="T89" fmla="*/ 194 h 659"/>
              <a:gd name="T90" fmla="*/ 75 w 531"/>
              <a:gd name="T91" fmla="*/ 186 h 659"/>
              <a:gd name="T92" fmla="*/ 84 w 531"/>
              <a:gd name="T93" fmla="*/ 178 h 659"/>
              <a:gd name="T94" fmla="*/ 86 w 531"/>
              <a:gd name="T95" fmla="*/ 163 h 659"/>
              <a:gd name="T96" fmla="*/ 104 w 531"/>
              <a:gd name="T97" fmla="*/ 141 h 659"/>
              <a:gd name="T98" fmla="*/ 108 w 531"/>
              <a:gd name="T99" fmla="*/ 123 h 659"/>
              <a:gd name="T100" fmla="*/ 101 w 531"/>
              <a:gd name="T101" fmla="*/ 94 h 659"/>
              <a:gd name="T102" fmla="*/ 105 w 531"/>
              <a:gd name="T103" fmla="*/ 74 h 659"/>
              <a:gd name="T104" fmla="*/ 100 w 531"/>
              <a:gd name="T105" fmla="*/ 50 h 659"/>
              <a:gd name="T106" fmla="*/ 100 w 531"/>
              <a:gd name="T107" fmla="*/ 33 h 659"/>
              <a:gd name="T108" fmla="*/ 109 w 531"/>
              <a:gd name="T109" fmla="*/ 30 h 659"/>
              <a:gd name="T110" fmla="*/ 132 w 531"/>
              <a:gd name="T111" fmla="*/ 29 h 659"/>
              <a:gd name="T112" fmla="*/ 146 w 531"/>
              <a:gd name="T113" fmla="*/ 26 h 659"/>
              <a:gd name="T114" fmla="*/ 159 w 531"/>
              <a:gd name="T115" fmla="*/ 34 h 659"/>
              <a:gd name="T116" fmla="*/ 175 w 531"/>
              <a:gd name="T117" fmla="*/ 35 h 659"/>
              <a:gd name="T118" fmla="*/ 194 w 531"/>
              <a:gd name="T119" fmla="*/ 28 h 659"/>
              <a:gd name="T120" fmla="*/ 206 w 531"/>
              <a:gd name="T121" fmla="*/ 18 h 659"/>
              <a:gd name="T122" fmla="*/ 225 w 531"/>
              <a:gd name="T123" fmla="*/ 2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1" h="659">
                <a:moveTo>
                  <a:pt x="531" y="558"/>
                </a:moveTo>
                <a:lnTo>
                  <a:pt x="529" y="559"/>
                </a:lnTo>
                <a:lnTo>
                  <a:pt x="525" y="562"/>
                </a:lnTo>
                <a:lnTo>
                  <a:pt x="520" y="566"/>
                </a:lnTo>
                <a:lnTo>
                  <a:pt x="518" y="567"/>
                </a:lnTo>
                <a:lnTo>
                  <a:pt x="517" y="569"/>
                </a:lnTo>
                <a:lnTo>
                  <a:pt x="516" y="570"/>
                </a:lnTo>
                <a:lnTo>
                  <a:pt x="515" y="571"/>
                </a:lnTo>
                <a:lnTo>
                  <a:pt x="514" y="573"/>
                </a:lnTo>
                <a:lnTo>
                  <a:pt x="512" y="575"/>
                </a:lnTo>
                <a:lnTo>
                  <a:pt x="511" y="578"/>
                </a:lnTo>
                <a:lnTo>
                  <a:pt x="510" y="580"/>
                </a:lnTo>
                <a:lnTo>
                  <a:pt x="509" y="583"/>
                </a:lnTo>
                <a:lnTo>
                  <a:pt x="508" y="587"/>
                </a:lnTo>
                <a:lnTo>
                  <a:pt x="507" y="589"/>
                </a:lnTo>
                <a:lnTo>
                  <a:pt x="507" y="591"/>
                </a:lnTo>
                <a:lnTo>
                  <a:pt x="507" y="593"/>
                </a:lnTo>
                <a:lnTo>
                  <a:pt x="506" y="595"/>
                </a:lnTo>
                <a:lnTo>
                  <a:pt x="506" y="596"/>
                </a:lnTo>
                <a:lnTo>
                  <a:pt x="506" y="598"/>
                </a:lnTo>
                <a:lnTo>
                  <a:pt x="507" y="606"/>
                </a:lnTo>
                <a:lnTo>
                  <a:pt x="507" y="609"/>
                </a:lnTo>
                <a:lnTo>
                  <a:pt x="507" y="611"/>
                </a:lnTo>
                <a:lnTo>
                  <a:pt x="507" y="614"/>
                </a:lnTo>
                <a:lnTo>
                  <a:pt x="506" y="621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5" y="630"/>
                </a:lnTo>
                <a:lnTo>
                  <a:pt x="505" y="632"/>
                </a:lnTo>
                <a:lnTo>
                  <a:pt x="504" y="633"/>
                </a:lnTo>
                <a:lnTo>
                  <a:pt x="504" y="635"/>
                </a:lnTo>
                <a:lnTo>
                  <a:pt x="503" y="636"/>
                </a:lnTo>
                <a:lnTo>
                  <a:pt x="502" y="637"/>
                </a:lnTo>
                <a:lnTo>
                  <a:pt x="501" y="639"/>
                </a:lnTo>
                <a:lnTo>
                  <a:pt x="500" y="640"/>
                </a:lnTo>
                <a:lnTo>
                  <a:pt x="500" y="640"/>
                </a:lnTo>
                <a:lnTo>
                  <a:pt x="499" y="641"/>
                </a:lnTo>
                <a:lnTo>
                  <a:pt x="498" y="641"/>
                </a:lnTo>
                <a:lnTo>
                  <a:pt x="498" y="641"/>
                </a:lnTo>
                <a:lnTo>
                  <a:pt x="497" y="642"/>
                </a:lnTo>
                <a:lnTo>
                  <a:pt x="496" y="642"/>
                </a:lnTo>
                <a:lnTo>
                  <a:pt x="495" y="642"/>
                </a:lnTo>
                <a:lnTo>
                  <a:pt x="494" y="642"/>
                </a:lnTo>
                <a:lnTo>
                  <a:pt x="492" y="643"/>
                </a:lnTo>
                <a:lnTo>
                  <a:pt x="491" y="643"/>
                </a:lnTo>
                <a:lnTo>
                  <a:pt x="490" y="642"/>
                </a:lnTo>
                <a:lnTo>
                  <a:pt x="489" y="642"/>
                </a:lnTo>
                <a:lnTo>
                  <a:pt x="488" y="642"/>
                </a:lnTo>
                <a:lnTo>
                  <a:pt x="487" y="642"/>
                </a:lnTo>
                <a:lnTo>
                  <a:pt x="486" y="641"/>
                </a:lnTo>
                <a:lnTo>
                  <a:pt x="486" y="641"/>
                </a:lnTo>
                <a:lnTo>
                  <a:pt x="485" y="640"/>
                </a:lnTo>
                <a:lnTo>
                  <a:pt x="484" y="639"/>
                </a:lnTo>
                <a:lnTo>
                  <a:pt x="483" y="639"/>
                </a:lnTo>
                <a:lnTo>
                  <a:pt x="482" y="637"/>
                </a:lnTo>
                <a:lnTo>
                  <a:pt x="479" y="633"/>
                </a:lnTo>
                <a:lnTo>
                  <a:pt x="478" y="632"/>
                </a:lnTo>
                <a:lnTo>
                  <a:pt x="477" y="631"/>
                </a:lnTo>
                <a:lnTo>
                  <a:pt x="476" y="630"/>
                </a:lnTo>
                <a:lnTo>
                  <a:pt x="474" y="629"/>
                </a:lnTo>
                <a:lnTo>
                  <a:pt x="473" y="629"/>
                </a:lnTo>
                <a:lnTo>
                  <a:pt x="471" y="628"/>
                </a:lnTo>
                <a:lnTo>
                  <a:pt x="470" y="627"/>
                </a:lnTo>
                <a:lnTo>
                  <a:pt x="469" y="627"/>
                </a:lnTo>
                <a:lnTo>
                  <a:pt x="468" y="626"/>
                </a:lnTo>
                <a:lnTo>
                  <a:pt x="467" y="625"/>
                </a:lnTo>
                <a:lnTo>
                  <a:pt x="466" y="624"/>
                </a:lnTo>
                <a:lnTo>
                  <a:pt x="466" y="623"/>
                </a:lnTo>
                <a:lnTo>
                  <a:pt x="463" y="620"/>
                </a:lnTo>
                <a:lnTo>
                  <a:pt x="462" y="619"/>
                </a:lnTo>
                <a:lnTo>
                  <a:pt x="461" y="618"/>
                </a:lnTo>
                <a:lnTo>
                  <a:pt x="461" y="617"/>
                </a:lnTo>
                <a:lnTo>
                  <a:pt x="460" y="617"/>
                </a:lnTo>
                <a:lnTo>
                  <a:pt x="459" y="617"/>
                </a:lnTo>
                <a:lnTo>
                  <a:pt x="458" y="616"/>
                </a:lnTo>
                <a:lnTo>
                  <a:pt x="457" y="617"/>
                </a:lnTo>
                <a:lnTo>
                  <a:pt x="456" y="617"/>
                </a:lnTo>
                <a:lnTo>
                  <a:pt x="455" y="617"/>
                </a:lnTo>
                <a:lnTo>
                  <a:pt x="454" y="618"/>
                </a:lnTo>
                <a:lnTo>
                  <a:pt x="445" y="623"/>
                </a:lnTo>
                <a:lnTo>
                  <a:pt x="444" y="624"/>
                </a:lnTo>
                <a:lnTo>
                  <a:pt x="442" y="625"/>
                </a:lnTo>
                <a:lnTo>
                  <a:pt x="441" y="625"/>
                </a:lnTo>
                <a:lnTo>
                  <a:pt x="440" y="626"/>
                </a:lnTo>
                <a:lnTo>
                  <a:pt x="439" y="626"/>
                </a:lnTo>
                <a:lnTo>
                  <a:pt x="438" y="626"/>
                </a:lnTo>
                <a:lnTo>
                  <a:pt x="437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5"/>
                </a:lnTo>
                <a:lnTo>
                  <a:pt x="430" y="624"/>
                </a:lnTo>
                <a:lnTo>
                  <a:pt x="424" y="622"/>
                </a:lnTo>
                <a:lnTo>
                  <a:pt x="422" y="621"/>
                </a:lnTo>
                <a:lnTo>
                  <a:pt x="417" y="619"/>
                </a:lnTo>
                <a:lnTo>
                  <a:pt x="415" y="618"/>
                </a:lnTo>
                <a:lnTo>
                  <a:pt x="414" y="617"/>
                </a:lnTo>
                <a:lnTo>
                  <a:pt x="413" y="617"/>
                </a:lnTo>
                <a:lnTo>
                  <a:pt x="412" y="616"/>
                </a:lnTo>
                <a:lnTo>
                  <a:pt x="411" y="615"/>
                </a:lnTo>
                <a:lnTo>
                  <a:pt x="409" y="612"/>
                </a:lnTo>
                <a:lnTo>
                  <a:pt x="407" y="611"/>
                </a:lnTo>
                <a:lnTo>
                  <a:pt x="403" y="607"/>
                </a:lnTo>
                <a:lnTo>
                  <a:pt x="401" y="605"/>
                </a:lnTo>
                <a:lnTo>
                  <a:pt x="400" y="604"/>
                </a:lnTo>
                <a:lnTo>
                  <a:pt x="399" y="603"/>
                </a:lnTo>
                <a:lnTo>
                  <a:pt x="398" y="603"/>
                </a:lnTo>
                <a:lnTo>
                  <a:pt x="398" y="603"/>
                </a:lnTo>
                <a:lnTo>
                  <a:pt x="396" y="603"/>
                </a:lnTo>
                <a:lnTo>
                  <a:pt x="396" y="603"/>
                </a:lnTo>
                <a:lnTo>
                  <a:pt x="395" y="603"/>
                </a:lnTo>
                <a:lnTo>
                  <a:pt x="394" y="604"/>
                </a:lnTo>
                <a:lnTo>
                  <a:pt x="393" y="604"/>
                </a:lnTo>
                <a:lnTo>
                  <a:pt x="393" y="605"/>
                </a:lnTo>
                <a:lnTo>
                  <a:pt x="392" y="605"/>
                </a:lnTo>
                <a:lnTo>
                  <a:pt x="392" y="606"/>
                </a:lnTo>
                <a:lnTo>
                  <a:pt x="391" y="606"/>
                </a:lnTo>
                <a:lnTo>
                  <a:pt x="391" y="607"/>
                </a:lnTo>
                <a:lnTo>
                  <a:pt x="391" y="608"/>
                </a:lnTo>
                <a:lnTo>
                  <a:pt x="391" y="613"/>
                </a:lnTo>
                <a:lnTo>
                  <a:pt x="390" y="615"/>
                </a:lnTo>
                <a:lnTo>
                  <a:pt x="390" y="617"/>
                </a:lnTo>
                <a:lnTo>
                  <a:pt x="389" y="620"/>
                </a:lnTo>
                <a:lnTo>
                  <a:pt x="388" y="624"/>
                </a:lnTo>
                <a:lnTo>
                  <a:pt x="388" y="625"/>
                </a:lnTo>
                <a:lnTo>
                  <a:pt x="387" y="627"/>
                </a:lnTo>
                <a:lnTo>
                  <a:pt x="387" y="628"/>
                </a:lnTo>
                <a:lnTo>
                  <a:pt x="386" y="630"/>
                </a:lnTo>
                <a:lnTo>
                  <a:pt x="385" y="631"/>
                </a:lnTo>
                <a:lnTo>
                  <a:pt x="384" y="632"/>
                </a:lnTo>
                <a:lnTo>
                  <a:pt x="383" y="633"/>
                </a:lnTo>
                <a:lnTo>
                  <a:pt x="382" y="634"/>
                </a:lnTo>
                <a:lnTo>
                  <a:pt x="381" y="635"/>
                </a:lnTo>
                <a:lnTo>
                  <a:pt x="381" y="636"/>
                </a:lnTo>
                <a:lnTo>
                  <a:pt x="380" y="636"/>
                </a:lnTo>
                <a:lnTo>
                  <a:pt x="379" y="636"/>
                </a:lnTo>
                <a:lnTo>
                  <a:pt x="378" y="637"/>
                </a:lnTo>
                <a:lnTo>
                  <a:pt x="377" y="637"/>
                </a:lnTo>
                <a:lnTo>
                  <a:pt x="372" y="637"/>
                </a:lnTo>
                <a:lnTo>
                  <a:pt x="370" y="638"/>
                </a:lnTo>
                <a:lnTo>
                  <a:pt x="368" y="638"/>
                </a:lnTo>
                <a:lnTo>
                  <a:pt x="367" y="638"/>
                </a:lnTo>
                <a:lnTo>
                  <a:pt x="367" y="639"/>
                </a:lnTo>
                <a:lnTo>
                  <a:pt x="366" y="639"/>
                </a:lnTo>
                <a:lnTo>
                  <a:pt x="365" y="640"/>
                </a:lnTo>
                <a:lnTo>
                  <a:pt x="365" y="640"/>
                </a:lnTo>
                <a:lnTo>
                  <a:pt x="364" y="642"/>
                </a:lnTo>
                <a:lnTo>
                  <a:pt x="363" y="644"/>
                </a:lnTo>
                <a:lnTo>
                  <a:pt x="362" y="646"/>
                </a:lnTo>
                <a:lnTo>
                  <a:pt x="362" y="646"/>
                </a:lnTo>
                <a:lnTo>
                  <a:pt x="362" y="647"/>
                </a:lnTo>
                <a:lnTo>
                  <a:pt x="361" y="648"/>
                </a:lnTo>
                <a:lnTo>
                  <a:pt x="360" y="648"/>
                </a:lnTo>
                <a:lnTo>
                  <a:pt x="359" y="649"/>
                </a:lnTo>
                <a:lnTo>
                  <a:pt x="358" y="649"/>
                </a:lnTo>
                <a:lnTo>
                  <a:pt x="356" y="650"/>
                </a:lnTo>
                <a:lnTo>
                  <a:pt x="354" y="651"/>
                </a:lnTo>
                <a:lnTo>
                  <a:pt x="353" y="651"/>
                </a:lnTo>
                <a:lnTo>
                  <a:pt x="352" y="651"/>
                </a:lnTo>
                <a:lnTo>
                  <a:pt x="351" y="652"/>
                </a:lnTo>
                <a:lnTo>
                  <a:pt x="350" y="653"/>
                </a:lnTo>
                <a:lnTo>
                  <a:pt x="349" y="653"/>
                </a:lnTo>
                <a:lnTo>
                  <a:pt x="346" y="656"/>
                </a:lnTo>
                <a:lnTo>
                  <a:pt x="345" y="657"/>
                </a:lnTo>
                <a:lnTo>
                  <a:pt x="344" y="658"/>
                </a:lnTo>
                <a:lnTo>
                  <a:pt x="343" y="659"/>
                </a:lnTo>
                <a:lnTo>
                  <a:pt x="342" y="659"/>
                </a:lnTo>
                <a:lnTo>
                  <a:pt x="340" y="659"/>
                </a:lnTo>
                <a:lnTo>
                  <a:pt x="339" y="659"/>
                </a:lnTo>
                <a:lnTo>
                  <a:pt x="339" y="659"/>
                </a:lnTo>
                <a:lnTo>
                  <a:pt x="338" y="659"/>
                </a:lnTo>
                <a:lnTo>
                  <a:pt x="337" y="658"/>
                </a:lnTo>
                <a:lnTo>
                  <a:pt x="333" y="657"/>
                </a:lnTo>
                <a:lnTo>
                  <a:pt x="328" y="654"/>
                </a:lnTo>
                <a:lnTo>
                  <a:pt x="324" y="652"/>
                </a:lnTo>
                <a:lnTo>
                  <a:pt x="313" y="647"/>
                </a:lnTo>
                <a:lnTo>
                  <a:pt x="311" y="646"/>
                </a:lnTo>
                <a:lnTo>
                  <a:pt x="309" y="645"/>
                </a:lnTo>
                <a:lnTo>
                  <a:pt x="308" y="645"/>
                </a:lnTo>
                <a:lnTo>
                  <a:pt x="307" y="644"/>
                </a:lnTo>
                <a:lnTo>
                  <a:pt x="302" y="644"/>
                </a:lnTo>
                <a:lnTo>
                  <a:pt x="299" y="643"/>
                </a:lnTo>
                <a:lnTo>
                  <a:pt x="297" y="643"/>
                </a:lnTo>
                <a:lnTo>
                  <a:pt x="291" y="640"/>
                </a:lnTo>
                <a:lnTo>
                  <a:pt x="284" y="638"/>
                </a:lnTo>
                <a:lnTo>
                  <a:pt x="280" y="637"/>
                </a:lnTo>
                <a:lnTo>
                  <a:pt x="279" y="637"/>
                </a:lnTo>
                <a:lnTo>
                  <a:pt x="277" y="636"/>
                </a:lnTo>
                <a:lnTo>
                  <a:pt x="274" y="636"/>
                </a:lnTo>
                <a:lnTo>
                  <a:pt x="269" y="636"/>
                </a:lnTo>
                <a:lnTo>
                  <a:pt x="268" y="636"/>
                </a:lnTo>
                <a:lnTo>
                  <a:pt x="266" y="636"/>
                </a:lnTo>
                <a:lnTo>
                  <a:pt x="260" y="635"/>
                </a:lnTo>
                <a:lnTo>
                  <a:pt x="258" y="634"/>
                </a:lnTo>
                <a:lnTo>
                  <a:pt x="254" y="634"/>
                </a:lnTo>
                <a:lnTo>
                  <a:pt x="253" y="634"/>
                </a:lnTo>
                <a:lnTo>
                  <a:pt x="251" y="634"/>
                </a:lnTo>
                <a:lnTo>
                  <a:pt x="246" y="635"/>
                </a:lnTo>
                <a:lnTo>
                  <a:pt x="244" y="635"/>
                </a:lnTo>
                <a:lnTo>
                  <a:pt x="242" y="635"/>
                </a:lnTo>
                <a:lnTo>
                  <a:pt x="241" y="635"/>
                </a:lnTo>
                <a:lnTo>
                  <a:pt x="240" y="635"/>
                </a:lnTo>
                <a:lnTo>
                  <a:pt x="239" y="635"/>
                </a:lnTo>
                <a:lnTo>
                  <a:pt x="238" y="634"/>
                </a:lnTo>
                <a:lnTo>
                  <a:pt x="235" y="633"/>
                </a:lnTo>
                <a:lnTo>
                  <a:pt x="234" y="632"/>
                </a:lnTo>
                <a:lnTo>
                  <a:pt x="231" y="632"/>
                </a:lnTo>
                <a:lnTo>
                  <a:pt x="227" y="631"/>
                </a:lnTo>
                <a:lnTo>
                  <a:pt x="226" y="630"/>
                </a:lnTo>
                <a:lnTo>
                  <a:pt x="225" y="630"/>
                </a:lnTo>
                <a:lnTo>
                  <a:pt x="224" y="630"/>
                </a:lnTo>
                <a:lnTo>
                  <a:pt x="222" y="628"/>
                </a:lnTo>
                <a:lnTo>
                  <a:pt x="219" y="625"/>
                </a:lnTo>
                <a:lnTo>
                  <a:pt x="218" y="624"/>
                </a:lnTo>
                <a:lnTo>
                  <a:pt x="217" y="624"/>
                </a:lnTo>
                <a:lnTo>
                  <a:pt x="216" y="622"/>
                </a:lnTo>
                <a:lnTo>
                  <a:pt x="215" y="621"/>
                </a:lnTo>
                <a:lnTo>
                  <a:pt x="215" y="620"/>
                </a:lnTo>
                <a:lnTo>
                  <a:pt x="214" y="619"/>
                </a:lnTo>
                <a:lnTo>
                  <a:pt x="213" y="616"/>
                </a:lnTo>
                <a:lnTo>
                  <a:pt x="212" y="615"/>
                </a:lnTo>
                <a:lnTo>
                  <a:pt x="212" y="614"/>
                </a:lnTo>
                <a:lnTo>
                  <a:pt x="211" y="614"/>
                </a:lnTo>
                <a:lnTo>
                  <a:pt x="211" y="613"/>
                </a:lnTo>
                <a:lnTo>
                  <a:pt x="209" y="611"/>
                </a:lnTo>
                <a:lnTo>
                  <a:pt x="208" y="610"/>
                </a:lnTo>
                <a:lnTo>
                  <a:pt x="207" y="609"/>
                </a:lnTo>
                <a:lnTo>
                  <a:pt x="206" y="608"/>
                </a:lnTo>
                <a:lnTo>
                  <a:pt x="205" y="607"/>
                </a:lnTo>
                <a:lnTo>
                  <a:pt x="205" y="606"/>
                </a:lnTo>
                <a:lnTo>
                  <a:pt x="204" y="605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5" y="602"/>
                </a:lnTo>
                <a:lnTo>
                  <a:pt x="205" y="601"/>
                </a:lnTo>
                <a:lnTo>
                  <a:pt x="205" y="600"/>
                </a:lnTo>
                <a:lnTo>
                  <a:pt x="206" y="599"/>
                </a:lnTo>
                <a:lnTo>
                  <a:pt x="207" y="599"/>
                </a:lnTo>
                <a:lnTo>
                  <a:pt x="207" y="598"/>
                </a:lnTo>
                <a:lnTo>
                  <a:pt x="209" y="597"/>
                </a:lnTo>
                <a:lnTo>
                  <a:pt x="210" y="596"/>
                </a:lnTo>
                <a:lnTo>
                  <a:pt x="211" y="595"/>
                </a:lnTo>
                <a:lnTo>
                  <a:pt x="215" y="594"/>
                </a:lnTo>
                <a:lnTo>
                  <a:pt x="216" y="593"/>
                </a:lnTo>
                <a:lnTo>
                  <a:pt x="216" y="593"/>
                </a:lnTo>
                <a:lnTo>
                  <a:pt x="217" y="592"/>
                </a:lnTo>
                <a:lnTo>
                  <a:pt x="217" y="591"/>
                </a:lnTo>
                <a:lnTo>
                  <a:pt x="218" y="591"/>
                </a:lnTo>
                <a:lnTo>
                  <a:pt x="218" y="590"/>
                </a:lnTo>
                <a:lnTo>
                  <a:pt x="219" y="589"/>
                </a:lnTo>
                <a:lnTo>
                  <a:pt x="219" y="587"/>
                </a:lnTo>
                <a:lnTo>
                  <a:pt x="219" y="586"/>
                </a:lnTo>
                <a:lnTo>
                  <a:pt x="219" y="585"/>
                </a:lnTo>
                <a:lnTo>
                  <a:pt x="218" y="584"/>
                </a:lnTo>
                <a:lnTo>
                  <a:pt x="218" y="583"/>
                </a:lnTo>
                <a:lnTo>
                  <a:pt x="217" y="583"/>
                </a:lnTo>
                <a:lnTo>
                  <a:pt x="217" y="582"/>
                </a:lnTo>
                <a:lnTo>
                  <a:pt x="216" y="581"/>
                </a:lnTo>
                <a:lnTo>
                  <a:pt x="212" y="578"/>
                </a:lnTo>
                <a:lnTo>
                  <a:pt x="210" y="577"/>
                </a:lnTo>
                <a:lnTo>
                  <a:pt x="209" y="576"/>
                </a:lnTo>
                <a:lnTo>
                  <a:pt x="208" y="574"/>
                </a:lnTo>
                <a:lnTo>
                  <a:pt x="205" y="570"/>
                </a:lnTo>
                <a:lnTo>
                  <a:pt x="203" y="568"/>
                </a:lnTo>
                <a:lnTo>
                  <a:pt x="201" y="566"/>
                </a:lnTo>
                <a:lnTo>
                  <a:pt x="200" y="564"/>
                </a:lnTo>
                <a:lnTo>
                  <a:pt x="198" y="563"/>
                </a:lnTo>
                <a:lnTo>
                  <a:pt x="197" y="562"/>
                </a:lnTo>
                <a:lnTo>
                  <a:pt x="196" y="561"/>
                </a:lnTo>
                <a:lnTo>
                  <a:pt x="195" y="560"/>
                </a:lnTo>
                <a:lnTo>
                  <a:pt x="194" y="560"/>
                </a:lnTo>
                <a:lnTo>
                  <a:pt x="193" y="559"/>
                </a:lnTo>
                <a:lnTo>
                  <a:pt x="190" y="558"/>
                </a:lnTo>
                <a:lnTo>
                  <a:pt x="186" y="557"/>
                </a:lnTo>
                <a:lnTo>
                  <a:pt x="184" y="556"/>
                </a:lnTo>
                <a:lnTo>
                  <a:pt x="182" y="555"/>
                </a:lnTo>
                <a:lnTo>
                  <a:pt x="180" y="554"/>
                </a:lnTo>
                <a:lnTo>
                  <a:pt x="178" y="553"/>
                </a:lnTo>
                <a:lnTo>
                  <a:pt x="177" y="553"/>
                </a:lnTo>
                <a:lnTo>
                  <a:pt x="172" y="549"/>
                </a:lnTo>
                <a:lnTo>
                  <a:pt x="171" y="548"/>
                </a:lnTo>
                <a:lnTo>
                  <a:pt x="170" y="547"/>
                </a:lnTo>
                <a:lnTo>
                  <a:pt x="168" y="546"/>
                </a:lnTo>
                <a:lnTo>
                  <a:pt x="167" y="544"/>
                </a:lnTo>
                <a:lnTo>
                  <a:pt x="165" y="542"/>
                </a:lnTo>
                <a:lnTo>
                  <a:pt x="159" y="535"/>
                </a:lnTo>
                <a:lnTo>
                  <a:pt x="156" y="533"/>
                </a:lnTo>
                <a:lnTo>
                  <a:pt x="154" y="531"/>
                </a:lnTo>
                <a:lnTo>
                  <a:pt x="152" y="529"/>
                </a:lnTo>
                <a:lnTo>
                  <a:pt x="150" y="528"/>
                </a:lnTo>
                <a:lnTo>
                  <a:pt x="148" y="526"/>
                </a:lnTo>
                <a:lnTo>
                  <a:pt x="146" y="524"/>
                </a:lnTo>
                <a:lnTo>
                  <a:pt x="144" y="523"/>
                </a:lnTo>
                <a:lnTo>
                  <a:pt x="142" y="522"/>
                </a:lnTo>
                <a:lnTo>
                  <a:pt x="140" y="521"/>
                </a:lnTo>
                <a:lnTo>
                  <a:pt x="138" y="520"/>
                </a:lnTo>
                <a:lnTo>
                  <a:pt x="136" y="519"/>
                </a:lnTo>
                <a:lnTo>
                  <a:pt x="134" y="518"/>
                </a:lnTo>
                <a:lnTo>
                  <a:pt x="125" y="516"/>
                </a:lnTo>
                <a:lnTo>
                  <a:pt x="123" y="515"/>
                </a:lnTo>
                <a:lnTo>
                  <a:pt x="121" y="514"/>
                </a:lnTo>
                <a:lnTo>
                  <a:pt x="120" y="514"/>
                </a:lnTo>
                <a:lnTo>
                  <a:pt x="118" y="513"/>
                </a:lnTo>
                <a:lnTo>
                  <a:pt x="117" y="512"/>
                </a:lnTo>
                <a:lnTo>
                  <a:pt x="117" y="512"/>
                </a:lnTo>
                <a:lnTo>
                  <a:pt x="116" y="511"/>
                </a:lnTo>
                <a:lnTo>
                  <a:pt x="115" y="510"/>
                </a:lnTo>
                <a:lnTo>
                  <a:pt x="115" y="508"/>
                </a:lnTo>
                <a:lnTo>
                  <a:pt x="114" y="506"/>
                </a:lnTo>
                <a:lnTo>
                  <a:pt x="114" y="505"/>
                </a:lnTo>
                <a:lnTo>
                  <a:pt x="113" y="501"/>
                </a:lnTo>
                <a:lnTo>
                  <a:pt x="113" y="499"/>
                </a:lnTo>
                <a:lnTo>
                  <a:pt x="113" y="498"/>
                </a:lnTo>
                <a:lnTo>
                  <a:pt x="112" y="496"/>
                </a:lnTo>
                <a:lnTo>
                  <a:pt x="111" y="493"/>
                </a:lnTo>
                <a:lnTo>
                  <a:pt x="108" y="487"/>
                </a:lnTo>
                <a:lnTo>
                  <a:pt x="107" y="485"/>
                </a:lnTo>
                <a:lnTo>
                  <a:pt x="107" y="483"/>
                </a:lnTo>
                <a:lnTo>
                  <a:pt x="105" y="481"/>
                </a:lnTo>
                <a:lnTo>
                  <a:pt x="105" y="480"/>
                </a:lnTo>
                <a:lnTo>
                  <a:pt x="104" y="480"/>
                </a:lnTo>
                <a:lnTo>
                  <a:pt x="103" y="479"/>
                </a:lnTo>
                <a:lnTo>
                  <a:pt x="103" y="478"/>
                </a:lnTo>
                <a:lnTo>
                  <a:pt x="99" y="476"/>
                </a:lnTo>
                <a:lnTo>
                  <a:pt x="98" y="475"/>
                </a:lnTo>
                <a:lnTo>
                  <a:pt x="97" y="474"/>
                </a:lnTo>
                <a:lnTo>
                  <a:pt x="97" y="473"/>
                </a:lnTo>
                <a:lnTo>
                  <a:pt x="96" y="473"/>
                </a:lnTo>
                <a:lnTo>
                  <a:pt x="95" y="472"/>
                </a:lnTo>
                <a:lnTo>
                  <a:pt x="95" y="470"/>
                </a:lnTo>
                <a:lnTo>
                  <a:pt x="94" y="469"/>
                </a:lnTo>
                <a:lnTo>
                  <a:pt x="93" y="467"/>
                </a:lnTo>
                <a:lnTo>
                  <a:pt x="92" y="465"/>
                </a:lnTo>
                <a:lnTo>
                  <a:pt x="90" y="459"/>
                </a:lnTo>
                <a:lnTo>
                  <a:pt x="88" y="454"/>
                </a:lnTo>
                <a:lnTo>
                  <a:pt x="87" y="451"/>
                </a:lnTo>
                <a:lnTo>
                  <a:pt x="86" y="449"/>
                </a:lnTo>
                <a:lnTo>
                  <a:pt x="85" y="448"/>
                </a:lnTo>
                <a:lnTo>
                  <a:pt x="84" y="446"/>
                </a:lnTo>
                <a:lnTo>
                  <a:pt x="83" y="445"/>
                </a:lnTo>
                <a:lnTo>
                  <a:pt x="82" y="444"/>
                </a:lnTo>
                <a:lnTo>
                  <a:pt x="82" y="444"/>
                </a:lnTo>
                <a:lnTo>
                  <a:pt x="81" y="444"/>
                </a:lnTo>
                <a:lnTo>
                  <a:pt x="80" y="443"/>
                </a:lnTo>
                <a:lnTo>
                  <a:pt x="79" y="443"/>
                </a:lnTo>
                <a:lnTo>
                  <a:pt x="75" y="444"/>
                </a:lnTo>
                <a:lnTo>
                  <a:pt x="72" y="444"/>
                </a:lnTo>
                <a:lnTo>
                  <a:pt x="70" y="444"/>
                </a:lnTo>
                <a:lnTo>
                  <a:pt x="66" y="444"/>
                </a:lnTo>
                <a:lnTo>
                  <a:pt x="65" y="444"/>
                </a:lnTo>
                <a:lnTo>
                  <a:pt x="63" y="444"/>
                </a:lnTo>
                <a:lnTo>
                  <a:pt x="61" y="443"/>
                </a:lnTo>
                <a:lnTo>
                  <a:pt x="60" y="443"/>
                </a:lnTo>
                <a:lnTo>
                  <a:pt x="58" y="442"/>
                </a:lnTo>
                <a:lnTo>
                  <a:pt x="58" y="442"/>
                </a:lnTo>
                <a:lnTo>
                  <a:pt x="57" y="441"/>
                </a:lnTo>
                <a:lnTo>
                  <a:pt x="56" y="440"/>
                </a:lnTo>
                <a:lnTo>
                  <a:pt x="55" y="439"/>
                </a:lnTo>
                <a:lnTo>
                  <a:pt x="51" y="435"/>
                </a:lnTo>
                <a:lnTo>
                  <a:pt x="50" y="434"/>
                </a:lnTo>
                <a:lnTo>
                  <a:pt x="49" y="432"/>
                </a:lnTo>
                <a:lnTo>
                  <a:pt x="47" y="430"/>
                </a:lnTo>
                <a:lnTo>
                  <a:pt x="46" y="427"/>
                </a:lnTo>
                <a:lnTo>
                  <a:pt x="43" y="422"/>
                </a:lnTo>
                <a:lnTo>
                  <a:pt x="42" y="419"/>
                </a:lnTo>
                <a:lnTo>
                  <a:pt x="40" y="413"/>
                </a:lnTo>
                <a:lnTo>
                  <a:pt x="37" y="408"/>
                </a:lnTo>
                <a:lnTo>
                  <a:pt x="36" y="404"/>
                </a:lnTo>
                <a:lnTo>
                  <a:pt x="35" y="403"/>
                </a:lnTo>
                <a:lnTo>
                  <a:pt x="35" y="402"/>
                </a:lnTo>
                <a:lnTo>
                  <a:pt x="34" y="402"/>
                </a:lnTo>
                <a:lnTo>
                  <a:pt x="34" y="402"/>
                </a:lnTo>
                <a:lnTo>
                  <a:pt x="34" y="401"/>
                </a:lnTo>
                <a:lnTo>
                  <a:pt x="33" y="401"/>
                </a:lnTo>
                <a:lnTo>
                  <a:pt x="32" y="401"/>
                </a:lnTo>
                <a:lnTo>
                  <a:pt x="29" y="401"/>
                </a:lnTo>
                <a:lnTo>
                  <a:pt x="28" y="401"/>
                </a:lnTo>
                <a:lnTo>
                  <a:pt x="27" y="401"/>
                </a:lnTo>
                <a:lnTo>
                  <a:pt x="26" y="400"/>
                </a:lnTo>
                <a:lnTo>
                  <a:pt x="25" y="399"/>
                </a:lnTo>
                <a:lnTo>
                  <a:pt x="24" y="398"/>
                </a:lnTo>
                <a:lnTo>
                  <a:pt x="23" y="396"/>
                </a:lnTo>
                <a:lnTo>
                  <a:pt x="21" y="393"/>
                </a:lnTo>
                <a:lnTo>
                  <a:pt x="20" y="392"/>
                </a:lnTo>
                <a:lnTo>
                  <a:pt x="19" y="391"/>
                </a:lnTo>
                <a:lnTo>
                  <a:pt x="18" y="390"/>
                </a:lnTo>
                <a:lnTo>
                  <a:pt x="17" y="389"/>
                </a:lnTo>
                <a:lnTo>
                  <a:pt x="16" y="388"/>
                </a:lnTo>
                <a:lnTo>
                  <a:pt x="15" y="388"/>
                </a:lnTo>
                <a:lnTo>
                  <a:pt x="14" y="387"/>
                </a:lnTo>
                <a:lnTo>
                  <a:pt x="13" y="387"/>
                </a:lnTo>
                <a:lnTo>
                  <a:pt x="12" y="387"/>
                </a:lnTo>
                <a:lnTo>
                  <a:pt x="10" y="386"/>
                </a:lnTo>
                <a:lnTo>
                  <a:pt x="8" y="386"/>
                </a:lnTo>
                <a:lnTo>
                  <a:pt x="6" y="386"/>
                </a:lnTo>
                <a:lnTo>
                  <a:pt x="5" y="386"/>
                </a:lnTo>
                <a:lnTo>
                  <a:pt x="4" y="386"/>
                </a:lnTo>
                <a:lnTo>
                  <a:pt x="4" y="386"/>
                </a:lnTo>
                <a:lnTo>
                  <a:pt x="4" y="384"/>
                </a:lnTo>
                <a:lnTo>
                  <a:pt x="2" y="379"/>
                </a:lnTo>
                <a:lnTo>
                  <a:pt x="1" y="378"/>
                </a:lnTo>
                <a:lnTo>
                  <a:pt x="1" y="376"/>
                </a:lnTo>
                <a:lnTo>
                  <a:pt x="1" y="375"/>
                </a:lnTo>
                <a:lnTo>
                  <a:pt x="1" y="374"/>
                </a:lnTo>
                <a:lnTo>
                  <a:pt x="0" y="372"/>
                </a:lnTo>
                <a:lnTo>
                  <a:pt x="0" y="370"/>
                </a:lnTo>
                <a:lnTo>
                  <a:pt x="0" y="368"/>
                </a:lnTo>
                <a:lnTo>
                  <a:pt x="0" y="366"/>
                </a:lnTo>
                <a:lnTo>
                  <a:pt x="1" y="364"/>
                </a:lnTo>
                <a:lnTo>
                  <a:pt x="1" y="362"/>
                </a:lnTo>
                <a:lnTo>
                  <a:pt x="2" y="358"/>
                </a:lnTo>
                <a:lnTo>
                  <a:pt x="2" y="356"/>
                </a:lnTo>
                <a:lnTo>
                  <a:pt x="3" y="353"/>
                </a:lnTo>
                <a:lnTo>
                  <a:pt x="3" y="352"/>
                </a:lnTo>
                <a:lnTo>
                  <a:pt x="4" y="350"/>
                </a:lnTo>
                <a:lnTo>
                  <a:pt x="5" y="348"/>
                </a:lnTo>
                <a:lnTo>
                  <a:pt x="6" y="345"/>
                </a:lnTo>
                <a:lnTo>
                  <a:pt x="8" y="342"/>
                </a:lnTo>
                <a:lnTo>
                  <a:pt x="9" y="340"/>
                </a:lnTo>
                <a:lnTo>
                  <a:pt x="10" y="339"/>
                </a:lnTo>
                <a:lnTo>
                  <a:pt x="11" y="338"/>
                </a:lnTo>
                <a:lnTo>
                  <a:pt x="12" y="337"/>
                </a:lnTo>
                <a:lnTo>
                  <a:pt x="13" y="336"/>
                </a:lnTo>
                <a:lnTo>
                  <a:pt x="14" y="336"/>
                </a:lnTo>
                <a:lnTo>
                  <a:pt x="15" y="335"/>
                </a:lnTo>
                <a:lnTo>
                  <a:pt x="16" y="335"/>
                </a:lnTo>
                <a:lnTo>
                  <a:pt x="19" y="333"/>
                </a:lnTo>
                <a:lnTo>
                  <a:pt x="20" y="333"/>
                </a:lnTo>
                <a:lnTo>
                  <a:pt x="21" y="332"/>
                </a:lnTo>
                <a:lnTo>
                  <a:pt x="23" y="331"/>
                </a:lnTo>
                <a:lnTo>
                  <a:pt x="23" y="330"/>
                </a:lnTo>
                <a:lnTo>
                  <a:pt x="24" y="329"/>
                </a:lnTo>
                <a:lnTo>
                  <a:pt x="25" y="328"/>
                </a:lnTo>
                <a:lnTo>
                  <a:pt x="25" y="328"/>
                </a:lnTo>
                <a:lnTo>
                  <a:pt x="26" y="327"/>
                </a:lnTo>
                <a:lnTo>
                  <a:pt x="26" y="326"/>
                </a:lnTo>
                <a:lnTo>
                  <a:pt x="26" y="325"/>
                </a:lnTo>
                <a:lnTo>
                  <a:pt x="27" y="324"/>
                </a:lnTo>
                <a:lnTo>
                  <a:pt x="27" y="322"/>
                </a:lnTo>
                <a:lnTo>
                  <a:pt x="27" y="320"/>
                </a:lnTo>
                <a:lnTo>
                  <a:pt x="27" y="318"/>
                </a:lnTo>
                <a:lnTo>
                  <a:pt x="27" y="316"/>
                </a:lnTo>
                <a:lnTo>
                  <a:pt x="25" y="310"/>
                </a:lnTo>
                <a:lnTo>
                  <a:pt x="25" y="309"/>
                </a:lnTo>
                <a:lnTo>
                  <a:pt x="24" y="307"/>
                </a:lnTo>
                <a:lnTo>
                  <a:pt x="23" y="303"/>
                </a:lnTo>
                <a:lnTo>
                  <a:pt x="22" y="302"/>
                </a:lnTo>
                <a:lnTo>
                  <a:pt x="22" y="300"/>
                </a:lnTo>
                <a:lnTo>
                  <a:pt x="22" y="299"/>
                </a:lnTo>
                <a:lnTo>
                  <a:pt x="22" y="298"/>
                </a:lnTo>
                <a:lnTo>
                  <a:pt x="22" y="296"/>
                </a:lnTo>
                <a:lnTo>
                  <a:pt x="23" y="293"/>
                </a:lnTo>
                <a:lnTo>
                  <a:pt x="23" y="291"/>
                </a:lnTo>
                <a:lnTo>
                  <a:pt x="24" y="289"/>
                </a:lnTo>
                <a:lnTo>
                  <a:pt x="24" y="283"/>
                </a:lnTo>
                <a:lnTo>
                  <a:pt x="24" y="281"/>
                </a:lnTo>
                <a:lnTo>
                  <a:pt x="25" y="278"/>
                </a:lnTo>
                <a:lnTo>
                  <a:pt x="26" y="273"/>
                </a:lnTo>
                <a:lnTo>
                  <a:pt x="26" y="272"/>
                </a:lnTo>
                <a:lnTo>
                  <a:pt x="26" y="271"/>
                </a:lnTo>
                <a:lnTo>
                  <a:pt x="27" y="271"/>
                </a:lnTo>
                <a:lnTo>
                  <a:pt x="27" y="271"/>
                </a:lnTo>
                <a:lnTo>
                  <a:pt x="28" y="271"/>
                </a:lnTo>
                <a:lnTo>
                  <a:pt x="29" y="271"/>
                </a:lnTo>
                <a:lnTo>
                  <a:pt x="30" y="271"/>
                </a:lnTo>
                <a:lnTo>
                  <a:pt x="35" y="272"/>
                </a:lnTo>
                <a:lnTo>
                  <a:pt x="37" y="272"/>
                </a:lnTo>
                <a:lnTo>
                  <a:pt x="38" y="272"/>
                </a:lnTo>
                <a:lnTo>
                  <a:pt x="39" y="272"/>
                </a:lnTo>
                <a:lnTo>
                  <a:pt x="40" y="272"/>
                </a:lnTo>
                <a:lnTo>
                  <a:pt x="41" y="272"/>
                </a:lnTo>
                <a:lnTo>
                  <a:pt x="42" y="271"/>
                </a:lnTo>
                <a:lnTo>
                  <a:pt x="44" y="271"/>
                </a:lnTo>
                <a:lnTo>
                  <a:pt x="45" y="270"/>
                </a:lnTo>
                <a:lnTo>
                  <a:pt x="46" y="270"/>
                </a:lnTo>
                <a:lnTo>
                  <a:pt x="48" y="269"/>
                </a:lnTo>
                <a:lnTo>
                  <a:pt x="50" y="267"/>
                </a:lnTo>
                <a:lnTo>
                  <a:pt x="54" y="264"/>
                </a:lnTo>
                <a:lnTo>
                  <a:pt x="55" y="263"/>
                </a:lnTo>
                <a:lnTo>
                  <a:pt x="57" y="262"/>
                </a:lnTo>
                <a:lnTo>
                  <a:pt x="59" y="261"/>
                </a:lnTo>
                <a:lnTo>
                  <a:pt x="63" y="259"/>
                </a:lnTo>
                <a:lnTo>
                  <a:pt x="64" y="259"/>
                </a:lnTo>
                <a:lnTo>
                  <a:pt x="65" y="259"/>
                </a:lnTo>
                <a:lnTo>
                  <a:pt x="65" y="258"/>
                </a:lnTo>
                <a:lnTo>
                  <a:pt x="66" y="257"/>
                </a:lnTo>
                <a:lnTo>
                  <a:pt x="66" y="257"/>
                </a:lnTo>
                <a:lnTo>
                  <a:pt x="67" y="253"/>
                </a:lnTo>
                <a:lnTo>
                  <a:pt x="69" y="248"/>
                </a:lnTo>
                <a:lnTo>
                  <a:pt x="69" y="246"/>
                </a:lnTo>
                <a:lnTo>
                  <a:pt x="70" y="245"/>
                </a:lnTo>
                <a:lnTo>
                  <a:pt x="71" y="244"/>
                </a:lnTo>
                <a:lnTo>
                  <a:pt x="72" y="242"/>
                </a:lnTo>
                <a:lnTo>
                  <a:pt x="73" y="241"/>
                </a:lnTo>
                <a:lnTo>
                  <a:pt x="75" y="239"/>
                </a:lnTo>
                <a:lnTo>
                  <a:pt x="75" y="238"/>
                </a:lnTo>
                <a:lnTo>
                  <a:pt x="76" y="238"/>
                </a:lnTo>
                <a:lnTo>
                  <a:pt x="76" y="237"/>
                </a:lnTo>
                <a:lnTo>
                  <a:pt x="76" y="236"/>
                </a:lnTo>
                <a:lnTo>
                  <a:pt x="76" y="235"/>
                </a:lnTo>
                <a:lnTo>
                  <a:pt x="76" y="234"/>
                </a:lnTo>
                <a:lnTo>
                  <a:pt x="76" y="233"/>
                </a:lnTo>
                <a:lnTo>
                  <a:pt x="76" y="231"/>
                </a:lnTo>
                <a:lnTo>
                  <a:pt x="75" y="230"/>
                </a:lnTo>
                <a:lnTo>
                  <a:pt x="75" y="229"/>
                </a:lnTo>
                <a:lnTo>
                  <a:pt x="74" y="228"/>
                </a:lnTo>
                <a:lnTo>
                  <a:pt x="72" y="225"/>
                </a:lnTo>
                <a:lnTo>
                  <a:pt x="71" y="224"/>
                </a:lnTo>
                <a:lnTo>
                  <a:pt x="70" y="222"/>
                </a:lnTo>
                <a:lnTo>
                  <a:pt x="69" y="220"/>
                </a:lnTo>
                <a:lnTo>
                  <a:pt x="69" y="219"/>
                </a:lnTo>
                <a:lnTo>
                  <a:pt x="69" y="218"/>
                </a:lnTo>
                <a:lnTo>
                  <a:pt x="69" y="217"/>
                </a:lnTo>
                <a:lnTo>
                  <a:pt x="69" y="216"/>
                </a:lnTo>
                <a:lnTo>
                  <a:pt x="69" y="215"/>
                </a:lnTo>
                <a:lnTo>
                  <a:pt x="70" y="214"/>
                </a:lnTo>
                <a:lnTo>
                  <a:pt x="70" y="213"/>
                </a:lnTo>
                <a:lnTo>
                  <a:pt x="71" y="212"/>
                </a:lnTo>
                <a:lnTo>
                  <a:pt x="72" y="211"/>
                </a:lnTo>
                <a:lnTo>
                  <a:pt x="74" y="210"/>
                </a:lnTo>
                <a:lnTo>
                  <a:pt x="75" y="207"/>
                </a:lnTo>
                <a:lnTo>
                  <a:pt x="76" y="207"/>
                </a:lnTo>
                <a:lnTo>
                  <a:pt x="77" y="206"/>
                </a:lnTo>
                <a:lnTo>
                  <a:pt x="79" y="205"/>
                </a:lnTo>
                <a:lnTo>
                  <a:pt x="79" y="205"/>
                </a:lnTo>
                <a:lnTo>
                  <a:pt x="80" y="205"/>
                </a:lnTo>
                <a:lnTo>
                  <a:pt x="80" y="204"/>
                </a:lnTo>
                <a:lnTo>
                  <a:pt x="81" y="204"/>
                </a:lnTo>
                <a:lnTo>
                  <a:pt x="81" y="203"/>
                </a:lnTo>
                <a:lnTo>
                  <a:pt x="82" y="201"/>
                </a:lnTo>
                <a:lnTo>
                  <a:pt x="82" y="200"/>
                </a:lnTo>
                <a:lnTo>
                  <a:pt x="82" y="200"/>
                </a:lnTo>
                <a:lnTo>
                  <a:pt x="82" y="199"/>
                </a:lnTo>
                <a:lnTo>
                  <a:pt x="82" y="199"/>
                </a:lnTo>
                <a:lnTo>
                  <a:pt x="81" y="198"/>
                </a:lnTo>
                <a:lnTo>
                  <a:pt x="81" y="198"/>
                </a:lnTo>
                <a:lnTo>
                  <a:pt x="79" y="196"/>
                </a:lnTo>
                <a:lnTo>
                  <a:pt x="78" y="195"/>
                </a:lnTo>
                <a:lnTo>
                  <a:pt x="77" y="194"/>
                </a:lnTo>
                <a:lnTo>
                  <a:pt x="76" y="194"/>
                </a:lnTo>
                <a:lnTo>
                  <a:pt x="76" y="193"/>
                </a:lnTo>
                <a:lnTo>
                  <a:pt x="76" y="192"/>
                </a:lnTo>
                <a:lnTo>
                  <a:pt x="75" y="191"/>
                </a:lnTo>
                <a:lnTo>
                  <a:pt x="75" y="190"/>
                </a:lnTo>
                <a:lnTo>
                  <a:pt x="75" y="190"/>
                </a:lnTo>
                <a:lnTo>
                  <a:pt x="75" y="189"/>
                </a:lnTo>
                <a:lnTo>
                  <a:pt x="75" y="188"/>
                </a:lnTo>
                <a:lnTo>
                  <a:pt x="75" y="187"/>
                </a:lnTo>
                <a:lnTo>
                  <a:pt x="75" y="187"/>
                </a:lnTo>
                <a:lnTo>
                  <a:pt x="75" y="186"/>
                </a:lnTo>
                <a:lnTo>
                  <a:pt x="75" y="186"/>
                </a:lnTo>
                <a:lnTo>
                  <a:pt x="76" y="185"/>
                </a:lnTo>
                <a:lnTo>
                  <a:pt x="76" y="185"/>
                </a:lnTo>
                <a:lnTo>
                  <a:pt x="77" y="185"/>
                </a:lnTo>
                <a:lnTo>
                  <a:pt x="80" y="183"/>
                </a:lnTo>
                <a:lnTo>
                  <a:pt x="81" y="182"/>
                </a:lnTo>
                <a:lnTo>
                  <a:pt x="81" y="182"/>
                </a:lnTo>
                <a:lnTo>
                  <a:pt x="82" y="181"/>
                </a:lnTo>
                <a:lnTo>
                  <a:pt x="82" y="181"/>
                </a:lnTo>
                <a:lnTo>
                  <a:pt x="83" y="180"/>
                </a:lnTo>
                <a:lnTo>
                  <a:pt x="83" y="179"/>
                </a:lnTo>
                <a:lnTo>
                  <a:pt x="83" y="178"/>
                </a:lnTo>
                <a:lnTo>
                  <a:pt x="84" y="178"/>
                </a:lnTo>
                <a:lnTo>
                  <a:pt x="84" y="177"/>
                </a:lnTo>
                <a:lnTo>
                  <a:pt x="84" y="176"/>
                </a:lnTo>
                <a:lnTo>
                  <a:pt x="84" y="175"/>
                </a:lnTo>
                <a:lnTo>
                  <a:pt x="83" y="173"/>
                </a:lnTo>
                <a:lnTo>
                  <a:pt x="83" y="171"/>
                </a:lnTo>
                <a:lnTo>
                  <a:pt x="83" y="170"/>
                </a:lnTo>
                <a:lnTo>
                  <a:pt x="83" y="169"/>
                </a:lnTo>
                <a:lnTo>
                  <a:pt x="84" y="168"/>
                </a:lnTo>
                <a:lnTo>
                  <a:pt x="84" y="166"/>
                </a:lnTo>
                <a:lnTo>
                  <a:pt x="84" y="165"/>
                </a:lnTo>
                <a:lnTo>
                  <a:pt x="85" y="164"/>
                </a:lnTo>
                <a:lnTo>
                  <a:pt x="86" y="163"/>
                </a:lnTo>
                <a:lnTo>
                  <a:pt x="88" y="161"/>
                </a:lnTo>
                <a:lnTo>
                  <a:pt x="89" y="160"/>
                </a:lnTo>
                <a:lnTo>
                  <a:pt x="91" y="158"/>
                </a:lnTo>
                <a:lnTo>
                  <a:pt x="94" y="156"/>
                </a:lnTo>
                <a:lnTo>
                  <a:pt x="98" y="153"/>
                </a:lnTo>
                <a:lnTo>
                  <a:pt x="99" y="152"/>
                </a:lnTo>
                <a:lnTo>
                  <a:pt x="100" y="152"/>
                </a:lnTo>
                <a:lnTo>
                  <a:pt x="100" y="150"/>
                </a:lnTo>
                <a:lnTo>
                  <a:pt x="101" y="149"/>
                </a:lnTo>
                <a:lnTo>
                  <a:pt x="102" y="147"/>
                </a:lnTo>
                <a:lnTo>
                  <a:pt x="103" y="143"/>
                </a:lnTo>
                <a:lnTo>
                  <a:pt x="104" y="141"/>
                </a:lnTo>
                <a:lnTo>
                  <a:pt x="105" y="139"/>
                </a:lnTo>
                <a:lnTo>
                  <a:pt x="107" y="136"/>
                </a:lnTo>
                <a:lnTo>
                  <a:pt x="108" y="135"/>
                </a:lnTo>
                <a:lnTo>
                  <a:pt x="108" y="134"/>
                </a:lnTo>
                <a:lnTo>
                  <a:pt x="109" y="132"/>
                </a:lnTo>
                <a:lnTo>
                  <a:pt x="109" y="129"/>
                </a:lnTo>
                <a:lnTo>
                  <a:pt x="110" y="128"/>
                </a:lnTo>
                <a:lnTo>
                  <a:pt x="110" y="127"/>
                </a:lnTo>
                <a:lnTo>
                  <a:pt x="110" y="125"/>
                </a:lnTo>
                <a:lnTo>
                  <a:pt x="109" y="124"/>
                </a:lnTo>
                <a:lnTo>
                  <a:pt x="109" y="123"/>
                </a:lnTo>
                <a:lnTo>
                  <a:pt x="108" y="123"/>
                </a:lnTo>
                <a:lnTo>
                  <a:pt x="106" y="120"/>
                </a:lnTo>
                <a:lnTo>
                  <a:pt x="105" y="119"/>
                </a:lnTo>
                <a:lnTo>
                  <a:pt x="104" y="117"/>
                </a:lnTo>
                <a:lnTo>
                  <a:pt x="102" y="113"/>
                </a:lnTo>
                <a:lnTo>
                  <a:pt x="101" y="111"/>
                </a:lnTo>
                <a:lnTo>
                  <a:pt x="101" y="109"/>
                </a:lnTo>
                <a:lnTo>
                  <a:pt x="100" y="106"/>
                </a:lnTo>
                <a:lnTo>
                  <a:pt x="100" y="104"/>
                </a:lnTo>
                <a:lnTo>
                  <a:pt x="100" y="102"/>
                </a:lnTo>
                <a:lnTo>
                  <a:pt x="100" y="100"/>
                </a:lnTo>
                <a:lnTo>
                  <a:pt x="101" y="96"/>
                </a:lnTo>
                <a:lnTo>
                  <a:pt x="101" y="94"/>
                </a:lnTo>
                <a:lnTo>
                  <a:pt x="101" y="93"/>
                </a:lnTo>
                <a:lnTo>
                  <a:pt x="102" y="91"/>
                </a:lnTo>
                <a:lnTo>
                  <a:pt x="103" y="89"/>
                </a:lnTo>
                <a:lnTo>
                  <a:pt x="104" y="88"/>
                </a:lnTo>
                <a:lnTo>
                  <a:pt x="107" y="83"/>
                </a:lnTo>
                <a:lnTo>
                  <a:pt x="108" y="82"/>
                </a:lnTo>
                <a:lnTo>
                  <a:pt x="108" y="81"/>
                </a:lnTo>
                <a:lnTo>
                  <a:pt x="108" y="81"/>
                </a:lnTo>
                <a:lnTo>
                  <a:pt x="107" y="80"/>
                </a:lnTo>
                <a:lnTo>
                  <a:pt x="107" y="78"/>
                </a:lnTo>
                <a:lnTo>
                  <a:pt x="106" y="77"/>
                </a:lnTo>
                <a:lnTo>
                  <a:pt x="105" y="74"/>
                </a:lnTo>
                <a:lnTo>
                  <a:pt x="104" y="71"/>
                </a:lnTo>
                <a:lnTo>
                  <a:pt x="103" y="69"/>
                </a:lnTo>
                <a:lnTo>
                  <a:pt x="103" y="68"/>
                </a:lnTo>
                <a:lnTo>
                  <a:pt x="102" y="65"/>
                </a:lnTo>
                <a:lnTo>
                  <a:pt x="102" y="63"/>
                </a:lnTo>
                <a:lnTo>
                  <a:pt x="102" y="57"/>
                </a:lnTo>
                <a:lnTo>
                  <a:pt x="101" y="56"/>
                </a:lnTo>
                <a:lnTo>
                  <a:pt x="101" y="54"/>
                </a:lnTo>
                <a:lnTo>
                  <a:pt x="101" y="52"/>
                </a:lnTo>
                <a:lnTo>
                  <a:pt x="100" y="51"/>
                </a:lnTo>
                <a:lnTo>
                  <a:pt x="100" y="50"/>
                </a:lnTo>
                <a:lnTo>
                  <a:pt x="100" y="50"/>
                </a:lnTo>
                <a:lnTo>
                  <a:pt x="98" y="48"/>
                </a:lnTo>
                <a:lnTo>
                  <a:pt x="97" y="47"/>
                </a:lnTo>
                <a:lnTo>
                  <a:pt x="97" y="46"/>
                </a:lnTo>
                <a:lnTo>
                  <a:pt x="97" y="45"/>
                </a:lnTo>
                <a:lnTo>
                  <a:pt x="97" y="45"/>
                </a:lnTo>
                <a:lnTo>
                  <a:pt x="97" y="44"/>
                </a:lnTo>
                <a:lnTo>
                  <a:pt x="97" y="43"/>
                </a:lnTo>
                <a:lnTo>
                  <a:pt x="97" y="43"/>
                </a:lnTo>
                <a:lnTo>
                  <a:pt x="97" y="41"/>
                </a:lnTo>
                <a:lnTo>
                  <a:pt x="99" y="35"/>
                </a:lnTo>
                <a:lnTo>
                  <a:pt x="99" y="34"/>
                </a:lnTo>
                <a:lnTo>
                  <a:pt x="100" y="33"/>
                </a:lnTo>
                <a:lnTo>
                  <a:pt x="100" y="32"/>
                </a:lnTo>
                <a:lnTo>
                  <a:pt x="101" y="31"/>
                </a:lnTo>
                <a:lnTo>
                  <a:pt x="101" y="30"/>
                </a:lnTo>
                <a:lnTo>
                  <a:pt x="102" y="30"/>
                </a:lnTo>
                <a:lnTo>
                  <a:pt x="102" y="30"/>
                </a:lnTo>
                <a:lnTo>
                  <a:pt x="103" y="30"/>
                </a:lnTo>
                <a:lnTo>
                  <a:pt x="103" y="30"/>
                </a:lnTo>
                <a:lnTo>
                  <a:pt x="104" y="30"/>
                </a:lnTo>
                <a:lnTo>
                  <a:pt x="104" y="31"/>
                </a:lnTo>
                <a:lnTo>
                  <a:pt x="106" y="31"/>
                </a:lnTo>
                <a:lnTo>
                  <a:pt x="108" y="30"/>
                </a:lnTo>
                <a:lnTo>
                  <a:pt x="109" y="30"/>
                </a:lnTo>
                <a:lnTo>
                  <a:pt x="113" y="29"/>
                </a:lnTo>
                <a:lnTo>
                  <a:pt x="119" y="27"/>
                </a:lnTo>
                <a:lnTo>
                  <a:pt x="121" y="26"/>
                </a:lnTo>
                <a:lnTo>
                  <a:pt x="124" y="25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7" y="25"/>
                </a:lnTo>
                <a:lnTo>
                  <a:pt x="127" y="25"/>
                </a:lnTo>
                <a:lnTo>
                  <a:pt x="128" y="25"/>
                </a:lnTo>
                <a:lnTo>
                  <a:pt x="129" y="26"/>
                </a:lnTo>
                <a:lnTo>
                  <a:pt x="132" y="29"/>
                </a:lnTo>
                <a:lnTo>
                  <a:pt x="133" y="29"/>
                </a:lnTo>
                <a:lnTo>
                  <a:pt x="133" y="30"/>
                </a:lnTo>
                <a:lnTo>
                  <a:pt x="134" y="30"/>
                </a:lnTo>
                <a:lnTo>
                  <a:pt x="135" y="30"/>
                </a:lnTo>
                <a:lnTo>
                  <a:pt x="136" y="30"/>
                </a:lnTo>
                <a:lnTo>
                  <a:pt x="136" y="30"/>
                </a:lnTo>
                <a:lnTo>
                  <a:pt x="137" y="29"/>
                </a:lnTo>
                <a:lnTo>
                  <a:pt x="138" y="29"/>
                </a:lnTo>
                <a:lnTo>
                  <a:pt x="140" y="29"/>
                </a:lnTo>
                <a:lnTo>
                  <a:pt x="143" y="27"/>
                </a:lnTo>
                <a:lnTo>
                  <a:pt x="144" y="26"/>
                </a:lnTo>
                <a:lnTo>
                  <a:pt x="146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9" y="27"/>
                </a:lnTo>
                <a:lnTo>
                  <a:pt x="150" y="27"/>
                </a:lnTo>
                <a:lnTo>
                  <a:pt x="153" y="30"/>
                </a:lnTo>
                <a:lnTo>
                  <a:pt x="154" y="30"/>
                </a:lnTo>
                <a:lnTo>
                  <a:pt x="156" y="31"/>
                </a:lnTo>
                <a:lnTo>
                  <a:pt x="157" y="32"/>
                </a:lnTo>
                <a:lnTo>
                  <a:pt x="158" y="32"/>
                </a:lnTo>
                <a:lnTo>
                  <a:pt x="159" y="33"/>
                </a:lnTo>
                <a:lnTo>
                  <a:pt x="159" y="34"/>
                </a:lnTo>
                <a:lnTo>
                  <a:pt x="160" y="34"/>
                </a:lnTo>
                <a:lnTo>
                  <a:pt x="161" y="34"/>
                </a:lnTo>
                <a:lnTo>
                  <a:pt x="163" y="35"/>
                </a:lnTo>
                <a:lnTo>
                  <a:pt x="164" y="36"/>
                </a:lnTo>
                <a:lnTo>
                  <a:pt x="166" y="36"/>
                </a:lnTo>
                <a:lnTo>
                  <a:pt x="167" y="37"/>
                </a:lnTo>
                <a:lnTo>
                  <a:pt x="168" y="37"/>
                </a:lnTo>
                <a:lnTo>
                  <a:pt x="170" y="37"/>
                </a:lnTo>
                <a:lnTo>
                  <a:pt x="171" y="37"/>
                </a:lnTo>
                <a:lnTo>
                  <a:pt x="172" y="36"/>
                </a:lnTo>
                <a:lnTo>
                  <a:pt x="174" y="36"/>
                </a:lnTo>
                <a:lnTo>
                  <a:pt x="175" y="35"/>
                </a:lnTo>
                <a:lnTo>
                  <a:pt x="176" y="35"/>
                </a:lnTo>
                <a:lnTo>
                  <a:pt x="178" y="33"/>
                </a:lnTo>
                <a:lnTo>
                  <a:pt x="179" y="33"/>
                </a:lnTo>
                <a:lnTo>
                  <a:pt x="180" y="32"/>
                </a:lnTo>
                <a:lnTo>
                  <a:pt x="182" y="32"/>
                </a:lnTo>
                <a:lnTo>
                  <a:pt x="183" y="31"/>
                </a:lnTo>
                <a:lnTo>
                  <a:pt x="188" y="31"/>
                </a:lnTo>
                <a:lnTo>
                  <a:pt x="189" y="31"/>
                </a:lnTo>
                <a:lnTo>
                  <a:pt x="190" y="30"/>
                </a:lnTo>
                <a:lnTo>
                  <a:pt x="191" y="30"/>
                </a:lnTo>
                <a:lnTo>
                  <a:pt x="192" y="29"/>
                </a:lnTo>
                <a:lnTo>
                  <a:pt x="194" y="28"/>
                </a:lnTo>
                <a:lnTo>
                  <a:pt x="196" y="27"/>
                </a:lnTo>
                <a:lnTo>
                  <a:pt x="197" y="26"/>
                </a:lnTo>
                <a:lnTo>
                  <a:pt x="198" y="26"/>
                </a:lnTo>
                <a:lnTo>
                  <a:pt x="201" y="25"/>
                </a:lnTo>
                <a:lnTo>
                  <a:pt x="201" y="25"/>
                </a:lnTo>
                <a:lnTo>
                  <a:pt x="201" y="25"/>
                </a:lnTo>
                <a:lnTo>
                  <a:pt x="202" y="24"/>
                </a:lnTo>
                <a:lnTo>
                  <a:pt x="203" y="24"/>
                </a:lnTo>
                <a:lnTo>
                  <a:pt x="204" y="22"/>
                </a:lnTo>
                <a:lnTo>
                  <a:pt x="205" y="20"/>
                </a:lnTo>
                <a:lnTo>
                  <a:pt x="205" y="19"/>
                </a:lnTo>
                <a:lnTo>
                  <a:pt x="206" y="18"/>
                </a:lnTo>
                <a:lnTo>
                  <a:pt x="207" y="15"/>
                </a:lnTo>
                <a:lnTo>
                  <a:pt x="208" y="12"/>
                </a:lnTo>
                <a:lnTo>
                  <a:pt x="209" y="11"/>
                </a:lnTo>
                <a:lnTo>
                  <a:pt x="209" y="10"/>
                </a:lnTo>
                <a:lnTo>
                  <a:pt x="210" y="9"/>
                </a:lnTo>
                <a:lnTo>
                  <a:pt x="210" y="9"/>
                </a:lnTo>
                <a:lnTo>
                  <a:pt x="211" y="8"/>
                </a:lnTo>
                <a:lnTo>
                  <a:pt x="213" y="7"/>
                </a:lnTo>
                <a:lnTo>
                  <a:pt x="218" y="5"/>
                </a:lnTo>
                <a:lnTo>
                  <a:pt x="221" y="3"/>
                </a:lnTo>
                <a:lnTo>
                  <a:pt x="223" y="2"/>
                </a:lnTo>
                <a:lnTo>
                  <a:pt x="225" y="2"/>
                </a:lnTo>
                <a:lnTo>
                  <a:pt x="227" y="1"/>
                </a:lnTo>
                <a:lnTo>
                  <a:pt x="230" y="0"/>
                </a:lnTo>
                <a:lnTo>
                  <a:pt x="230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232">
            <a:extLst>
              <a:ext uri="{FF2B5EF4-FFF2-40B4-BE49-F238E27FC236}">
                <a16:creationId xmlns:a16="http://schemas.microsoft.com/office/drawing/2014/main" id="{6FE0AEEC-E348-8F95-623A-3B812730748B}"/>
              </a:ext>
            </a:extLst>
          </p:cNvPr>
          <p:cNvSpPr>
            <a:spLocks/>
          </p:cNvSpPr>
          <p:nvPr/>
        </p:nvSpPr>
        <p:spPr bwMode="auto">
          <a:xfrm>
            <a:off x="7482119" y="3704526"/>
            <a:ext cx="725483" cy="1000127"/>
          </a:xfrm>
          <a:custGeom>
            <a:avLst/>
            <a:gdLst>
              <a:gd name="T0" fmla="*/ 405 w 605"/>
              <a:gd name="T1" fmla="*/ 2 h 760"/>
              <a:gd name="T2" fmla="*/ 424 w 605"/>
              <a:gd name="T3" fmla="*/ 15 h 760"/>
              <a:gd name="T4" fmla="*/ 433 w 605"/>
              <a:gd name="T5" fmla="*/ 31 h 760"/>
              <a:gd name="T6" fmla="*/ 439 w 605"/>
              <a:gd name="T7" fmla="*/ 47 h 760"/>
              <a:gd name="T8" fmla="*/ 477 w 605"/>
              <a:gd name="T9" fmla="*/ 46 h 760"/>
              <a:gd name="T10" fmla="*/ 476 w 605"/>
              <a:gd name="T11" fmla="*/ 57 h 760"/>
              <a:gd name="T12" fmla="*/ 518 w 605"/>
              <a:gd name="T13" fmla="*/ 73 h 760"/>
              <a:gd name="T14" fmla="*/ 556 w 605"/>
              <a:gd name="T15" fmla="*/ 93 h 760"/>
              <a:gd name="T16" fmla="*/ 574 w 605"/>
              <a:gd name="T17" fmla="*/ 109 h 760"/>
              <a:gd name="T18" fmla="*/ 605 w 605"/>
              <a:gd name="T19" fmla="*/ 153 h 760"/>
              <a:gd name="T20" fmla="*/ 594 w 605"/>
              <a:gd name="T21" fmla="*/ 192 h 760"/>
              <a:gd name="T22" fmla="*/ 589 w 605"/>
              <a:gd name="T23" fmla="*/ 226 h 760"/>
              <a:gd name="T24" fmla="*/ 578 w 605"/>
              <a:gd name="T25" fmla="*/ 251 h 760"/>
              <a:gd name="T26" fmla="*/ 554 w 605"/>
              <a:gd name="T27" fmla="*/ 252 h 760"/>
              <a:gd name="T28" fmla="*/ 540 w 605"/>
              <a:gd name="T29" fmla="*/ 279 h 760"/>
              <a:gd name="T30" fmla="*/ 547 w 605"/>
              <a:gd name="T31" fmla="*/ 288 h 760"/>
              <a:gd name="T32" fmla="*/ 550 w 605"/>
              <a:gd name="T33" fmla="*/ 303 h 760"/>
              <a:gd name="T34" fmla="*/ 549 w 605"/>
              <a:gd name="T35" fmla="*/ 314 h 760"/>
              <a:gd name="T36" fmla="*/ 568 w 605"/>
              <a:gd name="T37" fmla="*/ 324 h 760"/>
              <a:gd name="T38" fmla="*/ 569 w 605"/>
              <a:gd name="T39" fmla="*/ 368 h 760"/>
              <a:gd name="T40" fmla="*/ 571 w 605"/>
              <a:gd name="T41" fmla="*/ 394 h 760"/>
              <a:gd name="T42" fmla="*/ 575 w 605"/>
              <a:gd name="T43" fmla="*/ 429 h 760"/>
              <a:gd name="T44" fmla="*/ 573 w 605"/>
              <a:gd name="T45" fmla="*/ 471 h 760"/>
              <a:gd name="T46" fmla="*/ 572 w 605"/>
              <a:gd name="T47" fmla="*/ 510 h 760"/>
              <a:gd name="T48" fmla="*/ 555 w 605"/>
              <a:gd name="T49" fmla="*/ 538 h 760"/>
              <a:gd name="T50" fmla="*/ 548 w 605"/>
              <a:gd name="T51" fmla="*/ 553 h 760"/>
              <a:gd name="T52" fmla="*/ 546 w 605"/>
              <a:gd name="T53" fmla="*/ 570 h 760"/>
              <a:gd name="T54" fmla="*/ 548 w 605"/>
              <a:gd name="T55" fmla="*/ 596 h 760"/>
              <a:gd name="T56" fmla="*/ 526 w 605"/>
              <a:gd name="T57" fmla="*/ 624 h 760"/>
              <a:gd name="T58" fmla="*/ 497 w 605"/>
              <a:gd name="T59" fmla="*/ 638 h 760"/>
              <a:gd name="T60" fmla="*/ 498 w 605"/>
              <a:gd name="T61" fmla="*/ 686 h 760"/>
              <a:gd name="T62" fmla="*/ 476 w 605"/>
              <a:gd name="T63" fmla="*/ 710 h 760"/>
              <a:gd name="T64" fmla="*/ 473 w 605"/>
              <a:gd name="T65" fmla="*/ 745 h 760"/>
              <a:gd name="T66" fmla="*/ 452 w 605"/>
              <a:gd name="T67" fmla="*/ 760 h 760"/>
              <a:gd name="T68" fmla="*/ 414 w 605"/>
              <a:gd name="T69" fmla="*/ 726 h 760"/>
              <a:gd name="T70" fmla="*/ 382 w 605"/>
              <a:gd name="T71" fmla="*/ 660 h 760"/>
              <a:gd name="T72" fmla="*/ 336 w 605"/>
              <a:gd name="T73" fmla="*/ 643 h 760"/>
              <a:gd name="T74" fmla="*/ 312 w 605"/>
              <a:gd name="T75" fmla="*/ 608 h 760"/>
              <a:gd name="T76" fmla="*/ 272 w 605"/>
              <a:gd name="T77" fmla="*/ 556 h 760"/>
              <a:gd name="T78" fmla="*/ 252 w 605"/>
              <a:gd name="T79" fmla="*/ 521 h 760"/>
              <a:gd name="T80" fmla="*/ 199 w 605"/>
              <a:gd name="T81" fmla="*/ 491 h 760"/>
              <a:gd name="T82" fmla="*/ 167 w 605"/>
              <a:gd name="T83" fmla="*/ 493 h 760"/>
              <a:gd name="T84" fmla="*/ 139 w 605"/>
              <a:gd name="T85" fmla="*/ 458 h 760"/>
              <a:gd name="T86" fmla="*/ 101 w 605"/>
              <a:gd name="T87" fmla="*/ 426 h 760"/>
              <a:gd name="T88" fmla="*/ 94 w 605"/>
              <a:gd name="T89" fmla="*/ 373 h 760"/>
              <a:gd name="T90" fmla="*/ 68 w 605"/>
              <a:gd name="T91" fmla="*/ 344 h 760"/>
              <a:gd name="T92" fmla="*/ 49 w 605"/>
              <a:gd name="T93" fmla="*/ 302 h 760"/>
              <a:gd name="T94" fmla="*/ 45 w 605"/>
              <a:gd name="T95" fmla="*/ 266 h 760"/>
              <a:gd name="T96" fmla="*/ 2 w 605"/>
              <a:gd name="T97" fmla="*/ 229 h 760"/>
              <a:gd name="T98" fmla="*/ 25 w 605"/>
              <a:gd name="T99" fmla="*/ 197 h 760"/>
              <a:gd name="T100" fmla="*/ 47 w 605"/>
              <a:gd name="T101" fmla="*/ 147 h 760"/>
              <a:gd name="T102" fmla="*/ 89 w 605"/>
              <a:gd name="T103" fmla="*/ 123 h 760"/>
              <a:gd name="T104" fmla="*/ 117 w 605"/>
              <a:gd name="T105" fmla="*/ 127 h 760"/>
              <a:gd name="T106" fmla="*/ 134 w 605"/>
              <a:gd name="T107" fmla="*/ 112 h 760"/>
              <a:gd name="T108" fmla="*/ 176 w 605"/>
              <a:gd name="T109" fmla="*/ 104 h 760"/>
              <a:gd name="T110" fmla="*/ 220 w 605"/>
              <a:gd name="T111" fmla="*/ 112 h 760"/>
              <a:gd name="T112" fmla="*/ 241 w 605"/>
              <a:gd name="T113" fmla="*/ 85 h 760"/>
              <a:gd name="T114" fmla="*/ 283 w 605"/>
              <a:gd name="T115" fmla="*/ 58 h 760"/>
              <a:gd name="T116" fmla="*/ 324 w 605"/>
              <a:gd name="T117" fmla="*/ 51 h 760"/>
              <a:gd name="T118" fmla="*/ 353 w 605"/>
              <a:gd name="T119" fmla="*/ 64 h 760"/>
              <a:gd name="T120" fmla="*/ 366 w 605"/>
              <a:gd name="T121" fmla="*/ 34 h 760"/>
              <a:gd name="T122" fmla="*/ 378 w 605"/>
              <a:gd name="T123" fmla="*/ 15 h 760"/>
              <a:gd name="T124" fmla="*/ 393 w 605"/>
              <a:gd name="T125" fmla="*/ 1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05" h="760">
                <a:moveTo>
                  <a:pt x="395" y="0"/>
                </a:moveTo>
                <a:lnTo>
                  <a:pt x="395" y="1"/>
                </a:lnTo>
                <a:lnTo>
                  <a:pt x="395" y="1"/>
                </a:lnTo>
                <a:lnTo>
                  <a:pt x="395" y="1"/>
                </a:lnTo>
                <a:lnTo>
                  <a:pt x="395" y="3"/>
                </a:lnTo>
                <a:lnTo>
                  <a:pt x="395" y="4"/>
                </a:lnTo>
                <a:lnTo>
                  <a:pt x="395" y="5"/>
                </a:lnTo>
                <a:lnTo>
                  <a:pt x="396" y="7"/>
                </a:lnTo>
                <a:lnTo>
                  <a:pt x="396" y="7"/>
                </a:lnTo>
                <a:lnTo>
                  <a:pt x="397" y="8"/>
                </a:lnTo>
                <a:lnTo>
                  <a:pt x="397" y="8"/>
                </a:lnTo>
                <a:lnTo>
                  <a:pt x="398" y="8"/>
                </a:lnTo>
                <a:lnTo>
                  <a:pt x="399" y="8"/>
                </a:lnTo>
                <a:lnTo>
                  <a:pt x="399" y="8"/>
                </a:lnTo>
                <a:lnTo>
                  <a:pt x="400" y="8"/>
                </a:lnTo>
                <a:lnTo>
                  <a:pt x="400" y="7"/>
                </a:lnTo>
                <a:lnTo>
                  <a:pt x="401" y="6"/>
                </a:lnTo>
                <a:lnTo>
                  <a:pt x="403" y="4"/>
                </a:lnTo>
                <a:lnTo>
                  <a:pt x="404" y="3"/>
                </a:lnTo>
                <a:lnTo>
                  <a:pt x="404" y="3"/>
                </a:lnTo>
                <a:lnTo>
                  <a:pt x="405" y="2"/>
                </a:lnTo>
                <a:lnTo>
                  <a:pt x="406" y="2"/>
                </a:lnTo>
                <a:lnTo>
                  <a:pt x="407" y="2"/>
                </a:lnTo>
                <a:lnTo>
                  <a:pt x="407" y="2"/>
                </a:lnTo>
                <a:lnTo>
                  <a:pt x="408" y="2"/>
                </a:lnTo>
                <a:lnTo>
                  <a:pt x="408" y="4"/>
                </a:lnTo>
                <a:lnTo>
                  <a:pt x="410" y="6"/>
                </a:lnTo>
                <a:lnTo>
                  <a:pt x="412" y="8"/>
                </a:lnTo>
                <a:lnTo>
                  <a:pt x="413" y="10"/>
                </a:lnTo>
                <a:lnTo>
                  <a:pt x="413" y="11"/>
                </a:lnTo>
                <a:lnTo>
                  <a:pt x="414" y="14"/>
                </a:lnTo>
                <a:lnTo>
                  <a:pt x="415" y="15"/>
                </a:lnTo>
                <a:lnTo>
                  <a:pt x="415" y="15"/>
                </a:lnTo>
                <a:lnTo>
                  <a:pt x="415" y="16"/>
                </a:lnTo>
                <a:lnTo>
                  <a:pt x="416" y="16"/>
                </a:lnTo>
                <a:lnTo>
                  <a:pt x="417" y="16"/>
                </a:lnTo>
                <a:lnTo>
                  <a:pt x="417" y="16"/>
                </a:lnTo>
                <a:lnTo>
                  <a:pt x="418" y="16"/>
                </a:lnTo>
                <a:lnTo>
                  <a:pt x="419" y="16"/>
                </a:lnTo>
                <a:lnTo>
                  <a:pt x="422" y="15"/>
                </a:lnTo>
                <a:lnTo>
                  <a:pt x="423" y="15"/>
                </a:lnTo>
                <a:lnTo>
                  <a:pt x="424" y="15"/>
                </a:lnTo>
                <a:lnTo>
                  <a:pt x="426" y="14"/>
                </a:lnTo>
                <a:lnTo>
                  <a:pt x="427" y="13"/>
                </a:lnTo>
                <a:lnTo>
                  <a:pt x="428" y="12"/>
                </a:lnTo>
                <a:lnTo>
                  <a:pt x="429" y="11"/>
                </a:lnTo>
                <a:lnTo>
                  <a:pt x="430" y="10"/>
                </a:lnTo>
                <a:lnTo>
                  <a:pt x="430" y="11"/>
                </a:lnTo>
                <a:lnTo>
                  <a:pt x="430" y="12"/>
                </a:lnTo>
                <a:lnTo>
                  <a:pt x="432" y="14"/>
                </a:lnTo>
                <a:lnTo>
                  <a:pt x="433" y="15"/>
                </a:lnTo>
                <a:lnTo>
                  <a:pt x="434" y="17"/>
                </a:lnTo>
                <a:lnTo>
                  <a:pt x="435" y="19"/>
                </a:lnTo>
                <a:lnTo>
                  <a:pt x="435" y="20"/>
                </a:lnTo>
                <a:lnTo>
                  <a:pt x="436" y="21"/>
                </a:lnTo>
                <a:lnTo>
                  <a:pt x="436" y="22"/>
                </a:lnTo>
                <a:lnTo>
                  <a:pt x="436" y="24"/>
                </a:lnTo>
                <a:lnTo>
                  <a:pt x="436" y="25"/>
                </a:lnTo>
                <a:lnTo>
                  <a:pt x="436" y="25"/>
                </a:lnTo>
                <a:lnTo>
                  <a:pt x="436" y="26"/>
                </a:lnTo>
                <a:lnTo>
                  <a:pt x="435" y="27"/>
                </a:lnTo>
                <a:lnTo>
                  <a:pt x="435" y="28"/>
                </a:lnTo>
                <a:lnTo>
                  <a:pt x="433" y="31"/>
                </a:lnTo>
                <a:lnTo>
                  <a:pt x="431" y="33"/>
                </a:lnTo>
                <a:lnTo>
                  <a:pt x="430" y="34"/>
                </a:lnTo>
                <a:lnTo>
                  <a:pt x="429" y="38"/>
                </a:lnTo>
                <a:lnTo>
                  <a:pt x="428" y="39"/>
                </a:lnTo>
                <a:lnTo>
                  <a:pt x="428" y="40"/>
                </a:lnTo>
                <a:lnTo>
                  <a:pt x="427" y="41"/>
                </a:lnTo>
                <a:lnTo>
                  <a:pt x="427" y="42"/>
                </a:lnTo>
                <a:lnTo>
                  <a:pt x="427" y="43"/>
                </a:lnTo>
                <a:lnTo>
                  <a:pt x="427" y="43"/>
                </a:lnTo>
                <a:lnTo>
                  <a:pt x="427" y="44"/>
                </a:lnTo>
                <a:lnTo>
                  <a:pt x="428" y="45"/>
                </a:lnTo>
                <a:lnTo>
                  <a:pt x="428" y="45"/>
                </a:lnTo>
                <a:lnTo>
                  <a:pt x="429" y="45"/>
                </a:lnTo>
                <a:lnTo>
                  <a:pt x="429" y="46"/>
                </a:lnTo>
                <a:lnTo>
                  <a:pt x="430" y="46"/>
                </a:lnTo>
                <a:lnTo>
                  <a:pt x="431" y="46"/>
                </a:lnTo>
                <a:lnTo>
                  <a:pt x="435" y="47"/>
                </a:lnTo>
                <a:lnTo>
                  <a:pt x="436" y="47"/>
                </a:lnTo>
                <a:lnTo>
                  <a:pt x="437" y="48"/>
                </a:lnTo>
                <a:lnTo>
                  <a:pt x="438" y="47"/>
                </a:lnTo>
                <a:lnTo>
                  <a:pt x="439" y="47"/>
                </a:lnTo>
                <a:lnTo>
                  <a:pt x="440" y="47"/>
                </a:lnTo>
                <a:lnTo>
                  <a:pt x="442" y="46"/>
                </a:lnTo>
                <a:lnTo>
                  <a:pt x="445" y="45"/>
                </a:lnTo>
                <a:lnTo>
                  <a:pt x="447" y="44"/>
                </a:lnTo>
                <a:lnTo>
                  <a:pt x="448" y="44"/>
                </a:lnTo>
                <a:lnTo>
                  <a:pt x="449" y="44"/>
                </a:lnTo>
                <a:lnTo>
                  <a:pt x="452" y="44"/>
                </a:lnTo>
                <a:lnTo>
                  <a:pt x="454" y="44"/>
                </a:lnTo>
                <a:lnTo>
                  <a:pt x="455" y="44"/>
                </a:lnTo>
                <a:lnTo>
                  <a:pt x="458" y="44"/>
                </a:lnTo>
                <a:lnTo>
                  <a:pt x="461" y="45"/>
                </a:lnTo>
                <a:lnTo>
                  <a:pt x="463" y="45"/>
                </a:lnTo>
                <a:lnTo>
                  <a:pt x="464" y="45"/>
                </a:lnTo>
                <a:lnTo>
                  <a:pt x="465" y="45"/>
                </a:lnTo>
                <a:lnTo>
                  <a:pt x="469" y="44"/>
                </a:lnTo>
                <a:lnTo>
                  <a:pt x="471" y="44"/>
                </a:lnTo>
                <a:lnTo>
                  <a:pt x="472" y="44"/>
                </a:lnTo>
                <a:lnTo>
                  <a:pt x="473" y="45"/>
                </a:lnTo>
                <a:lnTo>
                  <a:pt x="474" y="45"/>
                </a:lnTo>
                <a:lnTo>
                  <a:pt x="475" y="45"/>
                </a:lnTo>
                <a:lnTo>
                  <a:pt x="477" y="46"/>
                </a:lnTo>
                <a:lnTo>
                  <a:pt x="478" y="47"/>
                </a:lnTo>
                <a:lnTo>
                  <a:pt x="479" y="47"/>
                </a:lnTo>
                <a:lnTo>
                  <a:pt x="479" y="48"/>
                </a:lnTo>
                <a:lnTo>
                  <a:pt x="479" y="48"/>
                </a:lnTo>
                <a:lnTo>
                  <a:pt x="479" y="48"/>
                </a:lnTo>
                <a:lnTo>
                  <a:pt x="479" y="49"/>
                </a:lnTo>
                <a:lnTo>
                  <a:pt x="479" y="49"/>
                </a:lnTo>
                <a:lnTo>
                  <a:pt x="476" y="50"/>
                </a:lnTo>
                <a:lnTo>
                  <a:pt x="475" y="51"/>
                </a:lnTo>
                <a:lnTo>
                  <a:pt x="474" y="51"/>
                </a:lnTo>
                <a:lnTo>
                  <a:pt x="474" y="52"/>
                </a:lnTo>
                <a:lnTo>
                  <a:pt x="473" y="52"/>
                </a:lnTo>
                <a:lnTo>
                  <a:pt x="473" y="53"/>
                </a:lnTo>
                <a:lnTo>
                  <a:pt x="473" y="53"/>
                </a:lnTo>
                <a:lnTo>
                  <a:pt x="473" y="54"/>
                </a:lnTo>
                <a:lnTo>
                  <a:pt x="473" y="54"/>
                </a:lnTo>
                <a:lnTo>
                  <a:pt x="473" y="54"/>
                </a:lnTo>
                <a:lnTo>
                  <a:pt x="474" y="55"/>
                </a:lnTo>
                <a:lnTo>
                  <a:pt x="474" y="55"/>
                </a:lnTo>
                <a:lnTo>
                  <a:pt x="474" y="56"/>
                </a:lnTo>
                <a:lnTo>
                  <a:pt x="476" y="57"/>
                </a:lnTo>
                <a:lnTo>
                  <a:pt x="477" y="58"/>
                </a:lnTo>
                <a:lnTo>
                  <a:pt x="478" y="59"/>
                </a:lnTo>
                <a:lnTo>
                  <a:pt x="479" y="60"/>
                </a:lnTo>
                <a:lnTo>
                  <a:pt x="484" y="62"/>
                </a:lnTo>
                <a:lnTo>
                  <a:pt x="487" y="64"/>
                </a:lnTo>
                <a:lnTo>
                  <a:pt x="489" y="65"/>
                </a:lnTo>
                <a:lnTo>
                  <a:pt x="494" y="69"/>
                </a:lnTo>
                <a:lnTo>
                  <a:pt x="496" y="70"/>
                </a:lnTo>
                <a:lnTo>
                  <a:pt x="497" y="71"/>
                </a:lnTo>
                <a:lnTo>
                  <a:pt x="499" y="72"/>
                </a:lnTo>
                <a:lnTo>
                  <a:pt x="500" y="72"/>
                </a:lnTo>
                <a:lnTo>
                  <a:pt x="502" y="73"/>
                </a:lnTo>
                <a:lnTo>
                  <a:pt x="503" y="73"/>
                </a:lnTo>
                <a:lnTo>
                  <a:pt x="505" y="74"/>
                </a:lnTo>
                <a:lnTo>
                  <a:pt x="507" y="74"/>
                </a:lnTo>
                <a:lnTo>
                  <a:pt x="509" y="74"/>
                </a:lnTo>
                <a:lnTo>
                  <a:pt x="511" y="74"/>
                </a:lnTo>
                <a:lnTo>
                  <a:pt x="513" y="74"/>
                </a:lnTo>
                <a:lnTo>
                  <a:pt x="514" y="74"/>
                </a:lnTo>
                <a:lnTo>
                  <a:pt x="516" y="74"/>
                </a:lnTo>
                <a:lnTo>
                  <a:pt x="518" y="73"/>
                </a:lnTo>
                <a:lnTo>
                  <a:pt x="519" y="73"/>
                </a:lnTo>
                <a:lnTo>
                  <a:pt x="524" y="72"/>
                </a:lnTo>
                <a:lnTo>
                  <a:pt x="526" y="72"/>
                </a:lnTo>
                <a:lnTo>
                  <a:pt x="527" y="71"/>
                </a:lnTo>
                <a:lnTo>
                  <a:pt x="529" y="71"/>
                </a:lnTo>
                <a:lnTo>
                  <a:pt x="530" y="72"/>
                </a:lnTo>
                <a:lnTo>
                  <a:pt x="532" y="72"/>
                </a:lnTo>
                <a:lnTo>
                  <a:pt x="533" y="72"/>
                </a:lnTo>
                <a:lnTo>
                  <a:pt x="534" y="73"/>
                </a:lnTo>
                <a:lnTo>
                  <a:pt x="535" y="74"/>
                </a:lnTo>
                <a:lnTo>
                  <a:pt x="536" y="74"/>
                </a:lnTo>
                <a:lnTo>
                  <a:pt x="537" y="75"/>
                </a:lnTo>
                <a:lnTo>
                  <a:pt x="538" y="77"/>
                </a:lnTo>
                <a:lnTo>
                  <a:pt x="542" y="81"/>
                </a:lnTo>
                <a:lnTo>
                  <a:pt x="544" y="83"/>
                </a:lnTo>
                <a:lnTo>
                  <a:pt x="545" y="84"/>
                </a:lnTo>
                <a:lnTo>
                  <a:pt x="548" y="87"/>
                </a:lnTo>
                <a:lnTo>
                  <a:pt x="552" y="91"/>
                </a:lnTo>
                <a:lnTo>
                  <a:pt x="553" y="92"/>
                </a:lnTo>
                <a:lnTo>
                  <a:pt x="554" y="92"/>
                </a:lnTo>
                <a:lnTo>
                  <a:pt x="556" y="93"/>
                </a:lnTo>
                <a:lnTo>
                  <a:pt x="557" y="93"/>
                </a:lnTo>
                <a:lnTo>
                  <a:pt x="562" y="94"/>
                </a:lnTo>
                <a:lnTo>
                  <a:pt x="563" y="94"/>
                </a:lnTo>
                <a:lnTo>
                  <a:pt x="564" y="95"/>
                </a:lnTo>
                <a:lnTo>
                  <a:pt x="566" y="95"/>
                </a:lnTo>
                <a:lnTo>
                  <a:pt x="567" y="96"/>
                </a:lnTo>
                <a:lnTo>
                  <a:pt x="568" y="97"/>
                </a:lnTo>
                <a:lnTo>
                  <a:pt x="569" y="97"/>
                </a:lnTo>
                <a:lnTo>
                  <a:pt x="570" y="98"/>
                </a:lnTo>
                <a:lnTo>
                  <a:pt x="570" y="99"/>
                </a:lnTo>
                <a:lnTo>
                  <a:pt x="571" y="99"/>
                </a:lnTo>
                <a:lnTo>
                  <a:pt x="571" y="100"/>
                </a:lnTo>
                <a:lnTo>
                  <a:pt x="571" y="101"/>
                </a:lnTo>
                <a:lnTo>
                  <a:pt x="571" y="102"/>
                </a:lnTo>
                <a:lnTo>
                  <a:pt x="572" y="106"/>
                </a:lnTo>
                <a:lnTo>
                  <a:pt x="572" y="107"/>
                </a:lnTo>
                <a:lnTo>
                  <a:pt x="573" y="107"/>
                </a:lnTo>
                <a:lnTo>
                  <a:pt x="573" y="108"/>
                </a:lnTo>
                <a:lnTo>
                  <a:pt x="573" y="108"/>
                </a:lnTo>
                <a:lnTo>
                  <a:pt x="574" y="108"/>
                </a:lnTo>
                <a:lnTo>
                  <a:pt x="574" y="109"/>
                </a:lnTo>
                <a:lnTo>
                  <a:pt x="575" y="109"/>
                </a:lnTo>
                <a:lnTo>
                  <a:pt x="579" y="110"/>
                </a:lnTo>
                <a:lnTo>
                  <a:pt x="583" y="111"/>
                </a:lnTo>
                <a:lnTo>
                  <a:pt x="586" y="112"/>
                </a:lnTo>
                <a:lnTo>
                  <a:pt x="588" y="113"/>
                </a:lnTo>
                <a:lnTo>
                  <a:pt x="591" y="114"/>
                </a:lnTo>
                <a:lnTo>
                  <a:pt x="600" y="119"/>
                </a:lnTo>
                <a:lnTo>
                  <a:pt x="601" y="120"/>
                </a:lnTo>
                <a:lnTo>
                  <a:pt x="602" y="120"/>
                </a:lnTo>
                <a:lnTo>
                  <a:pt x="602" y="121"/>
                </a:lnTo>
                <a:lnTo>
                  <a:pt x="603" y="121"/>
                </a:lnTo>
                <a:lnTo>
                  <a:pt x="603" y="122"/>
                </a:lnTo>
                <a:lnTo>
                  <a:pt x="603" y="123"/>
                </a:lnTo>
                <a:lnTo>
                  <a:pt x="603" y="130"/>
                </a:lnTo>
                <a:lnTo>
                  <a:pt x="603" y="132"/>
                </a:lnTo>
                <a:lnTo>
                  <a:pt x="604" y="137"/>
                </a:lnTo>
                <a:lnTo>
                  <a:pt x="604" y="143"/>
                </a:lnTo>
                <a:lnTo>
                  <a:pt x="605" y="145"/>
                </a:lnTo>
                <a:lnTo>
                  <a:pt x="605" y="150"/>
                </a:lnTo>
                <a:lnTo>
                  <a:pt x="605" y="152"/>
                </a:lnTo>
                <a:lnTo>
                  <a:pt x="605" y="153"/>
                </a:lnTo>
                <a:lnTo>
                  <a:pt x="605" y="154"/>
                </a:lnTo>
                <a:lnTo>
                  <a:pt x="604" y="155"/>
                </a:lnTo>
                <a:lnTo>
                  <a:pt x="604" y="156"/>
                </a:lnTo>
                <a:lnTo>
                  <a:pt x="604" y="157"/>
                </a:lnTo>
                <a:lnTo>
                  <a:pt x="603" y="158"/>
                </a:lnTo>
                <a:lnTo>
                  <a:pt x="600" y="160"/>
                </a:lnTo>
                <a:lnTo>
                  <a:pt x="600" y="160"/>
                </a:lnTo>
                <a:lnTo>
                  <a:pt x="599" y="161"/>
                </a:lnTo>
                <a:lnTo>
                  <a:pt x="598" y="162"/>
                </a:lnTo>
                <a:lnTo>
                  <a:pt x="598" y="163"/>
                </a:lnTo>
                <a:lnTo>
                  <a:pt x="597" y="165"/>
                </a:lnTo>
                <a:lnTo>
                  <a:pt x="596" y="168"/>
                </a:lnTo>
                <a:lnTo>
                  <a:pt x="595" y="172"/>
                </a:lnTo>
                <a:lnTo>
                  <a:pt x="594" y="174"/>
                </a:lnTo>
                <a:lnTo>
                  <a:pt x="594" y="176"/>
                </a:lnTo>
                <a:lnTo>
                  <a:pt x="593" y="182"/>
                </a:lnTo>
                <a:lnTo>
                  <a:pt x="593" y="183"/>
                </a:lnTo>
                <a:lnTo>
                  <a:pt x="593" y="186"/>
                </a:lnTo>
                <a:lnTo>
                  <a:pt x="594" y="189"/>
                </a:lnTo>
                <a:lnTo>
                  <a:pt x="594" y="191"/>
                </a:lnTo>
                <a:lnTo>
                  <a:pt x="594" y="192"/>
                </a:lnTo>
                <a:lnTo>
                  <a:pt x="593" y="194"/>
                </a:lnTo>
                <a:lnTo>
                  <a:pt x="593" y="195"/>
                </a:lnTo>
                <a:lnTo>
                  <a:pt x="593" y="197"/>
                </a:lnTo>
                <a:lnTo>
                  <a:pt x="592" y="199"/>
                </a:lnTo>
                <a:lnTo>
                  <a:pt x="591" y="203"/>
                </a:lnTo>
                <a:lnTo>
                  <a:pt x="590" y="204"/>
                </a:lnTo>
                <a:lnTo>
                  <a:pt x="590" y="205"/>
                </a:lnTo>
                <a:lnTo>
                  <a:pt x="590" y="206"/>
                </a:lnTo>
                <a:lnTo>
                  <a:pt x="590" y="207"/>
                </a:lnTo>
                <a:lnTo>
                  <a:pt x="590" y="209"/>
                </a:lnTo>
                <a:lnTo>
                  <a:pt x="590" y="213"/>
                </a:lnTo>
                <a:lnTo>
                  <a:pt x="590" y="215"/>
                </a:lnTo>
                <a:lnTo>
                  <a:pt x="590" y="216"/>
                </a:lnTo>
                <a:lnTo>
                  <a:pt x="589" y="218"/>
                </a:lnTo>
                <a:lnTo>
                  <a:pt x="589" y="219"/>
                </a:lnTo>
                <a:lnTo>
                  <a:pt x="589" y="221"/>
                </a:lnTo>
                <a:lnTo>
                  <a:pt x="588" y="223"/>
                </a:lnTo>
                <a:lnTo>
                  <a:pt x="588" y="224"/>
                </a:lnTo>
                <a:lnTo>
                  <a:pt x="588" y="225"/>
                </a:lnTo>
                <a:lnTo>
                  <a:pt x="588" y="226"/>
                </a:lnTo>
                <a:lnTo>
                  <a:pt x="589" y="226"/>
                </a:lnTo>
                <a:lnTo>
                  <a:pt x="589" y="227"/>
                </a:lnTo>
                <a:lnTo>
                  <a:pt x="591" y="228"/>
                </a:lnTo>
                <a:lnTo>
                  <a:pt x="592" y="228"/>
                </a:lnTo>
                <a:lnTo>
                  <a:pt x="593" y="229"/>
                </a:lnTo>
                <a:lnTo>
                  <a:pt x="594" y="230"/>
                </a:lnTo>
                <a:lnTo>
                  <a:pt x="594" y="231"/>
                </a:lnTo>
                <a:lnTo>
                  <a:pt x="594" y="232"/>
                </a:lnTo>
                <a:lnTo>
                  <a:pt x="594" y="233"/>
                </a:lnTo>
                <a:lnTo>
                  <a:pt x="594" y="233"/>
                </a:lnTo>
                <a:lnTo>
                  <a:pt x="594" y="234"/>
                </a:lnTo>
                <a:lnTo>
                  <a:pt x="593" y="235"/>
                </a:lnTo>
                <a:lnTo>
                  <a:pt x="593" y="236"/>
                </a:lnTo>
                <a:lnTo>
                  <a:pt x="592" y="236"/>
                </a:lnTo>
                <a:lnTo>
                  <a:pt x="590" y="238"/>
                </a:lnTo>
                <a:lnTo>
                  <a:pt x="586" y="241"/>
                </a:lnTo>
                <a:lnTo>
                  <a:pt x="585" y="243"/>
                </a:lnTo>
                <a:lnTo>
                  <a:pt x="583" y="244"/>
                </a:lnTo>
                <a:lnTo>
                  <a:pt x="582" y="245"/>
                </a:lnTo>
                <a:lnTo>
                  <a:pt x="580" y="249"/>
                </a:lnTo>
                <a:lnTo>
                  <a:pt x="579" y="250"/>
                </a:lnTo>
                <a:lnTo>
                  <a:pt x="578" y="251"/>
                </a:lnTo>
                <a:lnTo>
                  <a:pt x="577" y="251"/>
                </a:lnTo>
                <a:lnTo>
                  <a:pt x="577" y="252"/>
                </a:lnTo>
                <a:lnTo>
                  <a:pt x="576" y="252"/>
                </a:lnTo>
                <a:lnTo>
                  <a:pt x="575" y="252"/>
                </a:lnTo>
                <a:lnTo>
                  <a:pt x="574" y="252"/>
                </a:lnTo>
                <a:lnTo>
                  <a:pt x="574" y="252"/>
                </a:lnTo>
                <a:lnTo>
                  <a:pt x="573" y="252"/>
                </a:lnTo>
                <a:lnTo>
                  <a:pt x="572" y="252"/>
                </a:lnTo>
                <a:lnTo>
                  <a:pt x="571" y="251"/>
                </a:lnTo>
                <a:lnTo>
                  <a:pt x="567" y="249"/>
                </a:lnTo>
                <a:lnTo>
                  <a:pt x="566" y="249"/>
                </a:lnTo>
                <a:lnTo>
                  <a:pt x="566" y="248"/>
                </a:lnTo>
                <a:lnTo>
                  <a:pt x="565" y="248"/>
                </a:lnTo>
                <a:lnTo>
                  <a:pt x="564" y="248"/>
                </a:lnTo>
                <a:lnTo>
                  <a:pt x="562" y="248"/>
                </a:lnTo>
                <a:lnTo>
                  <a:pt x="561" y="249"/>
                </a:lnTo>
                <a:lnTo>
                  <a:pt x="560" y="249"/>
                </a:lnTo>
                <a:lnTo>
                  <a:pt x="559" y="250"/>
                </a:lnTo>
                <a:lnTo>
                  <a:pt x="557" y="251"/>
                </a:lnTo>
                <a:lnTo>
                  <a:pt x="555" y="251"/>
                </a:lnTo>
                <a:lnTo>
                  <a:pt x="554" y="252"/>
                </a:lnTo>
                <a:lnTo>
                  <a:pt x="552" y="254"/>
                </a:lnTo>
                <a:lnTo>
                  <a:pt x="551" y="254"/>
                </a:lnTo>
                <a:lnTo>
                  <a:pt x="550" y="256"/>
                </a:lnTo>
                <a:lnTo>
                  <a:pt x="549" y="257"/>
                </a:lnTo>
                <a:lnTo>
                  <a:pt x="547" y="258"/>
                </a:lnTo>
                <a:lnTo>
                  <a:pt x="546" y="259"/>
                </a:lnTo>
                <a:lnTo>
                  <a:pt x="545" y="261"/>
                </a:lnTo>
                <a:lnTo>
                  <a:pt x="541" y="266"/>
                </a:lnTo>
                <a:lnTo>
                  <a:pt x="540" y="268"/>
                </a:lnTo>
                <a:lnTo>
                  <a:pt x="539" y="269"/>
                </a:lnTo>
                <a:lnTo>
                  <a:pt x="539" y="270"/>
                </a:lnTo>
                <a:lnTo>
                  <a:pt x="538" y="271"/>
                </a:lnTo>
                <a:lnTo>
                  <a:pt x="538" y="273"/>
                </a:lnTo>
                <a:lnTo>
                  <a:pt x="538" y="274"/>
                </a:lnTo>
                <a:lnTo>
                  <a:pt x="538" y="275"/>
                </a:lnTo>
                <a:lnTo>
                  <a:pt x="538" y="276"/>
                </a:lnTo>
                <a:lnTo>
                  <a:pt x="538" y="277"/>
                </a:lnTo>
                <a:lnTo>
                  <a:pt x="539" y="278"/>
                </a:lnTo>
                <a:lnTo>
                  <a:pt x="539" y="278"/>
                </a:lnTo>
                <a:lnTo>
                  <a:pt x="540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79"/>
                </a:lnTo>
                <a:lnTo>
                  <a:pt x="543" y="279"/>
                </a:lnTo>
                <a:lnTo>
                  <a:pt x="545" y="279"/>
                </a:lnTo>
                <a:lnTo>
                  <a:pt x="547" y="279"/>
                </a:lnTo>
                <a:lnTo>
                  <a:pt x="549" y="279"/>
                </a:lnTo>
                <a:lnTo>
                  <a:pt x="550" y="279"/>
                </a:lnTo>
                <a:lnTo>
                  <a:pt x="552" y="279"/>
                </a:lnTo>
                <a:lnTo>
                  <a:pt x="553" y="279"/>
                </a:lnTo>
                <a:lnTo>
                  <a:pt x="554" y="280"/>
                </a:lnTo>
                <a:lnTo>
                  <a:pt x="554" y="280"/>
                </a:lnTo>
                <a:lnTo>
                  <a:pt x="555" y="281"/>
                </a:lnTo>
                <a:lnTo>
                  <a:pt x="555" y="281"/>
                </a:lnTo>
                <a:lnTo>
                  <a:pt x="555" y="282"/>
                </a:lnTo>
                <a:lnTo>
                  <a:pt x="556" y="282"/>
                </a:lnTo>
                <a:lnTo>
                  <a:pt x="555" y="283"/>
                </a:lnTo>
                <a:lnTo>
                  <a:pt x="555" y="283"/>
                </a:lnTo>
                <a:lnTo>
                  <a:pt x="554" y="284"/>
                </a:lnTo>
                <a:lnTo>
                  <a:pt x="554" y="284"/>
                </a:lnTo>
                <a:lnTo>
                  <a:pt x="552" y="285"/>
                </a:lnTo>
                <a:lnTo>
                  <a:pt x="547" y="288"/>
                </a:lnTo>
                <a:lnTo>
                  <a:pt x="546" y="288"/>
                </a:lnTo>
                <a:lnTo>
                  <a:pt x="546" y="288"/>
                </a:lnTo>
                <a:lnTo>
                  <a:pt x="546" y="289"/>
                </a:lnTo>
                <a:lnTo>
                  <a:pt x="546" y="289"/>
                </a:lnTo>
                <a:lnTo>
                  <a:pt x="546" y="290"/>
                </a:lnTo>
                <a:lnTo>
                  <a:pt x="546" y="291"/>
                </a:lnTo>
                <a:lnTo>
                  <a:pt x="546" y="292"/>
                </a:lnTo>
                <a:lnTo>
                  <a:pt x="546" y="292"/>
                </a:lnTo>
                <a:lnTo>
                  <a:pt x="547" y="293"/>
                </a:lnTo>
                <a:lnTo>
                  <a:pt x="547" y="294"/>
                </a:lnTo>
                <a:lnTo>
                  <a:pt x="549" y="296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1" y="300"/>
                </a:lnTo>
                <a:lnTo>
                  <a:pt x="552" y="301"/>
                </a:lnTo>
                <a:lnTo>
                  <a:pt x="552" y="301"/>
                </a:lnTo>
                <a:lnTo>
                  <a:pt x="551" y="302"/>
                </a:lnTo>
                <a:lnTo>
                  <a:pt x="551" y="302"/>
                </a:lnTo>
                <a:lnTo>
                  <a:pt x="551" y="303"/>
                </a:lnTo>
                <a:lnTo>
                  <a:pt x="550" y="303"/>
                </a:lnTo>
                <a:lnTo>
                  <a:pt x="549" y="304"/>
                </a:lnTo>
                <a:lnTo>
                  <a:pt x="548" y="304"/>
                </a:lnTo>
                <a:lnTo>
                  <a:pt x="547" y="304"/>
                </a:lnTo>
                <a:lnTo>
                  <a:pt x="545" y="304"/>
                </a:lnTo>
                <a:lnTo>
                  <a:pt x="544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6"/>
                </a:lnTo>
                <a:lnTo>
                  <a:pt x="544" y="306"/>
                </a:lnTo>
                <a:lnTo>
                  <a:pt x="545" y="307"/>
                </a:lnTo>
                <a:lnTo>
                  <a:pt x="547" y="308"/>
                </a:lnTo>
                <a:lnTo>
                  <a:pt x="548" y="309"/>
                </a:lnTo>
                <a:lnTo>
                  <a:pt x="549" y="310"/>
                </a:lnTo>
                <a:lnTo>
                  <a:pt x="549" y="310"/>
                </a:lnTo>
                <a:lnTo>
                  <a:pt x="550" y="311"/>
                </a:lnTo>
                <a:lnTo>
                  <a:pt x="550" y="312"/>
                </a:lnTo>
                <a:lnTo>
                  <a:pt x="550" y="313"/>
                </a:lnTo>
                <a:lnTo>
                  <a:pt x="549" y="314"/>
                </a:lnTo>
                <a:lnTo>
                  <a:pt x="549" y="314"/>
                </a:lnTo>
                <a:lnTo>
                  <a:pt x="549" y="315"/>
                </a:lnTo>
                <a:lnTo>
                  <a:pt x="549" y="315"/>
                </a:lnTo>
                <a:lnTo>
                  <a:pt x="550" y="315"/>
                </a:lnTo>
                <a:lnTo>
                  <a:pt x="550" y="316"/>
                </a:lnTo>
                <a:lnTo>
                  <a:pt x="551" y="316"/>
                </a:lnTo>
                <a:lnTo>
                  <a:pt x="551" y="316"/>
                </a:lnTo>
                <a:lnTo>
                  <a:pt x="552" y="316"/>
                </a:lnTo>
                <a:lnTo>
                  <a:pt x="553" y="316"/>
                </a:lnTo>
                <a:lnTo>
                  <a:pt x="556" y="316"/>
                </a:lnTo>
                <a:lnTo>
                  <a:pt x="558" y="316"/>
                </a:lnTo>
                <a:lnTo>
                  <a:pt x="559" y="317"/>
                </a:lnTo>
                <a:lnTo>
                  <a:pt x="561" y="317"/>
                </a:lnTo>
                <a:lnTo>
                  <a:pt x="562" y="318"/>
                </a:lnTo>
                <a:lnTo>
                  <a:pt x="564" y="318"/>
                </a:lnTo>
                <a:lnTo>
                  <a:pt x="565" y="319"/>
                </a:lnTo>
                <a:lnTo>
                  <a:pt x="566" y="320"/>
                </a:lnTo>
                <a:lnTo>
                  <a:pt x="566" y="320"/>
                </a:lnTo>
                <a:lnTo>
                  <a:pt x="567" y="321"/>
                </a:lnTo>
                <a:lnTo>
                  <a:pt x="567" y="322"/>
                </a:lnTo>
                <a:lnTo>
                  <a:pt x="568" y="322"/>
                </a:lnTo>
                <a:lnTo>
                  <a:pt x="568" y="324"/>
                </a:lnTo>
                <a:lnTo>
                  <a:pt x="568" y="326"/>
                </a:lnTo>
                <a:lnTo>
                  <a:pt x="568" y="329"/>
                </a:lnTo>
                <a:lnTo>
                  <a:pt x="568" y="331"/>
                </a:lnTo>
                <a:lnTo>
                  <a:pt x="568" y="334"/>
                </a:lnTo>
                <a:lnTo>
                  <a:pt x="568" y="335"/>
                </a:lnTo>
                <a:lnTo>
                  <a:pt x="567" y="337"/>
                </a:lnTo>
                <a:lnTo>
                  <a:pt x="566" y="343"/>
                </a:lnTo>
                <a:lnTo>
                  <a:pt x="566" y="345"/>
                </a:lnTo>
                <a:lnTo>
                  <a:pt x="565" y="347"/>
                </a:lnTo>
                <a:lnTo>
                  <a:pt x="565" y="352"/>
                </a:lnTo>
                <a:lnTo>
                  <a:pt x="565" y="356"/>
                </a:lnTo>
                <a:lnTo>
                  <a:pt x="565" y="357"/>
                </a:lnTo>
                <a:lnTo>
                  <a:pt x="565" y="363"/>
                </a:lnTo>
                <a:lnTo>
                  <a:pt x="565" y="364"/>
                </a:lnTo>
                <a:lnTo>
                  <a:pt x="565" y="365"/>
                </a:lnTo>
                <a:lnTo>
                  <a:pt x="565" y="365"/>
                </a:lnTo>
                <a:lnTo>
                  <a:pt x="565" y="366"/>
                </a:lnTo>
                <a:lnTo>
                  <a:pt x="566" y="366"/>
                </a:lnTo>
                <a:lnTo>
                  <a:pt x="566" y="367"/>
                </a:lnTo>
                <a:lnTo>
                  <a:pt x="568" y="368"/>
                </a:lnTo>
                <a:lnTo>
                  <a:pt x="569" y="368"/>
                </a:lnTo>
                <a:lnTo>
                  <a:pt x="570" y="369"/>
                </a:lnTo>
                <a:lnTo>
                  <a:pt x="571" y="370"/>
                </a:lnTo>
                <a:lnTo>
                  <a:pt x="572" y="371"/>
                </a:lnTo>
                <a:lnTo>
                  <a:pt x="573" y="372"/>
                </a:lnTo>
                <a:lnTo>
                  <a:pt x="573" y="373"/>
                </a:lnTo>
                <a:lnTo>
                  <a:pt x="574" y="375"/>
                </a:lnTo>
                <a:lnTo>
                  <a:pt x="574" y="377"/>
                </a:lnTo>
                <a:lnTo>
                  <a:pt x="575" y="379"/>
                </a:lnTo>
                <a:lnTo>
                  <a:pt x="575" y="380"/>
                </a:lnTo>
                <a:lnTo>
                  <a:pt x="575" y="382"/>
                </a:lnTo>
                <a:lnTo>
                  <a:pt x="575" y="384"/>
                </a:lnTo>
                <a:lnTo>
                  <a:pt x="575" y="386"/>
                </a:lnTo>
                <a:lnTo>
                  <a:pt x="575" y="388"/>
                </a:lnTo>
                <a:lnTo>
                  <a:pt x="575" y="390"/>
                </a:lnTo>
                <a:lnTo>
                  <a:pt x="574" y="390"/>
                </a:lnTo>
                <a:lnTo>
                  <a:pt x="574" y="390"/>
                </a:lnTo>
                <a:lnTo>
                  <a:pt x="573" y="390"/>
                </a:lnTo>
                <a:lnTo>
                  <a:pt x="573" y="391"/>
                </a:lnTo>
                <a:lnTo>
                  <a:pt x="572" y="392"/>
                </a:lnTo>
                <a:lnTo>
                  <a:pt x="572" y="393"/>
                </a:lnTo>
                <a:lnTo>
                  <a:pt x="571" y="394"/>
                </a:lnTo>
                <a:lnTo>
                  <a:pt x="571" y="395"/>
                </a:lnTo>
                <a:lnTo>
                  <a:pt x="569" y="401"/>
                </a:lnTo>
                <a:lnTo>
                  <a:pt x="569" y="403"/>
                </a:lnTo>
                <a:lnTo>
                  <a:pt x="569" y="403"/>
                </a:lnTo>
                <a:lnTo>
                  <a:pt x="569" y="404"/>
                </a:lnTo>
                <a:lnTo>
                  <a:pt x="569" y="405"/>
                </a:lnTo>
                <a:lnTo>
                  <a:pt x="569" y="405"/>
                </a:lnTo>
                <a:lnTo>
                  <a:pt x="569" y="406"/>
                </a:lnTo>
                <a:lnTo>
                  <a:pt x="569" y="407"/>
                </a:lnTo>
                <a:lnTo>
                  <a:pt x="570" y="408"/>
                </a:lnTo>
                <a:lnTo>
                  <a:pt x="572" y="410"/>
                </a:lnTo>
                <a:lnTo>
                  <a:pt x="572" y="410"/>
                </a:lnTo>
                <a:lnTo>
                  <a:pt x="572" y="411"/>
                </a:lnTo>
                <a:lnTo>
                  <a:pt x="573" y="412"/>
                </a:lnTo>
                <a:lnTo>
                  <a:pt x="573" y="414"/>
                </a:lnTo>
                <a:lnTo>
                  <a:pt x="573" y="416"/>
                </a:lnTo>
                <a:lnTo>
                  <a:pt x="574" y="417"/>
                </a:lnTo>
                <a:lnTo>
                  <a:pt x="574" y="423"/>
                </a:lnTo>
                <a:lnTo>
                  <a:pt x="574" y="425"/>
                </a:lnTo>
                <a:lnTo>
                  <a:pt x="575" y="428"/>
                </a:lnTo>
                <a:lnTo>
                  <a:pt x="575" y="429"/>
                </a:lnTo>
                <a:lnTo>
                  <a:pt x="576" y="431"/>
                </a:lnTo>
                <a:lnTo>
                  <a:pt x="577" y="434"/>
                </a:lnTo>
                <a:lnTo>
                  <a:pt x="578" y="437"/>
                </a:lnTo>
                <a:lnTo>
                  <a:pt x="579" y="438"/>
                </a:lnTo>
                <a:lnTo>
                  <a:pt x="579" y="440"/>
                </a:lnTo>
                <a:lnTo>
                  <a:pt x="580" y="441"/>
                </a:lnTo>
                <a:lnTo>
                  <a:pt x="580" y="441"/>
                </a:lnTo>
                <a:lnTo>
                  <a:pt x="580" y="442"/>
                </a:lnTo>
                <a:lnTo>
                  <a:pt x="579" y="443"/>
                </a:lnTo>
                <a:lnTo>
                  <a:pt x="576" y="448"/>
                </a:lnTo>
                <a:lnTo>
                  <a:pt x="575" y="449"/>
                </a:lnTo>
                <a:lnTo>
                  <a:pt x="574" y="451"/>
                </a:lnTo>
                <a:lnTo>
                  <a:pt x="573" y="453"/>
                </a:lnTo>
                <a:lnTo>
                  <a:pt x="573" y="454"/>
                </a:lnTo>
                <a:lnTo>
                  <a:pt x="573" y="456"/>
                </a:lnTo>
                <a:lnTo>
                  <a:pt x="572" y="460"/>
                </a:lnTo>
                <a:lnTo>
                  <a:pt x="572" y="462"/>
                </a:lnTo>
                <a:lnTo>
                  <a:pt x="572" y="464"/>
                </a:lnTo>
                <a:lnTo>
                  <a:pt x="572" y="466"/>
                </a:lnTo>
                <a:lnTo>
                  <a:pt x="573" y="469"/>
                </a:lnTo>
                <a:lnTo>
                  <a:pt x="573" y="471"/>
                </a:lnTo>
                <a:lnTo>
                  <a:pt x="574" y="473"/>
                </a:lnTo>
                <a:lnTo>
                  <a:pt x="576" y="477"/>
                </a:lnTo>
                <a:lnTo>
                  <a:pt x="577" y="479"/>
                </a:lnTo>
                <a:lnTo>
                  <a:pt x="578" y="480"/>
                </a:lnTo>
                <a:lnTo>
                  <a:pt x="580" y="483"/>
                </a:lnTo>
                <a:lnTo>
                  <a:pt x="581" y="483"/>
                </a:lnTo>
                <a:lnTo>
                  <a:pt x="581" y="484"/>
                </a:lnTo>
                <a:lnTo>
                  <a:pt x="582" y="485"/>
                </a:lnTo>
                <a:lnTo>
                  <a:pt x="582" y="487"/>
                </a:lnTo>
                <a:lnTo>
                  <a:pt x="582" y="488"/>
                </a:lnTo>
                <a:lnTo>
                  <a:pt x="581" y="489"/>
                </a:lnTo>
                <a:lnTo>
                  <a:pt x="581" y="492"/>
                </a:lnTo>
                <a:lnTo>
                  <a:pt x="580" y="494"/>
                </a:lnTo>
                <a:lnTo>
                  <a:pt x="580" y="495"/>
                </a:lnTo>
                <a:lnTo>
                  <a:pt x="579" y="496"/>
                </a:lnTo>
                <a:lnTo>
                  <a:pt x="577" y="499"/>
                </a:lnTo>
                <a:lnTo>
                  <a:pt x="576" y="501"/>
                </a:lnTo>
                <a:lnTo>
                  <a:pt x="575" y="503"/>
                </a:lnTo>
                <a:lnTo>
                  <a:pt x="574" y="507"/>
                </a:lnTo>
                <a:lnTo>
                  <a:pt x="573" y="509"/>
                </a:lnTo>
                <a:lnTo>
                  <a:pt x="572" y="510"/>
                </a:lnTo>
                <a:lnTo>
                  <a:pt x="572" y="512"/>
                </a:lnTo>
                <a:lnTo>
                  <a:pt x="571" y="512"/>
                </a:lnTo>
                <a:lnTo>
                  <a:pt x="570" y="513"/>
                </a:lnTo>
                <a:lnTo>
                  <a:pt x="566" y="516"/>
                </a:lnTo>
                <a:lnTo>
                  <a:pt x="563" y="518"/>
                </a:lnTo>
                <a:lnTo>
                  <a:pt x="561" y="520"/>
                </a:lnTo>
                <a:lnTo>
                  <a:pt x="560" y="521"/>
                </a:lnTo>
                <a:lnTo>
                  <a:pt x="558" y="523"/>
                </a:lnTo>
                <a:lnTo>
                  <a:pt x="557" y="524"/>
                </a:lnTo>
                <a:lnTo>
                  <a:pt x="556" y="525"/>
                </a:lnTo>
                <a:lnTo>
                  <a:pt x="556" y="526"/>
                </a:lnTo>
                <a:lnTo>
                  <a:pt x="556" y="528"/>
                </a:lnTo>
                <a:lnTo>
                  <a:pt x="555" y="529"/>
                </a:lnTo>
                <a:lnTo>
                  <a:pt x="555" y="530"/>
                </a:lnTo>
                <a:lnTo>
                  <a:pt x="555" y="531"/>
                </a:lnTo>
                <a:lnTo>
                  <a:pt x="555" y="533"/>
                </a:lnTo>
                <a:lnTo>
                  <a:pt x="556" y="535"/>
                </a:lnTo>
                <a:lnTo>
                  <a:pt x="556" y="536"/>
                </a:lnTo>
                <a:lnTo>
                  <a:pt x="556" y="537"/>
                </a:lnTo>
                <a:lnTo>
                  <a:pt x="556" y="538"/>
                </a:lnTo>
                <a:lnTo>
                  <a:pt x="555" y="538"/>
                </a:lnTo>
                <a:lnTo>
                  <a:pt x="555" y="539"/>
                </a:lnTo>
                <a:lnTo>
                  <a:pt x="555" y="540"/>
                </a:lnTo>
                <a:lnTo>
                  <a:pt x="554" y="541"/>
                </a:lnTo>
                <a:lnTo>
                  <a:pt x="554" y="541"/>
                </a:lnTo>
                <a:lnTo>
                  <a:pt x="553" y="542"/>
                </a:lnTo>
                <a:lnTo>
                  <a:pt x="553" y="542"/>
                </a:lnTo>
                <a:lnTo>
                  <a:pt x="552" y="543"/>
                </a:lnTo>
                <a:lnTo>
                  <a:pt x="549" y="545"/>
                </a:lnTo>
                <a:lnTo>
                  <a:pt x="548" y="545"/>
                </a:lnTo>
                <a:lnTo>
                  <a:pt x="548" y="545"/>
                </a:lnTo>
                <a:lnTo>
                  <a:pt x="547" y="546"/>
                </a:lnTo>
                <a:lnTo>
                  <a:pt x="547" y="546"/>
                </a:lnTo>
                <a:lnTo>
                  <a:pt x="547" y="547"/>
                </a:lnTo>
                <a:lnTo>
                  <a:pt x="547" y="547"/>
                </a:lnTo>
                <a:lnTo>
                  <a:pt x="547" y="548"/>
                </a:lnTo>
                <a:lnTo>
                  <a:pt x="547" y="549"/>
                </a:lnTo>
                <a:lnTo>
                  <a:pt x="547" y="550"/>
                </a:lnTo>
                <a:lnTo>
                  <a:pt x="547" y="550"/>
                </a:lnTo>
                <a:lnTo>
                  <a:pt x="547" y="551"/>
                </a:lnTo>
                <a:lnTo>
                  <a:pt x="548" y="552"/>
                </a:lnTo>
                <a:lnTo>
                  <a:pt x="548" y="553"/>
                </a:lnTo>
                <a:lnTo>
                  <a:pt x="548" y="554"/>
                </a:lnTo>
                <a:lnTo>
                  <a:pt x="549" y="554"/>
                </a:lnTo>
                <a:lnTo>
                  <a:pt x="550" y="555"/>
                </a:lnTo>
                <a:lnTo>
                  <a:pt x="551" y="556"/>
                </a:lnTo>
                <a:lnTo>
                  <a:pt x="553" y="558"/>
                </a:lnTo>
                <a:lnTo>
                  <a:pt x="553" y="558"/>
                </a:lnTo>
                <a:lnTo>
                  <a:pt x="554" y="559"/>
                </a:lnTo>
                <a:lnTo>
                  <a:pt x="554" y="559"/>
                </a:lnTo>
                <a:lnTo>
                  <a:pt x="554" y="560"/>
                </a:lnTo>
                <a:lnTo>
                  <a:pt x="554" y="560"/>
                </a:lnTo>
                <a:lnTo>
                  <a:pt x="554" y="561"/>
                </a:lnTo>
                <a:lnTo>
                  <a:pt x="553" y="563"/>
                </a:lnTo>
                <a:lnTo>
                  <a:pt x="553" y="564"/>
                </a:lnTo>
                <a:lnTo>
                  <a:pt x="552" y="564"/>
                </a:lnTo>
                <a:lnTo>
                  <a:pt x="552" y="565"/>
                </a:lnTo>
                <a:lnTo>
                  <a:pt x="551" y="565"/>
                </a:lnTo>
                <a:lnTo>
                  <a:pt x="551" y="565"/>
                </a:lnTo>
                <a:lnTo>
                  <a:pt x="549" y="566"/>
                </a:lnTo>
                <a:lnTo>
                  <a:pt x="548" y="567"/>
                </a:lnTo>
                <a:lnTo>
                  <a:pt x="547" y="567"/>
                </a:lnTo>
                <a:lnTo>
                  <a:pt x="546" y="570"/>
                </a:lnTo>
                <a:lnTo>
                  <a:pt x="544" y="571"/>
                </a:lnTo>
                <a:lnTo>
                  <a:pt x="543" y="572"/>
                </a:lnTo>
                <a:lnTo>
                  <a:pt x="542" y="573"/>
                </a:lnTo>
                <a:lnTo>
                  <a:pt x="542" y="574"/>
                </a:lnTo>
                <a:lnTo>
                  <a:pt x="541" y="575"/>
                </a:lnTo>
                <a:lnTo>
                  <a:pt x="541" y="576"/>
                </a:lnTo>
                <a:lnTo>
                  <a:pt x="541" y="577"/>
                </a:lnTo>
                <a:lnTo>
                  <a:pt x="541" y="578"/>
                </a:lnTo>
                <a:lnTo>
                  <a:pt x="541" y="579"/>
                </a:lnTo>
                <a:lnTo>
                  <a:pt x="541" y="580"/>
                </a:lnTo>
                <a:lnTo>
                  <a:pt x="542" y="582"/>
                </a:lnTo>
                <a:lnTo>
                  <a:pt x="543" y="584"/>
                </a:lnTo>
                <a:lnTo>
                  <a:pt x="544" y="585"/>
                </a:lnTo>
                <a:lnTo>
                  <a:pt x="546" y="588"/>
                </a:lnTo>
                <a:lnTo>
                  <a:pt x="547" y="589"/>
                </a:lnTo>
                <a:lnTo>
                  <a:pt x="547" y="590"/>
                </a:lnTo>
                <a:lnTo>
                  <a:pt x="548" y="591"/>
                </a:lnTo>
                <a:lnTo>
                  <a:pt x="548" y="593"/>
                </a:lnTo>
                <a:lnTo>
                  <a:pt x="548" y="594"/>
                </a:lnTo>
                <a:lnTo>
                  <a:pt x="548" y="595"/>
                </a:lnTo>
                <a:lnTo>
                  <a:pt x="548" y="596"/>
                </a:lnTo>
                <a:lnTo>
                  <a:pt x="548" y="597"/>
                </a:lnTo>
                <a:lnTo>
                  <a:pt x="548" y="598"/>
                </a:lnTo>
                <a:lnTo>
                  <a:pt x="547" y="598"/>
                </a:lnTo>
                <a:lnTo>
                  <a:pt x="547" y="599"/>
                </a:lnTo>
                <a:lnTo>
                  <a:pt x="545" y="601"/>
                </a:lnTo>
                <a:lnTo>
                  <a:pt x="544" y="602"/>
                </a:lnTo>
                <a:lnTo>
                  <a:pt x="543" y="604"/>
                </a:lnTo>
                <a:lnTo>
                  <a:pt x="542" y="605"/>
                </a:lnTo>
                <a:lnTo>
                  <a:pt x="541" y="606"/>
                </a:lnTo>
                <a:lnTo>
                  <a:pt x="541" y="608"/>
                </a:lnTo>
                <a:lnTo>
                  <a:pt x="539" y="613"/>
                </a:lnTo>
                <a:lnTo>
                  <a:pt x="538" y="617"/>
                </a:lnTo>
                <a:lnTo>
                  <a:pt x="538" y="617"/>
                </a:lnTo>
                <a:lnTo>
                  <a:pt x="537" y="618"/>
                </a:lnTo>
                <a:lnTo>
                  <a:pt x="537" y="619"/>
                </a:lnTo>
                <a:lnTo>
                  <a:pt x="536" y="619"/>
                </a:lnTo>
                <a:lnTo>
                  <a:pt x="535" y="619"/>
                </a:lnTo>
                <a:lnTo>
                  <a:pt x="531" y="621"/>
                </a:lnTo>
                <a:lnTo>
                  <a:pt x="529" y="622"/>
                </a:lnTo>
                <a:lnTo>
                  <a:pt x="527" y="623"/>
                </a:lnTo>
                <a:lnTo>
                  <a:pt x="526" y="624"/>
                </a:lnTo>
                <a:lnTo>
                  <a:pt x="522" y="627"/>
                </a:lnTo>
                <a:lnTo>
                  <a:pt x="520" y="629"/>
                </a:lnTo>
                <a:lnTo>
                  <a:pt x="518" y="630"/>
                </a:lnTo>
                <a:lnTo>
                  <a:pt x="517" y="630"/>
                </a:lnTo>
                <a:lnTo>
                  <a:pt x="516" y="631"/>
                </a:lnTo>
                <a:lnTo>
                  <a:pt x="514" y="631"/>
                </a:lnTo>
                <a:lnTo>
                  <a:pt x="513" y="632"/>
                </a:lnTo>
                <a:lnTo>
                  <a:pt x="512" y="632"/>
                </a:lnTo>
                <a:lnTo>
                  <a:pt x="511" y="632"/>
                </a:lnTo>
                <a:lnTo>
                  <a:pt x="510" y="632"/>
                </a:lnTo>
                <a:lnTo>
                  <a:pt x="509" y="632"/>
                </a:lnTo>
                <a:lnTo>
                  <a:pt x="507" y="632"/>
                </a:lnTo>
                <a:lnTo>
                  <a:pt x="502" y="631"/>
                </a:lnTo>
                <a:lnTo>
                  <a:pt x="501" y="631"/>
                </a:lnTo>
                <a:lnTo>
                  <a:pt x="500" y="631"/>
                </a:lnTo>
                <a:lnTo>
                  <a:pt x="499" y="631"/>
                </a:lnTo>
                <a:lnTo>
                  <a:pt x="499" y="631"/>
                </a:lnTo>
                <a:lnTo>
                  <a:pt x="498" y="631"/>
                </a:lnTo>
                <a:lnTo>
                  <a:pt x="498" y="632"/>
                </a:lnTo>
                <a:lnTo>
                  <a:pt x="498" y="633"/>
                </a:lnTo>
                <a:lnTo>
                  <a:pt x="497" y="638"/>
                </a:lnTo>
                <a:lnTo>
                  <a:pt x="496" y="641"/>
                </a:lnTo>
                <a:lnTo>
                  <a:pt x="496" y="643"/>
                </a:lnTo>
                <a:lnTo>
                  <a:pt x="496" y="649"/>
                </a:lnTo>
                <a:lnTo>
                  <a:pt x="495" y="651"/>
                </a:lnTo>
                <a:lnTo>
                  <a:pt x="495" y="653"/>
                </a:lnTo>
                <a:lnTo>
                  <a:pt x="494" y="656"/>
                </a:lnTo>
                <a:lnTo>
                  <a:pt x="494" y="658"/>
                </a:lnTo>
                <a:lnTo>
                  <a:pt x="494" y="659"/>
                </a:lnTo>
                <a:lnTo>
                  <a:pt x="494" y="660"/>
                </a:lnTo>
                <a:lnTo>
                  <a:pt x="494" y="662"/>
                </a:lnTo>
                <a:lnTo>
                  <a:pt x="495" y="663"/>
                </a:lnTo>
                <a:lnTo>
                  <a:pt x="496" y="667"/>
                </a:lnTo>
                <a:lnTo>
                  <a:pt x="497" y="669"/>
                </a:lnTo>
                <a:lnTo>
                  <a:pt x="497" y="670"/>
                </a:lnTo>
                <a:lnTo>
                  <a:pt x="499" y="676"/>
                </a:lnTo>
                <a:lnTo>
                  <a:pt x="499" y="678"/>
                </a:lnTo>
                <a:lnTo>
                  <a:pt x="499" y="680"/>
                </a:lnTo>
                <a:lnTo>
                  <a:pt x="499" y="682"/>
                </a:lnTo>
                <a:lnTo>
                  <a:pt x="499" y="684"/>
                </a:lnTo>
                <a:lnTo>
                  <a:pt x="498" y="685"/>
                </a:lnTo>
                <a:lnTo>
                  <a:pt x="498" y="686"/>
                </a:lnTo>
                <a:lnTo>
                  <a:pt x="498" y="687"/>
                </a:lnTo>
                <a:lnTo>
                  <a:pt x="497" y="688"/>
                </a:lnTo>
                <a:lnTo>
                  <a:pt x="497" y="688"/>
                </a:lnTo>
                <a:lnTo>
                  <a:pt x="496" y="689"/>
                </a:lnTo>
                <a:lnTo>
                  <a:pt x="495" y="690"/>
                </a:lnTo>
                <a:lnTo>
                  <a:pt x="495" y="691"/>
                </a:lnTo>
                <a:lnTo>
                  <a:pt x="493" y="692"/>
                </a:lnTo>
                <a:lnTo>
                  <a:pt x="492" y="693"/>
                </a:lnTo>
                <a:lnTo>
                  <a:pt x="491" y="693"/>
                </a:lnTo>
                <a:lnTo>
                  <a:pt x="488" y="695"/>
                </a:lnTo>
                <a:lnTo>
                  <a:pt x="487" y="695"/>
                </a:lnTo>
                <a:lnTo>
                  <a:pt x="486" y="696"/>
                </a:lnTo>
                <a:lnTo>
                  <a:pt x="485" y="696"/>
                </a:lnTo>
                <a:lnTo>
                  <a:pt x="484" y="697"/>
                </a:lnTo>
                <a:lnTo>
                  <a:pt x="483" y="698"/>
                </a:lnTo>
                <a:lnTo>
                  <a:pt x="482" y="699"/>
                </a:lnTo>
                <a:lnTo>
                  <a:pt x="481" y="700"/>
                </a:lnTo>
                <a:lnTo>
                  <a:pt x="480" y="702"/>
                </a:lnTo>
                <a:lnTo>
                  <a:pt x="478" y="705"/>
                </a:lnTo>
                <a:lnTo>
                  <a:pt x="477" y="708"/>
                </a:lnTo>
                <a:lnTo>
                  <a:pt x="476" y="710"/>
                </a:lnTo>
                <a:lnTo>
                  <a:pt x="475" y="712"/>
                </a:lnTo>
                <a:lnTo>
                  <a:pt x="475" y="713"/>
                </a:lnTo>
                <a:lnTo>
                  <a:pt x="474" y="716"/>
                </a:lnTo>
                <a:lnTo>
                  <a:pt x="474" y="718"/>
                </a:lnTo>
                <a:lnTo>
                  <a:pt x="473" y="722"/>
                </a:lnTo>
                <a:lnTo>
                  <a:pt x="473" y="724"/>
                </a:lnTo>
                <a:lnTo>
                  <a:pt x="472" y="726"/>
                </a:lnTo>
                <a:lnTo>
                  <a:pt x="472" y="728"/>
                </a:lnTo>
                <a:lnTo>
                  <a:pt x="472" y="730"/>
                </a:lnTo>
                <a:lnTo>
                  <a:pt x="472" y="732"/>
                </a:lnTo>
                <a:lnTo>
                  <a:pt x="473" y="734"/>
                </a:lnTo>
                <a:lnTo>
                  <a:pt x="473" y="735"/>
                </a:lnTo>
                <a:lnTo>
                  <a:pt x="473" y="736"/>
                </a:lnTo>
                <a:lnTo>
                  <a:pt x="473" y="738"/>
                </a:lnTo>
                <a:lnTo>
                  <a:pt x="474" y="739"/>
                </a:lnTo>
                <a:lnTo>
                  <a:pt x="476" y="744"/>
                </a:lnTo>
                <a:lnTo>
                  <a:pt x="476" y="746"/>
                </a:lnTo>
                <a:lnTo>
                  <a:pt x="476" y="746"/>
                </a:lnTo>
                <a:lnTo>
                  <a:pt x="475" y="746"/>
                </a:lnTo>
                <a:lnTo>
                  <a:pt x="474" y="745"/>
                </a:lnTo>
                <a:lnTo>
                  <a:pt x="473" y="745"/>
                </a:lnTo>
                <a:lnTo>
                  <a:pt x="472" y="745"/>
                </a:lnTo>
                <a:lnTo>
                  <a:pt x="471" y="745"/>
                </a:lnTo>
                <a:lnTo>
                  <a:pt x="469" y="745"/>
                </a:lnTo>
                <a:lnTo>
                  <a:pt x="468" y="745"/>
                </a:lnTo>
                <a:lnTo>
                  <a:pt x="466" y="746"/>
                </a:lnTo>
                <a:lnTo>
                  <a:pt x="465" y="747"/>
                </a:lnTo>
                <a:lnTo>
                  <a:pt x="463" y="747"/>
                </a:lnTo>
                <a:lnTo>
                  <a:pt x="462" y="748"/>
                </a:lnTo>
                <a:lnTo>
                  <a:pt x="461" y="749"/>
                </a:lnTo>
                <a:lnTo>
                  <a:pt x="460" y="750"/>
                </a:lnTo>
                <a:lnTo>
                  <a:pt x="459" y="751"/>
                </a:lnTo>
                <a:lnTo>
                  <a:pt x="459" y="752"/>
                </a:lnTo>
                <a:lnTo>
                  <a:pt x="458" y="753"/>
                </a:lnTo>
                <a:lnTo>
                  <a:pt x="456" y="757"/>
                </a:lnTo>
                <a:lnTo>
                  <a:pt x="455" y="758"/>
                </a:lnTo>
                <a:lnTo>
                  <a:pt x="455" y="758"/>
                </a:lnTo>
                <a:lnTo>
                  <a:pt x="455" y="759"/>
                </a:lnTo>
                <a:lnTo>
                  <a:pt x="454" y="759"/>
                </a:lnTo>
                <a:lnTo>
                  <a:pt x="454" y="759"/>
                </a:lnTo>
                <a:lnTo>
                  <a:pt x="453" y="759"/>
                </a:lnTo>
                <a:lnTo>
                  <a:pt x="452" y="760"/>
                </a:lnTo>
                <a:lnTo>
                  <a:pt x="451" y="759"/>
                </a:lnTo>
                <a:lnTo>
                  <a:pt x="450" y="759"/>
                </a:lnTo>
                <a:lnTo>
                  <a:pt x="449" y="759"/>
                </a:lnTo>
                <a:lnTo>
                  <a:pt x="448" y="758"/>
                </a:lnTo>
                <a:lnTo>
                  <a:pt x="446" y="757"/>
                </a:lnTo>
                <a:lnTo>
                  <a:pt x="442" y="755"/>
                </a:lnTo>
                <a:lnTo>
                  <a:pt x="440" y="753"/>
                </a:lnTo>
                <a:lnTo>
                  <a:pt x="436" y="750"/>
                </a:lnTo>
                <a:lnTo>
                  <a:pt x="430" y="746"/>
                </a:lnTo>
                <a:lnTo>
                  <a:pt x="427" y="744"/>
                </a:lnTo>
                <a:lnTo>
                  <a:pt x="424" y="742"/>
                </a:lnTo>
                <a:lnTo>
                  <a:pt x="423" y="741"/>
                </a:lnTo>
                <a:lnTo>
                  <a:pt x="421" y="739"/>
                </a:lnTo>
                <a:lnTo>
                  <a:pt x="419" y="737"/>
                </a:lnTo>
                <a:lnTo>
                  <a:pt x="418" y="735"/>
                </a:lnTo>
                <a:lnTo>
                  <a:pt x="417" y="734"/>
                </a:lnTo>
                <a:lnTo>
                  <a:pt x="416" y="732"/>
                </a:lnTo>
                <a:lnTo>
                  <a:pt x="416" y="731"/>
                </a:lnTo>
                <a:lnTo>
                  <a:pt x="415" y="730"/>
                </a:lnTo>
                <a:lnTo>
                  <a:pt x="415" y="728"/>
                </a:lnTo>
                <a:lnTo>
                  <a:pt x="414" y="726"/>
                </a:lnTo>
                <a:lnTo>
                  <a:pt x="414" y="720"/>
                </a:lnTo>
                <a:lnTo>
                  <a:pt x="413" y="714"/>
                </a:lnTo>
                <a:lnTo>
                  <a:pt x="413" y="709"/>
                </a:lnTo>
                <a:lnTo>
                  <a:pt x="413" y="707"/>
                </a:lnTo>
                <a:lnTo>
                  <a:pt x="412" y="704"/>
                </a:lnTo>
                <a:lnTo>
                  <a:pt x="412" y="702"/>
                </a:lnTo>
                <a:lnTo>
                  <a:pt x="411" y="699"/>
                </a:lnTo>
                <a:lnTo>
                  <a:pt x="410" y="694"/>
                </a:lnTo>
                <a:lnTo>
                  <a:pt x="409" y="692"/>
                </a:lnTo>
                <a:lnTo>
                  <a:pt x="408" y="691"/>
                </a:lnTo>
                <a:lnTo>
                  <a:pt x="408" y="690"/>
                </a:lnTo>
                <a:lnTo>
                  <a:pt x="407" y="689"/>
                </a:lnTo>
                <a:lnTo>
                  <a:pt x="406" y="687"/>
                </a:lnTo>
                <a:lnTo>
                  <a:pt x="403" y="683"/>
                </a:lnTo>
                <a:lnTo>
                  <a:pt x="399" y="679"/>
                </a:lnTo>
                <a:lnTo>
                  <a:pt x="395" y="674"/>
                </a:lnTo>
                <a:lnTo>
                  <a:pt x="388" y="666"/>
                </a:lnTo>
                <a:lnTo>
                  <a:pt x="387" y="665"/>
                </a:lnTo>
                <a:lnTo>
                  <a:pt x="385" y="663"/>
                </a:lnTo>
                <a:lnTo>
                  <a:pt x="384" y="661"/>
                </a:lnTo>
                <a:lnTo>
                  <a:pt x="382" y="660"/>
                </a:lnTo>
                <a:lnTo>
                  <a:pt x="380" y="657"/>
                </a:lnTo>
                <a:lnTo>
                  <a:pt x="378" y="656"/>
                </a:lnTo>
                <a:lnTo>
                  <a:pt x="376" y="655"/>
                </a:lnTo>
                <a:lnTo>
                  <a:pt x="374" y="653"/>
                </a:lnTo>
                <a:lnTo>
                  <a:pt x="372" y="651"/>
                </a:lnTo>
                <a:lnTo>
                  <a:pt x="370" y="650"/>
                </a:lnTo>
                <a:lnTo>
                  <a:pt x="368" y="649"/>
                </a:lnTo>
                <a:lnTo>
                  <a:pt x="365" y="647"/>
                </a:lnTo>
                <a:lnTo>
                  <a:pt x="364" y="647"/>
                </a:lnTo>
                <a:lnTo>
                  <a:pt x="363" y="646"/>
                </a:lnTo>
                <a:lnTo>
                  <a:pt x="360" y="646"/>
                </a:lnTo>
                <a:lnTo>
                  <a:pt x="358" y="646"/>
                </a:lnTo>
                <a:lnTo>
                  <a:pt x="356" y="645"/>
                </a:lnTo>
                <a:lnTo>
                  <a:pt x="353" y="645"/>
                </a:lnTo>
                <a:lnTo>
                  <a:pt x="347" y="645"/>
                </a:lnTo>
                <a:lnTo>
                  <a:pt x="344" y="645"/>
                </a:lnTo>
                <a:lnTo>
                  <a:pt x="343" y="645"/>
                </a:lnTo>
                <a:lnTo>
                  <a:pt x="341" y="645"/>
                </a:lnTo>
                <a:lnTo>
                  <a:pt x="340" y="644"/>
                </a:lnTo>
                <a:lnTo>
                  <a:pt x="338" y="644"/>
                </a:lnTo>
                <a:lnTo>
                  <a:pt x="336" y="643"/>
                </a:lnTo>
                <a:lnTo>
                  <a:pt x="334" y="642"/>
                </a:lnTo>
                <a:lnTo>
                  <a:pt x="332" y="641"/>
                </a:lnTo>
                <a:lnTo>
                  <a:pt x="330" y="640"/>
                </a:lnTo>
                <a:lnTo>
                  <a:pt x="328" y="639"/>
                </a:lnTo>
                <a:lnTo>
                  <a:pt x="326" y="637"/>
                </a:lnTo>
                <a:lnTo>
                  <a:pt x="324" y="636"/>
                </a:lnTo>
                <a:lnTo>
                  <a:pt x="323" y="634"/>
                </a:lnTo>
                <a:lnTo>
                  <a:pt x="321" y="633"/>
                </a:lnTo>
                <a:lnTo>
                  <a:pt x="320" y="631"/>
                </a:lnTo>
                <a:lnTo>
                  <a:pt x="320" y="630"/>
                </a:lnTo>
                <a:lnTo>
                  <a:pt x="319" y="629"/>
                </a:lnTo>
                <a:lnTo>
                  <a:pt x="318" y="627"/>
                </a:lnTo>
                <a:lnTo>
                  <a:pt x="318" y="625"/>
                </a:lnTo>
                <a:lnTo>
                  <a:pt x="317" y="623"/>
                </a:lnTo>
                <a:lnTo>
                  <a:pt x="316" y="617"/>
                </a:lnTo>
                <a:lnTo>
                  <a:pt x="315" y="615"/>
                </a:lnTo>
                <a:lnTo>
                  <a:pt x="315" y="613"/>
                </a:lnTo>
                <a:lnTo>
                  <a:pt x="314" y="612"/>
                </a:lnTo>
                <a:lnTo>
                  <a:pt x="313" y="610"/>
                </a:lnTo>
                <a:lnTo>
                  <a:pt x="313" y="609"/>
                </a:lnTo>
                <a:lnTo>
                  <a:pt x="312" y="608"/>
                </a:lnTo>
                <a:lnTo>
                  <a:pt x="311" y="606"/>
                </a:lnTo>
                <a:lnTo>
                  <a:pt x="308" y="603"/>
                </a:lnTo>
                <a:lnTo>
                  <a:pt x="303" y="597"/>
                </a:lnTo>
                <a:lnTo>
                  <a:pt x="296" y="590"/>
                </a:lnTo>
                <a:lnTo>
                  <a:pt x="295" y="589"/>
                </a:lnTo>
                <a:lnTo>
                  <a:pt x="294" y="588"/>
                </a:lnTo>
                <a:lnTo>
                  <a:pt x="293" y="587"/>
                </a:lnTo>
                <a:lnTo>
                  <a:pt x="292" y="585"/>
                </a:lnTo>
                <a:lnTo>
                  <a:pt x="292" y="584"/>
                </a:lnTo>
                <a:lnTo>
                  <a:pt x="290" y="580"/>
                </a:lnTo>
                <a:lnTo>
                  <a:pt x="289" y="578"/>
                </a:lnTo>
                <a:lnTo>
                  <a:pt x="287" y="576"/>
                </a:lnTo>
                <a:lnTo>
                  <a:pt x="284" y="572"/>
                </a:lnTo>
                <a:lnTo>
                  <a:pt x="283" y="571"/>
                </a:lnTo>
                <a:lnTo>
                  <a:pt x="282" y="569"/>
                </a:lnTo>
                <a:lnTo>
                  <a:pt x="279" y="564"/>
                </a:lnTo>
                <a:lnTo>
                  <a:pt x="279" y="563"/>
                </a:lnTo>
                <a:lnTo>
                  <a:pt x="278" y="562"/>
                </a:lnTo>
                <a:lnTo>
                  <a:pt x="277" y="561"/>
                </a:lnTo>
                <a:lnTo>
                  <a:pt x="276" y="560"/>
                </a:lnTo>
                <a:lnTo>
                  <a:pt x="272" y="556"/>
                </a:lnTo>
                <a:lnTo>
                  <a:pt x="270" y="555"/>
                </a:lnTo>
                <a:lnTo>
                  <a:pt x="269" y="553"/>
                </a:lnTo>
                <a:lnTo>
                  <a:pt x="267" y="551"/>
                </a:lnTo>
                <a:lnTo>
                  <a:pt x="266" y="549"/>
                </a:lnTo>
                <a:lnTo>
                  <a:pt x="265" y="548"/>
                </a:lnTo>
                <a:lnTo>
                  <a:pt x="261" y="545"/>
                </a:lnTo>
                <a:lnTo>
                  <a:pt x="260" y="544"/>
                </a:lnTo>
                <a:lnTo>
                  <a:pt x="260" y="543"/>
                </a:lnTo>
                <a:lnTo>
                  <a:pt x="259" y="542"/>
                </a:lnTo>
                <a:lnTo>
                  <a:pt x="258" y="541"/>
                </a:lnTo>
                <a:lnTo>
                  <a:pt x="258" y="539"/>
                </a:lnTo>
                <a:lnTo>
                  <a:pt x="257" y="538"/>
                </a:lnTo>
                <a:lnTo>
                  <a:pt x="257" y="536"/>
                </a:lnTo>
                <a:lnTo>
                  <a:pt x="256" y="530"/>
                </a:lnTo>
                <a:lnTo>
                  <a:pt x="255" y="528"/>
                </a:lnTo>
                <a:lnTo>
                  <a:pt x="255" y="527"/>
                </a:lnTo>
                <a:lnTo>
                  <a:pt x="255" y="525"/>
                </a:lnTo>
                <a:lnTo>
                  <a:pt x="254" y="524"/>
                </a:lnTo>
                <a:lnTo>
                  <a:pt x="254" y="523"/>
                </a:lnTo>
                <a:lnTo>
                  <a:pt x="253" y="522"/>
                </a:lnTo>
                <a:lnTo>
                  <a:pt x="252" y="521"/>
                </a:lnTo>
                <a:lnTo>
                  <a:pt x="249" y="517"/>
                </a:lnTo>
                <a:lnTo>
                  <a:pt x="245" y="514"/>
                </a:lnTo>
                <a:lnTo>
                  <a:pt x="241" y="509"/>
                </a:lnTo>
                <a:lnTo>
                  <a:pt x="238" y="506"/>
                </a:lnTo>
                <a:lnTo>
                  <a:pt x="236" y="504"/>
                </a:lnTo>
                <a:lnTo>
                  <a:pt x="234" y="503"/>
                </a:lnTo>
                <a:lnTo>
                  <a:pt x="233" y="501"/>
                </a:lnTo>
                <a:lnTo>
                  <a:pt x="231" y="500"/>
                </a:lnTo>
                <a:lnTo>
                  <a:pt x="230" y="499"/>
                </a:lnTo>
                <a:lnTo>
                  <a:pt x="228" y="498"/>
                </a:lnTo>
                <a:lnTo>
                  <a:pt x="226" y="497"/>
                </a:lnTo>
                <a:lnTo>
                  <a:pt x="224" y="496"/>
                </a:lnTo>
                <a:lnTo>
                  <a:pt x="222" y="495"/>
                </a:lnTo>
                <a:lnTo>
                  <a:pt x="221" y="495"/>
                </a:lnTo>
                <a:lnTo>
                  <a:pt x="217" y="493"/>
                </a:lnTo>
                <a:lnTo>
                  <a:pt x="214" y="493"/>
                </a:lnTo>
                <a:lnTo>
                  <a:pt x="206" y="491"/>
                </a:lnTo>
                <a:lnTo>
                  <a:pt x="204" y="491"/>
                </a:lnTo>
                <a:lnTo>
                  <a:pt x="201" y="490"/>
                </a:lnTo>
                <a:lnTo>
                  <a:pt x="200" y="491"/>
                </a:lnTo>
                <a:lnTo>
                  <a:pt x="199" y="491"/>
                </a:lnTo>
                <a:lnTo>
                  <a:pt x="199" y="491"/>
                </a:lnTo>
                <a:lnTo>
                  <a:pt x="198" y="491"/>
                </a:lnTo>
                <a:lnTo>
                  <a:pt x="197" y="492"/>
                </a:lnTo>
                <a:lnTo>
                  <a:pt x="196" y="492"/>
                </a:lnTo>
                <a:lnTo>
                  <a:pt x="196" y="493"/>
                </a:lnTo>
                <a:lnTo>
                  <a:pt x="195" y="495"/>
                </a:lnTo>
                <a:lnTo>
                  <a:pt x="194" y="496"/>
                </a:lnTo>
                <a:lnTo>
                  <a:pt x="194" y="496"/>
                </a:lnTo>
                <a:lnTo>
                  <a:pt x="193" y="497"/>
                </a:lnTo>
                <a:lnTo>
                  <a:pt x="192" y="497"/>
                </a:lnTo>
                <a:lnTo>
                  <a:pt x="192" y="497"/>
                </a:lnTo>
                <a:lnTo>
                  <a:pt x="191" y="497"/>
                </a:lnTo>
                <a:lnTo>
                  <a:pt x="189" y="497"/>
                </a:lnTo>
                <a:lnTo>
                  <a:pt x="187" y="497"/>
                </a:lnTo>
                <a:lnTo>
                  <a:pt x="184" y="496"/>
                </a:lnTo>
                <a:lnTo>
                  <a:pt x="180" y="495"/>
                </a:lnTo>
                <a:lnTo>
                  <a:pt x="179" y="495"/>
                </a:lnTo>
                <a:lnTo>
                  <a:pt x="177" y="494"/>
                </a:lnTo>
                <a:lnTo>
                  <a:pt x="172" y="494"/>
                </a:lnTo>
                <a:lnTo>
                  <a:pt x="169" y="494"/>
                </a:lnTo>
                <a:lnTo>
                  <a:pt x="167" y="493"/>
                </a:lnTo>
                <a:lnTo>
                  <a:pt x="165" y="493"/>
                </a:lnTo>
                <a:lnTo>
                  <a:pt x="163" y="492"/>
                </a:lnTo>
                <a:lnTo>
                  <a:pt x="161" y="492"/>
                </a:lnTo>
                <a:lnTo>
                  <a:pt x="159" y="491"/>
                </a:lnTo>
                <a:lnTo>
                  <a:pt x="157" y="490"/>
                </a:lnTo>
                <a:lnTo>
                  <a:pt x="156" y="489"/>
                </a:lnTo>
                <a:lnTo>
                  <a:pt x="155" y="489"/>
                </a:lnTo>
                <a:lnTo>
                  <a:pt x="154" y="488"/>
                </a:lnTo>
                <a:lnTo>
                  <a:pt x="153" y="487"/>
                </a:lnTo>
                <a:lnTo>
                  <a:pt x="152" y="485"/>
                </a:lnTo>
                <a:lnTo>
                  <a:pt x="152" y="485"/>
                </a:lnTo>
                <a:lnTo>
                  <a:pt x="149" y="481"/>
                </a:lnTo>
                <a:lnTo>
                  <a:pt x="147" y="476"/>
                </a:lnTo>
                <a:lnTo>
                  <a:pt x="145" y="473"/>
                </a:lnTo>
                <a:lnTo>
                  <a:pt x="145" y="471"/>
                </a:lnTo>
                <a:lnTo>
                  <a:pt x="144" y="470"/>
                </a:lnTo>
                <a:lnTo>
                  <a:pt x="143" y="465"/>
                </a:lnTo>
                <a:lnTo>
                  <a:pt x="142" y="463"/>
                </a:lnTo>
                <a:lnTo>
                  <a:pt x="141" y="461"/>
                </a:lnTo>
                <a:lnTo>
                  <a:pt x="140" y="460"/>
                </a:lnTo>
                <a:lnTo>
                  <a:pt x="139" y="458"/>
                </a:lnTo>
                <a:lnTo>
                  <a:pt x="138" y="456"/>
                </a:lnTo>
                <a:lnTo>
                  <a:pt x="137" y="455"/>
                </a:lnTo>
                <a:lnTo>
                  <a:pt x="136" y="453"/>
                </a:lnTo>
                <a:lnTo>
                  <a:pt x="133" y="450"/>
                </a:lnTo>
                <a:lnTo>
                  <a:pt x="131" y="448"/>
                </a:lnTo>
                <a:lnTo>
                  <a:pt x="124" y="442"/>
                </a:lnTo>
                <a:lnTo>
                  <a:pt x="122" y="441"/>
                </a:lnTo>
                <a:lnTo>
                  <a:pt x="120" y="440"/>
                </a:lnTo>
                <a:lnTo>
                  <a:pt x="118" y="439"/>
                </a:lnTo>
                <a:lnTo>
                  <a:pt x="116" y="438"/>
                </a:lnTo>
                <a:lnTo>
                  <a:pt x="111" y="435"/>
                </a:lnTo>
                <a:lnTo>
                  <a:pt x="109" y="435"/>
                </a:lnTo>
                <a:lnTo>
                  <a:pt x="108" y="434"/>
                </a:lnTo>
                <a:lnTo>
                  <a:pt x="106" y="433"/>
                </a:lnTo>
                <a:lnTo>
                  <a:pt x="105" y="431"/>
                </a:lnTo>
                <a:lnTo>
                  <a:pt x="104" y="430"/>
                </a:lnTo>
                <a:lnTo>
                  <a:pt x="103" y="429"/>
                </a:lnTo>
                <a:lnTo>
                  <a:pt x="102" y="429"/>
                </a:lnTo>
                <a:lnTo>
                  <a:pt x="102" y="428"/>
                </a:lnTo>
                <a:lnTo>
                  <a:pt x="101" y="427"/>
                </a:lnTo>
                <a:lnTo>
                  <a:pt x="101" y="426"/>
                </a:lnTo>
                <a:lnTo>
                  <a:pt x="101" y="425"/>
                </a:lnTo>
                <a:lnTo>
                  <a:pt x="100" y="422"/>
                </a:lnTo>
                <a:lnTo>
                  <a:pt x="99" y="418"/>
                </a:lnTo>
                <a:lnTo>
                  <a:pt x="98" y="415"/>
                </a:lnTo>
                <a:lnTo>
                  <a:pt x="97" y="411"/>
                </a:lnTo>
                <a:lnTo>
                  <a:pt x="95" y="406"/>
                </a:lnTo>
                <a:lnTo>
                  <a:pt x="94" y="405"/>
                </a:lnTo>
                <a:lnTo>
                  <a:pt x="94" y="403"/>
                </a:lnTo>
                <a:lnTo>
                  <a:pt x="94" y="402"/>
                </a:lnTo>
                <a:lnTo>
                  <a:pt x="94" y="400"/>
                </a:lnTo>
                <a:lnTo>
                  <a:pt x="94" y="399"/>
                </a:lnTo>
                <a:lnTo>
                  <a:pt x="95" y="396"/>
                </a:lnTo>
                <a:lnTo>
                  <a:pt x="95" y="393"/>
                </a:lnTo>
                <a:lnTo>
                  <a:pt x="95" y="391"/>
                </a:lnTo>
                <a:lnTo>
                  <a:pt x="95" y="387"/>
                </a:lnTo>
                <a:lnTo>
                  <a:pt x="95" y="382"/>
                </a:lnTo>
                <a:lnTo>
                  <a:pt x="95" y="380"/>
                </a:lnTo>
                <a:lnTo>
                  <a:pt x="95" y="378"/>
                </a:lnTo>
                <a:lnTo>
                  <a:pt x="95" y="376"/>
                </a:lnTo>
                <a:lnTo>
                  <a:pt x="94" y="374"/>
                </a:lnTo>
                <a:lnTo>
                  <a:pt x="94" y="373"/>
                </a:lnTo>
                <a:lnTo>
                  <a:pt x="93" y="372"/>
                </a:lnTo>
                <a:lnTo>
                  <a:pt x="92" y="371"/>
                </a:lnTo>
                <a:lnTo>
                  <a:pt x="91" y="370"/>
                </a:lnTo>
                <a:lnTo>
                  <a:pt x="90" y="369"/>
                </a:lnTo>
                <a:lnTo>
                  <a:pt x="87" y="368"/>
                </a:lnTo>
                <a:lnTo>
                  <a:pt x="85" y="367"/>
                </a:lnTo>
                <a:lnTo>
                  <a:pt x="82" y="366"/>
                </a:lnTo>
                <a:lnTo>
                  <a:pt x="81" y="365"/>
                </a:lnTo>
                <a:lnTo>
                  <a:pt x="80" y="365"/>
                </a:lnTo>
                <a:lnTo>
                  <a:pt x="78" y="364"/>
                </a:lnTo>
                <a:lnTo>
                  <a:pt x="77" y="363"/>
                </a:lnTo>
                <a:lnTo>
                  <a:pt x="77" y="362"/>
                </a:lnTo>
                <a:lnTo>
                  <a:pt x="76" y="361"/>
                </a:lnTo>
                <a:lnTo>
                  <a:pt x="75" y="359"/>
                </a:lnTo>
                <a:lnTo>
                  <a:pt x="73" y="356"/>
                </a:lnTo>
                <a:lnTo>
                  <a:pt x="72" y="354"/>
                </a:lnTo>
                <a:lnTo>
                  <a:pt x="71" y="352"/>
                </a:lnTo>
                <a:lnTo>
                  <a:pt x="70" y="350"/>
                </a:lnTo>
                <a:lnTo>
                  <a:pt x="69" y="348"/>
                </a:lnTo>
                <a:lnTo>
                  <a:pt x="69" y="346"/>
                </a:lnTo>
                <a:lnTo>
                  <a:pt x="68" y="344"/>
                </a:lnTo>
                <a:lnTo>
                  <a:pt x="68" y="342"/>
                </a:lnTo>
                <a:lnTo>
                  <a:pt x="67" y="340"/>
                </a:lnTo>
                <a:lnTo>
                  <a:pt x="67" y="332"/>
                </a:lnTo>
                <a:lnTo>
                  <a:pt x="66" y="330"/>
                </a:lnTo>
                <a:lnTo>
                  <a:pt x="66" y="328"/>
                </a:lnTo>
                <a:lnTo>
                  <a:pt x="65" y="326"/>
                </a:lnTo>
                <a:lnTo>
                  <a:pt x="63" y="319"/>
                </a:lnTo>
                <a:lnTo>
                  <a:pt x="63" y="317"/>
                </a:lnTo>
                <a:lnTo>
                  <a:pt x="62" y="315"/>
                </a:lnTo>
                <a:lnTo>
                  <a:pt x="61" y="313"/>
                </a:lnTo>
                <a:lnTo>
                  <a:pt x="60" y="312"/>
                </a:lnTo>
                <a:lnTo>
                  <a:pt x="59" y="310"/>
                </a:lnTo>
                <a:lnTo>
                  <a:pt x="58" y="310"/>
                </a:lnTo>
                <a:lnTo>
                  <a:pt x="57" y="309"/>
                </a:lnTo>
                <a:lnTo>
                  <a:pt x="57" y="308"/>
                </a:lnTo>
                <a:lnTo>
                  <a:pt x="53" y="307"/>
                </a:lnTo>
                <a:lnTo>
                  <a:pt x="53" y="306"/>
                </a:lnTo>
                <a:lnTo>
                  <a:pt x="52" y="306"/>
                </a:lnTo>
                <a:lnTo>
                  <a:pt x="51" y="305"/>
                </a:lnTo>
                <a:lnTo>
                  <a:pt x="51" y="304"/>
                </a:lnTo>
                <a:lnTo>
                  <a:pt x="49" y="302"/>
                </a:lnTo>
                <a:lnTo>
                  <a:pt x="48" y="301"/>
                </a:lnTo>
                <a:lnTo>
                  <a:pt x="48" y="300"/>
                </a:lnTo>
                <a:lnTo>
                  <a:pt x="48" y="298"/>
                </a:lnTo>
                <a:lnTo>
                  <a:pt x="48" y="295"/>
                </a:lnTo>
                <a:lnTo>
                  <a:pt x="47" y="294"/>
                </a:lnTo>
                <a:lnTo>
                  <a:pt x="47" y="292"/>
                </a:lnTo>
                <a:lnTo>
                  <a:pt x="47" y="291"/>
                </a:lnTo>
                <a:lnTo>
                  <a:pt x="47" y="290"/>
                </a:lnTo>
                <a:lnTo>
                  <a:pt x="47" y="288"/>
                </a:lnTo>
                <a:lnTo>
                  <a:pt x="48" y="285"/>
                </a:lnTo>
                <a:lnTo>
                  <a:pt x="48" y="282"/>
                </a:lnTo>
                <a:lnTo>
                  <a:pt x="49" y="278"/>
                </a:lnTo>
                <a:lnTo>
                  <a:pt x="49" y="277"/>
                </a:lnTo>
                <a:lnTo>
                  <a:pt x="49" y="276"/>
                </a:lnTo>
                <a:lnTo>
                  <a:pt x="49" y="274"/>
                </a:lnTo>
                <a:lnTo>
                  <a:pt x="49" y="272"/>
                </a:lnTo>
                <a:lnTo>
                  <a:pt x="48" y="271"/>
                </a:lnTo>
                <a:lnTo>
                  <a:pt x="47" y="269"/>
                </a:lnTo>
                <a:lnTo>
                  <a:pt x="47" y="268"/>
                </a:lnTo>
                <a:lnTo>
                  <a:pt x="46" y="267"/>
                </a:lnTo>
                <a:lnTo>
                  <a:pt x="45" y="266"/>
                </a:lnTo>
                <a:lnTo>
                  <a:pt x="44" y="265"/>
                </a:lnTo>
                <a:lnTo>
                  <a:pt x="43" y="265"/>
                </a:lnTo>
                <a:lnTo>
                  <a:pt x="42" y="264"/>
                </a:lnTo>
                <a:lnTo>
                  <a:pt x="37" y="262"/>
                </a:lnTo>
                <a:lnTo>
                  <a:pt x="35" y="261"/>
                </a:lnTo>
                <a:lnTo>
                  <a:pt x="34" y="261"/>
                </a:lnTo>
                <a:lnTo>
                  <a:pt x="30" y="258"/>
                </a:lnTo>
                <a:lnTo>
                  <a:pt x="23" y="254"/>
                </a:lnTo>
                <a:lnTo>
                  <a:pt x="20" y="252"/>
                </a:lnTo>
                <a:lnTo>
                  <a:pt x="19" y="252"/>
                </a:lnTo>
                <a:lnTo>
                  <a:pt x="17" y="251"/>
                </a:lnTo>
                <a:lnTo>
                  <a:pt x="16" y="250"/>
                </a:lnTo>
                <a:lnTo>
                  <a:pt x="15" y="249"/>
                </a:lnTo>
                <a:lnTo>
                  <a:pt x="14" y="248"/>
                </a:lnTo>
                <a:lnTo>
                  <a:pt x="13" y="247"/>
                </a:lnTo>
                <a:lnTo>
                  <a:pt x="12" y="245"/>
                </a:ln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233">
            <a:extLst>
              <a:ext uri="{FF2B5EF4-FFF2-40B4-BE49-F238E27FC236}">
                <a16:creationId xmlns:a16="http://schemas.microsoft.com/office/drawing/2014/main" id="{8E2C9C91-7C2E-7C6F-B86D-B89FC05EF973}"/>
              </a:ext>
            </a:extLst>
          </p:cNvPr>
          <p:cNvSpPr>
            <a:spLocks/>
          </p:cNvSpPr>
          <p:nvPr/>
        </p:nvSpPr>
        <p:spPr bwMode="auto">
          <a:xfrm>
            <a:off x="7496509" y="3704526"/>
            <a:ext cx="711094" cy="1000127"/>
          </a:xfrm>
          <a:custGeom>
            <a:avLst/>
            <a:gdLst>
              <a:gd name="T0" fmla="*/ 389 w 593"/>
              <a:gd name="T1" fmla="*/ 6 h 760"/>
              <a:gd name="T2" fmla="*/ 403 w 593"/>
              <a:gd name="T3" fmla="*/ 16 h 760"/>
              <a:gd name="T4" fmla="*/ 421 w 593"/>
              <a:gd name="T5" fmla="*/ 15 h 760"/>
              <a:gd name="T6" fmla="*/ 416 w 593"/>
              <a:gd name="T7" fmla="*/ 40 h 760"/>
              <a:gd name="T8" fmla="*/ 428 w 593"/>
              <a:gd name="T9" fmla="*/ 47 h 760"/>
              <a:gd name="T10" fmla="*/ 461 w 593"/>
              <a:gd name="T11" fmla="*/ 45 h 760"/>
              <a:gd name="T12" fmla="*/ 461 w 593"/>
              <a:gd name="T13" fmla="*/ 53 h 760"/>
              <a:gd name="T14" fmla="*/ 487 w 593"/>
              <a:gd name="T15" fmla="*/ 72 h 760"/>
              <a:gd name="T16" fmla="*/ 518 w 593"/>
              <a:gd name="T17" fmla="*/ 72 h 760"/>
              <a:gd name="T18" fmla="*/ 550 w 593"/>
              <a:gd name="T19" fmla="*/ 94 h 760"/>
              <a:gd name="T20" fmla="*/ 561 w 593"/>
              <a:gd name="T21" fmla="*/ 108 h 760"/>
              <a:gd name="T22" fmla="*/ 591 w 593"/>
              <a:gd name="T23" fmla="*/ 132 h 760"/>
              <a:gd name="T24" fmla="*/ 585 w 593"/>
              <a:gd name="T25" fmla="*/ 165 h 760"/>
              <a:gd name="T26" fmla="*/ 578 w 593"/>
              <a:gd name="T27" fmla="*/ 205 h 760"/>
              <a:gd name="T28" fmla="*/ 580 w 593"/>
              <a:gd name="T29" fmla="*/ 228 h 760"/>
              <a:gd name="T30" fmla="*/ 567 w 593"/>
              <a:gd name="T31" fmla="*/ 250 h 760"/>
              <a:gd name="T32" fmla="*/ 549 w 593"/>
              <a:gd name="T33" fmla="*/ 249 h 760"/>
              <a:gd name="T34" fmla="*/ 526 w 593"/>
              <a:gd name="T35" fmla="*/ 271 h 760"/>
              <a:gd name="T36" fmla="*/ 540 w 593"/>
              <a:gd name="T37" fmla="*/ 279 h 760"/>
              <a:gd name="T38" fmla="*/ 534 w 593"/>
              <a:gd name="T39" fmla="*/ 289 h 760"/>
              <a:gd name="T40" fmla="*/ 538 w 593"/>
              <a:gd name="T41" fmla="*/ 303 h 760"/>
              <a:gd name="T42" fmla="*/ 538 w 593"/>
              <a:gd name="T43" fmla="*/ 311 h 760"/>
              <a:gd name="T44" fmla="*/ 550 w 593"/>
              <a:gd name="T45" fmla="*/ 318 h 760"/>
              <a:gd name="T46" fmla="*/ 553 w 593"/>
              <a:gd name="T47" fmla="*/ 347 h 760"/>
              <a:gd name="T48" fmla="*/ 561 w 593"/>
              <a:gd name="T49" fmla="*/ 373 h 760"/>
              <a:gd name="T50" fmla="*/ 559 w 593"/>
              <a:gd name="T51" fmla="*/ 395 h 760"/>
              <a:gd name="T52" fmla="*/ 562 w 593"/>
              <a:gd name="T53" fmla="*/ 423 h 760"/>
              <a:gd name="T54" fmla="*/ 561 w 593"/>
              <a:gd name="T55" fmla="*/ 454 h 760"/>
              <a:gd name="T56" fmla="*/ 570 w 593"/>
              <a:gd name="T57" fmla="*/ 488 h 760"/>
              <a:gd name="T58" fmla="*/ 549 w 593"/>
              <a:gd name="T59" fmla="*/ 520 h 760"/>
              <a:gd name="T60" fmla="*/ 543 w 593"/>
              <a:gd name="T61" fmla="*/ 540 h 760"/>
              <a:gd name="T62" fmla="*/ 535 w 593"/>
              <a:gd name="T63" fmla="*/ 551 h 760"/>
              <a:gd name="T64" fmla="*/ 540 w 593"/>
              <a:gd name="T65" fmla="*/ 565 h 760"/>
              <a:gd name="T66" fmla="*/ 530 w 593"/>
              <a:gd name="T67" fmla="*/ 582 h 760"/>
              <a:gd name="T68" fmla="*/ 531 w 593"/>
              <a:gd name="T69" fmla="*/ 604 h 760"/>
              <a:gd name="T70" fmla="*/ 506 w 593"/>
              <a:gd name="T71" fmla="*/ 630 h 760"/>
              <a:gd name="T72" fmla="*/ 486 w 593"/>
              <a:gd name="T73" fmla="*/ 633 h 760"/>
              <a:gd name="T74" fmla="*/ 487 w 593"/>
              <a:gd name="T75" fmla="*/ 678 h 760"/>
              <a:gd name="T76" fmla="*/ 474 w 593"/>
              <a:gd name="T77" fmla="*/ 696 h 760"/>
              <a:gd name="T78" fmla="*/ 460 w 593"/>
              <a:gd name="T79" fmla="*/ 728 h 760"/>
              <a:gd name="T80" fmla="*/ 456 w 593"/>
              <a:gd name="T81" fmla="*/ 745 h 760"/>
              <a:gd name="T82" fmla="*/ 440 w 593"/>
              <a:gd name="T83" fmla="*/ 760 h 760"/>
              <a:gd name="T84" fmla="*/ 404 w 593"/>
              <a:gd name="T85" fmla="*/ 732 h 760"/>
              <a:gd name="T86" fmla="*/ 394 w 593"/>
              <a:gd name="T87" fmla="*/ 687 h 760"/>
              <a:gd name="T88" fmla="*/ 352 w 593"/>
              <a:gd name="T89" fmla="*/ 647 h 760"/>
              <a:gd name="T90" fmla="*/ 314 w 593"/>
              <a:gd name="T91" fmla="*/ 637 h 760"/>
              <a:gd name="T92" fmla="*/ 299 w 593"/>
              <a:gd name="T93" fmla="*/ 606 h 760"/>
              <a:gd name="T94" fmla="*/ 266 w 593"/>
              <a:gd name="T95" fmla="*/ 562 h 760"/>
              <a:gd name="T96" fmla="*/ 244 w 593"/>
              <a:gd name="T97" fmla="*/ 530 h 760"/>
              <a:gd name="T98" fmla="*/ 216 w 593"/>
              <a:gd name="T99" fmla="*/ 498 h 760"/>
              <a:gd name="T100" fmla="*/ 183 w 593"/>
              <a:gd name="T101" fmla="*/ 495 h 760"/>
              <a:gd name="T102" fmla="*/ 151 w 593"/>
              <a:gd name="T103" fmla="*/ 492 h 760"/>
              <a:gd name="T104" fmla="*/ 129 w 593"/>
              <a:gd name="T105" fmla="*/ 461 h 760"/>
              <a:gd name="T106" fmla="*/ 93 w 593"/>
              <a:gd name="T107" fmla="*/ 431 h 760"/>
              <a:gd name="T108" fmla="*/ 82 w 593"/>
              <a:gd name="T109" fmla="*/ 399 h 760"/>
              <a:gd name="T110" fmla="*/ 70 w 593"/>
              <a:gd name="T111" fmla="*/ 366 h 760"/>
              <a:gd name="T112" fmla="*/ 55 w 593"/>
              <a:gd name="T113" fmla="*/ 332 h 760"/>
              <a:gd name="T114" fmla="*/ 39 w 593"/>
              <a:gd name="T115" fmla="*/ 304 h 760"/>
              <a:gd name="T116" fmla="*/ 37 w 593"/>
              <a:gd name="T117" fmla="*/ 272 h 760"/>
              <a:gd name="T118" fmla="*/ 4 w 593"/>
              <a:gd name="T119" fmla="*/ 25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3" h="760">
                <a:moveTo>
                  <a:pt x="383" y="0"/>
                </a:moveTo>
                <a:lnTo>
                  <a:pt x="383" y="1"/>
                </a:lnTo>
                <a:lnTo>
                  <a:pt x="383" y="1"/>
                </a:lnTo>
                <a:lnTo>
                  <a:pt x="383" y="1"/>
                </a:lnTo>
                <a:lnTo>
                  <a:pt x="383" y="3"/>
                </a:lnTo>
                <a:lnTo>
                  <a:pt x="383" y="4"/>
                </a:lnTo>
                <a:lnTo>
                  <a:pt x="383" y="5"/>
                </a:lnTo>
                <a:lnTo>
                  <a:pt x="384" y="7"/>
                </a:lnTo>
                <a:lnTo>
                  <a:pt x="384" y="7"/>
                </a:lnTo>
                <a:lnTo>
                  <a:pt x="385" y="8"/>
                </a:lnTo>
                <a:lnTo>
                  <a:pt x="385" y="8"/>
                </a:lnTo>
                <a:lnTo>
                  <a:pt x="386" y="8"/>
                </a:lnTo>
                <a:lnTo>
                  <a:pt x="387" y="8"/>
                </a:lnTo>
                <a:lnTo>
                  <a:pt x="387" y="8"/>
                </a:lnTo>
                <a:lnTo>
                  <a:pt x="388" y="8"/>
                </a:lnTo>
                <a:lnTo>
                  <a:pt x="388" y="7"/>
                </a:lnTo>
                <a:lnTo>
                  <a:pt x="389" y="6"/>
                </a:lnTo>
                <a:lnTo>
                  <a:pt x="391" y="4"/>
                </a:lnTo>
                <a:lnTo>
                  <a:pt x="392" y="3"/>
                </a:lnTo>
                <a:lnTo>
                  <a:pt x="392" y="3"/>
                </a:lnTo>
                <a:lnTo>
                  <a:pt x="393" y="2"/>
                </a:lnTo>
                <a:lnTo>
                  <a:pt x="394" y="2"/>
                </a:lnTo>
                <a:lnTo>
                  <a:pt x="395" y="2"/>
                </a:lnTo>
                <a:lnTo>
                  <a:pt x="395" y="2"/>
                </a:lnTo>
                <a:lnTo>
                  <a:pt x="396" y="2"/>
                </a:lnTo>
                <a:lnTo>
                  <a:pt x="396" y="4"/>
                </a:lnTo>
                <a:lnTo>
                  <a:pt x="398" y="6"/>
                </a:lnTo>
                <a:lnTo>
                  <a:pt x="400" y="8"/>
                </a:lnTo>
                <a:lnTo>
                  <a:pt x="401" y="10"/>
                </a:lnTo>
                <a:lnTo>
                  <a:pt x="401" y="11"/>
                </a:lnTo>
                <a:lnTo>
                  <a:pt x="402" y="14"/>
                </a:lnTo>
                <a:lnTo>
                  <a:pt x="403" y="15"/>
                </a:lnTo>
                <a:lnTo>
                  <a:pt x="403" y="15"/>
                </a:lnTo>
                <a:lnTo>
                  <a:pt x="403" y="16"/>
                </a:lnTo>
                <a:lnTo>
                  <a:pt x="404" y="16"/>
                </a:lnTo>
                <a:lnTo>
                  <a:pt x="405" y="16"/>
                </a:lnTo>
                <a:lnTo>
                  <a:pt x="405" y="16"/>
                </a:lnTo>
                <a:lnTo>
                  <a:pt x="406" y="16"/>
                </a:lnTo>
                <a:lnTo>
                  <a:pt x="407" y="16"/>
                </a:lnTo>
                <a:lnTo>
                  <a:pt x="410" y="15"/>
                </a:lnTo>
                <a:lnTo>
                  <a:pt x="411" y="15"/>
                </a:lnTo>
                <a:lnTo>
                  <a:pt x="412" y="15"/>
                </a:lnTo>
                <a:lnTo>
                  <a:pt x="414" y="14"/>
                </a:lnTo>
                <a:lnTo>
                  <a:pt x="415" y="13"/>
                </a:lnTo>
                <a:lnTo>
                  <a:pt x="416" y="12"/>
                </a:lnTo>
                <a:lnTo>
                  <a:pt x="417" y="11"/>
                </a:lnTo>
                <a:lnTo>
                  <a:pt x="418" y="10"/>
                </a:lnTo>
                <a:lnTo>
                  <a:pt x="418" y="11"/>
                </a:lnTo>
                <a:lnTo>
                  <a:pt x="418" y="12"/>
                </a:lnTo>
                <a:lnTo>
                  <a:pt x="420" y="14"/>
                </a:lnTo>
                <a:lnTo>
                  <a:pt x="421" y="15"/>
                </a:lnTo>
                <a:lnTo>
                  <a:pt x="422" y="17"/>
                </a:lnTo>
                <a:lnTo>
                  <a:pt x="423" y="19"/>
                </a:lnTo>
                <a:lnTo>
                  <a:pt x="423" y="20"/>
                </a:lnTo>
                <a:lnTo>
                  <a:pt x="424" y="21"/>
                </a:lnTo>
                <a:lnTo>
                  <a:pt x="424" y="22"/>
                </a:lnTo>
                <a:lnTo>
                  <a:pt x="424" y="24"/>
                </a:lnTo>
                <a:lnTo>
                  <a:pt x="424" y="25"/>
                </a:lnTo>
                <a:lnTo>
                  <a:pt x="424" y="25"/>
                </a:lnTo>
                <a:lnTo>
                  <a:pt x="424" y="26"/>
                </a:lnTo>
                <a:lnTo>
                  <a:pt x="423" y="27"/>
                </a:lnTo>
                <a:lnTo>
                  <a:pt x="423" y="28"/>
                </a:lnTo>
                <a:lnTo>
                  <a:pt x="421" y="31"/>
                </a:lnTo>
                <a:lnTo>
                  <a:pt x="419" y="33"/>
                </a:lnTo>
                <a:lnTo>
                  <a:pt x="418" y="34"/>
                </a:lnTo>
                <a:lnTo>
                  <a:pt x="417" y="38"/>
                </a:lnTo>
                <a:lnTo>
                  <a:pt x="416" y="39"/>
                </a:lnTo>
                <a:lnTo>
                  <a:pt x="416" y="40"/>
                </a:lnTo>
                <a:lnTo>
                  <a:pt x="415" y="41"/>
                </a:lnTo>
                <a:lnTo>
                  <a:pt x="415" y="42"/>
                </a:lnTo>
                <a:lnTo>
                  <a:pt x="415" y="43"/>
                </a:lnTo>
                <a:lnTo>
                  <a:pt x="415" y="43"/>
                </a:lnTo>
                <a:lnTo>
                  <a:pt x="415" y="44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6"/>
                </a:lnTo>
                <a:lnTo>
                  <a:pt x="418" y="46"/>
                </a:lnTo>
                <a:lnTo>
                  <a:pt x="419" y="46"/>
                </a:lnTo>
                <a:lnTo>
                  <a:pt x="423" y="47"/>
                </a:lnTo>
                <a:lnTo>
                  <a:pt x="424" y="47"/>
                </a:lnTo>
                <a:lnTo>
                  <a:pt x="425" y="48"/>
                </a:lnTo>
                <a:lnTo>
                  <a:pt x="426" y="47"/>
                </a:lnTo>
                <a:lnTo>
                  <a:pt x="427" y="47"/>
                </a:lnTo>
                <a:lnTo>
                  <a:pt x="428" y="47"/>
                </a:lnTo>
                <a:lnTo>
                  <a:pt x="430" y="46"/>
                </a:lnTo>
                <a:lnTo>
                  <a:pt x="433" y="45"/>
                </a:lnTo>
                <a:lnTo>
                  <a:pt x="435" y="44"/>
                </a:lnTo>
                <a:lnTo>
                  <a:pt x="436" y="44"/>
                </a:lnTo>
                <a:lnTo>
                  <a:pt x="437" y="44"/>
                </a:lnTo>
                <a:lnTo>
                  <a:pt x="440" y="44"/>
                </a:lnTo>
                <a:lnTo>
                  <a:pt x="442" y="44"/>
                </a:lnTo>
                <a:lnTo>
                  <a:pt x="443" y="44"/>
                </a:lnTo>
                <a:lnTo>
                  <a:pt x="446" y="44"/>
                </a:lnTo>
                <a:lnTo>
                  <a:pt x="449" y="45"/>
                </a:lnTo>
                <a:lnTo>
                  <a:pt x="451" y="45"/>
                </a:lnTo>
                <a:lnTo>
                  <a:pt x="452" y="45"/>
                </a:lnTo>
                <a:lnTo>
                  <a:pt x="453" y="45"/>
                </a:lnTo>
                <a:lnTo>
                  <a:pt x="457" y="44"/>
                </a:lnTo>
                <a:lnTo>
                  <a:pt x="459" y="44"/>
                </a:lnTo>
                <a:lnTo>
                  <a:pt x="460" y="44"/>
                </a:lnTo>
                <a:lnTo>
                  <a:pt x="461" y="45"/>
                </a:lnTo>
                <a:lnTo>
                  <a:pt x="462" y="45"/>
                </a:lnTo>
                <a:lnTo>
                  <a:pt x="463" y="45"/>
                </a:lnTo>
                <a:lnTo>
                  <a:pt x="465" y="46"/>
                </a:lnTo>
                <a:lnTo>
                  <a:pt x="466" y="47"/>
                </a:lnTo>
                <a:lnTo>
                  <a:pt x="467" y="47"/>
                </a:lnTo>
                <a:lnTo>
                  <a:pt x="467" y="48"/>
                </a:lnTo>
                <a:lnTo>
                  <a:pt x="467" y="48"/>
                </a:lnTo>
                <a:lnTo>
                  <a:pt x="467" y="48"/>
                </a:lnTo>
                <a:lnTo>
                  <a:pt x="467" y="49"/>
                </a:lnTo>
                <a:lnTo>
                  <a:pt x="467" y="49"/>
                </a:lnTo>
                <a:lnTo>
                  <a:pt x="464" y="50"/>
                </a:lnTo>
                <a:lnTo>
                  <a:pt x="463" y="51"/>
                </a:lnTo>
                <a:lnTo>
                  <a:pt x="462" y="51"/>
                </a:lnTo>
                <a:lnTo>
                  <a:pt x="462" y="52"/>
                </a:lnTo>
                <a:lnTo>
                  <a:pt x="461" y="52"/>
                </a:lnTo>
                <a:lnTo>
                  <a:pt x="461" y="53"/>
                </a:lnTo>
                <a:lnTo>
                  <a:pt x="461" y="53"/>
                </a:lnTo>
                <a:lnTo>
                  <a:pt x="461" y="54"/>
                </a:lnTo>
                <a:lnTo>
                  <a:pt x="461" y="54"/>
                </a:lnTo>
                <a:lnTo>
                  <a:pt x="461" y="54"/>
                </a:lnTo>
                <a:lnTo>
                  <a:pt x="462" y="55"/>
                </a:lnTo>
                <a:lnTo>
                  <a:pt x="462" y="55"/>
                </a:lnTo>
                <a:lnTo>
                  <a:pt x="462" y="56"/>
                </a:lnTo>
                <a:lnTo>
                  <a:pt x="464" y="57"/>
                </a:lnTo>
                <a:lnTo>
                  <a:pt x="465" y="58"/>
                </a:lnTo>
                <a:lnTo>
                  <a:pt x="466" y="59"/>
                </a:lnTo>
                <a:lnTo>
                  <a:pt x="467" y="60"/>
                </a:lnTo>
                <a:lnTo>
                  <a:pt x="472" y="62"/>
                </a:lnTo>
                <a:lnTo>
                  <a:pt x="475" y="64"/>
                </a:lnTo>
                <a:lnTo>
                  <a:pt x="477" y="65"/>
                </a:lnTo>
                <a:lnTo>
                  <a:pt x="482" y="69"/>
                </a:lnTo>
                <a:lnTo>
                  <a:pt x="484" y="70"/>
                </a:lnTo>
                <a:lnTo>
                  <a:pt x="485" y="71"/>
                </a:lnTo>
                <a:lnTo>
                  <a:pt x="487" y="72"/>
                </a:lnTo>
                <a:lnTo>
                  <a:pt x="488" y="72"/>
                </a:lnTo>
                <a:lnTo>
                  <a:pt x="490" y="73"/>
                </a:lnTo>
                <a:lnTo>
                  <a:pt x="491" y="73"/>
                </a:lnTo>
                <a:lnTo>
                  <a:pt x="493" y="74"/>
                </a:lnTo>
                <a:lnTo>
                  <a:pt x="495" y="74"/>
                </a:lnTo>
                <a:lnTo>
                  <a:pt x="497" y="74"/>
                </a:lnTo>
                <a:lnTo>
                  <a:pt x="499" y="74"/>
                </a:lnTo>
                <a:lnTo>
                  <a:pt x="501" y="74"/>
                </a:lnTo>
                <a:lnTo>
                  <a:pt x="502" y="74"/>
                </a:lnTo>
                <a:lnTo>
                  <a:pt x="504" y="74"/>
                </a:lnTo>
                <a:lnTo>
                  <a:pt x="506" y="73"/>
                </a:lnTo>
                <a:lnTo>
                  <a:pt x="507" y="73"/>
                </a:lnTo>
                <a:lnTo>
                  <a:pt x="512" y="72"/>
                </a:lnTo>
                <a:lnTo>
                  <a:pt x="514" y="72"/>
                </a:lnTo>
                <a:lnTo>
                  <a:pt x="515" y="71"/>
                </a:lnTo>
                <a:lnTo>
                  <a:pt x="517" y="71"/>
                </a:lnTo>
                <a:lnTo>
                  <a:pt x="518" y="72"/>
                </a:lnTo>
                <a:lnTo>
                  <a:pt x="520" y="72"/>
                </a:lnTo>
                <a:lnTo>
                  <a:pt x="521" y="72"/>
                </a:lnTo>
                <a:lnTo>
                  <a:pt x="522" y="73"/>
                </a:lnTo>
                <a:lnTo>
                  <a:pt x="523" y="74"/>
                </a:lnTo>
                <a:lnTo>
                  <a:pt x="524" y="74"/>
                </a:lnTo>
                <a:lnTo>
                  <a:pt x="525" y="75"/>
                </a:lnTo>
                <a:lnTo>
                  <a:pt x="526" y="77"/>
                </a:lnTo>
                <a:lnTo>
                  <a:pt x="530" y="81"/>
                </a:lnTo>
                <a:lnTo>
                  <a:pt x="532" y="83"/>
                </a:lnTo>
                <a:lnTo>
                  <a:pt x="533" y="84"/>
                </a:lnTo>
                <a:lnTo>
                  <a:pt x="536" y="87"/>
                </a:lnTo>
                <a:lnTo>
                  <a:pt x="540" y="91"/>
                </a:lnTo>
                <a:lnTo>
                  <a:pt x="541" y="92"/>
                </a:lnTo>
                <a:lnTo>
                  <a:pt x="542" y="92"/>
                </a:lnTo>
                <a:lnTo>
                  <a:pt x="544" y="93"/>
                </a:lnTo>
                <a:lnTo>
                  <a:pt x="545" y="93"/>
                </a:lnTo>
                <a:lnTo>
                  <a:pt x="550" y="94"/>
                </a:lnTo>
                <a:lnTo>
                  <a:pt x="551" y="94"/>
                </a:lnTo>
                <a:lnTo>
                  <a:pt x="552" y="95"/>
                </a:lnTo>
                <a:lnTo>
                  <a:pt x="554" y="95"/>
                </a:lnTo>
                <a:lnTo>
                  <a:pt x="555" y="96"/>
                </a:lnTo>
                <a:lnTo>
                  <a:pt x="556" y="97"/>
                </a:lnTo>
                <a:lnTo>
                  <a:pt x="557" y="97"/>
                </a:lnTo>
                <a:lnTo>
                  <a:pt x="558" y="98"/>
                </a:lnTo>
                <a:lnTo>
                  <a:pt x="558" y="99"/>
                </a:lnTo>
                <a:lnTo>
                  <a:pt x="559" y="99"/>
                </a:lnTo>
                <a:lnTo>
                  <a:pt x="559" y="100"/>
                </a:lnTo>
                <a:lnTo>
                  <a:pt x="559" y="101"/>
                </a:lnTo>
                <a:lnTo>
                  <a:pt x="559" y="102"/>
                </a:lnTo>
                <a:lnTo>
                  <a:pt x="560" y="106"/>
                </a:lnTo>
                <a:lnTo>
                  <a:pt x="560" y="107"/>
                </a:lnTo>
                <a:lnTo>
                  <a:pt x="561" y="107"/>
                </a:lnTo>
                <a:lnTo>
                  <a:pt x="561" y="108"/>
                </a:lnTo>
                <a:lnTo>
                  <a:pt x="561" y="108"/>
                </a:lnTo>
                <a:lnTo>
                  <a:pt x="562" y="108"/>
                </a:lnTo>
                <a:lnTo>
                  <a:pt x="562" y="109"/>
                </a:lnTo>
                <a:lnTo>
                  <a:pt x="563" y="109"/>
                </a:lnTo>
                <a:lnTo>
                  <a:pt x="567" y="110"/>
                </a:lnTo>
                <a:lnTo>
                  <a:pt x="571" y="111"/>
                </a:lnTo>
                <a:lnTo>
                  <a:pt x="574" y="112"/>
                </a:lnTo>
                <a:lnTo>
                  <a:pt x="576" y="113"/>
                </a:lnTo>
                <a:lnTo>
                  <a:pt x="579" y="114"/>
                </a:lnTo>
                <a:lnTo>
                  <a:pt x="588" y="119"/>
                </a:lnTo>
                <a:lnTo>
                  <a:pt x="589" y="120"/>
                </a:lnTo>
                <a:lnTo>
                  <a:pt x="590" y="120"/>
                </a:lnTo>
                <a:lnTo>
                  <a:pt x="590" y="121"/>
                </a:lnTo>
                <a:lnTo>
                  <a:pt x="591" y="121"/>
                </a:lnTo>
                <a:lnTo>
                  <a:pt x="591" y="122"/>
                </a:lnTo>
                <a:lnTo>
                  <a:pt x="591" y="123"/>
                </a:lnTo>
                <a:lnTo>
                  <a:pt x="591" y="130"/>
                </a:lnTo>
                <a:lnTo>
                  <a:pt x="591" y="132"/>
                </a:lnTo>
                <a:lnTo>
                  <a:pt x="592" y="137"/>
                </a:lnTo>
                <a:lnTo>
                  <a:pt x="592" y="143"/>
                </a:lnTo>
                <a:lnTo>
                  <a:pt x="593" y="145"/>
                </a:lnTo>
                <a:lnTo>
                  <a:pt x="593" y="150"/>
                </a:lnTo>
                <a:lnTo>
                  <a:pt x="593" y="152"/>
                </a:lnTo>
                <a:lnTo>
                  <a:pt x="593" y="153"/>
                </a:lnTo>
                <a:lnTo>
                  <a:pt x="593" y="154"/>
                </a:lnTo>
                <a:lnTo>
                  <a:pt x="592" y="155"/>
                </a:lnTo>
                <a:lnTo>
                  <a:pt x="592" y="156"/>
                </a:lnTo>
                <a:lnTo>
                  <a:pt x="592" y="157"/>
                </a:lnTo>
                <a:lnTo>
                  <a:pt x="591" y="158"/>
                </a:lnTo>
                <a:lnTo>
                  <a:pt x="588" y="160"/>
                </a:lnTo>
                <a:lnTo>
                  <a:pt x="588" y="160"/>
                </a:lnTo>
                <a:lnTo>
                  <a:pt x="587" y="161"/>
                </a:lnTo>
                <a:lnTo>
                  <a:pt x="586" y="162"/>
                </a:lnTo>
                <a:lnTo>
                  <a:pt x="586" y="163"/>
                </a:lnTo>
                <a:lnTo>
                  <a:pt x="585" y="165"/>
                </a:lnTo>
                <a:lnTo>
                  <a:pt x="584" y="168"/>
                </a:lnTo>
                <a:lnTo>
                  <a:pt x="583" y="172"/>
                </a:lnTo>
                <a:lnTo>
                  <a:pt x="582" y="174"/>
                </a:lnTo>
                <a:lnTo>
                  <a:pt x="582" y="176"/>
                </a:lnTo>
                <a:lnTo>
                  <a:pt x="581" y="182"/>
                </a:lnTo>
                <a:lnTo>
                  <a:pt x="581" y="183"/>
                </a:lnTo>
                <a:lnTo>
                  <a:pt x="581" y="186"/>
                </a:lnTo>
                <a:lnTo>
                  <a:pt x="582" y="189"/>
                </a:lnTo>
                <a:lnTo>
                  <a:pt x="582" y="191"/>
                </a:lnTo>
                <a:lnTo>
                  <a:pt x="582" y="192"/>
                </a:lnTo>
                <a:lnTo>
                  <a:pt x="581" y="194"/>
                </a:lnTo>
                <a:lnTo>
                  <a:pt x="581" y="195"/>
                </a:lnTo>
                <a:lnTo>
                  <a:pt x="581" y="197"/>
                </a:lnTo>
                <a:lnTo>
                  <a:pt x="580" y="199"/>
                </a:lnTo>
                <a:lnTo>
                  <a:pt x="579" y="203"/>
                </a:lnTo>
                <a:lnTo>
                  <a:pt x="578" y="204"/>
                </a:lnTo>
                <a:lnTo>
                  <a:pt x="578" y="205"/>
                </a:lnTo>
                <a:lnTo>
                  <a:pt x="578" y="206"/>
                </a:lnTo>
                <a:lnTo>
                  <a:pt x="578" y="207"/>
                </a:lnTo>
                <a:lnTo>
                  <a:pt x="578" y="209"/>
                </a:lnTo>
                <a:lnTo>
                  <a:pt x="578" y="213"/>
                </a:lnTo>
                <a:lnTo>
                  <a:pt x="578" y="215"/>
                </a:lnTo>
                <a:lnTo>
                  <a:pt x="578" y="216"/>
                </a:lnTo>
                <a:lnTo>
                  <a:pt x="577" y="218"/>
                </a:lnTo>
                <a:lnTo>
                  <a:pt x="577" y="219"/>
                </a:lnTo>
                <a:lnTo>
                  <a:pt x="577" y="221"/>
                </a:lnTo>
                <a:lnTo>
                  <a:pt x="576" y="223"/>
                </a:lnTo>
                <a:lnTo>
                  <a:pt x="576" y="224"/>
                </a:lnTo>
                <a:lnTo>
                  <a:pt x="576" y="225"/>
                </a:lnTo>
                <a:lnTo>
                  <a:pt x="576" y="226"/>
                </a:lnTo>
                <a:lnTo>
                  <a:pt x="577" y="226"/>
                </a:lnTo>
                <a:lnTo>
                  <a:pt x="577" y="227"/>
                </a:lnTo>
                <a:lnTo>
                  <a:pt x="579" y="228"/>
                </a:lnTo>
                <a:lnTo>
                  <a:pt x="580" y="228"/>
                </a:lnTo>
                <a:lnTo>
                  <a:pt x="581" y="229"/>
                </a:lnTo>
                <a:lnTo>
                  <a:pt x="582" y="230"/>
                </a:lnTo>
                <a:lnTo>
                  <a:pt x="582" y="231"/>
                </a:lnTo>
                <a:lnTo>
                  <a:pt x="582" y="232"/>
                </a:lnTo>
                <a:lnTo>
                  <a:pt x="582" y="233"/>
                </a:lnTo>
                <a:lnTo>
                  <a:pt x="582" y="233"/>
                </a:lnTo>
                <a:lnTo>
                  <a:pt x="582" y="234"/>
                </a:lnTo>
                <a:lnTo>
                  <a:pt x="581" y="235"/>
                </a:lnTo>
                <a:lnTo>
                  <a:pt x="581" y="236"/>
                </a:lnTo>
                <a:lnTo>
                  <a:pt x="580" y="236"/>
                </a:lnTo>
                <a:lnTo>
                  <a:pt x="578" y="238"/>
                </a:lnTo>
                <a:lnTo>
                  <a:pt x="574" y="241"/>
                </a:lnTo>
                <a:lnTo>
                  <a:pt x="573" y="243"/>
                </a:lnTo>
                <a:lnTo>
                  <a:pt x="571" y="244"/>
                </a:lnTo>
                <a:lnTo>
                  <a:pt x="570" y="245"/>
                </a:lnTo>
                <a:lnTo>
                  <a:pt x="568" y="249"/>
                </a:lnTo>
                <a:lnTo>
                  <a:pt x="567" y="250"/>
                </a:lnTo>
                <a:lnTo>
                  <a:pt x="566" y="251"/>
                </a:lnTo>
                <a:lnTo>
                  <a:pt x="565" y="251"/>
                </a:lnTo>
                <a:lnTo>
                  <a:pt x="565" y="252"/>
                </a:lnTo>
                <a:lnTo>
                  <a:pt x="564" y="252"/>
                </a:lnTo>
                <a:lnTo>
                  <a:pt x="563" y="252"/>
                </a:lnTo>
                <a:lnTo>
                  <a:pt x="562" y="252"/>
                </a:lnTo>
                <a:lnTo>
                  <a:pt x="562" y="252"/>
                </a:lnTo>
                <a:lnTo>
                  <a:pt x="561" y="252"/>
                </a:lnTo>
                <a:lnTo>
                  <a:pt x="560" y="252"/>
                </a:lnTo>
                <a:lnTo>
                  <a:pt x="559" y="251"/>
                </a:lnTo>
                <a:lnTo>
                  <a:pt x="555" y="249"/>
                </a:lnTo>
                <a:lnTo>
                  <a:pt x="554" y="249"/>
                </a:lnTo>
                <a:lnTo>
                  <a:pt x="554" y="248"/>
                </a:lnTo>
                <a:lnTo>
                  <a:pt x="553" y="248"/>
                </a:lnTo>
                <a:lnTo>
                  <a:pt x="552" y="248"/>
                </a:lnTo>
                <a:lnTo>
                  <a:pt x="550" y="248"/>
                </a:lnTo>
                <a:lnTo>
                  <a:pt x="549" y="249"/>
                </a:lnTo>
                <a:lnTo>
                  <a:pt x="548" y="249"/>
                </a:lnTo>
                <a:lnTo>
                  <a:pt x="547" y="250"/>
                </a:lnTo>
                <a:lnTo>
                  <a:pt x="545" y="251"/>
                </a:lnTo>
                <a:lnTo>
                  <a:pt x="543" y="251"/>
                </a:lnTo>
                <a:lnTo>
                  <a:pt x="542" y="252"/>
                </a:lnTo>
                <a:lnTo>
                  <a:pt x="540" y="254"/>
                </a:lnTo>
                <a:lnTo>
                  <a:pt x="539" y="254"/>
                </a:lnTo>
                <a:lnTo>
                  <a:pt x="538" y="256"/>
                </a:lnTo>
                <a:lnTo>
                  <a:pt x="537" y="257"/>
                </a:lnTo>
                <a:lnTo>
                  <a:pt x="535" y="258"/>
                </a:lnTo>
                <a:lnTo>
                  <a:pt x="534" y="259"/>
                </a:lnTo>
                <a:lnTo>
                  <a:pt x="533" y="261"/>
                </a:lnTo>
                <a:lnTo>
                  <a:pt x="529" y="266"/>
                </a:lnTo>
                <a:lnTo>
                  <a:pt x="528" y="268"/>
                </a:lnTo>
                <a:lnTo>
                  <a:pt x="527" y="269"/>
                </a:lnTo>
                <a:lnTo>
                  <a:pt x="527" y="270"/>
                </a:lnTo>
                <a:lnTo>
                  <a:pt x="526" y="271"/>
                </a:lnTo>
                <a:lnTo>
                  <a:pt x="526" y="273"/>
                </a:lnTo>
                <a:lnTo>
                  <a:pt x="526" y="274"/>
                </a:lnTo>
                <a:lnTo>
                  <a:pt x="526" y="275"/>
                </a:lnTo>
                <a:lnTo>
                  <a:pt x="526" y="276"/>
                </a:lnTo>
                <a:lnTo>
                  <a:pt x="526" y="277"/>
                </a:lnTo>
                <a:lnTo>
                  <a:pt x="527" y="278"/>
                </a:lnTo>
                <a:lnTo>
                  <a:pt x="527" y="278"/>
                </a:lnTo>
                <a:lnTo>
                  <a:pt x="528" y="279"/>
                </a:lnTo>
                <a:lnTo>
                  <a:pt x="528" y="279"/>
                </a:lnTo>
                <a:lnTo>
                  <a:pt x="529" y="279"/>
                </a:lnTo>
                <a:lnTo>
                  <a:pt x="530" y="279"/>
                </a:lnTo>
                <a:lnTo>
                  <a:pt x="531" y="279"/>
                </a:lnTo>
                <a:lnTo>
                  <a:pt x="533" y="279"/>
                </a:lnTo>
                <a:lnTo>
                  <a:pt x="535" y="279"/>
                </a:lnTo>
                <a:lnTo>
                  <a:pt x="537" y="279"/>
                </a:lnTo>
                <a:lnTo>
                  <a:pt x="538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80"/>
                </a:lnTo>
                <a:lnTo>
                  <a:pt x="542" y="280"/>
                </a:lnTo>
                <a:lnTo>
                  <a:pt x="543" y="281"/>
                </a:lnTo>
                <a:lnTo>
                  <a:pt x="543" y="281"/>
                </a:lnTo>
                <a:lnTo>
                  <a:pt x="543" y="282"/>
                </a:lnTo>
                <a:lnTo>
                  <a:pt x="544" y="282"/>
                </a:lnTo>
                <a:lnTo>
                  <a:pt x="543" y="283"/>
                </a:lnTo>
                <a:lnTo>
                  <a:pt x="543" y="283"/>
                </a:lnTo>
                <a:lnTo>
                  <a:pt x="542" y="284"/>
                </a:lnTo>
                <a:lnTo>
                  <a:pt x="542" y="284"/>
                </a:lnTo>
                <a:lnTo>
                  <a:pt x="540" y="285"/>
                </a:lnTo>
                <a:lnTo>
                  <a:pt x="535" y="288"/>
                </a:lnTo>
                <a:lnTo>
                  <a:pt x="534" y="288"/>
                </a:lnTo>
                <a:lnTo>
                  <a:pt x="534" y="288"/>
                </a:lnTo>
                <a:lnTo>
                  <a:pt x="534" y="289"/>
                </a:lnTo>
                <a:lnTo>
                  <a:pt x="534" y="289"/>
                </a:lnTo>
                <a:lnTo>
                  <a:pt x="534" y="290"/>
                </a:lnTo>
                <a:lnTo>
                  <a:pt x="534" y="291"/>
                </a:lnTo>
                <a:lnTo>
                  <a:pt x="534" y="292"/>
                </a:lnTo>
                <a:lnTo>
                  <a:pt x="534" y="292"/>
                </a:lnTo>
                <a:lnTo>
                  <a:pt x="535" y="293"/>
                </a:lnTo>
                <a:lnTo>
                  <a:pt x="535" y="294"/>
                </a:lnTo>
                <a:lnTo>
                  <a:pt x="537" y="296"/>
                </a:lnTo>
                <a:lnTo>
                  <a:pt x="538" y="297"/>
                </a:lnTo>
                <a:lnTo>
                  <a:pt x="538" y="298"/>
                </a:lnTo>
                <a:lnTo>
                  <a:pt x="539" y="299"/>
                </a:lnTo>
                <a:lnTo>
                  <a:pt x="539" y="300"/>
                </a:lnTo>
                <a:lnTo>
                  <a:pt x="540" y="301"/>
                </a:lnTo>
                <a:lnTo>
                  <a:pt x="540" y="301"/>
                </a:lnTo>
                <a:lnTo>
                  <a:pt x="539" y="302"/>
                </a:lnTo>
                <a:lnTo>
                  <a:pt x="539" y="302"/>
                </a:lnTo>
                <a:lnTo>
                  <a:pt x="539" y="303"/>
                </a:lnTo>
                <a:lnTo>
                  <a:pt x="538" y="303"/>
                </a:lnTo>
                <a:lnTo>
                  <a:pt x="537" y="304"/>
                </a:lnTo>
                <a:lnTo>
                  <a:pt x="536" y="304"/>
                </a:lnTo>
                <a:lnTo>
                  <a:pt x="535" y="304"/>
                </a:lnTo>
                <a:lnTo>
                  <a:pt x="533" y="304"/>
                </a:lnTo>
                <a:lnTo>
                  <a:pt x="532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6"/>
                </a:lnTo>
                <a:lnTo>
                  <a:pt x="532" y="306"/>
                </a:lnTo>
                <a:lnTo>
                  <a:pt x="533" y="307"/>
                </a:lnTo>
                <a:lnTo>
                  <a:pt x="535" y="308"/>
                </a:lnTo>
                <a:lnTo>
                  <a:pt x="536" y="309"/>
                </a:lnTo>
                <a:lnTo>
                  <a:pt x="537" y="310"/>
                </a:lnTo>
                <a:lnTo>
                  <a:pt x="537" y="310"/>
                </a:lnTo>
                <a:lnTo>
                  <a:pt x="538" y="311"/>
                </a:lnTo>
                <a:lnTo>
                  <a:pt x="538" y="312"/>
                </a:lnTo>
                <a:lnTo>
                  <a:pt x="538" y="313"/>
                </a:lnTo>
                <a:lnTo>
                  <a:pt x="537" y="314"/>
                </a:lnTo>
                <a:lnTo>
                  <a:pt x="537" y="314"/>
                </a:lnTo>
                <a:lnTo>
                  <a:pt x="537" y="315"/>
                </a:lnTo>
                <a:lnTo>
                  <a:pt x="537" y="315"/>
                </a:lnTo>
                <a:lnTo>
                  <a:pt x="538" y="315"/>
                </a:lnTo>
                <a:lnTo>
                  <a:pt x="538" y="316"/>
                </a:lnTo>
                <a:lnTo>
                  <a:pt x="539" y="316"/>
                </a:lnTo>
                <a:lnTo>
                  <a:pt x="539" y="316"/>
                </a:lnTo>
                <a:lnTo>
                  <a:pt x="540" y="316"/>
                </a:lnTo>
                <a:lnTo>
                  <a:pt x="541" y="316"/>
                </a:lnTo>
                <a:lnTo>
                  <a:pt x="544" y="316"/>
                </a:lnTo>
                <a:lnTo>
                  <a:pt x="546" y="316"/>
                </a:lnTo>
                <a:lnTo>
                  <a:pt x="547" y="317"/>
                </a:lnTo>
                <a:lnTo>
                  <a:pt x="549" y="317"/>
                </a:lnTo>
                <a:lnTo>
                  <a:pt x="550" y="318"/>
                </a:lnTo>
                <a:lnTo>
                  <a:pt x="552" y="318"/>
                </a:lnTo>
                <a:lnTo>
                  <a:pt x="553" y="319"/>
                </a:lnTo>
                <a:lnTo>
                  <a:pt x="554" y="320"/>
                </a:lnTo>
                <a:lnTo>
                  <a:pt x="554" y="320"/>
                </a:lnTo>
                <a:lnTo>
                  <a:pt x="555" y="321"/>
                </a:lnTo>
                <a:lnTo>
                  <a:pt x="555" y="322"/>
                </a:lnTo>
                <a:lnTo>
                  <a:pt x="556" y="322"/>
                </a:lnTo>
                <a:lnTo>
                  <a:pt x="556" y="324"/>
                </a:lnTo>
                <a:lnTo>
                  <a:pt x="556" y="326"/>
                </a:lnTo>
                <a:lnTo>
                  <a:pt x="556" y="329"/>
                </a:lnTo>
                <a:lnTo>
                  <a:pt x="556" y="331"/>
                </a:lnTo>
                <a:lnTo>
                  <a:pt x="556" y="334"/>
                </a:lnTo>
                <a:lnTo>
                  <a:pt x="556" y="335"/>
                </a:lnTo>
                <a:lnTo>
                  <a:pt x="555" y="337"/>
                </a:lnTo>
                <a:lnTo>
                  <a:pt x="554" y="343"/>
                </a:lnTo>
                <a:lnTo>
                  <a:pt x="554" y="345"/>
                </a:lnTo>
                <a:lnTo>
                  <a:pt x="553" y="347"/>
                </a:lnTo>
                <a:lnTo>
                  <a:pt x="553" y="352"/>
                </a:lnTo>
                <a:lnTo>
                  <a:pt x="553" y="356"/>
                </a:lnTo>
                <a:lnTo>
                  <a:pt x="553" y="357"/>
                </a:lnTo>
                <a:lnTo>
                  <a:pt x="553" y="363"/>
                </a:lnTo>
                <a:lnTo>
                  <a:pt x="553" y="364"/>
                </a:lnTo>
                <a:lnTo>
                  <a:pt x="553" y="365"/>
                </a:lnTo>
                <a:lnTo>
                  <a:pt x="553" y="365"/>
                </a:lnTo>
                <a:lnTo>
                  <a:pt x="553" y="366"/>
                </a:lnTo>
                <a:lnTo>
                  <a:pt x="554" y="366"/>
                </a:lnTo>
                <a:lnTo>
                  <a:pt x="554" y="367"/>
                </a:lnTo>
                <a:lnTo>
                  <a:pt x="556" y="368"/>
                </a:lnTo>
                <a:lnTo>
                  <a:pt x="557" y="368"/>
                </a:lnTo>
                <a:lnTo>
                  <a:pt x="558" y="369"/>
                </a:lnTo>
                <a:lnTo>
                  <a:pt x="559" y="370"/>
                </a:lnTo>
                <a:lnTo>
                  <a:pt x="560" y="371"/>
                </a:lnTo>
                <a:lnTo>
                  <a:pt x="561" y="372"/>
                </a:lnTo>
                <a:lnTo>
                  <a:pt x="561" y="373"/>
                </a:lnTo>
                <a:lnTo>
                  <a:pt x="562" y="375"/>
                </a:lnTo>
                <a:lnTo>
                  <a:pt x="562" y="377"/>
                </a:lnTo>
                <a:lnTo>
                  <a:pt x="563" y="379"/>
                </a:lnTo>
                <a:lnTo>
                  <a:pt x="563" y="380"/>
                </a:lnTo>
                <a:lnTo>
                  <a:pt x="563" y="382"/>
                </a:lnTo>
                <a:lnTo>
                  <a:pt x="563" y="384"/>
                </a:lnTo>
                <a:lnTo>
                  <a:pt x="563" y="386"/>
                </a:lnTo>
                <a:lnTo>
                  <a:pt x="563" y="388"/>
                </a:lnTo>
                <a:lnTo>
                  <a:pt x="563" y="390"/>
                </a:lnTo>
                <a:lnTo>
                  <a:pt x="562" y="390"/>
                </a:lnTo>
                <a:lnTo>
                  <a:pt x="562" y="390"/>
                </a:lnTo>
                <a:lnTo>
                  <a:pt x="561" y="390"/>
                </a:lnTo>
                <a:lnTo>
                  <a:pt x="561" y="391"/>
                </a:lnTo>
                <a:lnTo>
                  <a:pt x="560" y="392"/>
                </a:lnTo>
                <a:lnTo>
                  <a:pt x="560" y="393"/>
                </a:lnTo>
                <a:lnTo>
                  <a:pt x="559" y="394"/>
                </a:lnTo>
                <a:lnTo>
                  <a:pt x="559" y="395"/>
                </a:lnTo>
                <a:lnTo>
                  <a:pt x="557" y="401"/>
                </a:lnTo>
                <a:lnTo>
                  <a:pt x="557" y="403"/>
                </a:lnTo>
                <a:lnTo>
                  <a:pt x="557" y="403"/>
                </a:lnTo>
                <a:lnTo>
                  <a:pt x="557" y="404"/>
                </a:lnTo>
                <a:lnTo>
                  <a:pt x="557" y="405"/>
                </a:lnTo>
                <a:lnTo>
                  <a:pt x="557" y="405"/>
                </a:lnTo>
                <a:lnTo>
                  <a:pt x="557" y="406"/>
                </a:lnTo>
                <a:lnTo>
                  <a:pt x="557" y="407"/>
                </a:lnTo>
                <a:lnTo>
                  <a:pt x="558" y="408"/>
                </a:lnTo>
                <a:lnTo>
                  <a:pt x="560" y="410"/>
                </a:lnTo>
                <a:lnTo>
                  <a:pt x="560" y="410"/>
                </a:lnTo>
                <a:lnTo>
                  <a:pt x="560" y="411"/>
                </a:lnTo>
                <a:lnTo>
                  <a:pt x="561" y="412"/>
                </a:lnTo>
                <a:lnTo>
                  <a:pt x="561" y="414"/>
                </a:lnTo>
                <a:lnTo>
                  <a:pt x="561" y="416"/>
                </a:lnTo>
                <a:lnTo>
                  <a:pt x="562" y="417"/>
                </a:lnTo>
                <a:lnTo>
                  <a:pt x="562" y="423"/>
                </a:lnTo>
                <a:lnTo>
                  <a:pt x="562" y="425"/>
                </a:lnTo>
                <a:lnTo>
                  <a:pt x="563" y="428"/>
                </a:lnTo>
                <a:lnTo>
                  <a:pt x="563" y="429"/>
                </a:lnTo>
                <a:lnTo>
                  <a:pt x="564" y="431"/>
                </a:lnTo>
                <a:lnTo>
                  <a:pt x="565" y="434"/>
                </a:lnTo>
                <a:lnTo>
                  <a:pt x="566" y="437"/>
                </a:lnTo>
                <a:lnTo>
                  <a:pt x="567" y="438"/>
                </a:lnTo>
                <a:lnTo>
                  <a:pt x="567" y="440"/>
                </a:lnTo>
                <a:lnTo>
                  <a:pt x="568" y="441"/>
                </a:lnTo>
                <a:lnTo>
                  <a:pt x="568" y="441"/>
                </a:lnTo>
                <a:lnTo>
                  <a:pt x="568" y="442"/>
                </a:lnTo>
                <a:lnTo>
                  <a:pt x="567" y="443"/>
                </a:lnTo>
                <a:lnTo>
                  <a:pt x="564" y="448"/>
                </a:lnTo>
                <a:lnTo>
                  <a:pt x="563" y="449"/>
                </a:lnTo>
                <a:lnTo>
                  <a:pt x="562" y="451"/>
                </a:lnTo>
                <a:lnTo>
                  <a:pt x="561" y="453"/>
                </a:lnTo>
                <a:lnTo>
                  <a:pt x="561" y="454"/>
                </a:lnTo>
                <a:lnTo>
                  <a:pt x="561" y="456"/>
                </a:lnTo>
                <a:lnTo>
                  <a:pt x="560" y="460"/>
                </a:lnTo>
                <a:lnTo>
                  <a:pt x="560" y="462"/>
                </a:lnTo>
                <a:lnTo>
                  <a:pt x="560" y="464"/>
                </a:lnTo>
                <a:lnTo>
                  <a:pt x="560" y="466"/>
                </a:lnTo>
                <a:lnTo>
                  <a:pt x="561" y="469"/>
                </a:lnTo>
                <a:lnTo>
                  <a:pt x="561" y="471"/>
                </a:lnTo>
                <a:lnTo>
                  <a:pt x="562" y="473"/>
                </a:lnTo>
                <a:lnTo>
                  <a:pt x="564" y="477"/>
                </a:lnTo>
                <a:lnTo>
                  <a:pt x="565" y="479"/>
                </a:lnTo>
                <a:lnTo>
                  <a:pt x="566" y="480"/>
                </a:lnTo>
                <a:lnTo>
                  <a:pt x="568" y="483"/>
                </a:lnTo>
                <a:lnTo>
                  <a:pt x="569" y="483"/>
                </a:lnTo>
                <a:lnTo>
                  <a:pt x="569" y="484"/>
                </a:lnTo>
                <a:lnTo>
                  <a:pt x="570" y="485"/>
                </a:lnTo>
                <a:lnTo>
                  <a:pt x="570" y="487"/>
                </a:lnTo>
                <a:lnTo>
                  <a:pt x="570" y="488"/>
                </a:lnTo>
                <a:lnTo>
                  <a:pt x="569" y="489"/>
                </a:lnTo>
                <a:lnTo>
                  <a:pt x="569" y="492"/>
                </a:lnTo>
                <a:lnTo>
                  <a:pt x="568" y="494"/>
                </a:lnTo>
                <a:lnTo>
                  <a:pt x="568" y="495"/>
                </a:lnTo>
                <a:lnTo>
                  <a:pt x="567" y="496"/>
                </a:lnTo>
                <a:lnTo>
                  <a:pt x="565" y="499"/>
                </a:lnTo>
                <a:lnTo>
                  <a:pt x="564" y="501"/>
                </a:lnTo>
                <a:lnTo>
                  <a:pt x="563" y="503"/>
                </a:lnTo>
                <a:lnTo>
                  <a:pt x="562" y="507"/>
                </a:lnTo>
                <a:lnTo>
                  <a:pt x="561" y="509"/>
                </a:lnTo>
                <a:lnTo>
                  <a:pt x="560" y="510"/>
                </a:lnTo>
                <a:lnTo>
                  <a:pt x="560" y="512"/>
                </a:lnTo>
                <a:lnTo>
                  <a:pt x="559" y="512"/>
                </a:lnTo>
                <a:lnTo>
                  <a:pt x="558" y="513"/>
                </a:lnTo>
                <a:lnTo>
                  <a:pt x="554" y="516"/>
                </a:lnTo>
                <a:lnTo>
                  <a:pt x="551" y="518"/>
                </a:lnTo>
                <a:lnTo>
                  <a:pt x="549" y="520"/>
                </a:lnTo>
                <a:lnTo>
                  <a:pt x="548" y="521"/>
                </a:lnTo>
                <a:lnTo>
                  <a:pt x="546" y="523"/>
                </a:lnTo>
                <a:lnTo>
                  <a:pt x="545" y="524"/>
                </a:lnTo>
                <a:lnTo>
                  <a:pt x="544" y="525"/>
                </a:lnTo>
                <a:lnTo>
                  <a:pt x="544" y="526"/>
                </a:lnTo>
                <a:lnTo>
                  <a:pt x="544" y="528"/>
                </a:lnTo>
                <a:lnTo>
                  <a:pt x="543" y="529"/>
                </a:lnTo>
                <a:lnTo>
                  <a:pt x="543" y="530"/>
                </a:lnTo>
                <a:lnTo>
                  <a:pt x="543" y="531"/>
                </a:lnTo>
                <a:lnTo>
                  <a:pt x="543" y="533"/>
                </a:lnTo>
                <a:lnTo>
                  <a:pt x="544" y="535"/>
                </a:lnTo>
                <a:lnTo>
                  <a:pt x="544" y="536"/>
                </a:lnTo>
                <a:lnTo>
                  <a:pt x="544" y="537"/>
                </a:lnTo>
                <a:lnTo>
                  <a:pt x="544" y="538"/>
                </a:lnTo>
                <a:lnTo>
                  <a:pt x="543" y="538"/>
                </a:lnTo>
                <a:lnTo>
                  <a:pt x="543" y="539"/>
                </a:lnTo>
                <a:lnTo>
                  <a:pt x="543" y="540"/>
                </a:lnTo>
                <a:lnTo>
                  <a:pt x="542" y="541"/>
                </a:lnTo>
                <a:lnTo>
                  <a:pt x="542" y="541"/>
                </a:lnTo>
                <a:lnTo>
                  <a:pt x="541" y="542"/>
                </a:lnTo>
                <a:lnTo>
                  <a:pt x="541" y="542"/>
                </a:lnTo>
                <a:lnTo>
                  <a:pt x="540" y="543"/>
                </a:lnTo>
                <a:lnTo>
                  <a:pt x="537" y="545"/>
                </a:lnTo>
                <a:lnTo>
                  <a:pt x="536" y="545"/>
                </a:lnTo>
                <a:lnTo>
                  <a:pt x="536" y="545"/>
                </a:lnTo>
                <a:lnTo>
                  <a:pt x="535" y="546"/>
                </a:lnTo>
                <a:lnTo>
                  <a:pt x="535" y="546"/>
                </a:lnTo>
                <a:lnTo>
                  <a:pt x="535" y="547"/>
                </a:lnTo>
                <a:lnTo>
                  <a:pt x="535" y="547"/>
                </a:lnTo>
                <a:lnTo>
                  <a:pt x="535" y="548"/>
                </a:lnTo>
                <a:lnTo>
                  <a:pt x="535" y="549"/>
                </a:lnTo>
                <a:lnTo>
                  <a:pt x="535" y="550"/>
                </a:lnTo>
                <a:lnTo>
                  <a:pt x="535" y="550"/>
                </a:lnTo>
                <a:lnTo>
                  <a:pt x="535" y="551"/>
                </a:lnTo>
                <a:lnTo>
                  <a:pt x="536" y="552"/>
                </a:lnTo>
                <a:lnTo>
                  <a:pt x="536" y="553"/>
                </a:lnTo>
                <a:lnTo>
                  <a:pt x="536" y="554"/>
                </a:lnTo>
                <a:lnTo>
                  <a:pt x="537" y="554"/>
                </a:lnTo>
                <a:lnTo>
                  <a:pt x="538" y="555"/>
                </a:lnTo>
                <a:lnTo>
                  <a:pt x="539" y="556"/>
                </a:lnTo>
                <a:lnTo>
                  <a:pt x="541" y="558"/>
                </a:lnTo>
                <a:lnTo>
                  <a:pt x="541" y="558"/>
                </a:lnTo>
                <a:lnTo>
                  <a:pt x="542" y="559"/>
                </a:lnTo>
                <a:lnTo>
                  <a:pt x="542" y="559"/>
                </a:lnTo>
                <a:lnTo>
                  <a:pt x="542" y="560"/>
                </a:lnTo>
                <a:lnTo>
                  <a:pt x="542" y="560"/>
                </a:lnTo>
                <a:lnTo>
                  <a:pt x="542" y="561"/>
                </a:lnTo>
                <a:lnTo>
                  <a:pt x="541" y="563"/>
                </a:lnTo>
                <a:lnTo>
                  <a:pt x="541" y="564"/>
                </a:lnTo>
                <a:lnTo>
                  <a:pt x="540" y="564"/>
                </a:lnTo>
                <a:lnTo>
                  <a:pt x="540" y="565"/>
                </a:lnTo>
                <a:lnTo>
                  <a:pt x="539" y="565"/>
                </a:lnTo>
                <a:lnTo>
                  <a:pt x="539" y="565"/>
                </a:lnTo>
                <a:lnTo>
                  <a:pt x="537" y="566"/>
                </a:lnTo>
                <a:lnTo>
                  <a:pt x="536" y="567"/>
                </a:lnTo>
                <a:lnTo>
                  <a:pt x="535" y="567"/>
                </a:lnTo>
                <a:lnTo>
                  <a:pt x="534" y="570"/>
                </a:lnTo>
                <a:lnTo>
                  <a:pt x="532" y="571"/>
                </a:lnTo>
                <a:lnTo>
                  <a:pt x="531" y="572"/>
                </a:lnTo>
                <a:lnTo>
                  <a:pt x="530" y="573"/>
                </a:lnTo>
                <a:lnTo>
                  <a:pt x="530" y="574"/>
                </a:lnTo>
                <a:lnTo>
                  <a:pt x="529" y="575"/>
                </a:lnTo>
                <a:lnTo>
                  <a:pt x="529" y="576"/>
                </a:lnTo>
                <a:lnTo>
                  <a:pt x="529" y="577"/>
                </a:lnTo>
                <a:lnTo>
                  <a:pt x="529" y="578"/>
                </a:lnTo>
                <a:lnTo>
                  <a:pt x="529" y="579"/>
                </a:lnTo>
                <a:lnTo>
                  <a:pt x="529" y="580"/>
                </a:lnTo>
                <a:lnTo>
                  <a:pt x="530" y="582"/>
                </a:lnTo>
                <a:lnTo>
                  <a:pt x="531" y="584"/>
                </a:lnTo>
                <a:lnTo>
                  <a:pt x="532" y="585"/>
                </a:lnTo>
                <a:lnTo>
                  <a:pt x="534" y="588"/>
                </a:lnTo>
                <a:lnTo>
                  <a:pt x="535" y="589"/>
                </a:lnTo>
                <a:lnTo>
                  <a:pt x="535" y="590"/>
                </a:lnTo>
                <a:lnTo>
                  <a:pt x="536" y="591"/>
                </a:lnTo>
                <a:lnTo>
                  <a:pt x="536" y="593"/>
                </a:lnTo>
                <a:lnTo>
                  <a:pt x="536" y="594"/>
                </a:lnTo>
                <a:lnTo>
                  <a:pt x="536" y="595"/>
                </a:lnTo>
                <a:lnTo>
                  <a:pt x="536" y="596"/>
                </a:lnTo>
                <a:lnTo>
                  <a:pt x="536" y="597"/>
                </a:lnTo>
                <a:lnTo>
                  <a:pt x="536" y="598"/>
                </a:lnTo>
                <a:lnTo>
                  <a:pt x="535" y="598"/>
                </a:lnTo>
                <a:lnTo>
                  <a:pt x="535" y="599"/>
                </a:lnTo>
                <a:lnTo>
                  <a:pt x="533" y="601"/>
                </a:lnTo>
                <a:lnTo>
                  <a:pt x="532" y="602"/>
                </a:lnTo>
                <a:lnTo>
                  <a:pt x="531" y="604"/>
                </a:lnTo>
                <a:lnTo>
                  <a:pt x="530" y="605"/>
                </a:lnTo>
                <a:lnTo>
                  <a:pt x="529" y="606"/>
                </a:lnTo>
                <a:lnTo>
                  <a:pt x="529" y="608"/>
                </a:lnTo>
                <a:lnTo>
                  <a:pt x="527" y="613"/>
                </a:lnTo>
                <a:lnTo>
                  <a:pt x="526" y="617"/>
                </a:lnTo>
                <a:lnTo>
                  <a:pt x="526" y="617"/>
                </a:lnTo>
                <a:lnTo>
                  <a:pt x="525" y="618"/>
                </a:lnTo>
                <a:lnTo>
                  <a:pt x="525" y="619"/>
                </a:lnTo>
                <a:lnTo>
                  <a:pt x="524" y="619"/>
                </a:lnTo>
                <a:lnTo>
                  <a:pt x="523" y="619"/>
                </a:lnTo>
                <a:lnTo>
                  <a:pt x="519" y="621"/>
                </a:lnTo>
                <a:lnTo>
                  <a:pt x="517" y="622"/>
                </a:lnTo>
                <a:lnTo>
                  <a:pt x="515" y="623"/>
                </a:lnTo>
                <a:lnTo>
                  <a:pt x="514" y="624"/>
                </a:lnTo>
                <a:lnTo>
                  <a:pt x="510" y="627"/>
                </a:lnTo>
                <a:lnTo>
                  <a:pt x="508" y="629"/>
                </a:lnTo>
                <a:lnTo>
                  <a:pt x="506" y="630"/>
                </a:lnTo>
                <a:lnTo>
                  <a:pt x="505" y="630"/>
                </a:lnTo>
                <a:lnTo>
                  <a:pt x="504" y="631"/>
                </a:lnTo>
                <a:lnTo>
                  <a:pt x="502" y="631"/>
                </a:lnTo>
                <a:lnTo>
                  <a:pt x="501" y="632"/>
                </a:lnTo>
                <a:lnTo>
                  <a:pt x="500" y="632"/>
                </a:lnTo>
                <a:lnTo>
                  <a:pt x="499" y="632"/>
                </a:lnTo>
                <a:lnTo>
                  <a:pt x="498" y="632"/>
                </a:lnTo>
                <a:lnTo>
                  <a:pt x="497" y="632"/>
                </a:lnTo>
                <a:lnTo>
                  <a:pt x="495" y="632"/>
                </a:lnTo>
                <a:lnTo>
                  <a:pt x="490" y="631"/>
                </a:lnTo>
                <a:lnTo>
                  <a:pt x="489" y="631"/>
                </a:lnTo>
                <a:lnTo>
                  <a:pt x="488" y="631"/>
                </a:lnTo>
                <a:lnTo>
                  <a:pt x="487" y="631"/>
                </a:lnTo>
                <a:lnTo>
                  <a:pt x="487" y="631"/>
                </a:lnTo>
                <a:lnTo>
                  <a:pt x="486" y="631"/>
                </a:lnTo>
                <a:lnTo>
                  <a:pt x="486" y="632"/>
                </a:lnTo>
                <a:lnTo>
                  <a:pt x="486" y="633"/>
                </a:lnTo>
                <a:lnTo>
                  <a:pt x="485" y="638"/>
                </a:lnTo>
                <a:lnTo>
                  <a:pt x="484" y="641"/>
                </a:lnTo>
                <a:lnTo>
                  <a:pt x="484" y="643"/>
                </a:lnTo>
                <a:lnTo>
                  <a:pt x="484" y="649"/>
                </a:lnTo>
                <a:lnTo>
                  <a:pt x="483" y="651"/>
                </a:lnTo>
                <a:lnTo>
                  <a:pt x="483" y="653"/>
                </a:lnTo>
                <a:lnTo>
                  <a:pt x="482" y="656"/>
                </a:lnTo>
                <a:lnTo>
                  <a:pt x="482" y="658"/>
                </a:lnTo>
                <a:lnTo>
                  <a:pt x="482" y="659"/>
                </a:lnTo>
                <a:lnTo>
                  <a:pt x="482" y="660"/>
                </a:lnTo>
                <a:lnTo>
                  <a:pt x="482" y="662"/>
                </a:lnTo>
                <a:lnTo>
                  <a:pt x="483" y="663"/>
                </a:lnTo>
                <a:lnTo>
                  <a:pt x="484" y="667"/>
                </a:lnTo>
                <a:lnTo>
                  <a:pt x="485" y="669"/>
                </a:lnTo>
                <a:lnTo>
                  <a:pt x="485" y="670"/>
                </a:lnTo>
                <a:lnTo>
                  <a:pt x="487" y="676"/>
                </a:lnTo>
                <a:lnTo>
                  <a:pt x="487" y="678"/>
                </a:lnTo>
                <a:lnTo>
                  <a:pt x="487" y="680"/>
                </a:lnTo>
                <a:lnTo>
                  <a:pt x="487" y="682"/>
                </a:lnTo>
                <a:lnTo>
                  <a:pt x="487" y="684"/>
                </a:lnTo>
                <a:lnTo>
                  <a:pt x="486" y="685"/>
                </a:lnTo>
                <a:lnTo>
                  <a:pt x="486" y="686"/>
                </a:lnTo>
                <a:lnTo>
                  <a:pt x="486" y="687"/>
                </a:lnTo>
                <a:lnTo>
                  <a:pt x="485" y="688"/>
                </a:lnTo>
                <a:lnTo>
                  <a:pt x="485" y="688"/>
                </a:lnTo>
                <a:lnTo>
                  <a:pt x="484" y="689"/>
                </a:lnTo>
                <a:lnTo>
                  <a:pt x="483" y="690"/>
                </a:lnTo>
                <a:lnTo>
                  <a:pt x="483" y="691"/>
                </a:lnTo>
                <a:lnTo>
                  <a:pt x="481" y="692"/>
                </a:lnTo>
                <a:lnTo>
                  <a:pt x="480" y="693"/>
                </a:lnTo>
                <a:lnTo>
                  <a:pt x="479" y="693"/>
                </a:lnTo>
                <a:lnTo>
                  <a:pt x="476" y="695"/>
                </a:lnTo>
                <a:lnTo>
                  <a:pt x="475" y="695"/>
                </a:lnTo>
                <a:lnTo>
                  <a:pt x="474" y="696"/>
                </a:lnTo>
                <a:lnTo>
                  <a:pt x="473" y="696"/>
                </a:lnTo>
                <a:lnTo>
                  <a:pt x="472" y="697"/>
                </a:lnTo>
                <a:lnTo>
                  <a:pt x="471" y="698"/>
                </a:lnTo>
                <a:lnTo>
                  <a:pt x="470" y="699"/>
                </a:lnTo>
                <a:lnTo>
                  <a:pt x="469" y="700"/>
                </a:lnTo>
                <a:lnTo>
                  <a:pt x="468" y="702"/>
                </a:lnTo>
                <a:lnTo>
                  <a:pt x="466" y="705"/>
                </a:lnTo>
                <a:lnTo>
                  <a:pt x="465" y="708"/>
                </a:lnTo>
                <a:lnTo>
                  <a:pt x="464" y="710"/>
                </a:lnTo>
                <a:lnTo>
                  <a:pt x="463" y="712"/>
                </a:lnTo>
                <a:lnTo>
                  <a:pt x="463" y="713"/>
                </a:lnTo>
                <a:lnTo>
                  <a:pt x="462" y="716"/>
                </a:lnTo>
                <a:lnTo>
                  <a:pt x="462" y="718"/>
                </a:lnTo>
                <a:lnTo>
                  <a:pt x="461" y="722"/>
                </a:lnTo>
                <a:lnTo>
                  <a:pt x="461" y="724"/>
                </a:lnTo>
                <a:lnTo>
                  <a:pt x="460" y="726"/>
                </a:lnTo>
                <a:lnTo>
                  <a:pt x="460" y="728"/>
                </a:lnTo>
                <a:lnTo>
                  <a:pt x="460" y="730"/>
                </a:lnTo>
                <a:lnTo>
                  <a:pt x="460" y="732"/>
                </a:lnTo>
                <a:lnTo>
                  <a:pt x="461" y="734"/>
                </a:lnTo>
                <a:lnTo>
                  <a:pt x="461" y="735"/>
                </a:lnTo>
                <a:lnTo>
                  <a:pt x="461" y="736"/>
                </a:lnTo>
                <a:lnTo>
                  <a:pt x="461" y="738"/>
                </a:lnTo>
                <a:lnTo>
                  <a:pt x="462" y="739"/>
                </a:lnTo>
                <a:lnTo>
                  <a:pt x="464" y="744"/>
                </a:lnTo>
                <a:lnTo>
                  <a:pt x="464" y="746"/>
                </a:lnTo>
                <a:lnTo>
                  <a:pt x="464" y="746"/>
                </a:lnTo>
                <a:lnTo>
                  <a:pt x="463" y="746"/>
                </a:lnTo>
                <a:lnTo>
                  <a:pt x="462" y="745"/>
                </a:lnTo>
                <a:lnTo>
                  <a:pt x="461" y="745"/>
                </a:lnTo>
                <a:lnTo>
                  <a:pt x="460" y="745"/>
                </a:lnTo>
                <a:lnTo>
                  <a:pt x="459" y="745"/>
                </a:lnTo>
                <a:lnTo>
                  <a:pt x="457" y="745"/>
                </a:lnTo>
                <a:lnTo>
                  <a:pt x="456" y="745"/>
                </a:lnTo>
                <a:lnTo>
                  <a:pt x="454" y="746"/>
                </a:lnTo>
                <a:lnTo>
                  <a:pt x="453" y="747"/>
                </a:lnTo>
                <a:lnTo>
                  <a:pt x="451" y="747"/>
                </a:lnTo>
                <a:lnTo>
                  <a:pt x="450" y="748"/>
                </a:lnTo>
                <a:lnTo>
                  <a:pt x="449" y="749"/>
                </a:lnTo>
                <a:lnTo>
                  <a:pt x="448" y="750"/>
                </a:lnTo>
                <a:lnTo>
                  <a:pt x="447" y="751"/>
                </a:lnTo>
                <a:lnTo>
                  <a:pt x="447" y="752"/>
                </a:lnTo>
                <a:lnTo>
                  <a:pt x="446" y="753"/>
                </a:lnTo>
                <a:lnTo>
                  <a:pt x="444" y="757"/>
                </a:lnTo>
                <a:lnTo>
                  <a:pt x="443" y="758"/>
                </a:lnTo>
                <a:lnTo>
                  <a:pt x="443" y="758"/>
                </a:lnTo>
                <a:lnTo>
                  <a:pt x="443" y="759"/>
                </a:lnTo>
                <a:lnTo>
                  <a:pt x="442" y="759"/>
                </a:lnTo>
                <a:lnTo>
                  <a:pt x="442" y="759"/>
                </a:lnTo>
                <a:lnTo>
                  <a:pt x="441" y="759"/>
                </a:lnTo>
                <a:lnTo>
                  <a:pt x="440" y="760"/>
                </a:lnTo>
                <a:lnTo>
                  <a:pt x="439" y="759"/>
                </a:lnTo>
                <a:lnTo>
                  <a:pt x="438" y="759"/>
                </a:lnTo>
                <a:lnTo>
                  <a:pt x="437" y="759"/>
                </a:lnTo>
                <a:lnTo>
                  <a:pt x="436" y="758"/>
                </a:lnTo>
                <a:lnTo>
                  <a:pt x="434" y="757"/>
                </a:lnTo>
                <a:lnTo>
                  <a:pt x="430" y="755"/>
                </a:lnTo>
                <a:lnTo>
                  <a:pt x="428" y="753"/>
                </a:lnTo>
                <a:lnTo>
                  <a:pt x="424" y="750"/>
                </a:lnTo>
                <a:lnTo>
                  <a:pt x="418" y="746"/>
                </a:lnTo>
                <a:lnTo>
                  <a:pt x="415" y="744"/>
                </a:lnTo>
                <a:lnTo>
                  <a:pt x="412" y="742"/>
                </a:lnTo>
                <a:lnTo>
                  <a:pt x="411" y="741"/>
                </a:lnTo>
                <a:lnTo>
                  <a:pt x="409" y="739"/>
                </a:lnTo>
                <a:lnTo>
                  <a:pt x="407" y="737"/>
                </a:lnTo>
                <a:lnTo>
                  <a:pt x="406" y="735"/>
                </a:lnTo>
                <a:lnTo>
                  <a:pt x="405" y="734"/>
                </a:lnTo>
                <a:lnTo>
                  <a:pt x="404" y="732"/>
                </a:lnTo>
                <a:lnTo>
                  <a:pt x="404" y="731"/>
                </a:lnTo>
                <a:lnTo>
                  <a:pt x="403" y="730"/>
                </a:lnTo>
                <a:lnTo>
                  <a:pt x="403" y="728"/>
                </a:lnTo>
                <a:lnTo>
                  <a:pt x="402" y="726"/>
                </a:lnTo>
                <a:lnTo>
                  <a:pt x="402" y="720"/>
                </a:lnTo>
                <a:lnTo>
                  <a:pt x="401" y="714"/>
                </a:lnTo>
                <a:lnTo>
                  <a:pt x="401" y="709"/>
                </a:lnTo>
                <a:lnTo>
                  <a:pt x="401" y="707"/>
                </a:lnTo>
                <a:lnTo>
                  <a:pt x="400" y="704"/>
                </a:lnTo>
                <a:lnTo>
                  <a:pt x="400" y="702"/>
                </a:lnTo>
                <a:lnTo>
                  <a:pt x="399" y="699"/>
                </a:lnTo>
                <a:lnTo>
                  <a:pt x="398" y="694"/>
                </a:lnTo>
                <a:lnTo>
                  <a:pt x="397" y="692"/>
                </a:lnTo>
                <a:lnTo>
                  <a:pt x="396" y="691"/>
                </a:lnTo>
                <a:lnTo>
                  <a:pt x="396" y="690"/>
                </a:lnTo>
                <a:lnTo>
                  <a:pt x="395" y="689"/>
                </a:lnTo>
                <a:lnTo>
                  <a:pt x="394" y="687"/>
                </a:lnTo>
                <a:lnTo>
                  <a:pt x="391" y="683"/>
                </a:lnTo>
                <a:lnTo>
                  <a:pt x="387" y="679"/>
                </a:lnTo>
                <a:lnTo>
                  <a:pt x="383" y="674"/>
                </a:lnTo>
                <a:lnTo>
                  <a:pt x="376" y="666"/>
                </a:lnTo>
                <a:lnTo>
                  <a:pt x="375" y="665"/>
                </a:lnTo>
                <a:lnTo>
                  <a:pt x="373" y="663"/>
                </a:lnTo>
                <a:lnTo>
                  <a:pt x="372" y="661"/>
                </a:lnTo>
                <a:lnTo>
                  <a:pt x="370" y="660"/>
                </a:lnTo>
                <a:lnTo>
                  <a:pt x="368" y="657"/>
                </a:lnTo>
                <a:lnTo>
                  <a:pt x="366" y="656"/>
                </a:lnTo>
                <a:lnTo>
                  <a:pt x="364" y="655"/>
                </a:lnTo>
                <a:lnTo>
                  <a:pt x="362" y="653"/>
                </a:lnTo>
                <a:lnTo>
                  <a:pt x="360" y="651"/>
                </a:lnTo>
                <a:lnTo>
                  <a:pt x="358" y="650"/>
                </a:lnTo>
                <a:lnTo>
                  <a:pt x="356" y="649"/>
                </a:lnTo>
                <a:lnTo>
                  <a:pt x="353" y="647"/>
                </a:lnTo>
                <a:lnTo>
                  <a:pt x="352" y="647"/>
                </a:lnTo>
                <a:lnTo>
                  <a:pt x="351" y="646"/>
                </a:lnTo>
                <a:lnTo>
                  <a:pt x="348" y="646"/>
                </a:lnTo>
                <a:lnTo>
                  <a:pt x="346" y="646"/>
                </a:lnTo>
                <a:lnTo>
                  <a:pt x="344" y="645"/>
                </a:lnTo>
                <a:lnTo>
                  <a:pt x="341" y="645"/>
                </a:lnTo>
                <a:lnTo>
                  <a:pt x="335" y="645"/>
                </a:lnTo>
                <a:lnTo>
                  <a:pt x="332" y="645"/>
                </a:lnTo>
                <a:lnTo>
                  <a:pt x="331" y="645"/>
                </a:lnTo>
                <a:lnTo>
                  <a:pt x="329" y="645"/>
                </a:lnTo>
                <a:lnTo>
                  <a:pt x="328" y="644"/>
                </a:lnTo>
                <a:lnTo>
                  <a:pt x="326" y="644"/>
                </a:lnTo>
                <a:lnTo>
                  <a:pt x="324" y="643"/>
                </a:lnTo>
                <a:lnTo>
                  <a:pt x="322" y="642"/>
                </a:lnTo>
                <a:lnTo>
                  <a:pt x="320" y="641"/>
                </a:lnTo>
                <a:lnTo>
                  <a:pt x="318" y="640"/>
                </a:lnTo>
                <a:lnTo>
                  <a:pt x="316" y="639"/>
                </a:lnTo>
                <a:lnTo>
                  <a:pt x="314" y="637"/>
                </a:lnTo>
                <a:lnTo>
                  <a:pt x="312" y="636"/>
                </a:lnTo>
                <a:lnTo>
                  <a:pt x="311" y="634"/>
                </a:lnTo>
                <a:lnTo>
                  <a:pt x="309" y="633"/>
                </a:lnTo>
                <a:lnTo>
                  <a:pt x="308" y="631"/>
                </a:lnTo>
                <a:lnTo>
                  <a:pt x="308" y="630"/>
                </a:lnTo>
                <a:lnTo>
                  <a:pt x="307" y="629"/>
                </a:lnTo>
                <a:lnTo>
                  <a:pt x="306" y="627"/>
                </a:lnTo>
                <a:lnTo>
                  <a:pt x="306" y="625"/>
                </a:lnTo>
                <a:lnTo>
                  <a:pt x="305" y="623"/>
                </a:lnTo>
                <a:lnTo>
                  <a:pt x="304" y="617"/>
                </a:lnTo>
                <a:lnTo>
                  <a:pt x="303" y="615"/>
                </a:lnTo>
                <a:lnTo>
                  <a:pt x="303" y="613"/>
                </a:lnTo>
                <a:lnTo>
                  <a:pt x="302" y="612"/>
                </a:lnTo>
                <a:lnTo>
                  <a:pt x="301" y="610"/>
                </a:lnTo>
                <a:lnTo>
                  <a:pt x="301" y="609"/>
                </a:lnTo>
                <a:lnTo>
                  <a:pt x="300" y="608"/>
                </a:lnTo>
                <a:lnTo>
                  <a:pt x="299" y="606"/>
                </a:lnTo>
                <a:lnTo>
                  <a:pt x="296" y="603"/>
                </a:lnTo>
                <a:lnTo>
                  <a:pt x="291" y="597"/>
                </a:lnTo>
                <a:lnTo>
                  <a:pt x="284" y="590"/>
                </a:lnTo>
                <a:lnTo>
                  <a:pt x="283" y="589"/>
                </a:lnTo>
                <a:lnTo>
                  <a:pt x="282" y="588"/>
                </a:lnTo>
                <a:lnTo>
                  <a:pt x="281" y="587"/>
                </a:lnTo>
                <a:lnTo>
                  <a:pt x="280" y="585"/>
                </a:lnTo>
                <a:lnTo>
                  <a:pt x="280" y="584"/>
                </a:lnTo>
                <a:lnTo>
                  <a:pt x="278" y="580"/>
                </a:lnTo>
                <a:lnTo>
                  <a:pt x="277" y="578"/>
                </a:lnTo>
                <a:lnTo>
                  <a:pt x="275" y="576"/>
                </a:lnTo>
                <a:lnTo>
                  <a:pt x="272" y="572"/>
                </a:lnTo>
                <a:lnTo>
                  <a:pt x="271" y="571"/>
                </a:lnTo>
                <a:lnTo>
                  <a:pt x="270" y="569"/>
                </a:lnTo>
                <a:lnTo>
                  <a:pt x="267" y="564"/>
                </a:lnTo>
                <a:lnTo>
                  <a:pt x="267" y="563"/>
                </a:lnTo>
                <a:lnTo>
                  <a:pt x="266" y="562"/>
                </a:lnTo>
                <a:lnTo>
                  <a:pt x="265" y="561"/>
                </a:lnTo>
                <a:lnTo>
                  <a:pt x="264" y="560"/>
                </a:lnTo>
                <a:lnTo>
                  <a:pt x="260" y="556"/>
                </a:lnTo>
                <a:lnTo>
                  <a:pt x="258" y="555"/>
                </a:lnTo>
                <a:lnTo>
                  <a:pt x="257" y="553"/>
                </a:lnTo>
                <a:lnTo>
                  <a:pt x="255" y="551"/>
                </a:lnTo>
                <a:lnTo>
                  <a:pt x="254" y="549"/>
                </a:lnTo>
                <a:lnTo>
                  <a:pt x="253" y="548"/>
                </a:lnTo>
                <a:lnTo>
                  <a:pt x="249" y="545"/>
                </a:lnTo>
                <a:lnTo>
                  <a:pt x="248" y="544"/>
                </a:lnTo>
                <a:lnTo>
                  <a:pt x="248" y="543"/>
                </a:lnTo>
                <a:lnTo>
                  <a:pt x="247" y="542"/>
                </a:lnTo>
                <a:lnTo>
                  <a:pt x="246" y="541"/>
                </a:lnTo>
                <a:lnTo>
                  <a:pt x="246" y="539"/>
                </a:lnTo>
                <a:lnTo>
                  <a:pt x="245" y="538"/>
                </a:lnTo>
                <a:lnTo>
                  <a:pt x="245" y="536"/>
                </a:lnTo>
                <a:lnTo>
                  <a:pt x="244" y="530"/>
                </a:lnTo>
                <a:lnTo>
                  <a:pt x="243" y="528"/>
                </a:lnTo>
                <a:lnTo>
                  <a:pt x="243" y="527"/>
                </a:lnTo>
                <a:lnTo>
                  <a:pt x="243" y="525"/>
                </a:lnTo>
                <a:lnTo>
                  <a:pt x="242" y="524"/>
                </a:lnTo>
                <a:lnTo>
                  <a:pt x="242" y="523"/>
                </a:lnTo>
                <a:lnTo>
                  <a:pt x="241" y="522"/>
                </a:lnTo>
                <a:lnTo>
                  <a:pt x="240" y="521"/>
                </a:lnTo>
                <a:lnTo>
                  <a:pt x="237" y="517"/>
                </a:lnTo>
                <a:lnTo>
                  <a:pt x="233" y="514"/>
                </a:lnTo>
                <a:lnTo>
                  <a:pt x="229" y="509"/>
                </a:lnTo>
                <a:lnTo>
                  <a:pt x="226" y="506"/>
                </a:lnTo>
                <a:lnTo>
                  <a:pt x="224" y="504"/>
                </a:lnTo>
                <a:lnTo>
                  <a:pt x="222" y="503"/>
                </a:lnTo>
                <a:lnTo>
                  <a:pt x="221" y="501"/>
                </a:lnTo>
                <a:lnTo>
                  <a:pt x="219" y="500"/>
                </a:lnTo>
                <a:lnTo>
                  <a:pt x="218" y="499"/>
                </a:lnTo>
                <a:lnTo>
                  <a:pt x="216" y="498"/>
                </a:lnTo>
                <a:lnTo>
                  <a:pt x="214" y="497"/>
                </a:lnTo>
                <a:lnTo>
                  <a:pt x="212" y="496"/>
                </a:lnTo>
                <a:lnTo>
                  <a:pt x="210" y="495"/>
                </a:lnTo>
                <a:lnTo>
                  <a:pt x="209" y="495"/>
                </a:lnTo>
                <a:lnTo>
                  <a:pt x="205" y="493"/>
                </a:lnTo>
                <a:lnTo>
                  <a:pt x="202" y="493"/>
                </a:lnTo>
                <a:lnTo>
                  <a:pt x="194" y="491"/>
                </a:lnTo>
                <a:lnTo>
                  <a:pt x="192" y="491"/>
                </a:lnTo>
                <a:lnTo>
                  <a:pt x="189" y="490"/>
                </a:lnTo>
                <a:lnTo>
                  <a:pt x="188" y="491"/>
                </a:lnTo>
                <a:lnTo>
                  <a:pt x="187" y="491"/>
                </a:lnTo>
                <a:lnTo>
                  <a:pt x="187" y="491"/>
                </a:lnTo>
                <a:lnTo>
                  <a:pt x="186" y="491"/>
                </a:lnTo>
                <a:lnTo>
                  <a:pt x="185" y="492"/>
                </a:lnTo>
                <a:lnTo>
                  <a:pt x="184" y="492"/>
                </a:lnTo>
                <a:lnTo>
                  <a:pt x="184" y="493"/>
                </a:lnTo>
                <a:lnTo>
                  <a:pt x="183" y="495"/>
                </a:lnTo>
                <a:lnTo>
                  <a:pt x="182" y="496"/>
                </a:lnTo>
                <a:lnTo>
                  <a:pt x="182" y="496"/>
                </a:lnTo>
                <a:lnTo>
                  <a:pt x="181" y="497"/>
                </a:lnTo>
                <a:lnTo>
                  <a:pt x="180" y="497"/>
                </a:lnTo>
                <a:lnTo>
                  <a:pt x="180" y="497"/>
                </a:lnTo>
                <a:lnTo>
                  <a:pt x="179" y="497"/>
                </a:lnTo>
                <a:lnTo>
                  <a:pt x="177" y="497"/>
                </a:lnTo>
                <a:lnTo>
                  <a:pt x="175" y="497"/>
                </a:lnTo>
                <a:lnTo>
                  <a:pt x="172" y="496"/>
                </a:lnTo>
                <a:lnTo>
                  <a:pt x="168" y="495"/>
                </a:lnTo>
                <a:lnTo>
                  <a:pt x="167" y="495"/>
                </a:lnTo>
                <a:lnTo>
                  <a:pt x="165" y="494"/>
                </a:lnTo>
                <a:lnTo>
                  <a:pt x="160" y="494"/>
                </a:lnTo>
                <a:lnTo>
                  <a:pt x="157" y="494"/>
                </a:lnTo>
                <a:lnTo>
                  <a:pt x="155" y="493"/>
                </a:lnTo>
                <a:lnTo>
                  <a:pt x="153" y="493"/>
                </a:lnTo>
                <a:lnTo>
                  <a:pt x="151" y="492"/>
                </a:lnTo>
                <a:lnTo>
                  <a:pt x="149" y="492"/>
                </a:lnTo>
                <a:lnTo>
                  <a:pt x="147" y="491"/>
                </a:lnTo>
                <a:lnTo>
                  <a:pt x="145" y="490"/>
                </a:lnTo>
                <a:lnTo>
                  <a:pt x="144" y="489"/>
                </a:lnTo>
                <a:lnTo>
                  <a:pt x="143" y="489"/>
                </a:lnTo>
                <a:lnTo>
                  <a:pt x="142" y="488"/>
                </a:lnTo>
                <a:lnTo>
                  <a:pt x="141" y="487"/>
                </a:lnTo>
                <a:lnTo>
                  <a:pt x="140" y="485"/>
                </a:lnTo>
                <a:lnTo>
                  <a:pt x="140" y="485"/>
                </a:lnTo>
                <a:lnTo>
                  <a:pt x="137" y="481"/>
                </a:lnTo>
                <a:lnTo>
                  <a:pt x="135" y="476"/>
                </a:lnTo>
                <a:lnTo>
                  <a:pt x="133" y="473"/>
                </a:lnTo>
                <a:lnTo>
                  <a:pt x="133" y="471"/>
                </a:lnTo>
                <a:lnTo>
                  <a:pt x="132" y="470"/>
                </a:lnTo>
                <a:lnTo>
                  <a:pt x="131" y="465"/>
                </a:lnTo>
                <a:lnTo>
                  <a:pt x="130" y="463"/>
                </a:lnTo>
                <a:lnTo>
                  <a:pt x="129" y="461"/>
                </a:lnTo>
                <a:lnTo>
                  <a:pt x="128" y="460"/>
                </a:lnTo>
                <a:lnTo>
                  <a:pt x="127" y="458"/>
                </a:lnTo>
                <a:lnTo>
                  <a:pt x="126" y="456"/>
                </a:lnTo>
                <a:lnTo>
                  <a:pt x="125" y="455"/>
                </a:lnTo>
                <a:lnTo>
                  <a:pt x="124" y="453"/>
                </a:lnTo>
                <a:lnTo>
                  <a:pt x="121" y="450"/>
                </a:lnTo>
                <a:lnTo>
                  <a:pt x="119" y="448"/>
                </a:lnTo>
                <a:lnTo>
                  <a:pt x="112" y="442"/>
                </a:lnTo>
                <a:lnTo>
                  <a:pt x="110" y="441"/>
                </a:lnTo>
                <a:lnTo>
                  <a:pt x="108" y="440"/>
                </a:lnTo>
                <a:lnTo>
                  <a:pt x="106" y="439"/>
                </a:lnTo>
                <a:lnTo>
                  <a:pt x="104" y="438"/>
                </a:lnTo>
                <a:lnTo>
                  <a:pt x="99" y="435"/>
                </a:lnTo>
                <a:lnTo>
                  <a:pt x="97" y="435"/>
                </a:lnTo>
                <a:lnTo>
                  <a:pt x="96" y="434"/>
                </a:lnTo>
                <a:lnTo>
                  <a:pt x="94" y="433"/>
                </a:lnTo>
                <a:lnTo>
                  <a:pt x="93" y="431"/>
                </a:lnTo>
                <a:lnTo>
                  <a:pt x="92" y="430"/>
                </a:lnTo>
                <a:lnTo>
                  <a:pt x="91" y="429"/>
                </a:lnTo>
                <a:lnTo>
                  <a:pt x="90" y="429"/>
                </a:lnTo>
                <a:lnTo>
                  <a:pt x="90" y="428"/>
                </a:lnTo>
                <a:lnTo>
                  <a:pt x="89" y="427"/>
                </a:lnTo>
                <a:lnTo>
                  <a:pt x="89" y="426"/>
                </a:lnTo>
                <a:lnTo>
                  <a:pt x="89" y="425"/>
                </a:lnTo>
                <a:lnTo>
                  <a:pt x="88" y="422"/>
                </a:lnTo>
                <a:lnTo>
                  <a:pt x="87" y="418"/>
                </a:lnTo>
                <a:lnTo>
                  <a:pt x="86" y="415"/>
                </a:lnTo>
                <a:lnTo>
                  <a:pt x="85" y="411"/>
                </a:lnTo>
                <a:lnTo>
                  <a:pt x="83" y="406"/>
                </a:lnTo>
                <a:lnTo>
                  <a:pt x="82" y="405"/>
                </a:lnTo>
                <a:lnTo>
                  <a:pt x="82" y="403"/>
                </a:lnTo>
                <a:lnTo>
                  <a:pt x="82" y="402"/>
                </a:lnTo>
                <a:lnTo>
                  <a:pt x="82" y="400"/>
                </a:lnTo>
                <a:lnTo>
                  <a:pt x="82" y="399"/>
                </a:lnTo>
                <a:lnTo>
                  <a:pt x="83" y="396"/>
                </a:lnTo>
                <a:lnTo>
                  <a:pt x="83" y="393"/>
                </a:lnTo>
                <a:lnTo>
                  <a:pt x="83" y="391"/>
                </a:lnTo>
                <a:lnTo>
                  <a:pt x="83" y="387"/>
                </a:lnTo>
                <a:lnTo>
                  <a:pt x="83" y="382"/>
                </a:lnTo>
                <a:lnTo>
                  <a:pt x="83" y="380"/>
                </a:lnTo>
                <a:lnTo>
                  <a:pt x="83" y="378"/>
                </a:lnTo>
                <a:lnTo>
                  <a:pt x="83" y="376"/>
                </a:lnTo>
                <a:lnTo>
                  <a:pt x="82" y="374"/>
                </a:lnTo>
                <a:lnTo>
                  <a:pt x="82" y="373"/>
                </a:lnTo>
                <a:lnTo>
                  <a:pt x="81" y="372"/>
                </a:lnTo>
                <a:lnTo>
                  <a:pt x="80" y="371"/>
                </a:lnTo>
                <a:lnTo>
                  <a:pt x="79" y="370"/>
                </a:lnTo>
                <a:lnTo>
                  <a:pt x="78" y="369"/>
                </a:lnTo>
                <a:lnTo>
                  <a:pt x="75" y="368"/>
                </a:lnTo>
                <a:lnTo>
                  <a:pt x="73" y="367"/>
                </a:lnTo>
                <a:lnTo>
                  <a:pt x="70" y="366"/>
                </a:lnTo>
                <a:lnTo>
                  <a:pt x="69" y="365"/>
                </a:lnTo>
                <a:lnTo>
                  <a:pt x="68" y="365"/>
                </a:lnTo>
                <a:lnTo>
                  <a:pt x="66" y="364"/>
                </a:lnTo>
                <a:lnTo>
                  <a:pt x="65" y="363"/>
                </a:lnTo>
                <a:lnTo>
                  <a:pt x="65" y="362"/>
                </a:lnTo>
                <a:lnTo>
                  <a:pt x="64" y="361"/>
                </a:lnTo>
                <a:lnTo>
                  <a:pt x="63" y="359"/>
                </a:lnTo>
                <a:lnTo>
                  <a:pt x="61" y="356"/>
                </a:lnTo>
                <a:lnTo>
                  <a:pt x="60" y="354"/>
                </a:lnTo>
                <a:lnTo>
                  <a:pt x="59" y="352"/>
                </a:lnTo>
                <a:lnTo>
                  <a:pt x="58" y="350"/>
                </a:lnTo>
                <a:lnTo>
                  <a:pt x="57" y="348"/>
                </a:lnTo>
                <a:lnTo>
                  <a:pt x="57" y="346"/>
                </a:lnTo>
                <a:lnTo>
                  <a:pt x="56" y="344"/>
                </a:lnTo>
                <a:lnTo>
                  <a:pt x="56" y="342"/>
                </a:lnTo>
                <a:lnTo>
                  <a:pt x="55" y="340"/>
                </a:lnTo>
                <a:lnTo>
                  <a:pt x="55" y="332"/>
                </a:lnTo>
                <a:lnTo>
                  <a:pt x="54" y="330"/>
                </a:lnTo>
                <a:lnTo>
                  <a:pt x="54" y="328"/>
                </a:lnTo>
                <a:lnTo>
                  <a:pt x="53" y="326"/>
                </a:lnTo>
                <a:lnTo>
                  <a:pt x="51" y="319"/>
                </a:lnTo>
                <a:lnTo>
                  <a:pt x="51" y="317"/>
                </a:lnTo>
                <a:lnTo>
                  <a:pt x="50" y="315"/>
                </a:lnTo>
                <a:lnTo>
                  <a:pt x="49" y="313"/>
                </a:lnTo>
                <a:lnTo>
                  <a:pt x="48" y="312"/>
                </a:lnTo>
                <a:lnTo>
                  <a:pt x="47" y="310"/>
                </a:lnTo>
                <a:lnTo>
                  <a:pt x="46" y="310"/>
                </a:lnTo>
                <a:lnTo>
                  <a:pt x="45" y="309"/>
                </a:lnTo>
                <a:lnTo>
                  <a:pt x="45" y="308"/>
                </a:lnTo>
                <a:lnTo>
                  <a:pt x="41" y="307"/>
                </a:lnTo>
                <a:lnTo>
                  <a:pt x="41" y="306"/>
                </a:lnTo>
                <a:lnTo>
                  <a:pt x="40" y="306"/>
                </a:lnTo>
                <a:lnTo>
                  <a:pt x="39" y="305"/>
                </a:lnTo>
                <a:lnTo>
                  <a:pt x="39" y="304"/>
                </a:lnTo>
                <a:lnTo>
                  <a:pt x="37" y="302"/>
                </a:lnTo>
                <a:lnTo>
                  <a:pt x="36" y="301"/>
                </a:lnTo>
                <a:lnTo>
                  <a:pt x="36" y="300"/>
                </a:lnTo>
                <a:lnTo>
                  <a:pt x="36" y="298"/>
                </a:lnTo>
                <a:lnTo>
                  <a:pt x="36" y="295"/>
                </a:lnTo>
                <a:lnTo>
                  <a:pt x="35" y="294"/>
                </a:lnTo>
                <a:lnTo>
                  <a:pt x="35" y="292"/>
                </a:lnTo>
                <a:lnTo>
                  <a:pt x="35" y="291"/>
                </a:lnTo>
                <a:lnTo>
                  <a:pt x="35" y="290"/>
                </a:lnTo>
                <a:lnTo>
                  <a:pt x="35" y="288"/>
                </a:lnTo>
                <a:lnTo>
                  <a:pt x="36" y="285"/>
                </a:lnTo>
                <a:lnTo>
                  <a:pt x="36" y="282"/>
                </a:lnTo>
                <a:lnTo>
                  <a:pt x="37" y="278"/>
                </a:lnTo>
                <a:lnTo>
                  <a:pt x="37" y="277"/>
                </a:lnTo>
                <a:lnTo>
                  <a:pt x="37" y="276"/>
                </a:lnTo>
                <a:lnTo>
                  <a:pt x="37" y="274"/>
                </a:lnTo>
                <a:lnTo>
                  <a:pt x="37" y="272"/>
                </a:lnTo>
                <a:lnTo>
                  <a:pt x="36" y="271"/>
                </a:lnTo>
                <a:lnTo>
                  <a:pt x="35" y="269"/>
                </a:lnTo>
                <a:lnTo>
                  <a:pt x="35" y="268"/>
                </a:lnTo>
                <a:lnTo>
                  <a:pt x="34" y="267"/>
                </a:lnTo>
                <a:lnTo>
                  <a:pt x="33" y="266"/>
                </a:lnTo>
                <a:lnTo>
                  <a:pt x="32" y="265"/>
                </a:lnTo>
                <a:lnTo>
                  <a:pt x="31" y="265"/>
                </a:lnTo>
                <a:lnTo>
                  <a:pt x="30" y="264"/>
                </a:lnTo>
                <a:lnTo>
                  <a:pt x="25" y="262"/>
                </a:lnTo>
                <a:lnTo>
                  <a:pt x="23" y="261"/>
                </a:lnTo>
                <a:lnTo>
                  <a:pt x="22" y="261"/>
                </a:lnTo>
                <a:lnTo>
                  <a:pt x="18" y="258"/>
                </a:lnTo>
                <a:lnTo>
                  <a:pt x="11" y="254"/>
                </a:lnTo>
                <a:lnTo>
                  <a:pt x="8" y="252"/>
                </a:lnTo>
                <a:lnTo>
                  <a:pt x="7" y="252"/>
                </a:lnTo>
                <a:lnTo>
                  <a:pt x="5" y="251"/>
                </a:lnTo>
                <a:lnTo>
                  <a:pt x="4" y="250"/>
                </a:lnTo>
                <a:lnTo>
                  <a:pt x="3" y="249"/>
                </a:lnTo>
                <a:lnTo>
                  <a:pt x="2" y="248"/>
                </a:lnTo>
                <a:lnTo>
                  <a:pt x="1" y="247"/>
                </a:lnTo>
                <a:lnTo>
                  <a:pt x="0" y="245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34">
            <a:extLst>
              <a:ext uri="{FF2B5EF4-FFF2-40B4-BE49-F238E27FC236}">
                <a16:creationId xmlns:a16="http://schemas.microsoft.com/office/drawing/2014/main" id="{3B751ED1-29B5-1666-0149-1BC76FA59D70}"/>
              </a:ext>
            </a:extLst>
          </p:cNvPr>
          <p:cNvSpPr>
            <a:spLocks/>
          </p:cNvSpPr>
          <p:nvPr/>
        </p:nvSpPr>
        <p:spPr bwMode="auto">
          <a:xfrm>
            <a:off x="7482119" y="3704526"/>
            <a:ext cx="473663" cy="322410"/>
          </a:xfrm>
          <a:custGeom>
            <a:avLst/>
            <a:gdLst>
              <a:gd name="T0" fmla="*/ 3 w 395"/>
              <a:gd name="T1" fmla="*/ 231 h 245"/>
              <a:gd name="T2" fmla="*/ 0 w 395"/>
              <a:gd name="T3" fmla="*/ 221 h 245"/>
              <a:gd name="T4" fmla="*/ 2 w 395"/>
              <a:gd name="T5" fmla="*/ 214 h 245"/>
              <a:gd name="T6" fmla="*/ 8 w 395"/>
              <a:gd name="T7" fmla="*/ 208 h 245"/>
              <a:gd name="T8" fmla="*/ 23 w 395"/>
              <a:gd name="T9" fmla="*/ 199 h 245"/>
              <a:gd name="T10" fmla="*/ 27 w 395"/>
              <a:gd name="T11" fmla="*/ 194 h 245"/>
              <a:gd name="T12" fmla="*/ 32 w 395"/>
              <a:gd name="T13" fmla="*/ 171 h 245"/>
              <a:gd name="T14" fmla="*/ 36 w 395"/>
              <a:gd name="T15" fmla="*/ 164 h 245"/>
              <a:gd name="T16" fmla="*/ 43 w 395"/>
              <a:gd name="T17" fmla="*/ 154 h 245"/>
              <a:gd name="T18" fmla="*/ 52 w 395"/>
              <a:gd name="T19" fmla="*/ 139 h 245"/>
              <a:gd name="T20" fmla="*/ 62 w 395"/>
              <a:gd name="T21" fmla="*/ 124 h 245"/>
              <a:gd name="T22" fmla="*/ 73 w 395"/>
              <a:gd name="T23" fmla="*/ 123 h 245"/>
              <a:gd name="T24" fmla="*/ 84 w 395"/>
              <a:gd name="T25" fmla="*/ 125 h 245"/>
              <a:gd name="T26" fmla="*/ 91 w 395"/>
              <a:gd name="T27" fmla="*/ 121 h 245"/>
              <a:gd name="T28" fmla="*/ 99 w 395"/>
              <a:gd name="T29" fmla="*/ 117 h 245"/>
              <a:gd name="T30" fmla="*/ 107 w 395"/>
              <a:gd name="T31" fmla="*/ 118 h 245"/>
              <a:gd name="T32" fmla="*/ 113 w 395"/>
              <a:gd name="T33" fmla="*/ 123 h 245"/>
              <a:gd name="T34" fmla="*/ 117 w 395"/>
              <a:gd name="T35" fmla="*/ 127 h 245"/>
              <a:gd name="T36" fmla="*/ 119 w 395"/>
              <a:gd name="T37" fmla="*/ 127 h 245"/>
              <a:gd name="T38" fmla="*/ 122 w 395"/>
              <a:gd name="T39" fmla="*/ 121 h 245"/>
              <a:gd name="T40" fmla="*/ 129 w 395"/>
              <a:gd name="T41" fmla="*/ 117 h 245"/>
              <a:gd name="T42" fmla="*/ 133 w 395"/>
              <a:gd name="T43" fmla="*/ 112 h 245"/>
              <a:gd name="T44" fmla="*/ 142 w 395"/>
              <a:gd name="T45" fmla="*/ 109 h 245"/>
              <a:gd name="T46" fmla="*/ 155 w 395"/>
              <a:gd name="T47" fmla="*/ 106 h 245"/>
              <a:gd name="T48" fmla="*/ 166 w 395"/>
              <a:gd name="T49" fmla="*/ 103 h 245"/>
              <a:gd name="T50" fmla="*/ 173 w 395"/>
              <a:gd name="T51" fmla="*/ 103 h 245"/>
              <a:gd name="T52" fmla="*/ 186 w 395"/>
              <a:gd name="T53" fmla="*/ 107 h 245"/>
              <a:gd name="T54" fmla="*/ 196 w 395"/>
              <a:gd name="T55" fmla="*/ 110 h 245"/>
              <a:gd name="T56" fmla="*/ 206 w 395"/>
              <a:gd name="T57" fmla="*/ 110 h 245"/>
              <a:gd name="T58" fmla="*/ 213 w 395"/>
              <a:gd name="T59" fmla="*/ 110 h 245"/>
              <a:gd name="T60" fmla="*/ 222 w 395"/>
              <a:gd name="T61" fmla="*/ 113 h 245"/>
              <a:gd name="T62" fmla="*/ 230 w 395"/>
              <a:gd name="T63" fmla="*/ 110 h 245"/>
              <a:gd name="T64" fmla="*/ 238 w 395"/>
              <a:gd name="T65" fmla="*/ 103 h 245"/>
              <a:gd name="T66" fmla="*/ 241 w 395"/>
              <a:gd name="T67" fmla="*/ 92 h 245"/>
              <a:gd name="T68" fmla="*/ 241 w 395"/>
              <a:gd name="T69" fmla="*/ 84 h 245"/>
              <a:gd name="T70" fmla="*/ 245 w 395"/>
              <a:gd name="T71" fmla="*/ 80 h 245"/>
              <a:gd name="T72" fmla="*/ 257 w 395"/>
              <a:gd name="T73" fmla="*/ 74 h 245"/>
              <a:gd name="T74" fmla="*/ 271 w 395"/>
              <a:gd name="T75" fmla="*/ 66 h 245"/>
              <a:gd name="T76" fmla="*/ 283 w 395"/>
              <a:gd name="T77" fmla="*/ 58 h 245"/>
              <a:gd name="T78" fmla="*/ 293 w 395"/>
              <a:gd name="T79" fmla="*/ 48 h 245"/>
              <a:gd name="T80" fmla="*/ 298 w 395"/>
              <a:gd name="T81" fmla="*/ 46 h 245"/>
              <a:gd name="T82" fmla="*/ 308 w 395"/>
              <a:gd name="T83" fmla="*/ 48 h 245"/>
              <a:gd name="T84" fmla="*/ 323 w 395"/>
              <a:gd name="T85" fmla="*/ 51 h 245"/>
              <a:gd name="T86" fmla="*/ 330 w 395"/>
              <a:gd name="T87" fmla="*/ 55 h 245"/>
              <a:gd name="T88" fmla="*/ 341 w 395"/>
              <a:gd name="T89" fmla="*/ 63 h 245"/>
              <a:gd name="T90" fmla="*/ 347 w 395"/>
              <a:gd name="T91" fmla="*/ 66 h 245"/>
              <a:gd name="T92" fmla="*/ 351 w 395"/>
              <a:gd name="T93" fmla="*/ 65 h 245"/>
              <a:gd name="T94" fmla="*/ 354 w 395"/>
              <a:gd name="T95" fmla="*/ 60 h 245"/>
              <a:gd name="T96" fmla="*/ 357 w 395"/>
              <a:gd name="T97" fmla="*/ 44 h 245"/>
              <a:gd name="T98" fmla="*/ 357 w 395"/>
              <a:gd name="T99" fmla="*/ 38 h 245"/>
              <a:gd name="T100" fmla="*/ 361 w 395"/>
              <a:gd name="T101" fmla="*/ 35 h 245"/>
              <a:gd name="T102" fmla="*/ 372 w 395"/>
              <a:gd name="T103" fmla="*/ 31 h 245"/>
              <a:gd name="T104" fmla="*/ 379 w 395"/>
              <a:gd name="T105" fmla="*/ 27 h 245"/>
              <a:gd name="T106" fmla="*/ 381 w 395"/>
              <a:gd name="T107" fmla="*/ 22 h 245"/>
              <a:gd name="T108" fmla="*/ 380 w 395"/>
              <a:gd name="T109" fmla="*/ 19 h 245"/>
              <a:gd name="T110" fmla="*/ 378 w 395"/>
              <a:gd name="T111" fmla="*/ 14 h 245"/>
              <a:gd name="T112" fmla="*/ 380 w 395"/>
              <a:gd name="T113" fmla="*/ 6 h 245"/>
              <a:gd name="T114" fmla="*/ 384 w 395"/>
              <a:gd name="T115" fmla="*/ 3 h 245"/>
              <a:gd name="T116" fmla="*/ 387 w 395"/>
              <a:gd name="T117" fmla="*/ 2 h 245"/>
              <a:gd name="T118" fmla="*/ 393 w 395"/>
              <a:gd name="T119" fmla="*/ 1 h 245"/>
              <a:gd name="T120" fmla="*/ 395 w 395"/>
              <a:gd name="T121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5" h="245">
                <a:moveTo>
                  <a:pt x="12" y="245"/>
                </a:move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235">
            <a:extLst>
              <a:ext uri="{FF2B5EF4-FFF2-40B4-BE49-F238E27FC236}">
                <a16:creationId xmlns:a16="http://schemas.microsoft.com/office/drawing/2014/main" id="{84A6941B-D525-CDE3-0F3D-3FA78D4029E2}"/>
              </a:ext>
            </a:extLst>
          </p:cNvPr>
          <p:cNvSpPr>
            <a:spLocks/>
          </p:cNvSpPr>
          <p:nvPr/>
        </p:nvSpPr>
        <p:spPr bwMode="auto">
          <a:xfrm>
            <a:off x="7341819" y="3390012"/>
            <a:ext cx="601971" cy="481640"/>
          </a:xfrm>
          <a:custGeom>
            <a:avLst/>
            <a:gdLst>
              <a:gd name="T0" fmla="*/ 347 w 502"/>
              <a:gd name="T1" fmla="*/ 27 h 366"/>
              <a:gd name="T2" fmla="*/ 372 w 502"/>
              <a:gd name="T3" fmla="*/ 45 h 366"/>
              <a:gd name="T4" fmla="*/ 410 w 502"/>
              <a:gd name="T5" fmla="*/ 52 h 366"/>
              <a:gd name="T6" fmla="*/ 422 w 502"/>
              <a:gd name="T7" fmla="*/ 69 h 366"/>
              <a:gd name="T8" fmla="*/ 433 w 502"/>
              <a:gd name="T9" fmla="*/ 73 h 366"/>
              <a:gd name="T10" fmla="*/ 466 w 502"/>
              <a:gd name="T11" fmla="*/ 73 h 366"/>
              <a:gd name="T12" fmla="*/ 477 w 502"/>
              <a:gd name="T13" fmla="*/ 90 h 366"/>
              <a:gd name="T14" fmla="*/ 472 w 502"/>
              <a:gd name="T15" fmla="*/ 121 h 366"/>
              <a:gd name="T16" fmla="*/ 474 w 502"/>
              <a:gd name="T17" fmla="*/ 148 h 366"/>
              <a:gd name="T18" fmla="*/ 482 w 502"/>
              <a:gd name="T19" fmla="*/ 168 h 366"/>
              <a:gd name="T20" fmla="*/ 494 w 502"/>
              <a:gd name="T21" fmla="*/ 199 h 366"/>
              <a:gd name="T22" fmla="*/ 492 w 502"/>
              <a:gd name="T23" fmla="*/ 213 h 366"/>
              <a:gd name="T24" fmla="*/ 477 w 502"/>
              <a:gd name="T25" fmla="*/ 216 h 366"/>
              <a:gd name="T26" fmla="*/ 489 w 502"/>
              <a:gd name="T27" fmla="*/ 225 h 366"/>
              <a:gd name="T28" fmla="*/ 500 w 502"/>
              <a:gd name="T29" fmla="*/ 242 h 366"/>
              <a:gd name="T30" fmla="*/ 497 w 502"/>
              <a:gd name="T31" fmla="*/ 259 h 366"/>
              <a:gd name="T32" fmla="*/ 488 w 502"/>
              <a:gd name="T33" fmla="*/ 271 h 366"/>
              <a:gd name="T34" fmla="*/ 474 w 502"/>
              <a:gd name="T35" fmla="*/ 286 h 366"/>
              <a:gd name="T36" fmla="*/ 463 w 502"/>
              <a:gd name="T37" fmla="*/ 305 h 366"/>
              <a:gd name="T38" fmla="*/ 437 w 502"/>
              <a:gd name="T39" fmla="*/ 289 h 366"/>
              <a:gd name="T40" fmla="*/ 410 w 502"/>
              <a:gd name="T41" fmla="*/ 288 h 366"/>
              <a:gd name="T42" fmla="*/ 372 w 502"/>
              <a:gd name="T43" fmla="*/ 315 h 366"/>
              <a:gd name="T44" fmla="*/ 358 w 502"/>
              <a:gd name="T45" fmla="*/ 332 h 366"/>
              <a:gd name="T46" fmla="*/ 338 w 502"/>
              <a:gd name="T47" fmla="*/ 351 h 366"/>
              <a:gd name="T48" fmla="*/ 312 w 502"/>
              <a:gd name="T49" fmla="*/ 349 h 366"/>
              <a:gd name="T50" fmla="*/ 282 w 502"/>
              <a:gd name="T51" fmla="*/ 343 h 366"/>
              <a:gd name="T52" fmla="*/ 250 w 502"/>
              <a:gd name="T53" fmla="*/ 352 h 366"/>
              <a:gd name="T54" fmla="*/ 236 w 502"/>
              <a:gd name="T55" fmla="*/ 366 h 366"/>
              <a:gd name="T56" fmla="*/ 222 w 502"/>
              <a:gd name="T57" fmla="*/ 357 h 366"/>
              <a:gd name="T58" fmla="*/ 200 w 502"/>
              <a:gd name="T59" fmla="*/ 364 h 366"/>
              <a:gd name="T60" fmla="*/ 175 w 502"/>
              <a:gd name="T61" fmla="*/ 351 h 366"/>
              <a:gd name="T62" fmla="*/ 152 w 502"/>
              <a:gd name="T63" fmla="*/ 331 h 366"/>
              <a:gd name="T64" fmla="*/ 156 w 502"/>
              <a:gd name="T65" fmla="*/ 312 h 366"/>
              <a:gd name="T66" fmla="*/ 135 w 502"/>
              <a:gd name="T67" fmla="*/ 302 h 366"/>
              <a:gd name="T68" fmla="*/ 113 w 502"/>
              <a:gd name="T69" fmla="*/ 285 h 366"/>
              <a:gd name="T70" fmla="*/ 87 w 502"/>
              <a:gd name="T71" fmla="*/ 265 h 366"/>
              <a:gd name="T72" fmla="*/ 65 w 502"/>
              <a:gd name="T73" fmla="*/ 252 h 366"/>
              <a:gd name="T74" fmla="*/ 56 w 502"/>
              <a:gd name="T75" fmla="*/ 231 h 366"/>
              <a:gd name="T76" fmla="*/ 39 w 502"/>
              <a:gd name="T77" fmla="*/ 214 h 366"/>
              <a:gd name="T78" fmla="*/ 43 w 502"/>
              <a:gd name="T79" fmla="*/ 178 h 366"/>
              <a:gd name="T80" fmla="*/ 26 w 502"/>
              <a:gd name="T81" fmla="*/ 150 h 366"/>
              <a:gd name="T82" fmla="*/ 4 w 502"/>
              <a:gd name="T83" fmla="*/ 133 h 366"/>
              <a:gd name="T84" fmla="*/ 3 w 502"/>
              <a:gd name="T85" fmla="*/ 119 h 366"/>
              <a:gd name="T86" fmla="*/ 13 w 502"/>
              <a:gd name="T87" fmla="*/ 103 h 366"/>
              <a:gd name="T88" fmla="*/ 6 w 502"/>
              <a:gd name="T89" fmla="*/ 82 h 366"/>
              <a:gd name="T90" fmla="*/ 34 w 502"/>
              <a:gd name="T91" fmla="*/ 83 h 366"/>
              <a:gd name="T92" fmla="*/ 46 w 502"/>
              <a:gd name="T93" fmla="*/ 110 h 366"/>
              <a:gd name="T94" fmla="*/ 66 w 502"/>
              <a:gd name="T95" fmla="*/ 123 h 366"/>
              <a:gd name="T96" fmla="*/ 63 w 502"/>
              <a:gd name="T97" fmla="*/ 134 h 366"/>
              <a:gd name="T98" fmla="*/ 76 w 502"/>
              <a:gd name="T99" fmla="*/ 159 h 366"/>
              <a:gd name="T100" fmla="*/ 83 w 502"/>
              <a:gd name="T101" fmla="*/ 179 h 366"/>
              <a:gd name="T102" fmla="*/ 95 w 502"/>
              <a:gd name="T103" fmla="*/ 172 h 366"/>
              <a:gd name="T104" fmla="*/ 98 w 502"/>
              <a:gd name="T105" fmla="*/ 140 h 366"/>
              <a:gd name="T106" fmla="*/ 106 w 502"/>
              <a:gd name="T107" fmla="*/ 128 h 366"/>
              <a:gd name="T108" fmla="*/ 126 w 502"/>
              <a:gd name="T109" fmla="*/ 98 h 366"/>
              <a:gd name="T110" fmla="*/ 142 w 502"/>
              <a:gd name="T111" fmla="*/ 79 h 366"/>
              <a:gd name="T112" fmla="*/ 164 w 502"/>
              <a:gd name="T113" fmla="*/ 62 h 366"/>
              <a:gd name="T114" fmla="*/ 182 w 502"/>
              <a:gd name="T115" fmla="*/ 38 h 366"/>
              <a:gd name="T116" fmla="*/ 242 w 502"/>
              <a:gd name="T117" fmla="*/ 30 h 366"/>
              <a:gd name="T118" fmla="*/ 270 w 502"/>
              <a:gd name="T119" fmla="*/ 20 h 366"/>
              <a:gd name="T120" fmla="*/ 295 w 502"/>
              <a:gd name="T121" fmla="*/ 1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2" h="366">
                <a:moveTo>
                  <a:pt x="308" y="1"/>
                </a:moveTo>
                <a:lnTo>
                  <a:pt x="310" y="2"/>
                </a:lnTo>
                <a:lnTo>
                  <a:pt x="312" y="4"/>
                </a:lnTo>
                <a:lnTo>
                  <a:pt x="314" y="5"/>
                </a:lnTo>
                <a:lnTo>
                  <a:pt x="320" y="10"/>
                </a:lnTo>
                <a:lnTo>
                  <a:pt x="327" y="14"/>
                </a:lnTo>
                <a:lnTo>
                  <a:pt x="331" y="17"/>
                </a:lnTo>
                <a:lnTo>
                  <a:pt x="333" y="18"/>
                </a:lnTo>
                <a:lnTo>
                  <a:pt x="337" y="21"/>
                </a:lnTo>
                <a:lnTo>
                  <a:pt x="339" y="23"/>
                </a:lnTo>
                <a:lnTo>
                  <a:pt x="340" y="24"/>
                </a:lnTo>
                <a:lnTo>
                  <a:pt x="341" y="25"/>
                </a:lnTo>
                <a:lnTo>
                  <a:pt x="344" y="26"/>
                </a:lnTo>
                <a:lnTo>
                  <a:pt x="345" y="26"/>
                </a:lnTo>
                <a:lnTo>
                  <a:pt x="347" y="27"/>
                </a:lnTo>
                <a:lnTo>
                  <a:pt x="349" y="29"/>
                </a:lnTo>
                <a:lnTo>
                  <a:pt x="352" y="32"/>
                </a:lnTo>
                <a:lnTo>
                  <a:pt x="354" y="33"/>
                </a:lnTo>
                <a:lnTo>
                  <a:pt x="356" y="36"/>
                </a:lnTo>
                <a:lnTo>
                  <a:pt x="357" y="37"/>
                </a:lnTo>
                <a:lnTo>
                  <a:pt x="357" y="37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64" y="41"/>
                </a:lnTo>
                <a:lnTo>
                  <a:pt x="366" y="43"/>
                </a:lnTo>
                <a:lnTo>
                  <a:pt x="368" y="43"/>
                </a:lnTo>
                <a:lnTo>
                  <a:pt x="369" y="44"/>
                </a:lnTo>
                <a:lnTo>
                  <a:pt x="372" y="45"/>
                </a:lnTo>
                <a:lnTo>
                  <a:pt x="376" y="46"/>
                </a:lnTo>
                <a:lnTo>
                  <a:pt x="379" y="46"/>
                </a:lnTo>
                <a:lnTo>
                  <a:pt x="381" y="46"/>
                </a:lnTo>
                <a:lnTo>
                  <a:pt x="386" y="47"/>
                </a:lnTo>
                <a:lnTo>
                  <a:pt x="388" y="47"/>
                </a:lnTo>
                <a:lnTo>
                  <a:pt x="389" y="47"/>
                </a:lnTo>
                <a:lnTo>
                  <a:pt x="394" y="49"/>
                </a:lnTo>
                <a:lnTo>
                  <a:pt x="397" y="49"/>
                </a:lnTo>
                <a:lnTo>
                  <a:pt x="399" y="50"/>
                </a:lnTo>
                <a:lnTo>
                  <a:pt x="402" y="50"/>
                </a:lnTo>
                <a:lnTo>
                  <a:pt x="404" y="50"/>
                </a:lnTo>
                <a:lnTo>
                  <a:pt x="406" y="51"/>
                </a:lnTo>
                <a:lnTo>
                  <a:pt x="408" y="51"/>
                </a:lnTo>
                <a:lnTo>
                  <a:pt x="409" y="51"/>
                </a:lnTo>
                <a:lnTo>
                  <a:pt x="410" y="52"/>
                </a:lnTo>
                <a:lnTo>
                  <a:pt x="412" y="53"/>
                </a:lnTo>
                <a:lnTo>
                  <a:pt x="416" y="55"/>
                </a:lnTo>
                <a:lnTo>
                  <a:pt x="418" y="56"/>
                </a:lnTo>
                <a:lnTo>
                  <a:pt x="419" y="56"/>
                </a:lnTo>
                <a:lnTo>
                  <a:pt x="419" y="57"/>
                </a:lnTo>
                <a:lnTo>
                  <a:pt x="420" y="58"/>
                </a:lnTo>
                <a:lnTo>
                  <a:pt x="420" y="58"/>
                </a:lnTo>
                <a:lnTo>
                  <a:pt x="421" y="59"/>
                </a:lnTo>
                <a:lnTo>
                  <a:pt x="421" y="60"/>
                </a:lnTo>
                <a:lnTo>
                  <a:pt x="421" y="61"/>
                </a:lnTo>
                <a:lnTo>
                  <a:pt x="422" y="62"/>
                </a:lnTo>
                <a:lnTo>
                  <a:pt x="422" y="63"/>
                </a:lnTo>
                <a:lnTo>
                  <a:pt x="422" y="66"/>
                </a:lnTo>
                <a:lnTo>
                  <a:pt x="422" y="68"/>
                </a:lnTo>
                <a:lnTo>
                  <a:pt x="422" y="69"/>
                </a:lnTo>
                <a:lnTo>
                  <a:pt x="422" y="70"/>
                </a:lnTo>
                <a:lnTo>
                  <a:pt x="422" y="70"/>
                </a:lnTo>
                <a:lnTo>
                  <a:pt x="423" y="71"/>
                </a:lnTo>
                <a:lnTo>
                  <a:pt x="423" y="71"/>
                </a:lnTo>
                <a:lnTo>
                  <a:pt x="424" y="72"/>
                </a:lnTo>
                <a:lnTo>
                  <a:pt x="424" y="72"/>
                </a:lnTo>
                <a:lnTo>
                  <a:pt x="425" y="72"/>
                </a:lnTo>
                <a:lnTo>
                  <a:pt x="426" y="73"/>
                </a:lnTo>
                <a:lnTo>
                  <a:pt x="427" y="73"/>
                </a:lnTo>
                <a:lnTo>
                  <a:pt x="427" y="73"/>
                </a:lnTo>
                <a:lnTo>
                  <a:pt x="428" y="74"/>
                </a:lnTo>
                <a:lnTo>
                  <a:pt x="429" y="74"/>
                </a:lnTo>
                <a:lnTo>
                  <a:pt x="429" y="73"/>
                </a:lnTo>
                <a:lnTo>
                  <a:pt x="430" y="73"/>
                </a:lnTo>
                <a:lnTo>
                  <a:pt x="433" y="73"/>
                </a:lnTo>
                <a:lnTo>
                  <a:pt x="435" y="72"/>
                </a:lnTo>
                <a:lnTo>
                  <a:pt x="436" y="72"/>
                </a:lnTo>
                <a:lnTo>
                  <a:pt x="437" y="72"/>
                </a:lnTo>
                <a:lnTo>
                  <a:pt x="439" y="72"/>
                </a:lnTo>
                <a:lnTo>
                  <a:pt x="441" y="72"/>
                </a:lnTo>
                <a:lnTo>
                  <a:pt x="446" y="73"/>
                </a:lnTo>
                <a:lnTo>
                  <a:pt x="449" y="73"/>
                </a:lnTo>
                <a:lnTo>
                  <a:pt x="451" y="73"/>
                </a:lnTo>
                <a:lnTo>
                  <a:pt x="456" y="73"/>
                </a:lnTo>
                <a:lnTo>
                  <a:pt x="457" y="73"/>
                </a:lnTo>
                <a:lnTo>
                  <a:pt x="458" y="73"/>
                </a:lnTo>
                <a:lnTo>
                  <a:pt x="464" y="73"/>
                </a:lnTo>
                <a:lnTo>
                  <a:pt x="465" y="72"/>
                </a:lnTo>
                <a:lnTo>
                  <a:pt x="466" y="73"/>
                </a:lnTo>
                <a:lnTo>
                  <a:pt x="466" y="73"/>
                </a:lnTo>
                <a:lnTo>
                  <a:pt x="467" y="73"/>
                </a:lnTo>
                <a:lnTo>
                  <a:pt x="468" y="73"/>
                </a:lnTo>
                <a:lnTo>
                  <a:pt x="469" y="74"/>
                </a:lnTo>
                <a:lnTo>
                  <a:pt x="470" y="75"/>
                </a:lnTo>
                <a:lnTo>
                  <a:pt x="471" y="75"/>
                </a:lnTo>
                <a:lnTo>
                  <a:pt x="472" y="76"/>
                </a:lnTo>
                <a:lnTo>
                  <a:pt x="472" y="77"/>
                </a:lnTo>
                <a:lnTo>
                  <a:pt x="473" y="79"/>
                </a:lnTo>
                <a:lnTo>
                  <a:pt x="474" y="80"/>
                </a:lnTo>
                <a:lnTo>
                  <a:pt x="475" y="82"/>
                </a:lnTo>
                <a:lnTo>
                  <a:pt x="476" y="84"/>
                </a:lnTo>
                <a:lnTo>
                  <a:pt x="476" y="85"/>
                </a:lnTo>
                <a:lnTo>
                  <a:pt x="476" y="87"/>
                </a:lnTo>
                <a:lnTo>
                  <a:pt x="476" y="88"/>
                </a:lnTo>
                <a:lnTo>
                  <a:pt x="477" y="90"/>
                </a:lnTo>
                <a:lnTo>
                  <a:pt x="477" y="91"/>
                </a:lnTo>
                <a:lnTo>
                  <a:pt x="476" y="93"/>
                </a:lnTo>
                <a:lnTo>
                  <a:pt x="476" y="95"/>
                </a:lnTo>
                <a:lnTo>
                  <a:pt x="475" y="99"/>
                </a:lnTo>
                <a:lnTo>
                  <a:pt x="475" y="100"/>
                </a:lnTo>
                <a:lnTo>
                  <a:pt x="474" y="101"/>
                </a:lnTo>
                <a:lnTo>
                  <a:pt x="474" y="102"/>
                </a:lnTo>
                <a:lnTo>
                  <a:pt x="474" y="103"/>
                </a:lnTo>
                <a:lnTo>
                  <a:pt x="474" y="108"/>
                </a:lnTo>
                <a:lnTo>
                  <a:pt x="474" y="109"/>
                </a:lnTo>
                <a:lnTo>
                  <a:pt x="474" y="110"/>
                </a:lnTo>
                <a:lnTo>
                  <a:pt x="474" y="111"/>
                </a:lnTo>
                <a:lnTo>
                  <a:pt x="473" y="114"/>
                </a:lnTo>
                <a:lnTo>
                  <a:pt x="472" y="119"/>
                </a:lnTo>
                <a:lnTo>
                  <a:pt x="472" y="121"/>
                </a:lnTo>
                <a:lnTo>
                  <a:pt x="471" y="123"/>
                </a:lnTo>
                <a:lnTo>
                  <a:pt x="471" y="124"/>
                </a:lnTo>
                <a:lnTo>
                  <a:pt x="472" y="125"/>
                </a:lnTo>
                <a:lnTo>
                  <a:pt x="472" y="126"/>
                </a:lnTo>
                <a:lnTo>
                  <a:pt x="473" y="129"/>
                </a:lnTo>
                <a:lnTo>
                  <a:pt x="474" y="131"/>
                </a:lnTo>
                <a:lnTo>
                  <a:pt x="475" y="135"/>
                </a:lnTo>
                <a:lnTo>
                  <a:pt x="475" y="137"/>
                </a:lnTo>
                <a:lnTo>
                  <a:pt x="475" y="139"/>
                </a:lnTo>
                <a:lnTo>
                  <a:pt x="475" y="141"/>
                </a:lnTo>
                <a:lnTo>
                  <a:pt x="475" y="142"/>
                </a:lnTo>
                <a:lnTo>
                  <a:pt x="474" y="145"/>
                </a:lnTo>
                <a:lnTo>
                  <a:pt x="474" y="146"/>
                </a:lnTo>
                <a:lnTo>
                  <a:pt x="474" y="147"/>
                </a:lnTo>
                <a:lnTo>
                  <a:pt x="474" y="148"/>
                </a:lnTo>
                <a:lnTo>
                  <a:pt x="474" y="149"/>
                </a:lnTo>
                <a:lnTo>
                  <a:pt x="475" y="150"/>
                </a:lnTo>
                <a:lnTo>
                  <a:pt x="475" y="151"/>
                </a:lnTo>
                <a:lnTo>
                  <a:pt x="476" y="151"/>
                </a:lnTo>
                <a:lnTo>
                  <a:pt x="477" y="152"/>
                </a:lnTo>
                <a:lnTo>
                  <a:pt x="479" y="154"/>
                </a:lnTo>
                <a:lnTo>
                  <a:pt x="480" y="155"/>
                </a:lnTo>
                <a:lnTo>
                  <a:pt x="480" y="156"/>
                </a:lnTo>
                <a:lnTo>
                  <a:pt x="481" y="157"/>
                </a:lnTo>
                <a:lnTo>
                  <a:pt x="481" y="158"/>
                </a:lnTo>
                <a:lnTo>
                  <a:pt x="481" y="161"/>
                </a:lnTo>
                <a:lnTo>
                  <a:pt x="481" y="162"/>
                </a:lnTo>
                <a:lnTo>
                  <a:pt x="481" y="166"/>
                </a:lnTo>
                <a:lnTo>
                  <a:pt x="481" y="167"/>
                </a:lnTo>
                <a:lnTo>
                  <a:pt x="482" y="168"/>
                </a:lnTo>
                <a:lnTo>
                  <a:pt x="482" y="169"/>
                </a:lnTo>
                <a:lnTo>
                  <a:pt x="483" y="169"/>
                </a:lnTo>
                <a:lnTo>
                  <a:pt x="485" y="173"/>
                </a:lnTo>
                <a:lnTo>
                  <a:pt x="486" y="175"/>
                </a:lnTo>
                <a:lnTo>
                  <a:pt x="488" y="178"/>
                </a:lnTo>
                <a:lnTo>
                  <a:pt x="489" y="180"/>
                </a:lnTo>
                <a:lnTo>
                  <a:pt x="491" y="185"/>
                </a:lnTo>
                <a:lnTo>
                  <a:pt x="492" y="188"/>
                </a:lnTo>
                <a:lnTo>
                  <a:pt x="493" y="190"/>
                </a:lnTo>
                <a:lnTo>
                  <a:pt x="494" y="194"/>
                </a:lnTo>
                <a:lnTo>
                  <a:pt x="494" y="196"/>
                </a:lnTo>
                <a:lnTo>
                  <a:pt x="494" y="197"/>
                </a:lnTo>
                <a:lnTo>
                  <a:pt x="494" y="198"/>
                </a:lnTo>
                <a:lnTo>
                  <a:pt x="494" y="199"/>
                </a:lnTo>
                <a:lnTo>
                  <a:pt x="494" y="199"/>
                </a:lnTo>
                <a:lnTo>
                  <a:pt x="494" y="200"/>
                </a:lnTo>
                <a:lnTo>
                  <a:pt x="494" y="201"/>
                </a:lnTo>
                <a:lnTo>
                  <a:pt x="493" y="202"/>
                </a:lnTo>
                <a:lnTo>
                  <a:pt x="492" y="204"/>
                </a:lnTo>
                <a:lnTo>
                  <a:pt x="492" y="204"/>
                </a:lnTo>
                <a:lnTo>
                  <a:pt x="492" y="205"/>
                </a:lnTo>
                <a:lnTo>
                  <a:pt x="492" y="206"/>
                </a:lnTo>
                <a:lnTo>
                  <a:pt x="492" y="207"/>
                </a:lnTo>
                <a:lnTo>
                  <a:pt x="493" y="209"/>
                </a:lnTo>
                <a:lnTo>
                  <a:pt x="493" y="211"/>
                </a:lnTo>
                <a:lnTo>
                  <a:pt x="493" y="212"/>
                </a:lnTo>
                <a:lnTo>
                  <a:pt x="493" y="212"/>
                </a:lnTo>
                <a:lnTo>
                  <a:pt x="493" y="213"/>
                </a:lnTo>
                <a:lnTo>
                  <a:pt x="492" y="213"/>
                </a:lnTo>
                <a:lnTo>
                  <a:pt x="492" y="213"/>
                </a:lnTo>
                <a:lnTo>
                  <a:pt x="492" y="214"/>
                </a:lnTo>
                <a:lnTo>
                  <a:pt x="491" y="214"/>
                </a:lnTo>
                <a:lnTo>
                  <a:pt x="491" y="214"/>
                </a:lnTo>
                <a:lnTo>
                  <a:pt x="490" y="214"/>
                </a:lnTo>
                <a:lnTo>
                  <a:pt x="487" y="213"/>
                </a:lnTo>
                <a:lnTo>
                  <a:pt x="484" y="213"/>
                </a:lnTo>
                <a:lnTo>
                  <a:pt x="483" y="213"/>
                </a:lnTo>
                <a:lnTo>
                  <a:pt x="482" y="213"/>
                </a:lnTo>
                <a:lnTo>
                  <a:pt x="481" y="213"/>
                </a:lnTo>
                <a:lnTo>
                  <a:pt x="480" y="214"/>
                </a:lnTo>
                <a:lnTo>
                  <a:pt x="479" y="214"/>
                </a:lnTo>
                <a:lnTo>
                  <a:pt x="478" y="214"/>
                </a:lnTo>
                <a:lnTo>
                  <a:pt x="478" y="215"/>
                </a:lnTo>
                <a:lnTo>
                  <a:pt x="477" y="215"/>
                </a:lnTo>
                <a:lnTo>
                  <a:pt x="477" y="216"/>
                </a:lnTo>
                <a:lnTo>
                  <a:pt x="476" y="217"/>
                </a:lnTo>
                <a:lnTo>
                  <a:pt x="476" y="218"/>
                </a:lnTo>
                <a:lnTo>
                  <a:pt x="476" y="219"/>
                </a:lnTo>
                <a:lnTo>
                  <a:pt x="476" y="219"/>
                </a:lnTo>
                <a:lnTo>
                  <a:pt x="476" y="219"/>
                </a:lnTo>
                <a:lnTo>
                  <a:pt x="476" y="220"/>
                </a:lnTo>
                <a:lnTo>
                  <a:pt x="477" y="220"/>
                </a:lnTo>
                <a:lnTo>
                  <a:pt x="478" y="221"/>
                </a:lnTo>
                <a:lnTo>
                  <a:pt x="479" y="222"/>
                </a:lnTo>
                <a:lnTo>
                  <a:pt x="480" y="222"/>
                </a:lnTo>
                <a:lnTo>
                  <a:pt x="481" y="223"/>
                </a:lnTo>
                <a:lnTo>
                  <a:pt x="486" y="224"/>
                </a:lnTo>
                <a:lnTo>
                  <a:pt x="487" y="224"/>
                </a:lnTo>
                <a:lnTo>
                  <a:pt x="488" y="224"/>
                </a:lnTo>
                <a:lnTo>
                  <a:pt x="489" y="225"/>
                </a:lnTo>
                <a:lnTo>
                  <a:pt x="491" y="226"/>
                </a:lnTo>
                <a:lnTo>
                  <a:pt x="492" y="226"/>
                </a:lnTo>
                <a:lnTo>
                  <a:pt x="493" y="227"/>
                </a:lnTo>
                <a:lnTo>
                  <a:pt x="494" y="228"/>
                </a:lnTo>
                <a:lnTo>
                  <a:pt x="495" y="229"/>
                </a:lnTo>
                <a:lnTo>
                  <a:pt x="498" y="233"/>
                </a:lnTo>
                <a:lnTo>
                  <a:pt x="499" y="235"/>
                </a:lnTo>
                <a:lnTo>
                  <a:pt x="500" y="236"/>
                </a:lnTo>
                <a:lnTo>
                  <a:pt x="500" y="237"/>
                </a:lnTo>
                <a:lnTo>
                  <a:pt x="501" y="239"/>
                </a:lnTo>
                <a:lnTo>
                  <a:pt x="502" y="241"/>
                </a:lnTo>
                <a:lnTo>
                  <a:pt x="502" y="241"/>
                </a:lnTo>
                <a:lnTo>
                  <a:pt x="502" y="242"/>
                </a:lnTo>
                <a:lnTo>
                  <a:pt x="501" y="242"/>
                </a:lnTo>
                <a:lnTo>
                  <a:pt x="500" y="242"/>
                </a:lnTo>
                <a:lnTo>
                  <a:pt x="499" y="243"/>
                </a:lnTo>
                <a:lnTo>
                  <a:pt x="498" y="243"/>
                </a:lnTo>
                <a:lnTo>
                  <a:pt x="498" y="244"/>
                </a:lnTo>
                <a:lnTo>
                  <a:pt x="497" y="245"/>
                </a:lnTo>
                <a:lnTo>
                  <a:pt x="496" y="247"/>
                </a:lnTo>
                <a:lnTo>
                  <a:pt x="495" y="249"/>
                </a:lnTo>
                <a:lnTo>
                  <a:pt x="495" y="251"/>
                </a:lnTo>
                <a:lnTo>
                  <a:pt x="495" y="252"/>
                </a:lnTo>
                <a:lnTo>
                  <a:pt x="495" y="253"/>
                </a:lnTo>
                <a:lnTo>
                  <a:pt x="495" y="254"/>
                </a:lnTo>
                <a:lnTo>
                  <a:pt x="495" y="255"/>
                </a:lnTo>
                <a:lnTo>
                  <a:pt x="495" y="255"/>
                </a:lnTo>
                <a:lnTo>
                  <a:pt x="495" y="256"/>
                </a:lnTo>
                <a:lnTo>
                  <a:pt x="497" y="258"/>
                </a:lnTo>
                <a:lnTo>
                  <a:pt x="497" y="259"/>
                </a:lnTo>
                <a:lnTo>
                  <a:pt x="498" y="259"/>
                </a:lnTo>
                <a:lnTo>
                  <a:pt x="498" y="260"/>
                </a:lnTo>
                <a:lnTo>
                  <a:pt x="498" y="261"/>
                </a:lnTo>
                <a:lnTo>
                  <a:pt x="498" y="261"/>
                </a:lnTo>
                <a:lnTo>
                  <a:pt x="498" y="263"/>
                </a:lnTo>
                <a:lnTo>
                  <a:pt x="497" y="264"/>
                </a:lnTo>
                <a:lnTo>
                  <a:pt x="497" y="264"/>
                </a:lnTo>
                <a:lnTo>
                  <a:pt x="496" y="265"/>
                </a:lnTo>
                <a:lnTo>
                  <a:pt x="496" y="266"/>
                </a:lnTo>
                <a:lnTo>
                  <a:pt x="495" y="267"/>
                </a:lnTo>
                <a:lnTo>
                  <a:pt x="494" y="267"/>
                </a:lnTo>
                <a:lnTo>
                  <a:pt x="492" y="268"/>
                </a:lnTo>
                <a:lnTo>
                  <a:pt x="490" y="270"/>
                </a:lnTo>
                <a:lnTo>
                  <a:pt x="489" y="270"/>
                </a:lnTo>
                <a:lnTo>
                  <a:pt x="488" y="271"/>
                </a:lnTo>
                <a:lnTo>
                  <a:pt x="483" y="273"/>
                </a:lnTo>
                <a:lnTo>
                  <a:pt x="481" y="274"/>
                </a:lnTo>
                <a:lnTo>
                  <a:pt x="480" y="274"/>
                </a:lnTo>
                <a:lnTo>
                  <a:pt x="478" y="274"/>
                </a:lnTo>
                <a:lnTo>
                  <a:pt x="476" y="275"/>
                </a:lnTo>
                <a:lnTo>
                  <a:pt x="475" y="275"/>
                </a:lnTo>
                <a:lnTo>
                  <a:pt x="475" y="276"/>
                </a:lnTo>
                <a:lnTo>
                  <a:pt x="474" y="276"/>
                </a:lnTo>
                <a:lnTo>
                  <a:pt x="474" y="277"/>
                </a:lnTo>
                <a:lnTo>
                  <a:pt x="474" y="278"/>
                </a:lnTo>
                <a:lnTo>
                  <a:pt x="473" y="279"/>
                </a:lnTo>
                <a:lnTo>
                  <a:pt x="473" y="280"/>
                </a:lnTo>
                <a:lnTo>
                  <a:pt x="474" y="282"/>
                </a:lnTo>
                <a:lnTo>
                  <a:pt x="474" y="283"/>
                </a:lnTo>
                <a:lnTo>
                  <a:pt x="474" y="286"/>
                </a:lnTo>
                <a:lnTo>
                  <a:pt x="474" y="288"/>
                </a:lnTo>
                <a:lnTo>
                  <a:pt x="474" y="289"/>
                </a:lnTo>
                <a:lnTo>
                  <a:pt x="473" y="291"/>
                </a:lnTo>
                <a:lnTo>
                  <a:pt x="471" y="299"/>
                </a:lnTo>
                <a:lnTo>
                  <a:pt x="471" y="301"/>
                </a:lnTo>
                <a:lnTo>
                  <a:pt x="470" y="302"/>
                </a:lnTo>
                <a:lnTo>
                  <a:pt x="470" y="303"/>
                </a:lnTo>
                <a:lnTo>
                  <a:pt x="469" y="304"/>
                </a:lnTo>
                <a:lnTo>
                  <a:pt x="468" y="304"/>
                </a:lnTo>
                <a:lnTo>
                  <a:pt x="468" y="305"/>
                </a:lnTo>
                <a:lnTo>
                  <a:pt x="467" y="305"/>
                </a:lnTo>
                <a:lnTo>
                  <a:pt x="466" y="305"/>
                </a:lnTo>
                <a:lnTo>
                  <a:pt x="465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4"/>
                </a:lnTo>
                <a:lnTo>
                  <a:pt x="461" y="304"/>
                </a:lnTo>
                <a:lnTo>
                  <a:pt x="460" y="303"/>
                </a:lnTo>
                <a:lnTo>
                  <a:pt x="458" y="302"/>
                </a:lnTo>
                <a:lnTo>
                  <a:pt x="456" y="301"/>
                </a:lnTo>
                <a:lnTo>
                  <a:pt x="452" y="298"/>
                </a:lnTo>
                <a:lnTo>
                  <a:pt x="450" y="297"/>
                </a:lnTo>
                <a:lnTo>
                  <a:pt x="450" y="296"/>
                </a:lnTo>
                <a:lnTo>
                  <a:pt x="447" y="294"/>
                </a:lnTo>
                <a:lnTo>
                  <a:pt x="445" y="293"/>
                </a:lnTo>
                <a:lnTo>
                  <a:pt x="443" y="291"/>
                </a:lnTo>
                <a:lnTo>
                  <a:pt x="442" y="290"/>
                </a:lnTo>
                <a:lnTo>
                  <a:pt x="441" y="290"/>
                </a:lnTo>
                <a:lnTo>
                  <a:pt x="440" y="290"/>
                </a:lnTo>
                <a:lnTo>
                  <a:pt x="437" y="289"/>
                </a:lnTo>
                <a:lnTo>
                  <a:pt x="435" y="288"/>
                </a:lnTo>
                <a:lnTo>
                  <a:pt x="434" y="288"/>
                </a:lnTo>
                <a:lnTo>
                  <a:pt x="429" y="288"/>
                </a:lnTo>
                <a:lnTo>
                  <a:pt x="425" y="287"/>
                </a:lnTo>
                <a:lnTo>
                  <a:pt x="423" y="287"/>
                </a:lnTo>
                <a:lnTo>
                  <a:pt x="420" y="286"/>
                </a:lnTo>
                <a:lnTo>
                  <a:pt x="416" y="285"/>
                </a:lnTo>
                <a:lnTo>
                  <a:pt x="415" y="285"/>
                </a:lnTo>
                <a:lnTo>
                  <a:pt x="415" y="285"/>
                </a:lnTo>
                <a:lnTo>
                  <a:pt x="414" y="285"/>
                </a:lnTo>
                <a:lnTo>
                  <a:pt x="413" y="286"/>
                </a:lnTo>
                <a:lnTo>
                  <a:pt x="412" y="286"/>
                </a:lnTo>
                <a:lnTo>
                  <a:pt x="411" y="287"/>
                </a:lnTo>
                <a:lnTo>
                  <a:pt x="410" y="287"/>
                </a:lnTo>
                <a:lnTo>
                  <a:pt x="410" y="288"/>
                </a:lnTo>
                <a:lnTo>
                  <a:pt x="408" y="290"/>
                </a:lnTo>
                <a:lnTo>
                  <a:pt x="405" y="293"/>
                </a:lnTo>
                <a:lnTo>
                  <a:pt x="402" y="295"/>
                </a:lnTo>
                <a:lnTo>
                  <a:pt x="400" y="297"/>
                </a:lnTo>
                <a:lnTo>
                  <a:pt x="399" y="297"/>
                </a:lnTo>
                <a:lnTo>
                  <a:pt x="396" y="299"/>
                </a:lnTo>
                <a:lnTo>
                  <a:pt x="393" y="301"/>
                </a:lnTo>
                <a:lnTo>
                  <a:pt x="391" y="303"/>
                </a:lnTo>
                <a:lnTo>
                  <a:pt x="388" y="305"/>
                </a:lnTo>
                <a:lnTo>
                  <a:pt x="381" y="309"/>
                </a:lnTo>
                <a:lnTo>
                  <a:pt x="380" y="310"/>
                </a:lnTo>
                <a:lnTo>
                  <a:pt x="377" y="311"/>
                </a:lnTo>
                <a:lnTo>
                  <a:pt x="375" y="312"/>
                </a:lnTo>
                <a:lnTo>
                  <a:pt x="374" y="313"/>
                </a:lnTo>
                <a:lnTo>
                  <a:pt x="372" y="315"/>
                </a:lnTo>
                <a:lnTo>
                  <a:pt x="371" y="315"/>
                </a:lnTo>
                <a:lnTo>
                  <a:pt x="366" y="317"/>
                </a:lnTo>
                <a:lnTo>
                  <a:pt x="363" y="319"/>
                </a:lnTo>
                <a:lnTo>
                  <a:pt x="362" y="319"/>
                </a:lnTo>
                <a:lnTo>
                  <a:pt x="361" y="320"/>
                </a:lnTo>
                <a:lnTo>
                  <a:pt x="360" y="321"/>
                </a:lnTo>
                <a:lnTo>
                  <a:pt x="359" y="321"/>
                </a:lnTo>
                <a:lnTo>
                  <a:pt x="359" y="322"/>
                </a:lnTo>
                <a:lnTo>
                  <a:pt x="358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5"/>
                </a:lnTo>
                <a:lnTo>
                  <a:pt x="358" y="330"/>
                </a:lnTo>
                <a:lnTo>
                  <a:pt x="358" y="331"/>
                </a:lnTo>
                <a:lnTo>
                  <a:pt x="358" y="332"/>
                </a:lnTo>
                <a:lnTo>
                  <a:pt x="356" y="339"/>
                </a:lnTo>
                <a:lnTo>
                  <a:pt x="356" y="340"/>
                </a:lnTo>
                <a:lnTo>
                  <a:pt x="355" y="340"/>
                </a:lnTo>
                <a:lnTo>
                  <a:pt x="355" y="342"/>
                </a:lnTo>
                <a:lnTo>
                  <a:pt x="353" y="343"/>
                </a:lnTo>
                <a:lnTo>
                  <a:pt x="352" y="345"/>
                </a:lnTo>
                <a:lnTo>
                  <a:pt x="350" y="347"/>
                </a:lnTo>
                <a:lnTo>
                  <a:pt x="348" y="348"/>
                </a:lnTo>
                <a:lnTo>
                  <a:pt x="347" y="349"/>
                </a:lnTo>
                <a:lnTo>
                  <a:pt x="345" y="350"/>
                </a:lnTo>
                <a:lnTo>
                  <a:pt x="343" y="351"/>
                </a:lnTo>
                <a:lnTo>
                  <a:pt x="342" y="351"/>
                </a:lnTo>
                <a:lnTo>
                  <a:pt x="340" y="351"/>
                </a:lnTo>
                <a:lnTo>
                  <a:pt x="339" y="352"/>
                </a:lnTo>
                <a:lnTo>
                  <a:pt x="338" y="351"/>
                </a:lnTo>
                <a:lnTo>
                  <a:pt x="337" y="351"/>
                </a:lnTo>
                <a:lnTo>
                  <a:pt x="336" y="351"/>
                </a:lnTo>
                <a:lnTo>
                  <a:pt x="332" y="349"/>
                </a:lnTo>
                <a:lnTo>
                  <a:pt x="330" y="349"/>
                </a:lnTo>
                <a:lnTo>
                  <a:pt x="329" y="349"/>
                </a:lnTo>
                <a:lnTo>
                  <a:pt x="327" y="348"/>
                </a:lnTo>
                <a:lnTo>
                  <a:pt x="326" y="348"/>
                </a:lnTo>
                <a:lnTo>
                  <a:pt x="325" y="349"/>
                </a:lnTo>
                <a:lnTo>
                  <a:pt x="323" y="349"/>
                </a:lnTo>
                <a:lnTo>
                  <a:pt x="320" y="349"/>
                </a:lnTo>
                <a:lnTo>
                  <a:pt x="318" y="349"/>
                </a:lnTo>
                <a:lnTo>
                  <a:pt x="317" y="349"/>
                </a:lnTo>
                <a:lnTo>
                  <a:pt x="314" y="349"/>
                </a:lnTo>
                <a:lnTo>
                  <a:pt x="313" y="349"/>
                </a:lnTo>
                <a:lnTo>
                  <a:pt x="312" y="349"/>
                </a:lnTo>
                <a:lnTo>
                  <a:pt x="310" y="349"/>
                </a:lnTo>
                <a:lnTo>
                  <a:pt x="309" y="349"/>
                </a:lnTo>
                <a:lnTo>
                  <a:pt x="305" y="347"/>
                </a:lnTo>
                <a:lnTo>
                  <a:pt x="303" y="346"/>
                </a:lnTo>
                <a:lnTo>
                  <a:pt x="297" y="345"/>
                </a:lnTo>
                <a:lnTo>
                  <a:pt x="295" y="344"/>
                </a:lnTo>
                <a:lnTo>
                  <a:pt x="293" y="343"/>
                </a:lnTo>
                <a:lnTo>
                  <a:pt x="291" y="343"/>
                </a:lnTo>
                <a:lnTo>
                  <a:pt x="290" y="342"/>
                </a:lnTo>
                <a:lnTo>
                  <a:pt x="288" y="342"/>
                </a:lnTo>
                <a:lnTo>
                  <a:pt x="287" y="342"/>
                </a:lnTo>
                <a:lnTo>
                  <a:pt x="285" y="342"/>
                </a:lnTo>
                <a:lnTo>
                  <a:pt x="284" y="342"/>
                </a:lnTo>
                <a:lnTo>
                  <a:pt x="283" y="342"/>
                </a:lnTo>
                <a:lnTo>
                  <a:pt x="282" y="343"/>
                </a:lnTo>
                <a:lnTo>
                  <a:pt x="278" y="344"/>
                </a:lnTo>
                <a:lnTo>
                  <a:pt x="276" y="345"/>
                </a:lnTo>
                <a:lnTo>
                  <a:pt x="275" y="345"/>
                </a:lnTo>
                <a:lnTo>
                  <a:pt x="272" y="345"/>
                </a:lnTo>
                <a:lnTo>
                  <a:pt x="271" y="345"/>
                </a:lnTo>
                <a:lnTo>
                  <a:pt x="266" y="346"/>
                </a:lnTo>
                <a:lnTo>
                  <a:pt x="264" y="346"/>
                </a:lnTo>
                <a:lnTo>
                  <a:pt x="263" y="347"/>
                </a:lnTo>
                <a:lnTo>
                  <a:pt x="259" y="348"/>
                </a:lnTo>
                <a:lnTo>
                  <a:pt x="258" y="349"/>
                </a:lnTo>
                <a:lnTo>
                  <a:pt x="256" y="349"/>
                </a:lnTo>
                <a:lnTo>
                  <a:pt x="253" y="350"/>
                </a:lnTo>
                <a:lnTo>
                  <a:pt x="251" y="351"/>
                </a:lnTo>
                <a:lnTo>
                  <a:pt x="250" y="351"/>
                </a:lnTo>
                <a:lnTo>
                  <a:pt x="250" y="352"/>
                </a:lnTo>
                <a:lnTo>
                  <a:pt x="249" y="352"/>
                </a:lnTo>
                <a:lnTo>
                  <a:pt x="248" y="354"/>
                </a:lnTo>
                <a:lnTo>
                  <a:pt x="247" y="355"/>
                </a:lnTo>
                <a:lnTo>
                  <a:pt x="246" y="356"/>
                </a:lnTo>
                <a:lnTo>
                  <a:pt x="245" y="356"/>
                </a:lnTo>
                <a:lnTo>
                  <a:pt x="242" y="358"/>
                </a:lnTo>
                <a:lnTo>
                  <a:pt x="241" y="359"/>
                </a:lnTo>
                <a:lnTo>
                  <a:pt x="240" y="360"/>
                </a:lnTo>
                <a:lnTo>
                  <a:pt x="239" y="360"/>
                </a:lnTo>
                <a:lnTo>
                  <a:pt x="238" y="361"/>
                </a:lnTo>
                <a:lnTo>
                  <a:pt x="237" y="362"/>
                </a:lnTo>
                <a:lnTo>
                  <a:pt x="237" y="363"/>
                </a:lnTo>
                <a:lnTo>
                  <a:pt x="236" y="365"/>
                </a:lnTo>
                <a:lnTo>
                  <a:pt x="236" y="366"/>
                </a:lnTo>
                <a:lnTo>
                  <a:pt x="236" y="366"/>
                </a:lnTo>
                <a:lnTo>
                  <a:pt x="235" y="366"/>
                </a:lnTo>
                <a:lnTo>
                  <a:pt x="235" y="366"/>
                </a:lnTo>
                <a:lnTo>
                  <a:pt x="235" y="366"/>
                </a:lnTo>
                <a:lnTo>
                  <a:pt x="234" y="366"/>
                </a:lnTo>
                <a:lnTo>
                  <a:pt x="234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5"/>
                </a:lnTo>
                <a:lnTo>
                  <a:pt x="230" y="362"/>
                </a:lnTo>
                <a:lnTo>
                  <a:pt x="229" y="361"/>
                </a:lnTo>
                <a:lnTo>
                  <a:pt x="228" y="360"/>
                </a:lnTo>
                <a:lnTo>
                  <a:pt x="227" y="359"/>
                </a:lnTo>
                <a:lnTo>
                  <a:pt x="225" y="358"/>
                </a:lnTo>
                <a:lnTo>
                  <a:pt x="224" y="357"/>
                </a:lnTo>
                <a:lnTo>
                  <a:pt x="222" y="357"/>
                </a:lnTo>
                <a:lnTo>
                  <a:pt x="221" y="356"/>
                </a:lnTo>
                <a:lnTo>
                  <a:pt x="220" y="356"/>
                </a:lnTo>
                <a:lnTo>
                  <a:pt x="218" y="356"/>
                </a:lnTo>
                <a:lnTo>
                  <a:pt x="216" y="356"/>
                </a:lnTo>
                <a:lnTo>
                  <a:pt x="215" y="357"/>
                </a:lnTo>
                <a:lnTo>
                  <a:pt x="213" y="357"/>
                </a:lnTo>
                <a:lnTo>
                  <a:pt x="211" y="358"/>
                </a:lnTo>
                <a:lnTo>
                  <a:pt x="209" y="359"/>
                </a:lnTo>
                <a:lnTo>
                  <a:pt x="208" y="360"/>
                </a:lnTo>
                <a:lnTo>
                  <a:pt x="206" y="362"/>
                </a:lnTo>
                <a:lnTo>
                  <a:pt x="205" y="363"/>
                </a:lnTo>
                <a:lnTo>
                  <a:pt x="203" y="363"/>
                </a:lnTo>
                <a:lnTo>
                  <a:pt x="202" y="364"/>
                </a:lnTo>
                <a:lnTo>
                  <a:pt x="201" y="364"/>
                </a:lnTo>
                <a:lnTo>
                  <a:pt x="200" y="364"/>
                </a:lnTo>
                <a:lnTo>
                  <a:pt x="199" y="364"/>
                </a:lnTo>
                <a:lnTo>
                  <a:pt x="198" y="364"/>
                </a:lnTo>
                <a:lnTo>
                  <a:pt x="196" y="364"/>
                </a:lnTo>
                <a:lnTo>
                  <a:pt x="190" y="362"/>
                </a:lnTo>
                <a:lnTo>
                  <a:pt x="184" y="360"/>
                </a:lnTo>
                <a:lnTo>
                  <a:pt x="181" y="360"/>
                </a:lnTo>
                <a:lnTo>
                  <a:pt x="182" y="359"/>
                </a:lnTo>
                <a:lnTo>
                  <a:pt x="182" y="358"/>
                </a:lnTo>
                <a:lnTo>
                  <a:pt x="181" y="357"/>
                </a:lnTo>
                <a:lnTo>
                  <a:pt x="180" y="356"/>
                </a:lnTo>
                <a:lnTo>
                  <a:pt x="180" y="355"/>
                </a:lnTo>
                <a:lnTo>
                  <a:pt x="179" y="354"/>
                </a:lnTo>
                <a:lnTo>
                  <a:pt x="178" y="352"/>
                </a:lnTo>
                <a:lnTo>
                  <a:pt x="176" y="351"/>
                </a:lnTo>
                <a:lnTo>
                  <a:pt x="175" y="351"/>
                </a:lnTo>
                <a:lnTo>
                  <a:pt x="174" y="349"/>
                </a:lnTo>
                <a:lnTo>
                  <a:pt x="171" y="348"/>
                </a:lnTo>
                <a:lnTo>
                  <a:pt x="169" y="346"/>
                </a:lnTo>
                <a:lnTo>
                  <a:pt x="161" y="342"/>
                </a:lnTo>
                <a:lnTo>
                  <a:pt x="159" y="341"/>
                </a:lnTo>
                <a:lnTo>
                  <a:pt x="156" y="339"/>
                </a:lnTo>
                <a:lnTo>
                  <a:pt x="155" y="338"/>
                </a:lnTo>
                <a:lnTo>
                  <a:pt x="154" y="337"/>
                </a:lnTo>
                <a:lnTo>
                  <a:pt x="154" y="336"/>
                </a:lnTo>
                <a:lnTo>
                  <a:pt x="153" y="336"/>
                </a:lnTo>
                <a:lnTo>
                  <a:pt x="153" y="334"/>
                </a:lnTo>
                <a:lnTo>
                  <a:pt x="152" y="333"/>
                </a:lnTo>
                <a:lnTo>
                  <a:pt x="152" y="333"/>
                </a:lnTo>
                <a:lnTo>
                  <a:pt x="152" y="331"/>
                </a:lnTo>
                <a:lnTo>
                  <a:pt x="152" y="331"/>
                </a:lnTo>
                <a:lnTo>
                  <a:pt x="152" y="330"/>
                </a:lnTo>
                <a:lnTo>
                  <a:pt x="153" y="328"/>
                </a:lnTo>
                <a:lnTo>
                  <a:pt x="153" y="327"/>
                </a:lnTo>
                <a:lnTo>
                  <a:pt x="154" y="326"/>
                </a:lnTo>
                <a:lnTo>
                  <a:pt x="156" y="323"/>
                </a:lnTo>
                <a:lnTo>
                  <a:pt x="156" y="321"/>
                </a:lnTo>
                <a:lnTo>
                  <a:pt x="157" y="320"/>
                </a:lnTo>
                <a:lnTo>
                  <a:pt x="157" y="319"/>
                </a:lnTo>
                <a:lnTo>
                  <a:pt x="157" y="317"/>
                </a:lnTo>
                <a:lnTo>
                  <a:pt x="157" y="316"/>
                </a:lnTo>
                <a:lnTo>
                  <a:pt x="157" y="315"/>
                </a:lnTo>
                <a:lnTo>
                  <a:pt x="157" y="314"/>
                </a:lnTo>
                <a:lnTo>
                  <a:pt x="157" y="314"/>
                </a:lnTo>
                <a:lnTo>
                  <a:pt x="157" y="313"/>
                </a:lnTo>
                <a:lnTo>
                  <a:pt x="156" y="312"/>
                </a:lnTo>
                <a:lnTo>
                  <a:pt x="156" y="311"/>
                </a:lnTo>
                <a:lnTo>
                  <a:pt x="155" y="310"/>
                </a:lnTo>
                <a:lnTo>
                  <a:pt x="154" y="309"/>
                </a:lnTo>
                <a:lnTo>
                  <a:pt x="152" y="307"/>
                </a:lnTo>
                <a:lnTo>
                  <a:pt x="150" y="305"/>
                </a:lnTo>
                <a:lnTo>
                  <a:pt x="148" y="304"/>
                </a:lnTo>
                <a:lnTo>
                  <a:pt x="147" y="304"/>
                </a:lnTo>
                <a:lnTo>
                  <a:pt x="147" y="304"/>
                </a:lnTo>
                <a:lnTo>
                  <a:pt x="145" y="303"/>
                </a:lnTo>
                <a:lnTo>
                  <a:pt x="144" y="303"/>
                </a:lnTo>
                <a:lnTo>
                  <a:pt x="142" y="303"/>
                </a:lnTo>
                <a:lnTo>
                  <a:pt x="139" y="303"/>
                </a:lnTo>
                <a:lnTo>
                  <a:pt x="137" y="303"/>
                </a:lnTo>
                <a:lnTo>
                  <a:pt x="136" y="302"/>
                </a:lnTo>
                <a:lnTo>
                  <a:pt x="135" y="302"/>
                </a:lnTo>
                <a:lnTo>
                  <a:pt x="135" y="301"/>
                </a:lnTo>
                <a:lnTo>
                  <a:pt x="134" y="301"/>
                </a:lnTo>
                <a:lnTo>
                  <a:pt x="134" y="300"/>
                </a:lnTo>
                <a:lnTo>
                  <a:pt x="132" y="298"/>
                </a:lnTo>
                <a:lnTo>
                  <a:pt x="132" y="297"/>
                </a:lnTo>
                <a:lnTo>
                  <a:pt x="131" y="297"/>
                </a:lnTo>
                <a:lnTo>
                  <a:pt x="130" y="296"/>
                </a:lnTo>
                <a:lnTo>
                  <a:pt x="127" y="294"/>
                </a:lnTo>
                <a:lnTo>
                  <a:pt x="123" y="291"/>
                </a:lnTo>
                <a:lnTo>
                  <a:pt x="121" y="290"/>
                </a:lnTo>
                <a:lnTo>
                  <a:pt x="119" y="288"/>
                </a:lnTo>
                <a:lnTo>
                  <a:pt x="118" y="288"/>
                </a:lnTo>
                <a:lnTo>
                  <a:pt x="117" y="287"/>
                </a:lnTo>
                <a:lnTo>
                  <a:pt x="115" y="286"/>
                </a:lnTo>
                <a:lnTo>
                  <a:pt x="113" y="285"/>
                </a:lnTo>
                <a:lnTo>
                  <a:pt x="112" y="284"/>
                </a:lnTo>
                <a:lnTo>
                  <a:pt x="108" y="282"/>
                </a:lnTo>
                <a:lnTo>
                  <a:pt x="107" y="281"/>
                </a:lnTo>
                <a:lnTo>
                  <a:pt x="104" y="279"/>
                </a:lnTo>
                <a:lnTo>
                  <a:pt x="99" y="274"/>
                </a:lnTo>
                <a:lnTo>
                  <a:pt x="98" y="273"/>
                </a:lnTo>
                <a:lnTo>
                  <a:pt x="97" y="272"/>
                </a:lnTo>
                <a:lnTo>
                  <a:pt x="96" y="272"/>
                </a:lnTo>
                <a:lnTo>
                  <a:pt x="95" y="271"/>
                </a:lnTo>
                <a:lnTo>
                  <a:pt x="92" y="270"/>
                </a:lnTo>
                <a:lnTo>
                  <a:pt x="91" y="270"/>
                </a:lnTo>
                <a:lnTo>
                  <a:pt x="91" y="269"/>
                </a:lnTo>
                <a:lnTo>
                  <a:pt x="90" y="268"/>
                </a:lnTo>
                <a:lnTo>
                  <a:pt x="88" y="267"/>
                </a:lnTo>
                <a:lnTo>
                  <a:pt x="87" y="265"/>
                </a:lnTo>
                <a:lnTo>
                  <a:pt x="85" y="263"/>
                </a:lnTo>
                <a:lnTo>
                  <a:pt x="84" y="262"/>
                </a:lnTo>
                <a:lnTo>
                  <a:pt x="83" y="261"/>
                </a:lnTo>
                <a:lnTo>
                  <a:pt x="82" y="260"/>
                </a:lnTo>
                <a:lnTo>
                  <a:pt x="80" y="259"/>
                </a:lnTo>
                <a:lnTo>
                  <a:pt x="78" y="258"/>
                </a:lnTo>
                <a:lnTo>
                  <a:pt x="76" y="257"/>
                </a:lnTo>
                <a:lnTo>
                  <a:pt x="72" y="256"/>
                </a:lnTo>
                <a:lnTo>
                  <a:pt x="71" y="256"/>
                </a:lnTo>
                <a:lnTo>
                  <a:pt x="68" y="254"/>
                </a:lnTo>
                <a:lnTo>
                  <a:pt x="67" y="254"/>
                </a:lnTo>
                <a:lnTo>
                  <a:pt x="67" y="253"/>
                </a:lnTo>
                <a:lnTo>
                  <a:pt x="66" y="253"/>
                </a:lnTo>
                <a:lnTo>
                  <a:pt x="66" y="252"/>
                </a:lnTo>
                <a:lnTo>
                  <a:pt x="65" y="252"/>
                </a:lnTo>
                <a:lnTo>
                  <a:pt x="65" y="251"/>
                </a:lnTo>
                <a:lnTo>
                  <a:pt x="65" y="250"/>
                </a:lnTo>
                <a:lnTo>
                  <a:pt x="65" y="249"/>
                </a:lnTo>
                <a:lnTo>
                  <a:pt x="65" y="247"/>
                </a:lnTo>
                <a:lnTo>
                  <a:pt x="65" y="245"/>
                </a:lnTo>
                <a:lnTo>
                  <a:pt x="65" y="244"/>
                </a:lnTo>
                <a:lnTo>
                  <a:pt x="65" y="243"/>
                </a:lnTo>
                <a:lnTo>
                  <a:pt x="64" y="242"/>
                </a:lnTo>
                <a:lnTo>
                  <a:pt x="63" y="240"/>
                </a:lnTo>
                <a:lnTo>
                  <a:pt x="62" y="238"/>
                </a:lnTo>
                <a:lnTo>
                  <a:pt x="60" y="235"/>
                </a:lnTo>
                <a:lnTo>
                  <a:pt x="59" y="234"/>
                </a:lnTo>
                <a:lnTo>
                  <a:pt x="58" y="233"/>
                </a:lnTo>
                <a:lnTo>
                  <a:pt x="57" y="232"/>
                </a:lnTo>
                <a:lnTo>
                  <a:pt x="56" y="231"/>
                </a:lnTo>
                <a:lnTo>
                  <a:pt x="55" y="231"/>
                </a:lnTo>
                <a:lnTo>
                  <a:pt x="52" y="230"/>
                </a:lnTo>
                <a:lnTo>
                  <a:pt x="51" y="229"/>
                </a:lnTo>
                <a:lnTo>
                  <a:pt x="50" y="228"/>
                </a:lnTo>
                <a:lnTo>
                  <a:pt x="48" y="227"/>
                </a:lnTo>
                <a:lnTo>
                  <a:pt x="45" y="225"/>
                </a:lnTo>
                <a:lnTo>
                  <a:pt x="44" y="224"/>
                </a:lnTo>
                <a:lnTo>
                  <a:pt x="43" y="223"/>
                </a:lnTo>
                <a:lnTo>
                  <a:pt x="43" y="223"/>
                </a:lnTo>
                <a:lnTo>
                  <a:pt x="42" y="222"/>
                </a:lnTo>
                <a:lnTo>
                  <a:pt x="41" y="221"/>
                </a:lnTo>
                <a:lnTo>
                  <a:pt x="40" y="219"/>
                </a:lnTo>
                <a:lnTo>
                  <a:pt x="40" y="218"/>
                </a:lnTo>
                <a:lnTo>
                  <a:pt x="39" y="216"/>
                </a:lnTo>
                <a:lnTo>
                  <a:pt x="39" y="214"/>
                </a:lnTo>
                <a:lnTo>
                  <a:pt x="38" y="212"/>
                </a:lnTo>
                <a:lnTo>
                  <a:pt x="38" y="210"/>
                </a:lnTo>
                <a:lnTo>
                  <a:pt x="38" y="207"/>
                </a:lnTo>
                <a:lnTo>
                  <a:pt x="38" y="205"/>
                </a:lnTo>
                <a:lnTo>
                  <a:pt x="38" y="202"/>
                </a:lnTo>
                <a:lnTo>
                  <a:pt x="39" y="201"/>
                </a:lnTo>
                <a:lnTo>
                  <a:pt x="39" y="200"/>
                </a:lnTo>
                <a:lnTo>
                  <a:pt x="41" y="193"/>
                </a:lnTo>
                <a:lnTo>
                  <a:pt x="42" y="188"/>
                </a:lnTo>
                <a:lnTo>
                  <a:pt x="43" y="187"/>
                </a:lnTo>
                <a:lnTo>
                  <a:pt x="43" y="185"/>
                </a:lnTo>
                <a:lnTo>
                  <a:pt x="43" y="184"/>
                </a:lnTo>
                <a:lnTo>
                  <a:pt x="43" y="182"/>
                </a:lnTo>
                <a:lnTo>
                  <a:pt x="43" y="180"/>
                </a:lnTo>
                <a:lnTo>
                  <a:pt x="43" y="178"/>
                </a:lnTo>
                <a:lnTo>
                  <a:pt x="42" y="176"/>
                </a:lnTo>
                <a:lnTo>
                  <a:pt x="41" y="173"/>
                </a:lnTo>
                <a:lnTo>
                  <a:pt x="41" y="171"/>
                </a:lnTo>
                <a:lnTo>
                  <a:pt x="40" y="170"/>
                </a:lnTo>
                <a:lnTo>
                  <a:pt x="38" y="166"/>
                </a:lnTo>
                <a:lnTo>
                  <a:pt x="37" y="164"/>
                </a:lnTo>
                <a:lnTo>
                  <a:pt x="37" y="163"/>
                </a:lnTo>
                <a:lnTo>
                  <a:pt x="36" y="162"/>
                </a:lnTo>
                <a:lnTo>
                  <a:pt x="35" y="160"/>
                </a:lnTo>
                <a:lnTo>
                  <a:pt x="33" y="158"/>
                </a:lnTo>
                <a:lnTo>
                  <a:pt x="31" y="156"/>
                </a:lnTo>
                <a:lnTo>
                  <a:pt x="30" y="154"/>
                </a:lnTo>
                <a:lnTo>
                  <a:pt x="27" y="152"/>
                </a:lnTo>
                <a:lnTo>
                  <a:pt x="26" y="151"/>
                </a:lnTo>
                <a:lnTo>
                  <a:pt x="26" y="150"/>
                </a:lnTo>
                <a:lnTo>
                  <a:pt x="24" y="146"/>
                </a:lnTo>
                <a:lnTo>
                  <a:pt x="23" y="145"/>
                </a:lnTo>
                <a:lnTo>
                  <a:pt x="21" y="143"/>
                </a:lnTo>
                <a:lnTo>
                  <a:pt x="19" y="141"/>
                </a:lnTo>
                <a:lnTo>
                  <a:pt x="19" y="140"/>
                </a:lnTo>
                <a:lnTo>
                  <a:pt x="18" y="140"/>
                </a:lnTo>
                <a:lnTo>
                  <a:pt x="16" y="139"/>
                </a:lnTo>
                <a:lnTo>
                  <a:pt x="13" y="138"/>
                </a:lnTo>
                <a:lnTo>
                  <a:pt x="11" y="138"/>
                </a:lnTo>
                <a:lnTo>
                  <a:pt x="10" y="137"/>
                </a:lnTo>
                <a:lnTo>
                  <a:pt x="9" y="136"/>
                </a:lnTo>
                <a:lnTo>
                  <a:pt x="7" y="136"/>
                </a:lnTo>
                <a:lnTo>
                  <a:pt x="6" y="135"/>
                </a:lnTo>
                <a:lnTo>
                  <a:pt x="5" y="134"/>
                </a:lnTo>
                <a:lnTo>
                  <a:pt x="4" y="133"/>
                </a:lnTo>
                <a:lnTo>
                  <a:pt x="3" y="132"/>
                </a:lnTo>
                <a:lnTo>
                  <a:pt x="2" y="131"/>
                </a:lnTo>
                <a:lnTo>
                  <a:pt x="1" y="130"/>
                </a:lnTo>
                <a:lnTo>
                  <a:pt x="1" y="129"/>
                </a:lnTo>
                <a:lnTo>
                  <a:pt x="0" y="128"/>
                </a:lnTo>
                <a:lnTo>
                  <a:pt x="0" y="127"/>
                </a:lnTo>
                <a:lnTo>
                  <a:pt x="0" y="127"/>
                </a:lnTo>
                <a:lnTo>
                  <a:pt x="0" y="126"/>
                </a:lnTo>
                <a:lnTo>
                  <a:pt x="0" y="125"/>
                </a:lnTo>
                <a:lnTo>
                  <a:pt x="0" y="124"/>
                </a:lnTo>
                <a:lnTo>
                  <a:pt x="0" y="123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3" y="119"/>
                </a:lnTo>
                <a:lnTo>
                  <a:pt x="4" y="118"/>
                </a:lnTo>
                <a:lnTo>
                  <a:pt x="6" y="117"/>
                </a:lnTo>
                <a:lnTo>
                  <a:pt x="8" y="115"/>
                </a:lnTo>
                <a:lnTo>
                  <a:pt x="9" y="114"/>
                </a:lnTo>
                <a:lnTo>
                  <a:pt x="10" y="113"/>
                </a:lnTo>
                <a:lnTo>
                  <a:pt x="11" y="112"/>
                </a:lnTo>
                <a:lnTo>
                  <a:pt x="12" y="111"/>
                </a:lnTo>
                <a:lnTo>
                  <a:pt x="13" y="110"/>
                </a:lnTo>
                <a:lnTo>
                  <a:pt x="13" y="109"/>
                </a:lnTo>
                <a:lnTo>
                  <a:pt x="13" y="108"/>
                </a:lnTo>
                <a:lnTo>
                  <a:pt x="13" y="107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3"/>
                </a:lnTo>
                <a:lnTo>
                  <a:pt x="12" y="100"/>
                </a:lnTo>
                <a:lnTo>
                  <a:pt x="11" y="98"/>
                </a:lnTo>
                <a:lnTo>
                  <a:pt x="11" y="96"/>
                </a:lnTo>
                <a:lnTo>
                  <a:pt x="10" y="92"/>
                </a:lnTo>
                <a:lnTo>
                  <a:pt x="10" y="91"/>
                </a:lnTo>
                <a:lnTo>
                  <a:pt x="9" y="89"/>
                </a:lnTo>
                <a:lnTo>
                  <a:pt x="8" y="88"/>
                </a:lnTo>
                <a:lnTo>
                  <a:pt x="8" y="87"/>
                </a:lnTo>
                <a:lnTo>
                  <a:pt x="6" y="85"/>
                </a:lnTo>
                <a:lnTo>
                  <a:pt x="6" y="84"/>
                </a:lnTo>
                <a:lnTo>
                  <a:pt x="5" y="84"/>
                </a:lnTo>
                <a:lnTo>
                  <a:pt x="5" y="83"/>
                </a:lnTo>
                <a:lnTo>
                  <a:pt x="5" y="83"/>
                </a:lnTo>
                <a:lnTo>
                  <a:pt x="6" y="83"/>
                </a:lnTo>
                <a:lnTo>
                  <a:pt x="6" y="82"/>
                </a:lnTo>
                <a:lnTo>
                  <a:pt x="6" y="82"/>
                </a:lnTo>
                <a:lnTo>
                  <a:pt x="7" y="82"/>
                </a:lnTo>
                <a:lnTo>
                  <a:pt x="7" y="82"/>
                </a:lnTo>
                <a:lnTo>
                  <a:pt x="9" y="82"/>
                </a:lnTo>
                <a:lnTo>
                  <a:pt x="11" y="82"/>
                </a:lnTo>
                <a:lnTo>
                  <a:pt x="12" y="82"/>
                </a:lnTo>
                <a:lnTo>
                  <a:pt x="17" y="81"/>
                </a:lnTo>
                <a:lnTo>
                  <a:pt x="20" y="81"/>
                </a:lnTo>
                <a:lnTo>
                  <a:pt x="23" y="81"/>
                </a:lnTo>
                <a:lnTo>
                  <a:pt x="26" y="81"/>
                </a:lnTo>
                <a:lnTo>
                  <a:pt x="28" y="81"/>
                </a:lnTo>
                <a:lnTo>
                  <a:pt x="30" y="82"/>
                </a:lnTo>
                <a:lnTo>
                  <a:pt x="31" y="82"/>
                </a:lnTo>
                <a:lnTo>
                  <a:pt x="33" y="83"/>
                </a:lnTo>
                <a:lnTo>
                  <a:pt x="34" y="83"/>
                </a:lnTo>
                <a:lnTo>
                  <a:pt x="35" y="84"/>
                </a:lnTo>
                <a:lnTo>
                  <a:pt x="36" y="85"/>
                </a:lnTo>
                <a:lnTo>
                  <a:pt x="37" y="86"/>
                </a:lnTo>
                <a:lnTo>
                  <a:pt x="38" y="87"/>
                </a:lnTo>
                <a:lnTo>
                  <a:pt x="39" y="89"/>
                </a:lnTo>
                <a:lnTo>
                  <a:pt x="40" y="91"/>
                </a:lnTo>
                <a:lnTo>
                  <a:pt x="41" y="92"/>
                </a:lnTo>
                <a:lnTo>
                  <a:pt x="41" y="93"/>
                </a:lnTo>
                <a:lnTo>
                  <a:pt x="42" y="94"/>
                </a:lnTo>
                <a:lnTo>
                  <a:pt x="42" y="99"/>
                </a:lnTo>
                <a:lnTo>
                  <a:pt x="43" y="101"/>
                </a:lnTo>
                <a:lnTo>
                  <a:pt x="44" y="106"/>
                </a:lnTo>
                <a:lnTo>
                  <a:pt x="45" y="107"/>
                </a:lnTo>
                <a:lnTo>
                  <a:pt x="45" y="109"/>
                </a:lnTo>
                <a:lnTo>
                  <a:pt x="46" y="110"/>
                </a:lnTo>
                <a:lnTo>
                  <a:pt x="46" y="111"/>
                </a:lnTo>
                <a:lnTo>
                  <a:pt x="47" y="112"/>
                </a:lnTo>
                <a:lnTo>
                  <a:pt x="48" y="113"/>
                </a:lnTo>
                <a:lnTo>
                  <a:pt x="49" y="113"/>
                </a:lnTo>
                <a:lnTo>
                  <a:pt x="51" y="114"/>
                </a:lnTo>
                <a:lnTo>
                  <a:pt x="52" y="115"/>
                </a:lnTo>
                <a:lnTo>
                  <a:pt x="53" y="115"/>
                </a:lnTo>
                <a:lnTo>
                  <a:pt x="60" y="118"/>
                </a:lnTo>
                <a:lnTo>
                  <a:pt x="61" y="118"/>
                </a:lnTo>
                <a:lnTo>
                  <a:pt x="62" y="119"/>
                </a:lnTo>
                <a:lnTo>
                  <a:pt x="64" y="119"/>
                </a:lnTo>
                <a:lnTo>
                  <a:pt x="64" y="120"/>
                </a:lnTo>
                <a:lnTo>
                  <a:pt x="65" y="121"/>
                </a:lnTo>
                <a:lnTo>
                  <a:pt x="66" y="122"/>
                </a:lnTo>
                <a:lnTo>
                  <a:pt x="66" y="123"/>
                </a:lnTo>
                <a:lnTo>
                  <a:pt x="66" y="124"/>
                </a:lnTo>
                <a:lnTo>
                  <a:pt x="66" y="125"/>
                </a:lnTo>
                <a:lnTo>
                  <a:pt x="66" y="126"/>
                </a:lnTo>
                <a:lnTo>
                  <a:pt x="66" y="126"/>
                </a:lnTo>
                <a:lnTo>
                  <a:pt x="66" y="127"/>
                </a:lnTo>
                <a:lnTo>
                  <a:pt x="65" y="127"/>
                </a:lnTo>
                <a:lnTo>
                  <a:pt x="64" y="128"/>
                </a:lnTo>
                <a:lnTo>
                  <a:pt x="63" y="128"/>
                </a:lnTo>
                <a:lnTo>
                  <a:pt x="63" y="129"/>
                </a:lnTo>
                <a:lnTo>
                  <a:pt x="63" y="130"/>
                </a:lnTo>
                <a:lnTo>
                  <a:pt x="62" y="130"/>
                </a:lnTo>
                <a:lnTo>
                  <a:pt x="62" y="131"/>
                </a:lnTo>
                <a:lnTo>
                  <a:pt x="62" y="132"/>
                </a:lnTo>
                <a:lnTo>
                  <a:pt x="63" y="133"/>
                </a:lnTo>
                <a:lnTo>
                  <a:pt x="63" y="134"/>
                </a:lnTo>
                <a:lnTo>
                  <a:pt x="64" y="136"/>
                </a:lnTo>
                <a:lnTo>
                  <a:pt x="65" y="137"/>
                </a:lnTo>
                <a:lnTo>
                  <a:pt x="67" y="138"/>
                </a:lnTo>
                <a:lnTo>
                  <a:pt x="68" y="140"/>
                </a:lnTo>
                <a:lnTo>
                  <a:pt x="72" y="143"/>
                </a:lnTo>
                <a:lnTo>
                  <a:pt x="73" y="144"/>
                </a:lnTo>
                <a:lnTo>
                  <a:pt x="74" y="145"/>
                </a:lnTo>
                <a:lnTo>
                  <a:pt x="75" y="146"/>
                </a:lnTo>
                <a:lnTo>
                  <a:pt x="76" y="149"/>
                </a:lnTo>
                <a:lnTo>
                  <a:pt x="77" y="150"/>
                </a:lnTo>
                <a:lnTo>
                  <a:pt x="77" y="150"/>
                </a:lnTo>
                <a:lnTo>
                  <a:pt x="77" y="151"/>
                </a:lnTo>
                <a:lnTo>
                  <a:pt x="77" y="152"/>
                </a:lnTo>
                <a:lnTo>
                  <a:pt x="76" y="155"/>
                </a:lnTo>
                <a:lnTo>
                  <a:pt x="76" y="159"/>
                </a:lnTo>
                <a:lnTo>
                  <a:pt x="76" y="161"/>
                </a:lnTo>
                <a:lnTo>
                  <a:pt x="75" y="164"/>
                </a:lnTo>
                <a:lnTo>
                  <a:pt x="75" y="165"/>
                </a:lnTo>
                <a:lnTo>
                  <a:pt x="75" y="166"/>
                </a:lnTo>
                <a:lnTo>
                  <a:pt x="75" y="167"/>
                </a:lnTo>
                <a:lnTo>
                  <a:pt x="75" y="167"/>
                </a:lnTo>
                <a:lnTo>
                  <a:pt x="76" y="169"/>
                </a:lnTo>
                <a:lnTo>
                  <a:pt x="76" y="171"/>
                </a:lnTo>
                <a:lnTo>
                  <a:pt x="77" y="173"/>
                </a:lnTo>
                <a:lnTo>
                  <a:pt x="79" y="175"/>
                </a:lnTo>
                <a:lnTo>
                  <a:pt x="80" y="177"/>
                </a:lnTo>
                <a:lnTo>
                  <a:pt x="81" y="177"/>
                </a:lnTo>
                <a:lnTo>
                  <a:pt x="81" y="178"/>
                </a:lnTo>
                <a:lnTo>
                  <a:pt x="82" y="178"/>
                </a:lnTo>
                <a:lnTo>
                  <a:pt x="83" y="179"/>
                </a:lnTo>
                <a:lnTo>
                  <a:pt x="84" y="179"/>
                </a:lnTo>
                <a:lnTo>
                  <a:pt x="85" y="180"/>
                </a:lnTo>
                <a:lnTo>
                  <a:pt x="87" y="180"/>
                </a:lnTo>
                <a:lnTo>
                  <a:pt x="88" y="181"/>
                </a:lnTo>
                <a:lnTo>
                  <a:pt x="89" y="181"/>
                </a:lnTo>
                <a:lnTo>
                  <a:pt x="90" y="181"/>
                </a:lnTo>
                <a:lnTo>
                  <a:pt x="91" y="181"/>
                </a:lnTo>
                <a:lnTo>
                  <a:pt x="92" y="181"/>
                </a:lnTo>
                <a:lnTo>
                  <a:pt x="93" y="180"/>
                </a:lnTo>
                <a:lnTo>
                  <a:pt x="93" y="180"/>
                </a:lnTo>
                <a:lnTo>
                  <a:pt x="94" y="180"/>
                </a:lnTo>
                <a:lnTo>
                  <a:pt x="94" y="179"/>
                </a:lnTo>
                <a:lnTo>
                  <a:pt x="94" y="178"/>
                </a:lnTo>
                <a:lnTo>
                  <a:pt x="95" y="175"/>
                </a:lnTo>
                <a:lnTo>
                  <a:pt x="95" y="172"/>
                </a:lnTo>
                <a:lnTo>
                  <a:pt x="96" y="170"/>
                </a:lnTo>
                <a:lnTo>
                  <a:pt x="96" y="169"/>
                </a:lnTo>
                <a:lnTo>
                  <a:pt x="96" y="167"/>
                </a:lnTo>
                <a:lnTo>
                  <a:pt x="95" y="165"/>
                </a:lnTo>
                <a:lnTo>
                  <a:pt x="95" y="162"/>
                </a:lnTo>
                <a:lnTo>
                  <a:pt x="95" y="161"/>
                </a:lnTo>
                <a:lnTo>
                  <a:pt x="95" y="159"/>
                </a:lnTo>
                <a:lnTo>
                  <a:pt x="95" y="157"/>
                </a:lnTo>
                <a:lnTo>
                  <a:pt x="95" y="154"/>
                </a:lnTo>
                <a:lnTo>
                  <a:pt x="96" y="150"/>
                </a:lnTo>
                <a:lnTo>
                  <a:pt x="96" y="146"/>
                </a:lnTo>
                <a:lnTo>
                  <a:pt x="97" y="144"/>
                </a:lnTo>
                <a:lnTo>
                  <a:pt x="97" y="142"/>
                </a:lnTo>
                <a:lnTo>
                  <a:pt x="97" y="141"/>
                </a:lnTo>
                <a:lnTo>
                  <a:pt x="98" y="140"/>
                </a:lnTo>
                <a:lnTo>
                  <a:pt x="98" y="140"/>
                </a:lnTo>
                <a:lnTo>
                  <a:pt x="99" y="139"/>
                </a:lnTo>
                <a:lnTo>
                  <a:pt x="99" y="139"/>
                </a:lnTo>
                <a:lnTo>
                  <a:pt x="100" y="138"/>
                </a:lnTo>
                <a:lnTo>
                  <a:pt x="102" y="138"/>
                </a:lnTo>
                <a:lnTo>
                  <a:pt x="103" y="137"/>
                </a:lnTo>
                <a:lnTo>
                  <a:pt x="104" y="137"/>
                </a:lnTo>
                <a:lnTo>
                  <a:pt x="104" y="137"/>
                </a:lnTo>
                <a:lnTo>
                  <a:pt x="105" y="136"/>
                </a:lnTo>
                <a:lnTo>
                  <a:pt x="105" y="135"/>
                </a:lnTo>
                <a:lnTo>
                  <a:pt x="105" y="134"/>
                </a:lnTo>
                <a:lnTo>
                  <a:pt x="106" y="133"/>
                </a:lnTo>
                <a:lnTo>
                  <a:pt x="106" y="132"/>
                </a:lnTo>
                <a:lnTo>
                  <a:pt x="106" y="129"/>
                </a:lnTo>
                <a:lnTo>
                  <a:pt x="106" y="128"/>
                </a:lnTo>
                <a:lnTo>
                  <a:pt x="107" y="126"/>
                </a:lnTo>
                <a:lnTo>
                  <a:pt x="107" y="124"/>
                </a:lnTo>
                <a:lnTo>
                  <a:pt x="108" y="122"/>
                </a:lnTo>
                <a:lnTo>
                  <a:pt x="109" y="120"/>
                </a:lnTo>
                <a:lnTo>
                  <a:pt x="110" y="117"/>
                </a:lnTo>
                <a:lnTo>
                  <a:pt x="111" y="115"/>
                </a:lnTo>
                <a:lnTo>
                  <a:pt x="112" y="114"/>
                </a:lnTo>
                <a:lnTo>
                  <a:pt x="113" y="113"/>
                </a:lnTo>
                <a:lnTo>
                  <a:pt x="115" y="110"/>
                </a:lnTo>
                <a:lnTo>
                  <a:pt x="117" y="108"/>
                </a:lnTo>
                <a:lnTo>
                  <a:pt x="121" y="104"/>
                </a:lnTo>
                <a:lnTo>
                  <a:pt x="123" y="103"/>
                </a:lnTo>
                <a:lnTo>
                  <a:pt x="124" y="102"/>
                </a:lnTo>
                <a:lnTo>
                  <a:pt x="125" y="100"/>
                </a:lnTo>
                <a:lnTo>
                  <a:pt x="126" y="98"/>
                </a:lnTo>
                <a:lnTo>
                  <a:pt x="126" y="96"/>
                </a:lnTo>
                <a:lnTo>
                  <a:pt x="128" y="92"/>
                </a:lnTo>
                <a:lnTo>
                  <a:pt x="129" y="90"/>
                </a:lnTo>
                <a:lnTo>
                  <a:pt x="129" y="89"/>
                </a:lnTo>
                <a:lnTo>
                  <a:pt x="130" y="88"/>
                </a:lnTo>
                <a:lnTo>
                  <a:pt x="130" y="87"/>
                </a:lnTo>
                <a:lnTo>
                  <a:pt x="131" y="86"/>
                </a:lnTo>
                <a:lnTo>
                  <a:pt x="132" y="86"/>
                </a:lnTo>
                <a:lnTo>
                  <a:pt x="133" y="85"/>
                </a:lnTo>
                <a:lnTo>
                  <a:pt x="134" y="84"/>
                </a:lnTo>
                <a:lnTo>
                  <a:pt x="138" y="82"/>
                </a:lnTo>
                <a:lnTo>
                  <a:pt x="139" y="81"/>
                </a:lnTo>
                <a:lnTo>
                  <a:pt x="140" y="81"/>
                </a:lnTo>
                <a:lnTo>
                  <a:pt x="141" y="80"/>
                </a:lnTo>
                <a:lnTo>
                  <a:pt x="142" y="79"/>
                </a:lnTo>
                <a:lnTo>
                  <a:pt x="145" y="75"/>
                </a:lnTo>
                <a:lnTo>
                  <a:pt x="147" y="74"/>
                </a:lnTo>
                <a:lnTo>
                  <a:pt x="149" y="72"/>
                </a:lnTo>
                <a:lnTo>
                  <a:pt x="151" y="71"/>
                </a:lnTo>
                <a:lnTo>
                  <a:pt x="153" y="69"/>
                </a:lnTo>
                <a:lnTo>
                  <a:pt x="155" y="68"/>
                </a:lnTo>
                <a:lnTo>
                  <a:pt x="157" y="67"/>
                </a:lnTo>
                <a:lnTo>
                  <a:pt x="160" y="67"/>
                </a:lnTo>
                <a:lnTo>
                  <a:pt x="161" y="66"/>
                </a:lnTo>
                <a:lnTo>
                  <a:pt x="162" y="66"/>
                </a:lnTo>
                <a:lnTo>
                  <a:pt x="162" y="65"/>
                </a:lnTo>
                <a:lnTo>
                  <a:pt x="163" y="64"/>
                </a:lnTo>
                <a:lnTo>
                  <a:pt x="163" y="64"/>
                </a:lnTo>
                <a:lnTo>
                  <a:pt x="164" y="63"/>
                </a:lnTo>
                <a:lnTo>
                  <a:pt x="164" y="62"/>
                </a:lnTo>
                <a:lnTo>
                  <a:pt x="165" y="60"/>
                </a:lnTo>
                <a:lnTo>
                  <a:pt x="166" y="56"/>
                </a:lnTo>
                <a:lnTo>
                  <a:pt x="167" y="54"/>
                </a:lnTo>
                <a:lnTo>
                  <a:pt x="167" y="53"/>
                </a:lnTo>
                <a:lnTo>
                  <a:pt x="168" y="50"/>
                </a:lnTo>
                <a:lnTo>
                  <a:pt x="170" y="48"/>
                </a:lnTo>
                <a:lnTo>
                  <a:pt x="172" y="45"/>
                </a:lnTo>
                <a:lnTo>
                  <a:pt x="173" y="44"/>
                </a:lnTo>
                <a:lnTo>
                  <a:pt x="174" y="43"/>
                </a:lnTo>
                <a:lnTo>
                  <a:pt x="175" y="42"/>
                </a:lnTo>
                <a:lnTo>
                  <a:pt x="176" y="41"/>
                </a:lnTo>
                <a:lnTo>
                  <a:pt x="178" y="40"/>
                </a:lnTo>
                <a:lnTo>
                  <a:pt x="178" y="39"/>
                </a:lnTo>
                <a:lnTo>
                  <a:pt x="179" y="39"/>
                </a:lnTo>
                <a:lnTo>
                  <a:pt x="182" y="38"/>
                </a:lnTo>
                <a:lnTo>
                  <a:pt x="185" y="37"/>
                </a:lnTo>
                <a:lnTo>
                  <a:pt x="189" y="36"/>
                </a:lnTo>
                <a:lnTo>
                  <a:pt x="195" y="35"/>
                </a:lnTo>
                <a:lnTo>
                  <a:pt x="198" y="34"/>
                </a:lnTo>
                <a:lnTo>
                  <a:pt x="205" y="32"/>
                </a:lnTo>
                <a:lnTo>
                  <a:pt x="213" y="31"/>
                </a:lnTo>
                <a:lnTo>
                  <a:pt x="218" y="29"/>
                </a:lnTo>
                <a:lnTo>
                  <a:pt x="220" y="29"/>
                </a:lnTo>
                <a:lnTo>
                  <a:pt x="221" y="29"/>
                </a:lnTo>
                <a:lnTo>
                  <a:pt x="223" y="28"/>
                </a:lnTo>
                <a:lnTo>
                  <a:pt x="225" y="28"/>
                </a:lnTo>
                <a:lnTo>
                  <a:pt x="228" y="28"/>
                </a:lnTo>
                <a:lnTo>
                  <a:pt x="233" y="29"/>
                </a:lnTo>
                <a:lnTo>
                  <a:pt x="240" y="29"/>
                </a:lnTo>
                <a:lnTo>
                  <a:pt x="242" y="30"/>
                </a:lnTo>
                <a:lnTo>
                  <a:pt x="244" y="30"/>
                </a:lnTo>
                <a:lnTo>
                  <a:pt x="245" y="31"/>
                </a:lnTo>
                <a:lnTo>
                  <a:pt x="247" y="31"/>
                </a:lnTo>
                <a:lnTo>
                  <a:pt x="251" y="33"/>
                </a:lnTo>
                <a:lnTo>
                  <a:pt x="253" y="34"/>
                </a:lnTo>
                <a:lnTo>
                  <a:pt x="254" y="34"/>
                </a:lnTo>
                <a:lnTo>
                  <a:pt x="255" y="35"/>
                </a:lnTo>
                <a:lnTo>
                  <a:pt x="255" y="35"/>
                </a:lnTo>
                <a:lnTo>
                  <a:pt x="256" y="34"/>
                </a:lnTo>
                <a:lnTo>
                  <a:pt x="257" y="34"/>
                </a:lnTo>
                <a:lnTo>
                  <a:pt x="258" y="34"/>
                </a:lnTo>
                <a:lnTo>
                  <a:pt x="258" y="33"/>
                </a:lnTo>
                <a:lnTo>
                  <a:pt x="259" y="33"/>
                </a:lnTo>
                <a:lnTo>
                  <a:pt x="269" y="21"/>
                </a:lnTo>
                <a:lnTo>
                  <a:pt x="270" y="20"/>
                </a:lnTo>
                <a:lnTo>
                  <a:pt x="272" y="19"/>
                </a:lnTo>
                <a:lnTo>
                  <a:pt x="273" y="18"/>
                </a:lnTo>
                <a:lnTo>
                  <a:pt x="274" y="17"/>
                </a:lnTo>
                <a:lnTo>
                  <a:pt x="277" y="15"/>
                </a:lnTo>
                <a:lnTo>
                  <a:pt x="279" y="14"/>
                </a:lnTo>
                <a:lnTo>
                  <a:pt x="282" y="13"/>
                </a:lnTo>
                <a:lnTo>
                  <a:pt x="285" y="12"/>
                </a:lnTo>
                <a:lnTo>
                  <a:pt x="288" y="11"/>
                </a:lnTo>
                <a:lnTo>
                  <a:pt x="289" y="10"/>
                </a:lnTo>
                <a:lnTo>
                  <a:pt x="291" y="10"/>
                </a:lnTo>
                <a:lnTo>
                  <a:pt x="292" y="10"/>
                </a:lnTo>
                <a:lnTo>
                  <a:pt x="293" y="10"/>
                </a:lnTo>
                <a:lnTo>
                  <a:pt x="294" y="10"/>
                </a:lnTo>
                <a:lnTo>
                  <a:pt x="294" y="10"/>
                </a:lnTo>
                <a:lnTo>
                  <a:pt x="295" y="11"/>
                </a:lnTo>
                <a:lnTo>
                  <a:pt x="298" y="12"/>
                </a:lnTo>
                <a:lnTo>
                  <a:pt x="299" y="12"/>
                </a:lnTo>
                <a:lnTo>
                  <a:pt x="300" y="12"/>
                </a:lnTo>
                <a:lnTo>
                  <a:pt x="300" y="12"/>
                </a:lnTo>
                <a:lnTo>
                  <a:pt x="301" y="12"/>
                </a:lnTo>
                <a:lnTo>
                  <a:pt x="301" y="12"/>
                </a:lnTo>
                <a:lnTo>
                  <a:pt x="301" y="12"/>
                </a:lnTo>
                <a:lnTo>
                  <a:pt x="302" y="11"/>
                </a:lnTo>
                <a:lnTo>
                  <a:pt x="302" y="10"/>
                </a:lnTo>
                <a:lnTo>
                  <a:pt x="303" y="10"/>
                </a:lnTo>
                <a:lnTo>
                  <a:pt x="305" y="4"/>
                </a:lnTo>
                <a:lnTo>
                  <a:pt x="307" y="1"/>
                </a:lnTo>
                <a:lnTo>
                  <a:pt x="307" y="0"/>
                </a:lnTo>
                <a:lnTo>
                  <a:pt x="308" y="1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236">
            <a:extLst>
              <a:ext uri="{FF2B5EF4-FFF2-40B4-BE49-F238E27FC236}">
                <a16:creationId xmlns:a16="http://schemas.microsoft.com/office/drawing/2014/main" id="{C15CD1E4-D63F-C505-D7C0-EF876568622A}"/>
              </a:ext>
            </a:extLst>
          </p:cNvPr>
          <p:cNvSpPr>
            <a:spLocks/>
          </p:cNvSpPr>
          <p:nvPr/>
        </p:nvSpPr>
        <p:spPr bwMode="auto">
          <a:xfrm>
            <a:off x="7771113" y="2892580"/>
            <a:ext cx="857389" cy="833001"/>
          </a:xfrm>
          <a:custGeom>
            <a:avLst/>
            <a:gdLst>
              <a:gd name="T0" fmla="*/ 616 w 715"/>
              <a:gd name="T1" fmla="*/ 21 h 633"/>
              <a:gd name="T2" fmla="*/ 651 w 715"/>
              <a:gd name="T3" fmla="*/ 12 h 633"/>
              <a:gd name="T4" fmla="*/ 670 w 715"/>
              <a:gd name="T5" fmla="*/ 31 h 633"/>
              <a:gd name="T6" fmla="*/ 689 w 715"/>
              <a:gd name="T7" fmla="*/ 67 h 633"/>
              <a:gd name="T8" fmla="*/ 693 w 715"/>
              <a:gd name="T9" fmla="*/ 90 h 633"/>
              <a:gd name="T10" fmla="*/ 706 w 715"/>
              <a:gd name="T11" fmla="*/ 120 h 633"/>
              <a:gd name="T12" fmla="*/ 680 w 715"/>
              <a:gd name="T13" fmla="*/ 154 h 633"/>
              <a:gd name="T14" fmla="*/ 650 w 715"/>
              <a:gd name="T15" fmla="*/ 162 h 633"/>
              <a:gd name="T16" fmla="*/ 632 w 715"/>
              <a:gd name="T17" fmla="*/ 180 h 633"/>
              <a:gd name="T18" fmla="*/ 618 w 715"/>
              <a:gd name="T19" fmla="*/ 210 h 633"/>
              <a:gd name="T20" fmla="*/ 591 w 715"/>
              <a:gd name="T21" fmla="*/ 249 h 633"/>
              <a:gd name="T22" fmla="*/ 603 w 715"/>
              <a:gd name="T23" fmla="*/ 296 h 633"/>
              <a:gd name="T24" fmla="*/ 638 w 715"/>
              <a:gd name="T25" fmla="*/ 350 h 633"/>
              <a:gd name="T26" fmla="*/ 637 w 715"/>
              <a:gd name="T27" fmla="*/ 367 h 633"/>
              <a:gd name="T28" fmla="*/ 631 w 715"/>
              <a:gd name="T29" fmla="*/ 397 h 633"/>
              <a:gd name="T30" fmla="*/ 601 w 715"/>
              <a:gd name="T31" fmla="*/ 410 h 633"/>
              <a:gd name="T32" fmla="*/ 598 w 715"/>
              <a:gd name="T33" fmla="*/ 437 h 633"/>
              <a:gd name="T34" fmla="*/ 578 w 715"/>
              <a:gd name="T35" fmla="*/ 459 h 633"/>
              <a:gd name="T36" fmla="*/ 526 w 715"/>
              <a:gd name="T37" fmla="*/ 469 h 633"/>
              <a:gd name="T38" fmla="*/ 457 w 715"/>
              <a:gd name="T39" fmla="*/ 465 h 633"/>
              <a:gd name="T40" fmla="*/ 435 w 715"/>
              <a:gd name="T41" fmla="*/ 486 h 633"/>
              <a:gd name="T42" fmla="*/ 415 w 715"/>
              <a:gd name="T43" fmla="*/ 503 h 633"/>
              <a:gd name="T44" fmla="*/ 379 w 715"/>
              <a:gd name="T45" fmla="*/ 527 h 633"/>
              <a:gd name="T46" fmla="*/ 353 w 715"/>
              <a:gd name="T47" fmla="*/ 524 h 633"/>
              <a:gd name="T48" fmla="*/ 310 w 715"/>
              <a:gd name="T49" fmla="*/ 541 h 633"/>
              <a:gd name="T50" fmla="*/ 276 w 715"/>
              <a:gd name="T51" fmla="*/ 557 h 633"/>
              <a:gd name="T52" fmla="*/ 233 w 715"/>
              <a:gd name="T53" fmla="*/ 574 h 633"/>
              <a:gd name="T54" fmla="*/ 220 w 715"/>
              <a:gd name="T55" fmla="*/ 602 h 633"/>
              <a:gd name="T56" fmla="*/ 195 w 715"/>
              <a:gd name="T57" fmla="*/ 619 h 633"/>
              <a:gd name="T58" fmla="*/ 174 w 715"/>
              <a:gd name="T59" fmla="*/ 632 h 633"/>
              <a:gd name="T60" fmla="*/ 155 w 715"/>
              <a:gd name="T61" fmla="*/ 624 h 633"/>
              <a:gd name="T62" fmla="*/ 144 w 715"/>
              <a:gd name="T63" fmla="*/ 619 h 633"/>
              <a:gd name="T64" fmla="*/ 118 w 715"/>
              <a:gd name="T65" fmla="*/ 597 h 633"/>
              <a:gd name="T66" fmla="*/ 135 w 715"/>
              <a:gd name="T67" fmla="*/ 590 h 633"/>
              <a:gd name="T68" fmla="*/ 127 w 715"/>
              <a:gd name="T69" fmla="*/ 551 h 633"/>
              <a:gd name="T70" fmla="*/ 117 w 715"/>
              <a:gd name="T71" fmla="*/ 519 h 633"/>
              <a:gd name="T72" fmla="*/ 118 w 715"/>
              <a:gd name="T73" fmla="*/ 471 h 633"/>
              <a:gd name="T74" fmla="*/ 98 w 715"/>
              <a:gd name="T75" fmla="*/ 451 h 633"/>
              <a:gd name="T76" fmla="*/ 64 w 715"/>
              <a:gd name="T77" fmla="*/ 448 h 633"/>
              <a:gd name="T78" fmla="*/ 39 w 715"/>
              <a:gd name="T79" fmla="*/ 427 h 633"/>
              <a:gd name="T80" fmla="*/ 9 w 715"/>
              <a:gd name="T81" fmla="*/ 409 h 633"/>
              <a:gd name="T82" fmla="*/ 37 w 715"/>
              <a:gd name="T83" fmla="*/ 354 h 633"/>
              <a:gd name="T84" fmla="*/ 77 w 715"/>
              <a:gd name="T85" fmla="*/ 348 h 633"/>
              <a:gd name="T86" fmla="*/ 111 w 715"/>
              <a:gd name="T87" fmla="*/ 341 h 633"/>
              <a:gd name="T88" fmla="*/ 133 w 715"/>
              <a:gd name="T89" fmla="*/ 297 h 633"/>
              <a:gd name="T90" fmla="*/ 158 w 715"/>
              <a:gd name="T91" fmla="*/ 301 h 633"/>
              <a:gd name="T92" fmla="*/ 184 w 715"/>
              <a:gd name="T93" fmla="*/ 264 h 633"/>
              <a:gd name="T94" fmla="*/ 212 w 715"/>
              <a:gd name="T95" fmla="*/ 287 h 633"/>
              <a:gd name="T96" fmla="*/ 244 w 715"/>
              <a:gd name="T97" fmla="*/ 260 h 633"/>
              <a:gd name="T98" fmla="*/ 252 w 715"/>
              <a:gd name="T99" fmla="*/ 225 h 633"/>
              <a:gd name="T100" fmla="*/ 295 w 715"/>
              <a:gd name="T101" fmla="*/ 212 h 633"/>
              <a:gd name="T102" fmla="*/ 328 w 715"/>
              <a:gd name="T103" fmla="*/ 212 h 633"/>
              <a:gd name="T104" fmla="*/ 383 w 715"/>
              <a:gd name="T105" fmla="*/ 211 h 633"/>
              <a:gd name="T106" fmla="*/ 401 w 715"/>
              <a:gd name="T107" fmla="*/ 180 h 633"/>
              <a:gd name="T108" fmla="*/ 435 w 715"/>
              <a:gd name="T109" fmla="*/ 158 h 633"/>
              <a:gd name="T110" fmla="*/ 485 w 715"/>
              <a:gd name="T111" fmla="*/ 150 h 633"/>
              <a:gd name="T112" fmla="*/ 549 w 715"/>
              <a:gd name="T113" fmla="*/ 110 h 633"/>
              <a:gd name="T114" fmla="*/ 599 w 715"/>
              <a:gd name="T115" fmla="*/ 103 h 633"/>
              <a:gd name="T116" fmla="*/ 606 w 715"/>
              <a:gd name="T117" fmla="*/ 78 h 633"/>
              <a:gd name="T118" fmla="*/ 577 w 715"/>
              <a:gd name="T119" fmla="*/ 56 h 633"/>
              <a:gd name="T120" fmla="*/ 557 w 715"/>
              <a:gd name="T121" fmla="*/ 43 h 633"/>
              <a:gd name="T122" fmla="*/ 566 w 715"/>
              <a:gd name="T123" fmla="*/ 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  <a:lnTo>
                  <a:pt x="124" y="305"/>
                </a:lnTo>
                <a:lnTo>
                  <a:pt x="125" y="304"/>
                </a:lnTo>
                <a:lnTo>
                  <a:pt x="125" y="303"/>
                </a:lnTo>
                <a:lnTo>
                  <a:pt x="126" y="302"/>
                </a:lnTo>
                <a:lnTo>
                  <a:pt x="127" y="301"/>
                </a:lnTo>
                <a:lnTo>
                  <a:pt x="128" y="300"/>
                </a:lnTo>
                <a:lnTo>
                  <a:pt x="129" y="299"/>
                </a:lnTo>
                <a:lnTo>
                  <a:pt x="130" y="299"/>
                </a:lnTo>
                <a:lnTo>
                  <a:pt x="131" y="298"/>
                </a:lnTo>
                <a:lnTo>
                  <a:pt x="132" y="298"/>
                </a:lnTo>
                <a:lnTo>
                  <a:pt x="133" y="297"/>
                </a:lnTo>
                <a:lnTo>
                  <a:pt x="134" y="297"/>
                </a:lnTo>
                <a:lnTo>
                  <a:pt x="135" y="297"/>
                </a:lnTo>
                <a:lnTo>
                  <a:pt x="136" y="297"/>
                </a:lnTo>
                <a:lnTo>
                  <a:pt x="137" y="298"/>
                </a:lnTo>
                <a:lnTo>
                  <a:pt x="139" y="298"/>
                </a:lnTo>
                <a:lnTo>
                  <a:pt x="140" y="299"/>
                </a:lnTo>
                <a:lnTo>
                  <a:pt x="141" y="299"/>
                </a:lnTo>
                <a:lnTo>
                  <a:pt x="142" y="300"/>
                </a:lnTo>
                <a:lnTo>
                  <a:pt x="145" y="302"/>
                </a:lnTo>
                <a:lnTo>
                  <a:pt x="146" y="303"/>
                </a:lnTo>
                <a:lnTo>
                  <a:pt x="148" y="303"/>
                </a:lnTo>
                <a:lnTo>
                  <a:pt x="149" y="304"/>
                </a:lnTo>
                <a:lnTo>
                  <a:pt x="150" y="304"/>
                </a:lnTo>
                <a:lnTo>
                  <a:pt x="151" y="304"/>
                </a:lnTo>
                <a:lnTo>
                  <a:pt x="152" y="304"/>
                </a:lnTo>
                <a:lnTo>
                  <a:pt x="153" y="304"/>
                </a:lnTo>
                <a:lnTo>
                  <a:pt x="154" y="303"/>
                </a:lnTo>
                <a:lnTo>
                  <a:pt x="155" y="303"/>
                </a:lnTo>
                <a:lnTo>
                  <a:pt x="156" y="303"/>
                </a:lnTo>
                <a:lnTo>
                  <a:pt x="156" y="302"/>
                </a:lnTo>
                <a:lnTo>
                  <a:pt x="157" y="302"/>
                </a:lnTo>
                <a:lnTo>
                  <a:pt x="158" y="301"/>
                </a:lnTo>
                <a:lnTo>
                  <a:pt x="158" y="301"/>
                </a:lnTo>
                <a:lnTo>
                  <a:pt x="159" y="300"/>
                </a:lnTo>
                <a:lnTo>
                  <a:pt x="159" y="298"/>
                </a:lnTo>
                <a:lnTo>
                  <a:pt x="161" y="294"/>
                </a:lnTo>
                <a:lnTo>
                  <a:pt x="162" y="292"/>
                </a:lnTo>
                <a:lnTo>
                  <a:pt x="163" y="290"/>
                </a:lnTo>
                <a:lnTo>
                  <a:pt x="163" y="289"/>
                </a:lnTo>
                <a:lnTo>
                  <a:pt x="164" y="289"/>
                </a:lnTo>
                <a:lnTo>
                  <a:pt x="165" y="287"/>
                </a:lnTo>
                <a:lnTo>
                  <a:pt x="168" y="285"/>
                </a:lnTo>
                <a:lnTo>
                  <a:pt x="170" y="284"/>
                </a:lnTo>
                <a:lnTo>
                  <a:pt x="173" y="281"/>
                </a:lnTo>
                <a:lnTo>
                  <a:pt x="176" y="279"/>
                </a:lnTo>
                <a:lnTo>
                  <a:pt x="177" y="278"/>
                </a:lnTo>
                <a:lnTo>
                  <a:pt x="178" y="278"/>
                </a:lnTo>
                <a:lnTo>
                  <a:pt x="178" y="277"/>
                </a:lnTo>
                <a:lnTo>
                  <a:pt x="179" y="276"/>
                </a:lnTo>
                <a:lnTo>
                  <a:pt x="180" y="274"/>
                </a:lnTo>
                <a:lnTo>
                  <a:pt x="181" y="272"/>
                </a:lnTo>
                <a:lnTo>
                  <a:pt x="182" y="270"/>
                </a:lnTo>
                <a:lnTo>
                  <a:pt x="183" y="266"/>
                </a:lnTo>
                <a:lnTo>
                  <a:pt x="183" y="265"/>
                </a:lnTo>
                <a:lnTo>
                  <a:pt x="184" y="264"/>
                </a:lnTo>
                <a:lnTo>
                  <a:pt x="184" y="264"/>
                </a:lnTo>
                <a:lnTo>
                  <a:pt x="184" y="263"/>
                </a:lnTo>
                <a:lnTo>
                  <a:pt x="184" y="263"/>
                </a:lnTo>
                <a:lnTo>
                  <a:pt x="185" y="263"/>
                </a:lnTo>
                <a:lnTo>
                  <a:pt x="186" y="263"/>
                </a:lnTo>
                <a:lnTo>
                  <a:pt x="186" y="263"/>
                </a:lnTo>
                <a:lnTo>
                  <a:pt x="187" y="263"/>
                </a:lnTo>
                <a:lnTo>
                  <a:pt x="188" y="264"/>
                </a:lnTo>
                <a:lnTo>
                  <a:pt x="189" y="264"/>
                </a:lnTo>
                <a:lnTo>
                  <a:pt x="189" y="265"/>
                </a:lnTo>
                <a:lnTo>
                  <a:pt x="190" y="265"/>
                </a:lnTo>
                <a:lnTo>
                  <a:pt x="192" y="267"/>
                </a:lnTo>
                <a:lnTo>
                  <a:pt x="194" y="269"/>
                </a:lnTo>
                <a:lnTo>
                  <a:pt x="195" y="271"/>
                </a:lnTo>
                <a:lnTo>
                  <a:pt x="198" y="276"/>
                </a:lnTo>
                <a:lnTo>
                  <a:pt x="199" y="278"/>
                </a:lnTo>
                <a:lnTo>
                  <a:pt x="200" y="279"/>
                </a:lnTo>
                <a:lnTo>
                  <a:pt x="201" y="281"/>
                </a:lnTo>
                <a:lnTo>
                  <a:pt x="203" y="282"/>
                </a:lnTo>
                <a:lnTo>
                  <a:pt x="205" y="283"/>
                </a:lnTo>
                <a:lnTo>
                  <a:pt x="207" y="285"/>
                </a:lnTo>
                <a:lnTo>
                  <a:pt x="208" y="285"/>
                </a:lnTo>
                <a:lnTo>
                  <a:pt x="209" y="286"/>
                </a:lnTo>
                <a:lnTo>
                  <a:pt x="212" y="287"/>
                </a:lnTo>
                <a:lnTo>
                  <a:pt x="214" y="288"/>
                </a:lnTo>
                <a:lnTo>
                  <a:pt x="215" y="288"/>
                </a:lnTo>
                <a:lnTo>
                  <a:pt x="216" y="288"/>
                </a:lnTo>
                <a:lnTo>
                  <a:pt x="217" y="288"/>
                </a:lnTo>
                <a:lnTo>
                  <a:pt x="218" y="288"/>
                </a:lnTo>
                <a:lnTo>
                  <a:pt x="219" y="288"/>
                </a:lnTo>
                <a:lnTo>
                  <a:pt x="219" y="288"/>
                </a:lnTo>
                <a:lnTo>
                  <a:pt x="220" y="287"/>
                </a:lnTo>
                <a:lnTo>
                  <a:pt x="221" y="287"/>
                </a:lnTo>
                <a:lnTo>
                  <a:pt x="222" y="286"/>
                </a:lnTo>
                <a:lnTo>
                  <a:pt x="223" y="286"/>
                </a:lnTo>
                <a:lnTo>
                  <a:pt x="225" y="285"/>
                </a:lnTo>
                <a:lnTo>
                  <a:pt x="227" y="283"/>
                </a:lnTo>
                <a:lnTo>
                  <a:pt x="231" y="278"/>
                </a:lnTo>
                <a:lnTo>
                  <a:pt x="235" y="274"/>
                </a:lnTo>
                <a:lnTo>
                  <a:pt x="240" y="269"/>
                </a:lnTo>
                <a:lnTo>
                  <a:pt x="241" y="268"/>
                </a:lnTo>
                <a:lnTo>
                  <a:pt x="242" y="267"/>
                </a:lnTo>
                <a:lnTo>
                  <a:pt x="242" y="266"/>
                </a:lnTo>
                <a:lnTo>
                  <a:pt x="243" y="265"/>
                </a:lnTo>
                <a:lnTo>
                  <a:pt x="243" y="263"/>
                </a:lnTo>
                <a:lnTo>
                  <a:pt x="244" y="262"/>
                </a:lnTo>
                <a:lnTo>
                  <a:pt x="244" y="260"/>
                </a:lnTo>
                <a:lnTo>
                  <a:pt x="244" y="259"/>
                </a:lnTo>
                <a:lnTo>
                  <a:pt x="244" y="258"/>
                </a:lnTo>
                <a:lnTo>
                  <a:pt x="244" y="257"/>
                </a:lnTo>
                <a:lnTo>
                  <a:pt x="245" y="255"/>
                </a:lnTo>
                <a:lnTo>
                  <a:pt x="246" y="253"/>
                </a:lnTo>
                <a:lnTo>
                  <a:pt x="247" y="251"/>
                </a:lnTo>
                <a:lnTo>
                  <a:pt x="249" y="248"/>
                </a:lnTo>
                <a:lnTo>
                  <a:pt x="250" y="247"/>
                </a:lnTo>
                <a:lnTo>
                  <a:pt x="250" y="246"/>
                </a:lnTo>
                <a:lnTo>
                  <a:pt x="250" y="245"/>
                </a:lnTo>
                <a:lnTo>
                  <a:pt x="251" y="244"/>
                </a:lnTo>
                <a:lnTo>
                  <a:pt x="251" y="243"/>
                </a:lnTo>
                <a:lnTo>
                  <a:pt x="251" y="242"/>
                </a:lnTo>
                <a:lnTo>
                  <a:pt x="251" y="241"/>
                </a:lnTo>
                <a:lnTo>
                  <a:pt x="251" y="238"/>
                </a:lnTo>
                <a:lnTo>
                  <a:pt x="251" y="236"/>
                </a:lnTo>
                <a:lnTo>
                  <a:pt x="250" y="232"/>
                </a:lnTo>
                <a:lnTo>
                  <a:pt x="250" y="230"/>
                </a:lnTo>
                <a:lnTo>
                  <a:pt x="250" y="229"/>
                </a:lnTo>
                <a:lnTo>
                  <a:pt x="250" y="227"/>
                </a:lnTo>
                <a:lnTo>
                  <a:pt x="251" y="227"/>
                </a:lnTo>
                <a:lnTo>
                  <a:pt x="251" y="226"/>
                </a:lnTo>
                <a:lnTo>
                  <a:pt x="252" y="225"/>
                </a:lnTo>
                <a:lnTo>
                  <a:pt x="252" y="224"/>
                </a:lnTo>
                <a:lnTo>
                  <a:pt x="253" y="224"/>
                </a:lnTo>
                <a:lnTo>
                  <a:pt x="254" y="223"/>
                </a:lnTo>
                <a:lnTo>
                  <a:pt x="255" y="222"/>
                </a:lnTo>
                <a:lnTo>
                  <a:pt x="256" y="222"/>
                </a:lnTo>
                <a:lnTo>
                  <a:pt x="257" y="221"/>
                </a:lnTo>
                <a:lnTo>
                  <a:pt x="259" y="221"/>
                </a:lnTo>
                <a:lnTo>
                  <a:pt x="260" y="220"/>
                </a:lnTo>
                <a:lnTo>
                  <a:pt x="262" y="220"/>
                </a:lnTo>
                <a:lnTo>
                  <a:pt x="263" y="220"/>
                </a:lnTo>
                <a:lnTo>
                  <a:pt x="266" y="220"/>
                </a:lnTo>
                <a:lnTo>
                  <a:pt x="273" y="220"/>
                </a:lnTo>
                <a:lnTo>
                  <a:pt x="276" y="220"/>
                </a:lnTo>
                <a:lnTo>
                  <a:pt x="278" y="219"/>
                </a:lnTo>
                <a:lnTo>
                  <a:pt x="281" y="219"/>
                </a:lnTo>
                <a:lnTo>
                  <a:pt x="283" y="218"/>
                </a:lnTo>
                <a:lnTo>
                  <a:pt x="284" y="218"/>
                </a:lnTo>
                <a:lnTo>
                  <a:pt x="285" y="217"/>
                </a:lnTo>
                <a:lnTo>
                  <a:pt x="287" y="216"/>
                </a:lnTo>
                <a:lnTo>
                  <a:pt x="289" y="215"/>
                </a:lnTo>
                <a:lnTo>
                  <a:pt x="291" y="214"/>
                </a:lnTo>
                <a:lnTo>
                  <a:pt x="293" y="212"/>
                </a:lnTo>
                <a:lnTo>
                  <a:pt x="295" y="212"/>
                </a:lnTo>
                <a:lnTo>
                  <a:pt x="296" y="211"/>
                </a:lnTo>
                <a:lnTo>
                  <a:pt x="298" y="211"/>
                </a:lnTo>
                <a:lnTo>
                  <a:pt x="299" y="210"/>
                </a:lnTo>
                <a:lnTo>
                  <a:pt x="301" y="210"/>
                </a:lnTo>
                <a:lnTo>
                  <a:pt x="302" y="210"/>
                </a:lnTo>
                <a:lnTo>
                  <a:pt x="303" y="210"/>
                </a:lnTo>
                <a:lnTo>
                  <a:pt x="305" y="210"/>
                </a:lnTo>
                <a:lnTo>
                  <a:pt x="306" y="211"/>
                </a:lnTo>
                <a:lnTo>
                  <a:pt x="307" y="211"/>
                </a:lnTo>
                <a:lnTo>
                  <a:pt x="308" y="211"/>
                </a:lnTo>
                <a:lnTo>
                  <a:pt x="313" y="214"/>
                </a:lnTo>
                <a:lnTo>
                  <a:pt x="315" y="214"/>
                </a:lnTo>
                <a:lnTo>
                  <a:pt x="316" y="215"/>
                </a:lnTo>
                <a:lnTo>
                  <a:pt x="317" y="215"/>
                </a:lnTo>
                <a:lnTo>
                  <a:pt x="318" y="215"/>
                </a:lnTo>
                <a:lnTo>
                  <a:pt x="319" y="215"/>
                </a:lnTo>
                <a:lnTo>
                  <a:pt x="320" y="215"/>
                </a:lnTo>
                <a:lnTo>
                  <a:pt x="321" y="215"/>
                </a:lnTo>
                <a:lnTo>
                  <a:pt x="321" y="215"/>
                </a:lnTo>
                <a:lnTo>
                  <a:pt x="322" y="215"/>
                </a:lnTo>
                <a:lnTo>
                  <a:pt x="323" y="214"/>
                </a:lnTo>
                <a:lnTo>
                  <a:pt x="325" y="213"/>
                </a:lnTo>
                <a:lnTo>
                  <a:pt x="328" y="212"/>
                </a:lnTo>
                <a:lnTo>
                  <a:pt x="330" y="211"/>
                </a:lnTo>
                <a:lnTo>
                  <a:pt x="331" y="210"/>
                </a:lnTo>
                <a:lnTo>
                  <a:pt x="333" y="210"/>
                </a:lnTo>
                <a:lnTo>
                  <a:pt x="338" y="210"/>
                </a:lnTo>
                <a:lnTo>
                  <a:pt x="344" y="208"/>
                </a:lnTo>
                <a:lnTo>
                  <a:pt x="345" y="208"/>
                </a:lnTo>
                <a:lnTo>
                  <a:pt x="347" y="208"/>
                </a:lnTo>
                <a:lnTo>
                  <a:pt x="350" y="208"/>
                </a:lnTo>
                <a:lnTo>
                  <a:pt x="352" y="208"/>
                </a:lnTo>
                <a:lnTo>
                  <a:pt x="355" y="208"/>
                </a:lnTo>
                <a:lnTo>
                  <a:pt x="357" y="208"/>
                </a:lnTo>
                <a:lnTo>
                  <a:pt x="360" y="209"/>
                </a:lnTo>
                <a:lnTo>
                  <a:pt x="362" y="209"/>
                </a:lnTo>
                <a:lnTo>
                  <a:pt x="364" y="210"/>
                </a:lnTo>
                <a:lnTo>
                  <a:pt x="368" y="211"/>
                </a:lnTo>
                <a:lnTo>
                  <a:pt x="369" y="212"/>
                </a:lnTo>
                <a:lnTo>
                  <a:pt x="371" y="212"/>
                </a:lnTo>
                <a:lnTo>
                  <a:pt x="373" y="212"/>
                </a:lnTo>
                <a:lnTo>
                  <a:pt x="375" y="212"/>
                </a:lnTo>
                <a:lnTo>
                  <a:pt x="377" y="212"/>
                </a:lnTo>
                <a:lnTo>
                  <a:pt x="379" y="212"/>
                </a:lnTo>
                <a:lnTo>
                  <a:pt x="381" y="212"/>
                </a:lnTo>
                <a:lnTo>
                  <a:pt x="383" y="211"/>
                </a:lnTo>
                <a:lnTo>
                  <a:pt x="384" y="210"/>
                </a:lnTo>
                <a:lnTo>
                  <a:pt x="385" y="209"/>
                </a:lnTo>
                <a:lnTo>
                  <a:pt x="388" y="207"/>
                </a:lnTo>
                <a:lnTo>
                  <a:pt x="389" y="206"/>
                </a:lnTo>
                <a:lnTo>
                  <a:pt x="391" y="205"/>
                </a:lnTo>
                <a:lnTo>
                  <a:pt x="394" y="204"/>
                </a:lnTo>
                <a:lnTo>
                  <a:pt x="395" y="204"/>
                </a:lnTo>
                <a:lnTo>
                  <a:pt x="396" y="203"/>
                </a:lnTo>
                <a:lnTo>
                  <a:pt x="397" y="202"/>
                </a:lnTo>
                <a:lnTo>
                  <a:pt x="398" y="202"/>
                </a:lnTo>
                <a:lnTo>
                  <a:pt x="399" y="201"/>
                </a:lnTo>
                <a:lnTo>
                  <a:pt x="399" y="200"/>
                </a:lnTo>
                <a:lnTo>
                  <a:pt x="400" y="199"/>
                </a:lnTo>
                <a:lnTo>
                  <a:pt x="400" y="198"/>
                </a:lnTo>
                <a:lnTo>
                  <a:pt x="400" y="197"/>
                </a:lnTo>
                <a:lnTo>
                  <a:pt x="401" y="195"/>
                </a:lnTo>
                <a:lnTo>
                  <a:pt x="401" y="193"/>
                </a:lnTo>
                <a:lnTo>
                  <a:pt x="400" y="189"/>
                </a:lnTo>
                <a:lnTo>
                  <a:pt x="400" y="187"/>
                </a:lnTo>
                <a:lnTo>
                  <a:pt x="400" y="185"/>
                </a:lnTo>
                <a:lnTo>
                  <a:pt x="401" y="183"/>
                </a:lnTo>
                <a:lnTo>
                  <a:pt x="401" y="182"/>
                </a:lnTo>
                <a:lnTo>
                  <a:pt x="401" y="180"/>
                </a:lnTo>
                <a:lnTo>
                  <a:pt x="402" y="179"/>
                </a:lnTo>
                <a:lnTo>
                  <a:pt x="402" y="178"/>
                </a:lnTo>
                <a:lnTo>
                  <a:pt x="403" y="176"/>
                </a:lnTo>
                <a:lnTo>
                  <a:pt x="403" y="175"/>
                </a:lnTo>
                <a:lnTo>
                  <a:pt x="404" y="175"/>
                </a:lnTo>
                <a:lnTo>
                  <a:pt x="405" y="174"/>
                </a:lnTo>
                <a:lnTo>
                  <a:pt x="405" y="173"/>
                </a:lnTo>
                <a:lnTo>
                  <a:pt x="406" y="173"/>
                </a:lnTo>
                <a:lnTo>
                  <a:pt x="407" y="173"/>
                </a:lnTo>
                <a:lnTo>
                  <a:pt x="407" y="172"/>
                </a:lnTo>
                <a:lnTo>
                  <a:pt x="409" y="172"/>
                </a:lnTo>
                <a:lnTo>
                  <a:pt x="413" y="171"/>
                </a:lnTo>
                <a:lnTo>
                  <a:pt x="415" y="171"/>
                </a:lnTo>
                <a:lnTo>
                  <a:pt x="417" y="170"/>
                </a:lnTo>
                <a:lnTo>
                  <a:pt x="419" y="169"/>
                </a:lnTo>
                <a:lnTo>
                  <a:pt x="421" y="168"/>
                </a:lnTo>
                <a:lnTo>
                  <a:pt x="423" y="166"/>
                </a:lnTo>
                <a:lnTo>
                  <a:pt x="425" y="165"/>
                </a:lnTo>
                <a:lnTo>
                  <a:pt x="427" y="162"/>
                </a:lnTo>
                <a:lnTo>
                  <a:pt x="429" y="161"/>
                </a:lnTo>
                <a:lnTo>
                  <a:pt x="430" y="160"/>
                </a:lnTo>
                <a:lnTo>
                  <a:pt x="432" y="159"/>
                </a:lnTo>
                <a:lnTo>
                  <a:pt x="435" y="158"/>
                </a:lnTo>
                <a:lnTo>
                  <a:pt x="437" y="157"/>
                </a:lnTo>
                <a:lnTo>
                  <a:pt x="439" y="156"/>
                </a:lnTo>
                <a:lnTo>
                  <a:pt x="440" y="156"/>
                </a:lnTo>
                <a:lnTo>
                  <a:pt x="441" y="156"/>
                </a:lnTo>
                <a:lnTo>
                  <a:pt x="442" y="156"/>
                </a:lnTo>
                <a:lnTo>
                  <a:pt x="444" y="157"/>
                </a:lnTo>
                <a:lnTo>
                  <a:pt x="445" y="157"/>
                </a:lnTo>
                <a:lnTo>
                  <a:pt x="449" y="158"/>
                </a:lnTo>
                <a:lnTo>
                  <a:pt x="453" y="159"/>
                </a:lnTo>
                <a:lnTo>
                  <a:pt x="456" y="160"/>
                </a:lnTo>
                <a:lnTo>
                  <a:pt x="458" y="160"/>
                </a:lnTo>
                <a:lnTo>
                  <a:pt x="459" y="160"/>
                </a:lnTo>
                <a:lnTo>
                  <a:pt x="460" y="160"/>
                </a:lnTo>
                <a:lnTo>
                  <a:pt x="465" y="159"/>
                </a:lnTo>
                <a:lnTo>
                  <a:pt x="469" y="159"/>
                </a:lnTo>
                <a:lnTo>
                  <a:pt x="470" y="158"/>
                </a:lnTo>
                <a:lnTo>
                  <a:pt x="472" y="158"/>
                </a:lnTo>
                <a:lnTo>
                  <a:pt x="474" y="157"/>
                </a:lnTo>
                <a:lnTo>
                  <a:pt x="475" y="156"/>
                </a:lnTo>
                <a:lnTo>
                  <a:pt x="477" y="155"/>
                </a:lnTo>
                <a:lnTo>
                  <a:pt x="481" y="152"/>
                </a:lnTo>
                <a:lnTo>
                  <a:pt x="483" y="151"/>
                </a:lnTo>
                <a:lnTo>
                  <a:pt x="485" y="150"/>
                </a:lnTo>
                <a:lnTo>
                  <a:pt x="489" y="148"/>
                </a:lnTo>
                <a:lnTo>
                  <a:pt x="500" y="143"/>
                </a:lnTo>
                <a:lnTo>
                  <a:pt x="507" y="140"/>
                </a:lnTo>
                <a:lnTo>
                  <a:pt x="511" y="138"/>
                </a:lnTo>
                <a:lnTo>
                  <a:pt x="514" y="137"/>
                </a:lnTo>
                <a:lnTo>
                  <a:pt x="521" y="134"/>
                </a:lnTo>
                <a:lnTo>
                  <a:pt x="524" y="133"/>
                </a:lnTo>
                <a:lnTo>
                  <a:pt x="528" y="132"/>
                </a:lnTo>
                <a:lnTo>
                  <a:pt x="529" y="131"/>
                </a:lnTo>
                <a:lnTo>
                  <a:pt x="530" y="130"/>
                </a:lnTo>
                <a:lnTo>
                  <a:pt x="533" y="129"/>
                </a:lnTo>
                <a:lnTo>
                  <a:pt x="535" y="127"/>
                </a:lnTo>
                <a:lnTo>
                  <a:pt x="537" y="126"/>
                </a:lnTo>
                <a:lnTo>
                  <a:pt x="538" y="124"/>
                </a:lnTo>
                <a:lnTo>
                  <a:pt x="539" y="123"/>
                </a:lnTo>
                <a:lnTo>
                  <a:pt x="540" y="121"/>
                </a:lnTo>
                <a:lnTo>
                  <a:pt x="541" y="119"/>
                </a:lnTo>
                <a:lnTo>
                  <a:pt x="544" y="115"/>
                </a:lnTo>
                <a:lnTo>
                  <a:pt x="545" y="114"/>
                </a:lnTo>
                <a:lnTo>
                  <a:pt x="546" y="112"/>
                </a:lnTo>
                <a:lnTo>
                  <a:pt x="546" y="112"/>
                </a:lnTo>
                <a:lnTo>
                  <a:pt x="548" y="111"/>
                </a:lnTo>
                <a:lnTo>
                  <a:pt x="549" y="110"/>
                </a:lnTo>
                <a:lnTo>
                  <a:pt x="550" y="109"/>
                </a:lnTo>
                <a:lnTo>
                  <a:pt x="553" y="109"/>
                </a:lnTo>
                <a:lnTo>
                  <a:pt x="555" y="108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61" y="108"/>
                </a:lnTo>
                <a:lnTo>
                  <a:pt x="563" y="108"/>
                </a:lnTo>
                <a:lnTo>
                  <a:pt x="567" y="109"/>
                </a:lnTo>
                <a:lnTo>
                  <a:pt x="568" y="109"/>
                </a:lnTo>
                <a:lnTo>
                  <a:pt x="570" y="109"/>
                </a:lnTo>
                <a:lnTo>
                  <a:pt x="572" y="109"/>
                </a:lnTo>
                <a:lnTo>
                  <a:pt x="573" y="109"/>
                </a:lnTo>
                <a:lnTo>
                  <a:pt x="575" y="109"/>
                </a:lnTo>
                <a:lnTo>
                  <a:pt x="577" y="109"/>
                </a:lnTo>
                <a:lnTo>
                  <a:pt x="581" y="108"/>
                </a:lnTo>
                <a:lnTo>
                  <a:pt x="583" y="108"/>
                </a:lnTo>
                <a:lnTo>
                  <a:pt x="585" y="107"/>
                </a:lnTo>
                <a:lnTo>
                  <a:pt x="588" y="106"/>
                </a:lnTo>
                <a:lnTo>
                  <a:pt x="591" y="105"/>
                </a:lnTo>
                <a:lnTo>
                  <a:pt x="592" y="104"/>
                </a:lnTo>
                <a:lnTo>
                  <a:pt x="594" y="104"/>
                </a:lnTo>
                <a:lnTo>
                  <a:pt x="599" y="103"/>
                </a:lnTo>
                <a:lnTo>
                  <a:pt x="600" y="102"/>
                </a:lnTo>
                <a:lnTo>
                  <a:pt x="602" y="102"/>
                </a:lnTo>
                <a:lnTo>
                  <a:pt x="603" y="101"/>
                </a:lnTo>
                <a:lnTo>
                  <a:pt x="603" y="101"/>
                </a:lnTo>
                <a:lnTo>
                  <a:pt x="604" y="100"/>
                </a:lnTo>
                <a:lnTo>
                  <a:pt x="605" y="100"/>
                </a:lnTo>
                <a:lnTo>
                  <a:pt x="606" y="98"/>
                </a:lnTo>
                <a:lnTo>
                  <a:pt x="606" y="97"/>
                </a:lnTo>
                <a:lnTo>
                  <a:pt x="607" y="96"/>
                </a:lnTo>
                <a:lnTo>
                  <a:pt x="608" y="93"/>
                </a:lnTo>
                <a:lnTo>
                  <a:pt x="609" y="89"/>
                </a:lnTo>
                <a:lnTo>
                  <a:pt x="610" y="87"/>
                </a:lnTo>
                <a:lnTo>
                  <a:pt x="610" y="86"/>
                </a:lnTo>
                <a:lnTo>
                  <a:pt x="610" y="85"/>
                </a:lnTo>
                <a:lnTo>
                  <a:pt x="610" y="84"/>
                </a:lnTo>
                <a:lnTo>
                  <a:pt x="610" y="83"/>
                </a:lnTo>
                <a:lnTo>
                  <a:pt x="610" y="82"/>
                </a:lnTo>
                <a:lnTo>
                  <a:pt x="610" y="81"/>
                </a:lnTo>
                <a:lnTo>
                  <a:pt x="609" y="81"/>
                </a:lnTo>
                <a:lnTo>
                  <a:pt x="609" y="80"/>
                </a:lnTo>
                <a:lnTo>
                  <a:pt x="608" y="79"/>
                </a:lnTo>
                <a:lnTo>
                  <a:pt x="607" y="78"/>
                </a:lnTo>
                <a:lnTo>
                  <a:pt x="606" y="78"/>
                </a:lnTo>
                <a:lnTo>
                  <a:pt x="605" y="77"/>
                </a:lnTo>
                <a:lnTo>
                  <a:pt x="604" y="77"/>
                </a:lnTo>
                <a:lnTo>
                  <a:pt x="601" y="75"/>
                </a:lnTo>
                <a:lnTo>
                  <a:pt x="595" y="73"/>
                </a:lnTo>
                <a:lnTo>
                  <a:pt x="591" y="72"/>
                </a:lnTo>
                <a:lnTo>
                  <a:pt x="585" y="69"/>
                </a:lnTo>
                <a:lnTo>
                  <a:pt x="583" y="69"/>
                </a:lnTo>
                <a:lnTo>
                  <a:pt x="582" y="68"/>
                </a:lnTo>
                <a:lnTo>
                  <a:pt x="581" y="67"/>
                </a:lnTo>
                <a:lnTo>
                  <a:pt x="580" y="67"/>
                </a:lnTo>
                <a:lnTo>
                  <a:pt x="579" y="66"/>
                </a:lnTo>
                <a:lnTo>
                  <a:pt x="579" y="65"/>
                </a:lnTo>
                <a:lnTo>
                  <a:pt x="578" y="65"/>
                </a:lnTo>
                <a:lnTo>
                  <a:pt x="578" y="64"/>
                </a:lnTo>
                <a:lnTo>
                  <a:pt x="577" y="63"/>
                </a:lnTo>
                <a:lnTo>
                  <a:pt x="577" y="61"/>
                </a:lnTo>
                <a:lnTo>
                  <a:pt x="576" y="60"/>
                </a:lnTo>
                <a:lnTo>
                  <a:pt x="576" y="60"/>
                </a:lnTo>
                <a:lnTo>
                  <a:pt x="576" y="59"/>
                </a:lnTo>
                <a:lnTo>
                  <a:pt x="576" y="58"/>
                </a:lnTo>
                <a:lnTo>
                  <a:pt x="576" y="58"/>
                </a:lnTo>
                <a:lnTo>
                  <a:pt x="576" y="57"/>
                </a:lnTo>
                <a:lnTo>
                  <a:pt x="577" y="56"/>
                </a:lnTo>
                <a:lnTo>
                  <a:pt x="578" y="54"/>
                </a:lnTo>
                <a:lnTo>
                  <a:pt x="578" y="53"/>
                </a:lnTo>
                <a:lnTo>
                  <a:pt x="579" y="52"/>
                </a:lnTo>
                <a:lnTo>
                  <a:pt x="579" y="52"/>
                </a:lnTo>
                <a:lnTo>
                  <a:pt x="579" y="51"/>
                </a:lnTo>
                <a:lnTo>
                  <a:pt x="578" y="50"/>
                </a:lnTo>
                <a:lnTo>
                  <a:pt x="578" y="50"/>
                </a:lnTo>
                <a:lnTo>
                  <a:pt x="577" y="49"/>
                </a:lnTo>
                <a:lnTo>
                  <a:pt x="577" y="49"/>
                </a:lnTo>
                <a:lnTo>
                  <a:pt x="576" y="49"/>
                </a:lnTo>
                <a:lnTo>
                  <a:pt x="575" y="49"/>
                </a:lnTo>
                <a:lnTo>
                  <a:pt x="574" y="48"/>
                </a:lnTo>
                <a:lnTo>
                  <a:pt x="570" y="49"/>
                </a:lnTo>
                <a:lnTo>
                  <a:pt x="568" y="48"/>
                </a:lnTo>
                <a:lnTo>
                  <a:pt x="565" y="48"/>
                </a:lnTo>
                <a:lnTo>
                  <a:pt x="564" y="48"/>
                </a:lnTo>
                <a:lnTo>
                  <a:pt x="564" y="48"/>
                </a:lnTo>
                <a:lnTo>
                  <a:pt x="562" y="47"/>
                </a:lnTo>
                <a:lnTo>
                  <a:pt x="561" y="46"/>
                </a:lnTo>
                <a:lnTo>
                  <a:pt x="560" y="46"/>
                </a:lnTo>
                <a:lnTo>
                  <a:pt x="559" y="45"/>
                </a:lnTo>
                <a:lnTo>
                  <a:pt x="558" y="44"/>
                </a:lnTo>
                <a:lnTo>
                  <a:pt x="557" y="43"/>
                </a:lnTo>
                <a:lnTo>
                  <a:pt x="557" y="42"/>
                </a:lnTo>
                <a:lnTo>
                  <a:pt x="556" y="41"/>
                </a:lnTo>
                <a:lnTo>
                  <a:pt x="556" y="41"/>
                </a:lnTo>
                <a:lnTo>
                  <a:pt x="556" y="40"/>
                </a:lnTo>
                <a:lnTo>
                  <a:pt x="556" y="38"/>
                </a:lnTo>
                <a:lnTo>
                  <a:pt x="556" y="35"/>
                </a:lnTo>
                <a:lnTo>
                  <a:pt x="556" y="34"/>
                </a:lnTo>
                <a:lnTo>
                  <a:pt x="557" y="33"/>
                </a:lnTo>
                <a:lnTo>
                  <a:pt x="557" y="32"/>
                </a:lnTo>
                <a:lnTo>
                  <a:pt x="557" y="31"/>
                </a:lnTo>
                <a:lnTo>
                  <a:pt x="559" y="27"/>
                </a:lnTo>
                <a:lnTo>
                  <a:pt x="560" y="26"/>
                </a:lnTo>
                <a:lnTo>
                  <a:pt x="561" y="24"/>
                </a:lnTo>
                <a:lnTo>
                  <a:pt x="561" y="22"/>
                </a:lnTo>
                <a:lnTo>
                  <a:pt x="562" y="21"/>
                </a:lnTo>
                <a:lnTo>
                  <a:pt x="562" y="19"/>
                </a:lnTo>
                <a:lnTo>
                  <a:pt x="563" y="18"/>
                </a:lnTo>
                <a:lnTo>
                  <a:pt x="564" y="13"/>
                </a:lnTo>
                <a:lnTo>
                  <a:pt x="564" y="12"/>
                </a:lnTo>
                <a:lnTo>
                  <a:pt x="564" y="11"/>
                </a:lnTo>
                <a:lnTo>
                  <a:pt x="565" y="10"/>
                </a:lnTo>
                <a:lnTo>
                  <a:pt x="565" y="10"/>
                </a:lnTo>
                <a:lnTo>
                  <a:pt x="566" y="8"/>
                </a:lnTo>
                <a:lnTo>
                  <a:pt x="571" y="2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3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237">
            <a:extLst>
              <a:ext uri="{FF2B5EF4-FFF2-40B4-BE49-F238E27FC236}">
                <a16:creationId xmlns:a16="http://schemas.microsoft.com/office/drawing/2014/main" id="{9236256C-EB85-08A8-17A9-83D9FAB1F201}"/>
              </a:ext>
            </a:extLst>
          </p:cNvPr>
          <p:cNvSpPr>
            <a:spLocks/>
          </p:cNvSpPr>
          <p:nvPr/>
        </p:nvSpPr>
        <p:spPr bwMode="auto">
          <a:xfrm>
            <a:off x="7771113" y="2892580"/>
            <a:ext cx="857389" cy="833001"/>
          </a:xfrm>
          <a:custGeom>
            <a:avLst/>
            <a:gdLst>
              <a:gd name="T0" fmla="*/ 607 w 715"/>
              <a:gd name="T1" fmla="*/ 17 h 633"/>
              <a:gd name="T2" fmla="*/ 637 w 715"/>
              <a:gd name="T3" fmla="*/ 16 h 633"/>
              <a:gd name="T4" fmla="*/ 653 w 715"/>
              <a:gd name="T5" fmla="*/ 11 h 633"/>
              <a:gd name="T6" fmla="*/ 669 w 715"/>
              <a:gd name="T7" fmla="*/ 30 h 633"/>
              <a:gd name="T8" fmla="*/ 692 w 715"/>
              <a:gd name="T9" fmla="*/ 50 h 633"/>
              <a:gd name="T10" fmla="*/ 682 w 715"/>
              <a:gd name="T11" fmla="*/ 86 h 633"/>
              <a:gd name="T12" fmla="*/ 707 w 715"/>
              <a:gd name="T13" fmla="*/ 86 h 633"/>
              <a:gd name="T14" fmla="*/ 712 w 715"/>
              <a:gd name="T15" fmla="*/ 104 h 633"/>
              <a:gd name="T16" fmla="*/ 686 w 715"/>
              <a:gd name="T17" fmla="*/ 144 h 633"/>
              <a:gd name="T18" fmla="*/ 673 w 715"/>
              <a:gd name="T19" fmla="*/ 168 h 633"/>
              <a:gd name="T20" fmla="*/ 643 w 715"/>
              <a:gd name="T21" fmla="*/ 160 h 633"/>
              <a:gd name="T22" fmla="*/ 633 w 715"/>
              <a:gd name="T23" fmla="*/ 174 h 633"/>
              <a:gd name="T24" fmla="*/ 620 w 715"/>
              <a:gd name="T25" fmla="*/ 200 h 633"/>
              <a:gd name="T26" fmla="*/ 604 w 715"/>
              <a:gd name="T27" fmla="*/ 221 h 633"/>
              <a:gd name="T28" fmla="*/ 590 w 715"/>
              <a:gd name="T29" fmla="*/ 251 h 633"/>
              <a:gd name="T30" fmla="*/ 596 w 715"/>
              <a:gd name="T31" fmla="*/ 280 h 633"/>
              <a:gd name="T32" fmla="*/ 619 w 715"/>
              <a:gd name="T33" fmla="*/ 328 h 633"/>
              <a:gd name="T34" fmla="*/ 645 w 715"/>
              <a:gd name="T35" fmla="*/ 360 h 633"/>
              <a:gd name="T36" fmla="*/ 637 w 715"/>
              <a:gd name="T37" fmla="*/ 368 h 633"/>
              <a:gd name="T38" fmla="*/ 637 w 715"/>
              <a:gd name="T39" fmla="*/ 394 h 633"/>
              <a:gd name="T40" fmla="*/ 616 w 715"/>
              <a:gd name="T41" fmla="*/ 412 h 633"/>
              <a:gd name="T42" fmla="*/ 597 w 715"/>
              <a:gd name="T43" fmla="*/ 411 h 633"/>
              <a:gd name="T44" fmla="*/ 598 w 715"/>
              <a:gd name="T45" fmla="*/ 437 h 633"/>
              <a:gd name="T46" fmla="*/ 589 w 715"/>
              <a:gd name="T47" fmla="*/ 461 h 633"/>
              <a:gd name="T48" fmla="*/ 549 w 715"/>
              <a:gd name="T49" fmla="*/ 469 h 633"/>
              <a:gd name="T50" fmla="*/ 518 w 715"/>
              <a:gd name="T51" fmla="*/ 468 h 633"/>
              <a:gd name="T52" fmla="*/ 459 w 715"/>
              <a:gd name="T53" fmla="*/ 465 h 633"/>
              <a:gd name="T54" fmla="*/ 435 w 715"/>
              <a:gd name="T55" fmla="*/ 474 h 633"/>
              <a:gd name="T56" fmla="*/ 427 w 715"/>
              <a:gd name="T57" fmla="*/ 491 h 633"/>
              <a:gd name="T58" fmla="*/ 409 w 715"/>
              <a:gd name="T59" fmla="*/ 508 h 633"/>
              <a:gd name="T60" fmla="*/ 380 w 715"/>
              <a:gd name="T61" fmla="*/ 526 h 633"/>
              <a:gd name="T62" fmla="*/ 363 w 715"/>
              <a:gd name="T63" fmla="*/ 519 h 633"/>
              <a:gd name="T64" fmla="*/ 339 w 715"/>
              <a:gd name="T65" fmla="*/ 535 h 633"/>
              <a:gd name="T66" fmla="*/ 305 w 715"/>
              <a:gd name="T67" fmla="*/ 539 h 633"/>
              <a:gd name="T68" fmla="*/ 280 w 715"/>
              <a:gd name="T69" fmla="*/ 552 h 633"/>
              <a:gd name="T70" fmla="*/ 249 w 715"/>
              <a:gd name="T71" fmla="*/ 563 h 633"/>
              <a:gd name="T72" fmla="*/ 225 w 715"/>
              <a:gd name="T73" fmla="*/ 584 h 633"/>
              <a:gd name="T74" fmla="*/ 217 w 715"/>
              <a:gd name="T75" fmla="*/ 603 h 633"/>
              <a:gd name="T76" fmla="*/ 200 w 715"/>
              <a:gd name="T77" fmla="*/ 617 h 633"/>
              <a:gd name="T78" fmla="*/ 183 w 715"/>
              <a:gd name="T79" fmla="*/ 632 h 633"/>
              <a:gd name="T80" fmla="*/ 167 w 715"/>
              <a:gd name="T81" fmla="*/ 619 h 633"/>
              <a:gd name="T82" fmla="*/ 155 w 715"/>
              <a:gd name="T83" fmla="*/ 624 h 633"/>
              <a:gd name="T84" fmla="*/ 146 w 715"/>
              <a:gd name="T85" fmla="*/ 619 h 633"/>
              <a:gd name="T86" fmla="*/ 131 w 715"/>
              <a:gd name="T87" fmla="*/ 603 h 633"/>
              <a:gd name="T88" fmla="*/ 120 w 715"/>
              <a:gd name="T89" fmla="*/ 593 h 633"/>
              <a:gd name="T90" fmla="*/ 135 w 715"/>
              <a:gd name="T91" fmla="*/ 590 h 633"/>
              <a:gd name="T92" fmla="*/ 135 w 715"/>
              <a:gd name="T93" fmla="*/ 568 h 633"/>
              <a:gd name="T94" fmla="*/ 122 w 715"/>
              <a:gd name="T95" fmla="*/ 533 h 633"/>
              <a:gd name="T96" fmla="*/ 115 w 715"/>
              <a:gd name="T97" fmla="*/ 507 h 633"/>
              <a:gd name="T98" fmla="*/ 118 w 715"/>
              <a:gd name="T99" fmla="*/ 473 h 633"/>
              <a:gd name="T100" fmla="*/ 109 w 715"/>
              <a:gd name="T101" fmla="*/ 451 h 633"/>
              <a:gd name="T102" fmla="*/ 72 w 715"/>
              <a:gd name="T103" fmla="*/ 451 h 633"/>
              <a:gd name="T104" fmla="*/ 64 w 715"/>
              <a:gd name="T105" fmla="*/ 441 h 633"/>
              <a:gd name="T106" fmla="*/ 44 w 715"/>
              <a:gd name="T107" fmla="*/ 428 h 633"/>
              <a:gd name="T108" fmla="*/ 0 w 715"/>
              <a:gd name="T109" fmla="*/ 415 h 633"/>
              <a:gd name="T110" fmla="*/ 30 w 715"/>
              <a:gd name="T111" fmla="*/ 388 h 633"/>
              <a:gd name="T112" fmla="*/ 39 w 715"/>
              <a:gd name="T113" fmla="*/ 352 h 633"/>
              <a:gd name="T114" fmla="*/ 73 w 715"/>
              <a:gd name="T115" fmla="*/ 349 h 633"/>
              <a:gd name="T116" fmla="*/ 101 w 715"/>
              <a:gd name="T117" fmla="*/ 352 h 633"/>
              <a:gd name="T118" fmla="*/ 120 w 715"/>
              <a:gd name="T119" fmla="*/ 31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 238">
            <a:extLst>
              <a:ext uri="{FF2B5EF4-FFF2-40B4-BE49-F238E27FC236}">
                <a16:creationId xmlns:a16="http://schemas.microsoft.com/office/drawing/2014/main" id="{EE0AC793-4986-E922-2EE2-CADFD05FBD67}"/>
              </a:ext>
            </a:extLst>
          </p:cNvPr>
          <p:cNvSpPr>
            <a:spLocks/>
          </p:cNvSpPr>
          <p:nvPr/>
        </p:nvSpPr>
        <p:spPr bwMode="auto">
          <a:xfrm>
            <a:off x="7918608" y="2892580"/>
            <a:ext cx="583984" cy="403999"/>
          </a:xfrm>
          <a:custGeom>
            <a:avLst/>
            <a:gdLst>
              <a:gd name="T0" fmla="*/ 5 w 487"/>
              <a:gd name="T1" fmla="*/ 300 h 307"/>
              <a:gd name="T2" fmla="*/ 12 w 487"/>
              <a:gd name="T3" fmla="*/ 297 h 307"/>
              <a:gd name="T4" fmla="*/ 22 w 487"/>
              <a:gd name="T5" fmla="*/ 302 h 307"/>
              <a:gd name="T6" fmla="*/ 30 w 487"/>
              <a:gd name="T7" fmla="*/ 304 h 307"/>
              <a:gd name="T8" fmla="*/ 35 w 487"/>
              <a:gd name="T9" fmla="*/ 301 h 307"/>
              <a:gd name="T10" fmla="*/ 41 w 487"/>
              <a:gd name="T11" fmla="*/ 289 h 307"/>
              <a:gd name="T12" fmla="*/ 55 w 487"/>
              <a:gd name="T13" fmla="*/ 278 h 307"/>
              <a:gd name="T14" fmla="*/ 60 w 487"/>
              <a:gd name="T15" fmla="*/ 265 h 307"/>
              <a:gd name="T16" fmla="*/ 63 w 487"/>
              <a:gd name="T17" fmla="*/ 263 h 307"/>
              <a:gd name="T18" fmla="*/ 71 w 487"/>
              <a:gd name="T19" fmla="*/ 269 h 307"/>
              <a:gd name="T20" fmla="*/ 82 w 487"/>
              <a:gd name="T21" fmla="*/ 283 h 307"/>
              <a:gd name="T22" fmla="*/ 93 w 487"/>
              <a:gd name="T23" fmla="*/ 288 h 307"/>
              <a:gd name="T24" fmla="*/ 99 w 487"/>
              <a:gd name="T25" fmla="*/ 286 h 307"/>
              <a:gd name="T26" fmla="*/ 118 w 487"/>
              <a:gd name="T27" fmla="*/ 268 h 307"/>
              <a:gd name="T28" fmla="*/ 121 w 487"/>
              <a:gd name="T29" fmla="*/ 259 h 307"/>
              <a:gd name="T30" fmla="*/ 127 w 487"/>
              <a:gd name="T31" fmla="*/ 247 h 307"/>
              <a:gd name="T32" fmla="*/ 128 w 487"/>
              <a:gd name="T33" fmla="*/ 238 h 307"/>
              <a:gd name="T34" fmla="*/ 128 w 487"/>
              <a:gd name="T35" fmla="*/ 226 h 307"/>
              <a:gd name="T36" fmla="*/ 134 w 487"/>
              <a:gd name="T37" fmla="*/ 221 h 307"/>
              <a:gd name="T38" fmla="*/ 153 w 487"/>
              <a:gd name="T39" fmla="*/ 220 h 307"/>
              <a:gd name="T40" fmla="*/ 166 w 487"/>
              <a:gd name="T41" fmla="*/ 215 h 307"/>
              <a:gd name="T42" fmla="*/ 178 w 487"/>
              <a:gd name="T43" fmla="*/ 210 h 307"/>
              <a:gd name="T44" fmla="*/ 190 w 487"/>
              <a:gd name="T45" fmla="*/ 214 h 307"/>
              <a:gd name="T46" fmla="*/ 198 w 487"/>
              <a:gd name="T47" fmla="*/ 215 h 307"/>
              <a:gd name="T48" fmla="*/ 208 w 487"/>
              <a:gd name="T49" fmla="*/ 210 h 307"/>
              <a:gd name="T50" fmla="*/ 229 w 487"/>
              <a:gd name="T51" fmla="*/ 208 h 307"/>
              <a:gd name="T52" fmla="*/ 246 w 487"/>
              <a:gd name="T53" fmla="*/ 212 h 307"/>
              <a:gd name="T54" fmla="*/ 260 w 487"/>
              <a:gd name="T55" fmla="*/ 211 h 307"/>
              <a:gd name="T56" fmla="*/ 272 w 487"/>
              <a:gd name="T57" fmla="*/ 204 h 307"/>
              <a:gd name="T58" fmla="*/ 277 w 487"/>
              <a:gd name="T59" fmla="*/ 198 h 307"/>
              <a:gd name="T60" fmla="*/ 278 w 487"/>
              <a:gd name="T61" fmla="*/ 183 h 307"/>
              <a:gd name="T62" fmla="*/ 281 w 487"/>
              <a:gd name="T63" fmla="*/ 175 h 307"/>
              <a:gd name="T64" fmla="*/ 290 w 487"/>
              <a:gd name="T65" fmla="*/ 171 h 307"/>
              <a:gd name="T66" fmla="*/ 304 w 487"/>
              <a:gd name="T67" fmla="*/ 162 h 307"/>
              <a:gd name="T68" fmla="*/ 317 w 487"/>
              <a:gd name="T69" fmla="*/ 156 h 307"/>
              <a:gd name="T70" fmla="*/ 333 w 487"/>
              <a:gd name="T71" fmla="*/ 160 h 307"/>
              <a:gd name="T72" fmla="*/ 349 w 487"/>
              <a:gd name="T73" fmla="*/ 158 h 307"/>
              <a:gd name="T74" fmla="*/ 366 w 487"/>
              <a:gd name="T75" fmla="*/ 148 h 307"/>
              <a:gd name="T76" fmla="*/ 405 w 487"/>
              <a:gd name="T77" fmla="*/ 132 h 307"/>
              <a:gd name="T78" fmla="*/ 416 w 487"/>
              <a:gd name="T79" fmla="*/ 123 h 307"/>
              <a:gd name="T80" fmla="*/ 425 w 487"/>
              <a:gd name="T81" fmla="*/ 111 h 307"/>
              <a:gd name="T82" fmla="*/ 436 w 487"/>
              <a:gd name="T83" fmla="*/ 108 h 307"/>
              <a:gd name="T84" fmla="*/ 450 w 487"/>
              <a:gd name="T85" fmla="*/ 109 h 307"/>
              <a:gd name="T86" fmla="*/ 468 w 487"/>
              <a:gd name="T87" fmla="*/ 105 h 307"/>
              <a:gd name="T88" fmla="*/ 480 w 487"/>
              <a:gd name="T89" fmla="*/ 101 h 307"/>
              <a:gd name="T90" fmla="*/ 486 w 487"/>
              <a:gd name="T91" fmla="*/ 89 h 307"/>
              <a:gd name="T92" fmla="*/ 487 w 487"/>
              <a:gd name="T93" fmla="*/ 81 h 307"/>
              <a:gd name="T94" fmla="*/ 481 w 487"/>
              <a:gd name="T95" fmla="*/ 77 h 307"/>
              <a:gd name="T96" fmla="*/ 458 w 487"/>
              <a:gd name="T97" fmla="*/ 67 h 307"/>
              <a:gd name="T98" fmla="*/ 454 w 487"/>
              <a:gd name="T99" fmla="*/ 61 h 307"/>
              <a:gd name="T100" fmla="*/ 454 w 487"/>
              <a:gd name="T101" fmla="*/ 56 h 307"/>
              <a:gd name="T102" fmla="*/ 455 w 487"/>
              <a:gd name="T103" fmla="*/ 50 h 307"/>
              <a:gd name="T104" fmla="*/ 445 w 487"/>
              <a:gd name="T105" fmla="*/ 48 h 307"/>
              <a:gd name="T106" fmla="*/ 436 w 487"/>
              <a:gd name="T107" fmla="*/ 45 h 307"/>
              <a:gd name="T108" fmla="*/ 433 w 487"/>
              <a:gd name="T109" fmla="*/ 38 h 307"/>
              <a:gd name="T110" fmla="*/ 437 w 487"/>
              <a:gd name="T111" fmla="*/ 26 h 307"/>
              <a:gd name="T112" fmla="*/ 441 w 487"/>
              <a:gd name="T113" fmla="*/ 12 h 307"/>
              <a:gd name="T114" fmla="*/ 450 w 487"/>
              <a:gd name="T115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7" h="307">
                <a:moveTo>
                  <a:pt x="0" y="307"/>
                </a:moveTo>
                <a:lnTo>
                  <a:pt x="1" y="305"/>
                </a:lnTo>
                <a:lnTo>
                  <a:pt x="2" y="304"/>
                </a:lnTo>
                <a:lnTo>
                  <a:pt x="2" y="303"/>
                </a:lnTo>
                <a:lnTo>
                  <a:pt x="3" y="302"/>
                </a:lnTo>
                <a:lnTo>
                  <a:pt x="4" y="301"/>
                </a:lnTo>
                <a:lnTo>
                  <a:pt x="5" y="300"/>
                </a:lnTo>
                <a:lnTo>
                  <a:pt x="6" y="299"/>
                </a:lnTo>
                <a:lnTo>
                  <a:pt x="7" y="299"/>
                </a:lnTo>
                <a:lnTo>
                  <a:pt x="8" y="298"/>
                </a:lnTo>
                <a:lnTo>
                  <a:pt x="9" y="298"/>
                </a:lnTo>
                <a:lnTo>
                  <a:pt x="10" y="297"/>
                </a:lnTo>
                <a:lnTo>
                  <a:pt x="11" y="297"/>
                </a:lnTo>
                <a:lnTo>
                  <a:pt x="12" y="297"/>
                </a:lnTo>
                <a:lnTo>
                  <a:pt x="13" y="297"/>
                </a:lnTo>
                <a:lnTo>
                  <a:pt x="14" y="298"/>
                </a:lnTo>
                <a:lnTo>
                  <a:pt x="16" y="298"/>
                </a:lnTo>
                <a:lnTo>
                  <a:pt x="17" y="299"/>
                </a:lnTo>
                <a:lnTo>
                  <a:pt x="18" y="299"/>
                </a:lnTo>
                <a:lnTo>
                  <a:pt x="19" y="300"/>
                </a:lnTo>
                <a:lnTo>
                  <a:pt x="22" y="302"/>
                </a:lnTo>
                <a:lnTo>
                  <a:pt x="23" y="303"/>
                </a:lnTo>
                <a:lnTo>
                  <a:pt x="25" y="303"/>
                </a:lnTo>
                <a:lnTo>
                  <a:pt x="26" y="304"/>
                </a:lnTo>
                <a:lnTo>
                  <a:pt x="27" y="304"/>
                </a:lnTo>
                <a:lnTo>
                  <a:pt x="28" y="304"/>
                </a:lnTo>
                <a:lnTo>
                  <a:pt x="29" y="304"/>
                </a:lnTo>
                <a:lnTo>
                  <a:pt x="30" y="304"/>
                </a:lnTo>
                <a:lnTo>
                  <a:pt x="31" y="303"/>
                </a:lnTo>
                <a:lnTo>
                  <a:pt x="32" y="303"/>
                </a:lnTo>
                <a:lnTo>
                  <a:pt x="33" y="303"/>
                </a:lnTo>
                <a:lnTo>
                  <a:pt x="33" y="302"/>
                </a:lnTo>
                <a:lnTo>
                  <a:pt x="34" y="302"/>
                </a:lnTo>
                <a:lnTo>
                  <a:pt x="35" y="301"/>
                </a:lnTo>
                <a:lnTo>
                  <a:pt x="35" y="301"/>
                </a:lnTo>
                <a:lnTo>
                  <a:pt x="36" y="300"/>
                </a:lnTo>
                <a:lnTo>
                  <a:pt x="36" y="298"/>
                </a:lnTo>
                <a:lnTo>
                  <a:pt x="38" y="294"/>
                </a:lnTo>
                <a:lnTo>
                  <a:pt x="39" y="292"/>
                </a:lnTo>
                <a:lnTo>
                  <a:pt x="40" y="290"/>
                </a:lnTo>
                <a:lnTo>
                  <a:pt x="40" y="289"/>
                </a:lnTo>
                <a:lnTo>
                  <a:pt x="41" y="289"/>
                </a:lnTo>
                <a:lnTo>
                  <a:pt x="42" y="287"/>
                </a:lnTo>
                <a:lnTo>
                  <a:pt x="45" y="285"/>
                </a:lnTo>
                <a:lnTo>
                  <a:pt x="47" y="284"/>
                </a:lnTo>
                <a:lnTo>
                  <a:pt x="50" y="281"/>
                </a:lnTo>
                <a:lnTo>
                  <a:pt x="53" y="279"/>
                </a:lnTo>
                <a:lnTo>
                  <a:pt x="54" y="278"/>
                </a:lnTo>
                <a:lnTo>
                  <a:pt x="55" y="278"/>
                </a:lnTo>
                <a:lnTo>
                  <a:pt x="55" y="277"/>
                </a:lnTo>
                <a:lnTo>
                  <a:pt x="56" y="276"/>
                </a:lnTo>
                <a:lnTo>
                  <a:pt x="57" y="274"/>
                </a:lnTo>
                <a:lnTo>
                  <a:pt x="58" y="272"/>
                </a:lnTo>
                <a:lnTo>
                  <a:pt x="59" y="270"/>
                </a:lnTo>
                <a:lnTo>
                  <a:pt x="60" y="266"/>
                </a:lnTo>
                <a:lnTo>
                  <a:pt x="60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1" y="263"/>
                </a:lnTo>
                <a:lnTo>
                  <a:pt x="62" y="263"/>
                </a:lnTo>
                <a:lnTo>
                  <a:pt x="63" y="263"/>
                </a:lnTo>
                <a:lnTo>
                  <a:pt x="63" y="263"/>
                </a:lnTo>
                <a:lnTo>
                  <a:pt x="64" y="263"/>
                </a:lnTo>
                <a:lnTo>
                  <a:pt x="65" y="264"/>
                </a:lnTo>
                <a:lnTo>
                  <a:pt x="66" y="264"/>
                </a:lnTo>
                <a:lnTo>
                  <a:pt x="66" y="265"/>
                </a:lnTo>
                <a:lnTo>
                  <a:pt x="67" y="265"/>
                </a:lnTo>
                <a:lnTo>
                  <a:pt x="69" y="267"/>
                </a:lnTo>
                <a:lnTo>
                  <a:pt x="71" y="269"/>
                </a:lnTo>
                <a:lnTo>
                  <a:pt x="72" y="271"/>
                </a:lnTo>
                <a:lnTo>
                  <a:pt x="75" y="276"/>
                </a:lnTo>
                <a:lnTo>
                  <a:pt x="76" y="278"/>
                </a:lnTo>
                <a:lnTo>
                  <a:pt x="77" y="279"/>
                </a:lnTo>
                <a:lnTo>
                  <a:pt x="78" y="281"/>
                </a:lnTo>
                <a:lnTo>
                  <a:pt x="80" y="282"/>
                </a:lnTo>
                <a:lnTo>
                  <a:pt x="82" y="283"/>
                </a:lnTo>
                <a:lnTo>
                  <a:pt x="84" y="285"/>
                </a:lnTo>
                <a:lnTo>
                  <a:pt x="85" y="285"/>
                </a:lnTo>
                <a:lnTo>
                  <a:pt x="86" y="286"/>
                </a:lnTo>
                <a:lnTo>
                  <a:pt x="89" y="287"/>
                </a:lnTo>
                <a:lnTo>
                  <a:pt x="91" y="288"/>
                </a:lnTo>
                <a:lnTo>
                  <a:pt x="92" y="288"/>
                </a:lnTo>
                <a:lnTo>
                  <a:pt x="93" y="288"/>
                </a:lnTo>
                <a:lnTo>
                  <a:pt x="94" y="288"/>
                </a:lnTo>
                <a:lnTo>
                  <a:pt x="95" y="288"/>
                </a:lnTo>
                <a:lnTo>
                  <a:pt x="96" y="288"/>
                </a:lnTo>
                <a:lnTo>
                  <a:pt x="96" y="288"/>
                </a:lnTo>
                <a:lnTo>
                  <a:pt x="97" y="287"/>
                </a:lnTo>
                <a:lnTo>
                  <a:pt x="98" y="287"/>
                </a:lnTo>
                <a:lnTo>
                  <a:pt x="99" y="286"/>
                </a:lnTo>
                <a:lnTo>
                  <a:pt x="100" y="286"/>
                </a:lnTo>
                <a:lnTo>
                  <a:pt x="102" y="285"/>
                </a:lnTo>
                <a:lnTo>
                  <a:pt x="104" y="283"/>
                </a:lnTo>
                <a:lnTo>
                  <a:pt x="108" y="278"/>
                </a:lnTo>
                <a:lnTo>
                  <a:pt x="112" y="274"/>
                </a:lnTo>
                <a:lnTo>
                  <a:pt x="117" y="269"/>
                </a:lnTo>
                <a:lnTo>
                  <a:pt x="118" y="268"/>
                </a:lnTo>
                <a:lnTo>
                  <a:pt x="119" y="267"/>
                </a:lnTo>
                <a:lnTo>
                  <a:pt x="119" y="266"/>
                </a:lnTo>
                <a:lnTo>
                  <a:pt x="120" y="265"/>
                </a:lnTo>
                <a:lnTo>
                  <a:pt x="120" y="263"/>
                </a:lnTo>
                <a:lnTo>
                  <a:pt x="121" y="262"/>
                </a:lnTo>
                <a:lnTo>
                  <a:pt x="121" y="260"/>
                </a:lnTo>
                <a:lnTo>
                  <a:pt x="121" y="259"/>
                </a:lnTo>
                <a:lnTo>
                  <a:pt x="121" y="258"/>
                </a:lnTo>
                <a:lnTo>
                  <a:pt x="121" y="257"/>
                </a:lnTo>
                <a:lnTo>
                  <a:pt x="122" y="255"/>
                </a:lnTo>
                <a:lnTo>
                  <a:pt x="123" y="253"/>
                </a:lnTo>
                <a:lnTo>
                  <a:pt x="124" y="251"/>
                </a:lnTo>
                <a:lnTo>
                  <a:pt x="126" y="248"/>
                </a:lnTo>
                <a:lnTo>
                  <a:pt x="127" y="247"/>
                </a:lnTo>
                <a:lnTo>
                  <a:pt x="127" y="246"/>
                </a:lnTo>
                <a:lnTo>
                  <a:pt x="127" y="245"/>
                </a:lnTo>
                <a:lnTo>
                  <a:pt x="128" y="244"/>
                </a:lnTo>
                <a:lnTo>
                  <a:pt x="128" y="243"/>
                </a:lnTo>
                <a:lnTo>
                  <a:pt x="128" y="242"/>
                </a:lnTo>
                <a:lnTo>
                  <a:pt x="128" y="241"/>
                </a:lnTo>
                <a:lnTo>
                  <a:pt x="128" y="238"/>
                </a:lnTo>
                <a:lnTo>
                  <a:pt x="128" y="236"/>
                </a:lnTo>
                <a:lnTo>
                  <a:pt x="127" y="232"/>
                </a:lnTo>
                <a:lnTo>
                  <a:pt x="127" y="230"/>
                </a:lnTo>
                <a:lnTo>
                  <a:pt x="127" y="229"/>
                </a:lnTo>
                <a:lnTo>
                  <a:pt x="127" y="227"/>
                </a:lnTo>
                <a:lnTo>
                  <a:pt x="128" y="227"/>
                </a:lnTo>
                <a:lnTo>
                  <a:pt x="128" y="226"/>
                </a:lnTo>
                <a:lnTo>
                  <a:pt x="129" y="225"/>
                </a:lnTo>
                <a:lnTo>
                  <a:pt x="129" y="224"/>
                </a:lnTo>
                <a:lnTo>
                  <a:pt x="130" y="224"/>
                </a:lnTo>
                <a:lnTo>
                  <a:pt x="131" y="223"/>
                </a:lnTo>
                <a:lnTo>
                  <a:pt x="132" y="222"/>
                </a:lnTo>
                <a:lnTo>
                  <a:pt x="133" y="222"/>
                </a:lnTo>
                <a:lnTo>
                  <a:pt x="134" y="221"/>
                </a:lnTo>
                <a:lnTo>
                  <a:pt x="136" y="221"/>
                </a:lnTo>
                <a:lnTo>
                  <a:pt x="137" y="220"/>
                </a:lnTo>
                <a:lnTo>
                  <a:pt x="139" y="220"/>
                </a:lnTo>
                <a:lnTo>
                  <a:pt x="140" y="220"/>
                </a:lnTo>
                <a:lnTo>
                  <a:pt x="143" y="220"/>
                </a:lnTo>
                <a:lnTo>
                  <a:pt x="150" y="220"/>
                </a:lnTo>
                <a:lnTo>
                  <a:pt x="153" y="220"/>
                </a:lnTo>
                <a:lnTo>
                  <a:pt x="155" y="219"/>
                </a:lnTo>
                <a:lnTo>
                  <a:pt x="158" y="219"/>
                </a:lnTo>
                <a:lnTo>
                  <a:pt x="160" y="218"/>
                </a:lnTo>
                <a:lnTo>
                  <a:pt x="161" y="218"/>
                </a:lnTo>
                <a:lnTo>
                  <a:pt x="162" y="217"/>
                </a:lnTo>
                <a:lnTo>
                  <a:pt x="164" y="216"/>
                </a:lnTo>
                <a:lnTo>
                  <a:pt x="166" y="215"/>
                </a:lnTo>
                <a:lnTo>
                  <a:pt x="168" y="214"/>
                </a:lnTo>
                <a:lnTo>
                  <a:pt x="170" y="212"/>
                </a:lnTo>
                <a:lnTo>
                  <a:pt x="172" y="212"/>
                </a:lnTo>
                <a:lnTo>
                  <a:pt x="173" y="211"/>
                </a:lnTo>
                <a:lnTo>
                  <a:pt x="175" y="211"/>
                </a:lnTo>
                <a:lnTo>
                  <a:pt x="176" y="210"/>
                </a:lnTo>
                <a:lnTo>
                  <a:pt x="178" y="210"/>
                </a:lnTo>
                <a:lnTo>
                  <a:pt x="179" y="210"/>
                </a:lnTo>
                <a:lnTo>
                  <a:pt x="180" y="210"/>
                </a:lnTo>
                <a:lnTo>
                  <a:pt x="182" y="210"/>
                </a:lnTo>
                <a:lnTo>
                  <a:pt x="183" y="211"/>
                </a:lnTo>
                <a:lnTo>
                  <a:pt x="184" y="211"/>
                </a:lnTo>
                <a:lnTo>
                  <a:pt x="185" y="211"/>
                </a:lnTo>
                <a:lnTo>
                  <a:pt x="190" y="214"/>
                </a:lnTo>
                <a:lnTo>
                  <a:pt x="192" y="214"/>
                </a:lnTo>
                <a:lnTo>
                  <a:pt x="193" y="215"/>
                </a:lnTo>
                <a:lnTo>
                  <a:pt x="194" y="215"/>
                </a:lnTo>
                <a:lnTo>
                  <a:pt x="195" y="215"/>
                </a:lnTo>
                <a:lnTo>
                  <a:pt x="196" y="215"/>
                </a:lnTo>
                <a:lnTo>
                  <a:pt x="197" y="215"/>
                </a:lnTo>
                <a:lnTo>
                  <a:pt x="198" y="215"/>
                </a:lnTo>
                <a:lnTo>
                  <a:pt x="198" y="215"/>
                </a:lnTo>
                <a:lnTo>
                  <a:pt x="199" y="215"/>
                </a:lnTo>
                <a:lnTo>
                  <a:pt x="200" y="214"/>
                </a:lnTo>
                <a:lnTo>
                  <a:pt x="202" y="213"/>
                </a:lnTo>
                <a:lnTo>
                  <a:pt x="205" y="212"/>
                </a:lnTo>
                <a:lnTo>
                  <a:pt x="207" y="211"/>
                </a:lnTo>
                <a:lnTo>
                  <a:pt x="208" y="210"/>
                </a:lnTo>
                <a:lnTo>
                  <a:pt x="210" y="210"/>
                </a:lnTo>
                <a:lnTo>
                  <a:pt x="215" y="210"/>
                </a:lnTo>
                <a:lnTo>
                  <a:pt x="221" y="208"/>
                </a:lnTo>
                <a:lnTo>
                  <a:pt x="222" y="208"/>
                </a:lnTo>
                <a:lnTo>
                  <a:pt x="224" y="208"/>
                </a:lnTo>
                <a:lnTo>
                  <a:pt x="227" y="208"/>
                </a:lnTo>
                <a:lnTo>
                  <a:pt x="229" y="208"/>
                </a:lnTo>
                <a:lnTo>
                  <a:pt x="232" y="208"/>
                </a:lnTo>
                <a:lnTo>
                  <a:pt x="234" y="208"/>
                </a:lnTo>
                <a:lnTo>
                  <a:pt x="237" y="209"/>
                </a:lnTo>
                <a:lnTo>
                  <a:pt x="239" y="209"/>
                </a:lnTo>
                <a:lnTo>
                  <a:pt x="241" y="210"/>
                </a:lnTo>
                <a:lnTo>
                  <a:pt x="245" y="211"/>
                </a:lnTo>
                <a:lnTo>
                  <a:pt x="246" y="212"/>
                </a:lnTo>
                <a:lnTo>
                  <a:pt x="248" y="212"/>
                </a:lnTo>
                <a:lnTo>
                  <a:pt x="250" y="212"/>
                </a:lnTo>
                <a:lnTo>
                  <a:pt x="252" y="212"/>
                </a:lnTo>
                <a:lnTo>
                  <a:pt x="254" y="212"/>
                </a:lnTo>
                <a:lnTo>
                  <a:pt x="256" y="212"/>
                </a:lnTo>
                <a:lnTo>
                  <a:pt x="258" y="212"/>
                </a:lnTo>
                <a:lnTo>
                  <a:pt x="260" y="211"/>
                </a:lnTo>
                <a:lnTo>
                  <a:pt x="261" y="210"/>
                </a:lnTo>
                <a:lnTo>
                  <a:pt x="262" y="209"/>
                </a:lnTo>
                <a:lnTo>
                  <a:pt x="265" y="207"/>
                </a:lnTo>
                <a:lnTo>
                  <a:pt x="266" y="206"/>
                </a:lnTo>
                <a:lnTo>
                  <a:pt x="268" y="205"/>
                </a:lnTo>
                <a:lnTo>
                  <a:pt x="271" y="204"/>
                </a:lnTo>
                <a:lnTo>
                  <a:pt x="272" y="204"/>
                </a:lnTo>
                <a:lnTo>
                  <a:pt x="273" y="203"/>
                </a:lnTo>
                <a:lnTo>
                  <a:pt x="274" y="202"/>
                </a:lnTo>
                <a:lnTo>
                  <a:pt x="275" y="202"/>
                </a:lnTo>
                <a:lnTo>
                  <a:pt x="276" y="201"/>
                </a:lnTo>
                <a:lnTo>
                  <a:pt x="276" y="200"/>
                </a:lnTo>
                <a:lnTo>
                  <a:pt x="277" y="199"/>
                </a:lnTo>
                <a:lnTo>
                  <a:pt x="277" y="198"/>
                </a:lnTo>
                <a:lnTo>
                  <a:pt x="277" y="197"/>
                </a:lnTo>
                <a:lnTo>
                  <a:pt x="278" y="195"/>
                </a:lnTo>
                <a:lnTo>
                  <a:pt x="278" y="193"/>
                </a:lnTo>
                <a:lnTo>
                  <a:pt x="277" y="189"/>
                </a:lnTo>
                <a:lnTo>
                  <a:pt x="277" y="187"/>
                </a:lnTo>
                <a:lnTo>
                  <a:pt x="277" y="185"/>
                </a:lnTo>
                <a:lnTo>
                  <a:pt x="278" y="183"/>
                </a:lnTo>
                <a:lnTo>
                  <a:pt x="278" y="182"/>
                </a:lnTo>
                <a:lnTo>
                  <a:pt x="278" y="180"/>
                </a:lnTo>
                <a:lnTo>
                  <a:pt x="279" y="179"/>
                </a:lnTo>
                <a:lnTo>
                  <a:pt x="279" y="178"/>
                </a:lnTo>
                <a:lnTo>
                  <a:pt x="280" y="176"/>
                </a:lnTo>
                <a:lnTo>
                  <a:pt x="280" y="175"/>
                </a:lnTo>
                <a:lnTo>
                  <a:pt x="281" y="175"/>
                </a:lnTo>
                <a:lnTo>
                  <a:pt x="282" y="174"/>
                </a:lnTo>
                <a:lnTo>
                  <a:pt x="282" y="173"/>
                </a:lnTo>
                <a:lnTo>
                  <a:pt x="283" y="173"/>
                </a:lnTo>
                <a:lnTo>
                  <a:pt x="284" y="173"/>
                </a:lnTo>
                <a:lnTo>
                  <a:pt x="284" y="172"/>
                </a:lnTo>
                <a:lnTo>
                  <a:pt x="286" y="172"/>
                </a:lnTo>
                <a:lnTo>
                  <a:pt x="290" y="171"/>
                </a:lnTo>
                <a:lnTo>
                  <a:pt x="292" y="171"/>
                </a:lnTo>
                <a:lnTo>
                  <a:pt x="294" y="170"/>
                </a:lnTo>
                <a:lnTo>
                  <a:pt x="296" y="169"/>
                </a:lnTo>
                <a:lnTo>
                  <a:pt x="298" y="168"/>
                </a:lnTo>
                <a:lnTo>
                  <a:pt x="300" y="166"/>
                </a:lnTo>
                <a:lnTo>
                  <a:pt x="302" y="165"/>
                </a:lnTo>
                <a:lnTo>
                  <a:pt x="304" y="162"/>
                </a:lnTo>
                <a:lnTo>
                  <a:pt x="306" y="161"/>
                </a:lnTo>
                <a:lnTo>
                  <a:pt x="307" y="160"/>
                </a:lnTo>
                <a:lnTo>
                  <a:pt x="309" y="159"/>
                </a:lnTo>
                <a:lnTo>
                  <a:pt x="312" y="158"/>
                </a:lnTo>
                <a:lnTo>
                  <a:pt x="314" y="157"/>
                </a:lnTo>
                <a:lnTo>
                  <a:pt x="316" y="156"/>
                </a:lnTo>
                <a:lnTo>
                  <a:pt x="317" y="156"/>
                </a:lnTo>
                <a:lnTo>
                  <a:pt x="318" y="156"/>
                </a:lnTo>
                <a:lnTo>
                  <a:pt x="319" y="156"/>
                </a:lnTo>
                <a:lnTo>
                  <a:pt x="321" y="157"/>
                </a:lnTo>
                <a:lnTo>
                  <a:pt x="322" y="157"/>
                </a:lnTo>
                <a:lnTo>
                  <a:pt x="326" y="158"/>
                </a:lnTo>
                <a:lnTo>
                  <a:pt x="330" y="159"/>
                </a:lnTo>
                <a:lnTo>
                  <a:pt x="333" y="160"/>
                </a:lnTo>
                <a:lnTo>
                  <a:pt x="335" y="160"/>
                </a:lnTo>
                <a:lnTo>
                  <a:pt x="336" y="160"/>
                </a:lnTo>
                <a:lnTo>
                  <a:pt x="337" y="160"/>
                </a:lnTo>
                <a:lnTo>
                  <a:pt x="342" y="159"/>
                </a:lnTo>
                <a:lnTo>
                  <a:pt x="346" y="159"/>
                </a:lnTo>
                <a:lnTo>
                  <a:pt x="347" y="158"/>
                </a:lnTo>
                <a:lnTo>
                  <a:pt x="349" y="158"/>
                </a:lnTo>
                <a:lnTo>
                  <a:pt x="351" y="157"/>
                </a:lnTo>
                <a:lnTo>
                  <a:pt x="352" y="156"/>
                </a:lnTo>
                <a:lnTo>
                  <a:pt x="354" y="155"/>
                </a:lnTo>
                <a:lnTo>
                  <a:pt x="358" y="152"/>
                </a:lnTo>
                <a:lnTo>
                  <a:pt x="360" y="151"/>
                </a:lnTo>
                <a:lnTo>
                  <a:pt x="362" y="150"/>
                </a:lnTo>
                <a:lnTo>
                  <a:pt x="366" y="148"/>
                </a:lnTo>
                <a:lnTo>
                  <a:pt x="377" y="143"/>
                </a:lnTo>
                <a:lnTo>
                  <a:pt x="384" y="140"/>
                </a:lnTo>
                <a:lnTo>
                  <a:pt x="388" y="138"/>
                </a:lnTo>
                <a:lnTo>
                  <a:pt x="391" y="137"/>
                </a:lnTo>
                <a:lnTo>
                  <a:pt x="398" y="134"/>
                </a:lnTo>
                <a:lnTo>
                  <a:pt x="401" y="133"/>
                </a:lnTo>
                <a:lnTo>
                  <a:pt x="405" y="132"/>
                </a:lnTo>
                <a:lnTo>
                  <a:pt x="406" y="131"/>
                </a:lnTo>
                <a:lnTo>
                  <a:pt x="407" y="130"/>
                </a:lnTo>
                <a:lnTo>
                  <a:pt x="410" y="129"/>
                </a:lnTo>
                <a:lnTo>
                  <a:pt x="412" y="127"/>
                </a:lnTo>
                <a:lnTo>
                  <a:pt x="414" y="126"/>
                </a:lnTo>
                <a:lnTo>
                  <a:pt x="415" y="124"/>
                </a:lnTo>
                <a:lnTo>
                  <a:pt x="416" y="123"/>
                </a:lnTo>
                <a:lnTo>
                  <a:pt x="417" y="121"/>
                </a:lnTo>
                <a:lnTo>
                  <a:pt x="418" y="119"/>
                </a:lnTo>
                <a:lnTo>
                  <a:pt x="421" y="115"/>
                </a:lnTo>
                <a:lnTo>
                  <a:pt x="422" y="114"/>
                </a:lnTo>
                <a:lnTo>
                  <a:pt x="423" y="112"/>
                </a:lnTo>
                <a:lnTo>
                  <a:pt x="423" y="112"/>
                </a:lnTo>
                <a:lnTo>
                  <a:pt x="425" y="111"/>
                </a:lnTo>
                <a:lnTo>
                  <a:pt x="426" y="110"/>
                </a:lnTo>
                <a:lnTo>
                  <a:pt x="427" y="109"/>
                </a:lnTo>
                <a:lnTo>
                  <a:pt x="430" y="109"/>
                </a:lnTo>
                <a:lnTo>
                  <a:pt x="432" y="108"/>
                </a:lnTo>
                <a:lnTo>
                  <a:pt x="433" y="108"/>
                </a:lnTo>
                <a:lnTo>
                  <a:pt x="435" y="108"/>
                </a:lnTo>
                <a:lnTo>
                  <a:pt x="436" y="108"/>
                </a:lnTo>
                <a:lnTo>
                  <a:pt x="438" y="108"/>
                </a:lnTo>
                <a:lnTo>
                  <a:pt x="440" y="108"/>
                </a:lnTo>
                <a:lnTo>
                  <a:pt x="444" y="109"/>
                </a:lnTo>
                <a:lnTo>
                  <a:pt x="445" y="109"/>
                </a:lnTo>
                <a:lnTo>
                  <a:pt x="447" y="109"/>
                </a:lnTo>
                <a:lnTo>
                  <a:pt x="449" y="109"/>
                </a:lnTo>
                <a:lnTo>
                  <a:pt x="450" y="109"/>
                </a:lnTo>
                <a:lnTo>
                  <a:pt x="452" y="109"/>
                </a:lnTo>
                <a:lnTo>
                  <a:pt x="454" y="109"/>
                </a:lnTo>
                <a:lnTo>
                  <a:pt x="458" y="108"/>
                </a:lnTo>
                <a:lnTo>
                  <a:pt x="460" y="108"/>
                </a:lnTo>
                <a:lnTo>
                  <a:pt x="462" y="107"/>
                </a:lnTo>
                <a:lnTo>
                  <a:pt x="465" y="106"/>
                </a:lnTo>
                <a:lnTo>
                  <a:pt x="468" y="105"/>
                </a:lnTo>
                <a:lnTo>
                  <a:pt x="469" y="104"/>
                </a:lnTo>
                <a:lnTo>
                  <a:pt x="471" y="104"/>
                </a:lnTo>
                <a:lnTo>
                  <a:pt x="476" y="103"/>
                </a:lnTo>
                <a:lnTo>
                  <a:pt x="477" y="102"/>
                </a:lnTo>
                <a:lnTo>
                  <a:pt x="479" y="102"/>
                </a:lnTo>
                <a:lnTo>
                  <a:pt x="480" y="101"/>
                </a:lnTo>
                <a:lnTo>
                  <a:pt x="480" y="101"/>
                </a:lnTo>
                <a:lnTo>
                  <a:pt x="481" y="100"/>
                </a:lnTo>
                <a:lnTo>
                  <a:pt x="482" y="100"/>
                </a:lnTo>
                <a:lnTo>
                  <a:pt x="483" y="98"/>
                </a:lnTo>
                <a:lnTo>
                  <a:pt x="483" y="97"/>
                </a:lnTo>
                <a:lnTo>
                  <a:pt x="484" y="96"/>
                </a:lnTo>
                <a:lnTo>
                  <a:pt x="485" y="93"/>
                </a:lnTo>
                <a:lnTo>
                  <a:pt x="486" y="89"/>
                </a:lnTo>
                <a:lnTo>
                  <a:pt x="487" y="87"/>
                </a:lnTo>
                <a:lnTo>
                  <a:pt x="487" y="86"/>
                </a:lnTo>
                <a:lnTo>
                  <a:pt x="487" y="85"/>
                </a:lnTo>
                <a:lnTo>
                  <a:pt x="487" y="84"/>
                </a:lnTo>
                <a:lnTo>
                  <a:pt x="487" y="83"/>
                </a:lnTo>
                <a:lnTo>
                  <a:pt x="487" y="82"/>
                </a:lnTo>
                <a:lnTo>
                  <a:pt x="487" y="81"/>
                </a:lnTo>
                <a:lnTo>
                  <a:pt x="486" y="81"/>
                </a:lnTo>
                <a:lnTo>
                  <a:pt x="486" y="80"/>
                </a:lnTo>
                <a:lnTo>
                  <a:pt x="485" y="79"/>
                </a:lnTo>
                <a:lnTo>
                  <a:pt x="484" y="78"/>
                </a:lnTo>
                <a:lnTo>
                  <a:pt x="483" y="78"/>
                </a:lnTo>
                <a:lnTo>
                  <a:pt x="482" y="77"/>
                </a:lnTo>
                <a:lnTo>
                  <a:pt x="481" y="77"/>
                </a:lnTo>
                <a:lnTo>
                  <a:pt x="478" y="75"/>
                </a:lnTo>
                <a:lnTo>
                  <a:pt x="472" y="73"/>
                </a:lnTo>
                <a:lnTo>
                  <a:pt x="468" y="72"/>
                </a:lnTo>
                <a:lnTo>
                  <a:pt x="462" y="69"/>
                </a:lnTo>
                <a:lnTo>
                  <a:pt x="460" y="69"/>
                </a:lnTo>
                <a:lnTo>
                  <a:pt x="459" y="68"/>
                </a:lnTo>
                <a:lnTo>
                  <a:pt x="458" y="67"/>
                </a:lnTo>
                <a:lnTo>
                  <a:pt x="457" y="67"/>
                </a:lnTo>
                <a:lnTo>
                  <a:pt x="456" y="66"/>
                </a:lnTo>
                <a:lnTo>
                  <a:pt x="456" y="65"/>
                </a:lnTo>
                <a:lnTo>
                  <a:pt x="455" y="65"/>
                </a:lnTo>
                <a:lnTo>
                  <a:pt x="455" y="64"/>
                </a:lnTo>
                <a:lnTo>
                  <a:pt x="454" y="63"/>
                </a:lnTo>
                <a:lnTo>
                  <a:pt x="454" y="61"/>
                </a:lnTo>
                <a:lnTo>
                  <a:pt x="453" y="60"/>
                </a:lnTo>
                <a:lnTo>
                  <a:pt x="453" y="60"/>
                </a:lnTo>
                <a:lnTo>
                  <a:pt x="453" y="59"/>
                </a:lnTo>
                <a:lnTo>
                  <a:pt x="453" y="58"/>
                </a:lnTo>
                <a:lnTo>
                  <a:pt x="453" y="58"/>
                </a:lnTo>
                <a:lnTo>
                  <a:pt x="453" y="57"/>
                </a:lnTo>
                <a:lnTo>
                  <a:pt x="454" y="56"/>
                </a:lnTo>
                <a:lnTo>
                  <a:pt x="455" y="54"/>
                </a:lnTo>
                <a:lnTo>
                  <a:pt x="455" y="53"/>
                </a:lnTo>
                <a:lnTo>
                  <a:pt x="456" y="52"/>
                </a:lnTo>
                <a:lnTo>
                  <a:pt x="456" y="52"/>
                </a:lnTo>
                <a:lnTo>
                  <a:pt x="456" y="51"/>
                </a:lnTo>
                <a:lnTo>
                  <a:pt x="455" y="50"/>
                </a:lnTo>
                <a:lnTo>
                  <a:pt x="455" y="50"/>
                </a:lnTo>
                <a:lnTo>
                  <a:pt x="454" y="49"/>
                </a:lnTo>
                <a:lnTo>
                  <a:pt x="454" y="49"/>
                </a:lnTo>
                <a:lnTo>
                  <a:pt x="453" y="49"/>
                </a:lnTo>
                <a:lnTo>
                  <a:pt x="452" y="49"/>
                </a:lnTo>
                <a:lnTo>
                  <a:pt x="451" y="48"/>
                </a:lnTo>
                <a:lnTo>
                  <a:pt x="447" y="49"/>
                </a:lnTo>
                <a:lnTo>
                  <a:pt x="445" y="48"/>
                </a:lnTo>
                <a:lnTo>
                  <a:pt x="442" y="48"/>
                </a:lnTo>
                <a:lnTo>
                  <a:pt x="441" y="48"/>
                </a:lnTo>
                <a:lnTo>
                  <a:pt x="441" y="48"/>
                </a:lnTo>
                <a:lnTo>
                  <a:pt x="439" y="47"/>
                </a:lnTo>
                <a:lnTo>
                  <a:pt x="438" y="46"/>
                </a:lnTo>
                <a:lnTo>
                  <a:pt x="437" y="46"/>
                </a:lnTo>
                <a:lnTo>
                  <a:pt x="436" y="45"/>
                </a:lnTo>
                <a:lnTo>
                  <a:pt x="435" y="44"/>
                </a:lnTo>
                <a:lnTo>
                  <a:pt x="434" y="43"/>
                </a:lnTo>
                <a:lnTo>
                  <a:pt x="434" y="42"/>
                </a:lnTo>
                <a:lnTo>
                  <a:pt x="433" y="41"/>
                </a:lnTo>
                <a:lnTo>
                  <a:pt x="433" y="41"/>
                </a:lnTo>
                <a:lnTo>
                  <a:pt x="433" y="40"/>
                </a:lnTo>
                <a:lnTo>
                  <a:pt x="433" y="38"/>
                </a:lnTo>
                <a:lnTo>
                  <a:pt x="433" y="35"/>
                </a:lnTo>
                <a:lnTo>
                  <a:pt x="433" y="34"/>
                </a:lnTo>
                <a:lnTo>
                  <a:pt x="434" y="33"/>
                </a:lnTo>
                <a:lnTo>
                  <a:pt x="434" y="32"/>
                </a:lnTo>
                <a:lnTo>
                  <a:pt x="434" y="31"/>
                </a:lnTo>
                <a:lnTo>
                  <a:pt x="436" y="27"/>
                </a:lnTo>
                <a:lnTo>
                  <a:pt x="437" y="26"/>
                </a:lnTo>
                <a:lnTo>
                  <a:pt x="438" y="24"/>
                </a:lnTo>
                <a:lnTo>
                  <a:pt x="438" y="22"/>
                </a:lnTo>
                <a:lnTo>
                  <a:pt x="439" y="21"/>
                </a:lnTo>
                <a:lnTo>
                  <a:pt x="439" y="19"/>
                </a:lnTo>
                <a:lnTo>
                  <a:pt x="440" y="18"/>
                </a:lnTo>
                <a:lnTo>
                  <a:pt x="441" y="13"/>
                </a:lnTo>
                <a:lnTo>
                  <a:pt x="441" y="12"/>
                </a:lnTo>
                <a:lnTo>
                  <a:pt x="441" y="11"/>
                </a:lnTo>
                <a:lnTo>
                  <a:pt x="442" y="10"/>
                </a:lnTo>
                <a:lnTo>
                  <a:pt x="442" y="10"/>
                </a:lnTo>
                <a:lnTo>
                  <a:pt x="443" y="8"/>
                </a:lnTo>
                <a:lnTo>
                  <a:pt x="448" y="2"/>
                </a:lnTo>
                <a:lnTo>
                  <a:pt x="449" y="1"/>
                </a:lnTo>
                <a:lnTo>
                  <a:pt x="450" y="0"/>
                </a:lnTo>
                <a:lnTo>
                  <a:pt x="450" y="0"/>
                </a:lnTo>
                <a:lnTo>
                  <a:pt x="450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reeform 239">
            <a:extLst>
              <a:ext uri="{FF2B5EF4-FFF2-40B4-BE49-F238E27FC236}">
                <a16:creationId xmlns:a16="http://schemas.microsoft.com/office/drawing/2014/main" id="{1B980D75-CC5E-C836-D45A-4B993638149F}"/>
              </a:ext>
            </a:extLst>
          </p:cNvPr>
          <p:cNvSpPr>
            <a:spLocks/>
          </p:cNvSpPr>
          <p:nvPr/>
        </p:nvSpPr>
        <p:spPr bwMode="auto">
          <a:xfrm>
            <a:off x="8477410" y="2921531"/>
            <a:ext cx="637945" cy="471112"/>
          </a:xfrm>
          <a:custGeom>
            <a:avLst/>
            <a:gdLst>
              <a:gd name="T0" fmla="*/ 298 w 532"/>
              <a:gd name="T1" fmla="*/ 4 h 358"/>
              <a:gd name="T2" fmla="*/ 315 w 532"/>
              <a:gd name="T3" fmla="*/ 17 h 358"/>
              <a:gd name="T4" fmla="*/ 328 w 532"/>
              <a:gd name="T5" fmla="*/ 17 h 358"/>
              <a:gd name="T6" fmla="*/ 340 w 532"/>
              <a:gd name="T7" fmla="*/ 8 h 358"/>
              <a:gd name="T8" fmla="*/ 350 w 532"/>
              <a:gd name="T9" fmla="*/ 24 h 358"/>
              <a:gd name="T10" fmla="*/ 369 w 532"/>
              <a:gd name="T11" fmla="*/ 20 h 358"/>
              <a:gd name="T12" fmla="*/ 388 w 532"/>
              <a:gd name="T13" fmla="*/ 46 h 358"/>
              <a:gd name="T14" fmla="*/ 385 w 532"/>
              <a:gd name="T15" fmla="*/ 79 h 358"/>
              <a:gd name="T16" fmla="*/ 403 w 532"/>
              <a:gd name="T17" fmla="*/ 106 h 358"/>
              <a:gd name="T18" fmla="*/ 425 w 532"/>
              <a:gd name="T19" fmla="*/ 134 h 358"/>
              <a:gd name="T20" fmla="*/ 432 w 532"/>
              <a:gd name="T21" fmla="*/ 158 h 358"/>
              <a:gd name="T22" fmla="*/ 451 w 532"/>
              <a:gd name="T23" fmla="*/ 144 h 358"/>
              <a:gd name="T24" fmla="*/ 485 w 532"/>
              <a:gd name="T25" fmla="*/ 155 h 358"/>
              <a:gd name="T26" fmla="*/ 497 w 532"/>
              <a:gd name="T27" fmla="*/ 169 h 358"/>
              <a:gd name="T28" fmla="*/ 506 w 532"/>
              <a:gd name="T29" fmla="*/ 210 h 358"/>
              <a:gd name="T30" fmla="*/ 511 w 532"/>
              <a:gd name="T31" fmla="*/ 252 h 358"/>
              <a:gd name="T32" fmla="*/ 514 w 532"/>
              <a:gd name="T33" fmla="*/ 284 h 358"/>
              <a:gd name="T34" fmla="*/ 531 w 532"/>
              <a:gd name="T35" fmla="*/ 319 h 358"/>
              <a:gd name="T36" fmla="*/ 520 w 532"/>
              <a:gd name="T37" fmla="*/ 330 h 358"/>
              <a:gd name="T38" fmla="*/ 495 w 532"/>
              <a:gd name="T39" fmla="*/ 331 h 358"/>
              <a:gd name="T40" fmla="*/ 476 w 532"/>
              <a:gd name="T41" fmla="*/ 316 h 358"/>
              <a:gd name="T42" fmla="*/ 457 w 532"/>
              <a:gd name="T43" fmla="*/ 330 h 358"/>
              <a:gd name="T44" fmla="*/ 454 w 532"/>
              <a:gd name="T45" fmla="*/ 349 h 358"/>
              <a:gd name="T46" fmla="*/ 436 w 532"/>
              <a:gd name="T47" fmla="*/ 352 h 358"/>
              <a:gd name="T48" fmla="*/ 425 w 532"/>
              <a:gd name="T49" fmla="*/ 342 h 358"/>
              <a:gd name="T50" fmla="*/ 399 w 532"/>
              <a:gd name="T51" fmla="*/ 332 h 358"/>
              <a:gd name="T52" fmla="*/ 379 w 532"/>
              <a:gd name="T53" fmla="*/ 332 h 358"/>
              <a:gd name="T54" fmla="*/ 359 w 532"/>
              <a:gd name="T55" fmla="*/ 343 h 358"/>
              <a:gd name="T56" fmla="*/ 324 w 532"/>
              <a:gd name="T57" fmla="*/ 324 h 358"/>
              <a:gd name="T58" fmla="*/ 305 w 532"/>
              <a:gd name="T59" fmla="*/ 305 h 358"/>
              <a:gd name="T60" fmla="*/ 274 w 532"/>
              <a:gd name="T61" fmla="*/ 279 h 358"/>
              <a:gd name="T62" fmla="*/ 256 w 532"/>
              <a:gd name="T63" fmla="*/ 279 h 358"/>
              <a:gd name="T64" fmla="*/ 239 w 532"/>
              <a:gd name="T65" fmla="*/ 267 h 358"/>
              <a:gd name="T66" fmla="*/ 230 w 532"/>
              <a:gd name="T67" fmla="*/ 284 h 358"/>
              <a:gd name="T68" fmla="*/ 211 w 532"/>
              <a:gd name="T69" fmla="*/ 299 h 358"/>
              <a:gd name="T70" fmla="*/ 200 w 532"/>
              <a:gd name="T71" fmla="*/ 313 h 358"/>
              <a:gd name="T72" fmla="*/ 172 w 532"/>
              <a:gd name="T73" fmla="*/ 309 h 358"/>
              <a:gd name="T74" fmla="*/ 163 w 532"/>
              <a:gd name="T75" fmla="*/ 330 h 358"/>
              <a:gd name="T76" fmla="*/ 139 w 532"/>
              <a:gd name="T77" fmla="*/ 353 h 358"/>
              <a:gd name="T78" fmla="*/ 106 w 532"/>
              <a:gd name="T79" fmla="*/ 358 h 358"/>
              <a:gd name="T80" fmla="*/ 95 w 532"/>
              <a:gd name="T81" fmla="*/ 343 h 358"/>
              <a:gd name="T82" fmla="*/ 82 w 532"/>
              <a:gd name="T83" fmla="*/ 341 h 358"/>
              <a:gd name="T84" fmla="*/ 62 w 532"/>
              <a:gd name="T85" fmla="*/ 341 h 358"/>
              <a:gd name="T86" fmla="*/ 54 w 532"/>
              <a:gd name="T87" fmla="*/ 334 h 358"/>
              <a:gd name="T88" fmla="*/ 30 w 532"/>
              <a:gd name="T89" fmla="*/ 306 h 358"/>
              <a:gd name="T90" fmla="*/ 9 w 532"/>
              <a:gd name="T91" fmla="*/ 263 h 358"/>
              <a:gd name="T92" fmla="*/ 0 w 532"/>
              <a:gd name="T93" fmla="*/ 234 h 358"/>
              <a:gd name="T94" fmla="*/ 10 w 532"/>
              <a:gd name="T95" fmla="*/ 207 h 358"/>
              <a:gd name="T96" fmla="*/ 29 w 532"/>
              <a:gd name="T97" fmla="*/ 187 h 358"/>
              <a:gd name="T98" fmla="*/ 36 w 532"/>
              <a:gd name="T99" fmla="*/ 167 h 358"/>
              <a:gd name="T100" fmla="*/ 43 w 532"/>
              <a:gd name="T101" fmla="*/ 141 h 358"/>
              <a:gd name="T102" fmla="*/ 61 w 532"/>
              <a:gd name="T103" fmla="*/ 140 h 358"/>
              <a:gd name="T104" fmla="*/ 84 w 532"/>
              <a:gd name="T105" fmla="*/ 146 h 358"/>
              <a:gd name="T106" fmla="*/ 96 w 532"/>
              <a:gd name="T107" fmla="*/ 123 h 358"/>
              <a:gd name="T108" fmla="*/ 128 w 532"/>
              <a:gd name="T109" fmla="*/ 114 h 358"/>
              <a:gd name="T110" fmla="*/ 164 w 532"/>
              <a:gd name="T111" fmla="*/ 130 h 358"/>
              <a:gd name="T112" fmla="*/ 189 w 532"/>
              <a:gd name="T113" fmla="*/ 125 h 358"/>
              <a:gd name="T114" fmla="*/ 211 w 532"/>
              <a:gd name="T115" fmla="*/ 100 h 358"/>
              <a:gd name="T116" fmla="*/ 252 w 532"/>
              <a:gd name="T117" fmla="*/ 103 h 358"/>
              <a:gd name="T118" fmla="*/ 269 w 532"/>
              <a:gd name="T119" fmla="*/ 97 h 358"/>
              <a:gd name="T120" fmla="*/ 275 w 532"/>
              <a:gd name="T121" fmla="*/ 56 h 358"/>
              <a:gd name="T122" fmla="*/ 274 w 532"/>
              <a:gd name="T123" fmla="*/ 29 h 358"/>
              <a:gd name="T124" fmla="*/ 262 w 532"/>
              <a:gd name="T125" fmla="*/ 1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2" h="358">
                <a:moveTo>
                  <a:pt x="280" y="0"/>
                </a:moveTo>
                <a:lnTo>
                  <a:pt x="281" y="1"/>
                </a:lnTo>
                <a:lnTo>
                  <a:pt x="284" y="3"/>
                </a:lnTo>
                <a:lnTo>
                  <a:pt x="285" y="3"/>
                </a:lnTo>
                <a:lnTo>
                  <a:pt x="287" y="4"/>
                </a:lnTo>
                <a:lnTo>
                  <a:pt x="288" y="5"/>
                </a:lnTo>
                <a:lnTo>
                  <a:pt x="289" y="5"/>
                </a:lnTo>
                <a:lnTo>
                  <a:pt x="290" y="5"/>
                </a:lnTo>
                <a:lnTo>
                  <a:pt x="291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6" y="4"/>
                </a:lnTo>
                <a:lnTo>
                  <a:pt x="297" y="4"/>
                </a:lnTo>
                <a:lnTo>
                  <a:pt x="298" y="4"/>
                </a:lnTo>
                <a:lnTo>
                  <a:pt x="299" y="4"/>
                </a:lnTo>
                <a:lnTo>
                  <a:pt x="300" y="4"/>
                </a:lnTo>
                <a:lnTo>
                  <a:pt x="302" y="5"/>
                </a:lnTo>
                <a:lnTo>
                  <a:pt x="308" y="6"/>
                </a:lnTo>
                <a:lnTo>
                  <a:pt x="310" y="7"/>
                </a:lnTo>
                <a:lnTo>
                  <a:pt x="311" y="8"/>
                </a:lnTo>
                <a:lnTo>
                  <a:pt x="312" y="9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3" y="11"/>
                </a:lnTo>
                <a:lnTo>
                  <a:pt x="313" y="14"/>
                </a:lnTo>
                <a:lnTo>
                  <a:pt x="314" y="15"/>
                </a:lnTo>
                <a:lnTo>
                  <a:pt x="314" y="16"/>
                </a:lnTo>
                <a:lnTo>
                  <a:pt x="315" y="17"/>
                </a:lnTo>
                <a:lnTo>
                  <a:pt x="315" y="18"/>
                </a:lnTo>
                <a:lnTo>
                  <a:pt x="316" y="19"/>
                </a:lnTo>
                <a:lnTo>
                  <a:pt x="317" y="19"/>
                </a:lnTo>
                <a:lnTo>
                  <a:pt x="319" y="20"/>
                </a:lnTo>
                <a:lnTo>
                  <a:pt x="320" y="20"/>
                </a:lnTo>
                <a:lnTo>
                  <a:pt x="321" y="20"/>
                </a:lnTo>
                <a:lnTo>
                  <a:pt x="322" y="20"/>
                </a:lnTo>
                <a:lnTo>
                  <a:pt x="323" y="20"/>
                </a:lnTo>
                <a:lnTo>
                  <a:pt x="324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19"/>
                </a:lnTo>
                <a:lnTo>
                  <a:pt x="327" y="19"/>
                </a:lnTo>
                <a:lnTo>
                  <a:pt x="327" y="18"/>
                </a:lnTo>
                <a:lnTo>
                  <a:pt x="328" y="17"/>
                </a:lnTo>
                <a:lnTo>
                  <a:pt x="329" y="15"/>
                </a:lnTo>
                <a:lnTo>
                  <a:pt x="330" y="13"/>
                </a:lnTo>
                <a:lnTo>
                  <a:pt x="331" y="11"/>
                </a:lnTo>
                <a:lnTo>
                  <a:pt x="332" y="10"/>
                </a:lnTo>
                <a:lnTo>
                  <a:pt x="333" y="9"/>
                </a:lnTo>
                <a:lnTo>
                  <a:pt x="334" y="9"/>
                </a:lnTo>
                <a:lnTo>
                  <a:pt x="335" y="8"/>
                </a:lnTo>
                <a:lnTo>
                  <a:pt x="335" y="8"/>
                </a:lnTo>
                <a:lnTo>
                  <a:pt x="336" y="8"/>
                </a:lnTo>
                <a:lnTo>
                  <a:pt x="336" y="7"/>
                </a:lnTo>
                <a:lnTo>
                  <a:pt x="337" y="7"/>
                </a:lnTo>
                <a:lnTo>
                  <a:pt x="338" y="7"/>
                </a:lnTo>
                <a:lnTo>
                  <a:pt x="339" y="7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0" y="8"/>
                </a:lnTo>
                <a:lnTo>
                  <a:pt x="341" y="9"/>
                </a:lnTo>
                <a:lnTo>
                  <a:pt x="342" y="10"/>
                </a:lnTo>
                <a:lnTo>
                  <a:pt x="342" y="12"/>
                </a:lnTo>
                <a:lnTo>
                  <a:pt x="343" y="13"/>
                </a:lnTo>
                <a:lnTo>
                  <a:pt x="344" y="18"/>
                </a:lnTo>
                <a:lnTo>
                  <a:pt x="345" y="20"/>
                </a:lnTo>
                <a:lnTo>
                  <a:pt x="345" y="21"/>
                </a:lnTo>
                <a:lnTo>
                  <a:pt x="346" y="22"/>
                </a:lnTo>
                <a:lnTo>
                  <a:pt x="346" y="23"/>
                </a:lnTo>
                <a:lnTo>
                  <a:pt x="347" y="23"/>
                </a:lnTo>
                <a:lnTo>
                  <a:pt x="348" y="24"/>
                </a:lnTo>
                <a:lnTo>
                  <a:pt x="349" y="24"/>
                </a:lnTo>
                <a:lnTo>
                  <a:pt x="350" y="24"/>
                </a:lnTo>
                <a:lnTo>
                  <a:pt x="351" y="24"/>
                </a:lnTo>
                <a:lnTo>
                  <a:pt x="352" y="24"/>
                </a:lnTo>
                <a:lnTo>
                  <a:pt x="353" y="23"/>
                </a:lnTo>
                <a:lnTo>
                  <a:pt x="356" y="22"/>
                </a:lnTo>
                <a:lnTo>
                  <a:pt x="358" y="21"/>
                </a:lnTo>
                <a:lnTo>
                  <a:pt x="361" y="20"/>
                </a:lnTo>
                <a:lnTo>
                  <a:pt x="362" y="20"/>
                </a:lnTo>
                <a:lnTo>
                  <a:pt x="363" y="19"/>
                </a:lnTo>
                <a:lnTo>
                  <a:pt x="365" y="19"/>
                </a:lnTo>
                <a:lnTo>
                  <a:pt x="366" y="19"/>
                </a:lnTo>
                <a:lnTo>
                  <a:pt x="367" y="19"/>
                </a:lnTo>
                <a:lnTo>
                  <a:pt x="367" y="19"/>
                </a:lnTo>
                <a:lnTo>
                  <a:pt x="368" y="20"/>
                </a:lnTo>
                <a:lnTo>
                  <a:pt x="369" y="20"/>
                </a:lnTo>
                <a:lnTo>
                  <a:pt x="369" y="20"/>
                </a:lnTo>
                <a:lnTo>
                  <a:pt x="370" y="21"/>
                </a:lnTo>
                <a:lnTo>
                  <a:pt x="373" y="24"/>
                </a:lnTo>
                <a:lnTo>
                  <a:pt x="374" y="25"/>
                </a:lnTo>
                <a:lnTo>
                  <a:pt x="376" y="26"/>
                </a:lnTo>
                <a:lnTo>
                  <a:pt x="379" y="28"/>
                </a:lnTo>
                <a:lnTo>
                  <a:pt x="380" y="29"/>
                </a:lnTo>
                <a:lnTo>
                  <a:pt x="382" y="30"/>
                </a:lnTo>
                <a:lnTo>
                  <a:pt x="383" y="31"/>
                </a:lnTo>
                <a:lnTo>
                  <a:pt x="383" y="33"/>
                </a:lnTo>
                <a:lnTo>
                  <a:pt x="384" y="33"/>
                </a:lnTo>
                <a:lnTo>
                  <a:pt x="385" y="35"/>
                </a:lnTo>
                <a:lnTo>
                  <a:pt x="387" y="41"/>
                </a:lnTo>
                <a:lnTo>
                  <a:pt x="388" y="43"/>
                </a:lnTo>
                <a:lnTo>
                  <a:pt x="388" y="45"/>
                </a:lnTo>
                <a:lnTo>
                  <a:pt x="388" y="46"/>
                </a:lnTo>
                <a:lnTo>
                  <a:pt x="388" y="47"/>
                </a:lnTo>
                <a:lnTo>
                  <a:pt x="388" y="49"/>
                </a:lnTo>
                <a:lnTo>
                  <a:pt x="388" y="50"/>
                </a:lnTo>
                <a:lnTo>
                  <a:pt x="388" y="51"/>
                </a:lnTo>
                <a:lnTo>
                  <a:pt x="385" y="58"/>
                </a:lnTo>
                <a:lnTo>
                  <a:pt x="384" y="60"/>
                </a:lnTo>
                <a:lnTo>
                  <a:pt x="384" y="61"/>
                </a:lnTo>
                <a:lnTo>
                  <a:pt x="384" y="63"/>
                </a:lnTo>
                <a:lnTo>
                  <a:pt x="384" y="65"/>
                </a:lnTo>
                <a:lnTo>
                  <a:pt x="383" y="67"/>
                </a:lnTo>
                <a:lnTo>
                  <a:pt x="384" y="69"/>
                </a:lnTo>
                <a:lnTo>
                  <a:pt x="384" y="72"/>
                </a:lnTo>
                <a:lnTo>
                  <a:pt x="384" y="74"/>
                </a:lnTo>
                <a:lnTo>
                  <a:pt x="385" y="76"/>
                </a:lnTo>
                <a:lnTo>
                  <a:pt x="385" y="79"/>
                </a:lnTo>
                <a:lnTo>
                  <a:pt x="386" y="82"/>
                </a:lnTo>
                <a:lnTo>
                  <a:pt x="387" y="85"/>
                </a:lnTo>
                <a:lnTo>
                  <a:pt x="388" y="87"/>
                </a:lnTo>
                <a:lnTo>
                  <a:pt x="389" y="89"/>
                </a:lnTo>
                <a:lnTo>
                  <a:pt x="390" y="91"/>
                </a:lnTo>
                <a:lnTo>
                  <a:pt x="392" y="94"/>
                </a:lnTo>
                <a:lnTo>
                  <a:pt x="393" y="96"/>
                </a:lnTo>
                <a:lnTo>
                  <a:pt x="395" y="98"/>
                </a:lnTo>
                <a:lnTo>
                  <a:pt x="396" y="100"/>
                </a:lnTo>
                <a:lnTo>
                  <a:pt x="398" y="102"/>
                </a:lnTo>
                <a:lnTo>
                  <a:pt x="399" y="103"/>
                </a:lnTo>
                <a:lnTo>
                  <a:pt x="400" y="104"/>
                </a:lnTo>
                <a:lnTo>
                  <a:pt x="401" y="105"/>
                </a:lnTo>
                <a:lnTo>
                  <a:pt x="402" y="106"/>
                </a:lnTo>
                <a:lnTo>
                  <a:pt x="403" y="106"/>
                </a:lnTo>
                <a:lnTo>
                  <a:pt x="405" y="107"/>
                </a:lnTo>
                <a:lnTo>
                  <a:pt x="407" y="108"/>
                </a:lnTo>
                <a:lnTo>
                  <a:pt x="412" y="110"/>
                </a:lnTo>
                <a:lnTo>
                  <a:pt x="413" y="111"/>
                </a:lnTo>
                <a:lnTo>
                  <a:pt x="415" y="112"/>
                </a:lnTo>
                <a:lnTo>
                  <a:pt x="417" y="113"/>
                </a:lnTo>
                <a:lnTo>
                  <a:pt x="418" y="115"/>
                </a:lnTo>
                <a:lnTo>
                  <a:pt x="419" y="116"/>
                </a:lnTo>
                <a:lnTo>
                  <a:pt x="421" y="118"/>
                </a:lnTo>
                <a:lnTo>
                  <a:pt x="422" y="121"/>
                </a:lnTo>
                <a:lnTo>
                  <a:pt x="423" y="124"/>
                </a:lnTo>
                <a:lnTo>
                  <a:pt x="424" y="126"/>
                </a:lnTo>
                <a:lnTo>
                  <a:pt x="425" y="129"/>
                </a:lnTo>
                <a:lnTo>
                  <a:pt x="425" y="131"/>
                </a:lnTo>
                <a:lnTo>
                  <a:pt x="425" y="134"/>
                </a:lnTo>
                <a:lnTo>
                  <a:pt x="425" y="139"/>
                </a:lnTo>
                <a:lnTo>
                  <a:pt x="425" y="145"/>
                </a:lnTo>
                <a:lnTo>
                  <a:pt x="425" y="146"/>
                </a:lnTo>
                <a:lnTo>
                  <a:pt x="426" y="148"/>
                </a:lnTo>
                <a:lnTo>
                  <a:pt x="426" y="151"/>
                </a:lnTo>
                <a:lnTo>
                  <a:pt x="426" y="153"/>
                </a:lnTo>
                <a:lnTo>
                  <a:pt x="427" y="154"/>
                </a:lnTo>
                <a:lnTo>
                  <a:pt x="427" y="155"/>
                </a:lnTo>
                <a:lnTo>
                  <a:pt x="428" y="156"/>
                </a:lnTo>
                <a:lnTo>
                  <a:pt x="428" y="156"/>
                </a:lnTo>
                <a:lnTo>
                  <a:pt x="428" y="157"/>
                </a:lnTo>
                <a:lnTo>
                  <a:pt x="429" y="157"/>
                </a:lnTo>
                <a:lnTo>
                  <a:pt x="430" y="158"/>
                </a:lnTo>
                <a:lnTo>
                  <a:pt x="431" y="158"/>
                </a:lnTo>
                <a:lnTo>
                  <a:pt x="432" y="158"/>
                </a:lnTo>
                <a:lnTo>
                  <a:pt x="432" y="158"/>
                </a:lnTo>
                <a:lnTo>
                  <a:pt x="433" y="158"/>
                </a:lnTo>
                <a:lnTo>
                  <a:pt x="434" y="158"/>
                </a:lnTo>
                <a:lnTo>
                  <a:pt x="435" y="158"/>
                </a:lnTo>
                <a:lnTo>
                  <a:pt x="436" y="157"/>
                </a:lnTo>
                <a:lnTo>
                  <a:pt x="437" y="156"/>
                </a:lnTo>
                <a:lnTo>
                  <a:pt x="438" y="156"/>
                </a:lnTo>
                <a:lnTo>
                  <a:pt x="439" y="155"/>
                </a:lnTo>
                <a:lnTo>
                  <a:pt x="441" y="153"/>
                </a:lnTo>
                <a:lnTo>
                  <a:pt x="445" y="148"/>
                </a:lnTo>
                <a:lnTo>
                  <a:pt x="447" y="147"/>
                </a:lnTo>
                <a:lnTo>
                  <a:pt x="448" y="146"/>
                </a:lnTo>
                <a:lnTo>
                  <a:pt x="449" y="145"/>
                </a:lnTo>
                <a:lnTo>
                  <a:pt x="450" y="145"/>
                </a:lnTo>
                <a:lnTo>
                  <a:pt x="451" y="144"/>
                </a:lnTo>
                <a:lnTo>
                  <a:pt x="452" y="144"/>
                </a:lnTo>
                <a:lnTo>
                  <a:pt x="453" y="144"/>
                </a:lnTo>
                <a:lnTo>
                  <a:pt x="453" y="144"/>
                </a:lnTo>
                <a:lnTo>
                  <a:pt x="454" y="144"/>
                </a:lnTo>
                <a:lnTo>
                  <a:pt x="455" y="144"/>
                </a:lnTo>
                <a:lnTo>
                  <a:pt x="457" y="144"/>
                </a:lnTo>
                <a:lnTo>
                  <a:pt x="459" y="144"/>
                </a:lnTo>
                <a:lnTo>
                  <a:pt x="461" y="145"/>
                </a:lnTo>
                <a:lnTo>
                  <a:pt x="463" y="146"/>
                </a:lnTo>
                <a:lnTo>
                  <a:pt x="466" y="147"/>
                </a:lnTo>
                <a:lnTo>
                  <a:pt x="471" y="149"/>
                </a:lnTo>
                <a:lnTo>
                  <a:pt x="473" y="151"/>
                </a:lnTo>
                <a:lnTo>
                  <a:pt x="477" y="152"/>
                </a:lnTo>
                <a:lnTo>
                  <a:pt x="482" y="154"/>
                </a:lnTo>
                <a:lnTo>
                  <a:pt x="485" y="155"/>
                </a:lnTo>
                <a:lnTo>
                  <a:pt x="487" y="156"/>
                </a:lnTo>
                <a:lnTo>
                  <a:pt x="491" y="158"/>
                </a:lnTo>
                <a:lnTo>
                  <a:pt x="492" y="159"/>
                </a:lnTo>
                <a:lnTo>
                  <a:pt x="493" y="159"/>
                </a:lnTo>
                <a:lnTo>
                  <a:pt x="493" y="159"/>
                </a:lnTo>
                <a:lnTo>
                  <a:pt x="493" y="159"/>
                </a:lnTo>
                <a:lnTo>
                  <a:pt x="494" y="159"/>
                </a:lnTo>
                <a:lnTo>
                  <a:pt x="493" y="159"/>
                </a:lnTo>
                <a:lnTo>
                  <a:pt x="493" y="160"/>
                </a:lnTo>
                <a:lnTo>
                  <a:pt x="494" y="161"/>
                </a:lnTo>
                <a:lnTo>
                  <a:pt x="494" y="162"/>
                </a:lnTo>
                <a:lnTo>
                  <a:pt x="494" y="163"/>
                </a:lnTo>
                <a:lnTo>
                  <a:pt x="495" y="165"/>
                </a:lnTo>
                <a:lnTo>
                  <a:pt x="496" y="167"/>
                </a:lnTo>
                <a:lnTo>
                  <a:pt x="497" y="169"/>
                </a:lnTo>
                <a:lnTo>
                  <a:pt x="498" y="172"/>
                </a:lnTo>
                <a:lnTo>
                  <a:pt x="500" y="174"/>
                </a:lnTo>
                <a:lnTo>
                  <a:pt x="503" y="179"/>
                </a:lnTo>
                <a:lnTo>
                  <a:pt x="505" y="182"/>
                </a:lnTo>
                <a:lnTo>
                  <a:pt x="505" y="183"/>
                </a:lnTo>
                <a:lnTo>
                  <a:pt x="506" y="185"/>
                </a:lnTo>
                <a:lnTo>
                  <a:pt x="506" y="186"/>
                </a:lnTo>
                <a:lnTo>
                  <a:pt x="507" y="187"/>
                </a:lnTo>
                <a:lnTo>
                  <a:pt x="507" y="189"/>
                </a:lnTo>
                <a:lnTo>
                  <a:pt x="507" y="191"/>
                </a:lnTo>
                <a:lnTo>
                  <a:pt x="507" y="193"/>
                </a:lnTo>
                <a:lnTo>
                  <a:pt x="506" y="199"/>
                </a:lnTo>
                <a:lnTo>
                  <a:pt x="506" y="201"/>
                </a:lnTo>
                <a:lnTo>
                  <a:pt x="506" y="203"/>
                </a:lnTo>
                <a:lnTo>
                  <a:pt x="506" y="210"/>
                </a:lnTo>
                <a:lnTo>
                  <a:pt x="506" y="220"/>
                </a:lnTo>
                <a:lnTo>
                  <a:pt x="507" y="222"/>
                </a:lnTo>
                <a:lnTo>
                  <a:pt x="507" y="224"/>
                </a:lnTo>
                <a:lnTo>
                  <a:pt x="507" y="227"/>
                </a:lnTo>
                <a:lnTo>
                  <a:pt x="508" y="231"/>
                </a:lnTo>
                <a:lnTo>
                  <a:pt x="509" y="234"/>
                </a:lnTo>
                <a:lnTo>
                  <a:pt x="510" y="239"/>
                </a:lnTo>
                <a:lnTo>
                  <a:pt x="511" y="241"/>
                </a:lnTo>
                <a:lnTo>
                  <a:pt x="511" y="242"/>
                </a:lnTo>
                <a:lnTo>
                  <a:pt x="511" y="244"/>
                </a:lnTo>
                <a:lnTo>
                  <a:pt x="511" y="247"/>
                </a:lnTo>
                <a:lnTo>
                  <a:pt x="511" y="249"/>
                </a:lnTo>
                <a:lnTo>
                  <a:pt x="511" y="250"/>
                </a:lnTo>
                <a:lnTo>
                  <a:pt x="511" y="251"/>
                </a:lnTo>
                <a:lnTo>
                  <a:pt x="511" y="252"/>
                </a:lnTo>
                <a:lnTo>
                  <a:pt x="512" y="254"/>
                </a:lnTo>
                <a:lnTo>
                  <a:pt x="515" y="259"/>
                </a:lnTo>
                <a:lnTo>
                  <a:pt x="516" y="263"/>
                </a:lnTo>
                <a:lnTo>
                  <a:pt x="517" y="264"/>
                </a:lnTo>
                <a:lnTo>
                  <a:pt x="517" y="265"/>
                </a:lnTo>
                <a:lnTo>
                  <a:pt x="518" y="266"/>
                </a:lnTo>
                <a:lnTo>
                  <a:pt x="518" y="267"/>
                </a:lnTo>
                <a:lnTo>
                  <a:pt x="518" y="268"/>
                </a:lnTo>
                <a:lnTo>
                  <a:pt x="518" y="269"/>
                </a:lnTo>
                <a:lnTo>
                  <a:pt x="517" y="270"/>
                </a:lnTo>
                <a:lnTo>
                  <a:pt x="517" y="272"/>
                </a:lnTo>
                <a:lnTo>
                  <a:pt x="515" y="277"/>
                </a:lnTo>
                <a:lnTo>
                  <a:pt x="514" y="280"/>
                </a:lnTo>
                <a:lnTo>
                  <a:pt x="514" y="283"/>
                </a:lnTo>
                <a:lnTo>
                  <a:pt x="514" y="284"/>
                </a:lnTo>
                <a:lnTo>
                  <a:pt x="514" y="286"/>
                </a:lnTo>
                <a:lnTo>
                  <a:pt x="514" y="287"/>
                </a:lnTo>
                <a:lnTo>
                  <a:pt x="514" y="288"/>
                </a:lnTo>
                <a:lnTo>
                  <a:pt x="514" y="290"/>
                </a:lnTo>
                <a:lnTo>
                  <a:pt x="515" y="291"/>
                </a:lnTo>
                <a:lnTo>
                  <a:pt x="517" y="295"/>
                </a:lnTo>
                <a:lnTo>
                  <a:pt x="518" y="298"/>
                </a:lnTo>
                <a:lnTo>
                  <a:pt x="521" y="304"/>
                </a:lnTo>
                <a:lnTo>
                  <a:pt x="522" y="305"/>
                </a:lnTo>
                <a:lnTo>
                  <a:pt x="524" y="308"/>
                </a:lnTo>
                <a:lnTo>
                  <a:pt x="528" y="312"/>
                </a:lnTo>
                <a:lnTo>
                  <a:pt x="530" y="316"/>
                </a:lnTo>
                <a:lnTo>
                  <a:pt x="531" y="317"/>
                </a:lnTo>
                <a:lnTo>
                  <a:pt x="531" y="318"/>
                </a:lnTo>
                <a:lnTo>
                  <a:pt x="531" y="319"/>
                </a:lnTo>
                <a:lnTo>
                  <a:pt x="532" y="320"/>
                </a:lnTo>
                <a:lnTo>
                  <a:pt x="532" y="321"/>
                </a:lnTo>
                <a:lnTo>
                  <a:pt x="532" y="322"/>
                </a:lnTo>
                <a:lnTo>
                  <a:pt x="532" y="323"/>
                </a:lnTo>
                <a:lnTo>
                  <a:pt x="532" y="324"/>
                </a:lnTo>
                <a:lnTo>
                  <a:pt x="531" y="325"/>
                </a:lnTo>
                <a:lnTo>
                  <a:pt x="531" y="326"/>
                </a:lnTo>
                <a:lnTo>
                  <a:pt x="530" y="326"/>
                </a:lnTo>
                <a:lnTo>
                  <a:pt x="529" y="327"/>
                </a:lnTo>
                <a:lnTo>
                  <a:pt x="528" y="327"/>
                </a:lnTo>
                <a:lnTo>
                  <a:pt x="527" y="328"/>
                </a:lnTo>
                <a:lnTo>
                  <a:pt x="525" y="329"/>
                </a:lnTo>
                <a:lnTo>
                  <a:pt x="523" y="330"/>
                </a:lnTo>
                <a:lnTo>
                  <a:pt x="521" y="330"/>
                </a:lnTo>
                <a:lnTo>
                  <a:pt x="520" y="330"/>
                </a:lnTo>
                <a:lnTo>
                  <a:pt x="518" y="330"/>
                </a:lnTo>
                <a:lnTo>
                  <a:pt x="517" y="330"/>
                </a:lnTo>
                <a:lnTo>
                  <a:pt x="516" y="330"/>
                </a:lnTo>
                <a:lnTo>
                  <a:pt x="515" y="330"/>
                </a:lnTo>
                <a:lnTo>
                  <a:pt x="513" y="329"/>
                </a:lnTo>
                <a:lnTo>
                  <a:pt x="511" y="328"/>
                </a:lnTo>
                <a:lnTo>
                  <a:pt x="509" y="328"/>
                </a:lnTo>
                <a:lnTo>
                  <a:pt x="507" y="328"/>
                </a:lnTo>
                <a:lnTo>
                  <a:pt x="506" y="328"/>
                </a:lnTo>
                <a:lnTo>
                  <a:pt x="505" y="328"/>
                </a:lnTo>
                <a:lnTo>
                  <a:pt x="502" y="329"/>
                </a:lnTo>
                <a:lnTo>
                  <a:pt x="498" y="330"/>
                </a:lnTo>
                <a:lnTo>
                  <a:pt x="497" y="331"/>
                </a:lnTo>
                <a:lnTo>
                  <a:pt x="496" y="331"/>
                </a:lnTo>
                <a:lnTo>
                  <a:pt x="495" y="331"/>
                </a:lnTo>
                <a:lnTo>
                  <a:pt x="494" y="331"/>
                </a:lnTo>
                <a:lnTo>
                  <a:pt x="493" y="331"/>
                </a:lnTo>
                <a:lnTo>
                  <a:pt x="491" y="330"/>
                </a:lnTo>
                <a:lnTo>
                  <a:pt x="490" y="330"/>
                </a:lnTo>
                <a:lnTo>
                  <a:pt x="488" y="329"/>
                </a:lnTo>
                <a:lnTo>
                  <a:pt x="487" y="328"/>
                </a:lnTo>
                <a:lnTo>
                  <a:pt x="485" y="327"/>
                </a:lnTo>
                <a:lnTo>
                  <a:pt x="484" y="326"/>
                </a:lnTo>
                <a:lnTo>
                  <a:pt x="483" y="325"/>
                </a:lnTo>
                <a:lnTo>
                  <a:pt x="482" y="324"/>
                </a:lnTo>
                <a:lnTo>
                  <a:pt x="480" y="321"/>
                </a:lnTo>
                <a:lnTo>
                  <a:pt x="478" y="318"/>
                </a:lnTo>
                <a:lnTo>
                  <a:pt x="477" y="317"/>
                </a:lnTo>
                <a:lnTo>
                  <a:pt x="477" y="317"/>
                </a:lnTo>
                <a:lnTo>
                  <a:pt x="476" y="316"/>
                </a:lnTo>
                <a:lnTo>
                  <a:pt x="475" y="316"/>
                </a:lnTo>
                <a:lnTo>
                  <a:pt x="474" y="315"/>
                </a:lnTo>
                <a:lnTo>
                  <a:pt x="473" y="315"/>
                </a:lnTo>
                <a:lnTo>
                  <a:pt x="473" y="316"/>
                </a:lnTo>
                <a:lnTo>
                  <a:pt x="472" y="316"/>
                </a:lnTo>
                <a:lnTo>
                  <a:pt x="472" y="316"/>
                </a:lnTo>
                <a:lnTo>
                  <a:pt x="471" y="317"/>
                </a:lnTo>
                <a:lnTo>
                  <a:pt x="470" y="318"/>
                </a:lnTo>
                <a:lnTo>
                  <a:pt x="469" y="319"/>
                </a:lnTo>
                <a:lnTo>
                  <a:pt x="466" y="321"/>
                </a:lnTo>
                <a:lnTo>
                  <a:pt x="463" y="324"/>
                </a:lnTo>
                <a:lnTo>
                  <a:pt x="460" y="327"/>
                </a:lnTo>
                <a:lnTo>
                  <a:pt x="459" y="328"/>
                </a:lnTo>
                <a:lnTo>
                  <a:pt x="458" y="329"/>
                </a:lnTo>
                <a:lnTo>
                  <a:pt x="457" y="330"/>
                </a:lnTo>
                <a:lnTo>
                  <a:pt x="457" y="331"/>
                </a:lnTo>
                <a:lnTo>
                  <a:pt x="456" y="332"/>
                </a:lnTo>
                <a:lnTo>
                  <a:pt x="456" y="333"/>
                </a:lnTo>
                <a:lnTo>
                  <a:pt x="456" y="334"/>
                </a:lnTo>
                <a:lnTo>
                  <a:pt x="456" y="335"/>
                </a:lnTo>
                <a:lnTo>
                  <a:pt x="456" y="337"/>
                </a:lnTo>
                <a:lnTo>
                  <a:pt x="457" y="341"/>
                </a:lnTo>
                <a:lnTo>
                  <a:pt x="457" y="342"/>
                </a:lnTo>
                <a:lnTo>
                  <a:pt x="457" y="343"/>
                </a:lnTo>
                <a:lnTo>
                  <a:pt x="457" y="344"/>
                </a:lnTo>
                <a:lnTo>
                  <a:pt x="456" y="345"/>
                </a:lnTo>
                <a:lnTo>
                  <a:pt x="456" y="347"/>
                </a:lnTo>
                <a:lnTo>
                  <a:pt x="455" y="348"/>
                </a:lnTo>
                <a:lnTo>
                  <a:pt x="454" y="348"/>
                </a:lnTo>
                <a:lnTo>
                  <a:pt x="454" y="349"/>
                </a:lnTo>
                <a:lnTo>
                  <a:pt x="451" y="350"/>
                </a:lnTo>
                <a:lnTo>
                  <a:pt x="450" y="351"/>
                </a:lnTo>
                <a:lnTo>
                  <a:pt x="449" y="352"/>
                </a:lnTo>
                <a:lnTo>
                  <a:pt x="448" y="353"/>
                </a:lnTo>
                <a:lnTo>
                  <a:pt x="446" y="353"/>
                </a:lnTo>
                <a:lnTo>
                  <a:pt x="445" y="354"/>
                </a:lnTo>
                <a:lnTo>
                  <a:pt x="443" y="354"/>
                </a:lnTo>
                <a:lnTo>
                  <a:pt x="441" y="354"/>
                </a:lnTo>
                <a:lnTo>
                  <a:pt x="440" y="354"/>
                </a:lnTo>
                <a:lnTo>
                  <a:pt x="439" y="354"/>
                </a:lnTo>
                <a:lnTo>
                  <a:pt x="438" y="354"/>
                </a:lnTo>
                <a:lnTo>
                  <a:pt x="437" y="354"/>
                </a:lnTo>
                <a:lnTo>
                  <a:pt x="437" y="353"/>
                </a:lnTo>
                <a:lnTo>
                  <a:pt x="436" y="353"/>
                </a:lnTo>
                <a:lnTo>
                  <a:pt x="436" y="352"/>
                </a:lnTo>
                <a:lnTo>
                  <a:pt x="435" y="352"/>
                </a:lnTo>
                <a:lnTo>
                  <a:pt x="434" y="351"/>
                </a:lnTo>
                <a:lnTo>
                  <a:pt x="433" y="350"/>
                </a:lnTo>
                <a:lnTo>
                  <a:pt x="433" y="349"/>
                </a:lnTo>
                <a:lnTo>
                  <a:pt x="433" y="348"/>
                </a:lnTo>
                <a:lnTo>
                  <a:pt x="433" y="347"/>
                </a:lnTo>
                <a:lnTo>
                  <a:pt x="432" y="345"/>
                </a:lnTo>
                <a:lnTo>
                  <a:pt x="431" y="344"/>
                </a:lnTo>
                <a:lnTo>
                  <a:pt x="431" y="343"/>
                </a:lnTo>
                <a:lnTo>
                  <a:pt x="430" y="342"/>
                </a:lnTo>
                <a:lnTo>
                  <a:pt x="430" y="342"/>
                </a:lnTo>
                <a:lnTo>
                  <a:pt x="429" y="342"/>
                </a:lnTo>
                <a:lnTo>
                  <a:pt x="429" y="341"/>
                </a:lnTo>
                <a:lnTo>
                  <a:pt x="428" y="341"/>
                </a:lnTo>
                <a:lnTo>
                  <a:pt x="425" y="342"/>
                </a:lnTo>
                <a:lnTo>
                  <a:pt x="424" y="342"/>
                </a:lnTo>
                <a:lnTo>
                  <a:pt x="423" y="342"/>
                </a:lnTo>
                <a:lnTo>
                  <a:pt x="422" y="341"/>
                </a:lnTo>
                <a:lnTo>
                  <a:pt x="420" y="340"/>
                </a:lnTo>
                <a:lnTo>
                  <a:pt x="417" y="339"/>
                </a:lnTo>
                <a:lnTo>
                  <a:pt x="415" y="338"/>
                </a:lnTo>
                <a:lnTo>
                  <a:pt x="412" y="337"/>
                </a:lnTo>
                <a:lnTo>
                  <a:pt x="411" y="336"/>
                </a:lnTo>
                <a:lnTo>
                  <a:pt x="410" y="336"/>
                </a:lnTo>
                <a:lnTo>
                  <a:pt x="409" y="335"/>
                </a:lnTo>
                <a:lnTo>
                  <a:pt x="406" y="335"/>
                </a:lnTo>
                <a:lnTo>
                  <a:pt x="405" y="334"/>
                </a:lnTo>
                <a:lnTo>
                  <a:pt x="403" y="334"/>
                </a:lnTo>
                <a:lnTo>
                  <a:pt x="401" y="333"/>
                </a:lnTo>
                <a:lnTo>
                  <a:pt x="399" y="332"/>
                </a:lnTo>
                <a:lnTo>
                  <a:pt x="395" y="331"/>
                </a:lnTo>
                <a:lnTo>
                  <a:pt x="394" y="330"/>
                </a:lnTo>
                <a:lnTo>
                  <a:pt x="392" y="330"/>
                </a:lnTo>
                <a:lnTo>
                  <a:pt x="390" y="329"/>
                </a:lnTo>
                <a:lnTo>
                  <a:pt x="389" y="329"/>
                </a:lnTo>
                <a:lnTo>
                  <a:pt x="388" y="329"/>
                </a:lnTo>
                <a:lnTo>
                  <a:pt x="387" y="329"/>
                </a:lnTo>
                <a:lnTo>
                  <a:pt x="386" y="329"/>
                </a:lnTo>
                <a:lnTo>
                  <a:pt x="385" y="329"/>
                </a:lnTo>
                <a:lnTo>
                  <a:pt x="384" y="329"/>
                </a:lnTo>
                <a:lnTo>
                  <a:pt x="383" y="329"/>
                </a:lnTo>
                <a:lnTo>
                  <a:pt x="382" y="330"/>
                </a:lnTo>
                <a:lnTo>
                  <a:pt x="381" y="330"/>
                </a:lnTo>
                <a:lnTo>
                  <a:pt x="380" y="331"/>
                </a:lnTo>
                <a:lnTo>
                  <a:pt x="379" y="332"/>
                </a:lnTo>
                <a:lnTo>
                  <a:pt x="378" y="333"/>
                </a:lnTo>
                <a:lnTo>
                  <a:pt x="375" y="336"/>
                </a:lnTo>
                <a:lnTo>
                  <a:pt x="373" y="339"/>
                </a:lnTo>
                <a:lnTo>
                  <a:pt x="371" y="341"/>
                </a:lnTo>
                <a:lnTo>
                  <a:pt x="370" y="342"/>
                </a:lnTo>
                <a:lnTo>
                  <a:pt x="369" y="343"/>
                </a:lnTo>
                <a:lnTo>
                  <a:pt x="369" y="343"/>
                </a:lnTo>
                <a:lnTo>
                  <a:pt x="368" y="343"/>
                </a:lnTo>
                <a:lnTo>
                  <a:pt x="366" y="344"/>
                </a:lnTo>
                <a:lnTo>
                  <a:pt x="365" y="344"/>
                </a:lnTo>
                <a:lnTo>
                  <a:pt x="364" y="344"/>
                </a:lnTo>
                <a:lnTo>
                  <a:pt x="363" y="344"/>
                </a:lnTo>
                <a:lnTo>
                  <a:pt x="362" y="344"/>
                </a:lnTo>
                <a:lnTo>
                  <a:pt x="360" y="343"/>
                </a:lnTo>
                <a:lnTo>
                  <a:pt x="359" y="343"/>
                </a:lnTo>
                <a:lnTo>
                  <a:pt x="356" y="342"/>
                </a:lnTo>
                <a:lnTo>
                  <a:pt x="354" y="341"/>
                </a:lnTo>
                <a:lnTo>
                  <a:pt x="352" y="340"/>
                </a:lnTo>
                <a:lnTo>
                  <a:pt x="350" y="339"/>
                </a:lnTo>
                <a:lnTo>
                  <a:pt x="348" y="338"/>
                </a:lnTo>
                <a:lnTo>
                  <a:pt x="342" y="335"/>
                </a:lnTo>
                <a:lnTo>
                  <a:pt x="340" y="334"/>
                </a:lnTo>
                <a:lnTo>
                  <a:pt x="337" y="332"/>
                </a:lnTo>
                <a:lnTo>
                  <a:pt x="335" y="331"/>
                </a:lnTo>
                <a:lnTo>
                  <a:pt x="334" y="330"/>
                </a:lnTo>
                <a:lnTo>
                  <a:pt x="333" y="329"/>
                </a:lnTo>
                <a:lnTo>
                  <a:pt x="333" y="328"/>
                </a:lnTo>
                <a:lnTo>
                  <a:pt x="331" y="327"/>
                </a:lnTo>
                <a:lnTo>
                  <a:pt x="330" y="327"/>
                </a:lnTo>
                <a:lnTo>
                  <a:pt x="324" y="324"/>
                </a:lnTo>
                <a:lnTo>
                  <a:pt x="321" y="323"/>
                </a:lnTo>
                <a:lnTo>
                  <a:pt x="319" y="322"/>
                </a:lnTo>
                <a:lnTo>
                  <a:pt x="318" y="321"/>
                </a:lnTo>
                <a:lnTo>
                  <a:pt x="317" y="320"/>
                </a:lnTo>
                <a:lnTo>
                  <a:pt x="316" y="320"/>
                </a:lnTo>
                <a:lnTo>
                  <a:pt x="315" y="318"/>
                </a:lnTo>
                <a:lnTo>
                  <a:pt x="314" y="318"/>
                </a:lnTo>
                <a:lnTo>
                  <a:pt x="313" y="317"/>
                </a:lnTo>
                <a:lnTo>
                  <a:pt x="312" y="315"/>
                </a:lnTo>
                <a:lnTo>
                  <a:pt x="310" y="311"/>
                </a:lnTo>
                <a:lnTo>
                  <a:pt x="309" y="310"/>
                </a:lnTo>
                <a:lnTo>
                  <a:pt x="308" y="308"/>
                </a:lnTo>
                <a:lnTo>
                  <a:pt x="307" y="307"/>
                </a:lnTo>
                <a:lnTo>
                  <a:pt x="306" y="306"/>
                </a:lnTo>
                <a:lnTo>
                  <a:pt x="305" y="305"/>
                </a:lnTo>
                <a:lnTo>
                  <a:pt x="302" y="303"/>
                </a:lnTo>
                <a:lnTo>
                  <a:pt x="300" y="301"/>
                </a:lnTo>
                <a:lnTo>
                  <a:pt x="298" y="300"/>
                </a:lnTo>
                <a:lnTo>
                  <a:pt x="297" y="299"/>
                </a:lnTo>
                <a:lnTo>
                  <a:pt x="296" y="299"/>
                </a:lnTo>
                <a:lnTo>
                  <a:pt x="293" y="298"/>
                </a:lnTo>
                <a:lnTo>
                  <a:pt x="292" y="297"/>
                </a:lnTo>
                <a:lnTo>
                  <a:pt x="290" y="297"/>
                </a:lnTo>
                <a:lnTo>
                  <a:pt x="289" y="296"/>
                </a:lnTo>
                <a:lnTo>
                  <a:pt x="289" y="295"/>
                </a:lnTo>
                <a:lnTo>
                  <a:pt x="288" y="295"/>
                </a:lnTo>
                <a:lnTo>
                  <a:pt x="285" y="292"/>
                </a:lnTo>
                <a:lnTo>
                  <a:pt x="279" y="285"/>
                </a:lnTo>
                <a:lnTo>
                  <a:pt x="275" y="281"/>
                </a:lnTo>
                <a:lnTo>
                  <a:pt x="274" y="279"/>
                </a:lnTo>
                <a:lnTo>
                  <a:pt x="273" y="278"/>
                </a:lnTo>
                <a:lnTo>
                  <a:pt x="272" y="278"/>
                </a:lnTo>
                <a:lnTo>
                  <a:pt x="271" y="277"/>
                </a:lnTo>
                <a:lnTo>
                  <a:pt x="270" y="277"/>
                </a:lnTo>
                <a:lnTo>
                  <a:pt x="269" y="277"/>
                </a:lnTo>
                <a:lnTo>
                  <a:pt x="265" y="276"/>
                </a:lnTo>
                <a:lnTo>
                  <a:pt x="264" y="276"/>
                </a:lnTo>
                <a:lnTo>
                  <a:pt x="263" y="276"/>
                </a:lnTo>
                <a:lnTo>
                  <a:pt x="262" y="276"/>
                </a:lnTo>
                <a:lnTo>
                  <a:pt x="261" y="276"/>
                </a:lnTo>
                <a:lnTo>
                  <a:pt x="260" y="277"/>
                </a:lnTo>
                <a:lnTo>
                  <a:pt x="259" y="278"/>
                </a:lnTo>
                <a:lnTo>
                  <a:pt x="257" y="279"/>
                </a:lnTo>
                <a:lnTo>
                  <a:pt x="257" y="279"/>
                </a:lnTo>
                <a:lnTo>
                  <a:pt x="256" y="279"/>
                </a:lnTo>
                <a:lnTo>
                  <a:pt x="255" y="280"/>
                </a:lnTo>
                <a:lnTo>
                  <a:pt x="255" y="280"/>
                </a:lnTo>
                <a:lnTo>
                  <a:pt x="254" y="280"/>
                </a:lnTo>
                <a:lnTo>
                  <a:pt x="253" y="279"/>
                </a:lnTo>
                <a:lnTo>
                  <a:pt x="252" y="279"/>
                </a:lnTo>
                <a:lnTo>
                  <a:pt x="251" y="278"/>
                </a:lnTo>
                <a:lnTo>
                  <a:pt x="251" y="278"/>
                </a:lnTo>
                <a:lnTo>
                  <a:pt x="250" y="276"/>
                </a:lnTo>
                <a:lnTo>
                  <a:pt x="249" y="275"/>
                </a:lnTo>
                <a:lnTo>
                  <a:pt x="248" y="274"/>
                </a:lnTo>
                <a:lnTo>
                  <a:pt x="245" y="272"/>
                </a:lnTo>
                <a:lnTo>
                  <a:pt x="243" y="271"/>
                </a:lnTo>
                <a:lnTo>
                  <a:pt x="242" y="270"/>
                </a:lnTo>
                <a:lnTo>
                  <a:pt x="239" y="267"/>
                </a:lnTo>
                <a:lnTo>
                  <a:pt x="239" y="267"/>
                </a:lnTo>
                <a:lnTo>
                  <a:pt x="238" y="266"/>
                </a:lnTo>
                <a:lnTo>
                  <a:pt x="237" y="266"/>
                </a:lnTo>
                <a:lnTo>
                  <a:pt x="236" y="265"/>
                </a:lnTo>
                <a:lnTo>
                  <a:pt x="236" y="265"/>
                </a:lnTo>
                <a:lnTo>
                  <a:pt x="235" y="265"/>
                </a:lnTo>
                <a:lnTo>
                  <a:pt x="235" y="266"/>
                </a:lnTo>
                <a:lnTo>
                  <a:pt x="235" y="268"/>
                </a:lnTo>
                <a:lnTo>
                  <a:pt x="234" y="270"/>
                </a:lnTo>
                <a:lnTo>
                  <a:pt x="234" y="271"/>
                </a:lnTo>
                <a:lnTo>
                  <a:pt x="233" y="274"/>
                </a:lnTo>
                <a:lnTo>
                  <a:pt x="232" y="276"/>
                </a:lnTo>
                <a:lnTo>
                  <a:pt x="231" y="278"/>
                </a:lnTo>
                <a:lnTo>
                  <a:pt x="231" y="282"/>
                </a:lnTo>
                <a:lnTo>
                  <a:pt x="231" y="283"/>
                </a:lnTo>
                <a:lnTo>
                  <a:pt x="230" y="284"/>
                </a:lnTo>
                <a:lnTo>
                  <a:pt x="230" y="285"/>
                </a:lnTo>
                <a:lnTo>
                  <a:pt x="229" y="286"/>
                </a:lnTo>
                <a:lnTo>
                  <a:pt x="228" y="287"/>
                </a:lnTo>
                <a:lnTo>
                  <a:pt x="228" y="288"/>
                </a:lnTo>
                <a:lnTo>
                  <a:pt x="227" y="288"/>
                </a:lnTo>
                <a:lnTo>
                  <a:pt x="225" y="289"/>
                </a:lnTo>
                <a:lnTo>
                  <a:pt x="220" y="292"/>
                </a:lnTo>
                <a:lnTo>
                  <a:pt x="217" y="293"/>
                </a:lnTo>
                <a:lnTo>
                  <a:pt x="216" y="294"/>
                </a:lnTo>
                <a:lnTo>
                  <a:pt x="214" y="295"/>
                </a:lnTo>
                <a:lnTo>
                  <a:pt x="213" y="296"/>
                </a:lnTo>
                <a:lnTo>
                  <a:pt x="212" y="297"/>
                </a:lnTo>
                <a:lnTo>
                  <a:pt x="212" y="297"/>
                </a:lnTo>
                <a:lnTo>
                  <a:pt x="211" y="298"/>
                </a:lnTo>
                <a:lnTo>
                  <a:pt x="211" y="299"/>
                </a:lnTo>
                <a:lnTo>
                  <a:pt x="211" y="299"/>
                </a:lnTo>
                <a:lnTo>
                  <a:pt x="210" y="301"/>
                </a:lnTo>
                <a:lnTo>
                  <a:pt x="210" y="304"/>
                </a:lnTo>
                <a:lnTo>
                  <a:pt x="209" y="305"/>
                </a:lnTo>
                <a:lnTo>
                  <a:pt x="209" y="306"/>
                </a:lnTo>
                <a:lnTo>
                  <a:pt x="208" y="307"/>
                </a:lnTo>
                <a:lnTo>
                  <a:pt x="208" y="308"/>
                </a:lnTo>
                <a:lnTo>
                  <a:pt x="207" y="308"/>
                </a:lnTo>
                <a:lnTo>
                  <a:pt x="206" y="309"/>
                </a:lnTo>
                <a:lnTo>
                  <a:pt x="205" y="310"/>
                </a:lnTo>
                <a:lnTo>
                  <a:pt x="204" y="311"/>
                </a:lnTo>
                <a:lnTo>
                  <a:pt x="203" y="312"/>
                </a:lnTo>
                <a:lnTo>
                  <a:pt x="202" y="312"/>
                </a:lnTo>
                <a:lnTo>
                  <a:pt x="201" y="313"/>
                </a:lnTo>
                <a:lnTo>
                  <a:pt x="200" y="313"/>
                </a:lnTo>
                <a:lnTo>
                  <a:pt x="199" y="313"/>
                </a:lnTo>
                <a:lnTo>
                  <a:pt x="198" y="313"/>
                </a:lnTo>
                <a:lnTo>
                  <a:pt x="197" y="313"/>
                </a:lnTo>
                <a:lnTo>
                  <a:pt x="197" y="313"/>
                </a:lnTo>
                <a:lnTo>
                  <a:pt x="195" y="313"/>
                </a:lnTo>
                <a:lnTo>
                  <a:pt x="193" y="312"/>
                </a:lnTo>
                <a:lnTo>
                  <a:pt x="188" y="311"/>
                </a:lnTo>
                <a:lnTo>
                  <a:pt x="185" y="310"/>
                </a:lnTo>
                <a:lnTo>
                  <a:pt x="182" y="309"/>
                </a:lnTo>
                <a:lnTo>
                  <a:pt x="179" y="309"/>
                </a:lnTo>
                <a:lnTo>
                  <a:pt x="177" y="309"/>
                </a:lnTo>
                <a:lnTo>
                  <a:pt x="176" y="309"/>
                </a:lnTo>
                <a:lnTo>
                  <a:pt x="174" y="309"/>
                </a:lnTo>
                <a:lnTo>
                  <a:pt x="173" y="309"/>
                </a:lnTo>
                <a:lnTo>
                  <a:pt x="172" y="309"/>
                </a:lnTo>
                <a:lnTo>
                  <a:pt x="171" y="310"/>
                </a:lnTo>
                <a:lnTo>
                  <a:pt x="170" y="310"/>
                </a:lnTo>
                <a:lnTo>
                  <a:pt x="170" y="311"/>
                </a:lnTo>
                <a:lnTo>
                  <a:pt x="169" y="313"/>
                </a:lnTo>
                <a:lnTo>
                  <a:pt x="169" y="314"/>
                </a:lnTo>
                <a:lnTo>
                  <a:pt x="168" y="315"/>
                </a:lnTo>
                <a:lnTo>
                  <a:pt x="168" y="321"/>
                </a:lnTo>
                <a:lnTo>
                  <a:pt x="167" y="323"/>
                </a:lnTo>
                <a:lnTo>
                  <a:pt x="167" y="325"/>
                </a:lnTo>
                <a:lnTo>
                  <a:pt x="167" y="326"/>
                </a:lnTo>
                <a:lnTo>
                  <a:pt x="166" y="327"/>
                </a:lnTo>
                <a:lnTo>
                  <a:pt x="165" y="328"/>
                </a:lnTo>
                <a:lnTo>
                  <a:pt x="165" y="329"/>
                </a:lnTo>
                <a:lnTo>
                  <a:pt x="164" y="330"/>
                </a:lnTo>
                <a:lnTo>
                  <a:pt x="163" y="330"/>
                </a:lnTo>
                <a:lnTo>
                  <a:pt x="160" y="333"/>
                </a:lnTo>
                <a:lnTo>
                  <a:pt x="159" y="333"/>
                </a:lnTo>
                <a:lnTo>
                  <a:pt x="158" y="334"/>
                </a:lnTo>
                <a:lnTo>
                  <a:pt x="157" y="335"/>
                </a:lnTo>
                <a:lnTo>
                  <a:pt x="157" y="336"/>
                </a:lnTo>
                <a:lnTo>
                  <a:pt x="154" y="339"/>
                </a:lnTo>
                <a:lnTo>
                  <a:pt x="153" y="341"/>
                </a:lnTo>
                <a:lnTo>
                  <a:pt x="152" y="342"/>
                </a:lnTo>
                <a:lnTo>
                  <a:pt x="151" y="343"/>
                </a:lnTo>
                <a:lnTo>
                  <a:pt x="149" y="345"/>
                </a:lnTo>
                <a:lnTo>
                  <a:pt x="144" y="348"/>
                </a:lnTo>
                <a:lnTo>
                  <a:pt x="141" y="351"/>
                </a:lnTo>
                <a:lnTo>
                  <a:pt x="140" y="352"/>
                </a:lnTo>
                <a:lnTo>
                  <a:pt x="139" y="352"/>
                </a:lnTo>
                <a:lnTo>
                  <a:pt x="139" y="353"/>
                </a:lnTo>
                <a:lnTo>
                  <a:pt x="137" y="353"/>
                </a:lnTo>
                <a:lnTo>
                  <a:pt x="128" y="353"/>
                </a:lnTo>
                <a:lnTo>
                  <a:pt x="127" y="354"/>
                </a:lnTo>
                <a:lnTo>
                  <a:pt x="124" y="354"/>
                </a:lnTo>
                <a:lnTo>
                  <a:pt x="123" y="354"/>
                </a:lnTo>
                <a:lnTo>
                  <a:pt x="120" y="354"/>
                </a:lnTo>
                <a:lnTo>
                  <a:pt x="118" y="354"/>
                </a:lnTo>
                <a:lnTo>
                  <a:pt x="117" y="355"/>
                </a:lnTo>
                <a:lnTo>
                  <a:pt x="112" y="356"/>
                </a:lnTo>
                <a:lnTo>
                  <a:pt x="111" y="357"/>
                </a:lnTo>
                <a:lnTo>
                  <a:pt x="109" y="357"/>
                </a:lnTo>
                <a:lnTo>
                  <a:pt x="108" y="358"/>
                </a:lnTo>
                <a:lnTo>
                  <a:pt x="107" y="358"/>
                </a:lnTo>
                <a:lnTo>
                  <a:pt x="107" y="358"/>
                </a:lnTo>
                <a:lnTo>
                  <a:pt x="106" y="358"/>
                </a:lnTo>
                <a:lnTo>
                  <a:pt x="105" y="358"/>
                </a:lnTo>
                <a:lnTo>
                  <a:pt x="104" y="358"/>
                </a:lnTo>
                <a:lnTo>
                  <a:pt x="103" y="357"/>
                </a:lnTo>
                <a:lnTo>
                  <a:pt x="102" y="357"/>
                </a:lnTo>
                <a:lnTo>
                  <a:pt x="101" y="356"/>
                </a:lnTo>
                <a:lnTo>
                  <a:pt x="100" y="356"/>
                </a:lnTo>
                <a:lnTo>
                  <a:pt x="99" y="356"/>
                </a:lnTo>
                <a:lnTo>
                  <a:pt x="99" y="355"/>
                </a:lnTo>
                <a:lnTo>
                  <a:pt x="98" y="354"/>
                </a:lnTo>
                <a:lnTo>
                  <a:pt x="98" y="353"/>
                </a:lnTo>
                <a:lnTo>
                  <a:pt x="97" y="352"/>
                </a:lnTo>
                <a:lnTo>
                  <a:pt x="97" y="351"/>
                </a:lnTo>
                <a:lnTo>
                  <a:pt x="96" y="349"/>
                </a:lnTo>
                <a:lnTo>
                  <a:pt x="96" y="347"/>
                </a:lnTo>
                <a:lnTo>
                  <a:pt x="95" y="343"/>
                </a:lnTo>
                <a:lnTo>
                  <a:pt x="95" y="342"/>
                </a:lnTo>
                <a:lnTo>
                  <a:pt x="94" y="341"/>
                </a:lnTo>
                <a:lnTo>
                  <a:pt x="94" y="340"/>
                </a:lnTo>
                <a:lnTo>
                  <a:pt x="93" y="339"/>
                </a:lnTo>
                <a:lnTo>
                  <a:pt x="93" y="339"/>
                </a:lnTo>
                <a:lnTo>
                  <a:pt x="92" y="338"/>
                </a:lnTo>
                <a:lnTo>
                  <a:pt x="91" y="338"/>
                </a:lnTo>
                <a:lnTo>
                  <a:pt x="91" y="338"/>
                </a:lnTo>
                <a:lnTo>
                  <a:pt x="90" y="338"/>
                </a:lnTo>
                <a:lnTo>
                  <a:pt x="89" y="338"/>
                </a:lnTo>
                <a:lnTo>
                  <a:pt x="88" y="339"/>
                </a:lnTo>
                <a:lnTo>
                  <a:pt x="86" y="339"/>
                </a:lnTo>
                <a:lnTo>
                  <a:pt x="85" y="340"/>
                </a:lnTo>
                <a:lnTo>
                  <a:pt x="83" y="341"/>
                </a:lnTo>
                <a:lnTo>
                  <a:pt x="82" y="341"/>
                </a:lnTo>
                <a:lnTo>
                  <a:pt x="81" y="341"/>
                </a:lnTo>
                <a:lnTo>
                  <a:pt x="80" y="341"/>
                </a:lnTo>
                <a:lnTo>
                  <a:pt x="79" y="341"/>
                </a:lnTo>
                <a:lnTo>
                  <a:pt x="79" y="341"/>
                </a:lnTo>
                <a:lnTo>
                  <a:pt x="77" y="341"/>
                </a:lnTo>
                <a:lnTo>
                  <a:pt x="76" y="341"/>
                </a:lnTo>
                <a:lnTo>
                  <a:pt x="73" y="339"/>
                </a:lnTo>
                <a:lnTo>
                  <a:pt x="72" y="339"/>
                </a:lnTo>
                <a:lnTo>
                  <a:pt x="70" y="338"/>
                </a:lnTo>
                <a:lnTo>
                  <a:pt x="69" y="338"/>
                </a:lnTo>
                <a:lnTo>
                  <a:pt x="68" y="339"/>
                </a:lnTo>
                <a:lnTo>
                  <a:pt x="67" y="339"/>
                </a:lnTo>
                <a:lnTo>
                  <a:pt x="66" y="340"/>
                </a:lnTo>
                <a:lnTo>
                  <a:pt x="63" y="341"/>
                </a:lnTo>
                <a:lnTo>
                  <a:pt x="62" y="341"/>
                </a:lnTo>
                <a:lnTo>
                  <a:pt x="61" y="342"/>
                </a:lnTo>
                <a:lnTo>
                  <a:pt x="61" y="342"/>
                </a:lnTo>
                <a:lnTo>
                  <a:pt x="60" y="342"/>
                </a:lnTo>
                <a:lnTo>
                  <a:pt x="59" y="342"/>
                </a:lnTo>
                <a:lnTo>
                  <a:pt x="59" y="341"/>
                </a:lnTo>
                <a:lnTo>
                  <a:pt x="58" y="341"/>
                </a:lnTo>
                <a:lnTo>
                  <a:pt x="57" y="340"/>
                </a:lnTo>
                <a:lnTo>
                  <a:pt x="57" y="340"/>
                </a:lnTo>
                <a:lnTo>
                  <a:pt x="56" y="339"/>
                </a:lnTo>
                <a:lnTo>
                  <a:pt x="56" y="339"/>
                </a:lnTo>
                <a:lnTo>
                  <a:pt x="56" y="339"/>
                </a:lnTo>
                <a:lnTo>
                  <a:pt x="56" y="338"/>
                </a:lnTo>
                <a:lnTo>
                  <a:pt x="56" y="338"/>
                </a:lnTo>
                <a:lnTo>
                  <a:pt x="55" y="336"/>
                </a:lnTo>
                <a:lnTo>
                  <a:pt x="54" y="334"/>
                </a:lnTo>
                <a:lnTo>
                  <a:pt x="53" y="333"/>
                </a:lnTo>
                <a:lnTo>
                  <a:pt x="52" y="332"/>
                </a:lnTo>
                <a:lnTo>
                  <a:pt x="51" y="330"/>
                </a:lnTo>
                <a:lnTo>
                  <a:pt x="50" y="329"/>
                </a:lnTo>
                <a:lnTo>
                  <a:pt x="49" y="328"/>
                </a:lnTo>
                <a:lnTo>
                  <a:pt x="47" y="326"/>
                </a:lnTo>
                <a:lnTo>
                  <a:pt x="45" y="325"/>
                </a:lnTo>
                <a:lnTo>
                  <a:pt x="42" y="323"/>
                </a:lnTo>
                <a:lnTo>
                  <a:pt x="40" y="322"/>
                </a:lnTo>
                <a:lnTo>
                  <a:pt x="39" y="322"/>
                </a:lnTo>
                <a:lnTo>
                  <a:pt x="38" y="320"/>
                </a:lnTo>
                <a:lnTo>
                  <a:pt x="38" y="319"/>
                </a:lnTo>
                <a:lnTo>
                  <a:pt x="37" y="318"/>
                </a:lnTo>
                <a:lnTo>
                  <a:pt x="34" y="313"/>
                </a:lnTo>
                <a:lnTo>
                  <a:pt x="30" y="306"/>
                </a:lnTo>
                <a:lnTo>
                  <a:pt x="30" y="305"/>
                </a:lnTo>
                <a:lnTo>
                  <a:pt x="29" y="303"/>
                </a:lnTo>
                <a:lnTo>
                  <a:pt x="26" y="295"/>
                </a:lnTo>
                <a:lnTo>
                  <a:pt x="25" y="293"/>
                </a:lnTo>
                <a:lnTo>
                  <a:pt x="24" y="291"/>
                </a:lnTo>
                <a:lnTo>
                  <a:pt x="23" y="288"/>
                </a:lnTo>
                <a:lnTo>
                  <a:pt x="21" y="285"/>
                </a:lnTo>
                <a:lnTo>
                  <a:pt x="21" y="284"/>
                </a:lnTo>
                <a:lnTo>
                  <a:pt x="19" y="282"/>
                </a:lnTo>
                <a:lnTo>
                  <a:pt x="18" y="280"/>
                </a:lnTo>
                <a:lnTo>
                  <a:pt x="16" y="278"/>
                </a:lnTo>
                <a:lnTo>
                  <a:pt x="15" y="276"/>
                </a:lnTo>
                <a:lnTo>
                  <a:pt x="14" y="274"/>
                </a:lnTo>
                <a:lnTo>
                  <a:pt x="12" y="268"/>
                </a:lnTo>
                <a:lnTo>
                  <a:pt x="9" y="263"/>
                </a:lnTo>
                <a:lnTo>
                  <a:pt x="8" y="261"/>
                </a:lnTo>
                <a:lnTo>
                  <a:pt x="7" y="258"/>
                </a:lnTo>
                <a:lnTo>
                  <a:pt x="7" y="257"/>
                </a:lnTo>
                <a:lnTo>
                  <a:pt x="6" y="255"/>
                </a:lnTo>
                <a:lnTo>
                  <a:pt x="6" y="251"/>
                </a:lnTo>
                <a:lnTo>
                  <a:pt x="5" y="249"/>
                </a:lnTo>
                <a:lnTo>
                  <a:pt x="5" y="247"/>
                </a:lnTo>
                <a:lnTo>
                  <a:pt x="4" y="243"/>
                </a:lnTo>
                <a:lnTo>
                  <a:pt x="3" y="241"/>
                </a:lnTo>
                <a:lnTo>
                  <a:pt x="2" y="241"/>
                </a:lnTo>
                <a:lnTo>
                  <a:pt x="1" y="238"/>
                </a:lnTo>
                <a:lnTo>
                  <a:pt x="1" y="237"/>
                </a:lnTo>
                <a:lnTo>
                  <a:pt x="0" y="236"/>
                </a:lnTo>
                <a:lnTo>
                  <a:pt x="0" y="235"/>
                </a:lnTo>
                <a:lnTo>
                  <a:pt x="0" y="234"/>
                </a:lnTo>
                <a:lnTo>
                  <a:pt x="0" y="233"/>
                </a:lnTo>
                <a:lnTo>
                  <a:pt x="1" y="231"/>
                </a:lnTo>
                <a:lnTo>
                  <a:pt x="1" y="230"/>
                </a:lnTo>
                <a:lnTo>
                  <a:pt x="1" y="229"/>
                </a:lnTo>
                <a:lnTo>
                  <a:pt x="2" y="228"/>
                </a:lnTo>
                <a:lnTo>
                  <a:pt x="2" y="227"/>
                </a:lnTo>
                <a:lnTo>
                  <a:pt x="3" y="225"/>
                </a:lnTo>
                <a:lnTo>
                  <a:pt x="7" y="220"/>
                </a:lnTo>
                <a:lnTo>
                  <a:pt x="8" y="219"/>
                </a:lnTo>
                <a:lnTo>
                  <a:pt x="8" y="217"/>
                </a:lnTo>
                <a:lnTo>
                  <a:pt x="8" y="216"/>
                </a:lnTo>
                <a:lnTo>
                  <a:pt x="9" y="215"/>
                </a:lnTo>
                <a:lnTo>
                  <a:pt x="9" y="210"/>
                </a:lnTo>
                <a:lnTo>
                  <a:pt x="10" y="209"/>
                </a:lnTo>
                <a:lnTo>
                  <a:pt x="10" y="207"/>
                </a:lnTo>
                <a:lnTo>
                  <a:pt x="11" y="205"/>
                </a:lnTo>
                <a:lnTo>
                  <a:pt x="12" y="203"/>
                </a:lnTo>
                <a:lnTo>
                  <a:pt x="12" y="202"/>
                </a:lnTo>
                <a:lnTo>
                  <a:pt x="13" y="201"/>
                </a:lnTo>
                <a:lnTo>
                  <a:pt x="14" y="200"/>
                </a:lnTo>
                <a:lnTo>
                  <a:pt x="15" y="199"/>
                </a:lnTo>
                <a:lnTo>
                  <a:pt x="16" y="198"/>
                </a:lnTo>
                <a:lnTo>
                  <a:pt x="17" y="197"/>
                </a:lnTo>
                <a:lnTo>
                  <a:pt x="22" y="193"/>
                </a:lnTo>
                <a:lnTo>
                  <a:pt x="25" y="190"/>
                </a:lnTo>
                <a:lnTo>
                  <a:pt x="26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7"/>
                </a:lnTo>
                <a:lnTo>
                  <a:pt x="30" y="187"/>
                </a:lnTo>
                <a:lnTo>
                  <a:pt x="30" y="186"/>
                </a:lnTo>
                <a:lnTo>
                  <a:pt x="31" y="186"/>
                </a:lnTo>
                <a:lnTo>
                  <a:pt x="31" y="185"/>
                </a:lnTo>
                <a:lnTo>
                  <a:pt x="31" y="182"/>
                </a:lnTo>
                <a:lnTo>
                  <a:pt x="31" y="181"/>
                </a:lnTo>
                <a:lnTo>
                  <a:pt x="31" y="180"/>
                </a:lnTo>
                <a:lnTo>
                  <a:pt x="31" y="178"/>
                </a:lnTo>
                <a:lnTo>
                  <a:pt x="32" y="176"/>
                </a:lnTo>
                <a:lnTo>
                  <a:pt x="33" y="174"/>
                </a:lnTo>
                <a:lnTo>
                  <a:pt x="33" y="172"/>
                </a:lnTo>
                <a:lnTo>
                  <a:pt x="34" y="171"/>
                </a:lnTo>
                <a:lnTo>
                  <a:pt x="35" y="169"/>
                </a:lnTo>
                <a:lnTo>
                  <a:pt x="35" y="168"/>
                </a:lnTo>
                <a:lnTo>
                  <a:pt x="36" y="167"/>
                </a:lnTo>
                <a:lnTo>
                  <a:pt x="37" y="166"/>
                </a:lnTo>
                <a:lnTo>
                  <a:pt x="38" y="165"/>
                </a:lnTo>
                <a:lnTo>
                  <a:pt x="40" y="162"/>
                </a:lnTo>
                <a:lnTo>
                  <a:pt x="41" y="161"/>
                </a:lnTo>
                <a:lnTo>
                  <a:pt x="42" y="160"/>
                </a:lnTo>
                <a:lnTo>
                  <a:pt x="42" y="159"/>
                </a:lnTo>
                <a:lnTo>
                  <a:pt x="43" y="158"/>
                </a:lnTo>
                <a:lnTo>
                  <a:pt x="43" y="157"/>
                </a:lnTo>
                <a:lnTo>
                  <a:pt x="44" y="153"/>
                </a:lnTo>
                <a:lnTo>
                  <a:pt x="44" y="152"/>
                </a:lnTo>
                <a:lnTo>
                  <a:pt x="44" y="150"/>
                </a:lnTo>
                <a:lnTo>
                  <a:pt x="43" y="148"/>
                </a:lnTo>
                <a:lnTo>
                  <a:pt x="43" y="143"/>
                </a:lnTo>
                <a:lnTo>
                  <a:pt x="43" y="141"/>
                </a:lnTo>
                <a:lnTo>
                  <a:pt x="43" y="141"/>
                </a:lnTo>
                <a:lnTo>
                  <a:pt x="43" y="140"/>
                </a:lnTo>
                <a:lnTo>
                  <a:pt x="43" y="139"/>
                </a:lnTo>
                <a:lnTo>
                  <a:pt x="44" y="139"/>
                </a:lnTo>
                <a:lnTo>
                  <a:pt x="44" y="139"/>
                </a:lnTo>
                <a:lnTo>
                  <a:pt x="45" y="138"/>
                </a:lnTo>
                <a:lnTo>
                  <a:pt x="46" y="138"/>
                </a:lnTo>
                <a:lnTo>
                  <a:pt x="49" y="137"/>
                </a:lnTo>
                <a:lnTo>
                  <a:pt x="50" y="137"/>
                </a:lnTo>
                <a:lnTo>
                  <a:pt x="51" y="137"/>
                </a:lnTo>
                <a:lnTo>
                  <a:pt x="52" y="137"/>
                </a:lnTo>
                <a:lnTo>
                  <a:pt x="53" y="137"/>
                </a:lnTo>
                <a:lnTo>
                  <a:pt x="54" y="138"/>
                </a:lnTo>
                <a:lnTo>
                  <a:pt x="57" y="139"/>
                </a:lnTo>
                <a:lnTo>
                  <a:pt x="60" y="140"/>
                </a:lnTo>
                <a:lnTo>
                  <a:pt x="61" y="140"/>
                </a:lnTo>
                <a:lnTo>
                  <a:pt x="64" y="142"/>
                </a:lnTo>
                <a:lnTo>
                  <a:pt x="68" y="144"/>
                </a:lnTo>
                <a:lnTo>
                  <a:pt x="69" y="145"/>
                </a:lnTo>
                <a:lnTo>
                  <a:pt x="71" y="146"/>
                </a:lnTo>
                <a:lnTo>
                  <a:pt x="73" y="147"/>
                </a:lnTo>
                <a:lnTo>
                  <a:pt x="75" y="147"/>
                </a:lnTo>
                <a:lnTo>
                  <a:pt x="76" y="147"/>
                </a:lnTo>
                <a:lnTo>
                  <a:pt x="78" y="147"/>
                </a:lnTo>
                <a:lnTo>
                  <a:pt x="79" y="148"/>
                </a:lnTo>
                <a:lnTo>
                  <a:pt x="80" y="147"/>
                </a:lnTo>
                <a:lnTo>
                  <a:pt x="81" y="147"/>
                </a:lnTo>
                <a:lnTo>
                  <a:pt x="82" y="147"/>
                </a:lnTo>
                <a:lnTo>
                  <a:pt x="83" y="147"/>
                </a:lnTo>
                <a:lnTo>
                  <a:pt x="84" y="146"/>
                </a:lnTo>
                <a:lnTo>
                  <a:pt x="84" y="146"/>
                </a:lnTo>
                <a:lnTo>
                  <a:pt x="85" y="145"/>
                </a:lnTo>
                <a:lnTo>
                  <a:pt x="86" y="145"/>
                </a:lnTo>
                <a:lnTo>
                  <a:pt x="87" y="144"/>
                </a:lnTo>
                <a:lnTo>
                  <a:pt x="87" y="143"/>
                </a:lnTo>
                <a:lnTo>
                  <a:pt x="88" y="142"/>
                </a:lnTo>
                <a:lnTo>
                  <a:pt x="88" y="141"/>
                </a:lnTo>
                <a:lnTo>
                  <a:pt x="89" y="139"/>
                </a:lnTo>
                <a:lnTo>
                  <a:pt x="91" y="132"/>
                </a:lnTo>
                <a:lnTo>
                  <a:pt x="92" y="130"/>
                </a:lnTo>
                <a:lnTo>
                  <a:pt x="93" y="127"/>
                </a:lnTo>
                <a:lnTo>
                  <a:pt x="93" y="126"/>
                </a:lnTo>
                <a:lnTo>
                  <a:pt x="94" y="125"/>
                </a:lnTo>
                <a:lnTo>
                  <a:pt x="94" y="124"/>
                </a:lnTo>
                <a:lnTo>
                  <a:pt x="95" y="123"/>
                </a:lnTo>
                <a:lnTo>
                  <a:pt x="96" y="123"/>
                </a:lnTo>
                <a:lnTo>
                  <a:pt x="97" y="122"/>
                </a:lnTo>
                <a:lnTo>
                  <a:pt x="99" y="121"/>
                </a:lnTo>
                <a:lnTo>
                  <a:pt x="103" y="118"/>
                </a:lnTo>
                <a:lnTo>
                  <a:pt x="104" y="117"/>
                </a:lnTo>
                <a:lnTo>
                  <a:pt x="107" y="115"/>
                </a:lnTo>
                <a:lnTo>
                  <a:pt x="108" y="114"/>
                </a:lnTo>
                <a:lnTo>
                  <a:pt x="110" y="112"/>
                </a:lnTo>
                <a:lnTo>
                  <a:pt x="112" y="111"/>
                </a:lnTo>
                <a:lnTo>
                  <a:pt x="112" y="110"/>
                </a:lnTo>
                <a:lnTo>
                  <a:pt x="113" y="109"/>
                </a:lnTo>
                <a:lnTo>
                  <a:pt x="113" y="109"/>
                </a:lnTo>
                <a:lnTo>
                  <a:pt x="113" y="108"/>
                </a:lnTo>
                <a:lnTo>
                  <a:pt x="114" y="109"/>
                </a:lnTo>
                <a:lnTo>
                  <a:pt x="121" y="111"/>
                </a:lnTo>
                <a:lnTo>
                  <a:pt x="128" y="114"/>
                </a:lnTo>
                <a:lnTo>
                  <a:pt x="131" y="115"/>
                </a:lnTo>
                <a:lnTo>
                  <a:pt x="134" y="116"/>
                </a:lnTo>
                <a:lnTo>
                  <a:pt x="141" y="120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50" y="124"/>
                </a:lnTo>
                <a:lnTo>
                  <a:pt x="152" y="125"/>
                </a:lnTo>
                <a:lnTo>
                  <a:pt x="154" y="127"/>
                </a:lnTo>
                <a:lnTo>
                  <a:pt x="155" y="128"/>
                </a:lnTo>
                <a:lnTo>
                  <a:pt x="156" y="128"/>
                </a:lnTo>
                <a:lnTo>
                  <a:pt x="157" y="129"/>
                </a:lnTo>
                <a:lnTo>
                  <a:pt x="158" y="129"/>
                </a:lnTo>
                <a:lnTo>
                  <a:pt x="160" y="130"/>
                </a:lnTo>
                <a:lnTo>
                  <a:pt x="164" y="130"/>
                </a:lnTo>
                <a:lnTo>
                  <a:pt x="165" y="130"/>
                </a:lnTo>
                <a:lnTo>
                  <a:pt x="172" y="131"/>
                </a:lnTo>
                <a:lnTo>
                  <a:pt x="174" y="132"/>
                </a:lnTo>
                <a:lnTo>
                  <a:pt x="176" y="132"/>
                </a:lnTo>
                <a:lnTo>
                  <a:pt x="178" y="132"/>
                </a:lnTo>
                <a:lnTo>
                  <a:pt x="179" y="132"/>
                </a:lnTo>
                <a:lnTo>
                  <a:pt x="181" y="132"/>
                </a:lnTo>
                <a:lnTo>
                  <a:pt x="182" y="131"/>
                </a:lnTo>
                <a:lnTo>
                  <a:pt x="183" y="131"/>
                </a:lnTo>
                <a:lnTo>
                  <a:pt x="184" y="130"/>
                </a:lnTo>
                <a:lnTo>
                  <a:pt x="185" y="130"/>
                </a:lnTo>
                <a:lnTo>
                  <a:pt x="186" y="129"/>
                </a:lnTo>
                <a:lnTo>
                  <a:pt x="187" y="128"/>
                </a:lnTo>
                <a:lnTo>
                  <a:pt x="188" y="127"/>
                </a:lnTo>
                <a:lnTo>
                  <a:pt x="189" y="125"/>
                </a:lnTo>
                <a:lnTo>
                  <a:pt x="190" y="123"/>
                </a:lnTo>
                <a:lnTo>
                  <a:pt x="192" y="116"/>
                </a:lnTo>
                <a:lnTo>
                  <a:pt x="193" y="114"/>
                </a:lnTo>
                <a:lnTo>
                  <a:pt x="195" y="111"/>
                </a:lnTo>
                <a:lnTo>
                  <a:pt x="197" y="107"/>
                </a:lnTo>
                <a:lnTo>
                  <a:pt x="198" y="105"/>
                </a:lnTo>
                <a:lnTo>
                  <a:pt x="199" y="104"/>
                </a:lnTo>
                <a:lnTo>
                  <a:pt x="200" y="103"/>
                </a:lnTo>
                <a:lnTo>
                  <a:pt x="201" y="103"/>
                </a:lnTo>
                <a:lnTo>
                  <a:pt x="201" y="102"/>
                </a:lnTo>
                <a:lnTo>
                  <a:pt x="202" y="102"/>
                </a:lnTo>
                <a:lnTo>
                  <a:pt x="203" y="101"/>
                </a:lnTo>
                <a:lnTo>
                  <a:pt x="204" y="101"/>
                </a:lnTo>
                <a:lnTo>
                  <a:pt x="205" y="101"/>
                </a:lnTo>
                <a:lnTo>
                  <a:pt x="211" y="100"/>
                </a:lnTo>
                <a:lnTo>
                  <a:pt x="217" y="98"/>
                </a:lnTo>
                <a:lnTo>
                  <a:pt x="219" y="98"/>
                </a:lnTo>
                <a:lnTo>
                  <a:pt x="220" y="98"/>
                </a:lnTo>
                <a:lnTo>
                  <a:pt x="222" y="98"/>
                </a:lnTo>
                <a:lnTo>
                  <a:pt x="226" y="99"/>
                </a:lnTo>
                <a:lnTo>
                  <a:pt x="227" y="99"/>
                </a:lnTo>
                <a:lnTo>
                  <a:pt x="228" y="99"/>
                </a:lnTo>
                <a:lnTo>
                  <a:pt x="232" y="99"/>
                </a:lnTo>
                <a:lnTo>
                  <a:pt x="233" y="99"/>
                </a:lnTo>
                <a:lnTo>
                  <a:pt x="235" y="99"/>
                </a:lnTo>
                <a:lnTo>
                  <a:pt x="237" y="100"/>
                </a:lnTo>
                <a:lnTo>
                  <a:pt x="240" y="100"/>
                </a:lnTo>
                <a:lnTo>
                  <a:pt x="248" y="103"/>
                </a:lnTo>
                <a:lnTo>
                  <a:pt x="250" y="103"/>
                </a:lnTo>
                <a:lnTo>
                  <a:pt x="252" y="103"/>
                </a:lnTo>
                <a:lnTo>
                  <a:pt x="253" y="103"/>
                </a:lnTo>
                <a:lnTo>
                  <a:pt x="255" y="104"/>
                </a:lnTo>
                <a:lnTo>
                  <a:pt x="256" y="103"/>
                </a:lnTo>
                <a:lnTo>
                  <a:pt x="258" y="103"/>
                </a:lnTo>
                <a:lnTo>
                  <a:pt x="259" y="103"/>
                </a:lnTo>
                <a:lnTo>
                  <a:pt x="261" y="103"/>
                </a:lnTo>
                <a:lnTo>
                  <a:pt x="263" y="102"/>
                </a:lnTo>
                <a:lnTo>
                  <a:pt x="264" y="102"/>
                </a:lnTo>
                <a:lnTo>
                  <a:pt x="266" y="101"/>
                </a:lnTo>
                <a:lnTo>
                  <a:pt x="267" y="100"/>
                </a:lnTo>
                <a:lnTo>
                  <a:pt x="267" y="100"/>
                </a:lnTo>
                <a:lnTo>
                  <a:pt x="268" y="99"/>
                </a:lnTo>
                <a:lnTo>
                  <a:pt x="269" y="98"/>
                </a:lnTo>
                <a:lnTo>
                  <a:pt x="269" y="98"/>
                </a:lnTo>
                <a:lnTo>
                  <a:pt x="269" y="97"/>
                </a:lnTo>
                <a:lnTo>
                  <a:pt x="270" y="96"/>
                </a:lnTo>
                <a:lnTo>
                  <a:pt x="270" y="95"/>
                </a:lnTo>
                <a:lnTo>
                  <a:pt x="270" y="94"/>
                </a:lnTo>
                <a:lnTo>
                  <a:pt x="270" y="93"/>
                </a:lnTo>
                <a:lnTo>
                  <a:pt x="271" y="91"/>
                </a:lnTo>
                <a:lnTo>
                  <a:pt x="271" y="85"/>
                </a:lnTo>
                <a:lnTo>
                  <a:pt x="271" y="78"/>
                </a:lnTo>
                <a:lnTo>
                  <a:pt x="271" y="77"/>
                </a:lnTo>
                <a:lnTo>
                  <a:pt x="271" y="73"/>
                </a:lnTo>
                <a:lnTo>
                  <a:pt x="271" y="70"/>
                </a:lnTo>
                <a:lnTo>
                  <a:pt x="270" y="69"/>
                </a:lnTo>
                <a:lnTo>
                  <a:pt x="271" y="67"/>
                </a:lnTo>
                <a:lnTo>
                  <a:pt x="271" y="65"/>
                </a:lnTo>
                <a:lnTo>
                  <a:pt x="271" y="64"/>
                </a:lnTo>
                <a:lnTo>
                  <a:pt x="275" y="56"/>
                </a:lnTo>
                <a:lnTo>
                  <a:pt x="275" y="54"/>
                </a:lnTo>
                <a:lnTo>
                  <a:pt x="276" y="52"/>
                </a:lnTo>
                <a:lnTo>
                  <a:pt x="276" y="49"/>
                </a:lnTo>
                <a:lnTo>
                  <a:pt x="277" y="46"/>
                </a:lnTo>
                <a:lnTo>
                  <a:pt x="277" y="39"/>
                </a:lnTo>
                <a:lnTo>
                  <a:pt x="277" y="37"/>
                </a:lnTo>
                <a:lnTo>
                  <a:pt x="277" y="36"/>
                </a:lnTo>
                <a:lnTo>
                  <a:pt x="277" y="35"/>
                </a:lnTo>
                <a:lnTo>
                  <a:pt x="277" y="34"/>
                </a:lnTo>
                <a:lnTo>
                  <a:pt x="276" y="33"/>
                </a:lnTo>
                <a:lnTo>
                  <a:pt x="276" y="32"/>
                </a:lnTo>
                <a:lnTo>
                  <a:pt x="275" y="31"/>
                </a:lnTo>
                <a:lnTo>
                  <a:pt x="275" y="30"/>
                </a:lnTo>
                <a:lnTo>
                  <a:pt x="274" y="29"/>
                </a:lnTo>
                <a:lnTo>
                  <a:pt x="274" y="29"/>
                </a:lnTo>
                <a:lnTo>
                  <a:pt x="273" y="28"/>
                </a:lnTo>
                <a:lnTo>
                  <a:pt x="272" y="28"/>
                </a:lnTo>
                <a:lnTo>
                  <a:pt x="271" y="27"/>
                </a:lnTo>
                <a:lnTo>
                  <a:pt x="268" y="26"/>
                </a:lnTo>
                <a:lnTo>
                  <a:pt x="267" y="26"/>
                </a:lnTo>
                <a:lnTo>
                  <a:pt x="266" y="25"/>
                </a:lnTo>
                <a:lnTo>
                  <a:pt x="265" y="25"/>
                </a:lnTo>
                <a:lnTo>
                  <a:pt x="264" y="24"/>
                </a:lnTo>
                <a:lnTo>
                  <a:pt x="263" y="23"/>
                </a:lnTo>
                <a:lnTo>
                  <a:pt x="263" y="22"/>
                </a:lnTo>
                <a:lnTo>
                  <a:pt x="262" y="22"/>
                </a:lnTo>
                <a:lnTo>
                  <a:pt x="262" y="21"/>
                </a:lnTo>
                <a:lnTo>
                  <a:pt x="262" y="20"/>
                </a:lnTo>
                <a:lnTo>
                  <a:pt x="262" y="19"/>
                </a:lnTo>
                <a:lnTo>
                  <a:pt x="262" y="19"/>
                </a:lnTo>
                <a:lnTo>
                  <a:pt x="262" y="18"/>
                </a:lnTo>
                <a:lnTo>
                  <a:pt x="263" y="17"/>
                </a:lnTo>
                <a:lnTo>
                  <a:pt x="263" y="15"/>
                </a:lnTo>
                <a:lnTo>
                  <a:pt x="264" y="14"/>
                </a:lnTo>
                <a:lnTo>
                  <a:pt x="265" y="13"/>
                </a:lnTo>
                <a:lnTo>
                  <a:pt x="265" y="12"/>
                </a:lnTo>
                <a:lnTo>
                  <a:pt x="266" y="11"/>
                </a:lnTo>
                <a:lnTo>
                  <a:pt x="268" y="10"/>
                </a:lnTo>
                <a:lnTo>
                  <a:pt x="269" y="8"/>
                </a:lnTo>
                <a:lnTo>
                  <a:pt x="275" y="4"/>
                </a:lnTo>
                <a:lnTo>
                  <a:pt x="278" y="2"/>
                </a:lnTo>
                <a:lnTo>
                  <a:pt x="279" y="1"/>
                </a:lnTo>
                <a:lnTo>
                  <a:pt x="280" y="0"/>
                </a:lnTo>
                <a:lnTo>
                  <a:pt x="280" y="0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 240">
            <a:extLst>
              <a:ext uri="{FF2B5EF4-FFF2-40B4-BE49-F238E27FC236}">
                <a16:creationId xmlns:a16="http://schemas.microsoft.com/office/drawing/2014/main" id="{F74D71D8-182C-728D-D879-8295A237FCC0}"/>
              </a:ext>
            </a:extLst>
          </p:cNvPr>
          <p:cNvSpPr>
            <a:spLocks/>
          </p:cNvSpPr>
          <p:nvPr/>
        </p:nvSpPr>
        <p:spPr bwMode="auto">
          <a:xfrm>
            <a:off x="8859937" y="3130769"/>
            <a:ext cx="741072" cy="630344"/>
          </a:xfrm>
          <a:custGeom>
            <a:avLst/>
            <a:gdLst>
              <a:gd name="T0" fmla="*/ 240 w 618"/>
              <a:gd name="T1" fmla="*/ 22 h 479"/>
              <a:gd name="T2" fmla="*/ 288 w 618"/>
              <a:gd name="T3" fmla="*/ 18 h 479"/>
              <a:gd name="T4" fmla="*/ 313 w 618"/>
              <a:gd name="T5" fmla="*/ 64 h 479"/>
              <a:gd name="T6" fmla="*/ 349 w 618"/>
              <a:gd name="T7" fmla="*/ 58 h 479"/>
              <a:gd name="T8" fmla="*/ 371 w 618"/>
              <a:gd name="T9" fmla="*/ 86 h 479"/>
              <a:gd name="T10" fmla="*/ 373 w 618"/>
              <a:gd name="T11" fmla="*/ 111 h 479"/>
              <a:gd name="T12" fmla="*/ 401 w 618"/>
              <a:gd name="T13" fmla="*/ 87 h 479"/>
              <a:gd name="T14" fmla="*/ 439 w 618"/>
              <a:gd name="T15" fmla="*/ 87 h 479"/>
              <a:gd name="T16" fmla="*/ 460 w 618"/>
              <a:gd name="T17" fmla="*/ 85 h 479"/>
              <a:gd name="T18" fmla="*/ 488 w 618"/>
              <a:gd name="T19" fmla="*/ 72 h 479"/>
              <a:gd name="T20" fmla="*/ 532 w 618"/>
              <a:gd name="T21" fmla="*/ 97 h 479"/>
              <a:gd name="T22" fmla="*/ 543 w 618"/>
              <a:gd name="T23" fmla="*/ 135 h 479"/>
              <a:gd name="T24" fmla="*/ 520 w 618"/>
              <a:gd name="T25" fmla="*/ 176 h 479"/>
              <a:gd name="T26" fmla="*/ 493 w 618"/>
              <a:gd name="T27" fmla="*/ 189 h 479"/>
              <a:gd name="T28" fmla="*/ 466 w 618"/>
              <a:gd name="T29" fmla="*/ 208 h 479"/>
              <a:gd name="T30" fmla="*/ 456 w 618"/>
              <a:gd name="T31" fmla="*/ 222 h 479"/>
              <a:gd name="T32" fmla="*/ 475 w 618"/>
              <a:gd name="T33" fmla="*/ 244 h 479"/>
              <a:gd name="T34" fmla="*/ 500 w 618"/>
              <a:gd name="T35" fmla="*/ 259 h 479"/>
              <a:gd name="T36" fmla="*/ 526 w 618"/>
              <a:gd name="T37" fmla="*/ 276 h 479"/>
              <a:gd name="T38" fmla="*/ 556 w 618"/>
              <a:gd name="T39" fmla="*/ 299 h 479"/>
              <a:gd name="T40" fmla="*/ 601 w 618"/>
              <a:gd name="T41" fmla="*/ 354 h 479"/>
              <a:gd name="T42" fmla="*/ 617 w 618"/>
              <a:gd name="T43" fmla="*/ 406 h 479"/>
              <a:gd name="T44" fmla="*/ 590 w 618"/>
              <a:gd name="T45" fmla="*/ 401 h 479"/>
              <a:gd name="T46" fmla="*/ 571 w 618"/>
              <a:gd name="T47" fmla="*/ 413 h 479"/>
              <a:gd name="T48" fmla="*/ 527 w 618"/>
              <a:gd name="T49" fmla="*/ 441 h 479"/>
              <a:gd name="T50" fmla="*/ 511 w 618"/>
              <a:gd name="T51" fmla="*/ 464 h 479"/>
              <a:gd name="T52" fmla="*/ 503 w 618"/>
              <a:gd name="T53" fmla="*/ 477 h 479"/>
              <a:gd name="T54" fmla="*/ 470 w 618"/>
              <a:gd name="T55" fmla="*/ 477 h 479"/>
              <a:gd name="T56" fmla="*/ 429 w 618"/>
              <a:gd name="T57" fmla="*/ 462 h 479"/>
              <a:gd name="T58" fmla="*/ 394 w 618"/>
              <a:gd name="T59" fmla="*/ 436 h 479"/>
              <a:gd name="T60" fmla="*/ 369 w 618"/>
              <a:gd name="T61" fmla="*/ 409 h 479"/>
              <a:gd name="T62" fmla="*/ 324 w 618"/>
              <a:gd name="T63" fmla="*/ 410 h 479"/>
              <a:gd name="T64" fmla="*/ 296 w 618"/>
              <a:gd name="T65" fmla="*/ 419 h 479"/>
              <a:gd name="T66" fmla="*/ 280 w 618"/>
              <a:gd name="T67" fmla="*/ 396 h 479"/>
              <a:gd name="T68" fmla="*/ 256 w 618"/>
              <a:gd name="T69" fmla="*/ 420 h 479"/>
              <a:gd name="T70" fmla="*/ 219 w 618"/>
              <a:gd name="T71" fmla="*/ 422 h 479"/>
              <a:gd name="T72" fmla="*/ 192 w 618"/>
              <a:gd name="T73" fmla="*/ 416 h 479"/>
              <a:gd name="T74" fmla="*/ 166 w 618"/>
              <a:gd name="T75" fmla="*/ 435 h 479"/>
              <a:gd name="T76" fmla="*/ 138 w 618"/>
              <a:gd name="T77" fmla="*/ 441 h 479"/>
              <a:gd name="T78" fmla="*/ 126 w 618"/>
              <a:gd name="T79" fmla="*/ 422 h 479"/>
              <a:gd name="T80" fmla="*/ 105 w 618"/>
              <a:gd name="T81" fmla="*/ 404 h 479"/>
              <a:gd name="T82" fmla="*/ 117 w 618"/>
              <a:gd name="T83" fmla="*/ 373 h 479"/>
              <a:gd name="T84" fmla="*/ 110 w 618"/>
              <a:gd name="T85" fmla="*/ 330 h 479"/>
              <a:gd name="T86" fmla="*/ 84 w 618"/>
              <a:gd name="T87" fmla="*/ 322 h 479"/>
              <a:gd name="T88" fmla="*/ 44 w 618"/>
              <a:gd name="T89" fmla="*/ 318 h 479"/>
              <a:gd name="T90" fmla="*/ 30 w 618"/>
              <a:gd name="T91" fmla="*/ 293 h 479"/>
              <a:gd name="T92" fmla="*/ 6 w 618"/>
              <a:gd name="T93" fmla="*/ 281 h 479"/>
              <a:gd name="T94" fmla="*/ 7 w 618"/>
              <a:gd name="T95" fmla="*/ 258 h 479"/>
              <a:gd name="T96" fmla="*/ 14 w 618"/>
              <a:gd name="T97" fmla="*/ 223 h 479"/>
              <a:gd name="T98" fmla="*/ 3 w 618"/>
              <a:gd name="T99" fmla="*/ 184 h 479"/>
              <a:gd name="T100" fmla="*/ 33 w 618"/>
              <a:gd name="T101" fmla="*/ 181 h 479"/>
              <a:gd name="T102" fmla="*/ 62 w 618"/>
              <a:gd name="T103" fmla="*/ 171 h 479"/>
              <a:gd name="T104" fmla="*/ 92 w 618"/>
              <a:gd name="T105" fmla="*/ 177 h 479"/>
              <a:gd name="T106" fmla="*/ 114 w 618"/>
              <a:gd name="T107" fmla="*/ 191 h 479"/>
              <a:gd name="T108" fmla="*/ 136 w 618"/>
              <a:gd name="T109" fmla="*/ 189 h 479"/>
              <a:gd name="T110" fmla="*/ 151 w 618"/>
              <a:gd name="T111" fmla="*/ 159 h 479"/>
              <a:gd name="T112" fmla="*/ 172 w 618"/>
              <a:gd name="T113" fmla="*/ 171 h 479"/>
              <a:gd name="T114" fmla="*/ 204 w 618"/>
              <a:gd name="T115" fmla="*/ 171 h 479"/>
              <a:gd name="T116" fmla="*/ 202 w 618"/>
              <a:gd name="T117" fmla="*/ 145 h 479"/>
              <a:gd name="T118" fmla="*/ 197 w 618"/>
              <a:gd name="T119" fmla="*/ 104 h 479"/>
              <a:gd name="T120" fmla="*/ 187 w 618"/>
              <a:gd name="T121" fmla="*/ 42 h 479"/>
              <a:gd name="T122" fmla="*/ 174 w 618"/>
              <a:gd name="T1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  <a:lnTo>
                  <a:pt x="43" y="185"/>
                </a:lnTo>
                <a:lnTo>
                  <a:pt x="44" y="185"/>
                </a:lnTo>
                <a:lnTo>
                  <a:pt x="45" y="185"/>
                </a:lnTo>
                <a:lnTo>
                  <a:pt x="46" y="185"/>
                </a:lnTo>
                <a:lnTo>
                  <a:pt x="47" y="185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3"/>
                </a:lnTo>
                <a:lnTo>
                  <a:pt x="52" y="182"/>
                </a:lnTo>
                <a:lnTo>
                  <a:pt x="54" y="180"/>
                </a:lnTo>
                <a:lnTo>
                  <a:pt x="56" y="177"/>
                </a:lnTo>
                <a:lnTo>
                  <a:pt x="59" y="174"/>
                </a:lnTo>
                <a:lnTo>
                  <a:pt x="60" y="173"/>
                </a:lnTo>
                <a:lnTo>
                  <a:pt x="61" y="172"/>
                </a:lnTo>
                <a:lnTo>
                  <a:pt x="62" y="171"/>
                </a:lnTo>
                <a:lnTo>
                  <a:pt x="63" y="171"/>
                </a:lnTo>
                <a:lnTo>
                  <a:pt x="64" y="170"/>
                </a:lnTo>
                <a:lnTo>
                  <a:pt x="65" y="170"/>
                </a:lnTo>
                <a:lnTo>
                  <a:pt x="66" y="170"/>
                </a:lnTo>
                <a:lnTo>
                  <a:pt x="67" y="170"/>
                </a:lnTo>
                <a:lnTo>
                  <a:pt x="68" y="170"/>
                </a:lnTo>
                <a:lnTo>
                  <a:pt x="69" y="170"/>
                </a:lnTo>
                <a:lnTo>
                  <a:pt x="70" y="170"/>
                </a:lnTo>
                <a:lnTo>
                  <a:pt x="71" y="170"/>
                </a:lnTo>
                <a:lnTo>
                  <a:pt x="73" y="171"/>
                </a:lnTo>
                <a:lnTo>
                  <a:pt x="75" y="171"/>
                </a:lnTo>
                <a:lnTo>
                  <a:pt x="76" y="172"/>
                </a:lnTo>
                <a:lnTo>
                  <a:pt x="80" y="173"/>
                </a:lnTo>
                <a:lnTo>
                  <a:pt x="82" y="174"/>
                </a:lnTo>
                <a:lnTo>
                  <a:pt x="84" y="175"/>
                </a:lnTo>
                <a:lnTo>
                  <a:pt x="86" y="175"/>
                </a:lnTo>
                <a:lnTo>
                  <a:pt x="87" y="176"/>
                </a:lnTo>
                <a:lnTo>
                  <a:pt x="90" y="176"/>
                </a:lnTo>
                <a:lnTo>
                  <a:pt x="91" y="177"/>
                </a:lnTo>
                <a:lnTo>
                  <a:pt x="92" y="177"/>
                </a:lnTo>
                <a:lnTo>
                  <a:pt x="93" y="178"/>
                </a:lnTo>
                <a:lnTo>
                  <a:pt x="96" y="179"/>
                </a:lnTo>
                <a:lnTo>
                  <a:pt x="98" y="180"/>
                </a:lnTo>
                <a:lnTo>
                  <a:pt x="101" y="181"/>
                </a:lnTo>
                <a:lnTo>
                  <a:pt x="103" y="182"/>
                </a:lnTo>
                <a:lnTo>
                  <a:pt x="104" y="183"/>
                </a:lnTo>
                <a:lnTo>
                  <a:pt x="105" y="183"/>
                </a:lnTo>
                <a:lnTo>
                  <a:pt x="106" y="183"/>
                </a:lnTo>
                <a:lnTo>
                  <a:pt x="109" y="182"/>
                </a:lnTo>
                <a:lnTo>
                  <a:pt x="110" y="182"/>
                </a:lnTo>
                <a:lnTo>
                  <a:pt x="110" y="183"/>
                </a:lnTo>
                <a:lnTo>
                  <a:pt x="111" y="183"/>
                </a:lnTo>
                <a:lnTo>
                  <a:pt x="111" y="183"/>
                </a:lnTo>
                <a:lnTo>
                  <a:pt x="112" y="184"/>
                </a:lnTo>
                <a:lnTo>
                  <a:pt x="112" y="185"/>
                </a:lnTo>
                <a:lnTo>
                  <a:pt x="113" y="186"/>
                </a:lnTo>
                <a:lnTo>
                  <a:pt x="114" y="188"/>
                </a:lnTo>
                <a:lnTo>
                  <a:pt x="114" y="189"/>
                </a:lnTo>
                <a:lnTo>
                  <a:pt x="114" y="190"/>
                </a:lnTo>
                <a:lnTo>
                  <a:pt x="114" y="191"/>
                </a:lnTo>
                <a:lnTo>
                  <a:pt x="115" y="192"/>
                </a:lnTo>
                <a:lnTo>
                  <a:pt x="116" y="193"/>
                </a:lnTo>
                <a:lnTo>
                  <a:pt x="117" y="193"/>
                </a:lnTo>
                <a:lnTo>
                  <a:pt x="117" y="194"/>
                </a:lnTo>
                <a:lnTo>
                  <a:pt x="118" y="194"/>
                </a:lnTo>
                <a:lnTo>
                  <a:pt x="118" y="195"/>
                </a:lnTo>
                <a:lnTo>
                  <a:pt x="119" y="195"/>
                </a:lnTo>
                <a:lnTo>
                  <a:pt x="120" y="195"/>
                </a:lnTo>
                <a:lnTo>
                  <a:pt x="121" y="195"/>
                </a:lnTo>
                <a:lnTo>
                  <a:pt x="122" y="195"/>
                </a:lnTo>
                <a:lnTo>
                  <a:pt x="124" y="195"/>
                </a:lnTo>
                <a:lnTo>
                  <a:pt x="126" y="195"/>
                </a:lnTo>
                <a:lnTo>
                  <a:pt x="127" y="194"/>
                </a:lnTo>
                <a:lnTo>
                  <a:pt x="129" y="194"/>
                </a:lnTo>
                <a:lnTo>
                  <a:pt x="130" y="193"/>
                </a:lnTo>
                <a:lnTo>
                  <a:pt x="131" y="192"/>
                </a:lnTo>
                <a:lnTo>
                  <a:pt x="132" y="191"/>
                </a:lnTo>
                <a:lnTo>
                  <a:pt x="135" y="190"/>
                </a:lnTo>
                <a:lnTo>
                  <a:pt x="135" y="189"/>
                </a:lnTo>
                <a:lnTo>
                  <a:pt x="136" y="189"/>
                </a:lnTo>
                <a:lnTo>
                  <a:pt x="137" y="188"/>
                </a:lnTo>
                <a:lnTo>
                  <a:pt x="137" y="186"/>
                </a:lnTo>
                <a:lnTo>
                  <a:pt x="138" y="185"/>
                </a:lnTo>
                <a:lnTo>
                  <a:pt x="138" y="184"/>
                </a:lnTo>
                <a:lnTo>
                  <a:pt x="138" y="183"/>
                </a:lnTo>
                <a:lnTo>
                  <a:pt x="138" y="182"/>
                </a:lnTo>
                <a:lnTo>
                  <a:pt x="137" y="178"/>
                </a:lnTo>
                <a:lnTo>
                  <a:pt x="137" y="176"/>
                </a:lnTo>
                <a:lnTo>
                  <a:pt x="137" y="175"/>
                </a:lnTo>
                <a:lnTo>
                  <a:pt x="137" y="174"/>
                </a:lnTo>
                <a:lnTo>
                  <a:pt x="137" y="173"/>
                </a:lnTo>
                <a:lnTo>
                  <a:pt x="138" y="172"/>
                </a:lnTo>
                <a:lnTo>
                  <a:pt x="138" y="171"/>
                </a:lnTo>
                <a:lnTo>
                  <a:pt x="139" y="170"/>
                </a:lnTo>
                <a:lnTo>
                  <a:pt x="140" y="169"/>
                </a:lnTo>
                <a:lnTo>
                  <a:pt x="141" y="168"/>
                </a:lnTo>
                <a:lnTo>
                  <a:pt x="144" y="165"/>
                </a:lnTo>
                <a:lnTo>
                  <a:pt x="147" y="162"/>
                </a:lnTo>
                <a:lnTo>
                  <a:pt x="150" y="160"/>
                </a:lnTo>
                <a:lnTo>
                  <a:pt x="151" y="159"/>
                </a:lnTo>
                <a:lnTo>
                  <a:pt x="152" y="158"/>
                </a:lnTo>
                <a:lnTo>
                  <a:pt x="153" y="157"/>
                </a:lnTo>
                <a:lnTo>
                  <a:pt x="153" y="157"/>
                </a:lnTo>
                <a:lnTo>
                  <a:pt x="154" y="157"/>
                </a:lnTo>
                <a:lnTo>
                  <a:pt x="154" y="156"/>
                </a:lnTo>
                <a:lnTo>
                  <a:pt x="155" y="156"/>
                </a:lnTo>
                <a:lnTo>
                  <a:pt x="156" y="157"/>
                </a:lnTo>
                <a:lnTo>
                  <a:pt x="157" y="157"/>
                </a:lnTo>
                <a:lnTo>
                  <a:pt x="158" y="158"/>
                </a:lnTo>
                <a:lnTo>
                  <a:pt x="158" y="158"/>
                </a:lnTo>
                <a:lnTo>
                  <a:pt x="159" y="159"/>
                </a:lnTo>
                <a:lnTo>
                  <a:pt x="161" y="162"/>
                </a:lnTo>
                <a:lnTo>
                  <a:pt x="163" y="165"/>
                </a:lnTo>
                <a:lnTo>
                  <a:pt x="164" y="166"/>
                </a:lnTo>
                <a:lnTo>
                  <a:pt x="165" y="167"/>
                </a:lnTo>
                <a:lnTo>
                  <a:pt x="166" y="168"/>
                </a:lnTo>
                <a:lnTo>
                  <a:pt x="168" y="169"/>
                </a:lnTo>
                <a:lnTo>
                  <a:pt x="169" y="170"/>
                </a:lnTo>
                <a:lnTo>
                  <a:pt x="171" y="171"/>
                </a:lnTo>
                <a:lnTo>
                  <a:pt x="172" y="171"/>
                </a:lnTo>
                <a:lnTo>
                  <a:pt x="174" y="172"/>
                </a:lnTo>
                <a:lnTo>
                  <a:pt x="175" y="172"/>
                </a:lnTo>
                <a:lnTo>
                  <a:pt x="176" y="172"/>
                </a:lnTo>
                <a:lnTo>
                  <a:pt x="177" y="172"/>
                </a:lnTo>
                <a:lnTo>
                  <a:pt x="178" y="172"/>
                </a:lnTo>
                <a:lnTo>
                  <a:pt x="179" y="171"/>
                </a:lnTo>
                <a:lnTo>
                  <a:pt x="183" y="170"/>
                </a:lnTo>
                <a:lnTo>
                  <a:pt x="186" y="169"/>
                </a:lnTo>
                <a:lnTo>
                  <a:pt x="187" y="169"/>
                </a:lnTo>
                <a:lnTo>
                  <a:pt x="188" y="169"/>
                </a:lnTo>
                <a:lnTo>
                  <a:pt x="190" y="169"/>
                </a:lnTo>
                <a:lnTo>
                  <a:pt x="192" y="169"/>
                </a:lnTo>
                <a:lnTo>
                  <a:pt x="194" y="170"/>
                </a:lnTo>
                <a:lnTo>
                  <a:pt x="196" y="171"/>
                </a:lnTo>
                <a:lnTo>
                  <a:pt x="197" y="171"/>
                </a:lnTo>
                <a:lnTo>
                  <a:pt x="198" y="171"/>
                </a:lnTo>
                <a:lnTo>
                  <a:pt x="199" y="171"/>
                </a:lnTo>
                <a:lnTo>
                  <a:pt x="201" y="171"/>
                </a:lnTo>
                <a:lnTo>
                  <a:pt x="202" y="171"/>
                </a:lnTo>
                <a:lnTo>
                  <a:pt x="204" y="171"/>
                </a:lnTo>
                <a:lnTo>
                  <a:pt x="206" y="170"/>
                </a:lnTo>
                <a:lnTo>
                  <a:pt x="208" y="169"/>
                </a:lnTo>
                <a:lnTo>
                  <a:pt x="209" y="168"/>
                </a:lnTo>
                <a:lnTo>
                  <a:pt x="210" y="168"/>
                </a:lnTo>
                <a:lnTo>
                  <a:pt x="211" y="167"/>
                </a:lnTo>
                <a:lnTo>
                  <a:pt x="212" y="167"/>
                </a:lnTo>
                <a:lnTo>
                  <a:pt x="212" y="166"/>
                </a:lnTo>
                <a:lnTo>
                  <a:pt x="213" y="165"/>
                </a:lnTo>
                <a:lnTo>
                  <a:pt x="213" y="164"/>
                </a:lnTo>
                <a:lnTo>
                  <a:pt x="213" y="163"/>
                </a:lnTo>
                <a:lnTo>
                  <a:pt x="213" y="162"/>
                </a:lnTo>
                <a:lnTo>
                  <a:pt x="213" y="161"/>
                </a:lnTo>
                <a:lnTo>
                  <a:pt x="212" y="160"/>
                </a:lnTo>
                <a:lnTo>
                  <a:pt x="212" y="159"/>
                </a:lnTo>
                <a:lnTo>
                  <a:pt x="212" y="158"/>
                </a:lnTo>
                <a:lnTo>
                  <a:pt x="211" y="157"/>
                </a:lnTo>
                <a:lnTo>
                  <a:pt x="209" y="153"/>
                </a:lnTo>
                <a:lnTo>
                  <a:pt x="205" y="149"/>
                </a:lnTo>
                <a:lnTo>
                  <a:pt x="203" y="146"/>
                </a:lnTo>
                <a:lnTo>
                  <a:pt x="202" y="145"/>
                </a:lnTo>
                <a:lnTo>
                  <a:pt x="199" y="139"/>
                </a:lnTo>
                <a:lnTo>
                  <a:pt x="198" y="136"/>
                </a:lnTo>
                <a:lnTo>
                  <a:pt x="196" y="132"/>
                </a:lnTo>
                <a:lnTo>
                  <a:pt x="195" y="131"/>
                </a:lnTo>
                <a:lnTo>
                  <a:pt x="195" y="129"/>
                </a:lnTo>
                <a:lnTo>
                  <a:pt x="195" y="128"/>
                </a:lnTo>
                <a:lnTo>
                  <a:pt x="195" y="127"/>
                </a:lnTo>
                <a:lnTo>
                  <a:pt x="195" y="125"/>
                </a:lnTo>
                <a:lnTo>
                  <a:pt x="195" y="124"/>
                </a:lnTo>
                <a:lnTo>
                  <a:pt x="195" y="121"/>
                </a:lnTo>
                <a:lnTo>
                  <a:pt x="196" y="118"/>
                </a:lnTo>
                <a:lnTo>
                  <a:pt x="198" y="113"/>
                </a:lnTo>
                <a:lnTo>
                  <a:pt x="198" y="111"/>
                </a:lnTo>
                <a:lnTo>
                  <a:pt x="199" y="110"/>
                </a:lnTo>
                <a:lnTo>
                  <a:pt x="199" y="109"/>
                </a:lnTo>
                <a:lnTo>
                  <a:pt x="199" y="108"/>
                </a:lnTo>
                <a:lnTo>
                  <a:pt x="199" y="107"/>
                </a:lnTo>
                <a:lnTo>
                  <a:pt x="198" y="106"/>
                </a:lnTo>
                <a:lnTo>
                  <a:pt x="198" y="105"/>
                </a:lnTo>
                <a:lnTo>
                  <a:pt x="197" y="104"/>
                </a:lnTo>
                <a:lnTo>
                  <a:pt x="196" y="100"/>
                </a:lnTo>
                <a:lnTo>
                  <a:pt x="193" y="95"/>
                </a:lnTo>
                <a:lnTo>
                  <a:pt x="192" y="93"/>
                </a:lnTo>
                <a:lnTo>
                  <a:pt x="192" y="92"/>
                </a:lnTo>
                <a:lnTo>
                  <a:pt x="192" y="91"/>
                </a:lnTo>
                <a:lnTo>
                  <a:pt x="192" y="90"/>
                </a:lnTo>
                <a:lnTo>
                  <a:pt x="192" y="88"/>
                </a:lnTo>
                <a:lnTo>
                  <a:pt x="192" y="85"/>
                </a:lnTo>
                <a:lnTo>
                  <a:pt x="192" y="83"/>
                </a:lnTo>
                <a:lnTo>
                  <a:pt x="192" y="82"/>
                </a:lnTo>
                <a:lnTo>
                  <a:pt x="191" y="80"/>
                </a:lnTo>
                <a:lnTo>
                  <a:pt x="190" y="75"/>
                </a:lnTo>
                <a:lnTo>
                  <a:pt x="189" y="72"/>
                </a:lnTo>
                <a:lnTo>
                  <a:pt x="188" y="68"/>
                </a:lnTo>
                <a:lnTo>
                  <a:pt x="188" y="65"/>
                </a:lnTo>
                <a:lnTo>
                  <a:pt x="188" y="63"/>
                </a:lnTo>
                <a:lnTo>
                  <a:pt x="187" y="61"/>
                </a:lnTo>
                <a:lnTo>
                  <a:pt x="187" y="51"/>
                </a:lnTo>
                <a:lnTo>
                  <a:pt x="187" y="44"/>
                </a:lnTo>
                <a:lnTo>
                  <a:pt x="187" y="42"/>
                </a:lnTo>
                <a:lnTo>
                  <a:pt x="187" y="40"/>
                </a:lnTo>
                <a:lnTo>
                  <a:pt x="188" y="34"/>
                </a:lnTo>
                <a:lnTo>
                  <a:pt x="188" y="32"/>
                </a:lnTo>
                <a:lnTo>
                  <a:pt x="188" y="30"/>
                </a:lnTo>
                <a:lnTo>
                  <a:pt x="188" y="28"/>
                </a:lnTo>
                <a:lnTo>
                  <a:pt x="187" y="27"/>
                </a:lnTo>
                <a:lnTo>
                  <a:pt x="187" y="26"/>
                </a:lnTo>
                <a:lnTo>
                  <a:pt x="186" y="24"/>
                </a:lnTo>
                <a:lnTo>
                  <a:pt x="186" y="23"/>
                </a:lnTo>
                <a:lnTo>
                  <a:pt x="184" y="20"/>
                </a:lnTo>
                <a:lnTo>
                  <a:pt x="181" y="15"/>
                </a:lnTo>
                <a:lnTo>
                  <a:pt x="179" y="13"/>
                </a:lnTo>
                <a:lnTo>
                  <a:pt x="178" y="10"/>
                </a:lnTo>
                <a:lnTo>
                  <a:pt x="177" y="8"/>
                </a:lnTo>
                <a:lnTo>
                  <a:pt x="176" y="6"/>
                </a:lnTo>
                <a:lnTo>
                  <a:pt x="175" y="4"/>
                </a:lnTo>
                <a:lnTo>
                  <a:pt x="175" y="3"/>
                </a:lnTo>
                <a:lnTo>
                  <a:pt x="175" y="2"/>
                </a:lnTo>
                <a:lnTo>
                  <a:pt x="174" y="1"/>
                </a:lnTo>
                <a:lnTo>
                  <a:pt x="174" y="0"/>
                </a:lnTo>
                <a:lnTo>
                  <a:pt x="175" y="0"/>
                </a:lnTo>
                <a:lnTo>
                  <a:pt x="176" y="0"/>
                </a:lnTo>
                <a:lnTo>
                  <a:pt x="177" y="0"/>
                </a:lnTo>
                <a:lnTo>
                  <a:pt x="180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241">
            <a:extLst>
              <a:ext uri="{FF2B5EF4-FFF2-40B4-BE49-F238E27FC236}">
                <a16:creationId xmlns:a16="http://schemas.microsoft.com/office/drawing/2014/main" id="{0390A2D7-1F38-D3E6-6C59-BE53CF178ECE}"/>
              </a:ext>
            </a:extLst>
          </p:cNvPr>
          <p:cNvSpPr>
            <a:spLocks/>
          </p:cNvSpPr>
          <p:nvPr/>
        </p:nvSpPr>
        <p:spPr bwMode="auto">
          <a:xfrm>
            <a:off x="8859937" y="3130769"/>
            <a:ext cx="741072" cy="630344"/>
          </a:xfrm>
          <a:custGeom>
            <a:avLst/>
            <a:gdLst>
              <a:gd name="T0" fmla="*/ 232 w 618"/>
              <a:gd name="T1" fmla="*/ 17 h 479"/>
              <a:gd name="T2" fmla="*/ 274 w 618"/>
              <a:gd name="T3" fmla="*/ 22 h 479"/>
              <a:gd name="T4" fmla="*/ 299 w 618"/>
              <a:gd name="T5" fmla="*/ 34 h 479"/>
              <a:gd name="T6" fmla="*/ 319 w 618"/>
              <a:gd name="T7" fmla="*/ 67 h 479"/>
              <a:gd name="T8" fmla="*/ 357 w 618"/>
              <a:gd name="T9" fmla="*/ 59 h 479"/>
              <a:gd name="T10" fmla="*/ 373 w 618"/>
              <a:gd name="T11" fmla="*/ 93 h 479"/>
              <a:gd name="T12" fmla="*/ 372 w 618"/>
              <a:gd name="T13" fmla="*/ 111 h 479"/>
              <a:gd name="T14" fmla="*/ 394 w 618"/>
              <a:gd name="T15" fmla="*/ 101 h 479"/>
              <a:gd name="T16" fmla="*/ 422 w 618"/>
              <a:gd name="T17" fmla="*/ 78 h 479"/>
              <a:gd name="T18" fmla="*/ 452 w 618"/>
              <a:gd name="T19" fmla="*/ 93 h 479"/>
              <a:gd name="T20" fmla="*/ 467 w 618"/>
              <a:gd name="T21" fmla="*/ 72 h 479"/>
              <a:gd name="T22" fmla="*/ 495 w 618"/>
              <a:gd name="T23" fmla="*/ 73 h 479"/>
              <a:gd name="T24" fmla="*/ 534 w 618"/>
              <a:gd name="T25" fmla="*/ 99 h 479"/>
              <a:gd name="T26" fmla="*/ 547 w 618"/>
              <a:gd name="T27" fmla="*/ 131 h 479"/>
              <a:gd name="T28" fmla="*/ 530 w 618"/>
              <a:gd name="T29" fmla="*/ 166 h 479"/>
              <a:gd name="T30" fmla="*/ 504 w 618"/>
              <a:gd name="T31" fmla="*/ 179 h 479"/>
              <a:gd name="T32" fmla="*/ 478 w 618"/>
              <a:gd name="T33" fmla="*/ 196 h 479"/>
              <a:gd name="T34" fmla="*/ 464 w 618"/>
              <a:gd name="T35" fmla="*/ 214 h 479"/>
              <a:gd name="T36" fmla="*/ 456 w 618"/>
              <a:gd name="T37" fmla="*/ 225 h 479"/>
              <a:gd name="T38" fmla="*/ 475 w 618"/>
              <a:gd name="T39" fmla="*/ 244 h 479"/>
              <a:gd name="T40" fmla="*/ 494 w 618"/>
              <a:gd name="T41" fmla="*/ 262 h 479"/>
              <a:gd name="T42" fmla="*/ 521 w 618"/>
              <a:gd name="T43" fmla="*/ 262 h 479"/>
              <a:gd name="T44" fmla="*/ 539 w 618"/>
              <a:gd name="T45" fmla="*/ 293 h 479"/>
              <a:gd name="T46" fmla="*/ 575 w 618"/>
              <a:gd name="T47" fmla="*/ 327 h 479"/>
              <a:gd name="T48" fmla="*/ 606 w 618"/>
              <a:gd name="T49" fmla="*/ 363 h 479"/>
              <a:gd name="T50" fmla="*/ 618 w 618"/>
              <a:gd name="T51" fmla="*/ 409 h 479"/>
              <a:gd name="T52" fmla="*/ 591 w 618"/>
              <a:gd name="T53" fmla="*/ 401 h 479"/>
              <a:gd name="T54" fmla="*/ 576 w 618"/>
              <a:gd name="T55" fmla="*/ 404 h 479"/>
              <a:gd name="T56" fmla="*/ 544 w 618"/>
              <a:gd name="T57" fmla="*/ 430 h 479"/>
              <a:gd name="T58" fmla="*/ 520 w 618"/>
              <a:gd name="T59" fmla="*/ 454 h 479"/>
              <a:gd name="T60" fmla="*/ 510 w 618"/>
              <a:gd name="T61" fmla="*/ 470 h 479"/>
              <a:gd name="T62" fmla="*/ 495 w 618"/>
              <a:gd name="T63" fmla="*/ 475 h 479"/>
              <a:gd name="T64" fmla="*/ 466 w 618"/>
              <a:gd name="T65" fmla="*/ 478 h 479"/>
              <a:gd name="T66" fmla="*/ 432 w 618"/>
              <a:gd name="T67" fmla="*/ 464 h 479"/>
              <a:gd name="T68" fmla="*/ 400 w 618"/>
              <a:gd name="T69" fmla="*/ 440 h 479"/>
              <a:gd name="T70" fmla="*/ 377 w 618"/>
              <a:gd name="T71" fmla="*/ 421 h 479"/>
              <a:gd name="T72" fmla="*/ 344 w 618"/>
              <a:gd name="T73" fmla="*/ 401 h 479"/>
              <a:gd name="T74" fmla="*/ 314 w 618"/>
              <a:gd name="T75" fmla="*/ 415 h 479"/>
              <a:gd name="T76" fmla="*/ 294 w 618"/>
              <a:gd name="T77" fmla="*/ 416 h 479"/>
              <a:gd name="T78" fmla="*/ 280 w 618"/>
              <a:gd name="T79" fmla="*/ 396 h 479"/>
              <a:gd name="T80" fmla="*/ 260 w 618"/>
              <a:gd name="T81" fmla="*/ 417 h 479"/>
              <a:gd name="T82" fmla="*/ 228 w 618"/>
              <a:gd name="T83" fmla="*/ 422 h 479"/>
              <a:gd name="T84" fmla="*/ 200 w 618"/>
              <a:gd name="T85" fmla="*/ 420 h 479"/>
              <a:gd name="T86" fmla="*/ 177 w 618"/>
              <a:gd name="T87" fmla="*/ 422 h 479"/>
              <a:gd name="T88" fmla="*/ 157 w 618"/>
              <a:gd name="T89" fmla="*/ 440 h 479"/>
              <a:gd name="T90" fmla="*/ 137 w 618"/>
              <a:gd name="T91" fmla="*/ 440 h 479"/>
              <a:gd name="T92" fmla="*/ 127 w 618"/>
              <a:gd name="T93" fmla="*/ 422 h 479"/>
              <a:gd name="T94" fmla="*/ 106 w 618"/>
              <a:gd name="T95" fmla="*/ 409 h 479"/>
              <a:gd name="T96" fmla="*/ 118 w 618"/>
              <a:gd name="T97" fmla="*/ 382 h 479"/>
              <a:gd name="T98" fmla="*/ 110 w 618"/>
              <a:gd name="T99" fmla="*/ 354 h 479"/>
              <a:gd name="T100" fmla="*/ 105 w 618"/>
              <a:gd name="T101" fmla="*/ 322 h 479"/>
              <a:gd name="T102" fmla="*/ 78 w 618"/>
              <a:gd name="T103" fmla="*/ 323 h 479"/>
              <a:gd name="T104" fmla="*/ 43 w 618"/>
              <a:gd name="T105" fmla="*/ 317 h 479"/>
              <a:gd name="T106" fmla="*/ 32 w 618"/>
              <a:gd name="T107" fmla="*/ 295 h 479"/>
              <a:gd name="T108" fmla="*/ 11 w 618"/>
              <a:gd name="T109" fmla="*/ 285 h 479"/>
              <a:gd name="T110" fmla="*/ 0 w 618"/>
              <a:gd name="T111" fmla="*/ 265 h 479"/>
              <a:gd name="T112" fmla="*/ 15 w 618"/>
              <a:gd name="T113" fmla="*/ 244 h 479"/>
              <a:gd name="T114" fmla="*/ 10 w 618"/>
              <a:gd name="T115" fmla="*/ 215 h 479"/>
              <a:gd name="T116" fmla="*/ 4 w 618"/>
              <a:gd name="T117" fmla="*/ 181 h 479"/>
              <a:gd name="T118" fmla="*/ 33 w 618"/>
              <a:gd name="T119" fmla="*/ 181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242">
            <a:extLst>
              <a:ext uri="{FF2B5EF4-FFF2-40B4-BE49-F238E27FC236}">
                <a16:creationId xmlns:a16="http://schemas.microsoft.com/office/drawing/2014/main" id="{33A16413-B57E-968E-14C9-CE0D49D49BE2}"/>
              </a:ext>
            </a:extLst>
          </p:cNvPr>
          <p:cNvSpPr>
            <a:spLocks/>
          </p:cNvSpPr>
          <p:nvPr/>
        </p:nvSpPr>
        <p:spPr bwMode="auto">
          <a:xfrm>
            <a:off x="8909103" y="3130769"/>
            <a:ext cx="206253" cy="256612"/>
          </a:xfrm>
          <a:custGeom>
            <a:avLst/>
            <a:gdLst>
              <a:gd name="T0" fmla="*/ 4 w 172"/>
              <a:gd name="T1" fmla="*/ 185 h 195"/>
              <a:gd name="T2" fmla="*/ 9 w 172"/>
              <a:gd name="T3" fmla="*/ 184 h 195"/>
              <a:gd name="T4" fmla="*/ 13 w 172"/>
              <a:gd name="T5" fmla="*/ 180 h 195"/>
              <a:gd name="T6" fmla="*/ 20 w 172"/>
              <a:gd name="T7" fmla="*/ 172 h 195"/>
              <a:gd name="T8" fmla="*/ 24 w 172"/>
              <a:gd name="T9" fmla="*/ 170 h 195"/>
              <a:gd name="T10" fmla="*/ 28 w 172"/>
              <a:gd name="T11" fmla="*/ 170 h 195"/>
              <a:gd name="T12" fmla="*/ 34 w 172"/>
              <a:gd name="T13" fmla="*/ 171 h 195"/>
              <a:gd name="T14" fmla="*/ 43 w 172"/>
              <a:gd name="T15" fmla="*/ 175 h 195"/>
              <a:gd name="T16" fmla="*/ 50 w 172"/>
              <a:gd name="T17" fmla="*/ 177 h 195"/>
              <a:gd name="T18" fmla="*/ 57 w 172"/>
              <a:gd name="T19" fmla="*/ 180 h 195"/>
              <a:gd name="T20" fmla="*/ 64 w 172"/>
              <a:gd name="T21" fmla="*/ 183 h 195"/>
              <a:gd name="T22" fmla="*/ 69 w 172"/>
              <a:gd name="T23" fmla="*/ 183 h 195"/>
              <a:gd name="T24" fmla="*/ 71 w 172"/>
              <a:gd name="T25" fmla="*/ 185 h 195"/>
              <a:gd name="T26" fmla="*/ 73 w 172"/>
              <a:gd name="T27" fmla="*/ 190 h 195"/>
              <a:gd name="T28" fmla="*/ 76 w 172"/>
              <a:gd name="T29" fmla="*/ 193 h 195"/>
              <a:gd name="T30" fmla="*/ 78 w 172"/>
              <a:gd name="T31" fmla="*/ 195 h 195"/>
              <a:gd name="T32" fmla="*/ 83 w 172"/>
              <a:gd name="T33" fmla="*/ 195 h 195"/>
              <a:gd name="T34" fmla="*/ 89 w 172"/>
              <a:gd name="T35" fmla="*/ 193 h 195"/>
              <a:gd name="T36" fmla="*/ 94 w 172"/>
              <a:gd name="T37" fmla="*/ 189 h 195"/>
              <a:gd name="T38" fmla="*/ 97 w 172"/>
              <a:gd name="T39" fmla="*/ 185 h 195"/>
              <a:gd name="T40" fmla="*/ 96 w 172"/>
              <a:gd name="T41" fmla="*/ 178 h 195"/>
              <a:gd name="T42" fmla="*/ 96 w 172"/>
              <a:gd name="T43" fmla="*/ 173 h 195"/>
              <a:gd name="T44" fmla="*/ 99 w 172"/>
              <a:gd name="T45" fmla="*/ 169 h 195"/>
              <a:gd name="T46" fmla="*/ 109 w 172"/>
              <a:gd name="T47" fmla="*/ 160 h 195"/>
              <a:gd name="T48" fmla="*/ 112 w 172"/>
              <a:gd name="T49" fmla="*/ 157 h 195"/>
              <a:gd name="T50" fmla="*/ 115 w 172"/>
              <a:gd name="T51" fmla="*/ 157 h 195"/>
              <a:gd name="T52" fmla="*/ 118 w 172"/>
              <a:gd name="T53" fmla="*/ 159 h 195"/>
              <a:gd name="T54" fmla="*/ 124 w 172"/>
              <a:gd name="T55" fmla="*/ 167 h 195"/>
              <a:gd name="T56" fmla="*/ 130 w 172"/>
              <a:gd name="T57" fmla="*/ 171 h 195"/>
              <a:gd name="T58" fmla="*/ 135 w 172"/>
              <a:gd name="T59" fmla="*/ 172 h 195"/>
              <a:gd name="T60" fmla="*/ 142 w 172"/>
              <a:gd name="T61" fmla="*/ 170 h 195"/>
              <a:gd name="T62" fmla="*/ 149 w 172"/>
              <a:gd name="T63" fmla="*/ 169 h 195"/>
              <a:gd name="T64" fmla="*/ 156 w 172"/>
              <a:gd name="T65" fmla="*/ 171 h 195"/>
              <a:gd name="T66" fmla="*/ 161 w 172"/>
              <a:gd name="T67" fmla="*/ 171 h 195"/>
              <a:gd name="T68" fmla="*/ 168 w 172"/>
              <a:gd name="T69" fmla="*/ 168 h 195"/>
              <a:gd name="T70" fmla="*/ 171 w 172"/>
              <a:gd name="T71" fmla="*/ 166 h 195"/>
              <a:gd name="T72" fmla="*/ 172 w 172"/>
              <a:gd name="T73" fmla="*/ 162 h 195"/>
              <a:gd name="T74" fmla="*/ 171 w 172"/>
              <a:gd name="T75" fmla="*/ 158 h 195"/>
              <a:gd name="T76" fmla="*/ 162 w 172"/>
              <a:gd name="T77" fmla="*/ 146 h 195"/>
              <a:gd name="T78" fmla="*/ 155 w 172"/>
              <a:gd name="T79" fmla="*/ 132 h 195"/>
              <a:gd name="T80" fmla="*/ 154 w 172"/>
              <a:gd name="T81" fmla="*/ 127 h 195"/>
              <a:gd name="T82" fmla="*/ 155 w 172"/>
              <a:gd name="T83" fmla="*/ 118 h 195"/>
              <a:gd name="T84" fmla="*/ 158 w 172"/>
              <a:gd name="T85" fmla="*/ 109 h 195"/>
              <a:gd name="T86" fmla="*/ 157 w 172"/>
              <a:gd name="T87" fmla="*/ 105 h 195"/>
              <a:gd name="T88" fmla="*/ 151 w 172"/>
              <a:gd name="T89" fmla="*/ 93 h 195"/>
              <a:gd name="T90" fmla="*/ 151 w 172"/>
              <a:gd name="T91" fmla="*/ 88 h 195"/>
              <a:gd name="T92" fmla="*/ 150 w 172"/>
              <a:gd name="T93" fmla="*/ 80 h 195"/>
              <a:gd name="T94" fmla="*/ 147 w 172"/>
              <a:gd name="T95" fmla="*/ 65 h 195"/>
              <a:gd name="T96" fmla="*/ 146 w 172"/>
              <a:gd name="T97" fmla="*/ 44 h 195"/>
              <a:gd name="T98" fmla="*/ 147 w 172"/>
              <a:gd name="T99" fmla="*/ 32 h 195"/>
              <a:gd name="T100" fmla="*/ 146 w 172"/>
              <a:gd name="T101" fmla="*/ 26 h 195"/>
              <a:gd name="T102" fmla="*/ 140 w 172"/>
              <a:gd name="T103" fmla="*/ 15 h 195"/>
              <a:gd name="T104" fmla="*/ 135 w 172"/>
              <a:gd name="T105" fmla="*/ 6 h 195"/>
              <a:gd name="T106" fmla="*/ 133 w 172"/>
              <a:gd name="T107" fmla="*/ 1 h 195"/>
              <a:gd name="T108" fmla="*/ 136 w 172"/>
              <a:gd name="T10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2" h="195">
                <a:moveTo>
                  <a:pt x="0" y="184"/>
                </a:moveTo>
                <a:lnTo>
                  <a:pt x="2" y="185"/>
                </a:lnTo>
                <a:lnTo>
                  <a:pt x="3" y="185"/>
                </a:lnTo>
                <a:lnTo>
                  <a:pt x="4" y="185"/>
                </a:lnTo>
                <a:lnTo>
                  <a:pt x="5" y="185"/>
                </a:lnTo>
                <a:lnTo>
                  <a:pt x="6" y="185"/>
                </a:lnTo>
                <a:lnTo>
                  <a:pt x="8" y="184"/>
                </a:lnTo>
                <a:lnTo>
                  <a:pt x="9" y="184"/>
                </a:lnTo>
                <a:lnTo>
                  <a:pt x="9" y="184"/>
                </a:lnTo>
                <a:lnTo>
                  <a:pt x="10" y="183"/>
                </a:lnTo>
                <a:lnTo>
                  <a:pt x="11" y="182"/>
                </a:lnTo>
                <a:lnTo>
                  <a:pt x="13" y="180"/>
                </a:lnTo>
                <a:lnTo>
                  <a:pt x="15" y="177"/>
                </a:lnTo>
                <a:lnTo>
                  <a:pt x="18" y="174"/>
                </a:lnTo>
                <a:lnTo>
                  <a:pt x="19" y="173"/>
                </a:lnTo>
                <a:lnTo>
                  <a:pt x="20" y="172"/>
                </a:lnTo>
                <a:lnTo>
                  <a:pt x="21" y="171"/>
                </a:lnTo>
                <a:lnTo>
                  <a:pt x="22" y="171"/>
                </a:lnTo>
                <a:lnTo>
                  <a:pt x="23" y="170"/>
                </a:lnTo>
                <a:lnTo>
                  <a:pt x="24" y="170"/>
                </a:lnTo>
                <a:lnTo>
                  <a:pt x="25" y="170"/>
                </a:lnTo>
                <a:lnTo>
                  <a:pt x="26" y="170"/>
                </a:lnTo>
                <a:lnTo>
                  <a:pt x="27" y="170"/>
                </a:lnTo>
                <a:lnTo>
                  <a:pt x="28" y="170"/>
                </a:lnTo>
                <a:lnTo>
                  <a:pt x="29" y="170"/>
                </a:lnTo>
                <a:lnTo>
                  <a:pt x="30" y="170"/>
                </a:lnTo>
                <a:lnTo>
                  <a:pt x="32" y="171"/>
                </a:lnTo>
                <a:lnTo>
                  <a:pt x="34" y="171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5"/>
                </a:lnTo>
                <a:lnTo>
                  <a:pt x="45" y="175"/>
                </a:lnTo>
                <a:lnTo>
                  <a:pt x="46" y="176"/>
                </a:lnTo>
                <a:lnTo>
                  <a:pt x="49" y="176"/>
                </a:lnTo>
                <a:lnTo>
                  <a:pt x="50" y="177"/>
                </a:lnTo>
                <a:lnTo>
                  <a:pt x="51" y="177"/>
                </a:lnTo>
                <a:lnTo>
                  <a:pt x="52" y="178"/>
                </a:lnTo>
                <a:lnTo>
                  <a:pt x="55" y="179"/>
                </a:lnTo>
                <a:lnTo>
                  <a:pt x="57" y="180"/>
                </a:lnTo>
                <a:lnTo>
                  <a:pt x="60" y="181"/>
                </a:lnTo>
                <a:lnTo>
                  <a:pt x="62" y="182"/>
                </a:lnTo>
                <a:lnTo>
                  <a:pt x="63" y="183"/>
                </a:lnTo>
                <a:lnTo>
                  <a:pt x="64" y="183"/>
                </a:lnTo>
                <a:lnTo>
                  <a:pt x="65" y="183"/>
                </a:lnTo>
                <a:lnTo>
                  <a:pt x="68" y="182"/>
                </a:lnTo>
                <a:lnTo>
                  <a:pt x="69" y="182"/>
                </a:lnTo>
                <a:lnTo>
                  <a:pt x="69" y="183"/>
                </a:lnTo>
                <a:lnTo>
                  <a:pt x="70" y="183"/>
                </a:lnTo>
                <a:lnTo>
                  <a:pt x="70" y="183"/>
                </a:lnTo>
                <a:lnTo>
                  <a:pt x="71" y="184"/>
                </a:lnTo>
                <a:lnTo>
                  <a:pt x="71" y="185"/>
                </a:lnTo>
                <a:lnTo>
                  <a:pt x="72" y="186"/>
                </a:lnTo>
                <a:lnTo>
                  <a:pt x="73" y="188"/>
                </a:lnTo>
                <a:lnTo>
                  <a:pt x="73" y="189"/>
                </a:lnTo>
                <a:lnTo>
                  <a:pt x="73" y="190"/>
                </a:lnTo>
                <a:lnTo>
                  <a:pt x="73" y="191"/>
                </a:lnTo>
                <a:lnTo>
                  <a:pt x="74" y="192"/>
                </a:lnTo>
                <a:lnTo>
                  <a:pt x="75" y="193"/>
                </a:lnTo>
                <a:lnTo>
                  <a:pt x="76" y="193"/>
                </a:lnTo>
                <a:lnTo>
                  <a:pt x="76" y="194"/>
                </a:lnTo>
                <a:lnTo>
                  <a:pt x="77" y="194"/>
                </a:lnTo>
                <a:lnTo>
                  <a:pt x="77" y="195"/>
                </a:lnTo>
                <a:lnTo>
                  <a:pt x="78" y="195"/>
                </a:lnTo>
                <a:lnTo>
                  <a:pt x="79" y="195"/>
                </a:lnTo>
                <a:lnTo>
                  <a:pt x="80" y="195"/>
                </a:lnTo>
                <a:lnTo>
                  <a:pt x="81" y="195"/>
                </a:lnTo>
                <a:lnTo>
                  <a:pt x="83" y="195"/>
                </a:lnTo>
                <a:lnTo>
                  <a:pt x="85" y="195"/>
                </a:lnTo>
                <a:lnTo>
                  <a:pt x="86" y="194"/>
                </a:lnTo>
                <a:lnTo>
                  <a:pt x="88" y="194"/>
                </a:lnTo>
                <a:lnTo>
                  <a:pt x="89" y="193"/>
                </a:lnTo>
                <a:lnTo>
                  <a:pt x="90" y="192"/>
                </a:lnTo>
                <a:lnTo>
                  <a:pt x="91" y="191"/>
                </a:lnTo>
                <a:lnTo>
                  <a:pt x="94" y="190"/>
                </a:lnTo>
                <a:lnTo>
                  <a:pt x="94" y="189"/>
                </a:lnTo>
                <a:lnTo>
                  <a:pt x="95" y="189"/>
                </a:lnTo>
                <a:lnTo>
                  <a:pt x="96" y="188"/>
                </a:lnTo>
                <a:lnTo>
                  <a:pt x="96" y="186"/>
                </a:lnTo>
                <a:lnTo>
                  <a:pt x="97" y="185"/>
                </a:lnTo>
                <a:lnTo>
                  <a:pt x="97" y="184"/>
                </a:lnTo>
                <a:lnTo>
                  <a:pt x="97" y="183"/>
                </a:lnTo>
                <a:lnTo>
                  <a:pt x="97" y="182"/>
                </a:lnTo>
                <a:lnTo>
                  <a:pt x="96" y="178"/>
                </a:lnTo>
                <a:lnTo>
                  <a:pt x="96" y="176"/>
                </a:lnTo>
                <a:lnTo>
                  <a:pt x="96" y="175"/>
                </a:lnTo>
                <a:lnTo>
                  <a:pt x="96" y="174"/>
                </a:lnTo>
                <a:lnTo>
                  <a:pt x="96" y="173"/>
                </a:lnTo>
                <a:lnTo>
                  <a:pt x="97" y="172"/>
                </a:lnTo>
                <a:lnTo>
                  <a:pt x="97" y="171"/>
                </a:lnTo>
                <a:lnTo>
                  <a:pt x="98" y="170"/>
                </a:lnTo>
                <a:lnTo>
                  <a:pt x="99" y="169"/>
                </a:lnTo>
                <a:lnTo>
                  <a:pt x="100" y="168"/>
                </a:lnTo>
                <a:lnTo>
                  <a:pt x="103" y="165"/>
                </a:lnTo>
                <a:lnTo>
                  <a:pt x="106" y="162"/>
                </a:lnTo>
                <a:lnTo>
                  <a:pt x="109" y="160"/>
                </a:lnTo>
                <a:lnTo>
                  <a:pt x="110" y="159"/>
                </a:lnTo>
                <a:lnTo>
                  <a:pt x="111" y="158"/>
                </a:lnTo>
                <a:lnTo>
                  <a:pt x="112" y="157"/>
                </a:lnTo>
                <a:lnTo>
                  <a:pt x="112" y="157"/>
                </a:lnTo>
                <a:lnTo>
                  <a:pt x="113" y="157"/>
                </a:lnTo>
                <a:lnTo>
                  <a:pt x="113" y="156"/>
                </a:lnTo>
                <a:lnTo>
                  <a:pt x="114" y="156"/>
                </a:lnTo>
                <a:lnTo>
                  <a:pt x="115" y="157"/>
                </a:lnTo>
                <a:lnTo>
                  <a:pt x="116" y="157"/>
                </a:lnTo>
                <a:lnTo>
                  <a:pt x="117" y="158"/>
                </a:lnTo>
                <a:lnTo>
                  <a:pt x="117" y="158"/>
                </a:lnTo>
                <a:lnTo>
                  <a:pt x="118" y="159"/>
                </a:lnTo>
                <a:lnTo>
                  <a:pt x="120" y="162"/>
                </a:lnTo>
                <a:lnTo>
                  <a:pt x="122" y="165"/>
                </a:lnTo>
                <a:lnTo>
                  <a:pt x="123" y="166"/>
                </a:lnTo>
                <a:lnTo>
                  <a:pt x="124" y="167"/>
                </a:lnTo>
                <a:lnTo>
                  <a:pt x="125" y="168"/>
                </a:lnTo>
                <a:lnTo>
                  <a:pt x="127" y="169"/>
                </a:lnTo>
                <a:lnTo>
                  <a:pt x="128" y="170"/>
                </a:lnTo>
                <a:lnTo>
                  <a:pt x="130" y="171"/>
                </a:lnTo>
                <a:lnTo>
                  <a:pt x="131" y="171"/>
                </a:lnTo>
                <a:lnTo>
                  <a:pt x="133" y="172"/>
                </a:lnTo>
                <a:lnTo>
                  <a:pt x="134" y="172"/>
                </a:lnTo>
                <a:lnTo>
                  <a:pt x="135" y="172"/>
                </a:lnTo>
                <a:lnTo>
                  <a:pt x="136" y="172"/>
                </a:lnTo>
                <a:lnTo>
                  <a:pt x="137" y="172"/>
                </a:lnTo>
                <a:lnTo>
                  <a:pt x="138" y="171"/>
                </a:lnTo>
                <a:lnTo>
                  <a:pt x="142" y="170"/>
                </a:lnTo>
                <a:lnTo>
                  <a:pt x="145" y="169"/>
                </a:lnTo>
                <a:lnTo>
                  <a:pt x="146" y="169"/>
                </a:lnTo>
                <a:lnTo>
                  <a:pt x="147" y="169"/>
                </a:lnTo>
                <a:lnTo>
                  <a:pt x="149" y="169"/>
                </a:lnTo>
                <a:lnTo>
                  <a:pt x="151" y="169"/>
                </a:lnTo>
                <a:lnTo>
                  <a:pt x="153" y="170"/>
                </a:lnTo>
                <a:lnTo>
                  <a:pt x="155" y="171"/>
                </a:lnTo>
                <a:lnTo>
                  <a:pt x="156" y="171"/>
                </a:lnTo>
                <a:lnTo>
                  <a:pt x="157" y="171"/>
                </a:lnTo>
                <a:lnTo>
                  <a:pt x="158" y="171"/>
                </a:lnTo>
                <a:lnTo>
                  <a:pt x="160" y="171"/>
                </a:lnTo>
                <a:lnTo>
                  <a:pt x="161" y="171"/>
                </a:lnTo>
                <a:lnTo>
                  <a:pt x="163" y="171"/>
                </a:lnTo>
                <a:lnTo>
                  <a:pt x="165" y="170"/>
                </a:lnTo>
                <a:lnTo>
                  <a:pt x="167" y="169"/>
                </a:lnTo>
                <a:lnTo>
                  <a:pt x="168" y="168"/>
                </a:lnTo>
                <a:lnTo>
                  <a:pt x="169" y="168"/>
                </a:lnTo>
                <a:lnTo>
                  <a:pt x="170" y="167"/>
                </a:lnTo>
                <a:lnTo>
                  <a:pt x="171" y="167"/>
                </a:lnTo>
                <a:lnTo>
                  <a:pt x="171" y="166"/>
                </a:lnTo>
                <a:lnTo>
                  <a:pt x="172" y="165"/>
                </a:lnTo>
                <a:lnTo>
                  <a:pt x="172" y="164"/>
                </a:lnTo>
                <a:lnTo>
                  <a:pt x="172" y="163"/>
                </a:lnTo>
                <a:lnTo>
                  <a:pt x="172" y="162"/>
                </a:lnTo>
                <a:lnTo>
                  <a:pt x="172" y="161"/>
                </a:lnTo>
                <a:lnTo>
                  <a:pt x="171" y="160"/>
                </a:lnTo>
                <a:lnTo>
                  <a:pt x="171" y="159"/>
                </a:lnTo>
                <a:lnTo>
                  <a:pt x="171" y="158"/>
                </a:lnTo>
                <a:lnTo>
                  <a:pt x="170" y="157"/>
                </a:lnTo>
                <a:lnTo>
                  <a:pt x="168" y="153"/>
                </a:lnTo>
                <a:lnTo>
                  <a:pt x="164" y="149"/>
                </a:lnTo>
                <a:lnTo>
                  <a:pt x="162" y="146"/>
                </a:lnTo>
                <a:lnTo>
                  <a:pt x="161" y="145"/>
                </a:lnTo>
                <a:lnTo>
                  <a:pt x="158" y="139"/>
                </a:lnTo>
                <a:lnTo>
                  <a:pt x="157" y="136"/>
                </a:lnTo>
                <a:lnTo>
                  <a:pt x="155" y="132"/>
                </a:lnTo>
                <a:lnTo>
                  <a:pt x="154" y="131"/>
                </a:lnTo>
                <a:lnTo>
                  <a:pt x="154" y="129"/>
                </a:lnTo>
                <a:lnTo>
                  <a:pt x="154" y="128"/>
                </a:lnTo>
                <a:lnTo>
                  <a:pt x="154" y="127"/>
                </a:lnTo>
                <a:lnTo>
                  <a:pt x="154" y="125"/>
                </a:lnTo>
                <a:lnTo>
                  <a:pt x="154" y="124"/>
                </a:lnTo>
                <a:lnTo>
                  <a:pt x="154" y="121"/>
                </a:lnTo>
                <a:lnTo>
                  <a:pt x="155" y="118"/>
                </a:lnTo>
                <a:lnTo>
                  <a:pt x="157" y="113"/>
                </a:lnTo>
                <a:lnTo>
                  <a:pt x="157" y="111"/>
                </a:lnTo>
                <a:lnTo>
                  <a:pt x="158" y="110"/>
                </a:lnTo>
                <a:lnTo>
                  <a:pt x="158" y="109"/>
                </a:lnTo>
                <a:lnTo>
                  <a:pt x="158" y="108"/>
                </a:lnTo>
                <a:lnTo>
                  <a:pt x="158" y="107"/>
                </a:lnTo>
                <a:lnTo>
                  <a:pt x="157" y="106"/>
                </a:lnTo>
                <a:lnTo>
                  <a:pt x="157" y="105"/>
                </a:lnTo>
                <a:lnTo>
                  <a:pt x="156" y="104"/>
                </a:lnTo>
                <a:lnTo>
                  <a:pt x="155" y="100"/>
                </a:lnTo>
                <a:lnTo>
                  <a:pt x="152" y="95"/>
                </a:lnTo>
                <a:lnTo>
                  <a:pt x="151" y="93"/>
                </a:lnTo>
                <a:lnTo>
                  <a:pt x="151" y="92"/>
                </a:lnTo>
                <a:lnTo>
                  <a:pt x="151" y="91"/>
                </a:lnTo>
                <a:lnTo>
                  <a:pt x="151" y="90"/>
                </a:lnTo>
                <a:lnTo>
                  <a:pt x="151" y="88"/>
                </a:lnTo>
                <a:lnTo>
                  <a:pt x="151" y="85"/>
                </a:lnTo>
                <a:lnTo>
                  <a:pt x="151" y="83"/>
                </a:lnTo>
                <a:lnTo>
                  <a:pt x="151" y="82"/>
                </a:lnTo>
                <a:lnTo>
                  <a:pt x="150" y="80"/>
                </a:lnTo>
                <a:lnTo>
                  <a:pt x="149" y="75"/>
                </a:lnTo>
                <a:lnTo>
                  <a:pt x="148" y="72"/>
                </a:lnTo>
                <a:lnTo>
                  <a:pt x="147" y="68"/>
                </a:lnTo>
                <a:lnTo>
                  <a:pt x="147" y="65"/>
                </a:lnTo>
                <a:lnTo>
                  <a:pt x="147" y="63"/>
                </a:lnTo>
                <a:lnTo>
                  <a:pt x="146" y="61"/>
                </a:lnTo>
                <a:lnTo>
                  <a:pt x="146" y="51"/>
                </a:lnTo>
                <a:lnTo>
                  <a:pt x="146" y="44"/>
                </a:lnTo>
                <a:lnTo>
                  <a:pt x="146" y="42"/>
                </a:lnTo>
                <a:lnTo>
                  <a:pt x="146" y="40"/>
                </a:lnTo>
                <a:lnTo>
                  <a:pt x="147" y="34"/>
                </a:lnTo>
                <a:lnTo>
                  <a:pt x="147" y="32"/>
                </a:lnTo>
                <a:lnTo>
                  <a:pt x="147" y="30"/>
                </a:lnTo>
                <a:lnTo>
                  <a:pt x="147" y="28"/>
                </a:lnTo>
                <a:lnTo>
                  <a:pt x="146" y="27"/>
                </a:lnTo>
                <a:lnTo>
                  <a:pt x="146" y="26"/>
                </a:lnTo>
                <a:lnTo>
                  <a:pt x="145" y="24"/>
                </a:lnTo>
                <a:lnTo>
                  <a:pt x="145" y="23"/>
                </a:lnTo>
                <a:lnTo>
                  <a:pt x="143" y="20"/>
                </a:lnTo>
                <a:lnTo>
                  <a:pt x="140" y="15"/>
                </a:lnTo>
                <a:lnTo>
                  <a:pt x="138" y="13"/>
                </a:lnTo>
                <a:lnTo>
                  <a:pt x="137" y="10"/>
                </a:lnTo>
                <a:lnTo>
                  <a:pt x="136" y="8"/>
                </a:lnTo>
                <a:lnTo>
                  <a:pt x="135" y="6"/>
                </a:lnTo>
                <a:lnTo>
                  <a:pt x="134" y="4"/>
                </a:lnTo>
                <a:lnTo>
                  <a:pt x="134" y="3"/>
                </a:lnTo>
                <a:lnTo>
                  <a:pt x="134" y="2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5" y="0"/>
                </a:lnTo>
                <a:lnTo>
                  <a:pt x="136" y="0"/>
                </a:lnTo>
                <a:lnTo>
                  <a:pt x="139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243">
            <a:extLst>
              <a:ext uri="{FF2B5EF4-FFF2-40B4-BE49-F238E27FC236}">
                <a16:creationId xmlns:a16="http://schemas.microsoft.com/office/drawing/2014/main" id="{5B00F2C3-214C-4487-519B-9BB4182C886D}"/>
              </a:ext>
            </a:extLst>
          </p:cNvPr>
          <p:cNvSpPr>
            <a:spLocks/>
          </p:cNvSpPr>
          <p:nvPr/>
        </p:nvSpPr>
        <p:spPr bwMode="auto">
          <a:xfrm>
            <a:off x="8991843" y="3617673"/>
            <a:ext cx="750665" cy="542174"/>
          </a:xfrm>
          <a:custGeom>
            <a:avLst/>
            <a:gdLst>
              <a:gd name="T0" fmla="*/ 186 w 626"/>
              <a:gd name="T1" fmla="*/ 49 h 412"/>
              <a:gd name="T2" fmla="*/ 212 w 626"/>
              <a:gd name="T3" fmla="*/ 41 h 412"/>
              <a:gd name="T4" fmla="*/ 253 w 626"/>
              <a:gd name="T5" fmla="*/ 36 h 412"/>
              <a:gd name="T6" fmla="*/ 272 w 626"/>
              <a:gd name="T7" fmla="*/ 62 h 412"/>
              <a:gd name="T8" fmla="*/ 302 w 626"/>
              <a:gd name="T9" fmla="*/ 82 h 412"/>
              <a:gd name="T10" fmla="*/ 343 w 626"/>
              <a:gd name="T11" fmla="*/ 106 h 412"/>
              <a:gd name="T12" fmla="*/ 371 w 626"/>
              <a:gd name="T13" fmla="*/ 106 h 412"/>
              <a:gd name="T14" fmla="*/ 400 w 626"/>
              <a:gd name="T15" fmla="*/ 107 h 412"/>
              <a:gd name="T16" fmla="*/ 407 w 626"/>
              <a:gd name="T17" fmla="*/ 89 h 412"/>
              <a:gd name="T18" fmla="*/ 422 w 626"/>
              <a:gd name="T19" fmla="*/ 68 h 412"/>
              <a:gd name="T20" fmla="*/ 461 w 626"/>
              <a:gd name="T21" fmla="*/ 43 h 412"/>
              <a:gd name="T22" fmla="*/ 477 w 626"/>
              <a:gd name="T23" fmla="*/ 29 h 412"/>
              <a:gd name="T24" fmla="*/ 510 w 626"/>
              <a:gd name="T25" fmla="*/ 42 h 412"/>
              <a:gd name="T26" fmla="*/ 552 w 626"/>
              <a:gd name="T27" fmla="*/ 67 h 412"/>
              <a:gd name="T28" fmla="*/ 578 w 626"/>
              <a:gd name="T29" fmla="*/ 49 h 412"/>
              <a:gd name="T30" fmla="*/ 605 w 626"/>
              <a:gd name="T31" fmla="*/ 10 h 412"/>
              <a:gd name="T32" fmla="*/ 626 w 626"/>
              <a:gd name="T33" fmla="*/ 2 h 412"/>
              <a:gd name="T34" fmla="*/ 607 w 626"/>
              <a:gd name="T35" fmla="*/ 60 h 412"/>
              <a:gd name="T36" fmla="*/ 605 w 626"/>
              <a:gd name="T37" fmla="*/ 90 h 412"/>
              <a:gd name="T38" fmla="*/ 589 w 626"/>
              <a:gd name="T39" fmla="*/ 124 h 412"/>
              <a:gd name="T40" fmla="*/ 570 w 626"/>
              <a:gd name="T41" fmla="*/ 137 h 412"/>
              <a:gd name="T42" fmla="*/ 585 w 626"/>
              <a:gd name="T43" fmla="*/ 191 h 412"/>
              <a:gd name="T44" fmla="*/ 580 w 626"/>
              <a:gd name="T45" fmla="*/ 230 h 412"/>
              <a:gd name="T46" fmla="*/ 590 w 626"/>
              <a:gd name="T47" fmla="*/ 265 h 412"/>
              <a:gd name="T48" fmla="*/ 608 w 626"/>
              <a:gd name="T49" fmla="*/ 299 h 412"/>
              <a:gd name="T50" fmla="*/ 619 w 626"/>
              <a:gd name="T51" fmla="*/ 312 h 412"/>
              <a:gd name="T52" fmla="*/ 624 w 626"/>
              <a:gd name="T53" fmla="*/ 342 h 412"/>
              <a:gd name="T54" fmla="*/ 614 w 626"/>
              <a:gd name="T55" fmla="*/ 377 h 412"/>
              <a:gd name="T56" fmla="*/ 598 w 626"/>
              <a:gd name="T57" fmla="*/ 394 h 412"/>
              <a:gd name="T58" fmla="*/ 550 w 626"/>
              <a:gd name="T59" fmla="*/ 379 h 412"/>
              <a:gd name="T60" fmla="*/ 513 w 626"/>
              <a:gd name="T61" fmla="*/ 379 h 412"/>
              <a:gd name="T62" fmla="*/ 496 w 626"/>
              <a:gd name="T63" fmla="*/ 402 h 412"/>
              <a:gd name="T64" fmla="*/ 459 w 626"/>
              <a:gd name="T65" fmla="*/ 402 h 412"/>
              <a:gd name="T66" fmla="*/ 439 w 626"/>
              <a:gd name="T67" fmla="*/ 412 h 412"/>
              <a:gd name="T68" fmla="*/ 404 w 626"/>
              <a:gd name="T69" fmla="*/ 387 h 412"/>
              <a:gd name="T70" fmla="*/ 366 w 626"/>
              <a:gd name="T71" fmla="*/ 359 h 412"/>
              <a:gd name="T72" fmla="*/ 314 w 626"/>
              <a:gd name="T73" fmla="*/ 342 h 412"/>
              <a:gd name="T74" fmla="*/ 287 w 626"/>
              <a:gd name="T75" fmla="*/ 325 h 412"/>
              <a:gd name="T76" fmla="*/ 265 w 626"/>
              <a:gd name="T77" fmla="*/ 314 h 412"/>
              <a:gd name="T78" fmla="*/ 243 w 626"/>
              <a:gd name="T79" fmla="*/ 343 h 412"/>
              <a:gd name="T80" fmla="*/ 208 w 626"/>
              <a:gd name="T81" fmla="*/ 327 h 412"/>
              <a:gd name="T82" fmla="*/ 200 w 626"/>
              <a:gd name="T83" fmla="*/ 308 h 412"/>
              <a:gd name="T84" fmla="*/ 173 w 626"/>
              <a:gd name="T85" fmla="*/ 295 h 412"/>
              <a:gd name="T86" fmla="*/ 152 w 626"/>
              <a:gd name="T87" fmla="*/ 280 h 412"/>
              <a:gd name="T88" fmla="*/ 124 w 626"/>
              <a:gd name="T89" fmla="*/ 264 h 412"/>
              <a:gd name="T90" fmla="*/ 95 w 626"/>
              <a:gd name="T91" fmla="*/ 263 h 412"/>
              <a:gd name="T92" fmla="*/ 55 w 626"/>
              <a:gd name="T93" fmla="*/ 213 h 412"/>
              <a:gd name="T94" fmla="*/ 64 w 626"/>
              <a:gd name="T95" fmla="*/ 181 h 412"/>
              <a:gd name="T96" fmla="*/ 53 w 626"/>
              <a:gd name="T97" fmla="*/ 160 h 412"/>
              <a:gd name="T98" fmla="*/ 39 w 626"/>
              <a:gd name="T99" fmla="*/ 140 h 412"/>
              <a:gd name="T100" fmla="*/ 19 w 626"/>
              <a:gd name="T101" fmla="*/ 130 h 412"/>
              <a:gd name="T102" fmla="*/ 0 w 626"/>
              <a:gd name="T103" fmla="*/ 115 h 412"/>
              <a:gd name="T104" fmla="*/ 6 w 626"/>
              <a:gd name="T105" fmla="*/ 105 h 412"/>
              <a:gd name="T106" fmla="*/ 16 w 626"/>
              <a:gd name="T107" fmla="*/ 86 h 412"/>
              <a:gd name="T108" fmla="*/ 17 w 626"/>
              <a:gd name="T109" fmla="*/ 74 h 412"/>
              <a:gd name="T110" fmla="*/ 35 w 626"/>
              <a:gd name="T111" fmla="*/ 74 h 412"/>
              <a:gd name="T112" fmla="*/ 61 w 626"/>
              <a:gd name="T113" fmla="*/ 61 h 412"/>
              <a:gd name="T114" fmla="*/ 83 w 626"/>
              <a:gd name="T115" fmla="*/ 46 h 412"/>
              <a:gd name="T116" fmla="*/ 109 w 626"/>
              <a:gd name="T117" fmla="*/ 52 h 412"/>
              <a:gd name="T118" fmla="*/ 141 w 626"/>
              <a:gd name="T119" fmla="*/ 51 h 412"/>
              <a:gd name="T120" fmla="*/ 161 w 626"/>
              <a:gd name="T121" fmla="*/ 31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  <a:lnTo>
                  <a:pt x="60" y="61"/>
                </a:lnTo>
                <a:lnTo>
                  <a:pt x="61" y="61"/>
                </a:lnTo>
                <a:lnTo>
                  <a:pt x="61" y="60"/>
                </a:lnTo>
                <a:lnTo>
                  <a:pt x="63" y="57"/>
                </a:lnTo>
                <a:lnTo>
                  <a:pt x="63" y="56"/>
                </a:lnTo>
                <a:lnTo>
                  <a:pt x="64" y="55"/>
                </a:lnTo>
                <a:lnTo>
                  <a:pt x="65" y="54"/>
                </a:lnTo>
                <a:lnTo>
                  <a:pt x="65" y="53"/>
                </a:lnTo>
                <a:lnTo>
                  <a:pt x="66" y="53"/>
                </a:lnTo>
                <a:lnTo>
                  <a:pt x="67" y="52"/>
                </a:lnTo>
                <a:lnTo>
                  <a:pt x="68" y="51"/>
                </a:lnTo>
                <a:lnTo>
                  <a:pt x="70" y="51"/>
                </a:lnTo>
                <a:lnTo>
                  <a:pt x="71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81" y="46"/>
                </a:lnTo>
                <a:lnTo>
                  <a:pt x="82" y="46"/>
                </a:lnTo>
                <a:lnTo>
                  <a:pt x="82" y="46"/>
                </a:lnTo>
                <a:lnTo>
                  <a:pt x="83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7"/>
                </a:lnTo>
                <a:lnTo>
                  <a:pt x="86" y="47"/>
                </a:lnTo>
                <a:lnTo>
                  <a:pt x="88" y="49"/>
                </a:lnTo>
                <a:lnTo>
                  <a:pt x="90" y="50"/>
                </a:lnTo>
                <a:lnTo>
                  <a:pt x="91" y="51"/>
                </a:lnTo>
                <a:lnTo>
                  <a:pt x="92" y="51"/>
                </a:lnTo>
                <a:lnTo>
                  <a:pt x="93" y="51"/>
                </a:lnTo>
                <a:lnTo>
                  <a:pt x="94" y="51"/>
                </a:lnTo>
                <a:lnTo>
                  <a:pt x="96" y="51"/>
                </a:lnTo>
                <a:lnTo>
                  <a:pt x="98" y="51"/>
                </a:lnTo>
                <a:lnTo>
                  <a:pt x="99" y="51"/>
                </a:lnTo>
                <a:lnTo>
                  <a:pt x="103" y="51"/>
                </a:lnTo>
                <a:lnTo>
                  <a:pt x="105" y="51"/>
                </a:lnTo>
                <a:lnTo>
                  <a:pt x="107" y="51"/>
                </a:lnTo>
                <a:lnTo>
                  <a:pt x="109" y="52"/>
                </a:lnTo>
                <a:lnTo>
                  <a:pt x="111" y="52"/>
                </a:lnTo>
                <a:lnTo>
                  <a:pt x="113" y="52"/>
                </a:lnTo>
                <a:lnTo>
                  <a:pt x="115" y="52"/>
                </a:lnTo>
                <a:lnTo>
                  <a:pt x="116" y="52"/>
                </a:lnTo>
                <a:lnTo>
                  <a:pt x="117" y="52"/>
                </a:lnTo>
                <a:lnTo>
                  <a:pt x="118" y="52"/>
                </a:lnTo>
                <a:lnTo>
                  <a:pt x="120" y="53"/>
                </a:lnTo>
                <a:lnTo>
                  <a:pt x="124" y="55"/>
                </a:lnTo>
                <a:lnTo>
                  <a:pt x="126" y="55"/>
                </a:lnTo>
                <a:lnTo>
                  <a:pt x="127" y="55"/>
                </a:lnTo>
                <a:lnTo>
                  <a:pt x="128" y="55"/>
                </a:lnTo>
                <a:lnTo>
                  <a:pt x="130" y="55"/>
                </a:lnTo>
                <a:lnTo>
                  <a:pt x="131" y="55"/>
                </a:lnTo>
                <a:lnTo>
                  <a:pt x="132" y="55"/>
                </a:lnTo>
                <a:lnTo>
                  <a:pt x="134" y="55"/>
                </a:lnTo>
                <a:lnTo>
                  <a:pt x="137" y="53"/>
                </a:lnTo>
                <a:lnTo>
                  <a:pt x="139" y="52"/>
                </a:lnTo>
                <a:lnTo>
                  <a:pt x="141" y="51"/>
                </a:lnTo>
                <a:lnTo>
                  <a:pt x="145" y="50"/>
                </a:lnTo>
                <a:lnTo>
                  <a:pt x="146" y="50"/>
                </a:lnTo>
                <a:lnTo>
                  <a:pt x="148" y="49"/>
                </a:lnTo>
                <a:lnTo>
                  <a:pt x="149" y="48"/>
                </a:lnTo>
                <a:lnTo>
                  <a:pt x="150" y="47"/>
                </a:lnTo>
                <a:lnTo>
                  <a:pt x="151" y="46"/>
                </a:lnTo>
                <a:lnTo>
                  <a:pt x="152" y="46"/>
                </a:lnTo>
                <a:lnTo>
                  <a:pt x="152" y="45"/>
                </a:lnTo>
                <a:lnTo>
                  <a:pt x="153" y="44"/>
                </a:lnTo>
                <a:lnTo>
                  <a:pt x="154" y="43"/>
                </a:lnTo>
                <a:lnTo>
                  <a:pt x="155" y="39"/>
                </a:lnTo>
                <a:lnTo>
                  <a:pt x="156" y="37"/>
                </a:lnTo>
                <a:lnTo>
                  <a:pt x="157" y="36"/>
                </a:lnTo>
                <a:lnTo>
                  <a:pt x="157" y="36"/>
                </a:lnTo>
                <a:lnTo>
                  <a:pt x="158" y="35"/>
                </a:lnTo>
                <a:lnTo>
                  <a:pt x="159" y="34"/>
                </a:lnTo>
                <a:lnTo>
                  <a:pt x="160" y="32"/>
                </a:lnTo>
                <a:lnTo>
                  <a:pt x="161" y="31"/>
                </a:lnTo>
                <a:lnTo>
                  <a:pt x="163" y="30"/>
                </a:lnTo>
                <a:lnTo>
                  <a:pt x="165" y="29"/>
                </a:lnTo>
                <a:lnTo>
                  <a:pt x="167" y="28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244">
            <a:extLst>
              <a:ext uri="{FF2B5EF4-FFF2-40B4-BE49-F238E27FC236}">
                <a16:creationId xmlns:a16="http://schemas.microsoft.com/office/drawing/2014/main" id="{05F6DAC6-969E-0B81-CF4A-C7EC358D583B}"/>
              </a:ext>
            </a:extLst>
          </p:cNvPr>
          <p:cNvSpPr>
            <a:spLocks/>
          </p:cNvSpPr>
          <p:nvPr/>
        </p:nvSpPr>
        <p:spPr bwMode="auto">
          <a:xfrm>
            <a:off x="8991843" y="3617673"/>
            <a:ext cx="750665" cy="542174"/>
          </a:xfrm>
          <a:custGeom>
            <a:avLst/>
            <a:gdLst>
              <a:gd name="T0" fmla="*/ 185 w 626"/>
              <a:gd name="T1" fmla="*/ 48 h 412"/>
              <a:gd name="T2" fmla="*/ 210 w 626"/>
              <a:gd name="T3" fmla="*/ 42 h 412"/>
              <a:gd name="T4" fmla="*/ 241 w 626"/>
              <a:gd name="T5" fmla="*/ 32 h 412"/>
              <a:gd name="T6" fmla="*/ 269 w 626"/>
              <a:gd name="T7" fmla="*/ 58 h 412"/>
              <a:gd name="T8" fmla="*/ 295 w 626"/>
              <a:gd name="T9" fmla="*/ 76 h 412"/>
              <a:gd name="T10" fmla="*/ 327 w 626"/>
              <a:gd name="T11" fmla="*/ 96 h 412"/>
              <a:gd name="T12" fmla="*/ 361 w 626"/>
              <a:gd name="T13" fmla="*/ 107 h 412"/>
              <a:gd name="T14" fmla="*/ 388 w 626"/>
              <a:gd name="T15" fmla="*/ 106 h 412"/>
              <a:gd name="T16" fmla="*/ 400 w 626"/>
              <a:gd name="T17" fmla="*/ 98 h 412"/>
              <a:gd name="T18" fmla="*/ 410 w 626"/>
              <a:gd name="T19" fmla="*/ 79 h 412"/>
              <a:gd name="T20" fmla="*/ 442 w 626"/>
              <a:gd name="T21" fmla="*/ 56 h 412"/>
              <a:gd name="T22" fmla="*/ 467 w 626"/>
              <a:gd name="T23" fmla="*/ 32 h 412"/>
              <a:gd name="T24" fmla="*/ 487 w 626"/>
              <a:gd name="T25" fmla="*/ 35 h 412"/>
              <a:gd name="T26" fmla="*/ 517 w 626"/>
              <a:gd name="T27" fmla="*/ 47 h 412"/>
              <a:gd name="T28" fmla="*/ 556 w 626"/>
              <a:gd name="T29" fmla="*/ 68 h 412"/>
              <a:gd name="T30" fmla="*/ 580 w 626"/>
              <a:gd name="T31" fmla="*/ 46 h 412"/>
              <a:gd name="T32" fmla="*/ 606 w 626"/>
              <a:gd name="T33" fmla="*/ 8 h 412"/>
              <a:gd name="T34" fmla="*/ 626 w 626"/>
              <a:gd name="T35" fmla="*/ 2 h 412"/>
              <a:gd name="T36" fmla="*/ 609 w 626"/>
              <a:gd name="T37" fmla="*/ 57 h 412"/>
              <a:gd name="T38" fmla="*/ 604 w 626"/>
              <a:gd name="T39" fmla="*/ 87 h 412"/>
              <a:gd name="T40" fmla="*/ 595 w 626"/>
              <a:gd name="T41" fmla="*/ 118 h 412"/>
              <a:gd name="T42" fmla="*/ 571 w 626"/>
              <a:gd name="T43" fmla="*/ 135 h 412"/>
              <a:gd name="T44" fmla="*/ 578 w 626"/>
              <a:gd name="T45" fmla="*/ 172 h 412"/>
              <a:gd name="T46" fmla="*/ 585 w 626"/>
              <a:gd name="T47" fmla="*/ 219 h 412"/>
              <a:gd name="T48" fmla="*/ 584 w 626"/>
              <a:gd name="T49" fmla="*/ 250 h 412"/>
              <a:gd name="T50" fmla="*/ 605 w 626"/>
              <a:gd name="T51" fmla="*/ 285 h 412"/>
              <a:gd name="T52" fmla="*/ 607 w 626"/>
              <a:gd name="T53" fmla="*/ 309 h 412"/>
              <a:gd name="T54" fmla="*/ 625 w 626"/>
              <a:gd name="T55" fmla="*/ 320 h 412"/>
              <a:gd name="T56" fmla="*/ 613 w 626"/>
              <a:gd name="T57" fmla="*/ 357 h 412"/>
              <a:gd name="T58" fmla="*/ 611 w 626"/>
              <a:gd name="T59" fmla="*/ 391 h 412"/>
              <a:gd name="T60" fmla="*/ 586 w 626"/>
              <a:gd name="T61" fmla="*/ 389 h 412"/>
              <a:gd name="T62" fmla="*/ 543 w 626"/>
              <a:gd name="T63" fmla="*/ 380 h 412"/>
              <a:gd name="T64" fmla="*/ 507 w 626"/>
              <a:gd name="T65" fmla="*/ 377 h 412"/>
              <a:gd name="T66" fmla="*/ 493 w 626"/>
              <a:gd name="T67" fmla="*/ 402 h 412"/>
              <a:gd name="T68" fmla="*/ 458 w 626"/>
              <a:gd name="T69" fmla="*/ 401 h 412"/>
              <a:gd name="T70" fmla="*/ 439 w 626"/>
              <a:gd name="T71" fmla="*/ 412 h 412"/>
              <a:gd name="T72" fmla="*/ 409 w 626"/>
              <a:gd name="T73" fmla="*/ 389 h 412"/>
              <a:gd name="T74" fmla="*/ 370 w 626"/>
              <a:gd name="T75" fmla="*/ 362 h 412"/>
              <a:gd name="T76" fmla="*/ 323 w 626"/>
              <a:gd name="T77" fmla="*/ 343 h 412"/>
              <a:gd name="T78" fmla="*/ 296 w 626"/>
              <a:gd name="T79" fmla="*/ 328 h 412"/>
              <a:gd name="T80" fmla="*/ 269 w 626"/>
              <a:gd name="T81" fmla="*/ 314 h 412"/>
              <a:gd name="T82" fmla="*/ 250 w 626"/>
              <a:gd name="T83" fmla="*/ 336 h 412"/>
              <a:gd name="T84" fmla="*/ 224 w 626"/>
              <a:gd name="T85" fmla="*/ 339 h 412"/>
              <a:gd name="T86" fmla="*/ 208 w 626"/>
              <a:gd name="T87" fmla="*/ 313 h 412"/>
              <a:gd name="T88" fmla="*/ 184 w 626"/>
              <a:gd name="T89" fmla="*/ 300 h 412"/>
              <a:gd name="T90" fmla="*/ 170 w 626"/>
              <a:gd name="T91" fmla="*/ 286 h 412"/>
              <a:gd name="T92" fmla="*/ 142 w 626"/>
              <a:gd name="T93" fmla="*/ 272 h 412"/>
              <a:gd name="T94" fmla="*/ 117 w 626"/>
              <a:gd name="T95" fmla="*/ 265 h 412"/>
              <a:gd name="T96" fmla="*/ 88 w 626"/>
              <a:gd name="T97" fmla="*/ 258 h 412"/>
              <a:gd name="T98" fmla="*/ 56 w 626"/>
              <a:gd name="T99" fmla="*/ 209 h 412"/>
              <a:gd name="T100" fmla="*/ 64 w 626"/>
              <a:gd name="T101" fmla="*/ 178 h 412"/>
              <a:gd name="T102" fmla="*/ 48 w 626"/>
              <a:gd name="T103" fmla="*/ 156 h 412"/>
              <a:gd name="T104" fmla="*/ 37 w 626"/>
              <a:gd name="T105" fmla="*/ 139 h 412"/>
              <a:gd name="T106" fmla="*/ 19 w 626"/>
              <a:gd name="T107" fmla="*/ 130 h 412"/>
              <a:gd name="T108" fmla="*/ 0 w 626"/>
              <a:gd name="T109" fmla="*/ 116 h 412"/>
              <a:gd name="T110" fmla="*/ 6 w 626"/>
              <a:gd name="T111" fmla="*/ 106 h 412"/>
              <a:gd name="T112" fmla="*/ 15 w 626"/>
              <a:gd name="T113" fmla="*/ 89 h 412"/>
              <a:gd name="T114" fmla="*/ 15 w 626"/>
              <a:gd name="T115" fmla="*/ 76 h 412"/>
              <a:gd name="T116" fmla="*/ 29 w 626"/>
              <a:gd name="T117" fmla="*/ 72 h 412"/>
              <a:gd name="T118" fmla="*/ 52 w 626"/>
              <a:gd name="T119" fmla="*/ 6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245">
            <a:extLst>
              <a:ext uri="{FF2B5EF4-FFF2-40B4-BE49-F238E27FC236}">
                <a16:creationId xmlns:a16="http://schemas.microsoft.com/office/drawing/2014/main" id="{2C879D8C-EDC3-8B18-98ED-D4EB2BD6A69B}"/>
              </a:ext>
            </a:extLst>
          </p:cNvPr>
          <p:cNvSpPr>
            <a:spLocks/>
          </p:cNvSpPr>
          <p:nvPr/>
        </p:nvSpPr>
        <p:spPr bwMode="auto">
          <a:xfrm>
            <a:off x="9062593" y="3651888"/>
            <a:ext cx="134304" cy="47374"/>
          </a:xfrm>
          <a:custGeom>
            <a:avLst/>
            <a:gdLst>
              <a:gd name="T0" fmla="*/ 1 w 112"/>
              <a:gd name="T1" fmla="*/ 35 h 36"/>
              <a:gd name="T2" fmla="*/ 2 w 112"/>
              <a:gd name="T3" fmla="*/ 34 h 36"/>
              <a:gd name="T4" fmla="*/ 4 w 112"/>
              <a:gd name="T5" fmla="*/ 30 h 36"/>
              <a:gd name="T6" fmla="*/ 6 w 112"/>
              <a:gd name="T7" fmla="*/ 28 h 36"/>
              <a:gd name="T8" fmla="*/ 7 w 112"/>
              <a:gd name="T9" fmla="*/ 27 h 36"/>
              <a:gd name="T10" fmla="*/ 9 w 112"/>
              <a:gd name="T11" fmla="*/ 25 h 36"/>
              <a:gd name="T12" fmla="*/ 12 w 112"/>
              <a:gd name="T13" fmla="*/ 24 h 36"/>
              <a:gd name="T14" fmla="*/ 16 w 112"/>
              <a:gd name="T15" fmla="*/ 23 h 36"/>
              <a:gd name="T16" fmla="*/ 22 w 112"/>
              <a:gd name="T17" fmla="*/ 20 h 36"/>
              <a:gd name="T18" fmla="*/ 23 w 112"/>
              <a:gd name="T19" fmla="*/ 20 h 36"/>
              <a:gd name="T20" fmla="*/ 25 w 112"/>
              <a:gd name="T21" fmla="*/ 20 h 36"/>
              <a:gd name="T22" fmla="*/ 26 w 112"/>
              <a:gd name="T23" fmla="*/ 20 h 36"/>
              <a:gd name="T24" fmla="*/ 27 w 112"/>
              <a:gd name="T25" fmla="*/ 21 h 36"/>
              <a:gd name="T26" fmla="*/ 31 w 112"/>
              <a:gd name="T27" fmla="*/ 24 h 36"/>
              <a:gd name="T28" fmla="*/ 33 w 112"/>
              <a:gd name="T29" fmla="*/ 25 h 36"/>
              <a:gd name="T30" fmla="*/ 35 w 112"/>
              <a:gd name="T31" fmla="*/ 25 h 36"/>
              <a:gd name="T32" fmla="*/ 39 w 112"/>
              <a:gd name="T33" fmla="*/ 25 h 36"/>
              <a:gd name="T34" fmla="*/ 44 w 112"/>
              <a:gd name="T35" fmla="*/ 25 h 36"/>
              <a:gd name="T36" fmla="*/ 48 w 112"/>
              <a:gd name="T37" fmla="*/ 25 h 36"/>
              <a:gd name="T38" fmla="*/ 52 w 112"/>
              <a:gd name="T39" fmla="*/ 26 h 36"/>
              <a:gd name="T40" fmla="*/ 56 w 112"/>
              <a:gd name="T41" fmla="*/ 26 h 36"/>
              <a:gd name="T42" fmla="*/ 58 w 112"/>
              <a:gd name="T43" fmla="*/ 26 h 36"/>
              <a:gd name="T44" fmla="*/ 61 w 112"/>
              <a:gd name="T45" fmla="*/ 27 h 36"/>
              <a:gd name="T46" fmla="*/ 67 w 112"/>
              <a:gd name="T47" fmla="*/ 29 h 36"/>
              <a:gd name="T48" fmla="*/ 69 w 112"/>
              <a:gd name="T49" fmla="*/ 29 h 36"/>
              <a:gd name="T50" fmla="*/ 72 w 112"/>
              <a:gd name="T51" fmla="*/ 29 h 36"/>
              <a:gd name="T52" fmla="*/ 75 w 112"/>
              <a:gd name="T53" fmla="*/ 29 h 36"/>
              <a:gd name="T54" fmla="*/ 80 w 112"/>
              <a:gd name="T55" fmla="*/ 26 h 36"/>
              <a:gd name="T56" fmla="*/ 86 w 112"/>
              <a:gd name="T57" fmla="*/ 24 h 36"/>
              <a:gd name="T58" fmla="*/ 89 w 112"/>
              <a:gd name="T59" fmla="*/ 23 h 36"/>
              <a:gd name="T60" fmla="*/ 91 w 112"/>
              <a:gd name="T61" fmla="*/ 21 h 36"/>
              <a:gd name="T62" fmla="*/ 93 w 112"/>
              <a:gd name="T63" fmla="*/ 20 h 36"/>
              <a:gd name="T64" fmla="*/ 94 w 112"/>
              <a:gd name="T65" fmla="*/ 18 h 36"/>
              <a:gd name="T66" fmla="*/ 96 w 112"/>
              <a:gd name="T67" fmla="*/ 13 h 36"/>
              <a:gd name="T68" fmla="*/ 98 w 112"/>
              <a:gd name="T69" fmla="*/ 10 h 36"/>
              <a:gd name="T70" fmla="*/ 99 w 112"/>
              <a:gd name="T71" fmla="*/ 9 h 36"/>
              <a:gd name="T72" fmla="*/ 101 w 112"/>
              <a:gd name="T73" fmla="*/ 6 h 36"/>
              <a:gd name="T74" fmla="*/ 104 w 112"/>
              <a:gd name="T75" fmla="*/ 4 h 36"/>
              <a:gd name="T76" fmla="*/ 108 w 112"/>
              <a:gd name="T77" fmla="*/ 2 h 36"/>
              <a:gd name="T78" fmla="*/ 111 w 112"/>
              <a:gd name="T79" fmla="*/ 0 h 36"/>
              <a:gd name="T80" fmla="*/ 112 w 112"/>
              <a:gd name="T8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2" h="36">
                <a:moveTo>
                  <a:pt x="0" y="36"/>
                </a:moveTo>
                <a:lnTo>
                  <a:pt x="1" y="35"/>
                </a:lnTo>
                <a:lnTo>
                  <a:pt x="2" y="35"/>
                </a:lnTo>
                <a:lnTo>
                  <a:pt x="2" y="34"/>
                </a:lnTo>
                <a:lnTo>
                  <a:pt x="4" y="31"/>
                </a:lnTo>
                <a:lnTo>
                  <a:pt x="4" y="30"/>
                </a:lnTo>
                <a:lnTo>
                  <a:pt x="5" y="29"/>
                </a:lnTo>
                <a:lnTo>
                  <a:pt x="6" y="28"/>
                </a:lnTo>
                <a:lnTo>
                  <a:pt x="6" y="27"/>
                </a:lnTo>
                <a:lnTo>
                  <a:pt x="7" y="27"/>
                </a:lnTo>
                <a:lnTo>
                  <a:pt x="8" y="26"/>
                </a:lnTo>
                <a:lnTo>
                  <a:pt x="9" y="25"/>
                </a:lnTo>
                <a:lnTo>
                  <a:pt x="11" y="25"/>
                </a:lnTo>
                <a:lnTo>
                  <a:pt x="12" y="24"/>
                </a:lnTo>
                <a:lnTo>
                  <a:pt x="15" y="24"/>
                </a:lnTo>
                <a:lnTo>
                  <a:pt x="16" y="23"/>
                </a:lnTo>
                <a:lnTo>
                  <a:pt x="17" y="23"/>
                </a:lnTo>
                <a:lnTo>
                  <a:pt x="22" y="20"/>
                </a:lnTo>
                <a:lnTo>
                  <a:pt x="23" y="20"/>
                </a:lnTo>
                <a:lnTo>
                  <a:pt x="23" y="20"/>
                </a:lnTo>
                <a:lnTo>
                  <a:pt x="24" y="20"/>
                </a:lnTo>
                <a:lnTo>
                  <a:pt x="25" y="20"/>
                </a:lnTo>
                <a:lnTo>
                  <a:pt x="25" y="20"/>
                </a:lnTo>
                <a:lnTo>
                  <a:pt x="26" y="20"/>
                </a:lnTo>
                <a:lnTo>
                  <a:pt x="26" y="21"/>
                </a:lnTo>
                <a:lnTo>
                  <a:pt x="27" y="21"/>
                </a:lnTo>
                <a:lnTo>
                  <a:pt x="29" y="23"/>
                </a:lnTo>
                <a:lnTo>
                  <a:pt x="31" y="24"/>
                </a:lnTo>
                <a:lnTo>
                  <a:pt x="32" y="25"/>
                </a:lnTo>
                <a:lnTo>
                  <a:pt x="33" y="25"/>
                </a:lnTo>
                <a:lnTo>
                  <a:pt x="34" y="25"/>
                </a:lnTo>
                <a:lnTo>
                  <a:pt x="35" y="25"/>
                </a:lnTo>
                <a:lnTo>
                  <a:pt x="37" y="25"/>
                </a:lnTo>
                <a:lnTo>
                  <a:pt x="39" y="25"/>
                </a:lnTo>
                <a:lnTo>
                  <a:pt x="40" y="25"/>
                </a:lnTo>
                <a:lnTo>
                  <a:pt x="44" y="25"/>
                </a:lnTo>
                <a:lnTo>
                  <a:pt x="46" y="25"/>
                </a:lnTo>
                <a:lnTo>
                  <a:pt x="48" y="25"/>
                </a:lnTo>
                <a:lnTo>
                  <a:pt x="50" y="26"/>
                </a:lnTo>
                <a:lnTo>
                  <a:pt x="52" y="26"/>
                </a:lnTo>
                <a:lnTo>
                  <a:pt x="54" y="26"/>
                </a:lnTo>
                <a:lnTo>
                  <a:pt x="56" y="26"/>
                </a:lnTo>
                <a:lnTo>
                  <a:pt x="57" y="26"/>
                </a:lnTo>
                <a:lnTo>
                  <a:pt x="58" y="26"/>
                </a:lnTo>
                <a:lnTo>
                  <a:pt x="59" y="26"/>
                </a:lnTo>
                <a:lnTo>
                  <a:pt x="61" y="27"/>
                </a:lnTo>
                <a:lnTo>
                  <a:pt x="65" y="29"/>
                </a:lnTo>
                <a:lnTo>
                  <a:pt x="67" y="29"/>
                </a:lnTo>
                <a:lnTo>
                  <a:pt x="68" y="29"/>
                </a:lnTo>
                <a:lnTo>
                  <a:pt x="69" y="29"/>
                </a:lnTo>
                <a:lnTo>
                  <a:pt x="71" y="29"/>
                </a:lnTo>
                <a:lnTo>
                  <a:pt x="72" y="29"/>
                </a:lnTo>
                <a:lnTo>
                  <a:pt x="73" y="29"/>
                </a:lnTo>
                <a:lnTo>
                  <a:pt x="75" y="29"/>
                </a:lnTo>
                <a:lnTo>
                  <a:pt x="78" y="27"/>
                </a:lnTo>
                <a:lnTo>
                  <a:pt x="80" y="26"/>
                </a:lnTo>
                <a:lnTo>
                  <a:pt x="82" y="25"/>
                </a:lnTo>
                <a:lnTo>
                  <a:pt x="86" y="24"/>
                </a:lnTo>
                <a:lnTo>
                  <a:pt x="87" y="24"/>
                </a:lnTo>
                <a:lnTo>
                  <a:pt x="89" y="23"/>
                </a:lnTo>
                <a:lnTo>
                  <a:pt x="90" y="22"/>
                </a:lnTo>
                <a:lnTo>
                  <a:pt x="91" y="21"/>
                </a:lnTo>
                <a:lnTo>
                  <a:pt x="92" y="20"/>
                </a:lnTo>
                <a:lnTo>
                  <a:pt x="93" y="20"/>
                </a:lnTo>
                <a:lnTo>
                  <a:pt x="93" y="19"/>
                </a:lnTo>
                <a:lnTo>
                  <a:pt x="94" y="18"/>
                </a:lnTo>
                <a:lnTo>
                  <a:pt x="95" y="17"/>
                </a:lnTo>
                <a:lnTo>
                  <a:pt x="96" y="13"/>
                </a:lnTo>
                <a:lnTo>
                  <a:pt x="97" y="11"/>
                </a:lnTo>
                <a:lnTo>
                  <a:pt x="98" y="10"/>
                </a:lnTo>
                <a:lnTo>
                  <a:pt x="98" y="10"/>
                </a:lnTo>
                <a:lnTo>
                  <a:pt x="99" y="9"/>
                </a:lnTo>
                <a:lnTo>
                  <a:pt x="100" y="8"/>
                </a:lnTo>
                <a:lnTo>
                  <a:pt x="101" y="6"/>
                </a:lnTo>
                <a:lnTo>
                  <a:pt x="102" y="5"/>
                </a:lnTo>
                <a:lnTo>
                  <a:pt x="104" y="4"/>
                </a:lnTo>
                <a:lnTo>
                  <a:pt x="106" y="3"/>
                </a:lnTo>
                <a:lnTo>
                  <a:pt x="108" y="2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46">
            <a:extLst>
              <a:ext uri="{FF2B5EF4-FFF2-40B4-BE49-F238E27FC236}">
                <a16:creationId xmlns:a16="http://schemas.microsoft.com/office/drawing/2014/main" id="{DCC6E593-A2E5-F7C2-F6F6-D030B2147F12}"/>
              </a:ext>
            </a:extLst>
          </p:cNvPr>
          <p:cNvSpPr>
            <a:spLocks/>
          </p:cNvSpPr>
          <p:nvPr/>
        </p:nvSpPr>
        <p:spPr bwMode="auto">
          <a:xfrm>
            <a:off x="8748417" y="3922975"/>
            <a:ext cx="775848" cy="790890"/>
          </a:xfrm>
          <a:custGeom>
            <a:avLst/>
            <a:gdLst>
              <a:gd name="T0" fmla="*/ 318 w 647"/>
              <a:gd name="T1" fmla="*/ 33 h 601"/>
              <a:gd name="T2" fmla="*/ 352 w 647"/>
              <a:gd name="T3" fmla="*/ 46 h 601"/>
              <a:gd name="T4" fmla="*/ 378 w 647"/>
              <a:gd name="T5" fmla="*/ 65 h 601"/>
              <a:gd name="T6" fmla="*/ 411 w 647"/>
              <a:gd name="T7" fmla="*/ 81 h 601"/>
              <a:gd name="T8" fmla="*/ 438 w 647"/>
              <a:gd name="T9" fmla="*/ 111 h 601"/>
              <a:gd name="T10" fmla="*/ 468 w 647"/>
              <a:gd name="T11" fmla="*/ 82 h 601"/>
              <a:gd name="T12" fmla="*/ 500 w 647"/>
              <a:gd name="T13" fmla="*/ 97 h 601"/>
              <a:gd name="T14" fmla="*/ 542 w 647"/>
              <a:gd name="T15" fmla="*/ 116 h 601"/>
              <a:gd name="T16" fmla="*/ 597 w 647"/>
              <a:gd name="T17" fmla="*/ 153 h 601"/>
              <a:gd name="T18" fmla="*/ 633 w 647"/>
              <a:gd name="T19" fmla="*/ 197 h 601"/>
              <a:gd name="T20" fmla="*/ 647 w 647"/>
              <a:gd name="T21" fmla="*/ 219 h 601"/>
              <a:gd name="T22" fmla="*/ 627 w 647"/>
              <a:gd name="T23" fmla="*/ 237 h 601"/>
              <a:gd name="T24" fmla="*/ 630 w 647"/>
              <a:gd name="T25" fmla="*/ 262 h 601"/>
              <a:gd name="T26" fmla="*/ 609 w 647"/>
              <a:gd name="T27" fmla="*/ 255 h 601"/>
              <a:gd name="T28" fmla="*/ 613 w 647"/>
              <a:gd name="T29" fmla="*/ 271 h 601"/>
              <a:gd name="T30" fmla="*/ 584 w 647"/>
              <a:gd name="T31" fmla="*/ 286 h 601"/>
              <a:gd name="T32" fmla="*/ 571 w 647"/>
              <a:gd name="T33" fmla="*/ 330 h 601"/>
              <a:gd name="T34" fmla="*/ 586 w 647"/>
              <a:gd name="T35" fmla="*/ 349 h 601"/>
              <a:gd name="T36" fmla="*/ 587 w 647"/>
              <a:gd name="T37" fmla="*/ 374 h 601"/>
              <a:gd name="T38" fmla="*/ 583 w 647"/>
              <a:gd name="T39" fmla="*/ 400 h 601"/>
              <a:gd name="T40" fmla="*/ 588 w 647"/>
              <a:gd name="T41" fmla="*/ 427 h 601"/>
              <a:gd name="T42" fmla="*/ 576 w 647"/>
              <a:gd name="T43" fmla="*/ 450 h 601"/>
              <a:gd name="T44" fmla="*/ 567 w 647"/>
              <a:gd name="T45" fmla="*/ 472 h 601"/>
              <a:gd name="T46" fmla="*/ 577 w 647"/>
              <a:gd name="T47" fmla="*/ 495 h 601"/>
              <a:gd name="T48" fmla="*/ 543 w 647"/>
              <a:gd name="T49" fmla="*/ 515 h 601"/>
              <a:gd name="T50" fmla="*/ 521 w 647"/>
              <a:gd name="T51" fmla="*/ 536 h 601"/>
              <a:gd name="T52" fmla="*/ 476 w 647"/>
              <a:gd name="T53" fmla="*/ 541 h 601"/>
              <a:gd name="T54" fmla="*/ 449 w 647"/>
              <a:gd name="T55" fmla="*/ 532 h 601"/>
              <a:gd name="T56" fmla="*/ 427 w 647"/>
              <a:gd name="T57" fmla="*/ 543 h 601"/>
              <a:gd name="T58" fmla="*/ 393 w 647"/>
              <a:gd name="T59" fmla="*/ 563 h 601"/>
              <a:gd name="T60" fmla="*/ 360 w 647"/>
              <a:gd name="T61" fmla="*/ 593 h 601"/>
              <a:gd name="T62" fmla="*/ 327 w 647"/>
              <a:gd name="T63" fmla="*/ 597 h 601"/>
              <a:gd name="T64" fmla="*/ 301 w 647"/>
              <a:gd name="T65" fmla="*/ 596 h 601"/>
              <a:gd name="T66" fmla="*/ 276 w 647"/>
              <a:gd name="T67" fmla="*/ 579 h 601"/>
              <a:gd name="T68" fmla="*/ 259 w 647"/>
              <a:gd name="T69" fmla="*/ 563 h 601"/>
              <a:gd name="T70" fmla="*/ 281 w 647"/>
              <a:gd name="T71" fmla="*/ 525 h 601"/>
              <a:gd name="T72" fmla="*/ 301 w 647"/>
              <a:gd name="T73" fmla="*/ 504 h 601"/>
              <a:gd name="T74" fmla="*/ 286 w 647"/>
              <a:gd name="T75" fmla="*/ 481 h 601"/>
              <a:gd name="T76" fmla="*/ 251 w 647"/>
              <a:gd name="T77" fmla="*/ 484 h 601"/>
              <a:gd name="T78" fmla="*/ 210 w 647"/>
              <a:gd name="T79" fmla="*/ 473 h 601"/>
              <a:gd name="T80" fmla="*/ 192 w 647"/>
              <a:gd name="T81" fmla="*/ 428 h 601"/>
              <a:gd name="T82" fmla="*/ 155 w 647"/>
              <a:gd name="T83" fmla="*/ 425 h 601"/>
              <a:gd name="T84" fmla="*/ 112 w 647"/>
              <a:gd name="T85" fmla="*/ 419 h 601"/>
              <a:gd name="T86" fmla="*/ 83 w 647"/>
              <a:gd name="T87" fmla="*/ 402 h 601"/>
              <a:gd name="T88" fmla="*/ 82 w 647"/>
              <a:gd name="T89" fmla="*/ 387 h 601"/>
              <a:gd name="T90" fmla="*/ 40 w 647"/>
              <a:gd name="T91" fmla="*/ 381 h 601"/>
              <a:gd name="T92" fmla="*/ 7 w 647"/>
              <a:gd name="T93" fmla="*/ 344 h 601"/>
              <a:gd name="T94" fmla="*/ 1 w 647"/>
              <a:gd name="T95" fmla="*/ 316 h 601"/>
              <a:gd name="T96" fmla="*/ 11 w 647"/>
              <a:gd name="T97" fmla="*/ 270 h 601"/>
              <a:gd name="T98" fmla="*/ 7 w 647"/>
              <a:gd name="T99" fmla="*/ 227 h 601"/>
              <a:gd name="T100" fmla="*/ 16 w 647"/>
              <a:gd name="T101" fmla="*/ 205 h 601"/>
              <a:gd name="T102" fmla="*/ 37 w 647"/>
              <a:gd name="T103" fmla="*/ 182 h 601"/>
              <a:gd name="T104" fmla="*/ 53 w 647"/>
              <a:gd name="T105" fmla="*/ 171 h 601"/>
              <a:gd name="T106" fmla="*/ 101 w 647"/>
              <a:gd name="T107" fmla="*/ 170 h 601"/>
              <a:gd name="T108" fmla="*/ 123 w 647"/>
              <a:gd name="T109" fmla="*/ 162 h 601"/>
              <a:gd name="T110" fmla="*/ 150 w 647"/>
              <a:gd name="T111" fmla="*/ 150 h 601"/>
              <a:gd name="T112" fmla="*/ 124 w 647"/>
              <a:gd name="T113" fmla="*/ 123 h 601"/>
              <a:gd name="T114" fmla="*/ 139 w 647"/>
              <a:gd name="T115" fmla="*/ 78 h 601"/>
              <a:gd name="T116" fmla="*/ 158 w 647"/>
              <a:gd name="T117" fmla="*/ 70 h 601"/>
              <a:gd name="T118" fmla="*/ 205 w 647"/>
              <a:gd name="T119" fmla="*/ 46 h 601"/>
              <a:gd name="T120" fmla="*/ 228 w 647"/>
              <a:gd name="T121" fmla="*/ 37 h 601"/>
              <a:gd name="T122" fmla="*/ 236 w 647"/>
              <a:gd name="T123" fmla="*/ 1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7" h="601">
                <a:moveTo>
                  <a:pt x="262" y="4"/>
                </a:moveTo>
                <a:lnTo>
                  <a:pt x="270" y="10"/>
                </a:lnTo>
                <a:lnTo>
                  <a:pt x="272" y="12"/>
                </a:lnTo>
                <a:lnTo>
                  <a:pt x="277" y="15"/>
                </a:lnTo>
                <a:lnTo>
                  <a:pt x="287" y="22"/>
                </a:lnTo>
                <a:lnTo>
                  <a:pt x="288" y="23"/>
                </a:lnTo>
                <a:lnTo>
                  <a:pt x="291" y="26"/>
                </a:lnTo>
                <a:lnTo>
                  <a:pt x="292" y="27"/>
                </a:lnTo>
                <a:lnTo>
                  <a:pt x="295" y="29"/>
                </a:lnTo>
                <a:lnTo>
                  <a:pt x="296" y="31"/>
                </a:lnTo>
                <a:lnTo>
                  <a:pt x="297" y="31"/>
                </a:lnTo>
                <a:lnTo>
                  <a:pt x="298" y="31"/>
                </a:lnTo>
                <a:lnTo>
                  <a:pt x="299" y="32"/>
                </a:lnTo>
                <a:lnTo>
                  <a:pt x="300" y="32"/>
                </a:lnTo>
                <a:lnTo>
                  <a:pt x="302" y="32"/>
                </a:lnTo>
                <a:lnTo>
                  <a:pt x="304" y="33"/>
                </a:lnTo>
                <a:lnTo>
                  <a:pt x="305" y="33"/>
                </a:lnTo>
                <a:lnTo>
                  <a:pt x="307" y="33"/>
                </a:lnTo>
                <a:lnTo>
                  <a:pt x="312" y="32"/>
                </a:lnTo>
                <a:lnTo>
                  <a:pt x="313" y="32"/>
                </a:lnTo>
                <a:lnTo>
                  <a:pt x="314" y="32"/>
                </a:lnTo>
                <a:lnTo>
                  <a:pt x="315" y="32"/>
                </a:lnTo>
                <a:lnTo>
                  <a:pt x="318" y="33"/>
                </a:lnTo>
                <a:lnTo>
                  <a:pt x="320" y="33"/>
                </a:lnTo>
                <a:lnTo>
                  <a:pt x="321" y="33"/>
                </a:lnTo>
                <a:lnTo>
                  <a:pt x="322" y="33"/>
                </a:lnTo>
                <a:lnTo>
                  <a:pt x="323" y="33"/>
                </a:lnTo>
                <a:lnTo>
                  <a:pt x="325" y="32"/>
                </a:lnTo>
                <a:lnTo>
                  <a:pt x="326" y="32"/>
                </a:lnTo>
                <a:lnTo>
                  <a:pt x="327" y="32"/>
                </a:lnTo>
                <a:lnTo>
                  <a:pt x="328" y="32"/>
                </a:lnTo>
                <a:lnTo>
                  <a:pt x="329" y="32"/>
                </a:lnTo>
                <a:lnTo>
                  <a:pt x="332" y="33"/>
                </a:lnTo>
                <a:lnTo>
                  <a:pt x="333" y="34"/>
                </a:lnTo>
                <a:lnTo>
                  <a:pt x="334" y="34"/>
                </a:lnTo>
                <a:lnTo>
                  <a:pt x="335" y="35"/>
                </a:lnTo>
                <a:lnTo>
                  <a:pt x="337" y="36"/>
                </a:lnTo>
                <a:lnTo>
                  <a:pt x="338" y="36"/>
                </a:lnTo>
                <a:lnTo>
                  <a:pt x="342" y="38"/>
                </a:lnTo>
                <a:lnTo>
                  <a:pt x="344" y="39"/>
                </a:lnTo>
                <a:lnTo>
                  <a:pt x="345" y="40"/>
                </a:lnTo>
                <a:lnTo>
                  <a:pt x="346" y="40"/>
                </a:lnTo>
                <a:lnTo>
                  <a:pt x="346" y="40"/>
                </a:lnTo>
                <a:lnTo>
                  <a:pt x="350" y="44"/>
                </a:lnTo>
                <a:lnTo>
                  <a:pt x="351" y="45"/>
                </a:lnTo>
                <a:lnTo>
                  <a:pt x="352" y="46"/>
                </a:lnTo>
                <a:lnTo>
                  <a:pt x="353" y="47"/>
                </a:lnTo>
                <a:lnTo>
                  <a:pt x="355" y="48"/>
                </a:lnTo>
                <a:lnTo>
                  <a:pt x="357" y="49"/>
                </a:lnTo>
                <a:lnTo>
                  <a:pt x="358" y="50"/>
                </a:lnTo>
                <a:lnTo>
                  <a:pt x="360" y="50"/>
                </a:lnTo>
                <a:lnTo>
                  <a:pt x="361" y="51"/>
                </a:lnTo>
                <a:lnTo>
                  <a:pt x="365" y="51"/>
                </a:lnTo>
                <a:lnTo>
                  <a:pt x="367" y="52"/>
                </a:lnTo>
                <a:lnTo>
                  <a:pt x="370" y="53"/>
                </a:lnTo>
                <a:lnTo>
                  <a:pt x="371" y="54"/>
                </a:lnTo>
                <a:lnTo>
                  <a:pt x="372" y="54"/>
                </a:lnTo>
                <a:lnTo>
                  <a:pt x="373" y="54"/>
                </a:lnTo>
                <a:lnTo>
                  <a:pt x="373" y="55"/>
                </a:lnTo>
                <a:lnTo>
                  <a:pt x="373" y="55"/>
                </a:lnTo>
                <a:lnTo>
                  <a:pt x="374" y="56"/>
                </a:lnTo>
                <a:lnTo>
                  <a:pt x="374" y="56"/>
                </a:lnTo>
                <a:lnTo>
                  <a:pt x="374" y="57"/>
                </a:lnTo>
                <a:lnTo>
                  <a:pt x="375" y="61"/>
                </a:lnTo>
                <a:lnTo>
                  <a:pt x="376" y="62"/>
                </a:lnTo>
                <a:lnTo>
                  <a:pt x="376" y="63"/>
                </a:lnTo>
                <a:lnTo>
                  <a:pt x="377" y="64"/>
                </a:lnTo>
                <a:lnTo>
                  <a:pt x="377" y="64"/>
                </a:lnTo>
                <a:lnTo>
                  <a:pt x="378" y="65"/>
                </a:lnTo>
                <a:lnTo>
                  <a:pt x="379" y="65"/>
                </a:lnTo>
                <a:lnTo>
                  <a:pt x="380" y="66"/>
                </a:lnTo>
                <a:lnTo>
                  <a:pt x="381" y="66"/>
                </a:lnTo>
                <a:lnTo>
                  <a:pt x="383" y="67"/>
                </a:lnTo>
                <a:lnTo>
                  <a:pt x="385" y="67"/>
                </a:lnTo>
                <a:lnTo>
                  <a:pt x="387" y="68"/>
                </a:lnTo>
                <a:lnTo>
                  <a:pt x="389" y="69"/>
                </a:lnTo>
                <a:lnTo>
                  <a:pt x="391" y="69"/>
                </a:lnTo>
                <a:lnTo>
                  <a:pt x="393" y="70"/>
                </a:lnTo>
                <a:lnTo>
                  <a:pt x="394" y="71"/>
                </a:lnTo>
                <a:lnTo>
                  <a:pt x="397" y="73"/>
                </a:lnTo>
                <a:lnTo>
                  <a:pt x="399" y="74"/>
                </a:lnTo>
                <a:lnTo>
                  <a:pt x="400" y="75"/>
                </a:lnTo>
                <a:lnTo>
                  <a:pt x="402" y="76"/>
                </a:lnTo>
                <a:lnTo>
                  <a:pt x="403" y="76"/>
                </a:lnTo>
                <a:lnTo>
                  <a:pt x="405" y="77"/>
                </a:lnTo>
                <a:lnTo>
                  <a:pt x="406" y="77"/>
                </a:lnTo>
                <a:lnTo>
                  <a:pt x="409" y="78"/>
                </a:lnTo>
                <a:lnTo>
                  <a:pt x="410" y="78"/>
                </a:lnTo>
                <a:lnTo>
                  <a:pt x="410" y="78"/>
                </a:lnTo>
                <a:lnTo>
                  <a:pt x="411" y="79"/>
                </a:lnTo>
                <a:lnTo>
                  <a:pt x="411" y="80"/>
                </a:lnTo>
                <a:lnTo>
                  <a:pt x="411" y="81"/>
                </a:lnTo>
                <a:lnTo>
                  <a:pt x="411" y="82"/>
                </a:lnTo>
                <a:lnTo>
                  <a:pt x="411" y="82"/>
                </a:lnTo>
                <a:lnTo>
                  <a:pt x="411" y="83"/>
                </a:lnTo>
                <a:lnTo>
                  <a:pt x="410" y="86"/>
                </a:lnTo>
                <a:lnTo>
                  <a:pt x="410" y="88"/>
                </a:lnTo>
                <a:lnTo>
                  <a:pt x="410" y="90"/>
                </a:lnTo>
                <a:lnTo>
                  <a:pt x="410" y="91"/>
                </a:lnTo>
                <a:lnTo>
                  <a:pt x="410" y="93"/>
                </a:lnTo>
                <a:lnTo>
                  <a:pt x="410" y="94"/>
                </a:lnTo>
                <a:lnTo>
                  <a:pt x="411" y="95"/>
                </a:lnTo>
                <a:lnTo>
                  <a:pt x="412" y="97"/>
                </a:lnTo>
                <a:lnTo>
                  <a:pt x="413" y="98"/>
                </a:lnTo>
                <a:lnTo>
                  <a:pt x="414" y="99"/>
                </a:lnTo>
                <a:lnTo>
                  <a:pt x="415" y="100"/>
                </a:lnTo>
                <a:lnTo>
                  <a:pt x="416" y="101"/>
                </a:lnTo>
                <a:lnTo>
                  <a:pt x="419" y="102"/>
                </a:lnTo>
                <a:lnTo>
                  <a:pt x="427" y="107"/>
                </a:lnTo>
                <a:lnTo>
                  <a:pt x="432" y="109"/>
                </a:lnTo>
                <a:lnTo>
                  <a:pt x="434" y="110"/>
                </a:lnTo>
                <a:lnTo>
                  <a:pt x="435" y="110"/>
                </a:lnTo>
                <a:lnTo>
                  <a:pt x="436" y="111"/>
                </a:lnTo>
                <a:lnTo>
                  <a:pt x="437" y="111"/>
                </a:lnTo>
                <a:lnTo>
                  <a:pt x="438" y="111"/>
                </a:lnTo>
                <a:lnTo>
                  <a:pt x="440" y="111"/>
                </a:lnTo>
                <a:lnTo>
                  <a:pt x="442" y="111"/>
                </a:lnTo>
                <a:lnTo>
                  <a:pt x="444" y="111"/>
                </a:lnTo>
                <a:lnTo>
                  <a:pt x="445" y="111"/>
                </a:lnTo>
                <a:lnTo>
                  <a:pt x="446" y="111"/>
                </a:lnTo>
                <a:lnTo>
                  <a:pt x="448" y="110"/>
                </a:lnTo>
                <a:lnTo>
                  <a:pt x="448" y="110"/>
                </a:lnTo>
                <a:lnTo>
                  <a:pt x="449" y="109"/>
                </a:lnTo>
                <a:lnTo>
                  <a:pt x="450" y="108"/>
                </a:lnTo>
                <a:lnTo>
                  <a:pt x="451" y="108"/>
                </a:lnTo>
                <a:lnTo>
                  <a:pt x="453" y="104"/>
                </a:lnTo>
                <a:lnTo>
                  <a:pt x="455" y="102"/>
                </a:lnTo>
                <a:lnTo>
                  <a:pt x="456" y="100"/>
                </a:lnTo>
                <a:lnTo>
                  <a:pt x="457" y="99"/>
                </a:lnTo>
                <a:lnTo>
                  <a:pt x="457" y="98"/>
                </a:lnTo>
                <a:lnTo>
                  <a:pt x="459" y="94"/>
                </a:lnTo>
                <a:lnTo>
                  <a:pt x="460" y="91"/>
                </a:lnTo>
                <a:lnTo>
                  <a:pt x="462" y="89"/>
                </a:lnTo>
                <a:lnTo>
                  <a:pt x="463" y="87"/>
                </a:lnTo>
                <a:lnTo>
                  <a:pt x="464" y="86"/>
                </a:lnTo>
                <a:lnTo>
                  <a:pt x="466" y="84"/>
                </a:lnTo>
                <a:lnTo>
                  <a:pt x="467" y="83"/>
                </a:lnTo>
                <a:lnTo>
                  <a:pt x="468" y="82"/>
                </a:lnTo>
                <a:lnTo>
                  <a:pt x="469" y="81"/>
                </a:lnTo>
                <a:lnTo>
                  <a:pt x="470" y="81"/>
                </a:lnTo>
                <a:lnTo>
                  <a:pt x="471" y="81"/>
                </a:lnTo>
                <a:lnTo>
                  <a:pt x="471" y="81"/>
                </a:lnTo>
                <a:lnTo>
                  <a:pt x="472" y="82"/>
                </a:lnTo>
                <a:lnTo>
                  <a:pt x="473" y="82"/>
                </a:lnTo>
                <a:lnTo>
                  <a:pt x="474" y="83"/>
                </a:lnTo>
                <a:lnTo>
                  <a:pt x="476" y="86"/>
                </a:lnTo>
                <a:lnTo>
                  <a:pt x="477" y="87"/>
                </a:lnTo>
                <a:lnTo>
                  <a:pt x="478" y="88"/>
                </a:lnTo>
                <a:lnTo>
                  <a:pt x="479" y="89"/>
                </a:lnTo>
                <a:lnTo>
                  <a:pt x="480" y="89"/>
                </a:lnTo>
                <a:lnTo>
                  <a:pt x="481" y="90"/>
                </a:lnTo>
                <a:lnTo>
                  <a:pt x="482" y="91"/>
                </a:lnTo>
                <a:lnTo>
                  <a:pt x="483" y="91"/>
                </a:lnTo>
                <a:lnTo>
                  <a:pt x="485" y="92"/>
                </a:lnTo>
                <a:lnTo>
                  <a:pt x="487" y="93"/>
                </a:lnTo>
                <a:lnTo>
                  <a:pt x="490" y="93"/>
                </a:lnTo>
                <a:lnTo>
                  <a:pt x="494" y="94"/>
                </a:lnTo>
                <a:lnTo>
                  <a:pt x="496" y="95"/>
                </a:lnTo>
                <a:lnTo>
                  <a:pt x="498" y="95"/>
                </a:lnTo>
                <a:lnTo>
                  <a:pt x="499" y="96"/>
                </a:lnTo>
                <a:lnTo>
                  <a:pt x="500" y="97"/>
                </a:lnTo>
                <a:lnTo>
                  <a:pt x="501" y="97"/>
                </a:lnTo>
                <a:lnTo>
                  <a:pt x="502" y="98"/>
                </a:lnTo>
                <a:lnTo>
                  <a:pt x="503" y="99"/>
                </a:lnTo>
                <a:lnTo>
                  <a:pt x="505" y="101"/>
                </a:lnTo>
                <a:lnTo>
                  <a:pt x="507" y="102"/>
                </a:lnTo>
                <a:lnTo>
                  <a:pt x="510" y="106"/>
                </a:lnTo>
                <a:lnTo>
                  <a:pt x="512" y="108"/>
                </a:lnTo>
                <a:lnTo>
                  <a:pt x="513" y="109"/>
                </a:lnTo>
                <a:lnTo>
                  <a:pt x="514" y="109"/>
                </a:lnTo>
                <a:lnTo>
                  <a:pt x="515" y="110"/>
                </a:lnTo>
                <a:lnTo>
                  <a:pt x="515" y="110"/>
                </a:lnTo>
                <a:lnTo>
                  <a:pt x="516" y="110"/>
                </a:lnTo>
                <a:lnTo>
                  <a:pt x="517" y="110"/>
                </a:lnTo>
                <a:lnTo>
                  <a:pt x="518" y="111"/>
                </a:lnTo>
                <a:lnTo>
                  <a:pt x="520" y="111"/>
                </a:lnTo>
                <a:lnTo>
                  <a:pt x="526" y="111"/>
                </a:lnTo>
                <a:lnTo>
                  <a:pt x="528" y="111"/>
                </a:lnTo>
                <a:lnTo>
                  <a:pt x="529" y="111"/>
                </a:lnTo>
                <a:lnTo>
                  <a:pt x="530" y="112"/>
                </a:lnTo>
                <a:lnTo>
                  <a:pt x="531" y="112"/>
                </a:lnTo>
                <a:lnTo>
                  <a:pt x="535" y="114"/>
                </a:lnTo>
                <a:lnTo>
                  <a:pt x="536" y="114"/>
                </a:lnTo>
                <a:lnTo>
                  <a:pt x="542" y="116"/>
                </a:lnTo>
                <a:lnTo>
                  <a:pt x="547" y="117"/>
                </a:lnTo>
                <a:lnTo>
                  <a:pt x="551" y="119"/>
                </a:lnTo>
                <a:lnTo>
                  <a:pt x="552" y="119"/>
                </a:lnTo>
                <a:lnTo>
                  <a:pt x="554" y="119"/>
                </a:lnTo>
                <a:lnTo>
                  <a:pt x="559" y="123"/>
                </a:lnTo>
                <a:lnTo>
                  <a:pt x="565" y="125"/>
                </a:lnTo>
                <a:lnTo>
                  <a:pt x="567" y="126"/>
                </a:lnTo>
                <a:lnTo>
                  <a:pt x="569" y="127"/>
                </a:lnTo>
                <a:lnTo>
                  <a:pt x="571" y="129"/>
                </a:lnTo>
                <a:lnTo>
                  <a:pt x="573" y="130"/>
                </a:lnTo>
                <a:lnTo>
                  <a:pt x="575" y="132"/>
                </a:lnTo>
                <a:lnTo>
                  <a:pt x="577" y="133"/>
                </a:lnTo>
                <a:lnTo>
                  <a:pt x="582" y="139"/>
                </a:lnTo>
                <a:lnTo>
                  <a:pt x="584" y="141"/>
                </a:lnTo>
                <a:lnTo>
                  <a:pt x="585" y="143"/>
                </a:lnTo>
                <a:lnTo>
                  <a:pt x="587" y="146"/>
                </a:lnTo>
                <a:lnTo>
                  <a:pt x="589" y="147"/>
                </a:lnTo>
                <a:lnTo>
                  <a:pt x="590" y="149"/>
                </a:lnTo>
                <a:lnTo>
                  <a:pt x="592" y="150"/>
                </a:lnTo>
                <a:lnTo>
                  <a:pt x="594" y="152"/>
                </a:lnTo>
                <a:lnTo>
                  <a:pt x="595" y="152"/>
                </a:lnTo>
                <a:lnTo>
                  <a:pt x="596" y="152"/>
                </a:lnTo>
                <a:lnTo>
                  <a:pt x="597" y="153"/>
                </a:lnTo>
                <a:lnTo>
                  <a:pt x="600" y="153"/>
                </a:lnTo>
                <a:lnTo>
                  <a:pt x="601" y="154"/>
                </a:lnTo>
                <a:lnTo>
                  <a:pt x="607" y="155"/>
                </a:lnTo>
                <a:lnTo>
                  <a:pt x="612" y="157"/>
                </a:lnTo>
                <a:lnTo>
                  <a:pt x="614" y="158"/>
                </a:lnTo>
                <a:lnTo>
                  <a:pt x="616" y="159"/>
                </a:lnTo>
                <a:lnTo>
                  <a:pt x="618" y="160"/>
                </a:lnTo>
                <a:lnTo>
                  <a:pt x="623" y="163"/>
                </a:lnTo>
                <a:lnTo>
                  <a:pt x="627" y="166"/>
                </a:lnTo>
                <a:lnTo>
                  <a:pt x="628" y="167"/>
                </a:lnTo>
                <a:lnTo>
                  <a:pt x="629" y="168"/>
                </a:lnTo>
                <a:lnTo>
                  <a:pt x="631" y="169"/>
                </a:lnTo>
                <a:lnTo>
                  <a:pt x="632" y="171"/>
                </a:lnTo>
                <a:lnTo>
                  <a:pt x="638" y="179"/>
                </a:lnTo>
                <a:lnTo>
                  <a:pt x="638" y="180"/>
                </a:lnTo>
                <a:lnTo>
                  <a:pt x="638" y="181"/>
                </a:lnTo>
                <a:lnTo>
                  <a:pt x="638" y="182"/>
                </a:lnTo>
                <a:lnTo>
                  <a:pt x="638" y="184"/>
                </a:lnTo>
                <a:lnTo>
                  <a:pt x="637" y="186"/>
                </a:lnTo>
                <a:lnTo>
                  <a:pt x="636" y="189"/>
                </a:lnTo>
                <a:lnTo>
                  <a:pt x="634" y="195"/>
                </a:lnTo>
                <a:lnTo>
                  <a:pt x="634" y="196"/>
                </a:lnTo>
                <a:lnTo>
                  <a:pt x="633" y="197"/>
                </a:lnTo>
                <a:lnTo>
                  <a:pt x="633" y="198"/>
                </a:lnTo>
                <a:lnTo>
                  <a:pt x="633" y="199"/>
                </a:lnTo>
                <a:lnTo>
                  <a:pt x="633" y="199"/>
                </a:lnTo>
                <a:lnTo>
                  <a:pt x="634" y="200"/>
                </a:lnTo>
                <a:lnTo>
                  <a:pt x="634" y="201"/>
                </a:lnTo>
                <a:lnTo>
                  <a:pt x="635" y="202"/>
                </a:lnTo>
                <a:lnTo>
                  <a:pt x="636" y="204"/>
                </a:lnTo>
                <a:lnTo>
                  <a:pt x="637" y="204"/>
                </a:lnTo>
                <a:lnTo>
                  <a:pt x="639" y="205"/>
                </a:lnTo>
                <a:lnTo>
                  <a:pt x="642" y="207"/>
                </a:lnTo>
                <a:lnTo>
                  <a:pt x="643" y="208"/>
                </a:lnTo>
                <a:lnTo>
                  <a:pt x="644" y="209"/>
                </a:lnTo>
                <a:lnTo>
                  <a:pt x="645" y="210"/>
                </a:lnTo>
                <a:lnTo>
                  <a:pt x="646" y="210"/>
                </a:lnTo>
                <a:lnTo>
                  <a:pt x="646" y="211"/>
                </a:lnTo>
                <a:lnTo>
                  <a:pt x="647" y="212"/>
                </a:lnTo>
                <a:lnTo>
                  <a:pt x="647" y="213"/>
                </a:lnTo>
                <a:lnTo>
                  <a:pt x="647" y="214"/>
                </a:lnTo>
                <a:lnTo>
                  <a:pt x="647" y="215"/>
                </a:lnTo>
                <a:lnTo>
                  <a:pt x="647" y="216"/>
                </a:lnTo>
                <a:lnTo>
                  <a:pt x="647" y="217"/>
                </a:lnTo>
                <a:lnTo>
                  <a:pt x="647" y="218"/>
                </a:lnTo>
                <a:lnTo>
                  <a:pt x="647" y="219"/>
                </a:lnTo>
                <a:lnTo>
                  <a:pt x="647" y="220"/>
                </a:lnTo>
                <a:lnTo>
                  <a:pt x="646" y="222"/>
                </a:lnTo>
                <a:lnTo>
                  <a:pt x="645" y="224"/>
                </a:lnTo>
                <a:lnTo>
                  <a:pt x="644" y="225"/>
                </a:lnTo>
                <a:lnTo>
                  <a:pt x="642" y="227"/>
                </a:lnTo>
                <a:lnTo>
                  <a:pt x="640" y="229"/>
                </a:lnTo>
                <a:lnTo>
                  <a:pt x="639" y="231"/>
                </a:lnTo>
                <a:lnTo>
                  <a:pt x="637" y="232"/>
                </a:lnTo>
                <a:lnTo>
                  <a:pt x="636" y="232"/>
                </a:lnTo>
                <a:lnTo>
                  <a:pt x="635" y="233"/>
                </a:lnTo>
                <a:lnTo>
                  <a:pt x="634" y="233"/>
                </a:lnTo>
                <a:lnTo>
                  <a:pt x="633" y="234"/>
                </a:lnTo>
                <a:lnTo>
                  <a:pt x="632" y="234"/>
                </a:lnTo>
                <a:lnTo>
                  <a:pt x="631" y="234"/>
                </a:lnTo>
                <a:lnTo>
                  <a:pt x="629" y="234"/>
                </a:lnTo>
                <a:lnTo>
                  <a:pt x="628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5"/>
                </a:lnTo>
                <a:lnTo>
                  <a:pt x="627" y="236"/>
                </a:lnTo>
                <a:lnTo>
                  <a:pt x="627" y="237"/>
                </a:lnTo>
                <a:lnTo>
                  <a:pt x="628" y="238"/>
                </a:lnTo>
                <a:lnTo>
                  <a:pt x="628" y="239"/>
                </a:lnTo>
                <a:lnTo>
                  <a:pt x="629" y="240"/>
                </a:lnTo>
                <a:lnTo>
                  <a:pt x="630" y="241"/>
                </a:lnTo>
                <a:lnTo>
                  <a:pt x="632" y="243"/>
                </a:lnTo>
                <a:lnTo>
                  <a:pt x="633" y="244"/>
                </a:lnTo>
                <a:lnTo>
                  <a:pt x="634" y="245"/>
                </a:lnTo>
                <a:lnTo>
                  <a:pt x="635" y="247"/>
                </a:lnTo>
                <a:lnTo>
                  <a:pt x="635" y="248"/>
                </a:lnTo>
                <a:lnTo>
                  <a:pt x="635" y="249"/>
                </a:lnTo>
                <a:lnTo>
                  <a:pt x="635" y="250"/>
                </a:lnTo>
                <a:lnTo>
                  <a:pt x="635" y="251"/>
                </a:lnTo>
                <a:lnTo>
                  <a:pt x="635" y="251"/>
                </a:lnTo>
                <a:lnTo>
                  <a:pt x="635" y="252"/>
                </a:lnTo>
                <a:lnTo>
                  <a:pt x="635" y="253"/>
                </a:lnTo>
                <a:lnTo>
                  <a:pt x="634" y="256"/>
                </a:lnTo>
                <a:lnTo>
                  <a:pt x="633" y="259"/>
                </a:lnTo>
                <a:lnTo>
                  <a:pt x="633" y="260"/>
                </a:lnTo>
                <a:lnTo>
                  <a:pt x="632" y="261"/>
                </a:lnTo>
                <a:lnTo>
                  <a:pt x="632" y="261"/>
                </a:lnTo>
                <a:lnTo>
                  <a:pt x="631" y="262"/>
                </a:lnTo>
                <a:lnTo>
                  <a:pt x="630" y="262"/>
                </a:lnTo>
                <a:lnTo>
                  <a:pt x="630" y="262"/>
                </a:lnTo>
                <a:lnTo>
                  <a:pt x="629" y="263"/>
                </a:lnTo>
                <a:lnTo>
                  <a:pt x="627" y="263"/>
                </a:lnTo>
                <a:lnTo>
                  <a:pt x="626" y="263"/>
                </a:lnTo>
                <a:lnTo>
                  <a:pt x="626" y="262"/>
                </a:lnTo>
                <a:lnTo>
                  <a:pt x="625" y="262"/>
                </a:lnTo>
                <a:lnTo>
                  <a:pt x="624" y="262"/>
                </a:lnTo>
                <a:lnTo>
                  <a:pt x="624" y="261"/>
                </a:lnTo>
                <a:lnTo>
                  <a:pt x="623" y="260"/>
                </a:lnTo>
                <a:lnTo>
                  <a:pt x="622" y="259"/>
                </a:lnTo>
                <a:lnTo>
                  <a:pt x="622" y="259"/>
                </a:lnTo>
                <a:lnTo>
                  <a:pt x="621" y="257"/>
                </a:lnTo>
                <a:lnTo>
                  <a:pt x="620" y="255"/>
                </a:lnTo>
                <a:lnTo>
                  <a:pt x="620" y="255"/>
                </a:lnTo>
                <a:lnTo>
                  <a:pt x="619" y="255"/>
                </a:lnTo>
                <a:lnTo>
                  <a:pt x="619" y="254"/>
                </a:lnTo>
                <a:lnTo>
                  <a:pt x="618" y="254"/>
                </a:lnTo>
                <a:lnTo>
                  <a:pt x="617" y="254"/>
                </a:lnTo>
                <a:lnTo>
                  <a:pt x="616" y="253"/>
                </a:lnTo>
                <a:lnTo>
                  <a:pt x="615" y="253"/>
                </a:lnTo>
                <a:lnTo>
                  <a:pt x="613" y="254"/>
                </a:lnTo>
                <a:lnTo>
                  <a:pt x="612" y="254"/>
                </a:lnTo>
                <a:lnTo>
                  <a:pt x="611" y="255"/>
                </a:lnTo>
                <a:lnTo>
                  <a:pt x="609" y="255"/>
                </a:lnTo>
                <a:lnTo>
                  <a:pt x="608" y="256"/>
                </a:lnTo>
                <a:lnTo>
                  <a:pt x="607" y="257"/>
                </a:lnTo>
                <a:lnTo>
                  <a:pt x="606" y="258"/>
                </a:lnTo>
                <a:lnTo>
                  <a:pt x="604" y="260"/>
                </a:lnTo>
                <a:lnTo>
                  <a:pt x="603" y="261"/>
                </a:lnTo>
                <a:lnTo>
                  <a:pt x="603" y="262"/>
                </a:lnTo>
                <a:lnTo>
                  <a:pt x="602" y="263"/>
                </a:lnTo>
                <a:lnTo>
                  <a:pt x="602" y="263"/>
                </a:lnTo>
                <a:lnTo>
                  <a:pt x="602" y="264"/>
                </a:lnTo>
                <a:lnTo>
                  <a:pt x="602" y="264"/>
                </a:lnTo>
                <a:lnTo>
                  <a:pt x="602" y="265"/>
                </a:lnTo>
                <a:lnTo>
                  <a:pt x="602" y="265"/>
                </a:lnTo>
                <a:lnTo>
                  <a:pt x="603" y="265"/>
                </a:lnTo>
                <a:lnTo>
                  <a:pt x="604" y="265"/>
                </a:lnTo>
                <a:lnTo>
                  <a:pt x="608" y="266"/>
                </a:lnTo>
                <a:lnTo>
                  <a:pt x="609" y="267"/>
                </a:lnTo>
                <a:lnTo>
                  <a:pt x="610" y="267"/>
                </a:lnTo>
                <a:lnTo>
                  <a:pt x="611" y="268"/>
                </a:lnTo>
                <a:lnTo>
                  <a:pt x="611" y="268"/>
                </a:lnTo>
                <a:lnTo>
                  <a:pt x="612" y="269"/>
                </a:lnTo>
                <a:lnTo>
                  <a:pt x="612" y="269"/>
                </a:lnTo>
                <a:lnTo>
                  <a:pt x="613" y="270"/>
                </a:lnTo>
                <a:lnTo>
                  <a:pt x="613" y="271"/>
                </a:lnTo>
                <a:lnTo>
                  <a:pt x="613" y="271"/>
                </a:lnTo>
                <a:lnTo>
                  <a:pt x="613" y="272"/>
                </a:lnTo>
                <a:lnTo>
                  <a:pt x="612" y="273"/>
                </a:lnTo>
                <a:lnTo>
                  <a:pt x="612" y="273"/>
                </a:lnTo>
                <a:lnTo>
                  <a:pt x="612" y="274"/>
                </a:lnTo>
                <a:lnTo>
                  <a:pt x="611" y="275"/>
                </a:lnTo>
                <a:lnTo>
                  <a:pt x="610" y="276"/>
                </a:lnTo>
                <a:lnTo>
                  <a:pt x="609" y="276"/>
                </a:lnTo>
                <a:lnTo>
                  <a:pt x="608" y="277"/>
                </a:lnTo>
                <a:lnTo>
                  <a:pt x="606" y="277"/>
                </a:lnTo>
                <a:lnTo>
                  <a:pt x="603" y="278"/>
                </a:lnTo>
                <a:lnTo>
                  <a:pt x="600" y="278"/>
                </a:lnTo>
                <a:lnTo>
                  <a:pt x="596" y="278"/>
                </a:lnTo>
                <a:lnTo>
                  <a:pt x="594" y="279"/>
                </a:lnTo>
                <a:lnTo>
                  <a:pt x="592" y="279"/>
                </a:lnTo>
                <a:lnTo>
                  <a:pt x="591" y="280"/>
                </a:lnTo>
                <a:lnTo>
                  <a:pt x="589" y="281"/>
                </a:lnTo>
                <a:lnTo>
                  <a:pt x="588" y="282"/>
                </a:lnTo>
                <a:lnTo>
                  <a:pt x="587" y="282"/>
                </a:lnTo>
                <a:lnTo>
                  <a:pt x="587" y="283"/>
                </a:lnTo>
                <a:lnTo>
                  <a:pt x="586" y="284"/>
                </a:lnTo>
                <a:lnTo>
                  <a:pt x="585" y="285"/>
                </a:lnTo>
                <a:lnTo>
                  <a:pt x="584" y="286"/>
                </a:lnTo>
                <a:lnTo>
                  <a:pt x="583" y="288"/>
                </a:lnTo>
                <a:lnTo>
                  <a:pt x="581" y="292"/>
                </a:lnTo>
                <a:lnTo>
                  <a:pt x="580" y="293"/>
                </a:lnTo>
                <a:lnTo>
                  <a:pt x="579" y="295"/>
                </a:lnTo>
                <a:lnTo>
                  <a:pt x="577" y="298"/>
                </a:lnTo>
                <a:lnTo>
                  <a:pt x="575" y="299"/>
                </a:lnTo>
                <a:lnTo>
                  <a:pt x="574" y="301"/>
                </a:lnTo>
                <a:lnTo>
                  <a:pt x="573" y="303"/>
                </a:lnTo>
                <a:lnTo>
                  <a:pt x="573" y="304"/>
                </a:lnTo>
                <a:lnTo>
                  <a:pt x="573" y="305"/>
                </a:lnTo>
                <a:lnTo>
                  <a:pt x="572" y="307"/>
                </a:lnTo>
                <a:lnTo>
                  <a:pt x="572" y="311"/>
                </a:lnTo>
                <a:lnTo>
                  <a:pt x="572" y="314"/>
                </a:lnTo>
                <a:lnTo>
                  <a:pt x="572" y="316"/>
                </a:lnTo>
                <a:lnTo>
                  <a:pt x="571" y="319"/>
                </a:lnTo>
                <a:lnTo>
                  <a:pt x="570" y="323"/>
                </a:lnTo>
                <a:lnTo>
                  <a:pt x="570" y="325"/>
                </a:lnTo>
                <a:lnTo>
                  <a:pt x="570" y="326"/>
                </a:lnTo>
                <a:lnTo>
                  <a:pt x="570" y="327"/>
                </a:lnTo>
                <a:lnTo>
                  <a:pt x="570" y="328"/>
                </a:lnTo>
                <a:lnTo>
                  <a:pt x="570" y="329"/>
                </a:lnTo>
                <a:lnTo>
                  <a:pt x="571" y="329"/>
                </a:lnTo>
                <a:lnTo>
                  <a:pt x="571" y="330"/>
                </a:lnTo>
                <a:lnTo>
                  <a:pt x="572" y="331"/>
                </a:lnTo>
                <a:lnTo>
                  <a:pt x="573" y="331"/>
                </a:lnTo>
                <a:lnTo>
                  <a:pt x="577" y="335"/>
                </a:lnTo>
                <a:lnTo>
                  <a:pt x="584" y="340"/>
                </a:lnTo>
                <a:lnTo>
                  <a:pt x="585" y="340"/>
                </a:lnTo>
                <a:lnTo>
                  <a:pt x="585" y="341"/>
                </a:lnTo>
                <a:lnTo>
                  <a:pt x="585" y="341"/>
                </a:lnTo>
                <a:lnTo>
                  <a:pt x="586" y="342"/>
                </a:lnTo>
                <a:lnTo>
                  <a:pt x="585" y="342"/>
                </a:lnTo>
                <a:lnTo>
                  <a:pt x="585" y="342"/>
                </a:lnTo>
                <a:lnTo>
                  <a:pt x="585" y="343"/>
                </a:lnTo>
                <a:lnTo>
                  <a:pt x="583" y="344"/>
                </a:lnTo>
                <a:lnTo>
                  <a:pt x="583" y="344"/>
                </a:lnTo>
                <a:lnTo>
                  <a:pt x="582" y="345"/>
                </a:lnTo>
                <a:lnTo>
                  <a:pt x="582" y="345"/>
                </a:lnTo>
                <a:lnTo>
                  <a:pt x="582" y="346"/>
                </a:lnTo>
                <a:lnTo>
                  <a:pt x="582" y="346"/>
                </a:lnTo>
                <a:lnTo>
                  <a:pt x="582" y="347"/>
                </a:lnTo>
                <a:lnTo>
                  <a:pt x="583" y="347"/>
                </a:lnTo>
                <a:lnTo>
                  <a:pt x="583" y="348"/>
                </a:lnTo>
                <a:lnTo>
                  <a:pt x="584" y="348"/>
                </a:lnTo>
                <a:lnTo>
                  <a:pt x="585" y="349"/>
                </a:lnTo>
                <a:lnTo>
                  <a:pt x="586" y="349"/>
                </a:lnTo>
                <a:lnTo>
                  <a:pt x="588" y="350"/>
                </a:lnTo>
                <a:lnTo>
                  <a:pt x="589" y="350"/>
                </a:lnTo>
                <a:lnTo>
                  <a:pt x="593" y="351"/>
                </a:lnTo>
                <a:lnTo>
                  <a:pt x="594" y="352"/>
                </a:lnTo>
                <a:lnTo>
                  <a:pt x="594" y="352"/>
                </a:lnTo>
                <a:lnTo>
                  <a:pt x="595" y="353"/>
                </a:lnTo>
                <a:lnTo>
                  <a:pt x="595" y="353"/>
                </a:lnTo>
                <a:lnTo>
                  <a:pt x="596" y="354"/>
                </a:lnTo>
                <a:lnTo>
                  <a:pt x="596" y="355"/>
                </a:lnTo>
                <a:lnTo>
                  <a:pt x="596" y="355"/>
                </a:lnTo>
                <a:lnTo>
                  <a:pt x="596" y="356"/>
                </a:lnTo>
                <a:lnTo>
                  <a:pt x="596" y="357"/>
                </a:lnTo>
                <a:lnTo>
                  <a:pt x="596" y="358"/>
                </a:lnTo>
                <a:lnTo>
                  <a:pt x="595" y="359"/>
                </a:lnTo>
                <a:lnTo>
                  <a:pt x="595" y="360"/>
                </a:lnTo>
                <a:lnTo>
                  <a:pt x="594" y="362"/>
                </a:lnTo>
                <a:lnTo>
                  <a:pt x="593" y="364"/>
                </a:lnTo>
                <a:lnTo>
                  <a:pt x="589" y="369"/>
                </a:lnTo>
                <a:lnTo>
                  <a:pt x="588" y="370"/>
                </a:lnTo>
                <a:lnTo>
                  <a:pt x="588" y="371"/>
                </a:lnTo>
                <a:lnTo>
                  <a:pt x="587" y="372"/>
                </a:lnTo>
                <a:lnTo>
                  <a:pt x="587" y="373"/>
                </a:lnTo>
                <a:lnTo>
                  <a:pt x="587" y="374"/>
                </a:lnTo>
                <a:lnTo>
                  <a:pt x="587" y="375"/>
                </a:lnTo>
                <a:lnTo>
                  <a:pt x="587" y="376"/>
                </a:lnTo>
                <a:lnTo>
                  <a:pt x="588" y="378"/>
                </a:lnTo>
                <a:lnTo>
                  <a:pt x="588" y="379"/>
                </a:lnTo>
                <a:lnTo>
                  <a:pt x="589" y="380"/>
                </a:lnTo>
                <a:lnTo>
                  <a:pt x="589" y="381"/>
                </a:lnTo>
                <a:lnTo>
                  <a:pt x="591" y="383"/>
                </a:lnTo>
                <a:lnTo>
                  <a:pt x="592" y="385"/>
                </a:lnTo>
                <a:lnTo>
                  <a:pt x="593" y="386"/>
                </a:lnTo>
                <a:lnTo>
                  <a:pt x="593" y="387"/>
                </a:lnTo>
                <a:lnTo>
                  <a:pt x="594" y="388"/>
                </a:lnTo>
                <a:lnTo>
                  <a:pt x="594" y="388"/>
                </a:lnTo>
                <a:lnTo>
                  <a:pt x="594" y="389"/>
                </a:lnTo>
                <a:lnTo>
                  <a:pt x="594" y="390"/>
                </a:lnTo>
                <a:lnTo>
                  <a:pt x="593" y="391"/>
                </a:lnTo>
                <a:lnTo>
                  <a:pt x="593" y="391"/>
                </a:lnTo>
                <a:lnTo>
                  <a:pt x="592" y="392"/>
                </a:lnTo>
                <a:lnTo>
                  <a:pt x="592" y="392"/>
                </a:lnTo>
                <a:lnTo>
                  <a:pt x="590" y="394"/>
                </a:lnTo>
                <a:lnTo>
                  <a:pt x="587" y="396"/>
                </a:lnTo>
                <a:lnTo>
                  <a:pt x="585" y="397"/>
                </a:lnTo>
                <a:lnTo>
                  <a:pt x="584" y="398"/>
                </a:lnTo>
                <a:lnTo>
                  <a:pt x="583" y="400"/>
                </a:lnTo>
                <a:lnTo>
                  <a:pt x="582" y="401"/>
                </a:lnTo>
                <a:lnTo>
                  <a:pt x="581" y="403"/>
                </a:lnTo>
                <a:lnTo>
                  <a:pt x="580" y="404"/>
                </a:lnTo>
                <a:lnTo>
                  <a:pt x="579" y="406"/>
                </a:lnTo>
                <a:lnTo>
                  <a:pt x="579" y="407"/>
                </a:lnTo>
                <a:lnTo>
                  <a:pt x="578" y="409"/>
                </a:lnTo>
                <a:lnTo>
                  <a:pt x="578" y="410"/>
                </a:lnTo>
                <a:lnTo>
                  <a:pt x="577" y="412"/>
                </a:lnTo>
                <a:lnTo>
                  <a:pt x="577" y="413"/>
                </a:lnTo>
                <a:lnTo>
                  <a:pt x="577" y="414"/>
                </a:lnTo>
                <a:lnTo>
                  <a:pt x="577" y="415"/>
                </a:lnTo>
                <a:lnTo>
                  <a:pt x="577" y="416"/>
                </a:lnTo>
                <a:lnTo>
                  <a:pt x="577" y="417"/>
                </a:lnTo>
                <a:lnTo>
                  <a:pt x="578" y="418"/>
                </a:lnTo>
                <a:lnTo>
                  <a:pt x="578" y="419"/>
                </a:lnTo>
                <a:lnTo>
                  <a:pt x="578" y="419"/>
                </a:lnTo>
                <a:lnTo>
                  <a:pt x="579" y="420"/>
                </a:lnTo>
                <a:lnTo>
                  <a:pt x="580" y="421"/>
                </a:lnTo>
                <a:lnTo>
                  <a:pt x="582" y="422"/>
                </a:lnTo>
                <a:lnTo>
                  <a:pt x="585" y="425"/>
                </a:lnTo>
                <a:lnTo>
                  <a:pt x="586" y="426"/>
                </a:lnTo>
                <a:lnTo>
                  <a:pt x="587" y="427"/>
                </a:lnTo>
                <a:lnTo>
                  <a:pt x="588" y="427"/>
                </a:lnTo>
                <a:lnTo>
                  <a:pt x="588" y="428"/>
                </a:lnTo>
                <a:lnTo>
                  <a:pt x="589" y="429"/>
                </a:lnTo>
                <a:lnTo>
                  <a:pt x="589" y="430"/>
                </a:lnTo>
                <a:lnTo>
                  <a:pt x="590" y="431"/>
                </a:lnTo>
                <a:lnTo>
                  <a:pt x="590" y="432"/>
                </a:lnTo>
                <a:lnTo>
                  <a:pt x="590" y="433"/>
                </a:lnTo>
                <a:lnTo>
                  <a:pt x="590" y="435"/>
                </a:lnTo>
                <a:lnTo>
                  <a:pt x="590" y="437"/>
                </a:lnTo>
                <a:lnTo>
                  <a:pt x="590" y="438"/>
                </a:lnTo>
                <a:lnTo>
                  <a:pt x="590" y="439"/>
                </a:lnTo>
                <a:lnTo>
                  <a:pt x="589" y="440"/>
                </a:lnTo>
                <a:lnTo>
                  <a:pt x="589" y="441"/>
                </a:lnTo>
                <a:lnTo>
                  <a:pt x="588" y="442"/>
                </a:lnTo>
                <a:lnTo>
                  <a:pt x="586" y="443"/>
                </a:lnTo>
                <a:lnTo>
                  <a:pt x="584" y="444"/>
                </a:lnTo>
                <a:lnTo>
                  <a:pt x="583" y="445"/>
                </a:lnTo>
                <a:lnTo>
                  <a:pt x="580" y="446"/>
                </a:lnTo>
                <a:lnTo>
                  <a:pt x="579" y="447"/>
                </a:lnTo>
                <a:lnTo>
                  <a:pt x="578" y="448"/>
                </a:lnTo>
                <a:lnTo>
                  <a:pt x="577" y="448"/>
                </a:lnTo>
                <a:lnTo>
                  <a:pt x="577" y="449"/>
                </a:lnTo>
                <a:lnTo>
                  <a:pt x="576" y="450"/>
                </a:lnTo>
                <a:lnTo>
                  <a:pt x="576" y="450"/>
                </a:lnTo>
                <a:lnTo>
                  <a:pt x="575" y="452"/>
                </a:lnTo>
                <a:lnTo>
                  <a:pt x="575" y="453"/>
                </a:lnTo>
                <a:lnTo>
                  <a:pt x="575" y="454"/>
                </a:lnTo>
                <a:lnTo>
                  <a:pt x="575" y="455"/>
                </a:lnTo>
                <a:lnTo>
                  <a:pt x="575" y="456"/>
                </a:lnTo>
                <a:lnTo>
                  <a:pt x="576" y="459"/>
                </a:lnTo>
                <a:lnTo>
                  <a:pt x="576" y="461"/>
                </a:lnTo>
                <a:lnTo>
                  <a:pt x="577" y="462"/>
                </a:lnTo>
                <a:lnTo>
                  <a:pt x="577" y="463"/>
                </a:lnTo>
                <a:lnTo>
                  <a:pt x="577" y="464"/>
                </a:lnTo>
                <a:lnTo>
                  <a:pt x="577" y="464"/>
                </a:lnTo>
                <a:lnTo>
                  <a:pt x="576" y="465"/>
                </a:lnTo>
                <a:lnTo>
                  <a:pt x="576" y="466"/>
                </a:lnTo>
                <a:lnTo>
                  <a:pt x="575" y="467"/>
                </a:lnTo>
                <a:lnTo>
                  <a:pt x="574" y="468"/>
                </a:lnTo>
                <a:lnTo>
                  <a:pt x="574" y="469"/>
                </a:lnTo>
                <a:lnTo>
                  <a:pt x="573" y="469"/>
                </a:lnTo>
                <a:lnTo>
                  <a:pt x="571" y="470"/>
                </a:lnTo>
                <a:lnTo>
                  <a:pt x="570" y="470"/>
                </a:lnTo>
                <a:lnTo>
                  <a:pt x="569" y="471"/>
                </a:lnTo>
                <a:lnTo>
                  <a:pt x="568" y="471"/>
                </a:lnTo>
                <a:lnTo>
                  <a:pt x="567" y="471"/>
                </a:lnTo>
                <a:lnTo>
                  <a:pt x="567" y="472"/>
                </a:lnTo>
                <a:lnTo>
                  <a:pt x="567" y="472"/>
                </a:lnTo>
                <a:lnTo>
                  <a:pt x="567" y="472"/>
                </a:lnTo>
                <a:lnTo>
                  <a:pt x="567" y="473"/>
                </a:lnTo>
                <a:lnTo>
                  <a:pt x="567" y="474"/>
                </a:lnTo>
                <a:lnTo>
                  <a:pt x="567" y="475"/>
                </a:lnTo>
                <a:lnTo>
                  <a:pt x="568" y="476"/>
                </a:lnTo>
                <a:lnTo>
                  <a:pt x="569" y="477"/>
                </a:lnTo>
                <a:lnTo>
                  <a:pt x="571" y="479"/>
                </a:lnTo>
                <a:lnTo>
                  <a:pt x="572" y="480"/>
                </a:lnTo>
                <a:lnTo>
                  <a:pt x="576" y="484"/>
                </a:lnTo>
                <a:lnTo>
                  <a:pt x="578" y="485"/>
                </a:lnTo>
                <a:lnTo>
                  <a:pt x="578" y="486"/>
                </a:lnTo>
                <a:lnTo>
                  <a:pt x="579" y="487"/>
                </a:lnTo>
                <a:lnTo>
                  <a:pt x="580" y="488"/>
                </a:lnTo>
                <a:lnTo>
                  <a:pt x="580" y="489"/>
                </a:lnTo>
                <a:lnTo>
                  <a:pt x="581" y="490"/>
                </a:lnTo>
                <a:lnTo>
                  <a:pt x="581" y="491"/>
                </a:lnTo>
                <a:lnTo>
                  <a:pt x="580" y="491"/>
                </a:lnTo>
                <a:lnTo>
                  <a:pt x="580" y="492"/>
                </a:lnTo>
                <a:lnTo>
                  <a:pt x="580" y="493"/>
                </a:lnTo>
                <a:lnTo>
                  <a:pt x="579" y="494"/>
                </a:lnTo>
                <a:lnTo>
                  <a:pt x="578" y="495"/>
                </a:lnTo>
                <a:lnTo>
                  <a:pt x="577" y="495"/>
                </a:lnTo>
                <a:lnTo>
                  <a:pt x="575" y="498"/>
                </a:lnTo>
                <a:lnTo>
                  <a:pt x="574" y="499"/>
                </a:lnTo>
                <a:lnTo>
                  <a:pt x="573" y="499"/>
                </a:lnTo>
                <a:lnTo>
                  <a:pt x="573" y="500"/>
                </a:lnTo>
                <a:lnTo>
                  <a:pt x="572" y="501"/>
                </a:lnTo>
                <a:lnTo>
                  <a:pt x="571" y="504"/>
                </a:lnTo>
                <a:lnTo>
                  <a:pt x="571" y="505"/>
                </a:lnTo>
                <a:lnTo>
                  <a:pt x="570" y="506"/>
                </a:lnTo>
                <a:lnTo>
                  <a:pt x="569" y="507"/>
                </a:lnTo>
                <a:lnTo>
                  <a:pt x="568" y="508"/>
                </a:lnTo>
                <a:lnTo>
                  <a:pt x="568" y="509"/>
                </a:lnTo>
                <a:lnTo>
                  <a:pt x="567" y="509"/>
                </a:lnTo>
                <a:lnTo>
                  <a:pt x="566" y="510"/>
                </a:lnTo>
                <a:lnTo>
                  <a:pt x="565" y="511"/>
                </a:lnTo>
                <a:lnTo>
                  <a:pt x="565" y="511"/>
                </a:lnTo>
                <a:lnTo>
                  <a:pt x="564" y="511"/>
                </a:lnTo>
                <a:lnTo>
                  <a:pt x="563" y="512"/>
                </a:lnTo>
                <a:lnTo>
                  <a:pt x="560" y="512"/>
                </a:lnTo>
                <a:lnTo>
                  <a:pt x="557" y="513"/>
                </a:lnTo>
                <a:lnTo>
                  <a:pt x="553" y="514"/>
                </a:lnTo>
                <a:lnTo>
                  <a:pt x="548" y="514"/>
                </a:lnTo>
                <a:lnTo>
                  <a:pt x="545" y="514"/>
                </a:lnTo>
                <a:lnTo>
                  <a:pt x="543" y="515"/>
                </a:lnTo>
                <a:lnTo>
                  <a:pt x="541" y="516"/>
                </a:lnTo>
                <a:lnTo>
                  <a:pt x="540" y="516"/>
                </a:lnTo>
                <a:lnTo>
                  <a:pt x="539" y="517"/>
                </a:lnTo>
                <a:lnTo>
                  <a:pt x="538" y="518"/>
                </a:lnTo>
                <a:lnTo>
                  <a:pt x="537" y="518"/>
                </a:lnTo>
                <a:lnTo>
                  <a:pt x="536" y="520"/>
                </a:lnTo>
                <a:lnTo>
                  <a:pt x="535" y="521"/>
                </a:lnTo>
                <a:lnTo>
                  <a:pt x="535" y="522"/>
                </a:lnTo>
                <a:lnTo>
                  <a:pt x="534" y="523"/>
                </a:lnTo>
                <a:lnTo>
                  <a:pt x="535" y="524"/>
                </a:lnTo>
                <a:lnTo>
                  <a:pt x="535" y="527"/>
                </a:lnTo>
                <a:lnTo>
                  <a:pt x="535" y="528"/>
                </a:lnTo>
                <a:lnTo>
                  <a:pt x="535" y="528"/>
                </a:lnTo>
                <a:lnTo>
                  <a:pt x="534" y="529"/>
                </a:lnTo>
                <a:lnTo>
                  <a:pt x="534" y="530"/>
                </a:lnTo>
                <a:lnTo>
                  <a:pt x="533" y="530"/>
                </a:lnTo>
                <a:lnTo>
                  <a:pt x="533" y="531"/>
                </a:lnTo>
                <a:lnTo>
                  <a:pt x="532" y="532"/>
                </a:lnTo>
                <a:lnTo>
                  <a:pt x="528" y="534"/>
                </a:lnTo>
                <a:lnTo>
                  <a:pt x="527" y="535"/>
                </a:lnTo>
                <a:lnTo>
                  <a:pt x="526" y="535"/>
                </a:lnTo>
                <a:lnTo>
                  <a:pt x="524" y="535"/>
                </a:lnTo>
                <a:lnTo>
                  <a:pt x="521" y="536"/>
                </a:lnTo>
                <a:lnTo>
                  <a:pt x="516" y="537"/>
                </a:lnTo>
                <a:lnTo>
                  <a:pt x="513" y="538"/>
                </a:lnTo>
                <a:lnTo>
                  <a:pt x="512" y="538"/>
                </a:lnTo>
                <a:lnTo>
                  <a:pt x="511" y="538"/>
                </a:lnTo>
                <a:lnTo>
                  <a:pt x="507" y="537"/>
                </a:lnTo>
                <a:lnTo>
                  <a:pt x="504" y="537"/>
                </a:lnTo>
                <a:lnTo>
                  <a:pt x="503" y="536"/>
                </a:lnTo>
                <a:lnTo>
                  <a:pt x="500" y="536"/>
                </a:lnTo>
                <a:lnTo>
                  <a:pt x="498" y="535"/>
                </a:lnTo>
                <a:lnTo>
                  <a:pt x="495" y="535"/>
                </a:lnTo>
                <a:lnTo>
                  <a:pt x="494" y="535"/>
                </a:lnTo>
                <a:lnTo>
                  <a:pt x="493" y="535"/>
                </a:lnTo>
                <a:lnTo>
                  <a:pt x="492" y="535"/>
                </a:lnTo>
                <a:lnTo>
                  <a:pt x="491" y="535"/>
                </a:lnTo>
                <a:lnTo>
                  <a:pt x="490" y="536"/>
                </a:lnTo>
                <a:lnTo>
                  <a:pt x="488" y="537"/>
                </a:lnTo>
                <a:lnTo>
                  <a:pt x="487" y="538"/>
                </a:lnTo>
                <a:lnTo>
                  <a:pt x="485" y="540"/>
                </a:lnTo>
                <a:lnTo>
                  <a:pt x="483" y="540"/>
                </a:lnTo>
                <a:lnTo>
                  <a:pt x="481" y="541"/>
                </a:lnTo>
                <a:lnTo>
                  <a:pt x="479" y="541"/>
                </a:lnTo>
                <a:lnTo>
                  <a:pt x="477" y="541"/>
                </a:lnTo>
                <a:lnTo>
                  <a:pt x="476" y="541"/>
                </a:lnTo>
                <a:lnTo>
                  <a:pt x="475" y="541"/>
                </a:lnTo>
                <a:lnTo>
                  <a:pt x="474" y="541"/>
                </a:lnTo>
                <a:lnTo>
                  <a:pt x="472" y="540"/>
                </a:lnTo>
                <a:lnTo>
                  <a:pt x="471" y="540"/>
                </a:lnTo>
                <a:lnTo>
                  <a:pt x="470" y="539"/>
                </a:lnTo>
                <a:lnTo>
                  <a:pt x="466" y="537"/>
                </a:lnTo>
                <a:lnTo>
                  <a:pt x="465" y="536"/>
                </a:lnTo>
                <a:lnTo>
                  <a:pt x="464" y="535"/>
                </a:lnTo>
                <a:lnTo>
                  <a:pt x="464" y="534"/>
                </a:lnTo>
                <a:lnTo>
                  <a:pt x="462" y="532"/>
                </a:lnTo>
                <a:lnTo>
                  <a:pt x="461" y="531"/>
                </a:lnTo>
                <a:lnTo>
                  <a:pt x="460" y="530"/>
                </a:lnTo>
                <a:lnTo>
                  <a:pt x="460" y="529"/>
                </a:lnTo>
                <a:lnTo>
                  <a:pt x="459" y="529"/>
                </a:lnTo>
                <a:lnTo>
                  <a:pt x="459" y="529"/>
                </a:lnTo>
                <a:lnTo>
                  <a:pt x="458" y="529"/>
                </a:lnTo>
                <a:lnTo>
                  <a:pt x="457" y="529"/>
                </a:lnTo>
                <a:lnTo>
                  <a:pt x="456" y="529"/>
                </a:lnTo>
                <a:lnTo>
                  <a:pt x="455" y="529"/>
                </a:lnTo>
                <a:lnTo>
                  <a:pt x="453" y="530"/>
                </a:lnTo>
                <a:lnTo>
                  <a:pt x="451" y="531"/>
                </a:lnTo>
                <a:lnTo>
                  <a:pt x="450" y="531"/>
                </a:lnTo>
                <a:lnTo>
                  <a:pt x="449" y="532"/>
                </a:lnTo>
                <a:lnTo>
                  <a:pt x="449" y="532"/>
                </a:lnTo>
                <a:lnTo>
                  <a:pt x="448" y="533"/>
                </a:lnTo>
                <a:lnTo>
                  <a:pt x="445" y="536"/>
                </a:lnTo>
                <a:lnTo>
                  <a:pt x="444" y="537"/>
                </a:lnTo>
                <a:lnTo>
                  <a:pt x="443" y="538"/>
                </a:lnTo>
                <a:lnTo>
                  <a:pt x="442" y="539"/>
                </a:lnTo>
                <a:lnTo>
                  <a:pt x="441" y="539"/>
                </a:lnTo>
                <a:lnTo>
                  <a:pt x="440" y="540"/>
                </a:lnTo>
                <a:lnTo>
                  <a:pt x="440" y="540"/>
                </a:lnTo>
                <a:lnTo>
                  <a:pt x="439" y="540"/>
                </a:lnTo>
                <a:lnTo>
                  <a:pt x="438" y="540"/>
                </a:lnTo>
                <a:lnTo>
                  <a:pt x="437" y="541"/>
                </a:lnTo>
                <a:lnTo>
                  <a:pt x="436" y="540"/>
                </a:lnTo>
                <a:lnTo>
                  <a:pt x="433" y="540"/>
                </a:lnTo>
                <a:lnTo>
                  <a:pt x="432" y="540"/>
                </a:lnTo>
                <a:lnTo>
                  <a:pt x="431" y="540"/>
                </a:lnTo>
                <a:lnTo>
                  <a:pt x="430" y="540"/>
                </a:lnTo>
                <a:lnTo>
                  <a:pt x="430" y="540"/>
                </a:lnTo>
                <a:lnTo>
                  <a:pt x="429" y="540"/>
                </a:lnTo>
                <a:lnTo>
                  <a:pt x="429" y="541"/>
                </a:lnTo>
                <a:lnTo>
                  <a:pt x="428" y="541"/>
                </a:lnTo>
                <a:lnTo>
                  <a:pt x="427" y="542"/>
                </a:lnTo>
                <a:lnTo>
                  <a:pt x="427" y="543"/>
                </a:lnTo>
                <a:lnTo>
                  <a:pt x="426" y="544"/>
                </a:lnTo>
                <a:lnTo>
                  <a:pt x="425" y="546"/>
                </a:lnTo>
                <a:lnTo>
                  <a:pt x="424" y="550"/>
                </a:lnTo>
                <a:lnTo>
                  <a:pt x="423" y="551"/>
                </a:lnTo>
                <a:lnTo>
                  <a:pt x="423" y="552"/>
                </a:lnTo>
                <a:lnTo>
                  <a:pt x="422" y="553"/>
                </a:lnTo>
                <a:lnTo>
                  <a:pt x="421" y="554"/>
                </a:lnTo>
                <a:lnTo>
                  <a:pt x="421" y="554"/>
                </a:lnTo>
                <a:lnTo>
                  <a:pt x="420" y="554"/>
                </a:lnTo>
                <a:lnTo>
                  <a:pt x="419" y="555"/>
                </a:lnTo>
                <a:lnTo>
                  <a:pt x="418" y="555"/>
                </a:lnTo>
                <a:lnTo>
                  <a:pt x="416" y="555"/>
                </a:lnTo>
                <a:lnTo>
                  <a:pt x="413" y="555"/>
                </a:lnTo>
                <a:lnTo>
                  <a:pt x="412" y="555"/>
                </a:lnTo>
                <a:lnTo>
                  <a:pt x="409" y="555"/>
                </a:lnTo>
                <a:lnTo>
                  <a:pt x="406" y="556"/>
                </a:lnTo>
                <a:lnTo>
                  <a:pt x="404" y="557"/>
                </a:lnTo>
                <a:lnTo>
                  <a:pt x="400" y="558"/>
                </a:lnTo>
                <a:lnTo>
                  <a:pt x="398" y="559"/>
                </a:lnTo>
                <a:lnTo>
                  <a:pt x="396" y="560"/>
                </a:lnTo>
                <a:lnTo>
                  <a:pt x="394" y="561"/>
                </a:lnTo>
                <a:lnTo>
                  <a:pt x="394" y="562"/>
                </a:lnTo>
                <a:lnTo>
                  <a:pt x="393" y="563"/>
                </a:lnTo>
                <a:lnTo>
                  <a:pt x="392" y="564"/>
                </a:lnTo>
                <a:lnTo>
                  <a:pt x="390" y="566"/>
                </a:lnTo>
                <a:lnTo>
                  <a:pt x="389" y="568"/>
                </a:lnTo>
                <a:lnTo>
                  <a:pt x="387" y="571"/>
                </a:lnTo>
                <a:lnTo>
                  <a:pt x="385" y="572"/>
                </a:lnTo>
                <a:lnTo>
                  <a:pt x="383" y="573"/>
                </a:lnTo>
                <a:lnTo>
                  <a:pt x="382" y="574"/>
                </a:lnTo>
                <a:lnTo>
                  <a:pt x="381" y="575"/>
                </a:lnTo>
                <a:lnTo>
                  <a:pt x="377" y="577"/>
                </a:lnTo>
                <a:lnTo>
                  <a:pt x="376" y="578"/>
                </a:lnTo>
                <a:lnTo>
                  <a:pt x="375" y="579"/>
                </a:lnTo>
                <a:lnTo>
                  <a:pt x="374" y="579"/>
                </a:lnTo>
                <a:lnTo>
                  <a:pt x="372" y="581"/>
                </a:lnTo>
                <a:lnTo>
                  <a:pt x="370" y="583"/>
                </a:lnTo>
                <a:lnTo>
                  <a:pt x="368" y="585"/>
                </a:lnTo>
                <a:lnTo>
                  <a:pt x="367" y="586"/>
                </a:lnTo>
                <a:lnTo>
                  <a:pt x="366" y="588"/>
                </a:lnTo>
                <a:lnTo>
                  <a:pt x="364" y="591"/>
                </a:lnTo>
                <a:lnTo>
                  <a:pt x="363" y="592"/>
                </a:lnTo>
                <a:lnTo>
                  <a:pt x="362" y="593"/>
                </a:lnTo>
                <a:lnTo>
                  <a:pt x="361" y="593"/>
                </a:lnTo>
                <a:lnTo>
                  <a:pt x="361" y="593"/>
                </a:lnTo>
                <a:lnTo>
                  <a:pt x="360" y="593"/>
                </a:lnTo>
                <a:lnTo>
                  <a:pt x="359" y="593"/>
                </a:lnTo>
                <a:lnTo>
                  <a:pt x="358" y="593"/>
                </a:lnTo>
                <a:lnTo>
                  <a:pt x="358" y="593"/>
                </a:lnTo>
                <a:lnTo>
                  <a:pt x="357" y="592"/>
                </a:lnTo>
                <a:lnTo>
                  <a:pt x="354" y="590"/>
                </a:lnTo>
                <a:lnTo>
                  <a:pt x="352" y="589"/>
                </a:lnTo>
                <a:lnTo>
                  <a:pt x="351" y="588"/>
                </a:lnTo>
                <a:lnTo>
                  <a:pt x="349" y="588"/>
                </a:lnTo>
                <a:lnTo>
                  <a:pt x="348" y="587"/>
                </a:lnTo>
                <a:lnTo>
                  <a:pt x="346" y="587"/>
                </a:lnTo>
                <a:lnTo>
                  <a:pt x="345" y="587"/>
                </a:lnTo>
                <a:lnTo>
                  <a:pt x="343" y="587"/>
                </a:lnTo>
                <a:lnTo>
                  <a:pt x="338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9"/>
                </a:lnTo>
                <a:lnTo>
                  <a:pt x="334" y="589"/>
                </a:lnTo>
                <a:lnTo>
                  <a:pt x="333" y="589"/>
                </a:lnTo>
                <a:lnTo>
                  <a:pt x="333" y="590"/>
                </a:lnTo>
                <a:lnTo>
                  <a:pt x="332" y="591"/>
                </a:lnTo>
                <a:lnTo>
                  <a:pt x="330" y="594"/>
                </a:lnTo>
                <a:lnTo>
                  <a:pt x="328" y="596"/>
                </a:lnTo>
                <a:lnTo>
                  <a:pt x="327" y="597"/>
                </a:lnTo>
                <a:lnTo>
                  <a:pt x="326" y="598"/>
                </a:lnTo>
                <a:lnTo>
                  <a:pt x="325" y="599"/>
                </a:lnTo>
                <a:lnTo>
                  <a:pt x="325" y="600"/>
                </a:lnTo>
                <a:lnTo>
                  <a:pt x="324" y="600"/>
                </a:lnTo>
                <a:lnTo>
                  <a:pt x="323" y="601"/>
                </a:lnTo>
                <a:lnTo>
                  <a:pt x="322" y="601"/>
                </a:lnTo>
                <a:lnTo>
                  <a:pt x="322" y="601"/>
                </a:lnTo>
                <a:lnTo>
                  <a:pt x="320" y="601"/>
                </a:lnTo>
                <a:lnTo>
                  <a:pt x="319" y="600"/>
                </a:lnTo>
                <a:lnTo>
                  <a:pt x="317" y="600"/>
                </a:lnTo>
                <a:lnTo>
                  <a:pt x="316" y="600"/>
                </a:lnTo>
                <a:lnTo>
                  <a:pt x="315" y="599"/>
                </a:lnTo>
                <a:lnTo>
                  <a:pt x="314" y="599"/>
                </a:lnTo>
                <a:lnTo>
                  <a:pt x="312" y="597"/>
                </a:lnTo>
                <a:lnTo>
                  <a:pt x="311" y="596"/>
                </a:lnTo>
                <a:lnTo>
                  <a:pt x="310" y="595"/>
                </a:lnTo>
                <a:lnTo>
                  <a:pt x="309" y="595"/>
                </a:lnTo>
                <a:lnTo>
                  <a:pt x="308" y="595"/>
                </a:lnTo>
                <a:lnTo>
                  <a:pt x="307" y="595"/>
                </a:lnTo>
                <a:lnTo>
                  <a:pt x="305" y="595"/>
                </a:lnTo>
                <a:lnTo>
                  <a:pt x="304" y="595"/>
                </a:lnTo>
                <a:lnTo>
                  <a:pt x="302" y="595"/>
                </a:lnTo>
                <a:lnTo>
                  <a:pt x="301" y="596"/>
                </a:lnTo>
                <a:lnTo>
                  <a:pt x="300" y="596"/>
                </a:lnTo>
                <a:lnTo>
                  <a:pt x="299" y="597"/>
                </a:lnTo>
                <a:lnTo>
                  <a:pt x="299" y="597"/>
                </a:lnTo>
                <a:lnTo>
                  <a:pt x="299" y="598"/>
                </a:lnTo>
                <a:lnTo>
                  <a:pt x="298" y="598"/>
                </a:lnTo>
                <a:lnTo>
                  <a:pt x="298" y="598"/>
                </a:lnTo>
                <a:lnTo>
                  <a:pt x="298" y="598"/>
                </a:lnTo>
                <a:lnTo>
                  <a:pt x="297" y="597"/>
                </a:lnTo>
                <a:lnTo>
                  <a:pt x="297" y="596"/>
                </a:lnTo>
                <a:lnTo>
                  <a:pt x="295" y="593"/>
                </a:lnTo>
                <a:lnTo>
                  <a:pt x="295" y="592"/>
                </a:lnTo>
                <a:lnTo>
                  <a:pt x="294" y="591"/>
                </a:lnTo>
                <a:lnTo>
                  <a:pt x="293" y="590"/>
                </a:lnTo>
                <a:lnTo>
                  <a:pt x="293" y="589"/>
                </a:lnTo>
                <a:lnTo>
                  <a:pt x="292" y="588"/>
                </a:lnTo>
                <a:lnTo>
                  <a:pt x="291" y="587"/>
                </a:lnTo>
                <a:lnTo>
                  <a:pt x="288" y="585"/>
                </a:lnTo>
                <a:lnTo>
                  <a:pt x="287" y="584"/>
                </a:lnTo>
                <a:lnTo>
                  <a:pt x="285" y="584"/>
                </a:lnTo>
                <a:lnTo>
                  <a:pt x="283" y="582"/>
                </a:lnTo>
                <a:lnTo>
                  <a:pt x="280" y="581"/>
                </a:lnTo>
                <a:lnTo>
                  <a:pt x="278" y="580"/>
                </a:lnTo>
                <a:lnTo>
                  <a:pt x="276" y="579"/>
                </a:lnTo>
                <a:lnTo>
                  <a:pt x="275" y="578"/>
                </a:lnTo>
                <a:lnTo>
                  <a:pt x="274" y="577"/>
                </a:lnTo>
                <a:lnTo>
                  <a:pt x="273" y="576"/>
                </a:lnTo>
                <a:lnTo>
                  <a:pt x="272" y="575"/>
                </a:lnTo>
                <a:lnTo>
                  <a:pt x="271" y="572"/>
                </a:lnTo>
                <a:lnTo>
                  <a:pt x="270" y="571"/>
                </a:lnTo>
                <a:lnTo>
                  <a:pt x="269" y="570"/>
                </a:lnTo>
                <a:lnTo>
                  <a:pt x="268" y="569"/>
                </a:lnTo>
                <a:lnTo>
                  <a:pt x="268" y="569"/>
                </a:lnTo>
                <a:lnTo>
                  <a:pt x="267" y="569"/>
                </a:lnTo>
                <a:lnTo>
                  <a:pt x="266" y="568"/>
                </a:lnTo>
                <a:lnTo>
                  <a:pt x="265" y="568"/>
                </a:lnTo>
                <a:lnTo>
                  <a:pt x="264" y="568"/>
                </a:lnTo>
                <a:lnTo>
                  <a:pt x="261" y="568"/>
                </a:lnTo>
                <a:lnTo>
                  <a:pt x="261" y="568"/>
                </a:lnTo>
                <a:lnTo>
                  <a:pt x="260" y="567"/>
                </a:lnTo>
                <a:lnTo>
                  <a:pt x="259" y="567"/>
                </a:lnTo>
                <a:lnTo>
                  <a:pt x="259" y="567"/>
                </a:lnTo>
                <a:lnTo>
                  <a:pt x="259" y="566"/>
                </a:lnTo>
                <a:lnTo>
                  <a:pt x="259" y="565"/>
                </a:lnTo>
                <a:lnTo>
                  <a:pt x="259" y="565"/>
                </a:lnTo>
                <a:lnTo>
                  <a:pt x="259" y="564"/>
                </a:lnTo>
                <a:lnTo>
                  <a:pt x="259" y="563"/>
                </a:lnTo>
                <a:lnTo>
                  <a:pt x="259" y="563"/>
                </a:lnTo>
                <a:lnTo>
                  <a:pt x="260" y="561"/>
                </a:lnTo>
                <a:lnTo>
                  <a:pt x="261" y="560"/>
                </a:lnTo>
                <a:lnTo>
                  <a:pt x="262" y="558"/>
                </a:lnTo>
                <a:lnTo>
                  <a:pt x="264" y="555"/>
                </a:lnTo>
                <a:lnTo>
                  <a:pt x="265" y="555"/>
                </a:lnTo>
                <a:lnTo>
                  <a:pt x="267" y="553"/>
                </a:lnTo>
                <a:lnTo>
                  <a:pt x="270" y="549"/>
                </a:lnTo>
                <a:lnTo>
                  <a:pt x="271" y="548"/>
                </a:lnTo>
                <a:lnTo>
                  <a:pt x="272" y="547"/>
                </a:lnTo>
                <a:lnTo>
                  <a:pt x="272" y="546"/>
                </a:lnTo>
                <a:lnTo>
                  <a:pt x="273" y="545"/>
                </a:lnTo>
                <a:lnTo>
                  <a:pt x="274" y="541"/>
                </a:lnTo>
                <a:lnTo>
                  <a:pt x="275" y="540"/>
                </a:lnTo>
                <a:lnTo>
                  <a:pt x="275" y="539"/>
                </a:lnTo>
                <a:lnTo>
                  <a:pt x="277" y="535"/>
                </a:lnTo>
                <a:lnTo>
                  <a:pt x="278" y="534"/>
                </a:lnTo>
                <a:lnTo>
                  <a:pt x="279" y="533"/>
                </a:lnTo>
                <a:lnTo>
                  <a:pt x="279" y="532"/>
                </a:lnTo>
                <a:lnTo>
                  <a:pt x="279" y="531"/>
                </a:lnTo>
                <a:lnTo>
                  <a:pt x="280" y="528"/>
                </a:lnTo>
                <a:lnTo>
                  <a:pt x="280" y="527"/>
                </a:lnTo>
                <a:lnTo>
                  <a:pt x="281" y="525"/>
                </a:lnTo>
                <a:lnTo>
                  <a:pt x="282" y="524"/>
                </a:lnTo>
                <a:lnTo>
                  <a:pt x="283" y="522"/>
                </a:lnTo>
                <a:lnTo>
                  <a:pt x="284" y="519"/>
                </a:lnTo>
                <a:lnTo>
                  <a:pt x="285" y="518"/>
                </a:lnTo>
                <a:lnTo>
                  <a:pt x="286" y="518"/>
                </a:lnTo>
                <a:lnTo>
                  <a:pt x="286" y="517"/>
                </a:lnTo>
                <a:lnTo>
                  <a:pt x="287" y="517"/>
                </a:lnTo>
                <a:lnTo>
                  <a:pt x="288" y="517"/>
                </a:lnTo>
                <a:lnTo>
                  <a:pt x="289" y="516"/>
                </a:lnTo>
                <a:lnTo>
                  <a:pt x="292" y="516"/>
                </a:lnTo>
                <a:lnTo>
                  <a:pt x="295" y="515"/>
                </a:lnTo>
                <a:lnTo>
                  <a:pt x="296" y="514"/>
                </a:lnTo>
                <a:lnTo>
                  <a:pt x="298" y="514"/>
                </a:lnTo>
                <a:lnTo>
                  <a:pt x="298" y="513"/>
                </a:lnTo>
                <a:lnTo>
                  <a:pt x="299" y="513"/>
                </a:lnTo>
                <a:lnTo>
                  <a:pt x="300" y="512"/>
                </a:lnTo>
                <a:lnTo>
                  <a:pt x="300" y="512"/>
                </a:lnTo>
                <a:lnTo>
                  <a:pt x="301" y="510"/>
                </a:lnTo>
                <a:lnTo>
                  <a:pt x="301" y="508"/>
                </a:lnTo>
                <a:lnTo>
                  <a:pt x="302" y="507"/>
                </a:lnTo>
                <a:lnTo>
                  <a:pt x="302" y="506"/>
                </a:lnTo>
                <a:lnTo>
                  <a:pt x="302" y="505"/>
                </a:lnTo>
                <a:lnTo>
                  <a:pt x="301" y="504"/>
                </a:lnTo>
                <a:lnTo>
                  <a:pt x="301" y="503"/>
                </a:lnTo>
                <a:lnTo>
                  <a:pt x="300" y="502"/>
                </a:lnTo>
                <a:lnTo>
                  <a:pt x="297" y="498"/>
                </a:lnTo>
                <a:lnTo>
                  <a:pt x="296" y="497"/>
                </a:lnTo>
                <a:lnTo>
                  <a:pt x="296" y="496"/>
                </a:lnTo>
                <a:lnTo>
                  <a:pt x="294" y="496"/>
                </a:lnTo>
                <a:lnTo>
                  <a:pt x="292" y="494"/>
                </a:lnTo>
                <a:lnTo>
                  <a:pt x="290" y="493"/>
                </a:lnTo>
                <a:lnTo>
                  <a:pt x="289" y="492"/>
                </a:lnTo>
                <a:lnTo>
                  <a:pt x="288" y="491"/>
                </a:lnTo>
                <a:lnTo>
                  <a:pt x="288" y="490"/>
                </a:lnTo>
                <a:lnTo>
                  <a:pt x="287" y="490"/>
                </a:lnTo>
                <a:lnTo>
                  <a:pt x="287" y="489"/>
                </a:lnTo>
                <a:lnTo>
                  <a:pt x="287" y="488"/>
                </a:lnTo>
                <a:lnTo>
                  <a:pt x="287" y="487"/>
                </a:lnTo>
                <a:lnTo>
                  <a:pt x="287" y="486"/>
                </a:lnTo>
                <a:lnTo>
                  <a:pt x="288" y="485"/>
                </a:lnTo>
                <a:lnTo>
                  <a:pt x="288" y="485"/>
                </a:lnTo>
                <a:lnTo>
                  <a:pt x="288" y="484"/>
                </a:lnTo>
                <a:lnTo>
                  <a:pt x="287" y="483"/>
                </a:lnTo>
                <a:lnTo>
                  <a:pt x="287" y="482"/>
                </a:lnTo>
                <a:lnTo>
                  <a:pt x="287" y="481"/>
                </a:lnTo>
                <a:lnTo>
                  <a:pt x="286" y="481"/>
                </a:lnTo>
                <a:lnTo>
                  <a:pt x="285" y="480"/>
                </a:lnTo>
                <a:lnTo>
                  <a:pt x="284" y="479"/>
                </a:lnTo>
                <a:lnTo>
                  <a:pt x="283" y="479"/>
                </a:lnTo>
                <a:lnTo>
                  <a:pt x="282" y="478"/>
                </a:lnTo>
                <a:lnTo>
                  <a:pt x="281" y="478"/>
                </a:lnTo>
                <a:lnTo>
                  <a:pt x="280" y="478"/>
                </a:lnTo>
                <a:lnTo>
                  <a:pt x="280" y="478"/>
                </a:lnTo>
                <a:lnTo>
                  <a:pt x="279" y="478"/>
                </a:lnTo>
                <a:lnTo>
                  <a:pt x="278" y="478"/>
                </a:lnTo>
                <a:lnTo>
                  <a:pt x="277" y="478"/>
                </a:lnTo>
                <a:lnTo>
                  <a:pt x="277" y="478"/>
                </a:lnTo>
                <a:lnTo>
                  <a:pt x="275" y="479"/>
                </a:lnTo>
                <a:lnTo>
                  <a:pt x="273" y="480"/>
                </a:lnTo>
                <a:lnTo>
                  <a:pt x="273" y="480"/>
                </a:lnTo>
                <a:lnTo>
                  <a:pt x="269" y="480"/>
                </a:lnTo>
                <a:lnTo>
                  <a:pt x="267" y="481"/>
                </a:lnTo>
                <a:lnTo>
                  <a:pt x="265" y="481"/>
                </a:lnTo>
                <a:lnTo>
                  <a:pt x="262" y="483"/>
                </a:lnTo>
                <a:lnTo>
                  <a:pt x="260" y="483"/>
                </a:lnTo>
                <a:lnTo>
                  <a:pt x="259" y="484"/>
                </a:lnTo>
                <a:lnTo>
                  <a:pt x="257" y="484"/>
                </a:lnTo>
                <a:lnTo>
                  <a:pt x="255" y="484"/>
                </a:lnTo>
                <a:lnTo>
                  <a:pt x="251" y="484"/>
                </a:lnTo>
                <a:lnTo>
                  <a:pt x="248" y="484"/>
                </a:lnTo>
                <a:lnTo>
                  <a:pt x="246" y="484"/>
                </a:lnTo>
                <a:lnTo>
                  <a:pt x="244" y="484"/>
                </a:lnTo>
                <a:lnTo>
                  <a:pt x="243" y="483"/>
                </a:lnTo>
                <a:lnTo>
                  <a:pt x="238" y="482"/>
                </a:lnTo>
                <a:lnTo>
                  <a:pt x="237" y="482"/>
                </a:lnTo>
                <a:lnTo>
                  <a:pt x="236" y="482"/>
                </a:lnTo>
                <a:lnTo>
                  <a:pt x="235" y="481"/>
                </a:lnTo>
                <a:lnTo>
                  <a:pt x="234" y="481"/>
                </a:lnTo>
                <a:lnTo>
                  <a:pt x="232" y="482"/>
                </a:lnTo>
                <a:lnTo>
                  <a:pt x="231" y="482"/>
                </a:lnTo>
                <a:lnTo>
                  <a:pt x="229" y="483"/>
                </a:lnTo>
                <a:lnTo>
                  <a:pt x="228" y="483"/>
                </a:lnTo>
                <a:lnTo>
                  <a:pt x="228" y="483"/>
                </a:lnTo>
                <a:lnTo>
                  <a:pt x="227" y="483"/>
                </a:lnTo>
                <a:lnTo>
                  <a:pt x="227" y="483"/>
                </a:lnTo>
                <a:lnTo>
                  <a:pt x="226" y="483"/>
                </a:lnTo>
                <a:lnTo>
                  <a:pt x="225" y="483"/>
                </a:lnTo>
                <a:lnTo>
                  <a:pt x="222" y="481"/>
                </a:lnTo>
                <a:lnTo>
                  <a:pt x="215" y="477"/>
                </a:lnTo>
                <a:lnTo>
                  <a:pt x="213" y="475"/>
                </a:lnTo>
                <a:lnTo>
                  <a:pt x="211" y="474"/>
                </a:lnTo>
                <a:lnTo>
                  <a:pt x="210" y="473"/>
                </a:lnTo>
                <a:lnTo>
                  <a:pt x="206" y="469"/>
                </a:lnTo>
                <a:lnTo>
                  <a:pt x="202" y="467"/>
                </a:lnTo>
                <a:lnTo>
                  <a:pt x="201" y="465"/>
                </a:lnTo>
                <a:lnTo>
                  <a:pt x="198" y="463"/>
                </a:lnTo>
                <a:lnTo>
                  <a:pt x="197" y="462"/>
                </a:lnTo>
                <a:lnTo>
                  <a:pt x="196" y="461"/>
                </a:lnTo>
                <a:lnTo>
                  <a:pt x="196" y="460"/>
                </a:lnTo>
                <a:lnTo>
                  <a:pt x="195" y="458"/>
                </a:lnTo>
                <a:lnTo>
                  <a:pt x="194" y="456"/>
                </a:lnTo>
                <a:lnTo>
                  <a:pt x="193" y="454"/>
                </a:lnTo>
                <a:lnTo>
                  <a:pt x="193" y="453"/>
                </a:lnTo>
                <a:lnTo>
                  <a:pt x="193" y="451"/>
                </a:lnTo>
                <a:lnTo>
                  <a:pt x="193" y="449"/>
                </a:lnTo>
                <a:lnTo>
                  <a:pt x="193" y="446"/>
                </a:lnTo>
                <a:lnTo>
                  <a:pt x="194" y="442"/>
                </a:lnTo>
                <a:lnTo>
                  <a:pt x="194" y="439"/>
                </a:lnTo>
                <a:lnTo>
                  <a:pt x="194" y="438"/>
                </a:lnTo>
                <a:lnTo>
                  <a:pt x="194" y="437"/>
                </a:lnTo>
                <a:lnTo>
                  <a:pt x="194" y="435"/>
                </a:lnTo>
                <a:lnTo>
                  <a:pt x="194" y="434"/>
                </a:lnTo>
                <a:lnTo>
                  <a:pt x="193" y="432"/>
                </a:lnTo>
                <a:lnTo>
                  <a:pt x="193" y="429"/>
                </a:lnTo>
                <a:lnTo>
                  <a:pt x="192" y="428"/>
                </a:lnTo>
                <a:lnTo>
                  <a:pt x="192" y="427"/>
                </a:lnTo>
                <a:lnTo>
                  <a:pt x="191" y="426"/>
                </a:lnTo>
                <a:lnTo>
                  <a:pt x="190" y="425"/>
                </a:lnTo>
                <a:lnTo>
                  <a:pt x="190" y="424"/>
                </a:lnTo>
                <a:lnTo>
                  <a:pt x="189" y="423"/>
                </a:lnTo>
                <a:lnTo>
                  <a:pt x="188" y="423"/>
                </a:lnTo>
                <a:lnTo>
                  <a:pt x="187" y="423"/>
                </a:lnTo>
                <a:lnTo>
                  <a:pt x="186" y="422"/>
                </a:lnTo>
                <a:lnTo>
                  <a:pt x="185" y="422"/>
                </a:lnTo>
                <a:lnTo>
                  <a:pt x="183" y="422"/>
                </a:lnTo>
                <a:lnTo>
                  <a:pt x="181" y="422"/>
                </a:lnTo>
                <a:lnTo>
                  <a:pt x="180" y="422"/>
                </a:lnTo>
                <a:lnTo>
                  <a:pt x="176" y="423"/>
                </a:lnTo>
                <a:lnTo>
                  <a:pt x="172" y="423"/>
                </a:lnTo>
                <a:lnTo>
                  <a:pt x="171" y="423"/>
                </a:lnTo>
                <a:lnTo>
                  <a:pt x="169" y="424"/>
                </a:lnTo>
                <a:lnTo>
                  <a:pt x="165" y="425"/>
                </a:lnTo>
                <a:lnTo>
                  <a:pt x="163" y="425"/>
                </a:lnTo>
                <a:lnTo>
                  <a:pt x="158" y="426"/>
                </a:lnTo>
                <a:lnTo>
                  <a:pt x="157" y="426"/>
                </a:lnTo>
                <a:lnTo>
                  <a:pt x="157" y="426"/>
                </a:lnTo>
                <a:lnTo>
                  <a:pt x="156" y="425"/>
                </a:lnTo>
                <a:lnTo>
                  <a:pt x="155" y="425"/>
                </a:lnTo>
                <a:lnTo>
                  <a:pt x="154" y="424"/>
                </a:lnTo>
                <a:lnTo>
                  <a:pt x="153" y="422"/>
                </a:lnTo>
                <a:lnTo>
                  <a:pt x="152" y="422"/>
                </a:lnTo>
                <a:lnTo>
                  <a:pt x="151" y="421"/>
                </a:lnTo>
                <a:lnTo>
                  <a:pt x="149" y="420"/>
                </a:lnTo>
                <a:lnTo>
                  <a:pt x="147" y="419"/>
                </a:lnTo>
                <a:lnTo>
                  <a:pt x="144" y="418"/>
                </a:lnTo>
                <a:lnTo>
                  <a:pt x="139" y="416"/>
                </a:lnTo>
                <a:lnTo>
                  <a:pt x="132" y="415"/>
                </a:lnTo>
                <a:lnTo>
                  <a:pt x="131" y="414"/>
                </a:lnTo>
                <a:lnTo>
                  <a:pt x="130" y="414"/>
                </a:lnTo>
                <a:lnTo>
                  <a:pt x="129" y="414"/>
                </a:lnTo>
                <a:lnTo>
                  <a:pt x="128" y="414"/>
                </a:lnTo>
                <a:lnTo>
                  <a:pt x="128" y="414"/>
                </a:lnTo>
                <a:lnTo>
                  <a:pt x="127" y="415"/>
                </a:lnTo>
                <a:lnTo>
                  <a:pt x="125" y="415"/>
                </a:lnTo>
                <a:lnTo>
                  <a:pt x="121" y="417"/>
                </a:lnTo>
                <a:lnTo>
                  <a:pt x="120" y="418"/>
                </a:lnTo>
                <a:lnTo>
                  <a:pt x="118" y="419"/>
                </a:lnTo>
                <a:lnTo>
                  <a:pt x="117" y="419"/>
                </a:lnTo>
                <a:lnTo>
                  <a:pt x="115" y="419"/>
                </a:lnTo>
                <a:lnTo>
                  <a:pt x="114" y="419"/>
                </a:lnTo>
                <a:lnTo>
                  <a:pt x="112" y="419"/>
                </a:lnTo>
                <a:lnTo>
                  <a:pt x="110" y="418"/>
                </a:lnTo>
                <a:lnTo>
                  <a:pt x="109" y="418"/>
                </a:lnTo>
                <a:lnTo>
                  <a:pt x="109" y="417"/>
                </a:lnTo>
                <a:lnTo>
                  <a:pt x="108" y="417"/>
                </a:lnTo>
                <a:lnTo>
                  <a:pt x="107" y="416"/>
                </a:lnTo>
                <a:lnTo>
                  <a:pt x="106" y="415"/>
                </a:lnTo>
                <a:lnTo>
                  <a:pt x="105" y="415"/>
                </a:lnTo>
                <a:lnTo>
                  <a:pt x="102" y="411"/>
                </a:lnTo>
                <a:lnTo>
                  <a:pt x="101" y="409"/>
                </a:lnTo>
                <a:lnTo>
                  <a:pt x="99" y="408"/>
                </a:lnTo>
                <a:lnTo>
                  <a:pt x="98" y="407"/>
                </a:lnTo>
                <a:lnTo>
                  <a:pt x="97" y="406"/>
                </a:lnTo>
                <a:lnTo>
                  <a:pt x="96" y="406"/>
                </a:lnTo>
                <a:lnTo>
                  <a:pt x="96" y="406"/>
                </a:lnTo>
                <a:lnTo>
                  <a:pt x="95" y="405"/>
                </a:lnTo>
                <a:lnTo>
                  <a:pt x="94" y="405"/>
                </a:lnTo>
                <a:lnTo>
                  <a:pt x="92" y="405"/>
                </a:lnTo>
                <a:lnTo>
                  <a:pt x="88" y="404"/>
                </a:lnTo>
                <a:lnTo>
                  <a:pt x="87" y="404"/>
                </a:lnTo>
                <a:lnTo>
                  <a:pt x="86" y="404"/>
                </a:lnTo>
                <a:lnTo>
                  <a:pt x="85" y="403"/>
                </a:lnTo>
                <a:lnTo>
                  <a:pt x="84" y="403"/>
                </a:lnTo>
                <a:lnTo>
                  <a:pt x="83" y="402"/>
                </a:lnTo>
                <a:lnTo>
                  <a:pt x="82" y="402"/>
                </a:lnTo>
                <a:lnTo>
                  <a:pt x="82" y="402"/>
                </a:lnTo>
                <a:lnTo>
                  <a:pt x="82" y="401"/>
                </a:lnTo>
                <a:lnTo>
                  <a:pt x="82" y="401"/>
                </a:lnTo>
                <a:lnTo>
                  <a:pt x="83" y="401"/>
                </a:lnTo>
                <a:lnTo>
                  <a:pt x="84" y="400"/>
                </a:lnTo>
                <a:lnTo>
                  <a:pt x="85" y="399"/>
                </a:lnTo>
                <a:lnTo>
                  <a:pt x="86" y="399"/>
                </a:lnTo>
                <a:lnTo>
                  <a:pt x="86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6"/>
                </a:ln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247">
            <a:extLst>
              <a:ext uri="{FF2B5EF4-FFF2-40B4-BE49-F238E27FC236}">
                <a16:creationId xmlns:a16="http://schemas.microsoft.com/office/drawing/2014/main" id="{10365478-32F0-C117-044C-16CDD7DBC9B8}"/>
              </a:ext>
            </a:extLst>
          </p:cNvPr>
          <p:cNvSpPr>
            <a:spLocks/>
          </p:cNvSpPr>
          <p:nvPr/>
        </p:nvSpPr>
        <p:spPr bwMode="auto">
          <a:xfrm>
            <a:off x="8846747" y="3928238"/>
            <a:ext cx="677518" cy="785626"/>
          </a:xfrm>
          <a:custGeom>
            <a:avLst/>
            <a:gdLst>
              <a:gd name="T0" fmla="*/ 223 w 565"/>
              <a:gd name="T1" fmla="*/ 29 h 597"/>
              <a:gd name="T2" fmla="*/ 251 w 565"/>
              <a:gd name="T3" fmla="*/ 30 h 597"/>
              <a:gd name="T4" fmla="*/ 278 w 565"/>
              <a:gd name="T5" fmla="*/ 46 h 597"/>
              <a:gd name="T6" fmla="*/ 295 w 565"/>
              <a:gd name="T7" fmla="*/ 60 h 597"/>
              <a:gd name="T8" fmla="*/ 323 w 565"/>
              <a:gd name="T9" fmla="*/ 73 h 597"/>
              <a:gd name="T10" fmla="*/ 329 w 565"/>
              <a:gd name="T11" fmla="*/ 91 h 597"/>
              <a:gd name="T12" fmla="*/ 363 w 565"/>
              <a:gd name="T13" fmla="*/ 107 h 597"/>
              <a:gd name="T14" fmla="*/ 384 w 565"/>
              <a:gd name="T15" fmla="*/ 80 h 597"/>
              <a:gd name="T16" fmla="*/ 401 w 565"/>
              <a:gd name="T17" fmla="*/ 87 h 597"/>
              <a:gd name="T18" fmla="*/ 432 w 565"/>
              <a:gd name="T19" fmla="*/ 105 h 597"/>
              <a:gd name="T20" fmla="*/ 470 w 565"/>
              <a:gd name="T21" fmla="*/ 115 h 597"/>
              <a:gd name="T22" fmla="*/ 512 w 565"/>
              <a:gd name="T23" fmla="*/ 148 h 597"/>
              <a:gd name="T24" fmla="*/ 556 w 565"/>
              <a:gd name="T25" fmla="*/ 175 h 597"/>
              <a:gd name="T26" fmla="*/ 555 w 565"/>
              <a:gd name="T27" fmla="*/ 200 h 597"/>
              <a:gd name="T28" fmla="*/ 564 w 565"/>
              <a:gd name="T29" fmla="*/ 218 h 597"/>
              <a:gd name="T30" fmla="*/ 545 w 565"/>
              <a:gd name="T31" fmla="*/ 230 h 597"/>
              <a:gd name="T32" fmla="*/ 553 w 565"/>
              <a:gd name="T33" fmla="*/ 247 h 597"/>
              <a:gd name="T34" fmla="*/ 542 w 565"/>
              <a:gd name="T35" fmla="*/ 257 h 597"/>
              <a:gd name="T36" fmla="*/ 526 w 565"/>
              <a:gd name="T37" fmla="*/ 252 h 597"/>
              <a:gd name="T38" fmla="*/ 529 w 565"/>
              <a:gd name="T39" fmla="*/ 264 h 597"/>
              <a:gd name="T40" fmla="*/ 518 w 565"/>
              <a:gd name="T41" fmla="*/ 274 h 597"/>
              <a:gd name="T42" fmla="*/ 493 w 565"/>
              <a:gd name="T43" fmla="*/ 295 h 597"/>
              <a:gd name="T44" fmla="*/ 489 w 565"/>
              <a:gd name="T45" fmla="*/ 326 h 597"/>
              <a:gd name="T46" fmla="*/ 500 w 565"/>
              <a:gd name="T47" fmla="*/ 342 h 597"/>
              <a:gd name="T48" fmla="*/ 514 w 565"/>
              <a:gd name="T49" fmla="*/ 352 h 597"/>
              <a:gd name="T50" fmla="*/ 507 w 565"/>
              <a:gd name="T51" fmla="*/ 376 h 597"/>
              <a:gd name="T52" fmla="*/ 502 w 565"/>
              <a:gd name="T53" fmla="*/ 394 h 597"/>
              <a:gd name="T54" fmla="*/ 496 w 565"/>
              <a:gd name="T55" fmla="*/ 415 h 597"/>
              <a:gd name="T56" fmla="*/ 508 w 565"/>
              <a:gd name="T57" fmla="*/ 435 h 597"/>
              <a:gd name="T58" fmla="*/ 493 w 565"/>
              <a:gd name="T59" fmla="*/ 451 h 597"/>
              <a:gd name="T60" fmla="*/ 486 w 565"/>
              <a:gd name="T61" fmla="*/ 467 h 597"/>
              <a:gd name="T62" fmla="*/ 498 w 565"/>
              <a:gd name="T63" fmla="*/ 485 h 597"/>
              <a:gd name="T64" fmla="*/ 487 w 565"/>
              <a:gd name="T65" fmla="*/ 503 h 597"/>
              <a:gd name="T66" fmla="*/ 457 w 565"/>
              <a:gd name="T67" fmla="*/ 513 h 597"/>
              <a:gd name="T68" fmla="*/ 445 w 565"/>
              <a:gd name="T69" fmla="*/ 531 h 597"/>
              <a:gd name="T70" fmla="*/ 409 w 565"/>
              <a:gd name="T71" fmla="*/ 531 h 597"/>
              <a:gd name="T72" fmla="*/ 382 w 565"/>
              <a:gd name="T73" fmla="*/ 531 h 597"/>
              <a:gd name="T74" fmla="*/ 366 w 565"/>
              <a:gd name="T75" fmla="*/ 529 h 597"/>
              <a:gd name="T76" fmla="*/ 347 w 565"/>
              <a:gd name="T77" fmla="*/ 536 h 597"/>
              <a:gd name="T78" fmla="*/ 331 w 565"/>
              <a:gd name="T79" fmla="*/ 551 h 597"/>
              <a:gd name="T80" fmla="*/ 300 w 565"/>
              <a:gd name="T81" fmla="*/ 570 h 597"/>
              <a:gd name="T82" fmla="*/ 277 w 565"/>
              <a:gd name="T83" fmla="*/ 589 h 597"/>
              <a:gd name="T84" fmla="*/ 251 w 565"/>
              <a:gd name="T85" fmla="*/ 585 h 597"/>
              <a:gd name="T86" fmla="*/ 233 w 565"/>
              <a:gd name="T87" fmla="*/ 595 h 597"/>
              <a:gd name="T88" fmla="*/ 216 w 565"/>
              <a:gd name="T89" fmla="*/ 594 h 597"/>
              <a:gd name="T90" fmla="*/ 194 w 565"/>
              <a:gd name="T91" fmla="*/ 575 h 597"/>
              <a:gd name="T92" fmla="*/ 177 w 565"/>
              <a:gd name="T93" fmla="*/ 563 h 597"/>
              <a:gd name="T94" fmla="*/ 190 w 565"/>
              <a:gd name="T95" fmla="*/ 542 h 597"/>
              <a:gd name="T96" fmla="*/ 204 w 565"/>
              <a:gd name="T97" fmla="*/ 514 h 597"/>
              <a:gd name="T98" fmla="*/ 220 w 565"/>
              <a:gd name="T99" fmla="*/ 501 h 597"/>
              <a:gd name="T100" fmla="*/ 205 w 565"/>
              <a:gd name="T101" fmla="*/ 482 h 597"/>
              <a:gd name="T102" fmla="*/ 195 w 565"/>
              <a:gd name="T103" fmla="*/ 474 h 597"/>
              <a:gd name="T104" fmla="*/ 161 w 565"/>
              <a:gd name="T105" fmla="*/ 479 h 597"/>
              <a:gd name="T106" fmla="*/ 131 w 565"/>
              <a:gd name="T107" fmla="*/ 471 h 597"/>
              <a:gd name="T108" fmla="*/ 112 w 565"/>
              <a:gd name="T109" fmla="*/ 438 h 597"/>
              <a:gd name="T110" fmla="*/ 103 w 565"/>
              <a:gd name="T111" fmla="*/ 418 h 597"/>
              <a:gd name="T112" fmla="*/ 70 w 565"/>
              <a:gd name="T113" fmla="*/ 418 h 597"/>
              <a:gd name="T114" fmla="*/ 35 w 565"/>
              <a:gd name="T115" fmla="*/ 415 h 597"/>
              <a:gd name="T116" fmla="*/ 14 w 565"/>
              <a:gd name="T117" fmla="*/ 402 h 597"/>
              <a:gd name="T118" fmla="*/ 4 w 565"/>
              <a:gd name="T119" fmla="*/ 39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5" h="597">
                <a:moveTo>
                  <a:pt x="180" y="0"/>
                </a:moveTo>
                <a:lnTo>
                  <a:pt x="188" y="6"/>
                </a:lnTo>
                <a:lnTo>
                  <a:pt x="190" y="8"/>
                </a:lnTo>
                <a:lnTo>
                  <a:pt x="195" y="11"/>
                </a:lnTo>
                <a:lnTo>
                  <a:pt x="205" y="18"/>
                </a:lnTo>
                <a:lnTo>
                  <a:pt x="206" y="19"/>
                </a:lnTo>
                <a:lnTo>
                  <a:pt x="209" y="22"/>
                </a:lnTo>
                <a:lnTo>
                  <a:pt x="210" y="23"/>
                </a:lnTo>
                <a:lnTo>
                  <a:pt x="213" y="25"/>
                </a:lnTo>
                <a:lnTo>
                  <a:pt x="214" y="27"/>
                </a:lnTo>
                <a:lnTo>
                  <a:pt x="215" y="27"/>
                </a:lnTo>
                <a:lnTo>
                  <a:pt x="216" y="27"/>
                </a:lnTo>
                <a:lnTo>
                  <a:pt x="217" y="28"/>
                </a:lnTo>
                <a:lnTo>
                  <a:pt x="218" y="28"/>
                </a:lnTo>
                <a:lnTo>
                  <a:pt x="220" y="28"/>
                </a:lnTo>
                <a:lnTo>
                  <a:pt x="222" y="29"/>
                </a:lnTo>
                <a:lnTo>
                  <a:pt x="223" y="29"/>
                </a:lnTo>
                <a:lnTo>
                  <a:pt x="225" y="29"/>
                </a:lnTo>
                <a:lnTo>
                  <a:pt x="230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6" y="29"/>
                </a:lnTo>
                <a:lnTo>
                  <a:pt x="238" y="29"/>
                </a:lnTo>
                <a:lnTo>
                  <a:pt x="239" y="29"/>
                </a:lnTo>
                <a:lnTo>
                  <a:pt x="240" y="29"/>
                </a:lnTo>
                <a:lnTo>
                  <a:pt x="241" y="29"/>
                </a:lnTo>
                <a:lnTo>
                  <a:pt x="243" y="28"/>
                </a:lnTo>
                <a:lnTo>
                  <a:pt x="244" y="28"/>
                </a:lnTo>
                <a:lnTo>
                  <a:pt x="245" y="28"/>
                </a:lnTo>
                <a:lnTo>
                  <a:pt x="246" y="28"/>
                </a:lnTo>
                <a:lnTo>
                  <a:pt x="247" y="28"/>
                </a:lnTo>
                <a:lnTo>
                  <a:pt x="250" y="29"/>
                </a:lnTo>
                <a:lnTo>
                  <a:pt x="251" y="30"/>
                </a:lnTo>
                <a:lnTo>
                  <a:pt x="252" y="30"/>
                </a:lnTo>
                <a:lnTo>
                  <a:pt x="253" y="31"/>
                </a:lnTo>
                <a:lnTo>
                  <a:pt x="255" y="32"/>
                </a:lnTo>
                <a:lnTo>
                  <a:pt x="256" y="32"/>
                </a:lnTo>
                <a:lnTo>
                  <a:pt x="260" y="34"/>
                </a:lnTo>
                <a:lnTo>
                  <a:pt x="262" y="35"/>
                </a:lnTo>
                <a:lnTo>
                  <a:pt x="263" y="36"/>
                </a:lnTo>
                <a:lnTo>
                  <a:pt x="264" y="36"/>
                </a:lnTo>
                <a:lnTo>
                  <a:pt x="264" y="36"/>
                </a:lnTo>
                <a:lnTo>
                  <a:pt x="268" y="40"/>
                </a:lnTo>
                <a:lnTo>
                  <a:pt x="269" y="41"/>
                </a:lnTo>
                <a:lnTo>
                  <a:pt x="270" y="42"/>
                </a:lnTo>
                <a:lnTo>
                  <a:pt x="271" y="43"/>
                </a:lnTo>
                <a:lnTo>
                  <a:pt x="273" y="44"/>
                </a:lnTo>
                <a:lnTo>
                  <a:pt x="275" y="45"/>
                </a:lnTo>
                <a:lnTo>
                  <a:pt x="276" y="46"/>
                </a:lnTo>
                <a:lnTo>
                  <a:pt x="278" y="46"/>
                </a:lnTo>
                <a:lnTo>
                  <a:pt x="279" y="47"/>
                </a:lnTo>
                <a:lnTo>
                  <a:pt x="283" y="47"/>
                </a:lnTo>
                <a:lnTo>
                  <a:pt x="285" y="48"/>
                </a:lnTo>
                <a:lnTo>
                  <a:pt x="288" y="49"/>
                </a:lnTo>
                <a:lnTo>
                  <a:pt x="289" y="50"/>
                </a:lnTo>
                <a:lnTo>
                  <a:pt x="290" y="50"/>
                </a:lnTo>
                <a:lnTo>
                  <a:pt x="291" y="50"/>
                </a:lnTo>
                <a:lnTo>
                  <a:pt x="291" y="51"/>
                </a:lnTo>
                <a:lnTo>
                  <a:pt x="291" y="51"/>
                </a:lnTo>
                <a:lnTo>
                  <a:pt x="292" y="52"/>
                </a:lnTo>
                <a:lnTo>
                  <a:pt x="292" y="52"/>
                </a:lnTo>
                <a:lnTo>
                  <a:pt x="292" y="53"/>
                </a:lnTo>
                <a:lnTo>
                  <a:pt x="293" y="57"/>
                </a:lnTo>
                <a:lnTo>
                  <a:pt x="294" y="58"/>
                </a:lnTo>
                <a:lnTo>
                  <a:pt x="294" y="59"/>
                </a:lnTo>
                <a:lnTo>
                  <a:pt x="295" y="60"/>
                </a:lnTo>
                <a:lnTo>
                  <a:pt x="295" y="60"/>
                </a:lnTo>
                <a:lnTo>
                  <a:pt x="296" y="61"/>
                </a:lnTo>
                <a:lnTo>
                  <a:pt x="297" y="61"/>
                </a:lnTo>
                <a:lnTo>
                  <a:pt x="298" y="62"/>
                </a:lnTo>
                <a:lnTo>
                  <a:pt x="299" y="62"/>
                </a:lnTo>
                <a:lnTo>
                  <a:pt x="301" y="63"/>
                </a:lnTo>
                <a:lnTo>
                  <a:pt x="303" y="63"/>
                </a:lnTo>
                <a:lnTo>
                  <a:pt x="305" y="64"/>
                </a:lnTo>
                <a:lnTo>
                  <a:pt x="307" y="65"/>
                </a:lnTo>
                <a:lnTo>
                  <a:pt x="309" y="65"/>
                </a:lnTo>
                <a:lnTo>
                  <a:pt x="311" y="66"/>
                </a:lnTo>
                <a:lnTo>
                  <a:pt x="312" y="67"/>
                </a:lnTo>
                <a:lnTo>
                  <a:pt x="315" y="69"/>
                </a:lnTo>
                <a:lnTo>
                  <a:pt x="317" y="70"/>
                </a:lnTo>
                <a:lnTo>
                  <a:pt x="318" y="71"/>
                </a:lnTo>
                <a:lnTo>
                  <a:pt x="320" y="72"/>
                </a:lnTo>
                <a:lnTo>
                  <a:pt x="321" y="72"/>
                </a:lnTo>
                <a:lnTo>
                  <a:pt x="323" y="73"/>
                </a:lnTo>
                <a:lnTo>
                  <a:pt x="324" y="73"/>
                </a:lnTo>
                <a:lnTo>
                  <a:pt x="327" y="74"/>
                </a:lnTo>
                <a:lnTo>
                  <a:pt x="328" y="74"/>
                </a:lnTo>
                <a:lnTo>
                  <a:pt x="328" y="74"/>
                </a:lnTo>
                <a:lnTo>
                  <a:pt x="329" y="75"/>
                </a:lnTo>
                <a:lnTo>
                  <a:pt x="329" y="76"/>
                </a:lnTo>
                <a:lnTo>
                  <a:pt x="329" y="77"/>
                </a:lnTo>
                <a:lnTo>
                  <a:pt x="329" y="78"/>
                </a:lnTo>
                <a:lnTo>
                  <a:pt x="329" y="78"/>
                </a:lnTo>
                <a:lnTo>
                  <a:pt x="329" y="79"/>
                </a:lnTo>
                <a:lnTo>
                  <a:pt x="328" y="82"/>
                </a:lnTo>
                <a:lnTo>
                  <a:pt x="328" y="84"/>
                </a:lnTo>
                <a:lnTo>
                  <a:pt x="328" y="86"/>
                </a:lnTo>
                <a:lnTo>
                  <a:pt x="328" y="87"/>
                </a:lnTo>
                <a:lnTo>
                  <a:pt x="328" y="89"/>
                </a:lnTo>
                <a:lnTo>
                  <a:pt x="328" y="90"/>
                </a:lnTo>
                <a:lnTo>
                  <a:pt x="329" y="91"/>
                </a:lnTo>
                <a:lnTo>
                  <a:pt x="330" y="93"/>
                </a:lnTo>
                <a:lnTo>
                  <a:pt x="331" y="94"/>
                </a:lnTo>
                <a:lnTo>
                  <a:pt x="332" y="95"/>
                </a:lnTo>
                <a:lnTo>
                  <a:pt x="333" y="96"/>
                </a:lnTo>
                <a:lnTo>
                  <a:pt x="334" y="97"/>
                </a:lnTo>
                <a:lnTo>
                  <a:pt x="337" y="98"/>
                </a:lnTo>
                <a:lnTo>
                  <a:pt x="345" y="103"/>
                </a:lnTo>
                <a:lnTo>
                  <a:pt x="350" y="105"/>
                </a:lnTo>
                <a:lnTo>
                  <a:pt x="352" y="106"/>
                </a:lnTo>
                <a:lnTo>
                  <a:pt x="353" y="106"/>
                </a:lnTo>
                <a:lnTo>
                  <a:pt x="354" y="107"/>
                </a:lnTo>
                <a:lnTo>
                  <a:pt x="355" y="107"/>
                </a:lnTo>
                <a:lnTo>
                  <a:pt x="356" y="107"/>
                </a:lnTo>
                <a:lnTo>
                  <a:pt x="358" y="107"/>
                </a:lnTo>
                <a:lnTo>
                  <a:pt x="360" y="107"/>
                </a:lnTo>
                <a:lnTo>
                  <a:pt x="362" y="107"/>
                </a:lnTo>
                <a:lnTo>
                  <a:pt x="363" y="107"/>
                </a:lnTo>
                <a:lnTo>
                  <a:pt x="364" y="107"/>
                </a:lnTo>
                <a:lnTo>
                  <a:pt x="366" y="106"/>
                </a:lnTo>
                <a:lnTo>
                  <a:pt x="366" y="106"/>
                </a:lnTo>
                <a:lnTo>
                  <a:pt x="367" y="105"/>
                </a:lnTo>
                <a:lnTo>
                  <a:pt x="368" y="104"/>
                </a:lnTo>
                <a:lnTo>
                  <a:pt x="369" y="104"/>
                </a:lnTo>
                <a:lnTo>
                  <a:pt x="371" y="100"/>
                </a:lnTo>
                <a:lnTo>
                  <a:pt x="373" y="98"/>
                </a:lnTo>
                <a:lnTo>
                  <a:pt x="374" y="96"/>
                </a:lnTo>
                <a:lnTo>
                  <a:pt x="375" y="95"/>
                </a:lnTo>
                <a:lnTo>
                  <a:pt x="375" y="94"/>
                </a:lnTo>
                <a:lnTo>
                  <a:pt x="377" y="90"/>
                </a:lnTo>
                <a:lnTo>
                  <a:pt x="378" y="87"/>
                </a:lnTo>
                <a:lnTo>
                  <a:pt x="380" y="85"/>
                </a:lnTo>
                <a:lnTo>
                  <a:pt x="381" y="83"/>
                </a:lnTo>
                <a:lnTo>
                  <a:pt x="382" y="82"/>
                </a:lnTo>
                <a:lnTo>
                  <a:pt x="384" y="80"/>
                </a:lnTo>
                <a:lnTo>
                  <a:pt x="385" y="79"/>
                </a:lnTo>
                <a:lnTo>
                  <a:pt x="386" y="78"/>
                </a:lnTo>
                <a:lnTo>
                  <a:pt x="387" y="77"/>
                </a:lnTo>
                <a:lnTo>
                  <a:pt x="388" y="77"/>
                </a:lnTo>
                <a:lnTo>
                  <a:pt x="389" y="77"/>
                </a:lnTo>
                <a:lnTo>
                  <a:pt x="389" y="77"/>
                </a:lnTo>
                <a:lnTo>
                  <a:pt x="390" y="78"/>
                </a:lnTo>
                <a:lnTo>
                  <a:pt x="391" y="78"/>
                </a:lnTo>
                <a:lnTo>
                  <a:pt x="392" y="79"/>
                </a:lnTo>
                <a:lnTo>
                  <a:pt x="394" y="82"/>
                </a:lnTo>
                <a:lnTo>
                  <a:pt x="395" y="83"/>
                </a:lnTo>
                <a:lnTo>
                  <a:pt x="396" y="84"/>
                </a:lnTo>
                <a:lnTo>
                  <a:pt x="397" y="85"/>
                </a:lnTo>
                <a:lnTo>
                  <a:pt x="398" y="85"/>
                </a:lnTo>
                <a:lnTo>
                  <a:pt x="399" y="86"/>
                </a:lnTo>
                <a:lnTo>
                  <a:pt x="400" y="87"/>
                </a:lnTo>
                <a:lnTo>
                  <a:pt x="401" y="87"/>
                </a:lnTo>
                <a:lnTo>
                  <a:pt x="403" y="88"/>
                </a:lnTo>
                <a:lnTo>
                  <a:pt x="405" y="89"/>
                </a:lnTo>
                <a:lnTo>
                  <a:pt x="408" y="89"/>
                </a:lnTo>
                <a:lnTo>
                  <a:pt x="412" y="90"/>
                </a:lnTo>
                <a:lnTo>
                  <a:pt x="414" y="91"/>
                </a:lnTo>
                <a:lnTo>
                  <a:pt x="416" y="91"/>
                </a:lnTo>
                <a:lnTo>
                  <a:pt x="417" y="92"/>
                </a:lnTo>
                <a:lnTo>
                  <a:pt x="418" y="93"/>
                </a:lnTo>
                <a:lnTo>
                  <a:pt x="419" y="93"/>
                </a:lnTo>
                <a:lnTo>
                  <a:pt x="420" y="94"/>
                </a:lnTo>
                <a:lnTo>
                  <a:pt x="421" y="95"/>
                </a:lnTo>
                <a:lnTo>
                  <a:pt x="423" y="97"/>
                </a:lnTo>
                <a:lnTo>
                  <a:pt x="425" y="98"/>
                </a:lnTo>
                <a:lnTo>
                  <a:pt x="428" y="102"/>
                </a:lnTo>
                <a:lnTo>
                  <a:pt x="430" y="104"/>
                </a:lnTo>
                <a:lnTo>
                  <a:pt x="431" y="105"/>
                </a:lnTo>
                <a:lnTo>
                  <a:pt x="432" y="105"/>
                </a:lnTo>
                <a:lnTo>
                  <a:pt x="433" y="106"/>
                </a:lnTo>
                <a:lnTo>
                  <a:pt x="433" y="106"/>
                </a:lnTo>
                <a:lnTo>
                  <a:pt x="434" y="106"/>
                </a:lnTo>
                <a:lnTo>
                  <a:pt x="435" y="106"/>
                </a:lnTo>
                <a:lnTo>
                  <a:pt x="436" y="107"/>
                </a:lnTo>
                <a:lnTo>
                  <a:pt x="438" y="107"/>
                </a:lnTo>
                <a:lnTo>
                  <a:pt x="444" y="107"/>
                </a:lnTo>
                <a:lnTo>
                  <a:pt x="446" y="107"/>
                </a:lnTo>
                <a:lnTo>
                  <a:pt x="447" y="107"/>
                </a:lnTo>
                <a:lnTo>
                  <a:pt x="448" y="108"/>
                </a:lnTo>
                <a:lnTo>
                  <a:pt x="449" y="108"/>
                </a:lnTo>
                <a:lnTo>
                  <a:pt x="453" y="110"/>
                </a:lnTo>
                <a:lnTo>
                  <a:pt x="454" y="110"/>
                </a:lnTo>
                <a:lnTo>
                  <a:pt x="460" y="112"/>
                </a:lnTo>
                <a:lnTo>
                  <a:pt x="465" y="113"/>
                </a:lnTo>
                <a:lnTo>
                  <a:pt x="469" y="115"/>
                </a:lnTo>
                <a:lnTo>
                  <a:pt x="470" y="115"/>
                </a:lnTo>
                <a:lnTo>
                  <a:pt x="472" y="115"/>
                </a:lnTo>
                <a:lnTo>
                  <a:pt x="477" y="119"/>
                </a:lnTo>
                <a:lnTo>
                  <a:pt x="483" y="121"/>
                </a:lnTo>
                <a:lnTo>
                  <a:pt x="485" y="122"/>
                </a:lnTo>
                <a:lnTo>
                  <a:pt x="487" y="123"/>
                </a:lnTo>
                <a:lnTo>
                  <a:pt x="489" y="125"/>
                </a:lnTo>
                <a:lnTo>
                  <a:pt x="491" y="126"/>
                </a:lnTo>
                <a:lnTo>
                  <a:pt x="493" y="128"/>
                </a:lnTo>
                <a:lnTo>
                  <a:pt x="495" y="129"/>
                </a:lnTo>
                <a:lnTo>
                  <a:pt x="500" y="135"/>
                </a:lnTo>
                <a:lnTo>
                  <a:pt x="502" y="137"/>
                </a:lnTo>
                <a:lnTo>
                  <a:pt x="503" y="139"/>
                </a:lnTo>
                <a:lnTo>
                  <a:pt x="505" y="142"/>
                </a:lnTo>
                <a:lnTo>
                  <a:pt x="507" y="143"/>
                </a:lnTo>
                <a:lnTo>
                  <a:pt x="508" y="145"/>
                </a:lnTo>
                <a:lnTo>
                  <a:pt x="510" y="146"/>
                </a:lnTo>
                <a:lnTo>
                  <a:pt x="512" y="148"/>
                </a:lnTo>
                <a:lnTo>
                  <a:pt x="513" y="148"/>
                </a:lnTo>
                <a:lnTo>
                  <a:pt x="514" y="148"/>
                </a:lnTo>
                <a:lnTo>
                  <a:pt x="515" y="149"/>
                </a:lnTo>
                <a:lnTo>
                  <a:pt x="518" y="149"/>
                </a:lnTo>
                <a:lnTo>
                  <a:pt x="519" y="150"/>
                </a:lnTo>
                <a:lnTo>
                  <a:pt x="525" y="151"/>
                </a:lnTo>
                <a:lnTo>
                  <a:pt x="530" y="153"/>
                </a:lnTo>
                <a:lnTo>
                  <a:pt x="532" y="154"/>
                </a:lnTo>
                <a:lnTo>
                  <a:pt x="534" y="155"/>
                </a:lnTo>
                <a:lnTo>
                  <a:pt x="536" y="156"/>
                </a:lnTo>
                <a:lnTo>
                  <a:pt x="541" y="159"/>
                </a:lnTo>
                <a:lnTo>
                  <a:pt x="545" y="162"/>
                </a:lnTo>
                <a:lnTo>
                  <a:pt x="546" y="163"/>
                </a:lnTo>
                <a:lnTo>
                  <a:pt x="547" y="164"/>
                </a:lnTo>
                <a:lnTo>
                  <a:pt x="549" y="165"/>
                </a:lnTo>
                <a:lnTo>
                  <a:pt x="550" y="167"/>
                </a:lnTo>
                <a:lnTo>
                  <a:pt x="556" y="175"/>
                </a:lnTo>
                <a:lnTo>
                  <a:pt x="556" y="176"/>
                </a:lnTo>
                <a:lnTo>
                  <a:pt x="556" y="177"/>
                </a:lnTo>
                <a:lnTo>
                  <a:pt x="556" y="178"/>
                </a:lnTo>
                <a:lnTo>
                  <a:pt x="556" y="180"/>
                </a:lnTo>
                <a:lnTo>
                  <a:pt x="555" y="182"/>
                </a:lnTo>
                <a:lnTo>
                  <a:pt x="554" y="185"/>
                </a:lnTo>
                <a:lnTo>
                  <a:pt x="552" y="191"/>
                </a:lnTo>
                <a:lnTo>
                  <a:pt x="552" y="192"/>
                </a:lnTo>
                <a:lnTo>
                  <a:pt x="551" y="193"/>
                </a:lnTo>
                <a:lnTo>
                  <a:pt x="551" y="194"/>
                </a:lnTo>
                <a:lnTo>
                  <a:pt x="551" y="195"/>
                </a:lnTo>
                <a:lnTo>
                  <a:pt x="551" y="195"/>
                </a:lnTo>
                <a:lnTo>
                  <a:pt x="552" y="196"/>
                </a:lnTo>
                <a:lnTo>
                  <a:pt x="552" y="197"/>
                </a:lnTo>
                <a:lnTo>
                  <a:pt x="553" y="198"/>
                </a:lnTo>
                <a:lnTo>
                  <a:pt x="554" y="200"/>
                </a:lnTo>
                <a:lnTo>
                  <a:pt x="555" y="200"/>
                </a:lnTo>
                <a:lnTo>
                  <a:pt x="557" y="201"/>
                </a:lnTo>
                <a:lnTo>
                  <a:pt x="560" y="203"/>
                </a:lnTo>
                <a:lnTo>
                  <a:pt x="561" y="204"/>
                </a:lnTo>
                <a:lnTo>
                  <a:pt x="562" y="205"/>
                </a:lnTo>
                <a:lnTo>
                  <a:pt x="563" y="206"/>
                </a:lnTo>
                <a:lnTo>
                  <a:pt x="564" y="206"/>
                </a:lnTo>
                <a:lnTo>
                  <a:pt x="564" y="207"/>
                </a:lnTo>
                <a:lnTo>
                  <a:pt x="565" y="208"/>
                </a:lnTo>
                <a:lnTo>
                  <a:pt x="565" y="209"/>
                </a:lnTo>
                <a:lnTo>
                  <a:pt x="565" y="210"/>
                </a:lnTo>
                <a:lnTo>
                  <a:pt x="565" y="211"/>
                </a:lnTo>
                <a:lnTo>
                  <a:pt x="565" y="212"/>
                </a:lnTo>
                <a:lnTo>
                  <a:pt x="565" y="213"/>
                </a:lnTo>
                <a:lnTo>
                  <a:pt x="565" y="214"/>
                </a:lnTo>
                <a:lnTo>
                  <a:pt x="565" y="215"/>
                </a:lnTo>
                <a:lnTo>
                  <a:pt x="565" y="216"/>
                </a:lnTo>
                <a:lnTo>
                  <a:pt x="564" y="218"/>
                </a:lnTo>
                <a:lnTo>
                  <a:pt x="563" y="220"/>
                </a:lnTo>
                <a:lnTo>
                  <a:pt x="562" y="221"/>
                </a:lnTo>
                <a:lnTo>
                  <a:pt x="560" y="223"/>
                </a:lnTo>
                <a:lnTo>
                  <a:pt x="558" y="225"/>
                </a:lnTo>
                <a:lnTo>
                  <a:pt x="557" y="227"/>
                </a:lnTo>
                <a:lnTo>
                  <a:pt x="555" y="228"/>
                </a:lnTo>
                <a:lnTo>
                  <a:pt x="554" y="228"/>
                </a:lnTo>
                <a:lnTo>
                  <a:pt x="553" y="229"/>
                </a:lnTo>
                <a:lnTo>
                  <a:pt x="552" y="229"/>
                </a:lnTo>
                <a:lnTo>
                  <a:pt x="551" y="230"/>
                </a:lnTo>
                <a:lnTo>
                  <a:pt x="550" y="230"/>
                </a:lnTo>
                <a:lnTo>
                  <a:pt x="549" y="230"/>
                </a:lnTo>
                <a:lnTo>
                  <a:pt x="547" y="230"/>
                </a:lnTo>
                <a:lnTo>
                  <a:pt x="546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1"/>
                </a:lnTo>
                <a:lnTo>
                  <a:pt x="545" y="232"/>
                </a:lnTo>
                <a:lnTo>
                  <a:pt x="545" y="233"/>
                </a:lnTo>
                <a:lnTo>
                  <a:pt x="546" y="234"/>
                </a:lnTo>
                <a:lnTo>
                  <a:pt x="546" y="235"/>
                </a:lnTo>
                <a:lnTo>
                  <a:pt x="547" y="236"/>
                </a:lnTo>
                <a:lnTo>
                  <a:pt x="548" y="237"/>
                </a:lnTo>
                <a:lnTo>
                  <a:pt x="550" y="239"/>
                </a:lnTo>
                <a:lnTo>
                  <a:pt x="551" y="240"/>
                </a:lnTo>
                <a:lnTo>
                  <a:pt x="552" y="241"/>
                </a:lnTo>
                <a:lnTo>
                  <a:pt x="553" y="243"/>
                </a:lnTo>
                <a:lnTo>
                  <a:pt x="553" y="244"/>
                </a:lnTo>
                <a:lnTo>
                  <a:pt x="553" y="245"/>
                </a:lnTo>
                <a:lnTo>
                  <a:pt x="553" y="246"/>
                </a:lnTo>
                <a:lnTo>
                  <a:pt x="553" y="247"/>
                </a:lnTo>
                <a:lnTo>
                  <a:pt x="553" y="247"/>
                </a:lnTo>
                <a:lnTo>
                  <a:pt x="553" y="248"/>
                </a:lnTo>
                <a:lnTo>
                  <a:pt x="553" y="249"/>
                </a:lnTo>
                <a:lnTo>
                  <a:pt x="552" y="252"/>
                </a:lnTo>
                <a:lnTo>
                  <a:pt x="551" y="255"/>
                </a:lnTo>
                <a:lnTo>
                  <a:pt x="551" y="256"/>
                </a:lnTo>
                <a:lnTo>
                  <a:pt x="550" y="257"/>
                </a:lnTo>
                <a:lnTo>
                  <a:pt x="550" y="257"/>
                </a:lnTo>
                <a:lnTo>
                  <a:pt x="549" y="258"/>
                </a:lnTo>
                <a:lnTo>
                  <a:pt x="548" y="258"/>
                </a:lnTo>
                <a:lnTo>
                  <a:pt x="548" y="258"/>
                </a:lnTo>
                <a:lnTo>
                  <a:pt x="547" y="259"/>
                </a:lnTo>
                <a:lnTo>
                  <a:pt x="545" y="259"/>
                </a:lnTo>
                <a:lnTo>
                  <a:pt x="544" y="259"/>
                </a:lnTo>
                <a:lnTo>
                  <a:pt x="544" y="258"/>
                </a:lnTo>
                <a:lnTo>
                  <a:pt x="543" y="258"/>
                </a:lnTo>
                <a:lnTo>
                  <a:pt x="542" y="258"/>
                </a:lnTo>
                <a:lnTo>
                  <a:pt x="542" y="257"/>
                </a:lnTo>
                <a:lnTo>
                  <a:pt x="541" y="256"/>
                </a:lnTo>
                <a:lnTo>
                  <a:pt x="540" y="255"/>
                </a:lnTo>
                <a:lnTo>
                  <a:pt x="540" y="255"/>
                </a:lnTo>
                <a:lnTo>
                  <a:pt x="539" y="253"/>
                </a:lnTo>
                <a:lnTo>
                  <a:pt x="538" y="251"/>
                </a:lnTo>
                <a:lnTo>
                  <a:pt x="538" y="251"/>
                </a:lnTo>
                <a:lnTo>
                  <a:pt x="537" y="251"/>
                </a:lnTo>
                <a:lnTo>
                  <a:pt x="537" y="250"/>
                </a:lnTo>
                <a:lnTo>
                  <a:pt x="536" y="250"/>
                </a:lnTo>
                <a:lnTo>
                  <a:pt x="535" y="250"/>
                </a:lnTo>
                <a:lnTo>
                  <a:pt x="534" y="249"/>
                </a:lnTo>
                <a:lnTo>
                  <a:pt x="533" y="249"/>
                </a:lnTo>
                <a:lnTo>
                  <a:pt x="531" y="250"/>
                </a:lnTo>
                <a:lnTo>
                  <a:pt x="530" y="250"/>
                </a:lnTo>
                <a:lnTo>
                  <a:pt x="529" y="251"/>
                </a:lnTo>
                <a:lnTo>
                  <a:pt x="527" y="251"/>
                </a:lnTo>
                <a:lnTo>
                  <a:pt x="526" y="252"/>
                </a:lnTo>
                <a:lnTo>
                  <a:pt x="525" y="253"/>
                </a:lnTo>
                <a:lnTo>
                  <a:pt x="524" y="254"/>
                </a:lnTo>
                <a:lnTo>
                  <a:pt x="522" y="256"/>
                </a:lnTo>
                <a:lnTo>
                  <a:pt x="521" y="257"/>
                </a:lnTo>
                <a:lnTo>
                  <a:pt x="521" y="258"/>
                </a:lnTo>
                <a:lnTo>
                  <a:pt x="520" y="259"/>
                </a:lnTo>
                <a:lnTo>
                  <a:pt x="520" y="259"/>
                </a:lnTo>
                <a:lnTo>
                  <a:pt x="520" y="260"/>
                </a:lnTo>
                <a:lnTo>
                  <a:pt x="520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1"/>
                </a:lnTo>
                <a:lnTo>
                  <a:pt x="522" y="261"/>
                </a:lnTo>
                <a:lnTo>
                  <a:pt x="526" y="262"/>
                </a:lnTo>
                <a:lnTo>
                  <a:pt x="527" y="263"/>
                </a:lnTo>
                <a:lnTo>
                  <a:pt x="528" y="263"/>
                </a:lnTo>
                <a:lnTo>
                  <a:pt x="529" y="264"/>
                </a:lnTo>
                <a:lnTo>
                  <a:pt x="529" y="264"/>
                </a:lnTo>
                <a:lnTo>
                  <a:pt x="530" y="265"/>
                </a:lnTo>
                <a:lnTo>
                  <a:pt x="530" y="265"/>
                </a:lnTo>
                <a:lnTo>
                  <a:pt x="531" y="266"/>
                </a:lnTo>
                <a:lnTo>
                  <a:pt x="531" y="267"/>
                </a:lnTo>
                <a:lnTo>
                  <a:pt x="531" y="267"/>
                </a:lnTo>
                <a:lnTo>
                  <a:pt x="531" y="268"/>
                </a:lnTo>
                <a:lnTo>
                  <a:pt x="530" y="269"/>
                </a:lnTo>
                <a:lnTo>
                  <a:pt x="530" y="269"/>
                </a:lnTo>
                <a:lnTo>
                  <a:pt x="530" y="270"/>
                </a:lnTo>
                <a:lnTo>
                  <a:pt x="529" y="271"/>
                </a:lnTo>
                <a:lnTo>
                  <a:pt x="528" y="272"/>
                </a:lnTo>
                <a:lnTo>
                  <a:pt x="527" y="272"/>
                </a:lnTo>
                <a:lnTo>
                  <a:pt x="526" y="273"/>
                </a:lnTo>
                <a:lnTo>
                  <a:pt x="524" y="273"/>
                </a:lnTo>
                <a:lnTo>
                  <a:pt x="521" y="274"/>
                </a:lnTo>
                <a:lnTo>
                  <a:pt x="518" y="274"/>
                </a:lnTo>
                <a:lnTo>
                  <a:pt x="514" y="274"/>
                </a:lnTo>
                <a:lnTo>
                  <a:pt x="512" y="275"/>
                </a:lnTo>
                <a:lnTo>
                  <a:pt x="510" y="275"/>
                </a:lnTo>
                <a:lnTo>
                  <a:pt x="509" y="276"/>
                </a:lnTo>
                <a:lnTo>
                  <a:pt x="507" y="277"/>
                </a:lnTo>
                <a:lnTo>
                  <a:pt x="506" y="278"/>
                </a:lnTo>
                <a:lnTo>
                  <a:pt x="505" y="278"/>
                </a:lnTo>
                <a:lnTo>
                  <a:pt x="505" y="279"/>
                </a:lnTo>
                <a:lnTo>
                  <a:pt x="504" y="280"/>
                </a:lnTo>
                <a:lnTo>
                  <a:pt x="503" y="281"/>
                </a:lnTo>
                <a:lnTo>
                  <a:pt x="502" y="282"/>
                </a:lnTo>
                <a:lnTo>
                  <a:pt x="501" y="284"/>
                </a:lnTo>
                <a:lnTo>
                  <a:pt x="499" y="288"/>
                </a:lnTo>
                <a:lnTo>
                  <a:pt x="498" y="289"/>
                </a:lnTo>
                <a:lnTo>
                  <a:pt x="497" y="291"/>
                </a:lnTo>
                <a:lnTo>
                  <a:pt x="495" y="294"/>
                </a:lnTo>
                <a:lnTo>
                  <a:pt x="493" y="295"/>
                </a:lnTo>
                <a:lnTo>
                  <a:pt x="492" y="297"/>
                </a:lnTo>
                <a:lnTo>
                  <a:pt x="491" y="299"/>
                </a:lnTo>
                <a:lnTo>
                  <a:pt x="491" y="300"/>
                </a:lnTo>
                <a:lnTo>
                  <a:pt x="491" y="301"/>
                </a:lnTo>
                <a:lnTo>
                  <a:pt x="490" y="303"/>
                </a:lnTo>
                <a:lnTo>
                  <a:pt x="490" y="307"/>
                </a:lnTo>
                <a:lnTo>
                  <a:pt x="490" y="310"/>
                </a:lnTo>
                <a:lnTo>
                  <a:pt x="490" y="312"/>
                </a:lnTo>
                <a:lnTo>
                  <a:pt x="489" y="315"/>
                </a:lnTo>
                <a:lnTo>
                  <a:pt x="488" y="319"/>
                </a:lnTo>
                <a:lnTo>
                  <a:pt x="488" y="321"/>
                </a:lnTo>
                <a:lnTo>
                  <a:pt x="488" y="322"/>
                </a:lnTo>
                <a:lnTo>
                  <a:pt x="488" y="323"/>
                </a:lnTo>
                <a:lnTo>
                  <a:pt x="488" y="324"/>
                </a:lnTo>
                <a:lnTo>
                  <a:pt x="488" y="325"/>
                </a:lnTo>
                <a:lnTo>
                  <a:pt x="489" y="325"/>
                </a:lnTo>
                <a:lnTo>
                  <a:pt x="489" y="326"/>
                </a:lnTo>
                <a:lnTo>
                  <a:pt x="490" y="327"/>
                </a:lnTo>
                <a:lnTo>
                  <a:pt x="491" y="327"/>
                </a:lnTo>
                <a:lnTo>
                  <a:pt x="495" y="331"/>
                </a:lnTo>
                <a:lnTo>
                  <a:pt x="502" y="336"/>
                </a:lnTo>
                <a:lnTo>
                  <a:pt x="503" y="336"/>
                </a:lnTo>
                <a:lnTo>
                  <a:pt x="503" y="337"/>
                </a:lnTo>
                <a:lnTo>
                  <a:pt x="503" y="337"/>
                </a:lnTo>
                <a:lnTo>
                  <a:pt x="504" y="338"/>
                </a:lnTo>
                <a:lnTo>
                  <a:pt x="503" y="338"/>
                </a:lnTo>
                <a:lnTo>
                  <a:pt x="503" y="338"/>
                </a:lnTo>
                <a:lnTo>
                  <a:pt x="503" y="339"/>
                </a:lnTo>
                <a:lnTo>
                  <a:pt x="501" y="340"/>
                </a:lnTo>
                <a:lnTo>
                  <a:pt x="501" y="340"/>
                </a:lnTo>
                <a:lnTo>
                  <a:pt x="500" y="341"/>
                </a:lnTo>
                <a:lnTo>
                  <a:pt x="500" y="341"/>
                </a:lnTo>
                <a:lnTo>
                  <a:pt x="500" y="342"/>
                </a:lnTo>
                <a:lnTo>
                  <a:pt x="500" y="342"/>
                </a:lnTo>
                <a:lnTo>
                  <a:pt x="500" y="343"/>
                </a:lnTo>
                <a:lnTo>
                  <a:pt x="501" y="343"/>
                </a:lnTo>
                <a:lnTo>
                  <a:pt x="501" y="344"/>
                </a:lnTo>
                <a:lnTo>
                  <a:pt x="502" y="344"/>
                </a:lnTo>
                <a:lnTo>
                  <a:pt x="503" y="345"/>
                </a:lnTo>
                <a:lnTo>
                  <a:pt x="504" y="345"/>
                </a:lnTo>
                <a:lnTo>
                  <a:pt x="506" y="346"/>
                </a:lnTo>
                <a:lnTo>
                  <a:pt x="507" y="346"/>
                </a:lnTo>
                <a:lnTo>
                  <a:pt x="511" y="347"/>
                </a:lnTo>
                <a:lnTo>
                  <a:pt x="512" y="348"/>
                </a:lnTo>
                <a:lnTo>
                  <a:pt x="512" y="348"/>
                </a:lnTo>
                <a:lnTo>
                  <a:pt x="513" y="349"/>
                </a:lnTo>
                <a:lnTo>
                  <a:pt x="513" y="349"/>
                </a:lnTo>
                <a:lnTo>
                  <a:pt x="514" y="350"/>
                </a:lnTo>
                <a:lnTo>
                  <a:pt x="514" y="351"/>
                </a:lnTo>
                <a:lnTo>
                  <a:pt x="514" y="351"/>
                </a:lnTo>
                <a:lnTo>
                  <a:pt x="514" y="352"/>
                </a:lnTo>
                <a:lnTo>
                  <a:pt x="514" y="353"/>
                </a:lnTo>
                <a:lnTo>
                  <a:pt x="514" y="354"/>
                </a:lnTo>
                <a:lnTo>
                  <a:pt x="513" y="355"/>
                </a:lnTo>
                <a:lnTo>
                  <a:pt x="513" y="356"/>
                </a:lnTo>
                <a:lnTo>
                  <a:pt x="512" y="358"/>
                </a:lnTo>
                <a:lnTo>
                  <a:pt x="511" y="360"/>
                </a:lnTo>
                <a:lnTo>
                  <a:pt x="507" y="365"/>
                </a:lnTo>
                <a:lnTo>
                  <a:pt x="506" y="366"/>
                </a:lnTo>
                <a:lnTo>
                  <a:pt x="506" y="367"/>
                </a:lnTo>
                <a:lnTo>
                  <a:pt x="505" y="368"/>
                </a:lnTo>
                <a:lnTo>
                  <a:pt x="505" y="369"/>
                </a:lnTo>
                <a:lnTo>
                  <a:pt x="505" y="370"/>
                </a:lnTo>
                <a:lnTo>
                  <a:pt x="505" y="371"/>
                </a:lnTo>
                <a:lnTo>
                  <a:pt x="505" y="372"/>
                </a:lnTo>
                <a:lnTo>
                  <a:pt x="506" y="374"/>
                </a:lnTo>
                <a:lnTo>
                  <a:pt x="506" y="375"/>
                </a:lnTo>
                <a:lnTo>
                  <a:pt x="507" y="376"/>
                </a:lnTo>
                <a:lnTo>
                  <a:pt x="507" y="377"/>
                </a:lnTo>
                <a:lnTo>
                  <a:pt x="509" y="379"/>
                </a:lnTo>
                <a:lnTo>
                  <a:pt x="510" y="381"/>
                </a:lnTo>
                <a:lnTo>
                  <a:pt x="511" y="382"/>
                </a:lnTo>
                <a:lnTo>
                  <a:pt x="511" y="383"/>
                </a:lnTo>
                <a:lnTo>
                  <a:pt x="512" y="384"/>
                </a:lnTo>
                <a:lnTo>
                  <a:pt x="512" y="384"/>
                </a:lnTo>
                <a:lnTo>
                  <a:pt x="512" y="385"/>
                </a:lnTo>
                <a:lnTo>
                  <a:pt x="512" y="386"/>
                </a:lnTo>
                <a:lnTo>
                  <a:pt x="511" y="387"/>
                </a:lnTo>
                <a:lnTo>
                  <a:pt x="511" y="387"/>
                </a:lnTo>
                <a:lnTo>
                  <a:pt x="510" y="388"/>
                </a:lnTo>
                <a:lnTo>
                  <a:pt x="510" y="388"/>
                </a:lnTo>
                <a:lnTo>
                  <a:pt x="508" y="390"/>
                </a:lnTo>
                <a:lnTo>
                  <a:pt x="505" y="392"/>
                </a:lnTo>
                <a:lnTo>
                  <a:pt x="503" y="393"/>
                </a:lnTo>
                <a:lnTo>
                  <a:pt x="502" y="394"/>
                </a:lnTo>
                <a:lnTo>
                  <a:pt x="501" y="396"/>
                </a:lnTo>
                <a:lnTo>
                  <a:pt x="500" y="397"/>
                </a:lnTo>
                <a:lnTo>
                  <a:pt x="499" y="399"/>
                </a:lnTo>
                <a:lnTo>
                  <a:pt x="498" y="400"/>
                </a:lnTo>
                <a:lnTo>
                  <a:pt x="497" y="402"/>
                </a:lnTo>
                <a:lnTo>
                  <a:pt x="497" y="403"/>
                </a:lnTo>
                <a:lnTo>
                  <a:pt x="496" y="405"/>
                </a:lnTo>
                <a:lnTo>
                  <a:pt x="496" y="406"/>
                </a:lnTo>
                <a:lnTo>
                  <a:pt x="495" y="408"/>
                </a:lnTo>
                <a:lnTo>
                  <a:pt x="495" y="409"/>
                </a:lnTo>
                <a:lnTo>
                  <a:pt x="495" y="410"/>
                </a:lnTo>
                <a:lnTo>
                  <a:pt x="495" y="411"/>
                </a:lnTo>
                <a:lnTo>
                  <a:pt x="495" y="412"/>
                </a:lnTo>
                <a:lnTo>
                  <a:pt x="495" y="413"/>
                </a:lnTo>
                <a:lnTo>
                  <a:pt x="496" y="414"/>
                </a:lnTo>
                <a:lnTo>
                  <a:pt x="496" y="415"/>
                </a:lnTo>
                <a:lnTo>
                  <a:pt x="496" y="415"/>
                </a:lnTo>
                <a:lnTo>
                  <a:pt x="497" y="416"/>
                </a:lnTo>
                <a:lnTo>
                  <a:pt x="498" y="417"/>
                </a:lnTo>
                <a:lnTo>
                  <a:pt x="500" y="418"/>
                </a:lnTo>
                <a:lnTo>
                  <a:pt x="503" y="421"/>
                </a:lnTo>
                <a:lnTo>
                  <a:pt x="504" y="422"/>
                </a:lnTo>
                <a:lnTo>
                  <a:pt x="505" y="423"/>
                </a:lnTo>
                <a:lnTo>
                  <a:pt x="506" y="423"/>
                </a:lnTo>
                <a:lnTo>
                  <a:pt x="506" y="424"/>
                </a:lnTo>
                <a:lnTo>
                  <a:pt x="507" y="425"/>
                </a:lnTo>
                <a:lnTo>
                  <a:pt x="507" y="426"/>
                </a:lnTo>
                <a:lnTo>
                  <a:pt x="508" y="427"/>
                </a:lnTo>
                <a:lnTo>
                  <a:pt x="508" y="428"/>
                </a:lnTo>
                <a:lnTo>
                  <a:pt x="508" y="429"/>
                </a:lnTo>
                <a:lnTo>
                  <a:pt x="508" y="431"/>
                </a:lnTo>
                <a:lnTo>
                  <a:pt x="508" y="433"/>
                </a:lnTo>
                <a:lnTo>
                  <a:pt x="508" y="434"/>
                </a:lnTo>
                <a:lnTo>
                  <a:pt x="508" y="435"/>
                </a:lnTo>
                <a:lnTo>
                  <a:pt x="507" y="436"/>
                </a:lnTo>
                <a:lnTo>
                  <a:pt x="507" y="437"/>
                </a:lnTo>
                <a:lnTo>
                  <a:pt x="506" y="438"/>
                </a:lnTo>
                <a:lnTo>
                  <a:pt x="504" y="439"/>
                </a:lnTo>
                <a:lnTo>
                  <a:pt x="502" y="440"/>
                </a:lnTo>
                <a:lnTo>
                  <a:pt x="501" y="441"/>
                </a:lnTo>
                <a:lnTo>
                  <a:pt x="498" y="442"/>
                </a:lnTo>
                <a:lnTo>
                  <a:pt x="497" y="443"/>
                </a:lnTo>
                <a:lnTo>
                  <a:pt x="496" y="444"/>
                </a:lnTo>
                <a:lnTo>
                  <a:pt x="495" y="444"/>
                </a:lnTo>
                <a:lnTo>
                  <a:pt x="495" y="445"/>
                </a:lnTo>
                <a:lnTo>
                  <a:pt x="494" y="446"/>
                </a:lnTo>
                <a:lnTo>
                  <a:pt x="494" y="446"/>
                </a:lnTo>
                <a:lnTo>
                  <a:pt x="493" y="448"/>
                </a:lnTo>
                <a:lnTo>
                  <a:pt x="493" y="449"/>
                </a:lnTo>
                <a:lnTo>
                  <a:pt x="493" y="450"/>
                </a:lnTo>
                <a:lnTo>
                  <a:pt x="493" y="451"/>
                </a:lnTo>
                <a:lnTo>
                  <a:pt x="493" y="452"/>
                </a:lnTo>
                <a:lnTo>
                  <a:pt x="494" y="455"/>
                </a:lnTo>
                <a:lnTo>
                  <a:pt x="494" y="457"/>
                </a:lnTo>
                <a:lnTo>
                  <a:pt x="495" y="458"/>
                </a:lnTo>
                <a:lnTo>
                  <a:pt x="495" y="459"/>
                </a:lnTo>
                <a:lnTo>
                  <a:pt x="495" y="460"/>
                </a:lnTo>
                <a:lnTo>
                  <a:pt x="495" y="460"/>
                </a:lnTo>
                <a:lnTo>
                  <a:pt x="494" y="461"/>
                </a:lnTo>
                <a:lnTo>
                  <a:pt x="494" y="462"/>
                </a:lnTo>
                <a:lnTo>
                  <a:pt x="493" y="463"/>
                </a:lnTo>
                <a:lnTo>
                  <a:pt x="492" y="464"/>
                </a:lnTo>
                <a:lnTo>
                  <a:pt x="492" y="465"/>
                </a:lnTo>
                <a:lnTo>
                  <a:pt x="491" y="465"/>
                </a:lnTo>
                <a:lnTo>
                  <a:pt x="489" y="466"/>
                </a:lnTo>
                <a:lnTo>
                  <a:pt x="488" y="466"/>
                </a:lnTo>
                <a:lnTo>
                  <a:pt x="487" y="467"/>
                </a:lnTo>
                <a:lnTo>
                  <a:pt x="486" y="467"/>
                </a:lnTo>
                <a:lnTo>
                  <a:pt x="485" y="467"/>
                </a:lnTo>
                <a:lnTo>
                  <a:pt x="485" y="468"/>
                </a:lnTo>
                <a:lnTo>
                  <a:pt x="485" y="468"/>
                </a:lnTo>
                <a:lnTo>
                  <a:pt x="485" y="468"/>
                </a:lnTo>
                <a:lnTo>
                  <a:pt x="485" y="469"/>
                </a:lnTo>
                <a:lnTo>
                  <a:pt x="485" y="470"/>
                </a:lnTo>
                <a:lnTo>
                  <a:pt x="485" y="471"/>
                </a:lnTo>
                <a:lnTo>
                  <a:pt x="486" y="472"/>
                </a:lnTo>
                <a:lnTo>
                  <a:pt x="487" y="473"/>
                </a:lnTo>
                <a:lnTo>
                  <a:pt x="489" y="475"/>
                </a:lnTo>
                <a:lnTo>
                  <a:pt x="490" y="476"/>
                </a:lnTo>
                <a:lnTo>
                  <a:pt x="494" y="480"/>
                </a:lnTo>
                <a:lnTo>
                  <a:pt x="496" y="481"/>
                </a:lnTo>
                <a:lnTo>
                  <a:pt x="496" y="482"/>
                </a:lnTo>
                <a:lnTo>
                  <a:pt x="497" y="483"/>
                </a:lnTo>
                <a:lnTo>
                  <a:pt x="498" y="484"/>
                </a:lnTo>
                <a:lnTo>
                  <a:pt x="498" y="485"/>
                </a:lnTo>
                <a:lnTo>
                  <a:pt x="499" y="486"/>
                </a:lnTo>
                <a:lnTo>
                  <a:pt x="499" y="487"/>
                </a:lnTo>
                <a:lnTo>
                  <a:pt x="498" y="487"/>
                </a:lnTo>
                <a:lnTo>
                  <a:pt x="498" y="488"/>
                </a:lnTo>
                <a:lnTo>
                  <a:pt x="498" y="489"/>
                </a:lnTo>
                <a:lnTo>
                  <a:pt x="497" y="490"/>
                </a:lnTo>
                <a:lnTo>
                  <a:pt x="496" y="491"/>
                </a:lnTo>
                <a:lnTo>
                  <a:pt x="495" y="491"/>
                </a:lnTo>
                <a:lnTo>
                  <a:pt x="493" y="494"/>
                </a:lnTo>
                <a:lnTo>
                  <a:pt x="492" y="495"/>
                </a:lnTo>
                <a:lnTo>
                  <a:pt x="491" y="495"/>
                </a:lnTo>
                <a:lnTo>
                  <a:pt x="491" y="496"/>
                </a:lnTo>
                <a:lnTo>
                  <a:pt x="490" y="497"/>
                </a:lnTo>
                <a:lnTo>
                  <a:pt x="489" y="500"/>
                </a:lnTo>
                <a:lnTo>
                  <a:pt x="489" y="501"/>
                </a:lnTo>
                <a:lnTo>
                  <a:pt x="488" y="502"/>
                </a:lnTo>
                <a:lnTo>
                  <a:pt x="487" y="503"/>
                </a:lnTo>
                <a:lnTo>
                  <a:pt x="486" y="504"/>
                </a:lnTo>
                <a:lnTo>
                  <a:pt x="486" y="505"/>
                </a:lnTo>
                <a:lnTo>
                  <a:pt x="485" y="505"/>
                </a:lnTo>
                <a:lnTo>
                  <a:pt x="484" y="506"/>
                </a:lnTo>
                <a:lnTo>
                  <a:pt x="483" y="507"/>
                </a:lnTo>
                <a:lnTo>
                  <a:pt x="483" y="507"/>
                </a:lnTo>
                <a:lnTo>
                  <a:pt x="482" y="507"/>
                </a:lnTo>
                <a:lnTo>
                  <a:pt x="481" y="508"/>
                </a:lnTo>
                <a:lnTo>
                  <a:pt x="478" y="508"/>
                </a:lnTo>
                <a:lnTo>
                  <a:pt x="475" y="509"/>
                </a:lnTo>
                <a:lnTo>
                  <a:pt x="471" y="510"/>
                </a:lnTo>
                <a:lnTo>
                  <a:pt x="466" y="510"/>
                </a:lnTo>
                <a:lnTo>
                  <a:pt x="463" y="510"/>
                </a:lnTo>
                <a:lnTo>
                  <a:pt x="461" y="511"/>
                </a:lnTo>
                <a:lnTo>
                  <a:pt x="459" y="512"/>
                </a:lnTo>
                <a:lnTo>
                  <a:pt x="458" y="512"/>
                </a:lnTo>
                <a:lnTo>
                  <a:pt x="457" y="513"/>
                </a:lnTo>
                <a:lnTo>
                  <a:pt x="456" y="514"/>
                </a:lnTo>
                <a:lnTo>
                  <a:pt x="455" y="514"/>
                </a:lnTo>
                <a:lnTo>
                  <a:pt x="454" y="516"/>
                </a:lnTo>
                <a:lnTo>
                  <a:pt x="453" y="517"/>
                </a:lnTo>
                <a:lnTo>
                  <a:pt x="453" y="518"/>
                </a:lnTo>
                <a:lnTo>
                  <a:pt x="452" y="519"/>
                </a:lnTo>
                <a:lnTo>
                  <a:pt x="453" y="520"/>
                </a:lnTo>
                <a:lnTo>
                  <a:pt x="453" y="523"/>
                </a:lnTo>
                <a:lnTo>
                  <a:pt x="453" y="524"/>
                </a:lnTo>
                <a:lnTo>
                  <a:pt x="453" y="524"/>
                </a:lnTo>
                <a:lnTo>
                  <a:pt x="452" y="525"/>
                </a:lnTo>
                <a:lnTo>
                  <a:pt x="452" y="526"/>
                </a:lnTo>
                <a:lnTo>
                  <a:pt x="451" y="526"/>
                </a:lnTo>
                <a:lnTo>
                  <a:pt x="451" y="527"/>
                </a:lnTo>
                <a:lnTo>
                  <a:pt x="450" y="528"/>
                </a:lnTo>
                <a:lnTo>
                  <a:pt x="446" y="530"/>
                </a:lnTo>
                <a:lnTo>
                  <a:pt x="445" y="531"/>
                </a:lnTo>
                <a:lnTo>
                  <a:pt x="444" y="531"/>
                </a:lnTo>
                <a:lnTo>
                  <a:pt x="442" y="531"/>
                </a:lnTo>
                <a:lnTo>
                  <a:pt x="439" y="532"/>
                </a:lnTo>
                <a:lnTo>
                  <a:pt x="434" y="533"/>
                </a:lnTo>
                <a:lnTo>
                  <a:pt x="431" y="534"/>
                </a:lnTo>
                <a:lnTo>
                  <a:pt x="430" y="534"/>
                </a:lnTo>
                <a:lnTo>
                  <a:pt x="429" y="534"/>
                </a:lnTo>
                <a:lnTo>
                  <a:pt x="425" y="533"/>
                </a:lnTo>
                <a:lnTo>
                  <a:pt x="422" y="533"/>
                </a:lnTo>
                <a:lnTo>
                  <a:pt x="421" y="532"/>
                </a:lnTo>
                <a:lnTo>
                  <a:pt x="418" y="532"/>
                </a:lnTo>
                <a:lnTo>
                  <a:pt x="416" y="531"/>
                </a:lnTo>
                <a:lnTo>
                  <a:pt x="413" y="531"/>
                </a:lnTo>
                <a:lnTo>
                  <a:pt x="412" y="531"/>
                </a:lnTo>
                <a:lnTo>
                  <a:pt x="411" y="531"/>
                </a:lnTo>
                <a:lnTo>
                  <a:pt x="410" y="531"/>
                </a:lnTo>
                <a:lnTo>
                  <a:pt x="409" y="531"/>
                </a:lnTo>
                <a:lnTo>
                  <a:pt x="408" y="532"/>
                </a:lnTo>
                <a:lnTo>
                  <a:pt x="406" y="533"/>
                </a:lnTo>
                <a:lnTo>
                  <a:pt x="405" y="534"/>
                </a:lnTo>
                <a:lnTo>
                  <a:pt x="403" y="536"/>
                </a:lnTo>
                <a:lnTo>
                  <a:pt x="401" y="536"/>
                </a:lnTo>
                <a:lnTo>
                  <a:pt x="399" y="537"/>
                </a:lnTo>
                <a:lnTo>
                  <a:pt x="397" y="537"/>
                </a:lnTo>
                <a:lnTo>
                  <a:pt x="395" y="537"/>
                </a:lnTo>
                <a:lnTo>
                  <a:pt x="394" y="537"/>
                </a:lnTo>
                <a:lnTo>
                  <a:pt x="393" y="537"/>
                </a:lnTo>
                <a:lnTo>
                  <a:pt x="392" y="537"/>
                </a:lnTo>
                <a:lnTo>
                  <a:pt x="390" y="536"/>
                </a:lnTo>
                <a:lnTo>
                  <a:pt x="389" y="536"/>
                </a:lnTo>
                <a:lnTo>
                  <a:pt x="388" y="535"/>
                </a:lnTo>
                <a:lnTo>
                  <a:pt x="384" y="533"/>
                </a:lnTo>
                <a:lnTo>
                  <a:pt x="383" y="532"/>
                </a:lnTo>
                <a:lnTo>
                  <a:pt x="382" y="531"/>
                </a:lnTo>
                <a:lnTo>
                  <a:pt x="382" y="530"/>
                </a:lnTo>
                <a:lnTo>
                  <a:pt x="380" y="528"/>
                </a:lnTo>
                <a:lnTo>
                  <a:pt x="379" y="527"/>
                </a:lnTo>
                <a:lnTo>
                  <a:pt x="378" y="526"/>
                </a:lnTo>
                <a:lnTo>
                  <a:pt x="378" y="525"/>
                </a:lnTo>
                <a:lnTo>
                  <a:pt x="377" y="525"/>
                </a:lnTo>
                <a:lnTo>
                  <a:pt x="377" y="525"/>
                </a:lnTo>
                <a:lnTo>
                  <a:pt x="376" y="525"/>
                </a:lnTo>
                <a:lnTo>
                  <a:pt x="375" y="525"/>
                </a:lnTo>
                <a:lnTo>
                  <a:pt x="374" y="525"/>
                </a:lnTo>
                <a:lnTo>
                  <a:pt x="373" y="525"/>
                </a:lnTo>
                <a:lnTo>
                  <a:pt x="371" y="526"/>
                </a:lnTo>
                <a:lnTo>
                  <a:pt x="369" y="527"/>
                </a:lnTo>
                <a:lnTo>
                  <a:pt x="368" y="527"/>
                </a:lnTo>
                <a:lnTo>
                  <a:pt x="367" y="528"/>
                </a:lnTo>
                <a:lnTo>
                  <a:pt x="367" y="528"/>
                </a:lnTo>
                <a:lnTo>
                  <a:pt x="366" y="529"/>
                </a:lnTo>
                <a:lnTo>
                  <a:pt x="363" y="532"/>
                </a:lnTo>
                <a:lnTo>
                  <a:pt x="362" y="533"/>
                </a:lnTo>
                <a:lnTo>
                  <a:pt x="361" y="534"/>
                </a:lnTo>
                <a:lnTo>
                  <a:pt x="360" y="535"/>
                </a:lnTo>
                <a:lnTo>
                  <a:pt x="359" y="535"/>
                </a:lnTo>
                <a:lnTo>
                  <a:pt x="358" y="536"/>
                </a:lnTo>
                <a:lnTo>
                  <a:pt x="358" y="536"/>
                </a:lnTo>
                <a:lnTo>
                  <a:pt x="357" y="536"/>
                </a:lnTo>
                <a:lnTo>
                  <a:pt x="356" y="536"/>
                </a:lnTo>
                <a:lnTo>
                  <a:pt x="355" y="537"/>
                </a:lnTo>
                <a:lnTo>
                  <a:pt x="354" y="536"/>
                </a:lnTo>
                <a:lnTo>
                  <a:pt x="351" y="536"/>
                </a:lnTo>
                <a:lnTo>
                  <a:pt x="350" y="536"/>
                </a:lnTo>
                <a:lnTo>
                  <a:pt x="349" y="536"/>
                </a:lnTo>
                <a:lnTo>
                  <a:pt x="348" y="536"/>
                </a:lnTo>
                <a:lnTo>
                  <a:pt x="348" y="536"/>
                </a:lnTo>
                <a:lnTo>
                  <a:pt x="347" y="536"/>
                </a:lnTo>
                <a:lnTo>
                  <a:pt x="347" y="537"/>
                </a:lnTo>
                <a:lnTo>
                  <a:pt x="346" y="537"/>
                </a:lnTo>
                <a:lnTo>
                  <a:pt x="345" y="538"/>
                </a:lnTo>
                <a:lnTo>
                  <a:pt x="345" y="539"/>
                </a:lnTo>
                <a:lnTo>
                  <a:pt x="344" y="540"/>
                </a:lnTo>
                <a:lnTo>
                  <a:pt x="343" y="542"/>
                </a:lnTo>
                <a:lnTo>
                  <a:pt x="342" y="546"/>
                </a:lnTo>
                <a:lnTo>
                  <a:pt x="341" y="547"/>
                </a:lnTo>
                <a:lnTo>
                  <a:pt x="341" y="548"/>
                </a:lnTo>
                <a:lnTo>
                  <a:pt x="340" y="549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7" y="551"/>
                </a:lnTo>
                <a:lnTo>
                  <a:pt x="336" y="551"/>
                </a:lnTo>
                <a:lnTo>
                  <a:pt x="334" y="551"/>
                </a:lnTo>
                <a:lnTo>
                  <a:pt x="331" y="551"/>
                </a:lnTo>
                <a:lnTo>
                  <a:pt x="330" y="551"/>
                </a:lnTo>
                <a:lnTo>
                  <a:pt x="327" y="551"/>
                </a:lnTo>
                <a:lnTo>
                  <a:pt x="324" y="552"/>
                </a:lnTo>
                <a:lnTo>
                  <a:pt x="322" y="553"/>
                </a:lnTo>
                <a:lnTo>
                  <a:pt x="318" y="554"/>
                </a:lnTo>
                <a:lnTo>
                  <a:pt x="316" y="555"/>
                </a:lnTo>
                <a:lnTo>
                  <a:pt x="314" y="556"/>
                </a:lnTo>
                <a:lnTo>
                  <a:pt x="312" y="557"/>
                </a:lnTo>
                <a:lnTo>
                  <a:pt x="312" y="558"/>
                </a:lnTo>
                <a:lnTo>
                  <a:pt x="311" y="559"/>
                </a:lnTo>
                <a:lnTo>
                  <a:pt x="310" y="560"/>
                </a:lnTo>
                <a:lnTo>
                  <a:pt x="308" y="562"/>
                </a:lnTo>
                <a:lnTo>
                  <a:pt x="307" y="564"/>
                </a:lnTo>
                <a:lnTo>
                  <a:pt x="305" y="567"/>
                </a:lnTo>
                <a:lnTo>
                  <a:pt x="303" y="568"/>
                </a:lnTo>
                <a:lnTo>
                  <a:pt x="301" y="569"/>
                </a:lnTo>
                <a:lnTo>
                  <a:pt x="300" y="570"/>
                </a:lnTo>
                <a:lnTo>
                  <a:pt x="299" y="571"/>
                </a:lnTo>
                <a:lnTo>
                  <a:pt x="295" y="573"/>
                </a:lnTo>
                <a:lnTo>
                  <a:pt x="294" y="574"/>
                </a:lnTo>
                <a:lnTo>
                  <a:pt x="293" y="575"/>
                </a:lnTo>
                <a:lnTo>
                  <a:pt x="292" y="575"/>
                </a:lnTo>
                <a:lnTo>
                  <a:pt x="290" y="577"/>
                </a:lnTo>
                <a:lnTo>
                  <a:pt x="288" y="579"/>
                </a:lnTo>
                <a:lnTo>
                  <a:pt x="286" y="581"/>
                </a:lnTo>
                <a:lnTo>
                  <a:pt x="285" y="582"/>
                </a:lnTo>
                <a:lnTo>
                  <a:pt x="284" y="584"/>
                </a:lnTo>
                <a:lnTo>
                  <a:pt x="282" y="587"/>
                </a:lnTo>
                <a:lnTo>
                  <a:pt x="281" y="588"/>
                </a:lnTo>
                <a:lnTo>
                  <a:pt x="280" y="589"/>
                </a:lnTo>
                <a:lnTo>
                  <a:pt x="279" y="589"/>
                </a:lnTo>
                <a:lnTo>
                  <a:pt x="279" y="589"/>
                </a:lnTo>
                <a:lnTo>
                  <a:pt x="278" y="589"/>
                </a:lnTo>
                <a:lnTo>
                  <a:pt x="277" y="589"/>
                </a:lnTo>
                <a:lnTo>
                  <a:pt x="276" y="589"/>
                </a:lnTo>
                <a:lnTo>
                  <a:pt x="276" y="589"/>
                </a:lnTo>
                <a:lnTo>
                  <a:pt x="275" y="588"/>
                </a:lnTo>
                <a:lnTo>
                  <a:pt x="272" y="586"/>
                </a:lnTo>
                <a:lnTo>
                  <a:pt x="270" y="585"/>
                </a:lnTo>
                <a:lnTo>
                  <a:pt x="269" y="584"/>
                </a:lnTo>
                <a:lnTo>
                  <a:pt x="267" y="584"/>
                </a:lnTo>
                <a:lnTo>
                  <a:pt x="266" y="583"/>
                </a:lnTo>
                <a:lnTo>
                  <a:pt x="264" y="583"/>
                </a:lnTo>
                <a:lnTo>
                  <a:pt x="263" y="583"/>
                </a:lnTo>
                <a:lnTo>
                  <a:pt x="261" y="583"/>
                </a:lnTo>
                <a:lnTo>
                  <a:pt x="256" y="584"/>
                </a:lnTo>
                <a:lnTo>
                  <a:pt x="254" y="584"/>
                </a:lnTo>
                <a:lnTo>
                  <a:pt x="253" y="584"/>
                </a:lnTo>
                <a:lnTo>
                  <a:pt x="253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6"/>
                </a:lnTo>
                <a:lnTo>
                  <a:pt x="250" y="587"/>
                </a:lnTo>
                <a:lnTo>
                  <a:pt x="248" y="590"/>
                </a:lnTo>
                <a:lnTo>
                  <a:pt x="246" y="592"/>
                </a:lnTo>
                <a:lnTo>
                  <a:pt x="245" y="593"/>
                </a:lnTo>
                <a:lnTo>
                  <a:pt x="244" y="594"/>
                </a:lnTo>
                <a:lnTo>
                  <a:pt x="243" y="595"/>
                </a:lnTo>
                <a:lnTo>
                  <a:pt x="243" y="596"/>
                </a:lnTo>
                <a:lnTo>
                  <a:pt x="242" y="596"/>
                </a:lnTo>
                <a:lnTo>
                  <a:pt x="241" y="597"/>
                </a:lnTo>
                <a:lnTo>
                  <a:pt x="240" y="597"/>
                </a:lnTo>
                <a:lnTo>
                  <a:pt x="240" y="597"/>
                </a:lnTo>
                <a:lnTo>
                  <a:pt x="238" y="597"/>
                </a:lnTo>
                <a:lnTo>
                  <a:pt x="237" y="596"/>
                </a:lnTo>
                <a:lnTo>
                  <a:pt x="235" y="596"/>
                </a:lnTo>
                <a:lnTo>
                  <a:pt x="234" y="596"/>
                </a:lnTo>
                <a:lnTo>
                  <a:pt x="233" y="595"/>
                </a:lnTo>
                <a:lnTo>
                  <a:pt x="232" y="595"/>
                </a:lnTo>
                <a:lnTo>
                  <a:pt x="230" y="593"/>
                </a:lnTo>
                <a:lnTo>
                  <a:pt x="229" y="592"/>
                </a:lnTo>
                <a:lnTo>
                  <a:pt x="228" y="591"/>
                </a:lnTo>
                <a:lnTo>
                  <a:pt x="227" y="591"/>
                </a:lnTo>
                <a:lnTo>
                  <a:pt x="226" y="591"/>
                </a:lnTo>
                <a:lnTo>
                  <a:pt x="225" y="591"/>
                </a:lnTo>
                <a:lnTo>
                  <a:pt x="223" y="591"/>
                </a:lnTo>
                <a:lnTo>
                  <a:pt x="222" y="591"/>
                </a:lnTo>
                <a:lnTo>
                  <a:pt x="220" y="591"/>
                </a:lnTo>
                <a:lnTo>
                  <a:pt x="219" y="592"/>
                </a:lnTo>
                <a:lnTo>
                  <a:pt x="218" y="592"/>
                </a:lnTo>
                <a:lnTo>
                  <a:pt x="217" y="593"/>
                </a:lnTo>
                <a:lnTo>
                  <a:pt x="217" y="593"/>
                </a:lnTo>
                <a:lnTo>
                  <a:pt x="217" y="594"/>
                </a:lnTo>
                <a:lnTo>
                  <a:pt x="216" y="594"/>
                </a:lnTo>
                <a:lnTo>
                  <a:pt x="216" y="594"/>
                </a:lnTo>
                <a:lnTo>
                  <a:pt x="216" y="594"/>
                </a:lnTo>
                <a:lnTo>
                  <a:pt x="215" y="593"/>
                </a:lnTo>
                <a:lnTo>
                  <a:pt x="215" y="592"/>
                </a:lnTo>
                <a:lnTo>
                  <a:pt x="213" y="589"/>
                </a:lnTo>
                <a:lnTo>
                  <a:pt x="213" y="588"/>
                </a:lnTo>
                <a:lnTo>
                  <a:pt x="212" y="587"/>
                </a:lnTo>
                <a:lnTo>
                  <a:pt x="211" y="586"/>
                </a:lnTo>
                <a:lnTo>
                  <a:pt x="211" y="585"/>
                </a:lnTo>
                <a:lnTo>
                  <a:pt x="210" y="584"/>
                </a:lnTo>
                <a:lnTo>
                  <a:pt x="209" y="583"/>
                </a:lnTo>
                <a:lnTo>
                  <a:pt x="206" y="581"/>
                </a:lnTo>
                <a:lnTo>
                  <a:pt x="205" y="580"/>
                </a:lnTo>
                <a:lnTo>
                  <a:pt x="203" y="580"/>
                </a:lnTo>
                <a:lnTo>
                  <a:pt x="201" y="578"/>
                </a:lnTo>
                <a:lnTo>
                  <a:pt x="198" y="577"/>
                </a:lnTo>
                <a:lnTo>
                  <a:pt x="196" y="576"/>
                </a:lnTo>
                <a:lnTo>
                  <a:pt x="194" y="575"/>
                </a:lnTo>
                <a:lnTo>
                  <a:pt x="193" y="574"/>
                </a:lnTo>
                <a:lnTo>
                  <a:pt x="192" y="573"/>
                </a:lnTo>
                <a:lnTo>
                  <a:pt x="191" y="572"/>
                </a:lnTo>
                <a:lnTo>
                  <a:pt x="190" y="571"/>
                </a:lnTo>
                <a:lnTo>
                  <a:pt x="189" y="568"/>
                </a:lnTo>
                <a:lnTo>
                  <a:pt x="188" y="567"/>
                </a:lnTo>
                <a:lnTo>
                  <a:pt x="187" y="566"/>
                </a:lnTo>
                <a:lnTo>
                  <a:pt x="186" y="565"/>
                </a:lnTo>
                <a:lnTo>
                  <a:pt x="186" y="565"/>
                </a:lnTo>
                <a:lnTo>
                  <a:pt x="185" y="565"/>
                </a:lnTo>
                <a:lnTo>
                  <a:pt x="184" y="564"/>
                </a:lnTo>
                <a:lnTo>
                  <a:pt x="183" y="564"/>
                </a:lnTo>
                <a:lnTo>
                  <a:pt x="182" y="564"/>
                </a:lnTo>
                <a:lnTo>
                  <a:pt x="179" y="564"/>
                </a:lnTo>
                <a:lnTo>
                  <a:pt x="179" y="564"/>
                </a:lnTo>
                <a:lnTo>
                  <a:pt x="178" y="563"/>
                </a:lnTo>
                <a:lnTo>
                  <a:pt x="177" y="563"/>
                </a:lnTo>
                <a:lnTo>
                  <a:pt x="177" y="563"/>
                </a:lnTo>
                <a:lnTo>
                  <a:pt x="177" y="562"/>
                </a:lnTo>
                <a:lnTo>
                  <a:pt x="177" y="561"/>
                </a:lnTo>
                <a:lnTo>
                  <a:pt x="177" y="561"/>
                </a:lnTo>
                <a:lnTo>
                  <a:pt x="177" y="560"/>
                </a:lnTo>
                <a:lnTo>
                  <a:pt x="177" y="559"/>
                </a:lnTo>
                <a:lnTo>
                  <a:pt x="177" y="559"/>
                </a:lnTo>
                <a:lnTo>
                  <a:pt x="178" y="557"/>
                </a:lnTo>
                <a:lnTo>
                  <a:pt x="179" y="556"/>
                </a:lnTo>
                <a:lnTo>
                  <a:pt x="180" y="554"/>
                </a:lnTo>
                <a:lnTo>
                  <a:pt x="182" y="551"/>
                </a:lnTo>
                <a:lnTo>
                  <a:pt x="183" y="551"/>
                </a:lnTo>
                <a:lnTo>
                  <a:pt x="185" y="549"/>
                </a:lnTo>
                <a:lnTo>
                  <a:pt x="188" y="545"/>
                </a:lnTo>
                <a:lnTo>
                  <a:pt x="189" y="544"/>
                </a:lnTo>
                <a:lnTo>
                  <a:pt x="190" y="543"/>
                </a:lnTo>
                <a:lnTo>
                  <a:pt x="190" y="542"/>
                </a:lnTo>
                <a:lnTo>
                  <a:pt x="191" y="541"/>
                </a:lnTo>
                <a:lnTo>
                  <a:pt x="192" y="537"/>
                </a:lnTo>
                <a:lnTo>
                  <a:pt x="193" y="536"/>
                </a:lnTo>
                <a:lnTo>
                  <a:pt x="193" y="535"/>
                </a:lnTo>
                <a:lnTo>
                  <a:pt x="195" y="531"/>
                </a:lnTo>
                <a:lnTo>
                  <a:pt x="196" y="530"/>
                </a:lnTo>
                <a:lnTo>
                  <a:pt x="197" y="529"/>
                </a:lnTo>
                <a:lnTo>
                  <a:pt x="197" y="528"/>
                </a:lnTo>
                <a:lnTo>
                  <a:pt x="197" y="527"/>
                </a:lnTo>
                <a:lnTo>
                  <a:pt x="198" y="524"/>
                </a:lnTo>
                <a:lnTo>
                  <a:pt x="198" y="523"/>
                </a:lnTo>
                <a:lnTo>
                  <a:pt x="199" y="521"/>
                </a:lnTo>
                <a:lnTo>
                  <a:pt x="200" y="520"/>
                </a:lnTo>
                <a:lnTo>
                  <a:pt x="201" y="518"/>
                </a:lnTo>
                <a:lnTo>
                  <a:pt x="202" y="515"/>
                </a:lnTo>
                <a:lnTo>
                  <a:pt x="203" y="514"/>
                </a:lnTo>
                <a:lnTo>
                  <a:pt x="204" y="514"/>
                </a:lnTo>
                <a:lnTo>
                  <a:pt x="204" y="513"/>
                </a:lnTo>
                <a:lnTo>
                  <a:pt x="205" y="513"/>
                </a:lnTo>
                <a:lnTo>
                  <a:pt x="206" y="513"/>
                </a:lnTo>
                <a:lnTo>
                  <a:pt x="207" y="512"/>
                </a:lnTo>
                <a:lnTo>
                  <a:pt x="210" y="512"/>
                </a:lnTo>
                <a:lnTo>
                  <a:pt x="213" y="511"/>
                </a:lnTo>
                <a:lnTo>
                  <a:pt x="214" y="510"/>
                </a:lnTo>
                <a:lnTo>
                  <a:pt x="216" y="510"/>
                </a:lnTo>
                <a:lnTo>
                  <a:pt x="216" y="509"/>
                </a:lnTo>
                <a:lnTo>
                  <a:pt x="217" y="509"/>
                </a:lnTo>
                <a:lnTo>
                  <a:pt x="218" y="508"/>
                </a:lnTo>
                <a:lnTo>
                  <a:pt x="218" y="508"/>
                </a:lnTo>
                <a:lnTo>
                  <a:pt x="219" y="506"/>
                </a:lnTo>
                <a:lnTo>
                  <a:pt x="219" y="504"/>
                </a:lnTo>
                <a:lnTo>
                  <a:pt x="220" y="503"/>
                </a:lnTo>
                <a:lnTo>
                  <a:pt x="220" y="502"/>
                </a:lnTo>
                <a:lnTo>
                  <a:pt x="220" y="501"/>
                </a:lnTo>
                <a:lnTo>
                  <a:pt x="219" y="500"/>
                </a:lnTo>
                <a:lnTo>
                  <a:pt x="219" y="499"/>
                </a:lnTo>
                <a:lnTo>
                  <a:pt x="218" y="498"/>
                </a:lnTo>
                <a:lnTo>
                  <a:pt x="215" y="494"/>
                </a:lnTo>
                <a:lnTo>
                  <a:pt x="214" y="493"/>
                </a:lnTo>
                <a:lnTo>
                  <a:pt x="214" y="492"/>
                </a:lnTo>
                <a:lnTo>
                  <a:pt x="212" y="492"/>
                </a:lnTo>
                <a:lnTo>
                  <a:pt x="210" y="490"/>
                </a:lnTo>
                <a:lnTo>
                  <a:pt x="208" y="489"/>
                </a:lnTo>
                <a:lnTo>
                  <a:pt x="207" y="488"/>
                </a:lnTo>
                <a:lnTo>
                  <a:pt x="206" y="487"/>
                </a:lnTo>
                <a:lnTo>
                  <a:pt x="206" y="486"/>
                </a:lnTo>
                <a:lnTo>
                  <a:pt x="205" y="486"/>
                </a:lnTo>
                <a:lnTo>
                  <a:pt x="205" y="485"/>
                </a:lnTo>
                <a:lnTo>
                  <a:pt x="205" y="484"/>
                </a:lnTo>
                <a:lnTo>
                  <a:pt x="205" y="483"/>
                </a:lnTo>
                <a:lnTo>
                  <a:pt x="205" y="482"/>
                </a:lnTo>
                <a:lnTo>
                  <a:pt x="206" y="481"/>
                </a:lnTo>
                <a:lnTo>
                  <a:pt x="206" y="481"/>
                </a:lnTo>
                <a:lnTo>
                  <a:pt x="206" y="480"/>
                </a:lnTo>
                <a:lnTo>
                  <a:pt x="205" y="479"/>
                </a:lnTo>
                <a:lnTo>
                  <a:pt x="205" y="478"/>
                </a:lnTo>
                <a:lnTo>
                  <a:pt x="205" y="477"/>
                </a:lnTo>
                <a:lnTo>
                  <a:pt x="204" y="477"/>
                </a:lnTo>
                <a:lnTo>
                  <a:pt x="203" y="476"/>
                </a:lnTo>
                <a:lnTo>
                  <a:pt x="202" y="475"/>
                </a:lnTo>
                <a:lnTo>
                  <a:pt x="201" y="475"/>
                </a:lnTo>
                <a:lnTo>
                  <a:pt x="200" y="474"/>
                </a:lnTo>
                <a:lnTo>
                  <a:pt x="199" y="474"/>
                </a:lnTo>
                <a:lnTo>
                  <a:pt x="198" y="474"/>
                </a:lnTo>
                <a:lnTo>
                  <a:pt x="198" y="474"/>
                </a:lnTo>
                <a:lnTo>
                  <a:pt x="197" y="474"/>
                </a:lnTo>
                <a:lnTo>
                  <a:pt x="196" y="474"/>
                </a:lnTo>
                <a:lnTo>
                  <a:pt x="195" y="474"/>
                </a:lnTo>
                <a:lnTo>
                  <a:pt x="195" y="474"/>
                </a:lnTo>
                <a:lnTo>
                  <a:pt x="193" y="475"/>
                </a:lnTo>
                <a:lnTo>
                  <a:pt x="191" y="476"/>
                </a:lnTo>
                <a:lnTo>
                  <a:pt x="191" y="476"/>
                </a:lnTo>
                <a:lnTo>
                  <a:pt x="187" y="476"/>
                </a:lnTo>
                <a:lnTo>
                  <a:pt x="185" y="477"/>
                </a:lnTo>
                <a:lnTo>
                  <a:pt x="183" y="477"/>
                </a:lnTo>
                <a:lnTo>
                  <a:pt x="180" y="479"/>
                </a:lnTo>
                <a:lnTo>
                  <a:pt x="178" y="479"/>
                </a:lnTo>
                <a:lnTo>
                  <a:pt x="177" y="480"/>
                </a:lnTo>
                <a:lnTo>
                  <a:pt x="175" y="480"/>
                </a:lnTo>
                <a:lnTo>
                  <a:pt x="173" y="480"/>
                </a:lnTo>
                <a:lnTo>
                  <a:pt x="169" y="480"/>
                </a:lnTo>
                <a:lnTo>
                  <a:pt x="166" y="480"/>
                </a:lnTo>
                <a:lnTo>
                  <a:pt x="164" y="480"/>
                </a:lnTo>
                <a:lnTo>
                  <a:pt x="162" y="480"/>
                </a:lnTo>
                <a:lnTo>
                  <a:pt x="161" y="479"/>
                </a:lnTo>
                <a:lnTo>
                  <a:pt x="156" y="478"/>
                </a:lnTo>
                <a:lnTo>
                  <a:pt x="155" y="478"/>
                </a:lnTo>
                <a:lnTo>
                  <a:pt x="154" y="478"/>
                </a:lnTo>
                <a:lnTo>
                  <a:pt x="153" y="477"/>
                </a:lnTo>
                <a:lnTo>
                  <a:pt x="152" y="477"/>
                </a:lnTo>
                <a:lnTo>
                  <a:pt x="150" y="478"/>
                </a:lnTo>
                <a:lnTo>
                  <a:pt x="149" y="478"/>
                </a:lnTo>
                <a:lnTo>
                  <a:pt x="147" y="479"/>
                </a:lnTo>
                <a:lnTo>
                  <a:pt x="146" y="479"/>
                </a:lnTo>
                <a:lnTo>
                  <a:pt x="146" y="479"/>
                </a:lnTo>
                <a:lnTo>
                  <a:pt x="145" y="479"/>
                </a:lnTo>
                <a:lnTo>
                  <a:pt x="145" y="479"/>
                </a:lnTo>
                <a:lnTo>
                  <a:pt x="144" y="479"/>
                </a:lnTo>
                <a:lnTo>
                  <a:pt x="143" y="479"/>
                </a:lnTo>
                <a:lnTo>
                  <a:pt x="140" y="477"/>
                </a:lnTo>
                <a:lnTo>
                  <a:pt x="133" y="473"/>
                </a:lnTo>
                <a:lnTo>
                  <a:pt x="131" y="471"/>
                </a:lnTo>
                <a:lnTo>
                  <a:pt x="129" y="470"/>
                </a:lnTo>
                <a:lnTo>
                  <a:pt x="128" y="469"/>
                </a:lnTo>
                <a:lnTo>
                  <a:pt x="124" y="465"/>
                </a:lnTo>
                <a:lnTo>
                  <a:pt x="120" y="463"/>
                </a:lnTo>
                <a:lnTo>
                  <a:pt x="119" y="461"/>
                </a:lnTo>
                <a:lnTo>
                  <a:pt x="116" y="459"/>
                </a:lnTo>
                <a:lnTo>
                  <a:pt x="115" y="458"/>
                </a:lnTo>
                <a:lnTo>
                  <a:pt x="114" y="457"/>
                </a:lnTo>
                <a:lnTo>
                  <a:pt x="114" y="456"/>
                </a:lnTo>
                <a:lnTo>
                  <a:pt x="113" y="454"/>
                </a:lnTo>
                <a:lnTo>
                  <a:pt x="112" y="452"/>
                </a:lnTo>
                <a:lnTo>
                  <a:pt x="111" y="450"/>
                </a:lnTo>
                <a:lnTo>
                  <a:pt x="111" y="449"/>
                </a:lnTo>
                <a:lnTo>
                  <a:pt x="111" y="447"/>
                </a:lnTo>
                <a:lnTo>
                  <a:pt x="111" y="445"/>
                </a:lnTo>
                <a:lnTo>
                  <a:pt x="111" y="442"/>
                </a:lnTo>
                <a:lnTo>
                  <a:pt x="112" y="438"/>
                </a:lnTo>
                <a:lnTo>
                  <a:pt x="112" y="435"/>
                </a:lnTo>
                <a:lnTo>
                  <a:pt x="112" y="434"/>
                </a:lnTo>
                <a:lnTo>
                  <a:pt x="112" y="433"/>
                </a:lnTo>
                <a:lnTo>
                  <a:pt x="112" y="431"/>
                </a:lnTo>
                <a:lnTo>
                  <a:pt x="112" y="430"/>
                </a:lnTo>
                <a:lnTo>
                  <a:pt x="111" y="428"/>
                </a:lnTo>
                <a:lnTo>
                  <a:pt x="111" y="425"/>
                </a:lnTo>
                <a:lnTo>
                  <a:pt x="110" y="424"/>
                </a:lnTo>
                <a:lnTo>
                  <a:pt x="110" y="423"/>
                </a:lnTo>
                <a:lnTo>
                  <a:pt x="109" y="422"/>
                </a:lnTo>
                <a:lnTo>
                  <a:pt x="108" y="421"/>
                </a:lnTo>
                <a:lnTo>
                  <a:pt x="108" y="420"/>
                </a:lnTo>
                <a:lnTo>
                  <a:pt x="107" y="419"/>
                </a:lnTo>
                <a:lnTo>
                  <a:pt x="106" y="419"/>
                </a:lnTo>
                <a:lnTo>
                  <a:pt x="105" y="419"/>
                </a:lnTo>
                <a:lnTo>
                  <a:pt x="104" y="418"/>
                </a:lnTo>
                <a:lnTo>
                  <a:pt x="103" y="418"/>
                </a:lnTo>
                <a:lnTo>
                  <a:pt x="101" y="418"/>
                </a:lnTo>
                <a:lnTo>
                  <a:pt x="99" y="418"/>
                </a:lnTo>
                <a:lnTo>
                  <a:pt x="98" y="418"/>
                </a:lnTo>
                <a:lnTo>
                  <a:pt x="94" y="419"/>
                </a:lnTo>
                <a:lnTo>
                  <a:pt x="90" y="419"/>
                </a:lnTo>
                <a:lnTo>
                  <a:pt x="89" y="419"/>
                </a:lnTo>
                <a:lnTo>
                  <a:pt x="87" y="420"/>
                </a:lnTo>
                <a:lnTo>
                  <a:pt x="83" y="421"/>
                </a:lnTo>
                <a:lnTo>
                  <a:pt x="81" y="421"/>
                </a:lnTo>
                <a:lnTo>
                  <a:pt x="76" y="422"/>
                </a:lnTo>
                <a:lnTo>
                  <a:pt x="75" y="422"/>
                </a:lnTo>
                <a:lnTo>
                  <a:pt x="75" y="422"/>
                </a:lnTo>
                <a:lnTo>
                  <a:pt x="74" y="421"/>
                </a:lnTo>
                <a:lnTo>
                  <a:pt x="73" y="421"/>
                </a:lnTo>
                <a:lnTo>
                  <a:pt x="72" y="420"/>
                </a:lnTo>
                <a:lnTo>
                  <a:pt x="71" y="418"/>
                </a:lnTo>
                <a:lnTo>
                  <a:pt x="70" y="418"/>
                </a:lnTo>
                <a:lnTo>
                  <a:pt x="69" y="417"/>
                </a:lnTo>
                <a:lnTo>
                  <a:pt x="67" y="416"/>
                </a:lnTo>
                <a:lnTo>
                  <a:pt x="65" y="415"/>
                </a:lnTo>
                <a:lnTo>
                  <a:pt x="62" y="414"/>
                </a:lnTo>
                <a:lnTo>
                  <a:pt x="57" y="412"/>
                </a:lnTo>
                <a:lnTo>
                  <a:pt x="50" y="411"/>
                </a:lnTo>
                <a:lnTo>
                  <a:pt x="49" y="410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6" y="410"/>
                </a:lnTo>
                <a:lnTo>
                  <a:pt x="45" y="411"/>
                </a:lnTo>
                <a:lnTo>
                  <a:pt x="43" y="411"/>
                </a:lnTo>
                <a:lnTo>
                  <a:pt x="39" y="413"/>
                </a:lnTo>
                <a:lnTo>
                  <a:pt x="38" y="414"/>
                </a:lnTo>
                <a:lnTo>
                  <a:pt x="36" y="415"/>
                </a:lnTo>
                <a:lnTo>
                  <a:pt x="35" y="415"/>
                </a:lnTo>
                <a:lnTo>
                  <a:pt x="33" y="415"/>
                </a:lnTo>
                <a:lnTo>
                  <a:pt x="32" y="415"/>
                </a:lnTo>
                <a:lnTo>
                  <a:pt x="30" y="415"/>
                </a:lnTo>
                <a:lnTo>
                  <a:pt x="28" y="414"/>
                </a:lnTo>
                <a:lnTo>
                  <a:pt x="27" y="414"/>
                </a:lnTo>
                <a:lnTo>
                  <a:pt x="27" y="413"/>
                </a:lnTo>
                <a:lnTo>
                  <a:pt x="26" y="413"/>
                </a:lnTo>
                <a:lnTo>
                  <a:pt x="25" y="412"/>
                </a:lnTo>
                <a:lnTo>
                  <a:pt x="24" y="411"/>
                </a:lnTo>
                <a:lnTo>
                  <a:pt x="23" y="411"/>
                </a:lnTo>
                <a:lnTo>
                  <a:pt x="20" y="407"/>
                </a:lnTo>
                <a:lnTo>
                  <a:pt x="19" y="405"/>
                </a:lnTo>
                <a:lnTo>
                  <a:pt x="17" y="404"/>
                </a:lnTo>
                <a:lnTo>
                  <a:pt x="16" y="403"/>
                </a:lnTo>
                <a:lnTo>
                  <a:pt x="15" y="402"/>
                </a:lnTo>
                <a:lnTo>
                  <a:pt x="14" y="402"/>
                </a:lnTo>
                <a:lnTo>
                  <a:pt x="14" y="402"/>
                </a:lnTo>
                <a:lnTo>
                  <a:pt x="13" y="401"/>
                </a:lnTo>
                <a:lnTo>
                  <a:pt x="12" y="401"/>
                </a:lnTo>
                <a:lnTo>
                  <a:pt x="10" y="401"/>
                </a:lnTo>
                <a:lnTo>
                  <a:pt x="6" y="400"/>
                </a:lnTo>
                <a:lnTo>
                  <a:pt x="5" y="400"/>
                </a:lnTo>
                <a:lnTo>
                  <a:pt x="4" y="400"/>
                </a:lnTo>
                <a:lnTo>
                  <a:pt x="3" y="399"/>
                </a:lnTo>
                <a:lnTo>
                  <a:pt x="2" y="399"/>
                </a:lnTo>
                <a:lnTo>
                  <a:pt x="1" y="398"/>
                </a:lnTo>
                <a:lnTo>
                  <a:pt x="0" y="398"/>
                </a:lnTo>
                <a:lnTo>
                  <a:pt x="0" y="398"/>
                </a:lnTo>
                <a:lnTo>
                  <a:pt x="0" y="397"/>
                </a:lnTo>
                <a:lnTo>
                  <a:pt x="0" y="397"/>
                </a:lnTo>
                <a:lnTo>
                  <a:pt x="1" y="397"/>
                </a:lnTo>
                <a:lnTo>
                  <a:pt x="2" y="396"/>
                </a:lnTo>
                <a:lnTo>
                  <a:pt x="3" y="395"/>
                </a:lnTo>
                <a:lnTo>
                  <a:pt x="4" y="395"/>
                </a:lnTo>
                <a:lnTo>
                  <a:pt x="4" y="394"/>
                </a:lnTo>
                <a:lnTo>
                  <a:pt x="5" y="393"/>
                </a:lnTo>
                <a:lnTo>
                  <a:pt x="5" y="393"/>
                </a:lnTo>
                <a:lnTo>
                  <a:pt x="5" y="392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 248">
            <a:extLst>
              <a:ext uri="{FF2B5EF4-FFF2-40B4-BE49-F238E27FC236}">
                <a16:creationId xmlns:a16="http://schemas.microsoft.com/office/drawing/2014/main" id="{2DC04DDD-9138-763A-3657-873F9F682457}"/>
              </a:ext>
            </a:extLst>
          </p:cNvPr>
          <p:cNvSpPr>
            <a:spLocks/>
          </p:cNvSpPr>
          <p:nvPr/>
        </p:nvSpPr>
        <p:spPr bwMode="auto">
          <a:xfrm>
            <a:off x="8748417" y="3922975"/>
            <a:ext cx="314176" cy="521119"/>
          </a:xfrm>
          <a:custGeom>
            <a:avLst/>
            <a:gdLst>
              <a:gd name="T0" fmla="*/ 87 w 262"/>
              <a:gd name="T1" fmla="*/ 390 h 396"/>
              <a:gd name="T2" fmla="*/ 75 w 262"/>
              <a:gd name="T3" fmla="*/ 385 h 396"/>
              <a:gd name="T4" fmla="*/ 62 w 262"/>
              <a:gd name="T5" fmla="*/ 376 h 396"/>
              <a:gd name="T6" fmla="*/ 54 w 262"/>
              <a:gd name="T7" fmla="*/ 375 h 396"/>
              <a:gd name="T8" fmla="*/ 40 w 262"/>
              <a:gd name="T9" fmla="*/ 381 h 396"/>
              <a:gd name="T10" fmla="*/ 30 w 262"/>
              <a:gd name="T11" fmla="*/ 376 h 396"/>
              <a:gd name="T12" fmla="*/ 15 w 262"/>
              <a:gd name="T13" fmla="*/ 360 h 396"/>
              <a:gd name="T14" fmla="*/ 7 w 262"/>
              <a:gd name="T15" fmla="*/ 346 h 396"/>
              <a:gd name="T16" fmla="*/ 11 w 262"/>
              <a:gd name="T17" fmla="*/ 337 h 396"/>
              <a:gd name="T18" fmla="*/ 13 w 262"/>
              <a:gd name="T19" fmla="*/ 331 h 396"/>
              <a:gd name="T20" fmla="*/ 4 w 262"/>
              <a:gd name="T21" fmla="*/ 321 h 396"/>
              <a:gd name="T22" fmla="*/ 0 w 262"/>
              <a:gd name="T23" fmla="*/ 313 h 396"/>
              <a:gd name="T24" fmla="*/ 4 w 262"/>
              <a:gd name="T25" fmla="*/ 299 h 396"/>
              <a:gd name="T26" fmla="*/ 5 w 262"/>
              <a:gd name="T27" fmla="*/ 286 h 396"/>
              <a:gd name="T28" fmla="*/ 11 w 262"/>
              <a:gd name="T29" fmla="*/ 268 h 396"/>
              <a:gd name="T30" fmla="*/ 13 w 262"/>
              <a:gd name="T31" fmla="*/ 254 h 396"/>
              <a:gd name="T32" fmla="*/ 13 w 262"/>
              <a:gd name="T33" fmla="*/ 240 h 396"/>
              <a:gd name="T34" fmla="*/ 7 w 262"/>
              <a:gd name="T35" fmla="*/ 228 h 396"/>
              <a:gd name="T36" fmla="*/ 8 w 262"/>
              <a:gd name="T37" fmla="*/ 224 h 396"/>
              <a:gd name="T38" fmla="*/ 16 w 262"/>
              <a:gd name="T39" fmla="*/ 220 h 396"/>
              <a:gd name="T40" fmla="*/ 17 w 262"/>
              <a:gd name="T41" fmla="*/ 213 h 396"/>
              <a:gd name="T42" fmla="*/ 18 w 262"/>
              <a:gd name="T43" fmla="*/ 200 h 396"/>
              <a:gd name="T44" fmla="*/ 21 w 262"/>
              <a:gd name="T45" fmla="*/ 189 h 396"/>
              <a:gd name="T46" fmla="*/ 33 w 262"/>
              <a:gd name="T47" fmla="*/ 185 h 396"/>
              <a:gd name="T48" fmla="*/ 37 w 262"/>
              <a:gd name="T49" fmla="*/ 181 h 396"/>
              <a:gd name="T50" fmla="*/ 36 w 262"/>
              <a:gd name="T51" fmla="*/ 173 h 396"/>
              <a:gd name="T52" fmla="*/ 40 w 262"/>
              <a:gd name="T53" fmla="*/ 170 h 396"/>
              <a:gd name="T54" fmla="*/ 53 w 262"/>
              <a:gd name="T55" fmla="*/ 171 h 396"/>
              <a:gd name="T56" fmla="*/ 71 w 262"/>
              <a:gd name="T57" fmla="*/ 173 h 396"/>
              <a:gd name="T58" fmla="*/ 88 w 262"/>
              <a:gd name="T59" fmla="*/ 169 h 396"/>
              <a:gd name="T60" fmla="*/ 98 w 262"/>
              <a:gd name="T61" fmla="*/ 169 h 396"/>
              <a:gd name="T62" fmla="*/ 110 w 262"/>
              <a:gd name="T63" fmla="*/ 174 h 396"/>
              <a:gd name="T64" fmla="*/ 114 w 262"/>
              <a:gd name="T65" fmla="*/ 174 h 396"/>
              <a:gd name="T66" fmla="*/ 119 w 262"/>
              <a:gd name="T67" fmla="*/ 165 h 396"/>
              <a:gd name="T68" fmla="*/ 125 w 262"/>
              <a:gd name="T69" fmla="*/ 161 h 396"/>
              <a:gd name="T70" fmla="*/ 137 w 262"/>
              <a:gd name="T71" fmla="*/ 162 h 396"/>
              <a:gd name="T72" fmla="*/ 147 w 262"/>
              <a:gd name="T73" fmla="*/ 156 h 396"/>
              <a:gd name="T74" fmla="*/ 150 w 262"/>
              <a:gd name="T75" fmla="*/ 149 h 396"/>
              <a:gd name="T76" fmla="*/ 148 w 262"/>
              <a:gd name="T77" fmla="*/ 139 h 396"/>
              <a:gd name="T78" fmla="*/ 141 w 262"/>
              <a:gd name="T79" fmla="*/ 131 h 396"/>
              <a:gd name="T80" fmla="*/ 125 w 262"/>
              <a:gd name="T81" fmla="*/ 124 h 396"/>
              <a:gd name="T82" fmla="*/ 122 w 262"/>
              <a:gd name="T83" fmla="*/ 114 h 396"/>
              <a:gd name="T84" fmla="*/ 123 w 262"/>
              <a:gd name="T85" fmla="*/ 104 h 396"/>
              <a:gd name="T86" fmla="*/ 135 w 262"/>
              <a:gd name="T87" fmla="*/ 87 h 396"/>
              <a:gd name="T88" fmla="*/ 141 w 262"/>
              <a:gd name="T89" fmla="*/ 73 h 396"/>
              <a:gd name="T90" fmla="*/ 147 w 262"/>
              <a:gd name="T91" fmla="*/ 68 h 396"/>
              <a:gd name="T92" fmla="*/ 154 w 262"/>
              <a:gd name="T93" fmla="*/ 69 h 396"/>
              <a:gd name="T94" fmla="*/ 161 w 262"/>
              <a:gd name="T95" fmla="*/ 69 h 396"/>
              <a:gd name="T96" fmla="*/ 177 w 262"/>
              <a:gd name="T97" fmla="*/ 62 h 396"/>
              <a:gd name="T98" fmla="*/ 194 w 262"/>
              <a:gd name="T99" fmla="*/ 57 h 396"/>
              <a:gd name="T100" fmla="*/ 205 w 262"/>
              <a:gd name="T101" fmla="*/ 46 h 396"/>
              <a:gd name="T102" fmla="*/ 213 w 262"/>
              <a:gd name="T103" fmla="*/ 43 h 396"/>
              <a:gd name="T104" fmla="*/ 225 w 262"/>
              <a:gd name="T105" fmla="*/ 42 h 396"/>
              <a:gd name="T106" fmla="*/ 228 w 262"/>
              <a:gd name="T107" fmla="*/ 38 h 396"/>
              <a:gd name="T108" fmla="*/ 225 w 262"/>
              <a:gd name="T109" fmla="*/ 28 h 396"/>
              <a:gd name="T110" fmla="*/ 225 w 262"/>
              <a:gd name="T111" fmla="*/ 22 h 396"/>
              <a:gd name="T112" fmla="*/ 231 w 262"/>
              <a:gd name="T113" fmla="*/ 15 h 396"/>
              <a:gd name="T114" fmla="*/ 241 w 262"/>
              <a:gd name="T115" fmla="*/ 12 h 396"/>
              <a:gd name="T116" fmla="*/ 252 w 262"/>
              <a:gd name="T117" fmla="*/ 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2" h="396">
                <a:moveTo>
                  <a:pt x="87" y="396"/>
                </a:move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249">
            <a:extLst>
              <a:ext uri="{FF2B5EF4-FFF2-40B4-BE49-F238E27FC236}">
                <a16:creationId xmlns:a16="http://schemas.microsoft.com/office/drawing/2014/main" id="{D9F16494-214C-6A9C-E03B-5D2A94D31FAC}"/>
              </a:ext>
            </a:extLst>
          </p:cNvPr>
          <p:cNvSpPr>
            <a:spLocks/>
          </p:cNvSpPr>
          <p:nvPr/>
        </p:nvSpPr>
        <p:spPr bwMode="auto">
          <a:xfrm>
            <a:off x="9082978" y="4113788"/>
            <a:ext cx="1092422" cy="864584"/>
          </a:xfrm>
          <a:custGeom>
            <a:avLst/>
            <a:gdLst>
              <a:gd name="T0" fmla="*/ 482 w 911"/>
              <a:gd name="T1" fmla="*/ 2 h 657"/>
              <a:gd name="T2" fmla="*/ 532 w 911"/>
              <a:gd name="T3" fmla="*/ 24 h 657"/>
              <a:gd name="T4" fmla="*/ 510 w 911"/>
              <a:gd name="T5" fmla="*/ 45 h 657"/>
              <a:gd name="T6" fmla="*/ 540 w 911"/>
              <a:gd name="T7" fmla="*/ 65 h 657"/>
              <a:gd name="T8" fmla="*/ 544 w 911"/>
              <a:gd name="T9" fmla="*/ 123 h 657"/>
              <a:gd name="T10" fmla="*/ 553 w 911"/>
              <a:gd name="T11" fmla="*/ 154 h 657"/>
              <a:gd name="T12" fmla="*/ 581 w 911"/>
              <a:gd name="T13" fmla="*/ 123 h 657"/>
              <a:gd name="T14" fmla="*/ 572 w 911"/>
              <a:gd name="T15" fmla="*/ 88 h 657"/>
              <a:gd name="T16" fmla="*/ 611 w 911"/>
              <a:gd name="T17" fmla="*/ 108 h 657"/>
              <a:gd name="T18" fmla="*/ 636 w 911"/>
              <a:gd name="T19" fmla="*/ 150 h 657"/>
              <a:gd name="T20" fmla="*/ 642 w 911"/>
              <a:gd name="T21" fmla="*/ 172 h 657"/>
              <a:gd name="T22" fmla="*/ 685 w 911"/>
              <a:gd name="T23" fmla="*/ 207 h 657"/>
              <a:gd name="T24" fmla="*/ 692 w 911"/>
              <a:gd name="T25" fmla="*/ 282 h 657"/>
              <a:gd name="T26" fmla="*/ 710 w 911"/>
              <a:gd name="T27" fmla="*/ 300 h 657"/>
              <a:gd name="T28" fmla="*/ 678 w 911"/>
              <a:gd name="T29" fmla="*/ 342 h 657"/>
              <a:gd name="T30" fmla="*/ 713 w 911"/>
              <a:gd name="T31" fmla="*/ 349 h 657"/>
              <a:gd name="T32" fmla="*/ 733 w 911"/>
              <a:gd name="T33" fmla="*/ 382 h 657"/>
              <a:gd name="T34" fmla="*/ 782 w 911"/>
              <a:gd name="T35" fmla="*/ 404 h 657"/>
              <a:gd name="T36" fmla="*/ 818 w 911"/>
              <a:gd name="T37" fmla="*/ 431 h 657"/>
              <a:gd name="T38" fmla="*/ 864 w 911"/>
              <a:gd name="T39" fmla="*/ 441 h 657"/>
              <a:gd name="T40" fmla="*/ 908 w 911"/>
              <a:gd name="T41" fmla="*/ 491 h 657"/>
              <a:gd name="T42" fmla="*/ 868 w 911"/>
              <a:gd name="T43" fmla="*/ 519 h 657"/>
              <a:gd name="T44" fmla="*/ 827 w 911"/>
              <a:gd name="T45" fmla="*/ 507 h 657"/>
              <a:gd name="T46" fmla="*/ 777 w 911"/>
              <a:gd name="T47" fmla="*/ 516 h 657"/>
              <a:gd name="T48" fmla="*/ 714 w 911"/>
              <a:gd name="T49" fmla="*/ 491 h 657"/>
              <a:gd name="T50" fmla="*/ 661 w 911"/>
              <a:gd name="T51" fmla="*/ 554 h 657"/>
              <a:gd name="T52" fmla="*/ 618 w 911"/>
              <a:gd name="T53" fmla="*/ 646 h 657"/>
              <a:gd name="T54" fmla="*/ 600 w 911"/>
              <a:gd name="T55" fmla="*/ 630 h 657"/>
              <a:gd name="T56" fmla="*/ 574 w 911"/>
              <a:gd name="T57" fmla="*/ 597 h 657"/>
              <a:gd name="T58" fmla="*/ 509 w 911"/>
              <a:gd name="T59" fmla="*/ 585 h 657"/>
              <a:gd name="T60" fmla="*/ 486 w 911"/>
              <a:gd name="T61" fmla="*/ 559 h 657"/>
              <a:gd name="T62" fmla="*/ 432 w 911"/>
              <a:gd name="T63" fmla="*/ 540 h 657"/>
              <a:gd name="T64" fmla="*/ 385 w 911"/>
              <a:gd name="T65" fmla="*/ 568 h 657"/>
              <a:gd name="T66" fmla="*/ 346 w 911"/>
              <a:gd name="T67" fmla="*/ 586 h 657"/>
              <a:gd name="T68" fmla="*/ 259 w 911"/>
              <a:gd name="T69" fmla="*/ 583 h 657"/>
              <a:gd name="T70" fmla="*/ 182 w 911"/>
              <a:gd name="T71" fmla="*/ 546 h 657"/>
              <a:gd name="T72" fmla="*/ 157 w 911"/>
              <a:gd name="T73" fmla="*/ 524 h 657"/>
              <a:gd name="T74" fmla="*/ 132 w 911"/>
              <a:gd name="T75" fmla="*/ 505 h 657"/>
              <a:gd name="T76" fmla="*/ 89 w 911"/>
              <a:gd name="T77" fmla="*/ 512 h 657"/>
              <a:gd name="T78" fmla="*/ 13 w 911"/>
              <a:gd name="T79" fmla="*/ 484 h 657"/>
              <a:gd name="T80" fmla="*/ 12 w 911"/>
              <a:gd name="T81" fmla="*/ 459 h 657"/>
              <a:gd name="T82" fmla="*/ 36 w 911"/>
              <a:gd name="T83" fmla="*/ 454 h 657"/>
              <a:gd name="T84" fmla="*/ 70 w 911"/>
              <a:gd name="T85" fmla="*/ 443 h 657"/>
              <a:gd name="T86" fmla="*/ 108 w 911"/>
              <a:gd name="T87" fmla="*/ 426 h 657"/>
              <a:gd name="T88" fmla="*/ 148 w 911"/>
              <a:gd name="T89" fmla="*/ 398 h 657"/>
              <a:gd name="T90" fmla="*/ 176 w 911"/>
              <a:gd name="T91" fmla="*/ 384 h 657"/>
              <a:gd name="T92" fmla="*/ 211 w 911"/>
              <a:gd name="T93" fmla="*/ 391 h 657"/>
              <a:gd name="T94" fmla="*/ 256 w 911"/>
              <a:gd name="T95" fmla="*/ 382 h 657"/>
              <a:gd name="T96" fmla="*/ 292 w 911"/>
              <a:gd name="T97" fmla="*/ 360 h 657"/>
              <a:gd name="T98" fmla="*/ 288 w 911"/>
              <a:gd name="T99" fmla="*/ 328 h 657"/>
              <a:gd name="T100" fmla="*/ 297 w 911"/>
              <a:gd name="T101" fmla="*/ 305 h 657"/>
              <a:gd name="T102" fmla="*/ 301 w 911"/>
              <a:gd name="T103" fmla="*/ 276 h 657"/>
              <a:gd name="T104" fmla="*/ 315 w 911"/>
              <a:gd name="T105" fmla="*/ 245 h 657"/>
              <a:gd name="T106" fmla="*/ 317 w 911"/>
              <a:gd name="T107" fmla="*/ 210 h 657"/>
              <a:gd name="T108" fmla="*/ 306 w 911"/>
              <a:gd name="T109" fmla="*/ 196 h 657"/>
              <a:gd name="T110" fmla="*/ 302 w 911"/>
              <a:gd name="T111" fmla="*/ 147 h 657"/>
              <a:gd name="T112" fmla="*/ 333 w 911"/>
              <a:gd name="T113" fmla="*/ 124 h 657"/>
              <a:gd name="T114" fmla="*/ 338 w 911"/>
              <a:gd name="T115" fmla="*/ 109 h 657"/>
              <a:gd name="T116" fmla="*/ 356 w 911"/>
              <a:gd name="T117" fmla="*/ 106 h 657"/>
              <a:gd name="T118" fmla="*/ 357 w 911"/>
              <a:gd name="T119" fmla="*/ 87 h 657"/>
              <a:gd name="T120" fmla="*/ 355 w 911"/>
              <a:gd name="T121" fmla="*/ 56 h 657"/>
              <a:gd name="T122" fmla="*/ 371 w 911"/>
              <a:gd name="T123" fmla="*/ 27 h 657"/>
              <a:gd name="T124" fmla="*/ 415 w 911"/>
              <a:gd name="T125" fmla="*/ 2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1" h="657">
                <a:moveTo>
                  <a:pt x="430" y="0"/>
                </a:moveTo>
                <a:lnTo>
                  <a:pt x="431" y="0"/>
                </a:lnTo>
                <a:lnTo>
                  <a:pt x="431" y="0"/>
                </a:lnTo>
                <a:lnTo>
                  <a:pt x="433" y="1"/>
                </a:lnTo>
                <a:lnTo>
                  <a:pt x="437" y="2"/>
                </a:lnTo>
                <a:lnTo>
                  <a:pt x="439" y="2"/>
                </a:lnTo>
                <a:lnTo>
                  <a:pt x="442" y="3"/>
                </a:lnTo>
                <a:lnTo>
                  <a:pt x="446" y="3"/>
                </a:lnTo>
                <a:lnTo>
                  <a:pt x="448" y="3"/>
                </a:lnTo>
                <a:lnTo>
                  <a:pt x="450" y="3"/>
                </a:lnTo>
                <a:lnTo>
                  <a:pt x="452" y="2"/>
                </a:lnTo>
                <a:lnTo>
                  <a:pt x="456" y="1"/>
                </a:lnTo>
                <a:lnTo>
                  <a:pt x="457" y="1"/>
                </a:lnTo>
                <a:lnTo>
                  <a:pt x="458" y="1"/>
                </a:lnTo>
                <a:lnTo>
                  <a:pt x="459" y="1"/>
                </a:lnTo>
                <a:lnTo>
                  <a:pt x="461" y="1"/>
                </a:lnTo>
                <a:lnTo>
                  <a:pt x="463" y="1"/>
                </a:lnTo>
                <a:lnTo>
                  <a:pt x="466" y="3"/>
                </a:lnTo>
                <a:lnTo>
                  <a:pt x="467" y="3"/>
                </a:lnTo>
                <a:lnTo>
                  <a:pt x="468" y="3"/>
                </a:lnTo>
                <a:lnTo>
                  <a:pt x="469" y="3"/>
                </a:lnTo>
                <a:lnTo>
                  <a:pt x="470" y="3"/>
                </a:lnTo>
                <a:lnTo>
                  <a:pt x="474" y="2"/>
                </a:lnTo>
                <a:lnTo>
                  <a:pt x="476" y="2"/>
                </a:lnTo>
                <a:lnTo>
                  <a:pt x="477" y="2"/>
                </a:lnTo>
                <a:lnTo>
                  <a:pt x="479" y="2"/>
                </a:lnTo>
                <a:lnTo>
                  <a:pt x="482" y="2"/>
                </a:lnTo>
                <a:lnTo>
                  <a:pt x="486" y="3"/>
                </a:lnTo>
                <a:lnTo>
                  <a:pt x="487" y="3"/>
                </a:lnTo>
                <a:lnTo>
                  <a:pt x="489" y="3"/>
                </a:lnTo>
                <a:lnTo>
                  <a:pt x="491" y="4"/>
                </a:lnTo>
                <a:lnTo>
                  <a:pt x="493" y="4"/>
                </a:lnTo>
                <a:lnTo>
                  <a:pt x="495" y="5"/>
                </a:lnTo>
                <a:lnTo>
                  <a:pt x="496" y="6"/>
                </a:lnTo>
                <a:lnTo>
                  <a:pt x="500" y="8"/>
                </a:lnTo>
                <a:lnTo>
                  <a:pt x="510" y="12"/>
                </a:lnTo>
                <a:lnTo>
                  <a:pt x="512" y="13"/>
                </a:lnTo>
                <a:lnTo>
                  <a:pt x="514" y="14"/>
                </a:lnTo>
                <a:lnTo>
                  <a:pt x="517" y="15"/>
                </a:lnTo>
                <a:lnTo>
                  <a:pt x="519" y="16"/>
                </a:lnTo>
                <a:lnTo>
                  <a:pt x="522" y="17"/>
                </a:lnTo>
                <a:lnTo>
                  <a:pt x="524" y="18"/>
                </a:lnTo>
                <a:lnTo>
                  <a:pt x="526" y="18"/>
                </a:lnTo>
                <a:lnTo>
                  <a:pt x="528" y="18"/>
                </a:lnTo>
                <a:lnTo>
                  <a:pt x="530" y="19"/>
                </a:lnTo>
                <a:lnTo>
                  <a:pt x="532" y="19"/>
                </a:lnTo>
                <a:lnTo>
                  <a:pt x="534" y="18"/>
                </a:lnTo>
                <a:lnTo>
                  <a:pt x="534" y="18"/>
                </a:lnTo>
                <a:lnTo>
                  <a:pt x="535" y="18"/>
                </a:lnTo>
                <a:lnTo>
                  <a:pt x="534" y="19"/>
                </a:lnTo>
                <a:lnTo>
                  <a:pt x="534" y="20"/>
                </a:lnTo>
                <a:lnTo>
                  <a:pt x="533" y="21"/>
                </a:lnTo>
                <a:lnTo>
                  <a:pt x="533" y="22"/>
                </a:lnTo>
                <a:lnTo>
                  <a:pt x="532" y="24"/>
                </a:lnTo>
                <a:lnTo>
                  <a:pt x="531" y="28"/>
                </a:lnTo>
                <a:lnTo>
                  <a:pt x="531" y="29"/>
                </a:lnTo>
                <a:lnTo>
                  <a:pt x="531" y="29"/>
                </a:lnTo>
                <a:lnTo>
                  <a:pt x="530" y="30"/>
                </a:lnTo>
                <a:lnTo>
                  <a:pt x="530" y="31"/>
                </a:lnTo>
                <a:lnTo>
                  <a:pt x="529" y="31"/>
                </a:lnTo>
                <a:lnTo>
                  <a:pt x="529" y="32"/>
                </a:lnTo>
                <a:lnTo>
                  <a:pt x="528" y="32"/>
                </a:lnTo>
                <a:lnTo>
                  <a:pt x="527" y="32"/>
                </a:lnTo>
                <a:lnTo>
                  <a:pt x="526" y="32"/>
                </a:lnTo>
                <a:lnTo>
                  <a:pt x="525" y="32"/>
                </a:lnTo>
                <a:lnTo>
                  <a:pt x="524" y="32"/>
                </a:lnTo>
                <a:lnTo>
                  <a:pt x="518" y="31"/>
                </a:lnTo>
                <a:lnTo>
                  <a:pt x="514" y="30"/>
                </a:lnTo>
                <a:lnTo>
                  <a:pt x="513" y="30"/>
                </a:lnTo>
                <a:lnTo>
                  <a:pt x="512" y="30"/>
                </a:lnTo>
                <a:lnTo>
                  <a:pt x="512" y="31"/>
                </a:lnTo>
                <a:lnTo>
                  <a:pt x="511" y="31"/>
                </a:lnTo>
                <a:lnTo>
                  <a:pt x="511" y="32"/>
                </a:lnTo>
                <a:lnTo>
                  <a:pt x="511" y="33"/>
                </a:lnTo>
                <a:lnTo>
                  <a:pt x="510" y="34"/>
                </a:lnTo>
                <a:lnTo>
                  <a:pt x="510" y="36"/>
                </a:lnTo>
                <a:lnTo>
                  <a:pt x="510" y="37"/>
                </a:lnTo>
                <a:lnTo>
                  <a:pt x="510" y="38"/>
                </a:lnTo>
                <a:lnTo>
                  <a:pt x="510" y="42"/>
                </a:lnTo>
                <a:lnTo>
                  <a:pt x="510" y="43"/>
                </a:lnTo>
                <a:lnTo>
                  <a:pt x="510" y="45"/>
                </a:lnTo>
                <a:lnTo>
                  <a:pt x="510" y="48"/>
                </a:lnTo>
                <a:lnTo>
                  <a:pt x="510" y="50"/>
                </a:lnTo>
                <a:lnTo>
                  <a:pt x="510" y="51"/>
                </a:lnTo>
                <a:lnTo>
                  <a:pt x="511" y="51"/>
                </a:lnTo>
                <a:lnTo>
                  <a:pt x="511" y="52"/>
                </a:lnTo>
                <a:lnTo>
                  <a:pt x="511" y="53"/>
                </a:lnTo>
                <a:lnTo>
                  <a:pt x="512" y="53"/>
                </a:lnTo>
                <a:lnTo>
                  <a:pt x="512" y="54"/>
                </a:lnTo>
                <a:lnTo>
                  <a:pt x="513" y="54"/>
                </a:lnTo>
                <a:lnTo>
                  <a:pt x="514" y="54"/>
                </a:lnTo>
                <a:lnTo>
                  <a:pt x="518" y="56"/>
                </a:lnTo>
                <a:lnTo>
                  <a:pt x="522" y="57"/>
                </a:lnTo>
                <a:lnTo>
                  <a:pt x="528" y="58"/>
                </a:lnTo>
                <a:lnTo>
                  <a:pt x="531" y="59"/>
                </a:lnTo>
                <a:lnTo>
                  <a:pt x="533" y="60"/>
                </a:lnTo>
                <a:lnTo>
                  <a:pt x="535" y="60"/>
                </a:lnTo>
                <a:lnTo>
                  <a:pt x="538" y="60"/>
                </a:lnTo>
                <a:lnTo>
                  <a:pt x="541" y="61"/>
                </a:lnTo>
                <a:lnTo>
                  <a:pt x="542" y="61"/>
                </a:lnTo>
                <a:lnTo>
                  <a:pt x="542" y="61"/>
                </a:lnTo>
                <a:lnTo>
                  <a:pt x="543" y="62"/>
                </a:lnTo>
                <a:lnTo>
                  <a:pt x="543" y="62"/>
                </a:lnTo>
                <a:lnTo>
                  <a:pt x="543" y="62"/>
                </a:lnTo>
                <a:lnTo>
                  <a:pt x="543" y="63"/>
                </a:lnTo>
                <a:lnTo>
                  <a:pt x="542" y="63"/>
                </a:lnTo>
                <a:lnTo>
                  <a:pt x="541" y="64"/>
                </a:lnTo>
                <a:lnTo>
                  <a:pt x="540" y="65"/>
                </a:lnTo>
                <a:lnTo>
                  <a:pt x="539" y="66"/>
                </a:lnTo>
                <a:lnTo>
                  <a:pt x="538" y="67"/>
                </a:lnTo>
                <a:lnTo>
                  <a:pt x="537" y="68"/>
                </a:lnTo>
                <a:lnTo>
                  <a:pt x="536" y="71"/>
                </a:lnTo>
                <a:lnTo>
                  <a:pt x="535" y="73"/>
                </a:lnTo>
                <a:lnTo>
                  <a:pt x="532" y="77"/>
                </a:lnTo>
                <a:lnTo>
                  <a:pt x="531" y="78"/>
                </a:lnTo>
                <a:lnTo>
                  <a:pt x="531" y="80"/>
                </a:lnTo>
                <a:lnTo>
                  <a:pt x="530" y="82"/>
                </a:lnTo>
                <a:lnTo>
                  <a:pt x="530" y="84"/>
                </a:lnTo>
                <a:lnTo>
                  <a:pt x="530" y="86"/>
                </a:lnTo>
                <a:lnTo>
                  <a:pt x="530" y="88"/>
                </a:lnTo>
                <a:lnTo>
                  <a:pt x="531" y="90"/>
                </a:lnTo>
                <a:lnTo>
                  <a:pt x="531" y="92"/>
                </a:lnTo>
                <a:lnTo>
                  <a:pt x="532" y="97"/>
                </a:lnTo>
                <a:lnTo>
                  <a:pt x="534" y="102"/>
                </a:lnTo>
                <a:lnTo>
                  <a:pt x="535" y="106"/>
                </a:lnTo>
                <a:lnTo>
                  <a:pt x="536" y="108"/>
                </a:lnTo>
                <a:lnTo>
                  <a:pt x="536" y="109"/>
                </a:lnTo>
                <a:lnTo>
                  <a:pt x="537" y="110"/>
                </a:lnTo>
                <a:lnTo>
                  <a:pt x="538" y="112"/>
                </a:lnTo>
                <a:lnTo>
                  <a:pt x="541" y="116"/>
                </a:lnTo>
                <a:lnTo>
                  <a:pt x="542" y="117"/>
                </a:lnTo>
                <a:lnTo>
                  <a:pt x="542" y="119"/>
                </a:lnTo>
                <a:lnTo>
                  <a:pt x="543" y="120"/>
                </a:lnTo>
                <a:lnTo>
                  <a:pt x="544" y="122"/>
                </a:lnTo>
                <a:lnTo>
                  <a:pt x="544" y="123"/>
                </a:lnTo>
                <a:lnTo>
                  <a:pt x="544" y="124"/>
                </a:lnTo>
                <a:lnTo>
                  <a:pt x="544" y="125"/>
                </a:lnTo>
                <a:lnTo>
                  <a:pt x="544" y="126"/>
                </a:lnTo>
                <a:lnTo>
                  <a:pt x="543" y="126"/>
                </a:lnTo>
                <a:lnTo>
                  <a:pt x="543" y="127"/>
                </a:lnTo>
                <a:lnTo>
                  <a:pt x="542" y="128"/>
                </a:lnTo>
                <a:lnTo>
                  <a:pt x="540" y="130"/>
                </a:lnTo>
                <a:lnTo>
                  <a:pt x="539" y="131"/>
                </a:lnTo>
                <a:lnTo>
                  <a:pt x="538" y="132"/>
                </a:lnTo>
                <a:lnTo>
                  <a:pt x="538" y="133"/>
                </a:lnTo>
                <a:lnTo>
                  <a:pt x="537" y="134"/>
                </a:lnTo>
                <a:lnTo>
                  <a:pt x="537" y="135"/>
                </a:lnTo>
                <a:lnTo>
                  <a:pt x="537" y="136"/>
                </a:lnTo>
                <a:lnTo>
                  <a:pt x="536" y="137"/>
                </a:lnTo>
                <a:lnTo>
                  <a:pt x="536" y="138"/>
                </a:lnTo>
                <a:lnTo>
                  <a:pt x="536" y="139"/>
                </a:lnTo>
                <a:lnTo>
                  <a:pt x="537" y="140"/>
                </a:lnTo>
                <a:lnTo>
                  <a:pt x="537" y="140"/>
                </a:lnTo>
                <a:lnTo>
                  <a:pt x="538" y="141"/>
                </a:lnTo>
                <a:lnTo>
                  <a:pt x="538" y="142"/>
                </a:lnTo>
                <a:lnTo>
                  <a:pt x="540" y="144"/>
                </a:lnTo>
                <a:lnTo>
                  <a:pt x="541" y="145"/>
                </a:lnTo>
                <a:lnTo>
                  <a:pt x="542" y="146"/>
                </a:lnTo>
                <a:lnTo>
                  <a:pt x="544" y="148"/>
                </a:lnTo>
                <a:lnTo>
                  <a:pt x="549" y="151"/>
                </a:lnTo>
                <a:lnTo>
                  <a:pt x="551" y="153"/>
                </a:lnTo>
                <a:lnTo>
                  <a:pt x="553" y="154"/>
                </a:lnTo>
                <a:lnTo>
                  <a:pt x="556" y="155"/>
                </a:lnTo>
                <a:lnTo>
                  <a:pt x="558" y="155"/>
                </a:lnTo>
                <a:lnTo>
                  <a:pt x="559" y="156"/>
                </a:lnTo>
                <a:lnTo>
                  <a:pt x="561" y="156"/>
                </a:lnTo>
                <a:lnTo>
                  <a:pt x="562" y="155"/>
                </a:lnTo>
                <a:lnTo>
                  <a:pt x="563" y="155"/>
                </a:lnTo>
                <a:lnTo>
                  <a:pt x="564" y="154"/>
                </a:lnTo>
                <a:lnTo>
                  <a:pt x="566" y="153"/>
                </a:lnTo>
                <a:lnTo>
                  <a:pt x="568" y="152"/>
                </a:lnTo>
                <a:lnTo>
                  <a:pt x="570" y="150"/>
                </a:lnTo>
                <a:lnTo>
                  <a:pt x="571" y="148"/>
                </a:lnTo>
                <a:lnTo>
                  <a:pt x="572" y="147"/>
                </a:lnTo>
                <a:lnTo>
                  <a:pt x="573" y="146"/>
                </a:lnTo>
                <a:lnTo>
                  <a:pt x="574" y="144"/>
                </a:lnTo>
                <a:lnTo>
                  <a:pt x="575" y="142"/>
                </a:lnTo>
                <a:lnTo>
                  <a:pt x="576" y="138"/>
                </a:lnTo>
                <a:lnTo>
                  <a:pt x="578" y="135"/>
                </a:lnTo>
                <a:lnTo>
                  <a:pt x="579" y="133"/>
                </a:lnTo>
                <a:lnTo>
                  <a:pt x="581" y="131"/>
                </a:lnTo>
                <a:lnTo>
                  <a:pt x="581" y="129"/>
                </a:lnTo>
                <a:lnTo>
                  <a:pt x="582" y="129"/>
                </a:lnTo>
                <a:lnTo>
                  <a:pt x="582" y="128"/>
                </a:lnTo>
                <a:lnTo>
                  <a:pt x="582" y="127"/>
                </a:lnTo>
                <a:lnTo>
                  <a:pt x="582" y="126"/>
                </a:lnTo>
                <a:lnTo>
                  <a:pt x="582" y="125"/>
                </a:lnTo>
                <a:lnTo>
                  <a:pt x="581" y="124"/>
                </a:lnTo>
                <a:lnTo>
                  <a:pt x="581" y="123"/>
                </a:lnTo>
                <a:lnTo>
                  <a:pt x="581" y="122"/>
                </a:lnTo>
                <a:lnTo>
                  <a:pt x="580" y="120"/>
                </a:lnTo>
                <a:lnTo>
                  <a:pt x="578" y="117"/>
                </a:lnTo>
                <a:lnTo>
                  <a:pt x="578" y="117"/>
                </a:lnTo>
                <a:lnTo>
                  <a:pt x="577" y="115"/>
                </a:lnTo>
                <a:lnTo>
                  <a:pt x="576" y="113"/>
                </a:lnTo>
                <a:lnTo>
                  <a:pt x="576" y="112"/>
                </a:lnTo>
                <a:lnTo>
                  <a:pt x="576" y="111"/>
                </a:lnTo>
                <a:lnTo>
                  <a:pt x="575" y="110"/>
                </a:lnTo>
                <a:lnTo>
                  <a:pt x="574" y="109"/>
                </a:lnTo>
                <a:lnTo>
                  <a:pt x="567" y="102"/>
                </a:lnTo>
                <a:lnTo>
                  <a:pt x="566" y="101"/>
                </a:lnTo>
                <a:lnTo>
                  <a:pt x="566" y="101"/>
                </a:lnTo>
                <a:lnTo>
                  <a:pt x="565" y="100"/>
                </a:lnTo>
                <a:lnTo>
                  <a:pt x="565" y="99"/>
                </a:lnTo>
                <a:lnTo>
                  <a:pt x="564" y="98"/>
                </a:lnTo>
                <a:lnTo>
                  <a:pt x="564" y="97"/>
                </a:lnTo>
                <a:lnTo>
                  <a:pt x="563" y="96"/>
                </a:lnTo>
                <a:lnTo>
                  <a:pt x="563" y="96"/>
                </a:lnTo>
                <a:lnTo>
                  <a:pt x="563" y="96"/>
                </a:lnTo>
                <a:lnTo>
                  <a:pt x="564" y="95"/>
                </a:lnTo>
                <a:lnTo>
                  <a:pt x="564" y="95"/>
                </a:lnTo>
                <a:lnTo>
                  <a:pt x="564" y="94"/>
                </a:lnTo>
                <a:lnTo>
                  <a:pt x="566" y="92"/>
                </a:lnTo>
                <a:lnTo>
                  <a:pt x="568" y="90"/>
                </a:lnTo>
                <a:lnTo>
                  <a:pt x="570" y="89"/>
                </a:lnTo>
                <a:lnTo>
                  <a:pt x="572" y="88"/>
                </a:lnTo>
                <a:lnTo>
                  <a:pt x="575" y="86"/>
                </a:lnTo>
                <a:lnTo>
                  <a:pt x="577" y="85"/>
                </a:lnTo>
                <a:lnTo>
                  <a:pt x="579" y="85"/>
                </a:lnTo>
                <a:lnTo>
                  <a:pt x="580" y="84"/>
                </a:lnTo>
                <a:lnTo>
                  <a:pt x="582" y="84"/>
                </a:lnTo>
                <a:lnTo>
                  <a:pt x="583" y="84"/>
                </a:lnTo>
                <a:lnTo>
                  <a:pt x="585" y="84"/>
                </a:lnTo>
                <a:lnTo>
                  <a:pt x="587" y="85"/>
                </a:lnTo>
                <a:lnTo>
                  <a:pt x="591" y="86"/>
                </a:lnTo>
                <a:lnTo>
                  <a:pt x="593" y="87"/>
                </a:lnTo>
                <a:lnTo>
                  <a:pt x="594" y="87"/>
                </a:lnTo>
                <a:lnTo>
                  <a:pt x="595" y="87"/>
                </a:lnTo>
                <a:lnTo>
                  <a:pt x="596" y="88"/>
                </a:lnTo>
                <a:lnTo>
                  <a:pt x="597" y="89"/>
                </a:lnTo>
                <a:lnTo>
                  <a:pt x="598" y="90"/>
                </a:lnTo>
                <a:lnTo>
                  <a:pt x="600" y="92"/>
                </a:lnTo>
                <a:lnTo>
                  <a:pt x="601" y="94"/>
                </a:lnTo>
                <a:lnTo>
                  <a:pt x="601" y="94"/>
                </a:lnTo>
                <a:lnTo>
                  <a:pt x="602" y="97"/>
                </a:lnTo>
                <a:lnTo>
                  <a:pt x="604" y="99"/>
                </a:lnTo>
                <a:lnTo>
                  <a:pt x="605" y="100"/>
                </a:lnTo>
                <a:lnTo>
                  <a:pt x="607" y="103"/>
                </a:lnTo>
                <a:lnTo>
                  <a:pt x="608" y="104"/>
                </a:lnTo>
                <a:lnTo>
                  <a:pt x="608" y="105"/>
                </a:lnTo>
                <a:lnTo>
                  <a:pt x="609" y="107"/>
                </a:lnTo>
                <a:lnTo>
                  <a:pt x="610" y="107"/>
                </a:lnTo>
                <a:lnTo>
                  <a:pt x="611" y="108"/>
                </a:lnTo>
                <a:lnTo>
                  <a:pt x="612" y="110"/>
                </a:lnTo>
                <a:lnTo>
                  <a:pt x="613" y="111"/>
                </a:lnTo>
                <a:lnTo>
                  <a:pt x="613" y="113"/>
                </a:lnTo>
                <a:lnTo>
                  <a:pt x="614" y="114"/>
                </a:lnTo>
                <a:lnTo>
                  <a:pt x="615" y="118"/>
                </a:lnTo>
                <a:lnTo>
                  <a:pt x="617" y="123"/>
                </a:lnTo>
                <a:lnTo>
                  <a:pt x="618" y="127"/>
                </a:lnTo>
                <a:lnTo>
                  <a:pt x="618" y="128"/>
                </a:lnTo>
                <a:lnTo>
                  <a:pt x="619" y="129"/>
                </a:lnTo>
                <a:lnTo>
                  <a:pt x="620" y="130"/>
                </a:lnTo>
                <a:lnTo>
                  <a:pt x="620" y="131"/>
                </a:lnTo>
                <a:lnTo>
                  <a:pt x="621" y="132"/>
                </a:lnTo>
                <a:lnTo>
                  <a:pt x="624" y="135"/>
                </a:lnTo>
                <a:lnTo>
                  <a:pt x="625" y="135"/>
                </a:lnTo>
                <a:lnTo>
                  <a:pt x="625" y="136"/>
                </a:lnTo>
                <a:lnTo>
                  <a:pt x="626" y="137"/>
                </a:lnTo>
                <a:lnTo>
                  <a:pt x="626" y="138"/>
                </a:lnTo>
                <a:lnTo>
                  <a:pt x="628" y="141"/>
                </a:lnTo>
                <a:lnTo>
                  <a:pt x="629" y="143"/>
                </a:lnTo>
                <a:lnTo>
                  <a:pt x="629" y="144"/>
                </a:lnTo>
                <a:lnTo>
                  <a:pt x="631" y="145"/>
                </a:lnTo>
                <a:lnTo>
                  <a:pt x="632" y="147"/>
                </a:lnTo>
                <a:lnTo>
                  <a:pt x="633" y="148"/>
                </a:lnTo>
                <a:lnTo>
                  <a:pt x="634" y="149"/>
                </a:lnTo>
                <a:lnTo>
                  <a:pt x="634" y="149"/>
                </a:lnTo>
                <a:lnTo>
                  <a:pt x="635" y="150"/>
                </a:lnTo>
                <a:lnTo>
                  <a:pt x="636" y="150"/>
                </a:lnTo>
                <a:lnTo>
                  <a:pt x="636" y="150"/>
                </a:lnTo>
                <a:lnTo>
                  <a:pt x="637" y="151"/>
                </a:lnTo>
                <a:lnTo>
                  <a:pt x="637" y="151"/>
                </a:lnTo>
                <a:lnTo>
                  <a:pt x="638" y="151"/>
                </a:lnTo>
                <a:lnTo>
                  <a:pt x="639" y="150"/>
                </a:lnTo>
                <a:lnTo>
                  <a:pt x="639" y="150"/>
                </a:lnTo>
                <a:lnTo>
                  <a:pt x="640" y="150"/>
                </a:lnTo>
                <a:lnTo>
                  <a:pt x="640" y="149"/>
                </a:lnTo>
                <a:lnTo>
                  <a:pt x="641" y="147"/>
                </a:lnTo>
                <a:lnTo>
                  <a:pt x="642" y="146"/>
                </a:lnTo>
                <a:lnTo>
                  <a:pt x="642" y="146"/>
                </a:lnTo>
                <a:lnTo>
                  <a:pt x="643" y="146"/>
                </a:lnTo>
                <a:lnTo>
                  <a:pt x="643" y="146"/>
                </a:lnTo>
                <a:lnTo>
                  <a:pt x="644" y="146"/>
                </a:lnTo>
                <a:lnTo>
                  <a:pt x="644" y="146"/>
                </a:lnTo>
                <a:lnTo>
                  <a:pt x="644" y="147"/>
                </a:lnTo>
                <a:lnTo>
                  <a:pt x="644" y="148"/>
                </a:lnTo>
                <a:lnTo>
                  <a:pt x="645" y="149"/>
                </a:lnTo>
                <a:lnTo>
                  <a:pt x="645" y="151"/>
                </a:lnTo>
                <a:lnTo>
                  <a:pt x="645" y="153"/>
                </a:lnTo>
                <a:lnTo>
                  <a:pt x="644" y="155"/>
                </a:lnTo>
                <a:lnTo>
                  <a:pt x="644" y="158"/>
                </a:lnTo>
                <a:lnTo>
                  <a:pt x="644" y="159"/>
                </a:lnTo>
                <a:lnTo>
                  <a:pt x="643" y="164"/>
                </a:lnTo>
                <a:lnTo>
                  <a:pt x="642" y="168"/>
                </a:lnTo>
                <a:lnTo>
                  <a:pt x="642" y="171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3" y="174"/>
                </a:lnTo>
                <a:lnTo>
                  <a:pt x="643" y="175"/>
                </a:lnTo>
                <a:lnTo>
                  <a:pt x="644" y="175"/>
                </a:lnTo>
                <a:lnTo>
                  <a:pt x="645" y="176"/>
                </a:lnTo>
                <a:lnTo>
                  <a:pt x="646" y="177"/>
                </a:lnTo>
                <a:lnTo>
                  <a:pt x="649" y="178"/>
                </a:lnTo>
                <a:lnTo>
                  <a:pt x="651" y="180"/>
                </a:lnTo>
                <a:lnTo>
                  <a:pt x="654" y="181"/>
                </a:lnTo>
                <a:lnTo>
                  <a:pt x="656" y="182"/>
                </a:lnTo>
                <a:lnTo>
                  <a:pt x="660" y="183"/>
                </a:lnTo>
                <a:lnTo>
                  <a:pt x="664" y="184"/>
                </a:lnTo>
                <a:lnTo>
                  <a:pt x="666" y="185"/>
                </a:lnTo>
                <a:lnTo>
                  <a:pt x="668" y="186"/>
                </a:lnTo>
                <a:lnTo>
                  <a:pt x="671" y="187"/>
                </a:lnTo>
                <a:lnTo>
                  <a:pt x="672" y="188"/>
                </a:lnTo>
                <a:lnTo>
                  <a:pt x="674" y="190"/>
                </a:lnTo>
                <a:lnTo>
                  <a:pt x="678" y="193"/>
                </a:lnTo>
                <a:lnTo>
                  <a:pt x="680" y="194"/>
                </a:lnTo>
                <a:lnTo>
                  <a:pt x="680" y="195"/>
                </a:lnTo>
                <a:lnTo>
                  <a:pt x="681" y="196"/>
                </a:lnTo>
                <a:lnTo>
                  <a:pt x="682" y="197"/>
                </a:lnTo>
                <a:lnTo>
                  <a:pt x="682" y="198"/>
                </a:lnTo>
                <a:lnTo>
                  <a:pt x="683" y="200"/>
                </a:lnTo>
                <a:lnTo>
                  <a:pt x="685" y="207"/>
                </a:lnTo>
                <a:lnTo>
                  <a:pt x="686" y="211"/>
                </a:lnTo>
                <a:lnTo>
                  <a:pt x="687" y="213"/>
                </a:lnTo>
                <a:lnTo>
                  <a:pt x="689" y="218"/>
                </a:lnTo>
                <a:lnTo>
                  <a:pt x="691" y="224"/>
                </a:lnTo>
                <a:lnTo>
                  <a:pt x="692" y="226"/>
                </a:lnTo>
                <a:lnTo>
                  <a:pt x="692" y="226"/>
                </a:lnTo>
                <a:lnTo>
                  <a:pt x="687" y="236"/>
                </a:lnTo>
                <a:lnTo>
                  <a:pt x="686" y="239"/>
                </a:lnTo>
                <a:lnTo>
                  <a:pt x="685" y="241"/>
                </a:lnTo>
                <a:lnTo>
                  <a:pt x="684" y="242"/>
                </a:lnTo>
                <a:lnTo>
                  <a:pt x="684" y="243"/>
                </a:lnTo>
                <a:lnTo>
                  <a:pt x="684" y="245"/>
                </a:lnTo>
                <a:lnTo>
                  <a:pt x="683" y="247"/>
                </a:lnTo>
                <a:lnTo>
                  <a:pt x="684" y="249"/>
                </a:lnTo>
                <a:lnTo>
                  <a:pt x="684" y="250"/>
                </a:lnTo>
                <a:lnTo>
                  <a:pt x="685" y="254"/>
                </a:lnTo>
                <a:lnTo>
                  <a:pt x="685" y="256"/>
                </a:lnTo>
                <a:lnTo>
                  <a:pt x="685" y="258"/>
                </a:lnTo>
                <a:lnTo>
                  <a:pt x="686" y="263"/>
                </a:lnTo>
                <a:lnTo>
                  <a:pt x="686" y="265"/>
                </a:lnTo>
                <a:lnTo>
                  <a:pt x="686" y="266"/>
                </a:lnTo>
                <a:lnTo>
                  <a:pt x="687" y="268"/>
                </a:lnTo>
                <a:lnTo>
                  <a:pt x="687" y="270"/>
                </a:lnTo>
                <a:lnTo>
                  <a:pt x="690" y="276"/>
                </a:lnTo>
                <a:lnTo>
                  <a:pt x="692" y="280"/>
                </a:lnTo>
                <a:lnTo>
                  <a:pt x="692" y="281"/>
                </a:lnTo>
                <a:lnTo>
                  <a:pt x="692" y="282"/>
                </a:lnTo>
                <a:lnTo>
                  <a:pt x="692" y="283"/>
                </a:lnTo>
                <a:lnTo>
                  <a:pt x="692" y="284"/>
                </a:lnTo>
                <a:lnTo>
                  <a:pt x="692" y="287"/>
                </a:lnTo>
                <a:lnTo>
                  <a:pt x="692" y="288"/>
                </a:lnTo>
                <a:lnTo>
                  <a:pt x="693" y="289"/>
                </a:lnTo>
                <a:lnTo>
                  <a:pt x="693" y="289"/>
                </a:lnTo>
                <a:lnTo>
                  <a:pt x="693" y="290"/>
                </a:lnTo>
                <a:lnTo>
                  <a:pt x="693" y="290"/>
                </a:lnTo>
                <a:lnTo>
                  <a:pt x="694" y="290"/>
                </a:lnTo>
                <a:lnTo>
                  <a:pt x="695" y="291"/>
                </a:lnTo>
                <a:lnTo>
                  <a:pt x="696" y="291"/>
                </a:lnTo>
                <a:lnTo>
                  <a:pt x="698" y="291"/>
                </a:lnTo>
                <a:lnTo>
                  <a:pt x="702" y="291"/>
                </a:lnTo>
                <a:lnTo>
                  <a:pt x="703" y="291"/>
                </a:lnTo>
                <a:lnTo>
                  <a:pt x="706" y="290"/>
                </a:lnTo>
                <a:lnTo>
                  <a:pt x="706" y="290"/>
                </a:lnTo>
                <a:lnTo>
                  <a:pt x="707" y="290"/>
                </a:lnTo>
                <a:lnTo>
                  <a:pt x="708" y="291"/>
                </a:lnTo>
                <a:lnTo>
                  <a:pt x="709" y="291"/>
                </a:lnTo>
                <a:lnTo>
                  <a:pt x="709" y="292"/>
                </a:lnTo>
                <a:lnTo>
                  <a:pt x="710" y="292"/>
                </a:lnTo>
                <a:lnTo>
                  <a:pt x="710" y="293"/>
                </a:lnTo>
                <a:lnTo>
                  <a:pt x="710" y="294"/>
                </a:lnTo>
                <a:lnTo>
                  <a:pt x="710" y="296"/>
                </a:lnTo>
                <a:lnTo>
                  <a:pt x="710" y="297"/>
                </a:lnTo>
                <a:lnTo>
                  <a:pt x="710" y="298"/>
                </a:lnTo>
                <a:lnTo>
                  <a:pt x="710" y="300"/>
                </a:lnTo>
                <a:lnTo>
                  <a:pt x="710" y="302"/>
                </a:lnTo>
                <a:lnTo>
                  <a:pt x="709" y="304"/>
                </a:lnTo>
                <a:lnTo>
                  <a:pt x="708" y="306"/>
                </a:lnTo>
                <a:lnTo>
                  <a:pt x="708" y="308"/>
                </a:lnTo>
                <a:lnTo>
                  <a:pt x="707" y="309"/>
                </a:lnTo>
                <a:lnTo>
                  <a:pt x="706" y="311"/>
                </a:lnTo>
                <a:lnTo>
                  <a:pt x="705" y="312"/>
                </a:lnTo>
                <a:lnTo>
                  <a:pt x="705" y="313"/>
                </a:lnTo>
                <a:lnTo>
                  <a:pt x="704" y="313"/>
                </a:lnTo>
                <a:lnTo>
                  <a:pt x="702" y="315"/>
                </a:lnTo>
                <a:lnTo>
                  <a:pt x="699" y="318"/>
                </a:lnTo>
                <a:lnTo>
                  <a:pt x="696" y="319"/>
                </a:lnTo>
                <a:lnTo>
                  <a:pt x="695" y="320"/>
                </a:lnTo>
                <a:lnTo>
                  <a:pt x="693" y="321"/>
                </a:lnTo>
                <a:lnTo>
                  <a:pt x="692" y="322"/>
                </a:lnTo>
                <a:lnTo>
                  <a:pt x="691" y="324"/>
                </a:lnTo>
                <a:lnTo>
                  <a:pt x="690" y="326"/>
                </a:lnTo>
                <a:lnTo>
                  <a:pt x="689" y="327"/>
                </a:lnTo>
                <a:lnTo>
                  <a:pt x="687" y="333"/>
                </a:lnTo>
                <a:lnTo>
                  <a:pt x="685" y="335"/>
                </a:lnTo>
                <a:lnTo>
                  <a:pt x="685" y="336"/>
                </a:lnTo>
                <a:lnTo>
                  <a:pt x="684" y="337"/>
                </a:lnTo>
                <a:lnTo>
                  <a:pt x="683" y="338"/>
                </a:lnTo>
                <a:lnTo>
                  <a:pt x="682" y="339"/>
                </a:lnTo>
                <a:lnTo>
                  <a:pt x="680" y="341"/>
                </a:lnTo>
                <a:lnTo>
                  <a:pt x="679" y="341"/>
                </a:lnTo>
                <a:lnTo>
                  <a:pt x="678" y="342"/>
                </a:lnTo>
                <a:lnTo>
                  <a:pt x="678" y="343"/>
                </a:lnTo>
                <a:lnTo>
                  <a:pt x="677" y="344"/>
                </a:lnTo>
                <a:lnTo>
                  <a:pt x="677" y="345"/>
                </a:lnTo>
                <a:lnTo>
                  <a:pt x="677" y="347"/>
                </a:lnTo>
                <a:lnTo>
                  <a:pt x="677" y="348"/>
                </a:lnTo>
                <a:lnTo>
                  <a:pt x="677" y="350"/>
                </a:lnTo>
                <a:lnTo>
                  <a:pt x="677" y="352"/>
                </a:lnTo>
                <a:lnTo>
                  <a:pt x="678" y="354"/>
                </a:lnTo>
                <a:lnTo>
                  <a:pt x="678" y="354"/>
                </a:lnTo>
                <a:lnTo>
                  <a:pt x="678" y="355"/>
                </a:lnTo>
                <a:lnTo>
                  <a:pt x="679" y="355"/>
                </a:lnTo>
                <a:lnTo>
                  <a:pt x="680" y="356"/>
                </a:lnTo>
                <a:lnTo>
                  <a:pt x="681" y="356"/>
                </a:lnTo>
                <a:lnTo>
                  <a:pt x="682" y="356"/>
                </a:lnTo>
                <a:lnTo>
                  <a:pt x="683" y="356"/>
                </a:lnTo>
                <a:lnTo>
                  <a:pt x="684" y="357"/>
                </a:lnTo>
                <a:lnTo>
                  <a:pt x="686" y="356"/>
                </a:lnTo>
                <a:lnTo>
                  <a:pt x="688" y="356"/>
                </a:lnTo>
                <a:lnTo>
                  <a:pt x="689" y="356"/>
                </a:lnTo>
                <a:lnTo>
                  <a:pt x="691" y="355"/>
                </a:lnTo>
                <a:lnTo>
                  <a:pt x="695" y="354"/>
                </a:lnTo>
                <a:lnTo>
                  <a:pt x="705" y="351"/>
                </a:lnTo>
                <a:lnTo>
                  <a:pt x="707" y="350"/>
                </a:lnTo>
                <a:lnTo>
                  <a:pt x="710" y="349"/>
                </a:lnTo>
                <a:lnTo>
                  <a:pt x="711" y="349"/>
                </a:lnTo>
                <a:lnTo>
                  <a:pt x="712" y="349"/>
                </a:lnTo>
                <a:lnTo>
                  <a:pt x="713" y="349"/>
                </a:lnTo>
                <a:lnTo>
                  <a:pt x="715" y="349"/>
                </a:lnTo>
                <a:lnTo>
                  <a:pt x="716" y="349"/>
                </a:lnTo>
                <a:lnTo>
                  <a:pt x="716" y="349"/>
                </a:lnTo>
                <a:lnTo>
                  <a:pt x="717" y="350"/>
                </a:lnTo>
                <a:lnTo>
                  <a:pt x="718" y="350"/>
                </a:lnTo>
                <a:lnTo>
                  <a:pt x="719" y="351"/>
                </a:lnTo>
                <a:lnTo>
                  <a:pt x="720" y="352"/>
                </a:lnTo>
                <a:lnTo>
                  <a:pt x="721" y="355"/>
                </a:lnTo>
                <a:lnTo>
                  <a:pt x="723" y="357"/>
                </a:lnTo>
                <a:lnTo>
                  <a:pt x="724" y="358"/>
                </a:lnTo>
                <a:lnTo>
                  <a:pt x="724" y="360"/>
                </a:lnTo>
                <a:lnTo>
                  <a:pt x="725" y="362"/>
                </a:lnTo>
                <a:lnTo>
                  <a:pt x="725" y="363"/>
                </a:lnTo>
                <a:lnTo>
                  <a:pt x="725" y="365"/>
                </a:lnTo>
                <a:lnTo>
                  <a:pt x="725" y="366"/>
                </a:lnTo>
                <a:lnTo>
                  <a:pt x="725" y="369"/>
                </a:lnTo>
                <a:lnTo>
                  <a:pt x="725" y="374"/>
                </a:lnTo>
                <a:lnTo>
                  <a:pt x="725" y="376"/>
                </a:lnTo>
                <a:lnTo>
                  <a:pt x="725" y="377"/>
                </a:lnTo>
                <a:lnTo>
                  <a:pt x="725" y="378"/>
                </a:lnTo>
                <a:lnTo>
                  <a:pt x="725" y="378"/>
                </a:lnTo>
                <a:lnTo>
                  <a:pt x="726" y="379"/>
                </a:lnTo>
                <a:lnTo>
                  <a:pt x="726" y="380"/>
                </a:lnTo>
                <a:lnTo>
                  <a:pt x="727" y="380"/>
                </a:lnTo>
                <a:lnTo>
                  <a:pt x="727" y="380"/>
                </a:lnTo>
                <a:lnTo>
                  <a:pt x="731" y="381"/>
                </a:lnTo>
                <a:lnTo>
                  <a:pt x="733" y="382"/>
                </a:lnTo>
                <a:lnTo>
                  <a:pt x="734" y="382"/>
                </a:lnTo>
                <a:lnTo>
                  <a:pt x="735" y="383"/>
                </a:lnTo>
                <a:lnTo>
                  <a:pt x="737" y="384"/>
                </a:lnTo>
                <a:lnTo>
                  <a:pt x="740" y="385"/>
                </a:lnTo>
                <a:lnTo>
                  <a:pt x="741" y="385"/>
                </a:lnTo>
                <a:lnTo>
                  <a:pt x="742" y="386"/>
                </a:lnTo>
                <a:lnTo>
                  <a:pt x="743" y="387"/>
                </a:lnTo>
                <a:lnTo>
                  <a:pt x="745" y="389"/>
                </a:lnTo>
                <a:lnTo>
                  <a:pt x="747" y="391"/>
                </a:lnTo>
                <a:lnTo>
                  <a:pt x="748" y="391"/>
                </a:lnTo>
                <a:lnTo>
                  <a:pt x="748" y="392"/>
                </a:lnTo>
                <a:lnTo>
                  <a:pt x="750" y="393"/>
                </a:lnTo>
                <a:lnTo>
                  <a:pt x="751" y="393"/>
                </a:lnTo>
                <a:lnTo>
                  <a:pt x="752" y="393"/>
                </a:lnTo>
                <a:lnTo>
                  <a:pt x="760" y="394"/>
                </a:lnTo>
                <a:lnTo>
                  <a:pt x="764" y="395"/>
                </a:lnTo>
                <a:lnTo>
                  <a:pt x="771" y="396"/>
                </a:lnTo>
                <a:lnTo>
                  <a:pt x="772" y="396"/>
                </a:lnTo>
                <a:lnTo>
                  <a:pt x="774" y="397"/>
                </a:lnTo>
                <a:lnTo>
                  <a:pt x="775" y="397"/>
                </a:lnTo>
                <a:lnTo>
                  <a:pt x="776" y="398"/>
                </a:lnTo>
                <a:lnTo>
                  <a:pt x="778" y="399"/>
                </a:lnTo>
                <a:lnTo>
                  <a:pt x="779" y="400"/>
                </a:lnTo>
                <a:lnTo>
                  <a:pt x="780" y="402"/>
                </a:lnTo>
                <a:lnTo>
                  <a:pt x="781" y="402"/>
                </a:lnTo>
                <a:lnTo>
                  <a:pt x="781" y="403"/>
                </a:lnTo>
                <a:lnTo>
                  <a:pt x="782" y="404"/>
                </a:lnTo>
                <a:lnTo>
                  <a:pt x="782" y="406"/>
                </a:lnTo>
                <a:lnTo>
                  <a:pt x="782" y="408"/>
                </a:lnTo>
                <a:lnTo>
                  <a:pt x="783" y="412"/>
                </a:lnTo>
                <a:lnTo>
                  <a:pt x="783" y="413"/>
                </a:lnTo>
                <a:lnTo>
                  <a:pt x="783" y="414"/>
                </a:lnTo>
                <a:lnTo>
                  <a:pt x="784" y="415"/>
                </a:lnTo>
                <a:lnTo>
                  <a:pt x="784" y="416"/>
                </a:lnTo>
                <a:lnTo>
                  <a:pt x="785" y="416"/>
                </a:lnTo>
                <a:lnTo>
                  <a:pt x="785" y="417"/>
                </a:lnTo>
                <a:lnTo>
                  <a:pt x="786" y="417"/>
                </a:lnTo>
                <a:lnTo>
                  <a:pt x="787" y="418"/>
                </a:lnTo>
                <a:lnTo>
                  <a:pt x="789" y="418"/>
                </a:lnTo>
                <a:lnTo>
                  <a:pt x="791" y="418"/>
                </a:lnTo>
                <a:lnTo>
                  <a:pt x="794" y="419"/>
                </a:lnTo>
                <a:lnTo>
                  <a:pt x="795" y="419"/>
                </a:lnTo>
                <a:lnTo>
                  <a:pt x="797" y="419"/>
                </a:lnTo>
                <a:lnTo>
                  <a:pt x="798" y="420"/>
                </a:lnTo>
                <a:lnTo>
                  <a:pt x="799" y="420"/>
                </a:lnTo>
                <a:lnTo>
                  <a:pt x="800" y="421"/>
                </a:lnTo>
                <a:lnTo>
                  <a:pt x="808" y="427"/>
                </a:lnTo>
                <a:lnTo>
                  <a:pt x="810" y="428"/>
                </a:lnTo>
                <a:lnTo>
                  <a:pt x="812" y="429"/>
                </a:lnTo>
                <a:lnTo>
                  <a:pt x="813" y="430"/>
                </a:lnTo>
                <a:lnTo>
                  <a:pt x="815" y="431"/>
                </a:lnTo>
                <a:lnTo>
                  <a:pt x="816" y="431"/>
                </a:lnTo>
                <a:lnTo>
                  <a:pt x="817" y="431"/>
                </a:lnTo>
                <a:lnTo>
                  <a:pt x="818" y="431"/>
                </a:lnTo>
                <a:lnTo>
                  <a:pt x="819" y="431"/>
                </a:lnTo>
                <a:lnTo>
                  <a:pt x="821" y="431"/>
                </a:lnTo>
                <a:lnTo>
                  <a:pt x="823" y="431"/>
                </a:lnTo>
                <a:lnTo>
                  <a:pt x="828" y="430"/>
                </a:lnTo>
                <a:lnTo>
                  <a:pt x="831" y="429"/>
                </a:lnTo>
                <a:lnTo>
                  <a:pt x="833" y="429"/>
                </a:lnTo>
                <a:lnTo>
                  <a:pt x="837" y="429"/>
                </a:lnTo>
                <a:lnTo>
                  <a:pt x="842" y="428"/>
                </a:lnTo>
                <a:lnTo>
                  <a:pt x="843" y="428"/>
                </a:lnTo>
                <a:lnTo>
                  <a:pt x="844" y="428"/>
                </a:lnTo>
                <a:lnTo>
                  <a:pt x="845" y="428"/>
                </a:lnTo>
                <a:lnTo>
                  <a:pt x="846" y="428"/>
                </a:lnTo>
                <a:lnTo>
                  <a:pt x="847" y="429"/>
                </a:lnTo>
                <a:lnTo>
                  <a:pt x="850" y="430"/>
                </a:lnTo>
                <a:lnTo>
                  <a:pt x="854" y="431"/>
                </a:lnTo>
                <a:lnTo>
                  <a:pt x="855" y="432"/>
                </a:lnTo>
                <a:lnTo>
                  <a:pt x="857" y="432"/>
                </a:lnTo>
                <a:lnTo>
                  <a:pt x="858" y="433"/>
                </a:lnTo>
                <a:lnTo>
                  <a:pt x="860" y="435"/>
                </a:lnTo>
                <a:lnTo>
                  <a:pt x="861" y="436"/>
                </a:lnTo>
                <a:lnTo>
                  <a:pt x="862" y="436"/>
                </a:lnTo>
                <a:lnTo>
                  <a:pt x="863" y="437"/>
                </a:lnTo>
                <a:lnTo>
                  <a:pt x="863" y="438"/>
                </a:lnTo>
                <a:lnTo>
                  <a:pt x="863" y="439"/>
                </a:lnTo>
                <a:lnTo>
                  <a:pt x="864" y="439"/>
                </a:lnTo>
                <a:lnTo>
                  <a:pt x="864" y="440"/>
                </a:lnTo>
                <a:lnTo>
                  <a:pt x="864" y="441"/>
                </a:lnTo>
                <a:lnTo>
                  <a:pt x="865" y="443"/>
                </a:lnTo>
                <a:lnTo>
                  <a:pt x="865" y="446"/>
                </a:lnTo>
                <a:lnTo>
                  <a:pt x="865" y="448"/>
                </a:lnTo>
                <a:lnTo>
                  <a:pt x="865" y="448"/>
                </a:lnTo>
                <a:lnTo>
                  <a:pt x="866" y="449"/>
                </a:lnTo>
                <a:lnTo>
                  <a:pt x="866" y="450"/>
                </a:lnTo>
                <a:lnTo>
                  <a:pt x="867" y="451"/>
                </a:lnTo>
                <a:lnTo>
                  <a:pt x="867" y="451"/>
                </a:lnTo>
                <a:lnTo>
                  <a:pt x="868" y="452"/>
                </a:lnTo>
                <a:lnTo>
                  <a:pt x="869" y="452"/>
                </a:lnTo>
                <a:lnTo>
                  <a:pt x="870" y="453"/>
                </a:lnTo>
                <a:lnTo>
                  <a:pt x="873" y="454"/>
                </a:lnTo>
                <a:lnTo>
                  <a:pt x="875" y="455"/>
                </a:lnTo>
                <a:lnTo>
                  <a:pt x="885" y="459"/>
                </a:lnTo>
                <a:lnTo>
                  <a:pt x="886" y="460"/>
                </a:lnTo>
                <a:lnTo>
                  <a:pt x="888" y="461"/>
                </a:lnTo>
                <a:lnTo>
                  <a:pt x="890" y="463"/>
                </a:lnTo>
                <a:lnTo>
                  <a:pt x="891" y="464"/>
                </a:lnTo>
                <a:lnTo>
                  <a:pt x="893" y="466"/>
                </a:lnTo>
                <a:lnTo>
                  <a:pt x="894" y="468"/>
                </a:lnTo>
                <a:lnTo>
                  <a:pt x="896" y="470"/>
                </a:lnTo>
                <a:lnTo>
                  <a:pt x="901" y="477"/>
                </a:lnTo>
                <a:lnTo>
                  <a:pt x="904" y="481"/>
                </a:lnTo>
                <a:lnTo>
                  <a:pt x="905" y="483"/>
                </a:lnTo>
                <a:lnTo>
                  <a:pt x="906" y="484"/>
                </a:lnTo>
                <a:lnTo>
                  <a:pt x="907" y="486"/>
                </a:lnTo>
                <a:lnTo>
                  <a:pt x="908" y="491"/>
                </a:lnTo>
                <a:lnTo>
                  <a:pt x="909" y="493"/>
                </a:lnTo>
                <a:lnTo>
                  <a:pt x="910" y="495"/>
                </a:lnTo>
                <a:lnTo>
                  <a:pt x="910" y="495"/>
                </a:lnTo>
                <a:lnTo>
                  <a:pt x="911" y="495"/>
                </a:lnTo>
                <a:lnTo>
                  <a:pt x="910" y="495"/>
                </a:lnTo>
                <a:lnTo>
                  <a:pt x="910" y="495"/>
                </a:lnTo>
                <a:lnTo>
                  <a:pt x="909" y="495"/>
                </a:lnTo>
                <a:lnTo>
                  <a:pt x="909" y="496"/>
                </a:lnTo>
                <a:lnTo>
                  <a:pt x="907" y="496"/>
                </a:lnTo>
                <a:lnTo>
                  <a:pt x="905" y="498"/>
                </a:lnTo>
                <a:lnTo>
                  <a:pt x="900" y="501"/>
                </a:lnTo>
                <a:lnTo>
                  <a:pt x="894" y="506"/>
                </a:lnTo>
                <a:lnTo>
                  <a:pt x="892" y="508"/>
                </a:lnTo>
                <a:lnTo>
                  <a:pt x="888" y="511"/>
                </a:lnTo>
                <a:lnTo>
                  <a:pt x="886" y="512"/>
                </a:lnTo>
                <a:lnTo>
                  <a:pt x="885" y="513"/>
                </a:lnTo>
                <a:lnTo>
                  <a:pt x="884" y="513"/>
                </a:lnTo>
                <a:lnTo>
                  <a:pt x="883" y="514"/>
                </a:lnTo>
                <a:lnTo>
                  <a:pt x="882" y="514"/>
                </a:lnTo>
                <a:lnTo>
                  <a:pt x="881" y="514"/>
                </a:lnTo>
                <a:lnTo>
                  <a:pt x="878" y="515"/>
                </a:lnTo>
                <a:lnTo>
                  <a:pt x="874" y="515"/>
                </a:lnTo>
                <a:lnTo>
                  <a:pt x="873" y="516"/>
                </a:lnTo>
                <a:lnTo>
                  <a:pt x="872" y="516"/>
                </a:lnTo>
                <a:lnTo>
                  <a:pt x="871" y="517"/>
                </a:lnTo>
                <a:lnTo>
                  <a:pt x="868" y="519"/>
                </a:lnTo>
                <a:lnTo>
                  <a:pt x="868" y="519"/>
                </a:lnTo>
                <a:lnTo>
                  <a:pt x="867" y="520"/>
                </a:lnTo>
                <a:lnTo>
                  <a:pt x="866" y="520"/>
                </a:lnTo>
                <a:lnTo>
                  <a:pt x="865" y="520"/>
                </a:lnTo>
                <a:lnTo>
                  <a:pt x="862" y="521"/>
                </a:lnTo>
                <a:lnTo>
                  <a:pt x="861" y="521"/>
                </a:lnTo>
                <a:lnTo>
                  <a:pt x="860" y="521"/>
                </a:lnTo>
                <a:lnTo>
                  <a:pt x="859" y="521"/>
                </a:lnTo>
                <a:lnTo>
                  <a:pt x="858" y="521"/>
                </a:lnTo>
                <a:lnTo>
                  <a:pt x="857" y="520"/>
                </a:lnTo>
                <a:lnTo>
                  <a:pt x="857" y="520"/>
                </a:lnTo>
                <a:lnTo>
                  <a:pt x="855" y="518"/>
                </a:lnTo>
                <a:lnTo>
                  <a:pt x="855" y="518"/>
                </a:lnTo>
                <a:lnTo>
                  <a:pt x="854" y="518"/>
                </a:lnTo>
                <a:lnTo>
                  <a:pt x="851" y="517"/>
                </a:lnTo>
                <a:lnTo>
                  <a:pt x="850" y="517"/>
                </a:lnTo>
                <a:lnTo>
                  <a:pt x="849" y="516"/>
                </a:lnTo>
                <a:lnTo>
                  <a:pt x="847" y="515"/>
                </a:lnTo>
                <a:lnTo>
                  <a:pt x="843" y="512"/>
                </a:lnTo>
                <a:lnTo>
                  <a:pt x="841" y="510"/>
                </a:lnTo>
                <a:lnTo>
                  <a:pt x="839" y="509"/>
                </a:lnTo>
                <a:lnTo>
                  <a:pt x="837" y="508"/>
                </a:lnTo>
                <a:lnTo>
                  <a:pt x="835" y="507"/>
                </a:lnTo>
                <a:lnTo>
                  <a:pt x="833" y="507"/>
                </a:lnTo>
                <a:lnTo>
                  <a:pt x="831" y="506"/>
                </a:lnTo>
                <a:lnTo>
                  <a:pt x="829" y="506"/>
                </a:lnTo>
                <a:lnTo>
                  <a:pt x="828" y="506"/>
                </a:lnTo>
                <a:lnTo>
                  <a:pt x="827" y="507"/>
                </a:lnTo>
                <a:lnTo>
                  <a:pt x="827" y="507"/>
                </a:lnTo>
                <a:lnTo>
                  <a:pt x="826" y="507"/>
                </a:lnTo>
                <a:lnTo>
                  <a:pt x="824" y="508"/>
                </a:lnTo>
                <a:lnTo>
                  <a:pt x="821" y="509"/>
                </a:lnTo>
                <a:lnTo>
                  <a:pt x="821" y="510"/>
                </a:lnTo>
                <a:lnTo>
                  <a:pt x="819" y="511"/>
                </a:lnTo>
                <a:lnTo>
                  <a:pt x="816" y="514"/>
                </a:lnTo>
                <a:lnTo>
                  <a:pt x="814" y="515"/>
                </a:lnTo>
                <a:lnTo>
                  <a:pt x="808" y="520"/>
                </a:lnTo>
                <a:lnTo>
                  <a:pt x="805" y="521"/>
                </a:lnTo>
                <a:lnTo>
                  <a:pt x="804" y="522"/>
                </a:lnTo>
                <a:lnTo>
                  <a:pt x="803" y="523"/>
                </a:lnTo>
                <a:lnTo>
                  <a:pt x="802" y="523"/>
                </a:lnTo>
                <a:lnTo>
                  <a:pt x="801" y="523"/>
                </a:lnTo>
                <a:lnTo>
                  <a:pt x="799" y="523"/>
                </a:lnTo>
                <a:lnTo>
                  <a:pt x="797" y="524"/>
                </a:lnTo>
                <a:lnTo>
                  <a:pt x="793" y="524"/>
                </a:lnTo>
                <a:lnTo>
                  <a:pt x="791" y="524"/>
                </a:lnTo>
                <a:lnTo>
                  <a:pt x="790" y="523"/>
                </a:lnTo>
                <a:lnTo>
                  <a:pt x="789" y="523"/>
                </a:lnTo>
                <a:lnTo>
                  <a:pt x="788" y="523"/>
                </a:lnTo>
                <a:lnTo>
                  <a:pt x="787" y="522"/>
                </a:lnTo>
                <a:lnTo>
                  <a:pt x="785" y="521"/>
                </a:lnTo>
                <a:lnTo>
                  <a:pt x="783" y="520"/>
                </a:lnTo>
                <a:lnTo>
                  <a:pt x="782" y="519"/>
                </a:lnTo>
                <a:lnTo>
                  <a:pt x="779" y="517"/>
                </a:lnTo>
                <a:lnTo>
                  <a:pt x="777" y="516"/>
                </a:lnTo>
                <a:lnTo>
                  <a:pt x="774" y="513"/>
                </a:lnTo>
                <a:lnTo>
                  <a:pt x="770" y="509"/>
                </a:lnTo>
                <a:lnTo>
                  <a:pt x="769" y="509"/>
                </a:lnTo>
                <a:lnTo>
                  <a:pt x="768" y="508"/>
                </a:lnTo>
                <a:lnTo>
                  <a:pt x="767" y="507"/>
                </a:lnTo>
                <a:lnTo>
                  <a:pt x="764" y="506"/>
                </a:lnTo>
                <a:lnTo>
                  <a:pt x="762" y="505"/>
                </a:lnTo>
                <a:lnTo>
                  <a:pt x="756" y="501"/>
                </a:lnTo>
                <a:lnTo>
                  <a:pt x="751" y="498"/>
                </a:lnTo>
                <a:lnTo>
                  <a:pt x="750" y="498"/>
                </a:lnTo>
                <a:lnTo>
                  <a:pt x="748" y="497"/>
                </a:lnTo>
                <a:lnTo>
                  <a:pt x="747" y="497"/>
                </a:lnTo>
                <a:lnTo>
                  <a:pt x="743" y="495"/>
                </a:lnTo>
                <a:lnTo>
                  <a:pt x="737" y="493"/>
                </a:lnTo>
                <a:lnTo>
                  <a:pt x="735" y="492"/>
                </a:lnTo>
                <a:lnTo>
                  <a:pt x="733" y="492"/>
                </a:lnTo>
                <a:lnTo>
                  <a:pt x="731" y="491"/>
                </a:lnTo>
                <a:lnTo>
                  <a:pt x="729" y="490"/>
                </a:lnTo>
                <a:lnTo>
                  <a:pt x="727" y="490"/>
                </a:lnTo>
                <a:lnTo>
                  <a:pt x="724" y="490"/>
                </a:lnTo>
                <a:lnTo>
                  <a:pt x="722" y="489"/>
                </a:lnTo>
                <a:lnTo>
                  <a:pt x="721" y="489"/>
                </a:lnTo>
                <a:lnTo>
                  <a:pt x="720" y="489"/>
                </a:lnTo>
                <a:lnTo>
                  <a:pt x="718" y="489"/>
                </a:lnTo>
                <a:lnTo>
                  <a:pt x="717" y="490"/>
                </a:lnTo>
                <a:lnTo>
                  <a:pt x="716" y="490"/>
                </a:lnTo>
                <a:lnTo>
                  <a:pt x="714" y="491"/>
                </a:lnTo>
                <a:lnTo>
                  <a:pt x="713" y="491"/>
                </a:lnTo>
                <a:lnTo>
                  <a:pt x="712" y="492"/>
                </a:lnTo>
                <a:lnTo>
                  <a:pt x="710" y="494"/>
                </a:lnTo>
                <a:lnTo>
                  <a:pt x="708" y="495"/>
                </a:lnTo>
                <a:lnTo>
                  <a:pt x="704" y="499"/>
                </a:lnTo>
                <a:lnTo>
                  <a:pt x="697" y="506"/>
                </a:lnTo>
                <a:lnTo>
                  <a:pt x="695" y="507"/>
                </a:lnTo>
                <a:lnTo>
                  <a:pt x="690" y="511"/>
                </a:lnTo>
                <a:lnTo>
                  <a:pt x="687" y="514"/>
                </a:lnTo>
                <a:lnTo>
                  <a:pt x="684" y="516"/>
                </a:lnTo>
                <a:lnTo>
                  <a:pt x="683" y="517"/>
                </a:lnTo>
                <a:lnTo>
                  <a:pt x="682" y="518"/>
                </a:lnTo>
                <a:lnTo>
                  <a:pt x="681" y="519"/>
                </a:lnTo>
                <a:lnTo>
                  <a:pt x="681" y="520"/>
                </a:lnTo>
                <a:lnTo>
                  <a:pt x="680" y="521"/>
                </a:lnTo>
                <a:lnTo>
                  <a:pt x="679" y="523"/>
                </a:lnTo>
                <a:lnTo>
                  <a:pt x="678" y="525"/>
                </a:lnTo>
                <a:lnTo>
                  <a:pt x="676" y="531"/>
                </a:lnTo>
                <a:lnTo>
                  <a:pt x="676" y="533"/>
                </a:lnTo>
                <a:lnTo>
                  <a:pt x="675" y="534"/>
                </a:lnTo>
                <a:lnTo>
                  <a:pt x="674" y="536"/>
                </a:lnTo>
                <a:lnTo>
                  <a:pt x="673" y="538"/>
                </a:lnTo>
                <a:lnTo>
                  <a:pt x="670" y="543"/>
                </a:lnTo>
                <a:lnTo>
                  <a:pt x="669" y="545"/>
                </a:lnTo>
                <a:lnTo>
                  <a:pt x="668" y="547"/>
                </a:lnTo>
                <a:lnTo>
                  <a:pt x="666" y="549"/>
                </a:lnTo>
                <a:lnTo>
                  <a:pt x="661" y="554"/>
                </a:lnTo>
                <a:lnTo>
                  <a:pt x="655" y="560"/>
                </a:lnTo>
                <a:lnTo>
                  <a:pt x="653" y="563"/>
                </a:lnTo>
                <a:lnTo>
                  <a:pt x="651" y="565"/>
                </a:lnTo>
                <a:lnTo>
                  <a:pt x="650" y="567"/>
                </a:lnTo>
                <a:lnTo>
                  <a:pt x="646" y="575"/>
                </a:lnTo>
                <a:lnTo>
                  <a:pt x="644" y="578"/>
                </a:lnTo>
                <a:lnTo>
                  <a:pt x="641" y="584"/>
                </a:lnTo>
                <a:lnTo>
                  <a:pt x="640" y="587"/>
                </a:lnTo>
                <a:lnTo>
                  <a:pt x="638" y="592"/>
                </a:lnTo>
                <a:lnTo>
                  <a:pt x="635" y="597"/>
                </a:lnTo>
                <a:lnTo>
                  <a:pt x="634" y="599"/>
                </a:lnTo>
                <a:lnTo>
                  <a:pt x="633" y="602"/>
                </a:lnTo>
                <a:lnTo>
                  <a:pt x="632" y="607"/>
                </a:lnTo>
                <a:lnTo>
                  <a:pt x="631" y="610"/>
                </a:lnTo>
                <a:lnTo>
                  <a:pt x="629" y="612"/>
                </a:lnTo>
                <a:lnTo>
                  <a:pt x="627" y="616"/>
                </a:lnTo>
                <a:lnTo>
                  <a:pt x="626" y="618"/>
                </a:lnTo>
                <a:lnTo>
                  <a:pt x="625" y="621"/>
                </a:lnTo>
                <a:lnTo>
                  <a:pt x="624" y="623"/>
                </a:lnTo>
                <a:lnTo>
                  <a:pt x="622" y="627"/>
                </a:lnTo>
                <a:lnTo>
                  <a:pt x="622" y="628"/>
                </a:lnTo>
                <a:lnTo>
                  <a:pt x="622" y="629"/>
                </a:lnTo>
                <a:lnTo>
                  <a:pt x="621" y="633"/>
                </a:lnTo>
                <a:lnTo>
                  <a:pt x="620" y="639"/>
                </a:lnTo>
                <a:lnTo>
                  <a:pt x="619" y="642"/>
                </a:lnTo>
                <a:lnTo>
                  <a:pt x="619" y="644"/>
                </a:lnTo>
                <a:lnTo>
                  <a:pt x="618" y="646"/>
                </a:lnTo>
                <a:lnTo>
                  <a:pt x="617" y="648"/>
                </a:lnTo>
                <a:lnTo>
                  <a:pt x="617" y="649"/>
                </a:lnTo>
                <a:lnTo>
                  <a:pt x="616" y="651"/>
                </a:lnTo>
                <a:lnTo>
                  <a:pt x="615" y="652"/>
                </a:lnTo>
                <a:lnTo>
                  <a:pt x="614" y="653"/>
                </a:lnTo>
                <a:lnTo>
                  <a:pt x="613" y="655"/>
                </a:lnTo>
                <a:lnTo>
                  <a:pt x="612" y="656"/>
                </a:lnTo>
                <a:lnTo>
                  <a:pt x="611" y="656"/>
                </a:lnTo>
                <a:lnTo>
                  <a:pt x="610" y="656"/>
                </a:lnTo>
                <a:lnTo>
                  <a:pt x="609" y="657"/>
                </a:lnTo>
                <a:lnTo>
                  <a:pt x="608" y="657"/>
                </a:lnTo>
                <a:lnTo>
                  <a:pt x="608" y="657"/>
                </a:lnTo>
                <a:lnTo>
                  <a:pt x="607" y="657"/>
                </a:lnTo>
                <a:lnTo>
                  <a:pt x="606" y="657"/>
                </a:lnTo>
                <a:lnTo>
                  <a:pt x="605" y="656"/>
                </a:lnTo>
                <a:lnTo>
                  <a:pt x="604" y="656"/>
                </a:lnTo>
                <a:lnTo>
                  <a:pt x="604" y="655"/>
                </a:lnTo>
                <a:lnTo>
                  <a:pt x="603" y="655"/>
                </a:lnTo>
                <a:lnTo>
                  <a:pt x="603" y="654"/>
                </a:lnTo>
                <a:lnTo>
                  <a:pt x="603" y="653"/>
                </a:lnTo>
                <a:lnTo>
                  <a:pt x="602" y="652"/>
                </a:lnTo>
                <a:lnTo>
                  <a:pt x="602" y="651"/>
                </a:lnTo>
                <a:lnTo>
                  <a:pt x="602" y="646"/>
                </a:lnTo>
                <a:lnTo>
                  <a:pt x="601" y="640"/>
                </a:lnTo>
                <a:lnTo>
                  <a:pt x="600" y="637"/>
                </a:lnTo>
                <a:lnTo>
                  <a:pt x="600" y="633"/>
                </a:lnTo>
                <a:lnTo>
                  <a:pt x="600" y="630"/>
                </a:lnTo>
                <a:lnTo>
                  <a:pt x="599" y="626"/>
                </a:lnTo>
                <a:lnTo>
                  <a:pt x="598" y="622"/>
                </a:lnTo>
                <a:lnTo>
                  <a:pt x="598" y="620"/>
                </a:lnTo>
                <a:lnTo>
                  <a:pt x="597" y="618"/>
                </a:lnTo>
                <a:lnTo>
                  <a:pt x="597" y="611"/>
                </a:lnTo>
                <a:lnTo>
                  <a:pt x="597" y="610"/>
                </a:lnTo>
                <a:lnTo>
                  <a:pt x="596" y="608"/>
                </a:lnTo>
                <a:lnTo>
                  <a:pt x="596" y="607"/>
                </a:lnTo>
                <a:lnTo>
                  <a:pt x="595" y="605"/>
                </a:lnTo>
                <a:lnTo>
                  <a:pt x="595" y="603"/>
                </a:lnTo>
                <a:lnTo>
                  <a:pt x="594" y="602"/>
                </a:lnTo>
                <a:lnTo>
                  <a:pt x="593" y="600"/>
                </a:lnTo>
                <a:lnTo>
                  <a:pt x="591" y="599"/>
                </a:lnTo>
                <a:lnTo>
                  <a:pt x="591" y="598"/>
                </a:lnTo>
                <a:lnTo>
                  <a:pt x="590" y="597"/>
                </a:lnTo>
                <a:lnTo>
                  <a:pt x="589" y="596"/>
                </a:lnTo>
                <a:lnTo>
                  <a:pt x="588" y="596"/>
                </a:lnTo>
                <a:lnTo>
                  <a:pt x="587" y="596"/>
                </a:lnTo>
                <a:lnTo>
                  <a:pt x="586" y="595"/>
                </a:lnTo>
                <a:lnTo>
                  <a:pt x="584" y="595"/>
                </a:lnTo>
                <a:lnTo>
                  <a:pt x="583" y="595"/>
                </a:lnTo>
                <a:lnTo>
                  <a:pt x="582" y="595"/>
                </a:lnTo>
                <a:lnTo>
                  <a:pt x="581" y="595"/>
                </a:lnTo>
                <a:lnTo>
                  <a:pt x="580" y="595"/>
                </a:lnTo>
                <a:lnTo>
                  <a:pt x="579" y="595"/>
                </a:lnTo>
                <a:lnTo>
                  <a:pt x="576" y="596"/>
                </a:lnTo>
                <a:lnTo>
                  <a:pt x="574" y="597"/>
                </a:lnTo>
                <a:lnTo>
                  <a:pt x="572" y="597"/>
                </a:lnTo>
                <a:lnTo>
                  <a:pt x="569" y="597"/>
                </a:lnTo>
                <a:lnTo>
                  <a:pt x="566" y="598"/>
                </a:lnTo>
                <a:lnTo>
                  <a:pt x="562" y="598"/>
                </a:lnTo>
                <a:lnTo>
                  <a:pt x="556" y="599"/>
                </a:lnTo>
                <a:lnTo>
                  <a:pt x="553" y="600"/>
                </a:lnTo>
                <a:lnTo>
                  <a:pt x="548" y="600"/>
                </a:lnTo>
                <a:lnTo>
                  <a:pt x="547" y="600"/>
                </a:lnTo>
                <a:lnTo>
                  <a:pt x="546" y="600"/>
                </a:lnTo>
                <a:lnTo>
                  <a:pt x="543" y="600"/>
                </a:lnTo>
                <a:lnTo>
                  <a:pt x="538" y="598"/>
                </a:lnTo>
                <a:lnTo>
                  <a:pt x="536" y="598"/>
                </a:lnTo>
                <a:lnTo>
                  <a:pt x="534" y="597"/>
                </a:lnTo>
                <a:lnTo>
                  <a:pt x="531" y="595"/>
                </a:lnTo>
                <a:lnTo>
                  <a:pt x="529" y="594"/>
                </a:lnTo>
                <a:lnTo>
                  <a:pt x="527" y="593"/>
                </a:lnTo>
                <a:lnTo>
                  <a:pt x="524" y="590"/>
                </a:lnTo>
                <a:lnTo>
                  <a:pt x="523" y="589"/>
                </a:lnTo>
                <a:lnTo>
                  <a:pt x="522" y="589"/>
                </a:lnTo>
                <a:lnTo>
                  <a:pt x="521" y="588"/>
                </a:lnTo>
                <a:lnTo>
                  <a:pt x="517" y="587"/>
                </a:lnTo>
                <a:lnTo>
                  <a:pt x="516" y="586"/>
                </a:lnTo>
                <a:lnTo>
                  <a:pt x="514" y="586"/>
                </a:lnTo>
                <a:lnTo>
                  <a:pt x="513" y="585"/>
                </a:lnTo>
                <a:lnTo>
                  <a:pt x="512" y="585"/>
                </a:lnTo>
                <a:lnTo>
                  <a:pt x="511" y="585"/>
                </a:lnTo>
                <a:lnTo>
                  <a:pt x="509" y="585"/>
                </a:lnTo>
                <a:lnTo>
                  <a:pt x="508" y="585"/>
                </a:lnTo>
                <a:lnTo>
                  <a:pt x="507" y="585"/>
                </a:lnTo>
                <a:lnTo>
                  <a:pt x="502" y="585"/>
                </a:lnTo>
                <a:lnTo>
                  <a:pt x="501" y="585"/>
                </a:lnTo>
                <a:lnTo>
                  <a:pt x="500" y="585"/>
                </a:lnTo>
                <a:lnTo>
                  <a:pt x="499" y="585"/>
                </a:lnTo>
                <a:lnTo>
                  <a:pt x="498" y="585"/>
                </a:lnTo>
                <a:lnTo>
                  <a:pt x="498" y="585"/>
                </a:lnTo>
                <a:lnTo>
                  <a:pt x="497" y="585"/>
                </a:lnTo>
                <a:lnTo>
                  <a:pt x="497" y="584"/>
                </a:lnTo>
                <a:lnTo>
                  <a:pt x="496" y="584"/>
                </a:lnTo>
                <a:lnTo>
                  <a:pt x="496" y="583"/>
                </a:lnTo>
                <a:lnTo>
                  <a:pt x="495" y="582"/>
                </a:lnTo>
                <a:lnTo>
                  <a:pt x="495" y="582"/>
                </a:lnTo>
                <a:lnTo>
                  <a:pt x="494" y="581"/>
                </a:lnTo>
                <a:lnTo>
                  <a:pt x="494" y="580"/>
                </a:lnTo>
                <a:lnTo>
                  <a:pt x="494" y="579"/>
                </a:lnTo>
                <a:lnTo>
                  <a:pt x="493" y="573"/>
                </a:lnTo>
                <a:lnTo>
                  <a:pt x="492" y="570"/>
                </a:lnTo>
                <a:lnTo>
                  <a:pt x="492" y="568"/>
                </a:lnTo>
                <a:lnTo>
                  <a:pt x="492" y="567"/>
                </a:lnTo>
                <a:lnTo>
                  <a:pt x="491" y="566"/>
                </a:lnTo>
                <a:lnTo>
                  <a:pt x="491" y="564"/>
                </a:lnTo>
                <a:lnTo>
                  <a:pt x="490" y="563"/>
                </a:lnTo>
                <a:lnTo>
                  <a:pt x="489" y="562"/>
                </a:lnTo>
                <a:lnTo>
                  <a:pt x="488" y="560"/>
                </a:lnTo>
                <a:lnTo>
                  <a:pt x="486" y="559"/>
                </a:lnTo>
                <a:lnTo>
                  <a:pt x="485" y="558"/>
                </a:lnTo>
                <a:lnTo>
                  <a:pt x="484" y="557"/>
                </a:lnTo>
                <a:lnTo>
                  <a:pt x="483" y="556"/>
                </a:lnTo>
                <a:lnTo>
                  <a:pt x="482" y="555"/>
                </a:lnTo>
                <a:lnTo>
                  <a:pt x="480" y="555"/>
                </a:lnTo>
                <a:lnTo>
                  <a:pt x="478" y="554"/>
                </a:lnTo>
                <a:lnTo>
                  <a:pt x="477" y="554"/>
                </a:lnTo>
                <a:lnTo>
                  <a:pt x="475" y="554"/>
                </a:lnTo>
                <a:lnTo>
                  <a:pt x="470" y="554"/>
                </a:lnTo>
                <a:lnTo>
                  <a:pt x="468" y="554"/>
                </a:lnTo>
                <a:lnTo>
                  <a:pt x="466" y="554"/>
                </a:lnTo>
                <a:lnTo>
                  <a:pt x="464" y="554"/>
                </a:lnTo>
                <a:lnTo>
                  <a:pt x="462" y="554"/>
                </a:lnTo>
                <a:lnTo>
                  <a:pt x="461" y="553"/>
                </a:lnTo>
                <a:lnTo>
                  <a:pt x="459" y="553"/>
                </a:lnTo>
                <a:lnTo>
                  <a:pt x="457" y="552"/>
                </a:lnTo>
                <a:lnTo>
                  <a:pt x="456" y="552"/>
                </a:lnTo>
                <a:lnTo>
                  <a:pt x="446" y="547"/>
                </a:lnTo>
                <a:lnTo>
                  <a:pt x="444" y="545"/>
                </a:lnTo>
                <a:lnTo>
                  <a:pt x="440" y="542"/>
                </a:lnTo>
                <a:lnTo>
                  <a:pt x="438" y="542"/>
                </a:lnTo>
                <a:lnTo>
                  <a:pt x="436" y="540"/>
                </a:lnTo>
                <a:lnTo>
                  <a:pt x="435" y="540"/>
                </a:lnTo>
                <a:lnTo>
                  <a:pt x="434" y="540"/>
                </a:lnTo>
                <a:lnTo>
                  <a:pt x="433" y="540"/>
                </a:lnTo>
                <a:lnTo>
                  <a:pt x="432" y="540"/>
                </a:lnTo>
                <a:lnTo>
                  <a:pt x="432" y="540"/>
                </a:lnTo>
                <a:lnTo>
                  <a:pt x="431" y="540"/>
                </a:lnTo>
                <a:lnTo>
                  <a:pt x="429" y="540"/>
                </a:lnTo>
                <a:lnTo>
                  <a:pt x="426" y="541"/>
                </a:lnTo>
                <a:lnTo>
                  <a:pt x="424" y="542"/>
                </a:lnTo>
                <a:lnTo>
                  <a:pt x="422" y="542"/>
                </a:lnTo>
                <a:lnTo>
                  <a:pt x="420" y="542"/>
                </a:lnTo>
                <a:lnTo>
                  <a:pt x="416" y="542"/>
                </a:lnTo>
                <a:lnTo>
                  <a:pt x="413" y="542"/>
                </a:lnTo>
                <a:lnTo>
                  <a:pt x="409" y="542"/>
                </a:lnTo>
                <a:lnTo>
                  <a:pt x="404" y="542"/>
                </a:lnTo>
                <a:lnTo>
                  <a:pt x="403" y="542"/>
                </a:lnTo>
                <a:lnTo>
                  <a:pt x="402" y="542"/>
                </a:lnTo>
                <a:lnTo>
                  <a:pt x="401" y="542"/>
                </a:lnTo>
                <a:lnTo>
                  <a:pt x="400" y="542"/>
                </a:lnTo>
                <a:lnTo>
                  <a:pt x="399" y="542"/>
                </a:lnTo>
                <a:lnTo>
                  <a:pt x="398" y="543"/>
                </a:lnTo>
                <a:lnTo>
                  <a:pt x="397" y="544"/>
                </a:lnTo>
                <a:lnTo>
                  <a:pt x="396" y="545"/>
                </a:lnTo>
                <a:lnTo>
                  <a:pt x="395" y="546"/>
                </a:lnTo>
                <a:lnTo>
                  <a:pt x="394" y="548"/>
                </a:lnTo>
                <a:lnTo>
                  <a:pt x="392" y="550"/>
                </a:lnTo>
                <a:lnTo>
                  <a:pt x="390" y="555"/>
                </a:lnTo>
                <a:lnTo>
                  <a:pt x="389" y="558"/>
                </a:lnTo>
                <a:lnTo>
                  <a:pt x="387" y="563"/>
                </a:lnTo>
                <a:lnTo>
                  <a:pt x="386" y="565"/>
                </a:lnTo>
                <a:lnTo>
                  <a:pt x="385" y="567"/>
                </a:lnTo>
                <a:lnTo>
                  <a:pt x="385" y="568"/>
                </a:lnTo>
                <a:lnTo>
                  <a:pt x="381" y="573"/>
                </a:lnTo>
                <a:lnTo>
                  <a:pt x="378" y="579"/>
                </a:lnTo>
                <a:lnTo>
                  <a:pt x="376" y="581"/>
                </a:lnTo>
                <a:lnTo>
                  <a:pt x="375" y="582"/>
                </a:lnTo>
                <a:lnTo>
                  <a:pt x="374" y="583"/>
                </a:lnTo>
                <a:lnTo>
                  <a:pt x="372" y="584"/>
                </a:lnTo>
                <a:lnTo>
                  <a:pt x="371" y="586"/>
                </a:lnTo>
                <a:lnTo>
                  <a:pt x="367" y="588"/>
                </a:lnTo>
                <a:lnTo>
                  <a:pt x="366" y="589"/>
                </a:lnTo>
                <a:lnTo>
                  <a:pt x="364" y="590"/>
                </a:lnTo>
                <a:lnTo>
                  <a:pt x="363" y="590"/>
                </a:lnTo>
                <a:lnTo>
                  <a:pt x="361" y="590"/>
                </a:lnTo>
                <a:lnTo>
                  <a:pt x="360" y="590"/>
                </a:lnTo>
                <a:lnTo>
                  <a:pt x="358" y="590"/>
                </a:lnTo>
                <a:lnTo>
                  <a:pt x="357" y="590"/>
                </a:lnTo>
                <a:lnTo>
                  <a:pt x="356" y="589"/>
                </a:lnTo>
                <a:lnTo>
                  <a:pt x="355" y="589"/>
                </a:lnTo>
                <a:lnTo>
                  <a:pt x="354" y="588"/>
                </a:lnTo>
                <a:lnTo>
                  <a:pt x="352" y="587"/>
                </a:lnTo>
                <a:lnTo>
                  <a:pt x="351" y="586"/>
                </a:lnTo>
                <a:lnTo>
                  <a:pt x="351" y="586"/>
                </a:lnTo>
                <a:lnTo>
                  <a:pt x="350" y="585"/>
                </a:lnTo>
                <a:lnTo>
                  <a:pt x="349" y="585"/>
                </a:lnTo>
                <a:lnTo>
                  <a:pt x="349" y="585"/>
                </a:lnTo>
                <a:lnTo>
                  <a:pt x="348" y="585"/>
                </a:lnTo>
                <a:lnTo>
                  <a:pt x="347" y="585"/>
                </a:lnTo>
                <a:lnTo>
                  <a:pt x="346" y="586"/>
                </a:lnTo>
                <a:lnTo>
                  <a:pt x="344" y="587"/>
                </a:lnTo>
                <a:lnTo>
                  <a:pt x="343" y="587"/>
                </a:lnTo>
                <a:lnTo>
                  <a:pt x="342" y="588"/>
                </a:lnTo>
                <a:lnTo>
                  <a:pt x="341" y="588"/>
                </a:lnTo>
                <a:lnTo>
                  <a:pt x="340" y="588"/>
                </a:lnTo>
                <a:lnTo>
                  <a:pt x="339" y="588"/>
                </a:lnTo>
                <a:lnTo>
                  <a:pt x="338" y="588"/>
                </a:lnTo>
                <a:lnTo>
                  <a:pt x="337" y="588"/>
                </a:lnTo>
                <a:lnTo>
                  <a:pt x="335" y="588"/>
                </a:lnTo>
                <a:lnTo>
                  <a:pt x="331" y="587"/>
                </a:lnTo>
                <a:lnTo>
                  <a:pt x="329" y="587"/>
                </a:lnTo>
                <a:lnTo>
                  <a:pt x="325" y="586"/>
                </a:lnTo>
                <a:lnTo>
                  <a:pt x="323" y="586"/>
                </a:lnTo>
                <a:lnTo>
                  <a:pt x="320" y="586"/>
                </a:lnTo>
                <a:lnTo>
                  <a:pt x="318" y="586"/>
                </a:lnTo>
                <a:lnTo>
                  <a:pt x="313" y="586"/>
                </a:lnTo>
                <a:lnTo>
                  <a:pt x="310" y="586"/>
                </a:lnTo>
                <a:lnTo>
                  <a:pt x="306" y="586"/>
                </a:lnTo>
                <a:lnTo>
                  <a:pt x="301" y="585"/>
                </a:lnTo>
                <a:lnTo>
                  <a:pt x="295" y="585"/>
                </a:lnTo>
                <a:lnTo>
                  <a:pt x="277" y="583"/>
                </a:lnTo>
                <a:lnTo>
                  <a:pt x="273" y="583"/>
                </a:lnTo>
                <a:lnTo>
                  <a:pt x="271" y="583"/>
                </a:lnTo>
                <a:lnTo>
                  <a:pt x="268" y="583"/>
                </a:lnTo>
                <a:lnTo>
                  <a:pt x="267" y="583"/>
                </a:lnTo>
                <a:lnTo>
                  <a:pt x="262" y="583"/>
                </a:lnTo>
                <a:lnTo>
                  <a:pt x="259" y="583"/>
                </a:lnTo>
                <a:lnTo>
                  <a:pt x="257" y="583"/>
                </a:lnTo>
                <a:lnTo>
                  <a:pt x="253" y="583"/>
                </a:lnTo>
                <a:lnTo>
                  <a:pt x="246" y="582"/>
                </a:lnTo>
                <a:lnTo>
                  <a:pt x="244" y="582"/>
                </a:lnTo>
                <a:lnTo>
                  <a:pt x="242" y="582"/>
                </a:lnTo>
                <a:lnTo>
                  <a:pt x="240" y="581"/>
                </a:lnTo>
                <a:lnTo>
                  <a:pt x="238" y="581"/>
                </a:lnTo>
                <a:lnTo>
                  <a:pt x="237" y="580"/>
                </a:lnTo>
                <a:lnTo>
                  <a:pt x="235" y="580"/>
                </a:lnTo>
                <a:lnTo>
                  <a:pt x="233" y="579"/>
                </a:lnTo>
                <a:lnTo>
                  <a:pt x="231" y="578"/>
                </a:lnTo>
                <a:lnTo>
                  <a:pt x="229" y="577"/>
                </a:lnTo>
                <a:lnTo>
                  <a:pt x="225" y="575"/>
                </a:lnTo>
                <a:lnTo>
                  <a:pt x="217" y="571"/>
                </a:lnTo>
                <a:lnTo>
                  <a:pt x="205" y="565"/>
                </a:lnTo>
                <a:lnTo>
                  <a:pt x="201" y="562"/>
                </a:lnTo>
                <a:lnTo>
                  <a:pt x="199" y="561"/>
                </a:lnTo>
                <a:lnTo>
                  <a:pt x="197" y="560"/>
                </a:lnTo>
                <a:lnTo>
                  <a:pt x="196" y="559"/>
                </a:lnTo>
                <a:lnTo>
                  <a:pt x="194" y="557"/>
                </a:lnTo>
                <a:lnTo>
                  <a:pt x="191" y="555"/>
                </a:lnTo>
                <a:lnTo>
                  <a:pt x="189" y="553"/>
                </a:lnTo>
                <a:lnTo>
                  <a:pt x="187" y="552"/>
                </a:lnTo>
                <a:lnTo>
                  <a:pt x="185" y="550"/>
                </a:lnTo>
                <a:lnTo>
                  <a:pt x="184" y="548"/>
                </a:lnTo>
                <a:lnTo>
                  <a:pt x="183" y="547"/>
                </a:lnTo>
                <a:lnTo>
                  <a:pt x="182" y="546"/>
                </a:lnTo>
                <a:lnTo>
                  <a:pt x="181" y="545"/>
                </a:lnTo>
                <a:lnTo>
                  <a:pt x="180" y="544"/>
                </a:lnTo>
                <a:lnTo>
                  <a:pt x="180" y="543"/>
                </a:lnTo>
                <a:lnTo>
                  <a:pt x="179" y="542"/>
                </a:lnTo>
                <a:lnTo>
                  <a:pt x="178" y="538"/>
                </a:lnTo>
                <a:lnTo>
                  <a:pt x="178" y="537"/>
                </a:lnTo>
                <a:lnTo>
                  <a:pt x="178" y="536"/>
                </a:lnTo>
                <a:lnTo>
                  <a:pt x="178" y="536"/>
                </a:lnTo>
                <a:lnTo>
                  <a:pt x="177" y="535"/>
                </a:lnTo>
                <a:lnTo>
                  <a:pt x="177" y="535"/>
                </a:lnTo>
                <a:lnTo>
                  <a:pt x="176" y="534"/>
                </a:lnTo>
                <a:lnTo>
                  <a:pt x="175" y="533"/>
                </a:lnTo>
                <a:lnTo>
                  <a:pt x="174" y="533"/>
                </a:lnTo>
                <a:lnTo>
                  <a:pt x="173" y="533"/>
                </a:lnTo>
                <a:lnTo>
                  <a:pt x="172" y="532"/>
                </a:lnTo>
                <a:lnTo>
                  <a:pt x="171" y="532"/>
                </a:lnTo>
                <a:lnTo>
                  <a:pt x="170" y="532"/>
                </a:lnTo>
                <a:lnTo>
                  <a:pt x="170" y="532"/>
                </a:lnTo>
                <a:lnTo>
                  <a:pt x="169" y="531"/>
                </a:lnTo>
                <a:lnTo>
                  <a:pt x="168" y="530"/>
                </a:lnTo>
                <a:lnTo>
                  <a:pt x="166" y="528"/>
                </a:lnTo>
                <a:lnTo>
                  <a:pt x="165" y="528"/>
                </a:lnTo>
                <a:lnTo>
                  <a:pt x="164" y="527"/>
                </a:lnTo>
                <a:lnTo>
                  <a:pt x="163" y="526"/>
                </a:lnTo>
                <a:lnTo>
                  <a:pt x="162" y="526"/>
                </a:lnTo>
                <a:lnTo>
                  <a:pt x="161" y="525"/>
                </a:lnTo>
                <a:lnTo>
                  <a:pt x="157" y="524"/>
                </a:lnTo>
                <a:lnTo>
                  <a:pt x="156" y="524"/>
                </a:lnTo>
                <a:lnTo>
                  <a:pt x="156" y="524"/>
                </a:lnTo>
                <a:lnTo>
                  <a:pt x="155" y="523"/>
                </a:lnTo>
                <a:lnTo>
                  <a:pt x="155" y="523"/>
                </a:lnTo>
                <a:lnTo>
                  <a:pt x="154" y="522"/>
                </a:lnTo>
                <a:lnTo>
                  <a:pt x="154" y="521"/>
                </a:lnTo>
                <a:lnTo>
                  <a:pt x="154" y="521"/>
                </a:lnTo>
                <a:lnTo>
                  <a:pt x="154" y="520"/>
                </a:lnTo>
                <a:lnTo>
                  <a:pt x="153" y="519"/>
                </a:lnTo>
                <a:lnTo>
                  <a:pt x="152" y="519"/>
                </a:lnTo>
                <a:lnTo>
                  <a:pt x="150" y="518"/>
                </a:lnTo>
                <a:lnTo>
                  <a:pt x="149" y="517"/>
                </a:lnTo>
                <a:lnTo>
                  <a:pt x="148" y="516"/>
                </a:lnTo>
                <a:lnTo>
                  <a:pt x="146" y="514"/>
                </a:lnTo>
                <a:lnTo>
                  <a:pt x="145" y="513"/>
                </a:lnTo>
                <a:lnTo>
                  <a:pt x="144" y="513"/>
                </a:lnTo>
                <a:lnTo>
                  <a:pt x="144" y="512"/>
                </a:lnTo>
                <a:lnTo>
                  <a:pt x="143" y="512"/>
                </a:lnTo>
                <a:lnTo>
                  <a:pt x="141" y="512"/>
                </a:lnTo>
                <a:lnTo>
                  <a:pt x="139" y="511"/>
                </a:lnTo>
                <a:lnTo>
                  <a:pt x="137" y="510"/>
                </a:lnTo>
                <a:lnTo>
                  <a:pt x="136" y="510"/>
                </a:lnTo>
                <a:lnTo>
                  <a:pt x="135" y="509"/>
                </a:lnTo>
                <a:lnTo>
                  <a:pt x="135" y="508"/>
                </a:lnTo>
                <a:lnTo>
                  <a:pt x="134" y="507"/>
                </a:ln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250">
            <a:extLst>
              <a:ext uri="{FF2B5EF4-FFF2-40B4-BE49-F238E27FC236}">
                <a16:creationId xmlns:a16="http://schemas.microsoft.com/office/drawing/2014/main" id="{307C35F2-5230-B453-54C0-B2A6A5CF5404}"/>
              </a:ext>
            </a:extLst>
          </p:cNvPr>
          <p:cNvSpPr>
            <a:spLocks/>
          </p:cNvSpPr>
          <p:nvPr/>
        </p:nvSpPr>
        <p:spPr bwMode="auto">
          <a:xfrm>
            <a:off x="9243664" y="4113788"/>
            <a:ext cx="931737" cy="864584"/>
          </a:xfrm>
          <a:custGeom>
            <a:avLst/>
            <a:gdLst>
              <a:gd name="T0" fmla="*/ 329 w 777"/>
              <a:gd name="T1" fmla="*/ 1 h 657"/>
              <a:gd name="T2" fmla="*/ 362 w 777"/>
              <a:gd name="T3" fmla="*/ 6 h 657"/>
              <a:gd name="T4" fmla="*/ 400 w 777"/>
              <a:gd name="T5" fmla="*/ 20 h 657"/>
              <a:gd name="T6" fmla="*/ 380 w 777"/>
              <a:gd name="T7" fmla="*/ 30 h 657"/>
              <a:gd name="T8" fmla="*/ 377 w 777"/>
              <a:gd name="T9" fmla="*/ 51 h 657"/>
              <a:gd name="T10" fmla="*/ 409 w 777"/>
              <a:gd name="T11" fmla="*/ 62 h 657"/>
              <a:gd name="T12" fmla="*/ 396 w 777"/>
              <a:gd name="T13" fmla="*/ 86 h 657"/>
              <a:gd name="T14" fmla="*/ 410 w 777"/>
              <a:gd name="T15" fmla="*/ 124 h 657"/>
              <a:gd name="T16" fmla="*/ 403 w 777"/>
              <a:gd name="T17" fmla="*/ 140 h 657"/>
              <a:gd name="T18" fmla="*/ 432 w 777"/>
              <a:gd name="T19" fmla="*/ 153 h 657"/>
              <a:gd name="T20" fmla="*/ 448 w 777"/>
              <a:gd name="T21" fmla="*/ 125 h 657"/>
              <a:gd name="T22" fmla="*/ 431 w 777"/>
              <a:gd name="T23" fmla="*/ 99 h 657"/>
              <a:gd name="T24" fmla="*/ 448 w 777"/>
              <a:gd name="T25" fmla="*/ 84 h 657"/>
              <a:gd name="T26" fmla="*/ 473 w 777"/>
              <a:gd name="T27" fmla="*/ 103 h 657"/>
              <a:gd name="T28" fmla="*/ 487 w 777"/>
              <a:gd name="T29" fmla="*/ 132 h 657"/>
              <a:gd name="T30" fmla="*/ 503 w 777"/>
              <a:gd name="T31" fmla="*/ 151 h 657"/>
              <a:gd name="T32" fmla="*/ 511 w 777"/>
              <a:gd name="T33" fmla="*/ 151 h 657"/>
              <a:gd name="T34" fmla="*/ 515 w 777"/>
              <a:gd name="T35" fmla="*/ 178 h 657"/>
              <a:gd name="T36" fmla="*/ 549 w 777"/>
              <a:gd name="T37" fmla="*/ 200 h 657"/>
              <a:gd name="T38" fmla="*/ 551 w 777"/>
              <a:gd name="T39" fmla="*/ 254 h 657"/>
              <a:gd name="T40" fmla="*/ 559 w 777"/>
              <a:gd name="T41" fmla="*/ 289 h 657"/>
              <a:gd name="T42" fmla="*/ 576 w 777"/>
              <a:gd name="T43" fmla="*/ 294 h 657"/>
              <a:gd name="T44" fmla="*/ 561 w 777"/>
              <a:gd name="T45" fmla="*/ 320 h 657"/>
              <a:gd name="T46" fmla="*/ 543 w 777"/>
              <a:gd name="T47" fmla="*/ 345 h 657"/>
              <a:gd name="T48" fmla="*/ 557 w 777"/>
              <a:gd name="T49" fmla="*/ 355 h 657"/>
              <a:gd name="T50" fmla="*/ 590 w 777"/>
              <a:gd name="T51" fmla="*/ 358 h 657"/>
              <a:gd name="T52" fmla="*/ 599 w 777"/>
              <a:gd name="T53" fmla="*/ 382 h 657"/>
              <a:gd name="T54" fmla="*/ 637 w 777"/>
              <a:gd name="T55" fmla="*/ 396 h 657"/>
              <a:gd name="T56" fmla="*/ 650 w 777"/>
              <a:gd name="T57" fmla="*/ 416 h 657"/>
              <a:gd name="T58" fmla="*/ 681 w 777"/>
              <a:gd name="T59" fmla="*/ 431 h 657"/>
              <a:gd name="T60" fmla="*/ 716 w 777"/>
              <a:gd name="T61" fmla="*/ 430 h 657"/>
              <a:gd name="T62" fmla="*/ 731 w 777"/>
              <a:gd name="T63" fmla="*/ 448 h 657"/>
              <a:gd name="T64" fmla="*/ 762 w 777"/>
              <a:gd name="T65" fmla="*/ 470 h 657"/>
              <a:gd name="T66" fmla="*/ 766 w 777"/>
              <a:gd name="T67" fmla="*/ 501 h 657"/>
              <a:gd name="T68" fmla="*/ 733 w 777"/>
              <a:gd name="T69" fmla="*/ 520 h 657"/>
              <a:gd name="T70" fmla="*/ 709 w 777"/>
              <a:gd name="T71" fmla="*/ 512 h 657"/>
              <a:gd name="T72" fmla="*/ 680 w 777"/>
              <a:gd name="T73" fmla="*/ 515 h 657"/>
              <a:gd name="T74" fmla="*/ 648 w 777"/>
              <a:gd name="T75" fmla="*/ 519 h 657"/>
              <a:gd name="T76" fmla="*/ 601 w 777"/>
              <a:gd name="T77" fmla="*/ 492 h 657"/>
              <a:gd name="T78" fmla="*/ 570 w 777"/>
              <a:gd name="T79" fmla="*/ 499 h 657"/>
              <a:gd name="T80" fmla="*/ 539 w 777"/>
              <a:gd name="T81" fmla="*/ 538 h 657"/>
              <a:gd name="T82" fmla="*/ 499 w 777"/>
              <a:gd name="T83" fmla="*/ 602 h 657"/>
              <a:gd name="T84" fmla="*/ 483 w 777"/>
              <a:gd name="T85" fmla="*/ 649 h 657"/>
              <a:gd name="T86" fmla="*/ 469 w 777"/>
              <a:gd name="T87" fmla="*/ 654 h 657"/>
              <a:gd name="T88" fmla="*/ 461 w 777"/>
              <a:gd name="T89" fmla="*/ 605 h 657"/>
              <a:gd name="T90" fmla="*/ 442 w 777"/>
              <a:gd name="T91" fmla="*/ 596 h 657"/>
              <a:gd name="T92" fmla="*/ 393 w 777"/>
              <a:gd name="T93" fmla="*/ 593 h 657"/>
              <a:gd name="T94" fmla="*/ 365 w 777"/>
              <a:gd name="T95" fmla="*/ 585 h 657"/>
              <a:gd name="T96" fmla="*/ 357 w 777"/>
              <a:gd name="T97" fmla="*/ 564 h 657"/>
              <a:gd name="T98" fmla="*/ 328 w 777"/>
              <a:gd name="T99" fmla="*/ 554 h 657"/>
              <a:gd name="T100" fmla="*/ 292 w 777"/>
              <a:gd name="T101" fmla="*/ 541 h 657"/>
              <a:gd name="T102" fmla="*/ 260 w 777"/>
              <a:gd name="T103" fmla="*/ 548 h 657"/>
              <a:gd name="T104" fmla="*/ 230 w 777"/>
              <a:gd name="T105" fmla="*/ 590 h 657"/>
              <a:gd name="T106" fmla="*/ 212 w 777"/>
              <a:gd name="T107" fmla="*/ 586 h 657"/>
              <a:gd name="T108" fmla="*/ 176 w 777"/>
              <a:gd name="T109" fmla="*/ 586 h 657"/>
              <a:gd name="T110" fmla="*/ 104 w 777"/>
              <a:gd name="T111" fmla="*/ 581 h 657"/>
              <a:gd name="T112" fmla="*/ 51 w 777"/>
              <a:gd name="T113" fmla="*/ 550 h 657"/>
              <a:gd name="T114" fmla="*/ 39 w 777"/>
              <a:gd name="T115" fmla="*/ 533 h 657"/>
              <a:gd name="T116" fmla="*/ 21 w 777"/>
              <a:gd name="T117" fmla="*/ 523 h 657"/>
              <a:gd name="T118" fmla="*/ 3 w 777"/>
              <a:gd name="T119" fmla="*/ 51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7" h="657">
                <a:moveTo>
                  <a:pt x="296" y="0"/>
                </a:moveTo>
                <a:lnTo>
                  <a:pt x="297" y="0"/>
                </a:lnTo>
                <a:lnTo>
                  <a:pt x="297" y="0"/>
                </a:lnTo>
                <a:lnTo>
                  <a:pt x="299" y="1"/>
                </a:lnTo>
                <a:lnTo>
                  <a:pt x="303" y="2"/>
                </a:lnTo>
                <a:lnTo>
                  <a:pt x="305" y="2"/>
                </a:lnTo>
                <a:lnTo>
                  <a:pt x="308" y="3"/>
                </a:lnTo>
                <a:lnTo>
                  <a:pt x="312" y="3"/>
                </a:lnTo>
                <a:lnTo>
                  <a:pt x="314" y="3"/>
                </a:lnTo>
                <a:lnTo>
                  <a:pt x="316" y="3"/>
                </a:lnTo>
                <a:lnTo>
                  <a:pt x="318" y="2"/>
                </a:lnTo>
                <a:lnTo>
                  <a:pt x="322" y="1"/>
                </a:lnTo>
                <a:lnTo>
                  <a:pt x="323" y="1"/>
                </a:lnTo>
                <a:lnTo>
                  <a:pt x="324" y="1"/>
                </a:lnTo>
                <a:lnTo>
                  <a:pt x="325" y="1"/>
                </a:lnTo>
                <a:lnTo>
                  <a:pt x="327" y="1"/>
                </a:lnTo>
                <a:lnTo>
                  <a:pt x="329" y="1"/>
                </a:lnTo>
                <a:lnTo>
                  <a:pt x="332" y="3"/>
                </a:lnTo>
                <a:lnTo>
                  <a:pt x="333" y="3"/>
                </a:lnTo>
                <a:lnTo>
                  <a:pt x="334" y="3"/>
                </a:lnTo>
                <a:lnTo>
                  <a:pt x="335" y="3"/>
                </a:lnTo>
                <a:lnTo>
                  <a:pt x="336" y="3"/>
                </a:lnTo>
                <a:lnTo>
                  <a:pt x="340" y="2"/>
                </a:lnTo>
                <a:lnTo>
                  <a:pt x="342" y="2"/>
                </a:lnTo>
                <a:lnTo>
                  <a:pt x="343" y="2"/>
                </a:lnTo>
                <a:lnTo>
                  <a:pt x="345" y="2"/>
                </a:lnTo>
                <a:lnTo>
                  <a:pt x="348" y="2"/>
                </a:lnTo>
                <a:lnTo>
                  <a:pt x="352" y="3"/>
                </a:lnTo>
                <a:lnTo>
                  <a:pt x="353" y="3"/>
                </a:lnTo>
                <a:lnTo>
                  <a:pt x="355" y="3"/>
                </a:lnTo>
                <a:lnTo>
                  <a:pt x="357" y="4"/>
                </a:lnTo>
                <a:lnTo>
                  <a:pt x="359" y="4"/>
                </a:lnTo>
                <a:lnTo>
                  <a:pt x="361" y="5"/>
                </a:lnTo>
                <a:lnTo>
                  <a:pt x="362" y="6"/>
                </a:lnTo>
                <a:lnTo>
                  <a:pt x="366" y="8"/>
                </a:lnTo>
                <a:lnTo>
                  <a:pt x="376" y="12"/>
                </a:lnTo>
                <a:lnTo>
                  <a:pt x="378" y="13"/>
                </a:lnTo>
                <a:lnTo>
                  <a:pt x="380" y="14"/>
                </a:lnTo>
                <a:lnTo>
                  <a:pt x="383" y="15"/>
                </a:lnTo>
                <a:lnTo>
                  <a:pt x="385" y="16"/>
                </a:lnTo>
                <a:lnTo>
                  <a:pt x="388" y="17"/>
                </a:lnTo>
                <a:lnTo>
                  <a:pt x="390" y="18"/>
                </a:lnTo>
                <a:lnTo>
                  <a:pt x="392" y="18"/>
                </a:lnTo>
                <a:lnTo>
                  <a:pt x="394" y="18"/>
                </a:lnTo>
                <a:lnTo>
                  <a:pt x="396" y="19"/>
                </a:lnTo>
                <a:lnTo>
                  <a:pt x="398" y="19"/>
                </a:lnTo>
                <a:lnTo>
                  <a:pt x="400" y="18"/>
                </a:lnTo>
                <a:lnTo>
                  <a:pt x="400" y="18"/>
                </a:lnTo>
                <a:lnTo>
                  <a:pt x="401" y="18"/>
                </a:lnTo>
                <a:lnTo>
                  <a:pt x="400" y="19"/>
                </a:lnTo>
                <a:lnTo>
                  <a:pt x="400" y="20"/>
                </a:lnTo>
                <a:lnTo>
                  <a:pt x="399" y="21"/>
                </a:lnTo>
                <a:lnTo>
                  <a:pt x="399" y="22"/>
                </a:lnTo>
                <a:lnTo>
                  <a:pt x="398" y="24"/>
                </a:lnTo>
                <a:lnTo>
                  <a:pt x="397" y="28"/>
                </a:lnTo>
                <a:lnTo>
                  <a:pt x="397" y="29"/>
                </a:lnTo>
                <a:lnTo>
                  <a:pt x="397" y="29"/>
                </a:lnTo>
                <a:lnTo>
                  <a:pt x="396" y="30"/>
                </a:lnTo>
                <a:lnTo>
                  <a:pt x="396" y="31"/>
                </a:lnTo>
                <a:lnTo>
                  <a:pt x="395" y="31"/>
                </a:lnTo>
                <a:lnTo>
                  <a:pt x="395" y="32"/>
                </a:lnTo>
                <a:lnTo>
                  <a:pt x="394" y="32"/>
                </a:lnTo>
                <a:lnTo>
                  <a:pt x="393" y="32"/>
                </a:lnTo>
                <a:lnTo>
                  <a:pt x="392" y="32"/>
                </a:lnTo>
                <a:lnTo>
                  <a:pt x="391" y="32"/>
                </a:lnTo>
                <a:lnTo>
                  <a:pt x="390" y="32"/>
                </a:lnTo>
                <a:lnTo>
                  <a:pt x="384" y="31"/>
                </a:lnTo>
                <a:lnTo>
                  <a:pt x="380" y="30"/>
                </a:lnTo>
                <a:lnTo>
                  <a:pt x="379" y="30"/>
                </a:lnTo>
                <a:lnTo>
                  <a:pt x="378" y="30"/>
                </a:lnTo>
                <a:lnTo>
                  <a:pt x="378" y="31"/>
                </a:lnTo>
                <a:lnTo>
                  <a:pt x="377" y="31"/>
                </a:lnTo>
                <a:lnTo>
                  <a:pt x="377" y="32"/>
                </a:lnTo>
                <a:lnTo>
                  <a:pt x="377" y="33"/>
                </a:lnTo>
                <a:lnTo>
                  <a:pt x="376" y="34"/>
                </a:lnTo>
                <a:lnTo>
                  <a:pt x="376" y="36"/>
                </a:lnTo>
                <a:lnTo>
                  <a:pt x="376" y="37"/>
                </a:lnTo>
                <a:lnTo>
                  <a:pt x="376" y="38"/>
                </a:lnTo>
                <a:lnTo>
                  <a:pt x="376" y="42"/>
                </a:lnTo>
                <a:lnTo>
                  <a:pt x="376" y="43"/>
                </a:lnTo>
                <a:lnTo>
                  <a:pt x="376" y="45"/>
                </a:lnTo>
                <a:lnTo>
                  <a:pt x="376" y="48"/>
                </a:lnTo>
                <a:lnTo>
                  <a:pt x="376" y="50"/>
                </a:lnTo>
                <a:lnTo>
                  <a:pt x="376" y="51"/>
                </a:lnTo>
                <a:lnTo>
                  <a:pt x="377" y="51"/>
                </a:lnTo>
                <a:lnTo>
                  <a:pt x="377" y="52"/>
                </a:lnTo>
                <a:lnTo>
                  <a:pt x="377" y="53"/>
                </a:lnTo>
                <a:lnTo>
                  <a:pt x="378" y="53"/>
                </a:lnTo>
                <a:lnTo>
                  <a:pt x="378" y="54"/>
                </a:lnTo>
                <a:lnTo>
                  <a:pt x="379" y="54"/>
                </a:lnTo>
                <a:lnTo>
                  <a:pt x="380" y="54"/>
                </a:lnTo>
                <a:lnTo>
                  <a:pt x="384" y="56"/>
                </a:lnTo>
                <a:lnTo>
                  <a:pt x="388" y="57"/>
                </a:lnTo>
                <a:lnTo>
                  <a:pt x="394" y="58"/>
                </a:lnTo>
                <a:lnTo>
                  <a:pt x="397" y="59"/>
                </a:lnTo>
                <a:lnTo>
                  <a:pt x="399" y="60"/>
                </a:lnTo>
                <a:lnTo>
                  <a:pt x="401" y="60"/>
                </a:lnTo>
                <a:lnTo>
                  <a:pt x="404" y="60"/>
                </a:lnTo>
                <a:lnTo>
                  <a:pt x="407" y="61"/>
                </a:lnTo>
                <a:lnTo>
                  <a:pt x="408" y="61"/>
                </a:lnTo>
                <a:lnTo>
                  <a:pt x="408" y="61"/>
                </a:lnTo>
                <a:lnTo>
                  <a:pt x="409" y="62"/>
                </a:lnTo>
                <a:lnTo>
                  <a:pt x="409" y="62"/>
                </a:lnTo>
                <a:lnTo>
                  <a:pt x="409" y="62"/>
                </a:lnTo>
                <a:lnTo>
                  <a:pt x="409" y="63"/>
                </a:lnTo>
                <a:lnTo>
                  <a:pt x="408" y="63"/>
                </a:lnTo>
                <a:lnTo>
                  <a:pt x="407" y="64"/>
                </a:lnTo>
                <a:lnTo>
                  <a:pt x="406" y="65"/>
                </a:lnTo>
                <a:lnTo>
                  <a:pt x="405" y="66"/>
                </a:lnTo>
                <a:lnTo>
                  <a:pt x="404" y="67"/>
                </a:lnTo>
                <a:lnTo>
                  <a:pt x="403" y="68"/>
                </a:lnTo>
                <a:lnTo>
                  <a:pt x="402" y="71"/>
                </a:lnTo>
                <a:lnTo>
                  <a:pt x="401" y="73"/>
                </a:lnTo>
                <a:lnTo>
                  <a:pt x="398" y="77"/>
                </a:lnTo>
                <a:lnTo>
                  <a:pt x="397" y="78"/>
                </a:lnTo>
                <a:lnTo>
                  <a:pt x="397" y="80"/>
                </a:lnTo>
                <a:lnTo>
                  <a:pt x="396" y="82"/>
                </a:lnTo>
                <a:lnTo>
                  <a:pt x="396" y="84"/>
                </a:lnTo>
                <a:lnTo>
                  <a:pt x="396" y="86"/>
                </a:lnTo>
                <a:lnTo>
                  <a:pt x="396" y="88"/>
                </a:lnTo>
                <a:lnTo>
                  <a:pt x="397" y="90"/>
                </a:lnTo>
                <a:lnTo>
                  <a:pt x="397" y="92"/>
                </a:lnTo>
                <a:lnTo>
                  <a:pt x="398" y="97"/>
                </a:lnTo>
                <a:lnTo>
                  <a:pt x="400" y="102"/>
                </a:lnTo>
                <a:lnTo>
                  <a:pt x="401" y="106"/>
                </a:lnTo>
                <a:lnTo>
                  <a:pt x="402" y="108"/>
                </a:lnTo>
                <a:lnTo>
                  <a:pt x="402" y="109"/>
                </a:lnTo>
                <a:lnTo>
                  <a:pt x="403" y="110"/>
                </a:lnTo>
                <a:lnTo>
                  <a:pt x="404" y="112"/>
                </a:lnTo>
                <a:lnTo>
                  <a:pt x="407" y="116"/>
                </a:lnTo>
                <a:lnTo>
                  <a:pt x="408" y="117"/>
                </a:lnTo>
                <a:lnTo>
                  <a:pt x="408" y="119"/>
                </a:lnTo>
                <a:lnTo>
                  <a:pt x="409" y="120"/>
                </a:lnTo>
                <a:lnTo>
                  <a:pt x="410" y="122"/>
                </a:lnTo>
                <a:lnTo>
                  <a:pt x="410" y="123"/>
                </a:lnTo>
                <a:lnTo>
                  <a:pt x="410" y="124"/>
                </a:lnTo>
                <a:lnTo>
                  <a:pt x="410" y="125"/>
                </a:lnTo>
                <a:lnTo>
                  <a:pt x="410" y="126"/>
                </a:lnTo>
                <a:lnTo>
                  <a:pt x="409" y="126"/>
                </a:lnTo>
                <a:lnTo>
                  <a:pt x="409" y="127"/>
                </a:lnTo>
                <a:lnTo>
                  <a:pt x="408" y="128"/>
                </a:lnTo>
                <a:lnTo>
                  <a:pt x="406" y="130"/>
                </a:lnTo>
                <a:lnTo>
                  <a:pt x="405" y="131"/>
                </a:lnTo>
                <a:lnTo>
                  <a:pt x="404" y="132"/>
                </a:lnTo>
                <a:lnTo>
                  <a:pt x="404" y="133"/>
                </a:lnTo>
                <a:lnTo>
                  <a:pt x="403" y="134"/>
                </a:lnTo>
                <a:lnTo>
                  <a:pt x="403" y="135"/>
                </a:lnTo>
                <a:lnTo>
                  <a:pt x="403" y="136"/>
                </a:lnTo>
                <a:lnTo>
                  <a:pt x="402" y="137"/>
                </a:lnTo>
                <a:lnTo>
                  <a:pt x="402" y="138"/>
                </a:lnTo>
                <a:lnTo>
                  <a:pt x="402" y="139"/>
                </a:lnTo>
                <a:lnTo>
                  <a:pt x="403" y="140"/>
                </a:lnTo>
                <a:lnTo>
                  <a:pt x="403" y="140"/>
                </a:lnTo>
                <a:lnTo>
                  <a:pt x="404" y="141"/>
                </a:lnTo>
                <a:lnTo>
                  <a:pt x="404" y="142"/>
                </a:lnTo>
                <a:lnTo>
                  <a:pt x="406" y="144"/>
                </a:lnTo>
                <a:lnTo>
                  <a:pt x="407" y="145"/>
                </a:lnTo>
                <a:lnTo>
                  <a:pt x="408" y="146"/>
                </a:lnTo>
                <a:lnTo>
                  <a:pt x="410" y="148"/>
                </a:lnTo>
                <a:lnTo>
                  <a:pt x="415" y="151"/>
                </a:lnTo>
                <a:lnTo>
                  <a:pt x="417" y="153"/>
                </a:lnTo>
                <a:lnTo>
                  <a:pt x="419" y="154"/>
                </a:lnTo>
                <a:lnTo>
                  <a:pt x="422" y="155"/>
                </a:lnTo>
                <a:lnTo>
                  <a:pt x="424" y="155"/>
                </a:lnTo>
                <a:lnTo>
                  <a:pt x="425" y="156"/>
                </a:lnTo>
                <a:lnTo>
                  <a:pt x="427" y="156"/>
                </a:lnTo>
                <a:lnTo>
                  <a:pt x="428" y="155"/>
                </a:lnTo>
                <a:lnTo>
                  <a:pt x="429" y="155"/>
                </a:lnTo>
                <a:lnTo>
                  <a:pt x="430" y="154"/>
                </a:lnTo>
                <a:lnTo>
                  <a:pt x="432" y="153"/>
                </a:lnTo>
                <a:lnTo>
                  <a:pt x="434" y="152"/>
                </a:lnTo>
                <a:lnTo>
                  <a:pt x="436" y="150"/>
                </a:lnTo>
                <a:lnTo>
                  <a:pt x="437" y="148"/>
                </a:lnTo>
                <a:lnTo>
                  <a:pt x="438" y="147"/>
                </a:lnTo>
                <a:lnTo>
                  <a:pt x="439" y="146"/>
                </a:lnTo>
                <a:lnTo>
                  <a:pt x="440" y="144"/>
                </a:lnTo>
                <a:lnTo>
                  <a:pt x="441" y="142"/>
                </a:lnTo>
                <a:lnTo>
                  <a:pt x="442" y="138"/>
                </a:lnTo>
                <a:lnTo>
                  <a:pt x="444" y="135"/>
                </a:lnTo>
                <a:lnTo>
                  <a:pt x="445" y="133"/>
                </a:lnTo>
                <a:lnTo>
                  <a:pt x="447" y="131"/>
                </a:lnTo>
                <a:lnTo>
                  <a:pt x="447" y="129"/>
                </a:lnTo>
                <a:lnTo>
                  <a:pt x="448" y="129"/>
                </a:lnTo>
                <a:lnTo>
                  <a:pt x="448" y="128"/>
                </a:lnTo>
                <a:lnTo>
                  <a:pt x="448" y="127"/>
                </a:lnTo>
                <a:lnTo>
                  <a:pt x="448" y="126"/>
                </a:lnTo>
                <a:lnTo>
                  <a:pt x="448" y="125"/>
                </a:lnTo>
                <a:lnTo>
                  <a:pt x="447" y="124"/>
                </a:lnTo>
                <a:lnTo>
                  <a:pt x="447" y="123"/>
                </a:lnTo>
                <a:lnTo>
                  <a:pt x="447" y="122"/>
                </a:lnTo>
                <a:lnTo>
                  <a:pt x="446" y="120"/>
                </a:lnTo>
                <a:lnTo>
                  <a:pt x="444" y="117"/>
                </a:lnTo>
                <a:lnTo>
                  <a:pt x="444" y="117"/>
                </a:lnTo>
                <a:lnTo>
                  <a:pt x="443" y="115"/>
                </a:lnTo>
                <a:lnTo>
                  <a:pt x="442" y="113"/>
                </a:lnTo>
                <a:lnTo>
                  <a:pt x="442" y="112"/>
                </a:lnTo>
                <a:lnTo>
                  <a:pt x="442" y="111"/>
                </a:lnTo>
                <a:lnTo>
                  <a:pt x="441" y="110"/>
                </a:lnTo>
                <a:lnTo>
                  <a:pt x="440" y="109"/>
                </a:lnTo>
                <a:lnTo>
                  <a:pt x="433" y="102"/>
                </a:lnTo>
                <a:lnTo>
                  <a:pt x="432" y="101"/>
                </a:lnTo>
                <a:lnTo>
                  <a:pt x="432" y="101"/>
                </a:lnTo>
                <a:lnTo>
                  <a:pt x="431" y="100"/>
                </a:lnTo>
                <a:lnTo>
                  <a:pt x="431" y="99"/>
                </a:lnTo>
                <a:lnTo>
                  <a:pt x="430" y="98"/>
                </a:lnTo>
                <a:lnTo>
                  <a:pt x="430" y="97"/>
                </a:lnTo>
                <a:lnTo>
                  <a:pt x="429" y="96"/>
                </a:lnTo>
                <a:lnTo>
                  <a:pt x="429" y="96"/>
                </a:lnTo>
                <a:lnTo>
                  <a:pt x="429" y="96"/>
                </a:lnTo>
                <a:lnTo>
                  <a:pt x="430" y="95"/>
                </a:lnTo>
                <a:lnTo>
                  <a:pt x="430" y="95"/>
                </a:lnTo>
                <a:lnTo>
                  <a:pt x="430" y="94"/>
                </a:lnTo>
                <a:lnTo>
                  <a:pt x="432" y="92"/>
                </a:lnTo>
                <a:lnTo>
                  <a:pt x="434" y="90"/>
                </a:lnTo>
                <a:lnTo>
                  <a:pt x="436" y="89"/>
                </a:lnTo>
                <a:lnTo>
                  <a:pt x="438" y="88"/>
                </a:lnTo>
                <a:lnTo>
                  <a:pt x="441" y="86"/>
                </a:lnTo>
                <a:lnTo>
                  <a:pt x="443" y="85"/>
                </a:lnTo>
                <a:lnTo>
                  <a:pt x="445" y="85"/>
                </a:lnTo>
                <a:lnTo>
                  <a:pt x="446" y="84"/>
                </a:lnTo>
                <a:lnTo>
                  <a:pt x="448" y="84"/>
                </a:lnTo>
                <a:lnTo>
                  <a:pt x="449" y="84"/>
                </a:lnTo>
                <a:lnTo>
                  <a:pt x="451" y="84"/>
                </a:lnTo>
                <a:lnTo>
                  <a:pt x="453" y="85"/>
                </a:lnTo>
                <a:lnTo>
                  <a:pt x="457" y="86"/>
                </a:lnTo>
                <a:lnTo>
                  <a:pt x="459" y="87"/>
                </a:lnTo>
                <a:lnTo>
                  <a:pt x="460" y="87"/>
                </a:lnTo>
                <a:lnTo>
                  <a:pt x="461" y="87"/>
                </a:lnTo>
                <a:lnTo>
                  <a:pt x="462" y="88"/>
                </a:lnTo>
                <a:lnTo>
                  <a:pt x="463" y="89"/>
                </a:lnTo>
                <a:lnTo>
                  <a:pt x="464" y="90"/>
                </a:lnTo>
                <a:lnTo>
                  <a:pt x="466" y="92"/>
                </a:lnTo>
                <a:lnTo>
                  <a:pt x="467" y="94"/>
                </a:lnTo>
                <a:lnTo>
                  <a:pt x="467" y="94"/>
                </a:lnTo>
                <a:lnTo>
                  <a:pt x="468" y="97"/>
                </a:lnTo>
                <a:lnTo>
                  <a:pt x="470" y="99"/>
                </a:lnTo>
                <a:lnTo>
                  <a:pt x="471" y="100"/>
                </a:lnTo>
                <a:lnTo>
                  <a:pt x="473" y="103"/>
                </a:lnTo>
                <a:lnTo>
                  <a:pt x="474" y="104"/>
                </a:lnTo>
                <a:lnTo>
                  <a:pt x="474" y="105"/>
                </a:lnTo>
                <a:lnTo>
                  <a:pt x="475" y="107"/>
                </a:lnTo>
                <a:lnTo>
                  <a:pt x="476" y="107"/>
                </a:lnTo>
                <a:lnTo>
                  <a:pt x="477" y="108"/>
                </a:lnTo>
                <a:lnTo>
                  <a:pt x="478" y="110"/>
                </a:lnTo>
                <a:lnTo>
                  <a:pt x="479" y="111"/>
                </a:lnTo>
                <a:lnTo>
                  <a:pt x="479" y="113"/>
                </a:lnTo>
                <a:lnTo>
                  <a:pt x="480" y="114"/>
                </a:lnTo>
                <a:lnTo>
                  <a:pt x="481" y="118"/>
                </a:lnTo>
                <a:lnTo>
                  <a:pt x="483" y="123"/>
                </a:lnTo>
                <a:lnTo>
                  <a:pt x="484" y="127"/>
                </a:lnTo>
                <a:lnTo>
                  <a:pt x="484" y="128"/>
                </a:lnTo>
                <a:lnTo>
                  <a:pt x="485" y="129"/>
                </a:lnTo>
                <a:lnTo>
                  <a:pt x="486" y="130"/>
                </a:lnTo>
                <a:lnTo>
                  <a:pt x="486" y="131"/>
                </a:lnTo>
                <a:lnTo>
                  <a:pt x="487" y="132"/>
                </a:lnTo>
                <a:lnTo>
                  <a:pt x="490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7"/>
                </a:lnTo>
                <a:lnTo>
                  <a:pt x="492" y="138"/>
                </a:lnTo>
                <a:lnTo>
                  <a:pt x="494" y="141"/>
                </a:lnTo>
                <a:lnTo>
                  <a:pt x="495" y="143"/>
                </a:lnTo>
                <a:lnTo>
                  <a:pt x="495" y="144"/>
                </a:lnTo>
                <a:lnTo>
                  <a:pt x="497" y="145"/>
                </a:lnTo>
                <a:lnTo>
                  <a:pt x="498" y="147"/>
                </a:lnTo>
                <a:lnTo>
                  <a:pt x="499" y="148"/>
                </a:lnTo>
                <a:lnTo>
                  <a:pt x="500" y="149"/>
                </a:lnTo>
                <a:lnTo>
                  <a:pt x="500" y="149"/>
                </a:lnTo>
                <a:lnTo>
                  <a:pt x="501" y="150"/>
                </a:lnTo>
                <a:lnTo>
                  <a:pt x="502" y="150"/>
                </a:lnTo>
                <a:lnTo>
                  <a:pt x="502" y="150"/>
                </a:lnTo>
                <a:lnTo>
                  <a:pt x="503" y="151"/>
                </a:lnTo>
                <a:lnTo>
                  <a:pt x="503" y="151"/>
                </a:lnTo>
                <a:lnTo>
                  <a:pt x="504" y="151"/>
                </a:lnTo>
                <a:lnTo>
                  <a:pt x="505" y="150"/>
                </a:lnTo>
                <a:lnTo>
                  <a:pt x="505" y="150"/>
                </a:lnTo>
                <a:lnTo>
                  <a:pt x="506" y="150"/>
                </a:lnTo>
                <a:lnTo>
                  <a:pt x="506" y="149"/>
                </a:lnTo>
                <a:lnTo>
                  <a:pt x="507" y="147"/>
                </a:lnTo>
                <a:lnTo>
                  <a:pt x="508" y="146"/>
                </a:lnTo>
                <a:lnTo>
                  <a:pt x="508" y="146"/>
                </a:lnTo>
                <a:lnTo>
                  <a:pt x="509" y="146"/>
                </a:lnTo>
                <a:lnTo>
                  <a:pt x="509" y="146"/>
                </a:lnTo>
                <a:lnTo>
                  <a:pt x="510" y="146"/>
                </a:lnTo>
                <a:lnTo>
                  <a:pt x="510" y="146"/>
                </a:lnTo>
                <a:lnTo>
                  <a:pt x="510" y="147"/>
                </a:lnTo>
                <a:lnTo>
                  <a:pt x="510" y="148"/>
                </a:lnTo>
                <a:lnTo>
                  <a:pt x="511" y="149"/>
                </a:lnTo>
                <a:lnTo>
                  <a:pt x="511" y="151"/>
                </a:lnTo>
                <a:lnTo>
                  <a:pt x="511" y="153"/>
                </a:lnTo>
                <a:lnTo>
                  <a:pt x="510" y="155"/>
                </a:lnTo>
                <a:lnTo>
                  <a:pt x="510" y="158"/>
                </a:lnTo>
                <a:lnTo>
                  <a:pt x="510" y="159"/>
                </a:lnTo>
                <a:lnTo>
                  <a:pt x="509" y="164"/>
                </a:lnTo>
                <a:lnTo>
                  <a:pt x="508" y="168"/>
                </a:lnTo>
                <a:lnTo>
                  <a:pt x="508" y="171"/>
                </a:lnTo>
                <a:lnTo>
                  <a:pt x="508" y="172"/>
                </a:lnTo>
                <a:lnTo>
                  <a:pt x="508" y="172"/>
                </a:lnTo>
                <a:lnTo>
                  <a:pt x="508" y="173"/>
                </a:lnTo>
                <a:lnTo>
                  <a:pt x="508" y="173"/>
                </a:lnTo>
                <a:lnTo>
                  <a:pt x="509" y="174"/>
                </a:lnTo>
                <a:lnTo>
                  <a:pt x="509" y="175"/>
                </a:lnTo>
                <a:lnTo>
                  <a:pt x="510" y="175"/>
                </a:lnTo>
                <a:lnTo>
                  <a:pt x="511" y="176"/>
                </a:lnTo>
                <a:lnTo>
                  <a:pt x="512" y="177"/>
                </a:lnTo>
                <a:lnTo>
                  <a:pt x="515" y="178"/>
                </a:lnTo>
                <a:lnTo>
                  <a:pt x="517" y="180"/>
                </a:lnTo>
                <a:lnTo>
                  <a:pt x="520" y="181"/>
                </a:lnTo>
                <a:lnTo>
                  <a:pt x="522" y="182"/>
                </a:lnTo>
                <a:lnTo>
                  <a:pt x="526" y="183"/>
                </a:lnTo>
                <a:lnTo>
                  <a:pt x="530" y="184"/>
                </a:lnTo>
                <a:lnTo>
                  <a:pt x="532" y="185"/>
                </a:lnTo>
                <a:lnTo>
                  <a:pt x="534" y="186"/>
                </a:lnTo>
                <a:lnTo>
                  <a:pt x="537" y="187"/>
                </a:lnTo>
                <a:lnTo>
                  <a:pt x="538" y="188"/>
                </a:lnTo>
                <a:lnTo>
                  <a:pt x="540" y="190"/>
                </a:lnTo>
                <a:lnTo>
                  <a:pt x="544" y="193"/>
                </a:lnTo>
                <a:lnTo>
                  <a:pt x="546" y="194"/>
                </a:lnTo>
                <a:lnTo>
                  <a:pt x="546" y="195"/>
                </a:lnTo>
                <a:lnTo>
                  <a:pt x="547" y="196"/>
                </a:lnTo>
                <a:lnTo>
                  <a:pt x="548" y="197"/>
                </a:lnTo>
                <a:lnTo>
                  <a:pt x="548" y="198"/>
                </a:lnTo>
                <a:lnTo>
                  <a:pt x="549" y="200"/>
                </a:lnTo>
                <a:lnTo>
                  <a:pt x="551" y="207"/>
                </a:lnTo>
                <a:lnTo>
                  <a:pt x="552" y="211"/>
                </a:lnTo>
                <a:lnTo>
                  <a:pt x="553" y="213"/>
                </a:lnTo>
                <a:lnTo>
                  <a:pt x="555" y="218"/>
                </a:lnTo>
                <a:lnTo>
                  <a:pt x="557" y="224"/>
                </a:lnTo>
                <a:lnTo>
                  <a:pt x="558" y="226"/>
                </a:lnTo>
                <a:lnTo>
                  <a:pt x="558" y="226"/>
                </a:lnTo>
                <a:lnTo>
                  <a:pt x="553" y="236"/>
                </a:lnTo>
                <a:lnTo>
                  <a:pt x="552" y="239"/>
                </a:lnTo>
                <a:lnTo>
                  <a:pt x="551" y="241"/>
                </a:lnTo>
                <a:lnTo>
                  <a:pt x="550" y="242"/>
                </a:lnTo>
                <a:lnTo>
                  <a:pt x="550" y="243"/>
                </a:lnTo>
                <a:lnTo>
                  <a:pt x="550" y="245"/>
                </a:lnTo>
                <a:lnTo>
                  <a:pt x="549" y="247"/>
                </a:lnTo>
                <a:lnTo>
                  <a:pt x="550" y="249"/>
                </a:lnTo>
                <a:lnTo>
                  <a:pt x="550" y="250"/>
                </a:lnTo>
                <a:lnTo>
                  <a:pt x="551" y="254"/>
                </a:lnTo>
                <a:lnTo>
                  <a:pt x="551" y="256"/>
                </a:lnTo>
                <a:lnTo>
                  <a:pt x="551" y="258"/>
                </a:lnTo>
                <a:lnTo>
                  <a:pt x="552" y="263"/>
                </a:lnTo>
                <a:lnTo>
                  <a:pt x="552" y="265"/>
                </a:lnTo>
                <a:lnTo>
                  <a:pt x="552" y="266"/>
                </a:lnTo>
                <a:lnTo>
                  <a:pt x="553" y="268"/>
                </a:lnTo>
                <a:lnTo>
                  <a:pt x="553" y="270"/>
                </a:lnTo>
                <a:lnTo>
                  <a:pt x="556" y="276"/>
                </a:lnTo>
                <a:lnTo>
                  <a:pt x="558" y="280"/>
                </a:lnTo>
                <a:lnTo>
                  <a:pt x="558" y="281"/>
                </a:lnTo>
                <a:lnTo>
                  <a:pt x="558" y="282"/>
                </a:lnTo>
                <a:lnTo>
                  <a:pt x="558" y="283"/>
                </a:lnTo>
                <a:lnTo>
                  <a:pt x="558" y="284"/>
                </a:lnTo>
                <a:lnTo>
                  <a:pt x="558" y="287"/>
                </a:lnTo>
                <a:lnTo>
                  <a:pt x="558" y="288"/>
                </a:lnTo>
                <a:lnTo>
                  <a:pt x="559" y="289"/>
                </a:lnTo>
                <a:lnTo>
                  <a:pt x="559" y="289"/>
                </a:lnTo>
                <a:lnTo>
                  <a:pt x="559" y="290"/>
                </a:lnTo>
                <a:lnTo>
                  <a:pt x="559" y="290"/>
                </a:lnTo>
                <a:lnTo>
                  <a:pt x="560" y="290"/>
                </a:lnTo>
                <a:lnTo>
                  <a:pt x="561" y="291"/>
                </a:lnTo>
                <a:lnTo>
                  <a:pt x="562" y="291"/>
                </a:lnTo>
                <a:lnTo>
                  <a:pt x="564" y="291"/>
                </a:lnTo>
                <a:lnTo>
                  <a:pt x="568" y="291"/>
                </a:lnTo>
                <a:lnTo>
                  <a:pt x="569" y="291"/>
                </a:lnTo>
                <a:lnTo>
                  <a:pt x="572" y="290"/>
                </a:lnTo>
                <a:lnTo>
                  <a:pt x="572" y="290"/>
                </a:lnTo>
                <a:lnTo>
                  <a:pt x="573" y="290"/>
                </a:lnTo>
                <a:lnTo>
                  <a:pt x="574" y="291"/>
                </a:lnTo>
                <a:lnTo>
                  <a:pt x="575" y="291"/>
                </a:lnTo>
                <a:lnTo>
                  <a:pt x="575" y="292"/>
                </a:lnTo>
                <a:lnTo>
                  <a:pt x="576" y="292"/>
                </a:lnTo>
                <a:lnTo>
                  <a:pt x="576" y="293"/>
                </a:lnTo>
                <a:lnTo>
                  <a:pt x="576" y="294"/>
                </a:lnTo>
                <a:lnTo>
                  <a:pt x="576" y="296"/>
                </a:lnTo>
                <a:lnTo>
                  <a:pt x="576" y="297"/>
                </a:lnTo>
                <a:lnTo>
                  <a:pt x="576" y="298"/>
                </a:lnTo>
                <a:lnTo>
                  <a:pt x="576" y="300"/>
                </a:lnTo>
                <a:lnTo>
                  <a:pt x="576" y="302"/>
                </a:lnTo>
                <a:lnTo>
                  <a:pt x="575" y="304"/>
                </a:lnTo>
                <a:lnTo>
                  <a:pt x="574" y="306"/>
                </a:lnTo>
                <a:lnTo>
                  <a:pt x="574" y="308"/>
                </a:lnTo>
                <a:lnTo>
                  <a:pt x="573" y="309"/>
                </a:lnTo>
                <a:lnTo>
                  <a:pt x="572" y="311"/>
                </a:lnTo>
                <a:lnTo>
                  <a:pt x="571" y="312"/>
                </a:lnTo>
                <a:lnTo>
                  <a:pt x="571" y="313"/>
                </a:lnTo>
                <a:lnTo>
                  <a:pt x="570" y="313"/>
                </a:lnTo>
                <a:lnTo>
                  <a:pt x="568" y="315"/>
                </a:lnTo>
                <a:lnTo>
                  <a:pt x="565" y="318"/>
                </a:lnTo>
                <a:lnTo>
                  <a:pt x="562" y="319"/>
                </a:lnTo>
                <a:lnTo>
                  <a:pt x="561" y="320"/>
                </a:lnTo>
                <a:lnTo>
                  <a:pt x="559" y="321"/>
                </a:lnTo>
                <a:lnTo>
                  <a:pt x="558" y="322"/>
                </a:lnTo>
                <a:lnTo>
                  <a:pt x="557" y="324"/>
                </a:lnTo>
                <a:lnTo>
                  <a:pt x="556" y="326"/>
                </a:lnTo>
                <a:lnTo>
                  <a:pt x="555" y="327"/>
                </a:lnTo>
                <a:lnTo>
                  <a:pt x="553" y="333"/>
                </a:lnTo>
                <a:lnTo>
                  <a:pt x="551" y="335"/>
                </a:lnTo>
                <a:lnTo>
                  <a:pt x="551" y="336"/>
                </a:lnTo>
                <a:lnTo>
                  <a:pt x="550" y="337"/>
                </a:lnTo>
                <a:lnTo>
                  <a:pt x="549" y="338"/>
                </a:lnTo>
                <a:lnTo>
                  <a:pt x="548" y="339"/>
                </a:lnTo>
                <a:lnTo>
                  <a:pt x="546" y="341"/>
                </a:lnTo>
                <a:lnTo>
                  <a:pt x="545" y="341"/>
                </a:lnTo>
                <a:lnTo>
                  <a:pt x="544" y="342"/>
                </a:lnTo>
                <a:lnTo>
                  <a:pt x="544" y="343"/>
                </a:lnTo>
                <a:lnTo>
                  <a:pt x="543" y="344"/>
                </a:lnTo>
                <a:lnTo>
                  <a:pt x="543" y="345"/>
                </a:lnTo>
                <a:lnTo>
                  <a:pt x="543" y="347"/>
                </a:lnTo>
                <a:lnTo>
                  <a:pt x="543" y="348"/>
                </a:lnTo>
                <a:lnTo>
                  <a:pt x="543" y="350"/>
                </a:lnTo>
                <a:lnTo>
                  <a:pt x="543" y="352"/>
                </a:lnTo>
                <a:lnTo>
                  <a:pt x="544" y="354"/>
                </a:lnTo>
                <a:lnTo>
                  <a:pt x="544" y="354"/>
                </a:lnTo>
                <a:lnTo>
                  <a:pt x="544" y="355"/>
                </a:lnTo>
                <a:lnTo>
                  <a:pt x="545" y="355"/>
                </a:lnTo>
                <a:lnTo>
                  <a:pt x="546" y="356"/>
                </a:lnTo>
                <a:lnTo>
                  <a:pt x="547" y="356"/>
                </a:lnTo>
                <a:lnTo>
                  <a:pt x="548" y="356"/>
                </a:lnTo>
                <a:lnTo>
                  <a:pt x="549" y="356"/>
                </a:lnTo>
                <a:lnTo>
                  <a:pt x="550" y="357"/>
                </a:lnTo>
                <a:lnTo>
                  <a:pt x="552" y="356"/>
                </a:lnTo>
                <a:lnTo>
                  <a:pt x="554" y="356"/>
                </a:lnTo>
                <a:lnTo>
                  <a:pt x="555" y="356"/>
                </a:lnTo>
                <a:lnTo>
                  <a:pt x="557" y="355"/>
                </a:lnTo>
                <a:lnTo>
                  <a:pt x="561" y="354"/>
                </a:lnTo>
                <a:lnTo>
                  <a:pt x="571" y="351"/>
                </a:lnTo>
                <a:lnTo>
                  <a:pt x="573" y="350"/>
                </a:lnTo>
                <a:lnTo>
                  <a:pt x="576" y="349"/>
                </a:lnTo>
                <a:lnTo>
                  <a:pt x="577" y="349"/>
                </a:lnTo>
                <a:lnTo>
                  <a:pt x="578" y="349"/>
                </a:lnTo>
                <a:lnTo>
                  <a:pt x="579" y="349"/>
                </a:lnTo>
                <a:lnTo>
                  <a:pt x="581" y="349"/>
                </a:lnTo>
                <a:lnTo>
                  <a:pt x="582" y="349"/>
                </a:lnTo>
                <a:lnTo>
                  <a:pt x="582" y="349"/>
                </a:lnTo>
                <a:lnTo>
                  <a:pt x="583" y="350"/>
                </a:lnTo>
                <a:lnTo>
                  <a:pt x="584" y="350"/>
                </a:lnTo>
                <a:lnTo>
                  <a:pt x="585" y="351"/>
                </a:lnTo>
                <a:lnTo>
                  <a:pt x="586" y="352"/>
                </a:lnTo>
                <a:lnTo>
                  <a:pt x="587" y="355"/>
                </a:lnTo>
                <a:lnTo>
                  <a:pt x="589" y="357"/>
                </a:lnTo>
                <a:lnTo>
                  <a:pt x="590" y="358"/>
                </a:lnTo>
                <a:lnTo>
                  <a:pt x="590" y="360"/>
                </a:lnTo>
                <a:lnTo>
                  <a:pt x="591" y="362"/>
                </a:lnTo>
                <a:lnTo>
                  <a:pt x="591" y="363"/>
                </a:lnTo>
                <a:lnTo>
                  <a:pt x="591" y="365"/>
                </a:lnTo>
                <a:lnTo>
                  <a:pt x="591" y="366"/>
                </a:lnTo>
                <a:lnTo>
                  <a:pt x="591" y="369"/>
                </a:lnTo>
                <a:lnTo>
                  <a:pt x="591" y="374"/>
                </a:lnTo>
                <a:lnTo>
                  <a:pt x="591" y="376"/>
                </a:lnTo>
                <a:lnTo>
                  <a:pt x="591" y="377"/>
                </a:lnTo>
                <a:lnTo>
                  <a:pt x="591" y="378"/>
                </a:lnTo>
                <a:lnTo>
                  <a:pt x="591" y="378"/>
                </a:lnTo>
                <a:lnTo>
                  <a:pt x="592" y="379"/>
                </a:lnTo>
                <a:lnTo>
                  <a:pt x="592" y="380"/>
                </a:lnTo>
                <a:lnTo>
                  <a:pt x="593" y="380"/>
                </a:lnTo>
                <a:lnTo>
                  <a:pt x="593" y="380"/>
                </a:lnTo>
                <a:lnTo>
                  <a:pt x="597" y="381"/>
                </a:lnTo>
                <a:lnTo>
                  <a:pt x="599" y="382"/>
                </a:lnTo>
                <a:lnTo>
                  <a:pt x="600" y="382"/>
                </a:lnTo>
                <a:lnTo>
                  <a:pt x="601" y="383"/>
                </a:lnTo>
                <a:lnTo>
                  <a:pt x="603" y="384"/>
                </a:lnTo>
                <a:lnTo>
                  <a:pt x="606" y="385"/>
                </a:lnTo>
                <a:lnTo>
                  <a:pt x="607" y="385"/>
                </a:lnTo>
                <a:lnTo>
                  <a:pt x="608" y="386"/>
                </a:lnTo>
                <a:lnTo>
                  <a:pt x="609" y="387"/>
                </a:lnTo>
                <a:lnTo>
                  <a:pt x="611" y="389"/>
                </a:lnTo>
                <a:lnTo>
                  <a:pt x="613" y="391"/>
                </a:lnTo>
                <a:lnTo>
                  <a:pt x="614" y="391"/>
                </a:lnTo>
                <a:lnTo>
                  <a:pt x="614" y="392"/>
                </a:lnTo>
                <a:lnTo>
                  <a:pt x="616" y="393"/>
                </a:lnTo>
                <a:lnTo>
                  <a:pt x="617" y="393"/>
                </a:lnTo>
                <a:lnTo>
                  <a:pt x="618" y="393"/>
                </a:lnTo>
                <a:lnTo>
                  <a:pt x="626" y="394"/>
                </a:lnTo>
                <a:lnTo>
                  <a:pt x="630" y="395"/>
                </a:lnTo>
                <a:lnTo>
                  <a:pt x="637" y="396"/>
                </a:lnTo>
                <a:lnTo>
                  <a:pt x="638" y="396"/>
                </a:lnTo>
                <a:lnTo>
                  <a:pt x="640" y="397"/>
                </a:lnTo>
                <a:lnTo>
                  <a:pt x="641" y="397"/>
                </a:lnTo>
                <a:lnTo>
                  <a:pt x="642" y="398"/>
                </a:lnTo>
                <a:lnTo>
                  <a:pt x="644" y="399"/>
                </a:lnTo>
                <a:lnTo>
                  <a:pt x="645" y="400"/>
                </a:lnTo>
                <a:lnTo>
                  <a:pt x="646" y="402"/>
                </a:lnTo>
                <a:lnTo>
                  <a:pt x="647" y="402"/>
                </a:lnTo>
                <a:lnTo>
                  <a:pt x="647" y="403"/>
                </a:lnTo>
                <a:lnTo>
                  <a:pt x="648" y="404"/>
                </a:lnTo>
                <a:lnTo>
                  <a:pt x="648" y="406"/>
                </a:lnTo>
                <a:lnTo>
                  <a:pt x="648" y="408"/>
                </a:lnTo>
                <a:lnTo>
                  <a:pt x="649" y="412"/>
                </a:lnTo>
                <a:lnTo>
                  <a:pt x="649" y="413"/>
                </a:lnTo>
                <a:lnTo>
                  <a:pt x="649" y="414"/>
                </a:lnTo>
                <a:lnTo>
                  <a:pt x="650" y="415"/>
                </a:lnTo>
                <a:lnTo>
                  <a:pt x="650" y="416"/>
                </a:lnTo>
                <a:lnTo>
                  <a:pt x="651" y="416"/>
                </a:lnTo>
                <a:lnTo>
                  <a:pt x="651" y="417"/>
                </a:lnTo>
                <a:lnTo>
                  <a:pt x="652" y="417"/>
                </a:lnTo>
                <a:lnTo>
                  <a:pt x="653" y="418"/>
                </a:lnTo>
                <a:lnTo>
                  <a:pt x="655" y="418"/>
                </a:lnTo>
                <a:lnTo>
                  <a:pt x="657" y="418"/>
                </a:lnTo>
                <a:lnTo>
                  <a:pt x="660" y="419"/>
                </a:lnTo>
                <a:lnTo>
                  <a:pt x="661" y="419"/>
                </a:lnTo>
                <a:lnTo>
                  <a:pt x="663" y="419"/>
                </a:lnTo>
                <a:lnTo>
                  <a:pt x="664" y="420"/>
                </a:lnTo>
                <a:lnTo>
                  <a:pt x="665" y="420"/>
                </a:lnTo>
                <a:lnTo>
                  <a:pt x="666" y="421"/>
                </a:lnTo>
                <a:lnTo>
                  <a:pt x="674" y="427"/>
                </a:lnTo>
                <a:lnTo>
                  <a:pt x="676" y="428"/>
                </a:lnTo>
                <a:lnTo>
                  <a:pt x="678" y="429"/>
                </a:lnTo>
                <a:lnTo>
                  <a:pt x="679" y="430"/>
                </a:lnTo>
                <a:lnTo>
                  <a:pt x="681" y="431"/>
                </a:lnTo>
                <a:lnTo>
                  <a:pt x="682" y="431"/>
                </a:lnTo>
                <a:lnTo>
                  <a:pt x="683" y="431"/>
                </a:lnTo>
                <a:lnTo>
                  <a:pt x="684" y="431"/>
                </a:lnTo>
                <a:lnTo>
                  <a:pt x="685" y="431"/>
                </a:lnTo>
                <a:lnTo>
                  <a:pt x="687" y="431"/>
                </a:lnTo>
                <a:lnTo>
                  <a:pt x="689" y="431"/>
                </a:lnTo>
                <a:lnTo>
                  <a:pt x="694" y="430"/>
                </a:lnTo>
                <a:lnTo>
                  <a:pt x="697" y="429"/>
                </a:lnTo>
                <a:lnTo>
                  <a:pt x="699" y="429"/>
                </a:lnTo>
                <a:lnTo>
                  <a:pt x="703" y="429"/>
                </a:lnTo>
                <a:lnTo>
                  <a:pt x="708" y="428"/>
                </a:lnTo>
                <a:lnTo>
                  <a:pt x="709" y="428"/>
                </a:lnTo>
                <a:lnTo>
                  <a:pt x="710" y="428"/>
                </a:lnTo>
                <a:lnTo>
                  <a:pt x="711" y="428"/>
                </a:lnTo>
                <a:lnTo>
                  <a:pt x="712" y="428"/>
                </a:lnTo>
                <a:lnTo>
                  <a:pt x="713" y="429"/>
                </a:lnTo>
                <a:lnTo>
                  <a:pt x="716" y="430"/>
                </a:lnTo>
                <a:lnTo>
                  <a:pt x="720" y="431"/>
                </a:lnTo>
                <a:lnTo>
                  <a:pt x="721" y="432"/>
                </a:lnTo>
                <a:lnTo>
                  <a:pt x="723" y="432"/>
                </a:lnTo>
                <a:lnTo>
                  <a:pt x="724" y="433"/>
                </a:lnTo>
                <a:lnTo>
                  <a:pt x="726" y="435"/>
                </a:lnTo>
                <a:lnTo>
                  <a:pt x="727" y="436"/>
                </a:lnTo>
                <a:lnTo>
                  <a:pt x="728" y="436"/>
                </a:lnTo>
                <a:lnTo>
                  <a:pt x="729" y="437"/>
                </a:lnTo>
                <a:lnTo>
                  <a:pt x="729" y="438"/>
                </a:lnTo>
                <a:lnTo>
                  <a:pt x="729" y="439"/>
                </a:lnTo>
                <a:lnTo>
                  <a:pt x="730" y="439"/>
                </a:lnTo>
                <a:lnTo>
                  <a:pt x="730" y="440"/>
                </a:lnTo>
                <a:lnTo>
                  <a:pt x="730" y="441"/>
                </a:lnTo>
                <a:lnTo>
                  <a:pt x="731" y="443"/>
                </a:lnTo>
                <a:lnTo>
                  <a:pt x="731" y="446"/>
                </a:lnTo>
                <a:lnTo>
                  <a:pt x="731" y="448"/>
                </a:lnTo>
                <a:lnTo>
                  <a:pt x="731" y="448"/>
                </a:lnTo>
                <a:lnTo>
                  <a:pt x="732" y="449"/>
                </a:lnTo>
                <a:lnTo>
                  <a:pt x="732" y="450"/>
                </a:lnTo>
                <a:lnTo>
                  <a:pt x="733" y="451"/>
                </a:lnTo>
                <a:lnTo>
                  <a:pt x="733" y="451"/>
                </a:lnTo>
                <a:lnTo>
                  <a:pt x="734" y="452"/>
                </a:lnTo>
                <a:lnTo>
                  <a:pt x="735" y="452"/>
                </a:lnTo>
                <a:lnTo>
                  <a:pt x="736" y="453"/>
                </a:lnTo>
                <a:lnTo>
                  <a:pt x="739" y="454"/>
                </a:lnTo>
                <a:lnTo>
                  <a:pt x="741" y="455"/>
                </a:lnTo>
                <a:lnTo>
                  <a:pt x="751" y="459"/>
                </a:lnTo>
                <a:lnTo>
                  <a:pt x="752" y="460"/>
                </a:lnTo>
                <a:lnTo>
                  <a:pt x="754" y="461"/>
                </a:lnTo>
                <a:lnTo>
                  <a:pt x="756" y="463"/>
                </a:lnTo>
                <a:lnTo>
                  <a:pt x="757" y="464"/>
                </a:lnTo>
                <a:lnTo>
                  <a:pt x="759" y="466"/>
                </a:lnTo>
                <a:lnTo>
                  <a:pt x="760" y="468"/>
                </a:lnTo>
                <a:lnTo>
                  <a:pt x="762" y="470"/>
                </a:lnTo>
                <a:lnTo>
                  <a:pt x="767" y="477"/>
                </a:lnTo>
                <a:lnTo>
                  <a:pt x="770" y="481"/>
                </a:lnTo>
                <a:lnTo>
                  <a:pt x="771" y="483"/>
                </a:lnTo>
                <a:lnTo>
                  <a:pt x="772" y="484"/>
                </a:lnTo>
                <a:lnTo>
                  <a:pt x="773" y="486"/>
                </a:lnTo>
                <a:lnTo>
                  <a:pt x="774" y="491"/>
                </a:lnTo>
                <a:lnTo>
                  <a:pt x="775" y="493"/>
                </a:lnTo>
                <a:lnTo>
                  <a:pt x="776" y="495"/>
                </a:lnTo>
                <a:lnTo>
                  <a:pt x="776" y="495"/>
                </a:lnTo>
                <a:lnTo>
                  <a:pt x="777" y="495"/>
                </a:lnTo>
                <a:lnTo>
                  <a:pt x="776" y="495"/>
                </a:lnTo>
                <a:lnTo>
                  <a:pt x="776" y="495"/>
                </a:lnTo>
                <a:lnTo>
                  <a:pt x="775" y="495"/>
                </a:lnTo>
                <a:lnTo>
                  <a:pt x="775" y="496"/>
                </a:lnTo>
                <a:lnTo>
                  <a:pt x="773" y="496"/>
                </a:lnTo>
                <a:lnTo>
                  <a:pt x="771" y="498"/>
                </a:lnTo>
                <a:lnTo>
                  <a:pt x="766" y="501"/>
                </a:lnTo>
                <a:lnTo>
                  <a:pt x="760" y="506"/>
                </a:lnTo>
                <a:lnTo>
                  <a:pt x="758" y="508"/>
                </a:lnTo>
                <a:lnTo>
                  <a:pt x="754" y="511"/>
                </a:lnTo>
                <a:lnTo>
                  <a:pt x="752" y="512"/>
                </a:lnTo>
                <a:lnTo>
                  <a:pt x="751" y="513"/>
                </a:lnTo>
                <a:lnTo>
                  <a:pt x="750" y="513"/>
                </a:lnTo>
                <a:lnTo>
                  <a:pt x="749" y="514"/>
                </a:lnTo>
                <a:lnTo>
                  <a:pt x="748" y="514"/>
                </a:lnTo>
                <a:lnTo>
                  <a:pt x="747" y="514"/>
                </a:lnTo>
                <a:lnTo>
                  <a:pt x="744" y="515"/>
                </a:lnTo>
                <a:lnTo>
                  <a:pt x="740" y="515"/>
                </a:lnTo>
                <a:lnTo>
                  <a:pt x="739" y="516"/>
                </a:lnTo>
                <a:lnTo>
                  <a:pt x="738" y="516"/>
                </a:lnTo>
                <a:lnTo>
                  <a:pt x="737" y="517"/>
                </a:lnTo>
                <a:lnTo>
                  <a:pt x="734" y="519"/>
                </a:lnTo>
                <a:lnTo>
                  <a:pt x="734" y="519"/>
                </a:lnTo>
                <a:lnTo>
                  <a:pt x="733" y="520"/>
                </a:lnTo>
                <a:lnTo>
                  <a:pt x="732" y="520"/>
                </a:lnTo>
                <a:lnTo>
                  <a:pt x="731" y="520"/>
                </a:lnTo>
                <a:lnTo>
                  <a:pt x="728" y="521"/>
                </a:lnTo>
                <a:lnTo>
                  <a:pt x="727" y="521"/>
                </a:lnTo>
                <a:lnTo>
                  <a:pt x="726" y="521"/>
                </a:lnTo>
                <a:lnTo>
                  <a:pt x="725" y="521"/>
                </a:lnTo>
                <a:lnTo>
                  <a:pt x="724" y="521"/>
                </a:lnTo>
                <a:lnTo>
                  <a:pt x="723" y="520"/>
                </a:lnTo>
                <a:lnTo>
                  <a:pt x="723" y="520"/>
                </a:lnTo>
                <a:lnTo>
                  <a:pt x="721" y="518"/>
                </a:lnTo>
                <a:lnTo>
                  <a:pt x="721" y="518"/>
                </a:lnTo>
                <a:lnTo>
                  <a:pt x="720" y="518"/>
                </a:lnTo>
                <a:lnTo>
                  <a:pt x="717" y="517"/>
                </a:lnTo>
                <a:lnTo>
                  <a:pt x="716" y="517"/>
                </a:lnTo>
                <a:lnTo>
                  <a:pt x="715" y="516"/>
                </a:lnTo>
                <a:lnTo>
                  <a:pt x="713" y="515"/>
                </a:lnTo>
                <a:lnTo>
                  <a:pt x="709" y="512"/>
                </a:lnTo>
                <a:lnTo>
                  <a:pt x="707" y="510"/>
                </a:lnTo>
                <a:lnTo>
                  <a:pt x="705" y="509"/>
                </a:lnTo>
                <a:lnTo>
                  <a:pt x="703" y="508"/>
                </a:lnTo>
                <a:lnTo>
                  <a:pt x="701" y="507"/>
                </a:lnTo>
                <a:lnTo>
                  <a:pt x="699" y="507"/>
                </a:lnTo>
                <a:lnTo>
                  <a:pt x="697" y="506"/>
                </a:lnTo>
                <a:lnTo>
                  <a:pt x="695" y="506"/>
                </a:lnTo>
                <a:lnTo>
                  <a:pt x="694" y="506"/>
                </a:lnTo>
                <a:lnTo>
                  <a:pt x="693" y="507"/>
                </a:lnTo>
                <a:lnTo>
                  <a:pt x="693" y="507"/>
                </a:lnTo>
                <a:lnTo>
                  <a:pt x="692" y="507"/>
                </a:lnTo>
                <a:lnTo>
                  <a:pt x="690" y="508"/>
                </a:lnTo>
                <a:lnTo>
                  <a:pt x="687" y="509"/>
                </a:lnTo>
                <a:lnTo>
                  <a:pt x="687" y="510"/>
                </a:lnTo>
                <a:lnTo>
                  <a:pt x="685" y="511"/>
                </a:lnTo>
                <a:lnTo>
                  <a:pt x="682" y="514"/>
                </a:lnTo>
                <a:lnTo>
                  <a:pt x="680" y="515"/>
                </a:lnTo>
                <a:lnTo>
                  <a:pt x="674" y="520"/>
                </a:lnTo>
                <a:lnTo>
                  <a:pt x="671" y="521"/>
                </a:lnTo>
                <a:lnTo>
                  <a:pt x="670" y="522"/>
                </a:lnTo>
                <a:lnTo>
                  <a:pt x="669" y="523"/>
                </a:lnTo>
                <a:lnTo>
                  <a:pt x="668" y="523"/>
                </a:lnTo>
                <a:lnTo>
                  <a:pt x="667" y="523"/>
                </a:lnTo>
                <a:lnTo>
                  <a:pt x="665" y="523"/>
                </a:lnTo>
                <a:lnTo>
                  <a:pt x="663" y="524"/>
                </a:lnTo>
                <a:lnTo>
                  <a:pt x="659" y="524"/>
                </a:lnTo>
                <a:lnTo>
                  <a:pt x="657" y="524"/>
                </a:lnTo>
                <a:lnTo>
                  <a:pt x="656" y="523"/>
                </a:lnTo>
                <a:lnTo>
                  <a:pt x="655" y="523"/>
                </a:lnTo>
                <a:lnTo>
                  <a:pt x="654" y="523"/>
                </a:lnTo>
                <a:lnTo>
                  <a:pt x="653" y="522"/>
                </a:lnTo>
                <a:lnTo>
                  <a:pt x="651" y="521"/>
                </a:lnTo>
                <a:lnTo>
                  <a:pt x="649" y="520"/>
                </a:lnTo>
                <a:lnTo>
                  <a:pt x="648" y="519"/>
                </a:lnTo>
                <a:lnTo>
                  <a:pt x="645" y="517"/>
                </a:lnTo>
                <a:lnTo>
                  <a:pt x="643" y="516"/>
                </a:lnTo>
                <a:lnTo>
                  <a:pt x="640" y="513"/>
                </a:lnTo>
                <a:lnTo>
                  <a:pt x="636" y="509"/>
                </a:lnTo>
                <a:lnTo>
                  <a:pt x="635" y="509"/>
                </a:lnTo>
                <a:lnTo>
                  <a:pt x="634" y="508"/>
                </a:lnTo>
                <a:lnTo>
                  <a:pt x="633" y="507"/>
                </a:lnTo>
                <a:lnTo>
                  <a:pt x="630" y="506"/>
                </a:lnTo>
                <a:lnTo>
                  <a:pt x="628" y="505"/>
                </a:lnTo>
                <a:lnTo>
                  <a:pt x="622" y="501"/>
                </a:lnTo>
                <a:lnTo>
                  <a:pt x="617" y="498"/>
                </a:lnTo>
                <a:lnTo>
                  <a:pt x="616" y="498"/>
                </a:lnTo>
                <a:lnTo>
                  <a:pt x="614" y="497"/>
                </a:lnTo>
                <a:lnTo>
                  <a:pt x="613" y="497"/>
                </a:lnTo>
                <a:lnTo>
                  <a:pt x="609" y="495"/>
                </a:lnTo>
                <a:lnTo>
                  <a:pt x="603" y="493"/>
                </a:lnTo>
                <a:lnTo>
                  <a:pt x="601" y="492"/>
                </a:lnTo>
                <a:lnTo>
                  <a:pt x="599" y="492"/>
                </a:lnTo>
                <a:lnTo>
                  <a:pt x="597" y="491"/>
                </a:lnTo>
                <a:lnTo>
                  <a:pt x="595" y="490"/>
                </a:lnTo>
                <a:lnTo>
                  <a:pt x="593" y="490"/>
                </a:lnTo>
                <a:lnTo>
                  <a:pt x="590" y="490"/>
                </a:lnTo>
                <a:lnTo>
                  <a:pt x="588" y="489"/>
                </a:lnTo>
                <a:lnTo>
                  <a:pt x="587" y="489"/>
                </a:lnTo>
                <a:lnTo>
                  <a:pt x="586" y="489"/>
                </a:lnTo>
                <a:lnTo>
                  <a:pt x="584" y="489"/>
                </a:lnTo>
                <a:lnTo>
                  <a:pt x="583" y="490"/>
                </a:lnTo>
                <a:lnTo>
                  <a:pt x="582" y="490"/>
                </a:lnTo>
                <a:lnTo>
                  <a:pt x="580" y="491"/>
                </a:lnTo>
                <a:lnTo>
                  <a:pt x="579" y="491"/>
                </a:lnTo>
                <a:lnTo>
                  <a:pt x="578" y="492"/>
                </a:lnTo>
                <a:lnTo>
                  <a:pt x="576" y="494"/>
                </a:lnTo>
                <a:lnTo>
                  <a:pt x="574" y="495"/>
                </a:lnTo>
                <a:lnTo>
                  <a:pt x="570" y="499"/>
                </a:lnTo>
                <a:lnTo>
                  <a:pt x="563" y="506"/>
                </a:lnTo>
                <a:lnTo>
                  <a:pt x="561" y="507"/>
                </a:lnTo>
                <a:lnTo>
                  <a:pt x="556" y="511"/>
                </a:lnTo>
                <a:lnTo>
                  <a:pt x="553" y="514"/>
                </a:lnTo>
                <a:lnTo>
                  <a:pt x="550" y="516"/>
                </a:lnTo>
                <a:lnTo>
                  <a:pt x="549" y="517"/>
                </a:lnTo>
                <a:lnTo>
                  <a:pt x="548" y="518"/>
                </a:lnTo>
                <a:lnTo>
                  <a:pt x="547" y="519"/>
                </a:lnTo>
                <a:lnTo>
                  <a:pt x="547" y="520"/>
                </a:lnTo>
                <a:lnTo>
                  <a:pt x="546" y="521"/>
                </a:lnTo>
                <a:lnTo>
                  <a:pt x="545" y="523"/>
                </a:lnTo>
                <a:lnTo>
                  <a:pt x="544" y="525"/>
                </a:lnTo>
                <a:lnTo>
                  <a:pt x="542" y="531"/>
                </a:lnTo>
                <a:lnTo>
                  <a:pt x="542" y="533"/>
                </a:lnTo>
                <a:lnTo>
                  <a:pt x="541" y="534"/>
                </a:lnTo>
                <a:lnTo>
                  <a:pt x="540" y="536"/>
                </a:lnTo>
                <a:lnTo>
                  <a:pt x="539" y="538"/>
                </a:lnTo>
                <a:lnTo>
                  <a:pt x="536" y="543"/>
                </a:lnTo>
                <a:lnTo>
                  <a:pt x="535" y="545"/>
                </a:lnTo>
                <a:lnTo>
                  <a:pt x="534" y="547"/>
                </a:lnTo>
                <a:lnTo>
                  <a:pt x="532" y="549"/>
                </a:lnTo>
                <a:lnTo>
                  <a:pt x="527" y="554"/>
                </a:lnTo>
                <a:lnTo>
                  <a:pt x="521" y="560"/>
                </a:lnTo>
                <a:lnTo>
                  <a:pt x="519" y="563"/>
                </a:lnTo>
                <a:lnTo>
                  <a:pt x="517" y="565"/>
                </a:lnTo>
                <a:lnTo>
                  <a:pt x="516" y="567"/>
                </a:lnTo>
                <a:lnTo>
                  <a:pt x="512" y="575"/>
                </a:lnTo>
                <a:lnTo>
                  <a:pt x="510" y="578"/>
                </a:lnTo>
                <a:lnTo>
                  <a:pt x="507" y="584"/>
                </a:lnTo>
                <a:lnTo>
                  <a:pt x="506" y="587"/>
                </a:lnTo>
                <a:lnTo>
                  <a:pt x="504" y="592"/>
                </a:lnTo>
                <a:lnTo>
                  <a:pt x="501" y="597"/>
                </a:lnTo>
                <a:lnTo>
                  <a:pt x="500" y="599"/>
                </a:lnTo>
                <a:lnTo>
                  <a:pt x="499" y="602"/>
                </a:lnTo>
                <a:lnTo>
                  <a:pt x="498" y="607"/>
                </a:lnTo>
                <a:lnTo>
                  <a:pt x="497" y="610"/>
                </a:lnTo>
                <a:lnTo>
                  <a:pt x="495" y="612"/>
                </a:lnTo>
                <a:lnTo>
                  <a:pt x="493" y="616"/>
                </a:lnTo>
                <a:lnTo>
                  <a:pt x="492" y="618"/>
                </a:lnTo>
                <a:lnTo>
                  <a:pt x="491" y="621"/>
                </a:lnTo>
                <a:lnTo>
                  <a:pt x="490" y="623"/>
                </a:lnTo>
                <a:lnTo>
                  <a:pt x="488" y="627"/>
                </a:lnTo>
                <a:lnTo>
                  <a:pt x="488" y="628"/>
                </a:lnTo>
                <a:lnTo>
                  <a:pt x="488" y="629"/>
                </a:lnTo>
                <a:lnTo>
                  <a:pt x="487" y="633"/>
                </a:lnTo>
                <a:lnTo>
                  <a:pt x="486" y="639"/>
                </a:lnTo>
                <a:lnTo>
                  <a:pt x="485" y="642"/>
                </a:lnTo>
                <a:lnTo>
                  <a:pt x="485" y="644"/>
                </a:lnTo>
                <a:lnTo>
                  <a:pt x="484" y="646"/>
                </a:lnTo>
                <a:lnTo>
                  <a:pt x="483" y="648"/>
                </a:lnTo>
                <a:lnTo>
                  <a:pt x="483" y="649"/>
                </a:lnTo>
                <a:lnTo>
                  <a:pt x="482" y="651"/>
                </a:lnTo>
                <a:lnTo>
                  <a:pt x="481" y="652"/>
                </a:lnTo>
                <a:lnTo>
                  <a:pt x="480" y="653"/>
                </a:lnTo>
                <a:lnTo>
                  <a:pt x="479" y="655"/>
                </a:lnTo>
                <a:lnTo>
                  <a:pt x="478" y="656"/>
                </a:lnTo>
                <a:lnTo>
                  <a:pt x="477" y="656"/>
                </a:lnTo>
                <a:lnTo>
                  <a:pt x="476" y="656"/>
                </a:lnTo>
                <a:lnTo>
                  <a:pt x="475" y="657"/>
                </a:lnTo>
                <a:lnTo>
                  <a:pt x="474" y="657"/>
                </a:lnTo>
                <a:lnTo>
                  <a:pt x="474" y="657"/>
                </a:lnTo>
                <a:lnTo>
                  <a:pt x="473" y="657"/>
                </a:lnTo>
                <a:lnTo>
                  <a:pt x="472" y="657"/>
                </a:lnTo>
                <a:lnTo>
                  <a:pt x="471" y="656"/>
                </a:lnTo>
                <a:lnTo>
                  <a:pt x="470" y="656"/>
                </a:lnTo>
                <a:lnTo>
                  <a:pt x="470" y="655"/>
                </a:lnTo>
                <a:lnTo>
                  <a:pt x="469" y="655"/>
                </a:lnTo>
                <a:lnTo>
                  <a:pt x="469" y="654"/>
                </a:lnTo>
                <a:lnTo>
                  <a:pt x="469" y="653"/>
                </a:lnTo>
                <a:lnTo>
                  <a:pt x="468" y="652"/>
                </a:lnTo>
                <a:lnTo>
                  <a:pt x="468" y="651"/>
                </a:lnTo>
                <a:lnTo>
                  <a:pt x="468" y="646"/>
                </a:lnTo>
                <a:lnTo>
                  <a:pt x="467" y="640"/>
                </a:lnTo>
                <a:lnTo>
                  <a:pt x="466" y="637"/>
                </a:lnTo>
                <a:lnTo>
                  <a:pt x="466" y="633"/>
                </a:lnTo>
                <a:lnTo>
                  <a:pt x="466" y="630"/>
                </a:lnTo>
                <a:lnTo>
                  <a:pt x="465" y="626"/>
                </a:lnTo>
                <a:lnTo>
                  <a:pt x="464" y="622"/>
                </a:lnTo>
                <a:lnTo>
                  <a:pt x="464" y="620"/>
                </a:lnTo>
                <a:lnTo>
                  <a:pt x="463" y="618"/>
                </a:lnTo>
                <a:lnTo>
                  <a:pt x="463" y="611"/>
                </a:lnTo>
                <a:lnTo>
                  <a:pt x="463" y="610"/>
                </a:lnTo>
                <a:lnTo>
                  <a:pt x="462" y="608"/>
                </a:lnTo>
                <a:lnTo>
                  <a:pt x="462" y="607"/>
                </a:lnTo>
                <a:lnTo>
                  <a:pt x="461" y="605"/>
                </a:lnTo>
                <a:lnTo>
                  <a:pt x="461" y="603"/>
                </a:lnTo>
                <a:lnTo>
                  <a:pt x="460" y="602"/>
                </a:lnTo>
                <a:lnTo>
                  <a:pt x="459" y="600"/>
                </a:lnTo>
                <a:lnTo>
                  <a:pt x="457" y="599"/>
                </a:lnTo>
                <a:lnTo>
                  <a:pt x="457" y="598"/>
                </a:lnTo>
                <a:lnTo>
                  <a:pt x="456" y="597"/>
                </a:lnTo>
                <a:lnTo>
                  <a:pt x="455" y="596"/>
                </a:lnTo>
                <a:lnTo>
                  <a:pt x="454" y="596"/>
                </a:lnTo>
                <a:lnTo>
                  <a:pt x="453" y="596"/>
                </a:lnTo>
                <a:lnTo>
                  <a:pt x="452" y="595"/>
                </a:lnTo>
                <a:lnTo>
                  <a:pt x="450" y="595"/>
                </a:lnTo>
                <a:lnTo>
                  <a:pt x="449" y="595"/>
                </a:lnTo>
                <a:lnTo>
                  <a:pt x="448" y="595"/>
                </a:lnTo>
                <a:lnTo>
                  <a:pt x="447" y="595"/>
                </a:lnTo>
                <a:lnTo>
                  <a:pt x="446" y="595"/>
                </a:lnTo>
                <a:lnTo>
                  <a:pt x="445" y="595"/>
                </a:lnTo>
                <a:lnTo>
                  <a:pt x="442" y="596"/>
                </a:lnTo>
                <a:lnTo>
                  <a:pt x="440" y="597"/>
                </a:lnTo>
                <a:lnTo>
                  <a:pt x="438" y="597"/>
                </a:lnTo>
                <a:lnTo>
                  <a:pt x="435" y="597"/>
                </a:lnTo>
                <a:lnTo>
                  <a:pt x="432" y="598"/>
                </a:lnTo>
                <a:lnTo>
                  <a:pt x="428" y="598"/>
                </a:lnTo>
                <a:lnTo>
                  <a:pt x="422" y="599"/>
                </a:lnTo>
                <a:lnTo>
                  <a:pt x="419" y="600"/>
                </a:lnTo>
                <a:lnTo>
                  <a:pt x="414" y="600"/>
                </a:lnTo>
                <a:lnTo>
                  <a:pt x="413" y="600"/>
                </a:lnTo>
                <a:lnTo>
                  <a:pt x="412" y="600"/>
                </a:lnTo>
                <a:lnTo>
                  <a:pt x="409" y="600"/>
                </a:lnTo>
                <a:lnTo>
                  <a:pt x="404" y="598"/>
                </a:lnTo>
                <a:lnTo>
                  <a:pt x="402" y="598"/>
                </a:lnTo>
                <a:lnTo>
                  <a:pt x="400" y="597"/>
                </a:lnTo>
                <a:lnTo>
                  <a:pt x="397" y="595"/>
                </a:lnTo>
                <a:lnTo>
                  <a:pt x="395" y="594"/>
                </a:lnTo>
                <a:lnTo>
                  <a:pt x="393" y="593"/>
                </a:lnTo>
                <a:lnTo>
                  <a:pt x="390" y="590"/>
                </a:lnTo>
                <a:lnTo>
                  <a:pt x="389" y="589"/>
                </a:lnTo>
                <a:lnTo>
                  <a:pt x="388" y="589"/>
                </a:lnTo>
                <a:lnTo>
                  <a:pt x="387" y="588"/>
                </a:lnTo>
                <a:lnTo>
                  <a:pt x="383" y="587"/>
                </a:lnTo>
                <a:lnTo>
                  <a:pt x="382" y="586"/>
                </a:lnTo>
                <a:lnTo>
                  <a:pt x="380" y="586"/>
                </a:lnTo>
                <a:lnTo>
                  <a:pt x="379" y="585"/>
                </a:lnTo>
                <a:lnTo>
                  <a:pt x="378" y="585"/>
                </a:lnTo>
                <a:lnTo>
                  <a:pt x="377" y="585"/>
                </a:lnTo>
                <a:lnTo>
                  <a:pt x="375" y="585"/>
                </a:lnTo>
                <a:lnTo>
                  <a:pt x="374" y="585"/>
                </a:lnTo>
                <a:lnTo>
                  <a:pt x="373" y="585"/>
                </a:lnTo>
                <a:lnTo>
                  <a:pt x="368" y="585"/>
                </a:lnTo>
                <a:lnTo>
                  <a:pt x="367" y="585"/>
                </a:lnTo>
                <a:lnTo>
                  <a:pt x="366" y="585"/>
                </a:lnTo>
                <a:lnTo>
                  <a:pt x="365" y="585"/>
                </a:lnTo>
                <a:lnTo>
                  <a:pt x="364" y="585"/>
                </a:lnTo>
                <a:lnTo>
                  <a:pt x="364" y="585"/>
                </a:lnTo>
                <a:lnTo>
                  <a:pt x="363" y="585"/>
                </a:lnTo>
                <a:lnTo>
                  <a:pt x="363" y="584"/>
                </a:lnTo>
                <a:lnTo>
                  <a:pt x="362" y="584"/>
                </a:lnTo>
                <a:lnTo>
                  <a:pt x="362" y="583"/>
                </a:lnTo>
                <a:lnTo>
                  <a:pt x="361" y="582"/>
                </a:lnTo>
                <a:lnTo>
                  <a:pt x="361" y="582"/>
                </a:lnTo>
                <a:lnTo>
                  <a:pt x="360" y="581"/>
                </a:lnTo>
                <a:lnTo>
                  <a:pt x="360" y="580"/>
                </a:lnTo>
                <a:lnTo>
                  <a:pt x="360" y="579"/>
                </a:lnTo>
                <a:lnTo>
                  <a:pt x="359" y="573"/>
                </a:lnTo>
                <a:lnTo>
                  <a:pt x="358" y="570"/>
                </a:lnTo>
                <a:lnTo>
                  <a:pt x="358" y="568"/>
                </a:lnTo>
                <a:lnTo>
                  <a:pt x="358" y="567"/>
                </a:lnTo>
                <a:lnTo>
                  <a:pt x="357" y="566"/>
                </a:lnTo>
                <a:lnTo>
                  <a:pt x="357" y="564"/>
                </a:lnTo>
                <a:lnTo>
                  <a:pt x="356" y="563"/>
                </a:lnTo>
                <a:lnTo>
                  <a:pt x="355" y="562"/>
                </a:lnTo>
                <a:lnTo>
                  <a:pt x="354" y="560"/>
                </a:lnTo>
                <a:lnTo>
                  <a:pt x="352" y="559"/>
                </a:lnTo>
                <a:lnTo>
                  <a:pt x="351" y="558"/>
                </a:lnTo>
                <a:lnTo>
                  <a:pt x="350" y="557"/>
                </a:lnTo>
                <a:lnTo>
                  <a:pt x="349" y="556"/>
                </a:lnTo>
                <a:lnTo>
                  <a:pt x="348" y="555"/>
                </a:lnTo>
                <a:lnTo>
                  <a:pt x="346" y="555"/>
                </a:lnTo>
                <a:lnTo>
                  <a:pt x="344" y="554"/>
                </a:lnTo>
                <a:lnTo>
                  <a:pt x="343" y="554"/>
                </a:lnTo>
                <a:lnTo>
                  <a:pt x="341" y="554"/>
                </a:lnTo>
                <a:lnTo>
                  <a:pt x="336" y="554"/>
                </a:lnTo>
                <a:lnTo>
                  <a:pt x="334" y="554"/>
                </a:lnTo>
                <a:lnTo>
                  <a:pt x="332" y="554"/>
                </a:lnTo>
                <a:lnTo>
                  <a:pt x="330" y="554"/>
                </a:lnTo>
                <a:lnTo>
                  <a:pt x="328" y="554"/>
                </a:lnTo>
                <a:lnTo>
                  <a:pt x="327" y="553"/>
                </a:lnTo>
                <a:lnTo>
                  <a:pt x="325" y="553"/>
                </a:lnTo>
                <a:lnTo>
                  <a:pt x="323" y="552"/>
                </a:lnTo>
                <a:lnTo>
                  <a:pt x="322" y="552"/>
                </a:lnTo>
                <a:lnTo>
                  <a:pt x="312" y="547"/>
                </a:lnTo>
                <a:lnTo>
                  <a:pt x="310" y="545"/>
                </a:lnTo>
                <a:lnTo>
                  <a:pt x="306" y="542"/>
                </a:lnTo>
                <a:lnTo>
                  <a:pt x="304" y="542"/>
                </a:lnTo>
                <a:lnTo>
                  <a:pt x="302" y="540"/>
                </a:lnTo>
                <a:lnTo>
                  <a:pt x="301" y="540"/>
                </a:lnTo>
                <a:lnTo>
                  <a:pt x="300" y="540"/>
                </a:lnTo>
                <a:lnTo>
                  <a:pt x="299" y="540"/>
                </a:lnTo>
                <a:lnTo>
                  <a:pt x="298" y="540"/>
                </a:lnTo>
                <a:lnTo>
                  <a:pt x="298" y="540"/>
                </a:lnTo>
                <a:lnTo>
                  <a:pt x="297" y="540"/>
                </a:lnTo>
                <a:lnTo>
                  <a:pt x="295" y="540"/>
                </a:lnTo>
                <a:lnTo>
                  <a:pt x="292" y="541"/>
                </a:lnTo>
                <a:lnTo>
                  <a:pt x="290" y="542"/>
                </a:lnTo>
                <a:lnTo>
                  <a:pt x="288" y="542"/>
                </a:lnTo>
                <a:lnTo>
                  <a:pt x="286" y="542"/>
                </a:lnTo>
                <a:lnTo>
                  <a:pt x="282" y="542"/>
                </a:lnTo>
                <a:lnTo>
                  <a:pt x="279" y="542"/>
                </a:lnTo>
                <a:lnTo>
                  <a:pt x="275" y="542"/>
                </a:lnTo>
                <a:lnTo>
                  <a:pt x="270" y="542"/>
                </a:lnTo>
                <a:lnTo>
                  <a:pt x="269" y="542"/>
                </a:lnTo>
                <a:lnTo>
                  <a:pt x="268" y="542"/>
                </a:lnTo>
                <a:lnTo>
                  <a:pt x="267" y="542"/>
                </a:lnTo>
                <a:lnTo>
                  <a:pt x="266" y="542"/>
                </a:lnTo>
                <a:lnTo>
                  <a:pt x="265" y="542"/>
                </a:lnTo>
                <a:lnTo>
                  <a:pt x="264" y="543"/>
                </a:lnTo>
                <a:lnTo>
                  <a:pt x="263" y="544"/>
                </a:lnTo>
                <a:lnTo>
                  <a:pt x="262" y="545"/>
                </a:lnTo>
                <a:lnTo>
                  <a:pt x="261" y="546"/>
                </a:lnTo>
                <a:lnTo>
                  <a:pt x="260" y="548"/>
                </a:lnTo>
                <a:lnTo>
                  <a:pt x="258" y="550"/>
                </a:lnTo>
                <a:lnTo>
                  <a:pt x="256" y="555"/>
                </a:lnTo>
                <a:lnTo>
                  <a:pt x="255" y="558"/>
                </a:lnTo>
                <a:lnTo>
                  <a:pt x="253" y="563"/>
                </a:lnTo>
                <a:lnTo>
                  <a:pt x="252" y="565"/>
                </a:lnTo>
                <a:lnTo>
                  <a:pt x="251" y="567"/>
                </a:lnTo>
                <a:lnTo>
                  <a:pt x="251" y="568"/>
                </a:lnTo>
                <a:lnTo>
                  <a:pt x="247" y="573"/>
                </a:lnTo>
                <a:lnTo>
                  <a:pt x="244" y="579"/>
                </a:lnTo>
                <a:lnTo>
                  <a:pt x="242" y="581"/>
                </a:lnTo>
                <a:lnTo>
                  <a:pt x="241" y="582"/>
                </a:lnTo>
                <a:lnTo>
                  <a:pt x="240" y="583"/>
                </a:lnTo>
                <a:lnTo>
                  <a:pt x="238" y="584"/>
                </a:lnTo>
                <a:lnTo>
                  <a:pt x="237" y="586"/>
                </a:lnTo>
                <a:lnTo>
                  <a:pt x="233" y="588"/>
                </a:lnTo>
                <a:lnTo>
                  <a:pt x="232" y="589"/>
                </a:lnTo>
                <a:lnTo>
                  <a:pt x="230" y="590"/>
                </a:lnTo>
                <a:lnTo>
                  <a:pt x="229" y="590"/>
                </a:lnTo>
                <a:lnTo>
                  <a:pt x="227" y="590"/>
                </a:lnTo>
                <a:lnTo>
                  <a:pt x="226" y="590"/>
                </a:lnTo>
                <a:lnTo>
                  <a:pt x="224" y="590"/>
                </a:lnTo>
                <a:lnTo>
                  <a:pt x="223" y="590"/>
                </a:lnTo>
                <a:lnTo>
                  <a:pt x="222" y="589"/>
                </a:lnTo>
                <a:lnTo>
                  <a:pt x="221" y="589"/>
                </a:lnTo>
                <a:lnTo>
                  <a:pt x="220" y="588"/>
                </a:lnTo>
                <a:lnTo>
                  <a:pt x="218" y="587"/>
                </a:lnTo>
                <a:lnTo>
                  <a:pt x="217" y="586"/>
                </a:lnTo>
                <a:lnTo>
                  <a:pt x="217" y="586"/>
                </a:lnTo>
                <a:lnTo>
                  <a:pt x="216" y="585"/>
                </a:lnTo>
                <a:lnTo>
                  <a:pt x="215" y="585"/>
                </a:lnTo>
                <a:lnTo>
                  <a:pt x="215" y="585"/>
                </a:lnTo>
                <a:lnTo>
                  <a:pt x="214" y="585"/>
                </a:lnTo>
                <a:lnTo>
                  <a:pt x="213" y="585"/>
                </a:lnTo>
                <a:lnTo>
                  <a:pt x="212" y="586"/>
                </a:lnTo>
                <a:lnTo>
                  <a:pt x="210" y="587"/>
                </a:lnTo>
                <a:lnTo>
                  <a:pt x="209" y="587"/>
                </a:lnTo>
                <a:lnTo>
                  <a:pt x="208" y="588"/>
                </a:lnTo>
                <a:lnTo>
                  <a:pt x="207" y="588"/>
                </a:lnTo>
                <a:lnTo>
                  <a:pt x="206" y="588"/>
                </a:lnTo>
                <a:lnTo>
                  <a:pt x="205" y="588"/>
                </a:lnTo>
                <a:lnTo>
                  <a:pt x="204" y="588"/>
                </a:lnTo>
                <a:lnTo>
                  <a:pt x="203" y="588"/>
                </a:lnTo>
                <a:lnTo>
                  <a:pt x="201" y="588"/>
                </a:lnTo>
                <a:lnTo>
                  <a:pt x="197" y="587"/>
                </a:lnTo>
                <a:lnTo>
                  <a:pt x="195" y="587"/>
                </a:lnTo>
                <a:lnTo>
                  <a:pt x="191" y="586"/>
                </a:lnTo>
                <a:lnTo>
                  <a:pt x="189" y="586"/>
                </a:lnTo>
                <a:lnTo>
                  <a:pt x="186" y="586"/>
                </a:lnTo>
                <a:lnTo>
                  <a:pt x="184" y="586"/>
                </a:lnTo>
                <a:lnTo>
                  <a:pt x="179" y="586"/>
                </a:lnTo>
                <a:lnTo>
                  <a:pt x="176" y="586"/>
                </a:lnTo>
                <a:lnTo>
                  <a:pt x="172" y="586"/>
                </a:lnTo>
                <a:lnTo>
                  <a:pt x="167" y="585"/>
                </a:lnTo>
                <a:lnTo>
                  <a:pt x="161" y="585"/>
                </a:lnTo>
                <a:lnTo>
                  <a:pt x="143" y="583"/>
                </a:lnTo>
                <a:lnTo>
                  <a:pt x="139" y="583"/>
                </a:lnTo>
                <a:lnTo>
                  <a:pt x="137" y="583"/>
                </a:lnTo>
                <a:lnTo>
                  <a:pt x="134" y="583"/>
                </a:lnTo>
                <a:lnTo>
                  <a:pt x="133" y="583"/>
                </a:lnTo>
                <a:lnTo>
                  <a:pt x="128" y="583"/>
                </a:lnTo>
                <a:lnTo>
                  <a:pt x="125" y="583"/>
                </a:lnTo>
                <a:lnTo>
                  <a:pt x="123" y="583"/>
                </a:lnTo>
                <a:lnTo>
                  <a:pt x="119" y="583"/>
                </a:lnTo>
                <a:lnTo>
                  <a:pt x="112" y="582"/>
                </a:lnTo>
                <a:lnTo>
                  <a:pt x="110" y="582"/>
                </a:lnTo>
                <a:lnTo>
                  <a:pt x="108" y="582"/>
                </a:lnTo>
                <a:lnTo>
                  <a:pt x="106" y="581"/>
                </a:lnTo>
                <a:lnTo>
                  <a:pt x="104" y="581"/>
                </a:lnTo>
                <a:lnTo>
                  <a:pt x="103" y="580"/>
                </a:lnTo>
                <a:lnTo>
                  <a:pt x="101" y="580"/>
                </a:lnTo>
                <a:lnTo>
                  <a:pt x="99" y="579"/>
                </a:lnTo>
                <a:lnTo>
                  <a:pt x="97" y="578"/>
                </a:lnTo>
                <a:lnTo>
                  <a:pt x="95" y="577"/>
                </a:lnTo>
                <a:lnTo>
                  <a:pt x="91" y="575"/>
                </a:lnTo>
                <a:lnTo>
                  <a:pt x="83" y="571"/>
                </a:lnTo>
                <a:lnTo>
                  <a:pt x="71" y="565"/>
                </a:lnTo>
                <a:lnTo>
                  <a:pt x="67" y="562"/>
                </a:lnTo>
                <a:lnTo>
                  <a:pt x="65" y="561"/>
                </a:lnTo>
                <a:lnTo>
                  <a:pt x="63" y="560"/>
                </a:lnTo>
                <a:lnTo>
                  <a:pt x="62" y="559"/>
                </a:lnTo>
                <a:lnTo>
                  <a:pt x="60" y="557"/>
                </a:lnTo>
                <a:lnTo>
                  <a:pt x="57" y="555"/>
                </a:lnTo>
                <a:lnTo>
                  <a:pt x="55" y="553"/>
                </a:lnTo>
                <a:lnTo>
                  <a:pt x="53" y="552"/>
                </a:lnTo>
                <a:lnTo>
                  <a:pt x="51" y="550"/>
                </a:lnTo>
                <a:lnTo>
                  <a:pt x="50" y="548"/>
                </a:lnTo>
                <a:lnTo>
                  <a:pt x="49" y="547"/>
                </a:lnTo>
                <a:lnTo>
                  <a:pt x="48" y="546"/>
                </a:lnTo>
                <a:lnTo>
                  <a:pt x="47" y="545"/>
                </a:lnTo>
                <a:lnTo>
                  <a:pt x="46" y="544"/>
                </a:lnTo>
                <a:lnTo>
                  <a:pt x="46" y="543"/>
                </a:lnTo>
                <a:lnTo>
                  <a:pt x="45" y="542"/>
                </a:lnTo>
                <a:lnTo>
                  <a:pt x="44" y="538"/>
                </a:lnTo>
                <a:lnTo>
                  <a:pt x="44" y="537"/>
                </a:lnTo>
                <a:lnTo>
                  <a:pt x="44" y="536"/>
                </a:lnTo>
                <a:lnTo>
                  <a:pt x="44" y="536"/>
                </a:lnTo>
                <a:lnTo>
                  <a:pt x="43" y="535"/>
                </a:lnTo>
                <a:lnTo>
                  <a:pt x="43" y="535"/>
                </a:lnTo>
                <a:lnTo>
                  <a:pt x="42" y="534"/>
                </a:lnTo>
                <a:lnTo>
                  <a:pt x="41" y="533"/>
                </a:lnTo>
                <a:lnTo>
                  <a:pt x="40" y="533"/>
                </a:lnTo>
                <a:lnTo>
                  <a:pt x="39" y="533"/>
                </a:lnTo>
                <a:lnTo>
                  <a:pt x="38" y="532"/>
                </a:lnTo>
                <a:lnTo>
                  <a:pt x="37" y="532"/>
                </a:lnTo>
                <a:lnTo>
                  <a:pt x="36" y="532"/>
                </a:lnTo>
                <a:lnTo>
                  <a:pt x="36" y="532"/>
                </a:lnTo>
                <a:lnTo>
                  <a:pt x="35" y="531"/>
                </a:lnTo>
                <a:lnTo>
                  <a:pt x="34" y="530"/>
                </a:lnTo>
                <a:lnTo>
                  <a:pt x="32" y="528"/>
                </a:lnTo>
                <a:lnTo>
                  <a:pt x="31" y="528"/>
                </a:lnTo>
                <a:lnTo>
                  <a:pt x="30" y="527"/>
                </a:lnTo>
                <a:lnTo>
                  <a:pt x="29" y="526"/>
                </a:lnTo>
                <a:lnTo>
                  <a:pt x="28" y="526"/>
                </a:lnTo>
                <a:lnTo>
                  <a:pt x="27" y="525"/>
                </a:lnTo>
                <a:lnTo>
                  <a:pt x="23" y="524"/>
                </a:lnTo>
                <a:lnTo>
                  <a:pt x="22" y="524"/>
                </a:lnTo>
                <a:lnTo>
                  <a:pt x="22" y="524"/>
                </a:lnTo>
                <a:lnTo>
                  <a:pt x="21" y="523"/>
                </a:lnTo>
                <a:lnTo>
                  <a:pt x="21" y="523"/>
                </a:lnTo>
                <a:lnTo>
                  <a:pt x="20" y="522"/>
                </a:lnTo>
                <a:lnTo>
                  <a:pt x="20" y="521"/>
                </a:lnTo>
                <a:lnTo>
                  <a:pt x="20" y="521"/>
                </a:lnTo>
                <a:lnTo>
                  <a:pt x="20" y="520"/>
                </a:lnTo>
                <a:lnTo>
                  <a:pt x="19" y="519"/>
                </a:lnTo>
                <a:lnTo>
                  <a:pt x="18" y="519"/>
                </a:lnTo>
                <a:lnTo>
                  <a:pt x="16" y="518"/>
                </a:lnTo>
                <a:lnTo>
                  <a:pt x="15" y="517"/>
                </a:lnTo>
                <a:lnTo>
                  <a:pt x="14" y="516"/>
                </a:lnTo>
                <a:lnTo>
                  <a:pt x="12" y="514"/>
                </a:lnTo>
                <a:lnTo>
                  <a:pt x="11" y="513"/>
                </a:lnTo>
                <a:lnTo>
                  <a:pt x="10" y="513"/>
                </a:lnTo>
                <a:lnTo>
                  <a:pt x="10" y="512"/>
                </a:lnTo>
                <a:lnTo>
                  <a:pt x="9" y="512"/>
                </a:lnTo>
                <a:lnTo>
                  <a:pt x="7" y="512"/>
                </a:lnTo>
                <a:lnTo>
                  <a:pt x="5" y="511"/>
                </a:lnTo>
                <a:lnTo>
                  <a:pt x="3" y="510"/>
                </a:lnTo>
                <a:lnTo>
                  <a:pt x="2" y="510"/>
                </a:lnTo>
                <a:lnTo>
                  <a:pt x="1" y="509"/>
                </a:lnTo>
                <a:lnTo>
                  <a:pt x="1" y="508"/>
                </a:lnTo>
                <a:lnTo>
                  <a:pt x="0" y="507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reeform 251">
            <a:extLst>
              <a:ext uri="{FF2B5EF4-FFF2-40B4-BE49-F238E27FC236}">
                <a16:creationId xmlns:a16="http://schemas.microsoft.com/office/drawing/2014/main" id="{806E236F-1CE8-61CD-B72A-A96ABE8CF503}"/>
              </a:ext>
            </a:extLst>
          </p:cNvPr>
          <p:cNvSpPr>
            <a:spLocks/>
          </p:cNvSpPr>
          <p:nvPr/>
        </p:nvSpPr>
        <p:spPr bwMode="auto">
          <a:xfrm>
            <a:off x="9082978" y="4113788"/>
            <a:ext cx="515633" cy="673770"/>
          </a:xfrm>
          <a:custGeom>
            <a:avLst/>
            <a:gdLst>
              <a:gd name="T0" fmla="*/ 127 w 430"/>
              <a:gd name="T1" fmla="*/ 501 h 512"/>
              <a:gd name="T2" fmla="*/ 103 w 430"/>
              <a:gd name="T3" fmla="*/ 504 h 512"/>
              <a:gd name="T4" fmla="*/ 83 w 430"/>
              <a:gd name="T5" fmla="*/ 512 h 512"/>
              <a:gd name="T6" fmla="*/ 50 w 430"/>
              <a:gd name="T7" fmla="*/ 499 h 512"/>
              <a:gd name="T8" fmla="*/ 18 w 430"/>
              <a:gd name="T9" fmla="*/ 485 h 512"/>
              <a:gd name="T10" fmla="*/ 5 w 430"/>
              <a:gd name="T11" fmla="*/ 469 h 512"/>
              <a:gd name="T12" fmla="*/ 9 w 430"/>
              <a:gd name="T13" fmla="*/ 465 h 512"/>
              <a:gd name="T14" fmla="*/ 15 w 430"/>
              <a:gd name="T15" fmla="*/ 458 h 512"/>
              <a:gd name="T16" fmla="*/ 21 w 430"/>
              <a:gd name="T17" fmla="*/ 451 h 512"/>
              <a:gd name="T18" fmla="*/ 35 w 430"/>
              <a:gd name="T19" fmla="*/ 454 h 512"/>
              <a:gd name="T20" fmla="*/ 46 w 430"/>
              <a:gd name="T21" fmla="*/ 454 h 512"/>
              <a:gd name="T22" fmla="*/ 57 w 430"/>
              <a:gd name="T23" fmla="*/ 443 h 512"/>
              <a:gd name="T24" fmla="*/ 79 w 430"/>
              <a:gd name="T25" fmla="*/ 448 h 512"/>
              <a:gd name="T26" fmla="*/ 89 w 430"/>
              <a:gd name="T27" fmla="*/ 440 h 512"/>
              <a:gd name="T28" fmla="*/ 108 w 430"/>
              <a:gd name="T29" fmla="*/ 426 h 512"/>
              <a:gd name="T30" fmla="*/ 127 w 430"/>
              <a:gd name="T31" fmla="*/ 411 h 512"/>
              <a:gd name="T32" fmla="*/ 144 w 430"/>
              <a:gd name="T33" fmla="*/ 407 h 512"/>
              <a:gd name="T34" fmla="*/ 151 w 430"/>
              <a:gd name="T35" fmla="*/ 395 h 512"/>
              <a:gd name="T36" fmla="*/ 163 w 430"/>
              <a:gd name="T37" fmla="*/ 394 h 512"/>
              <a:gd name="T38" fmla="*/ 177 w 430"/>
              <a:gd name="T39" fmla="*/ 384 h 512"/>
              <a:gd name="T40" fmla="*/ 186 w 430"/>
              <a:gd name="T41" fmla="*/ 391 h 512"/>
              <a:gd name="T42" fmla="*/ 204 w 430"/>
              <a:gd name="T43" fmla="*/ 395 h 512"/>
              <a:gd name="T44" fmla="*/ 221 w 430"/>
              <a:gd name="T45" fmla="*/ 391 h 512"/>
              <a:gd name="T46" fmla="*/ 248 w 430"/>
              <a:gd name="T47" fmla="*/ 390 h 512"/>
              <a:gd name="T48" fmla="*/ 255 w 430"/>
              <a:gd name="T49" fmla="*/ 378 h 512"/>
              <a:gd name="T50" fmla="*/ 269 w 430"/>
              <a:gd name="T51" fmla="*/ 369 h 512"/>
              <a:gd name="T52" fmla="*/ 289 w 430"/>
              <a:gd name="T53" fmla="*/ 363 h 512"/>
              <a:gd name="T54" fmla="*/ 299 w 430"/>
              <a:gd name="T55" fmla="*/ 350 h 512"/>
              <a:gd name="T56" fmla="*/ 299 w 430"/>
              <a:gd name="T57" fmla="*/ 340 h 512"/>
              <a:gd name="T58" fmla="*/ 288 w 430"/>
              <a:gd name="T59" fmla="*/ 327 h 512"/>
              <a:gd name="T60" fmla="*/ 297 w 430"/>
              <a:gd name="T61" fmla="*/ 320 h 512"/>
              <a:gd name="T62" fmla="*/ 296 w 430"/>
              <a:gd name="T63" fmla="*/ 307 h 512"/>
              <a:gd name="T64" fmla="*/ 309 w 430"/>
              <a:gd name="T65" fmla="*/ 297 h 512"/>
              <a:gd name="T66" fmla="*/ 310 w 430"/>
              <a:gd name="T67" fmla="*/ 284 h 512"/>
              <a:gd name="T68" fmla="*/ 299 w 430"/>
              <a:gd name="T69" fmla="*/ 273 h 512"/>
              <a:gd name="T70" fmla="*/ 301 w 430"/>
              <a:gd name="T71" fmla="*/ 259 h 512"/>
              <a:gd name="T72" fmla="*/ 314 w 430"/>
              <a:gd name="T73" fmla="*/ 246 h 512"/>
              <a:gd name="T74" fmla="*/ 309 w 430"/>
              <a:gd name="T75" fmla="*/ 234 h 512"/>
              <a:gd name="T76" fmla="*/ 315 w 430"/>
              <a:gd name="T77" fmla="*/ 217 h 512"/>
              <a:gd name="T78" fmla="*/ 315 w 430"/>
              <a:gd name="T79" fmla="*/ 207 h 512"/>
              <a:gd name="T80" fmla="*/ 303 w 430"/>
              <a:gd name="T81" fmla="*/ 201 h 512"/>
              <a:gd name="T82" fmla="*/ 306 w 430"/>
              <a:gd name="T83" fmla="*/ 196 h 512"/>
              <a:gd name="T84" fmla="*/ 291 w 430"/>
              <a:gd name="T85" fmla="*/ 181 h 512"/>
              <a:gd name="T86" fmla="*/ 295 w 430"/>
              <a:gd name="T87" fmla="*/ 156 h 512"/>
              <a:gd name="T88" fmla="*/ 308 w 430"/>
              <a:gd name="T89" fmla="*/ 137 h 512"/>
              <a:gd name="T90" fmla="*/ 330 w 430"/>
              <a:gd name="T91" fmla="*/ 131 h 512"/>
              <a:gd name="T92" fmla="*/ 333 w 430"/>
              <a:gd name="T93" fmla="*/ 124 h 512"/>
              <a:gd name="T94" fmla="*/ 323 w 430"/>
              <a:gd name="T95" fmla="*/ 119 h 512"/>
              <a:gd name="T96" fmla="*/ 333 w 430"/>
              <a:gd name="T97" fmla="*/ 109 h 512"/>
              <a:gd name="T98" fmla="*/ 343 w 430"/>
              <a:gd name="T99" fmla="*/ 114 h 512"/>
              <a:gd name="T100" fmla="*/ 351 w 430"/>
              <a:gd name="T101" fmla="*/ 117 h 512"/>
              <a:gd name="T102" fmla="*/ 356 w 430"/>
              <a:gd name="T103" fmla="*/ 105 h 512"/>
              <a:gd name="T104" fmla="*/ 348 w 430"/>
              <a:gd name="T105" fmla="*/ 92 h 512"/>
              <a:gd name="T106" fmla="*/ 354 w 430"/>
              <a:gd name="T107" fmla="*/ 89 h 512"/>
              <a:gd name="T108" fmla="*/ 368 w 430"/>
              <a:gd name="T109" fmla="*/ 75 h 512"/>
              <a:gd name="T110" fmla="*/ 366 w 430"/>
              <a:gd name="T111" fmla="*/ 65 h 512"/>
              <a:gd name="T112" fmla="*/ 354 w 430"/>
              <a:gd name="T113" fmla="*/ 54 h 512"/>
              <a:gd name="T114" fmla="*/ 359 w 430"/>
              <a:gd name="T115" fmla="*/ 34 h 512"/>
              <a:gd name="T116" fmla="*/ 367 w 430"/>
              <a:gd name="T117" fmla="*/ 32 h 512"/>
              <a:gd name="T118" fmla="*/ 380 w 430"/>
              <a:gd name="T119" fmla="*/ 24 h 512"/>
              <a:gd name="T120" fmla="*/ 399 w 430"/>
              <a:gd name="T121" fmla="*/ 24 h 512"/>
              <a:gd name="T122" fmla="*/ 420 w 430"/>
              <a:gd name="T123" fmla="*/ 25 h 512"/>
              <a:gd name="T124" fmla="*/ 430 w 430"/>
              <a:gd name="T125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0" h="512">
                <a:moveTo>
                  <a:pt x="134" y="507"/>
                </a:move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 252">
            <a:extLst>
              <a:ext uri="{FF2B5EF4-FFF2-40B4-BE49-F238E27FC236}">
                <a16:creationId xmlns:a16="http://schemas.microsoft.com/office/drawing/2014/main" id="{8FDD944B-D9FE-EE29-6325-2D2ADB0C4C43}"/>
              </a:ext>
            </a:extLst>
          </p:cNvPr>
          <p:cNvSpPr>
            <a:spLocks/>
          </p:cNvSpPr>
          <p:nvPr/>
        </p:nvSpPr>
        <p:spPr bwMode="auto">
          <a:xfrm>
            <a:off x="9674158" y="3403171"/>
            <a:ext cx="619959" cy="1009339"/>
          </a:xfrm>
          <a:custGeom>
            <a:avLst/>
            <a:gdLst>
              <a:gd name="T0" fmla="*/ 258 w 517"/>
              <a:gd name="T1" fmla="*/ 105 h 767"/>
              <a:gd name="T2" fmla="*/ 281 w 517"/>
              <a:gd name="T3" fmla="*/ 107 h 767"/>
              <a:gd name="T4" fmla="*/ 290 w 517"/>
              <a:gd name="T5" fmla="*/ 147 h 767"/>
              <a:gd name="T6" fmla="*/ 254 w 517"/>
              <a:gd name="T7" fmla="*/ 165 h 767"/>
              <a:gd name="T8" fmla="*/ 217 w 517"/>
              <a:gd name="T9" fmla="*/ 213 h 767"/>
              <a:gd name="T10" fmla="*/ 194 w 517"/>
              <a:gd name="T11" fmla="*/ 277 h 767"/>
              <a:gd name="T12" fmla="*/ 201 w 517"/>
              <a:gd name="T13" fmla="*/ 320 h 767"/>
              <a:gd name="T14" fmla="*/ 189 w 517"/>
              <a:gd name="T15" fmla="*/ 356 h 767"/>
              <a:gd name="T16" fmla="*/ 201 w 517"/>
              <a:gd name="T17" fmla="*/ 389 h 767"/>
              <a:gd name="T18" fmla="*/ 215 w 517"/>
              <a:gd name="T19" fmla="*/ 406 h 767"/>
              <a:gd name="T20" fmla="*/ 258 w 517"/>
              <a:gd name="T21" fmla="*/ 384 h 767"/>
              <a:gd name="T22" fmla="*/ 276 w 517"/>
              <a:gd name="T23" fmla="*/ 406 h 767"/>
              <a:gd name="T24" fmla="*/ 294 w 517"/>
              <a:gd name="T25" fmla="*/ 409 h 767"/>
              <a:gd name="T26" fmla="*/ 314 w 517"/>
              <a:gd name="T27" fmla="*/ 396 h 767"/>
              <a:gd name="T28" fmla="*/ 322 w 517"/>
              <a:gd name="T29" fmla="*/ 379 h 767"/>
              <a:gd name="T30" fmla="*/ 336 w 517"/>
              <a:gd name="T31" fmla="*/ 420 h 767"/>
              <a:gd name="T32" fmla="*/ 379 w 517"/>
              <a:gd name="T33" fmla="*/ 449 h 767"/>
              <a:gd name="T34" fmla="*/ 416 w 517"/>
              <a:gd name="T35" fmla="*/ 449 h 767"/>
              <a:gd name="T36" fmla="*/ 419 w 517"/>
              <a:gd name="T37" fmla="*/ 495 h 767"/>
              <a:gd name="T38" fmla="*/ 444 w 517"/>
              <a:gd name="T39" fmla="*/ 501 h 767"/>
              <a:gd name="T40" fmla="*/ 491 w 517"/>
              <a:gd name="T41" fmla="*/ 558 h 767"/>
              <a:gd name="T42" fmla="*/ 501 w 517"/>
              <a:gd name="T43" fmla="*/ 569 h 767"/>
              <a:gd name="T44" fmla="*/ 513 w 517"/>
              <a:gd name="T45" fmla="*/ 593 h 767"/>
              <a:gd name="T46" fmla="*/ 484 w 517"/>
              <a:gd name="T47" fmla="*/ 602 h 767"/>
              <a:gd name="T48" fmla="*/ 459 w 517"/>
              <a:gd name="T49" fmla="*/ 646 h 767"/>
              <a:gd name="T50" fmla="*/ 424 w 517"/>
              <a:gd name="T51" fmla="*/ 640 h 767"/>
              <a:gd name="T52" fmla="*/ 400 w 517"/>
              <a:gd name="T53" fmla="*/ 647 h 767"/>
              <a:gd name="T54" fmla="*/ 400 w 517"/>
              <a:gd name="T55" fmla="*/ 674 h 767"/>
              <a:gd name="T56" fmla="*/ 364 w 517"/>
              <a:gd name="T57" fmla="*/ 676 h 767"/>
              <a:gd name="T58" fmla="*/ 339 w 517"/>
              <a:gd name="T59" fmla="*/ 702 h 767"/>
              <a:gd name="T60" fmla="*/ 298 w 517"/>
              <a:gd name="T61" fmla="*/ 692 h 767"/>
              <a:gd name="T62" fmla="*/ 281 w 517"/>
              <a:gd name="T63" fmla="*/ 678 h 767"/>
              <a:gd name="T64" fmla="*/ 278 w 517"/>
              <a:gd name="T65" fmla="*/ 719 h 767"/>
              <a:gd name="T66" fmla="*/ 239 w 517"/>
              <a:gd name="T67" fmla="*/ 750 h 767"/>
              <a:gd name="T68" fmla="*/ 200 w 517"/>
              <a:gd name="T69" fmla="*/ 767 h 767"/>
              <a:gd name="T70" fmla="*/ 161 w 517"/>
              <a:gd name="T71" fmla="*/ 721 h 767"/>
              <a:gd name="T72" fmla="*/ 151 w 517"/>
              <a:gd name="T73" fmla="*/ 686 h 767"/>
              <a:gd name="T74" fmla="*/ 133 w 517"/>
              <a:gd name="T75" fmla="*/ 678 h 767"/>
              <a:gd name="T76" fmla="*/ 111 w 517"/>
              <a:gd name="T77" fmla="*/ 639 h 767"/>
              <a:gd name="T78" fmla="*/ 71 w 517"/>
              <a:gd name="T79" fmla="*/ 634 h 767"/>
              <a:gd name="T80" fmla="*/ 88 w 517"/>
              <a:gd name="T81" fmla="*/ 664 h 767"/>
              <a:gd name="T82" fmla="*/ 65 w 517"/>
              <a:gd name="T83" fmla="*/ 695 h 767"/>
              <a:gd name="T84" fmla="*/ 50 w 517"/>
              <a:gd name="T85" fmla="*/ 667 h 767"/>
              <a:gd name="T86" fmla="*/ 38 w 517"/>
              <a:gd name="T87" fmla="*/ 620 h 767"/>
              <a:gd name="T88" fmla="*/ 25 w 517"/>
              <a:gd name="T89" fmla="*/ 596 h 767"/>
              <a:gd name="T90" fmla="*/ 21 w 517"/>
              <a:gd name="T91" fmla="*/ 570 h 767"/>
              <a:gd name="T92" fmla="*/ 42 w 517"/>
              <a:gd name="T93" fmla="*/ 551 h 767"/>
              <a:gd name="T94" fmla="*/ 55 w 517"/>
              <a:gd name="T95" fmla="*/ 504 h 767"/>
              <a:gd name="T96" fmla="*/ 39 w 517"/>
              <a:gd name="T97" fmla="*/ 472 h 767"/>
              <a:gd name="T98" fmla="*/ 30 w 517"/>
              <a:gd name="T99" fmla="*/ 440 h 767"/>
              <a:gd name="T100" fmla="*/ 11 w 517"/>
              <a:gd name="T101" fmla="*/ 391 h 767"/>
              <a:gd name="T102" fmla="*/ 7 w 517"/>
              <a:gd name="T103" fmla="*/ 329 h 767"/>
              <a:gd name="T104" fmla="*/ 15 w 517"/>
              <a:gd name="T105" fmla="*/ 294 h 767"/>
              <a:gd name="T106" fmla="*/ 36 w 517"/>
              <a:gd name="T107" fmla="*/ 252 h 767"/>
              <a:gd name="T108" fmla="*/ 51 w 517"/>
              <a:gd name="T109" fmla="*/ 192 h 767"/>
              <a:gd name="T110" fmla="*/ 74 w 517"/>
              <a:gd name="T111" fmla="*/ 150 h 767"/>
              <a:gd name="T112" fmla="*/ 113 w 517"/>
              <a:gd name="T113" fmla="*/ 146 h 767"/>
              <a:gd name="T114" fmla="*/ 120 w 517"/>
              <a:gd name="T115" fmla="*/ 114 h 767"/>
              <a:gd name="T116" fmla="*/ 84 w 517"/>
              <a:gd name="T117" fmla="*/ 70 h 767"/>
              <a:gd name="T118" fmla="*/ 55 w 517"/>
              <a:gd name="T119" fmla="*/ 22 h 767"/>
              <a:gd name="T120" fmla="*/ 96 w 517"/>
              <a:gd name="T121" fmla="*/ 15 h 767"/>
              <a:gd name="T122" fmla="*/ 157 w 517"/>
              <a:gd name="T123" fmla="*/ 31 h 767"/>
              <a:gd name="T124" fmla="*/ 200 w 517"/>
              <a:gd name="T125" fmla="*/ 54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7" h="767">
                <a:moveTo>
                  <a:pt x="238" y="79"/>
                </a:moveTo>
                <a:lnTo>
                  <a:pt x="240" y="79"/>
                </a:lnTo>
                <a:lnTo>
                  <a:pt x="241" y="79"/>
                </a:lnTo>
                <a:lnTo>
                  <a:pt x="243" y="78"/>
                </a:lnTo>
                <a:lnTo>
                  <a:pt x="249" y="77"/>
                </a:lnTo>
                <a:lnTo>
                  <a:pt x="250" y="77"/>
                </a:lnTo>
                <a:lnTo>
                  <a:pt x="251" y="77"/>
                </a:lnTo>
                <a:lnTo>
                  <a:pt x="252" y="77"/>
                </a:lnTo>
                <a:lnTo>
                  <a:pt x="253" y="77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8"/>
                </a:lnTo>
                <a:lnTo>
                  <a:pt x="255" y="78"/>
                </a:lnTo>
                <a:lnTo>
                  <a:pt x="256" y="79"/>
                </a:lnTo>
                <a:lnTo>
                  <a:pt x="257" y="83"/>
                </a:lnTo>
                <a:lnTo>
                  <a:pt x="258" y="87"/>
                </a:lnTo>
                <a:lnTo>
                  <a:pt x="258" y="87"/>
                </a:lnTo>
                <a:lnTo>
                  <a:pt x="258" y="89"/>
                </a:lnTo>
                <a:lnTo>
                  <a:pt x="258" y="90"/>
                </a:lnTo>
                <a:lnTo>
                  <a:pt x="258" y="92"/>
                </a:lnTo>
                <a:lnTo>
                  <a:pt x="258" y="103"/>
                </a:lnTo>
                <a:lnTo>
                  <a:pt x="258" y="104"/>
                </a:lnTo>
                <a:lnTo>
                  <a:pt x="258" y="105"/>
                </a:lnTo>
                <a:lnTo>
                  <a:pt x="258" y="107"/>
                </a:lnTo>
                <a:lnTo>
                  <a:pt x="259" y="109"/>
                </a:lnTo>
                <a:lnTo>
                  <a:pt x="259" y="110"/>
                </a:lnTo>
                <a:lnTo>
                  <a:pt x="260" y="110"/>
                </a:lnTo>
                <a:lnTo>
                  <a:pt x="260" y="111"/>
                </a:lnTo>
                <a:lnTo>
                  <a:pt x="260" y="111"/>
                </a:lnTo>
                <a:lnTo>
                  <a:pt x="261" y="112"/>
                </a:lnTo>
                <a:lnTo>
                  <a:pt x="262" y="112"/>
                </a:lnTo>
                <a:lnTo>
                  <a:pt x="263" y="112"/>
                </a:lnTo>
                <a:lnTo>
                  <a:pt x="263" y="112"/>
                </a:lnTo>
                <a:lnTo>
                  <a:pt x="264" y="111"/>
                </a:lnTo>
                <a:lnTo>
                  <a:pt x="264" y="111"/>
                </a:lnTo>
                <a:lnTo>
                  <a:pt x="267" y="109"/>
                </a:lnTo>
                <a:lnTo>
                  <a:pt x="268" y="108"/>
                </a:lnTo>
                <a:lnTo>
                  <a:pt x="269" y="107"/>
                </a:lnTo>
                <a:lnTo>
                  <a:pt x="270" y="107"/>
                </a:lnTo>
                <a:lnTo>
                  <a:pt x="271" y="107"/>
                </a:lnTo>
                <a:lnTo>
                  <a:pt x="272" y="106"/>
                </a:lnTo>
                <a:lnTo>
                  <a:pt x="274" y="106"/>
                </a:lnTo>
                <a:lnTo>
                  <a:pt x="275" y="106"/>
                </a:lnTo>
                <a:lnTo>
                  <a:pt x="276" y="106"/>
                </a:lnTo>
                <a:lnTo>
                  <a:pt x="278" y="106"/>
                </a:lnTo>
                <a:lnTo>
                  <a:pt x="279" y="106"/>
                </a:lnTo>
                <a:lnTo>
                  <a:pt x="281" y="107"/>
                </a:lnTo>
                <a:lnTo>
                  <a:pt x="282" y="107"/>
                </a:lnTo>
                <a:lnTo>
                  <a:pt x="284" y="108"/>
                </a:lnTo>
                <a:lnTo>
                  <a:pt x="285" y="109"/>
                </a:lnTo>
                <a:lnTo>
                  <a:pt x="287" y="110"/>
                </a:lnTo>
                <a:lnTo>
                  <a:pt x="288" y="111"/>
                </a:lnTo>
                <a:lnTo>
                  <a:pt x="289" y="112"/>
                </a:lnTo>
                <a:lnTo>
                  <a:pt x="290" y="112"/>
                </a:lnTo>
                <a:lnTo>
                  <a:pt x="291" y="113"/>
                </a:lnTo>
                <a:lnTo>
                  <a:pt x="292" y="115"/>
                </a:lnTo>
                <a:lnTo>
                  <a:pt x="292" y="116"/>
                </a:lnTo>
                <a:lnTo>
                  <a:pt x="293" y="117"/>
                </a:lnTo>
                <a:lnTo>
                  <a:pt x="294" y="119"/>
                </a:lnTo>
                <a:lnTo>
                  <a:pt x="294" y="120"/>
                </a:lnTo>
                <a:lnTo>
                  <a:pt x="294" y="121"/>
                </a:lnTo>
                <a:lnTo>
                  <a:pt x="294" y="121"/>
                </a:lnTo>
                <a:lnTo>
                  <a:pt x="294" y="122"/>
                </a:lnTo>
                <a:lnTo>
                  <a:pt x="293" y="134"/>
                </a:lnTo>
                <a:lnTo>
                  <a:pt x="293" y="137"/>
                </a:lnTo>
                <a:lnTo>
                  <a:pt x="293" y="140"/>
                </a:lnTo>
                <a:lnTo>
                  <a:pt x="292" y="143"/>
                </a:lnTo>
                <a:lnTo>
                  <a:pt x="292" y="144"/>
                </a:lnTo>
                <a:lnTo>
                  <a:pt x="291" y="145"/>
                </a:lnTo>
                <a:lnTo>
                  <a:pt x="291" y="147"/>
                </a:lnTo>
                <a:lnTo>
                  <a:pt x="290" y="147"/>
                </a:lnTo>
                <a:lnTo>
                  <a:pt x="290" y="148"/>
                </a:lnTo>
                <a:lnTo>
                  <a:pt x="289" y="148"/>
                </a:lnTo>
                <a:lnTo>
                  <a:pt x="288" y="149"/>
                </a:lnTo>
                <a:lnTo>
                  <a:pt x="287" y="149"/>
                </a:lnTo>
                <a:lnTo>
                  <a:pt x="286" y="149"/>
                </a:lnTo>
                <a:lnTo>
                  <a:pt x="285" y="149"/>
                </a:lnTo>
                <a:lnTo>
                  <a:pt x="284" y="149"/>
                </a:lnTo>
                <a:lnTo>
                  <a:pt x="282" y="149"/>
                </a:lnTo>
                <a:lnTo>
                  <a:pt x="280" y="149"/>
                </a:lnTo>
                <a:lnTo>
                  <a:pt x="278" y="148"/>
                </a:lnTo>
                <a:lnTo>
                  <a:pt x="276" y="148"/>
                </a:lnTo>
                <a:lnTo>
                  <a:pt x="275" y="148"/>
                </a:lnTo>
                <a:lnTo>
                  <a:pt x="274" y="148"/>
                </a:lnTo>
                <a:lnTo>
                  <a:pt x="273" y="149"/>
                </a:lnTo>
                <a:lnTo>
                  <a:pt x="272" y="149"/>
                </a:lnTo>
                <a:lnTo>
                  <a:pt x="271" y="150"/>
                </a:lnTo>
                <a:lnTo>
                  <a:pt x="269" y="152"/>
                </a:lnTo>
                <a:lnTo>
                  <a:pt x="266" y="155"/>
                </a:lnTo>
                <a:lnTo>
                  <a:pt x="262" y="160"/>
                </a:lnTo>
                <a:lnTo>
                  <a:pt x="260" y="161"/>
                </a:lnTo>
                <a:lnTo>
                  <a:pt x="259" y="162"/>
                </a:lnTo>
                <a:lnTo>
                  <a:pt x="257" y="164"/>
                </a:lnTo>
                <a:lnTo>
                  <a:pt x="256" y="165"/>
                </a:lnTo>
                <a:lnTo>
                  <a:pt x="254" y="165"/>
                </a:lnTo>
                <a:lnTo>
                  <a:pt x="251" y="166"/>
                </a:lnTo>
                <a:lnTo>
                  <a:pt x="250" y="167"/>
                </a:lnTo>
                <a:lnTo>
                  <a:pt x="248" y="168"/>
                </a:lnTo>
                <a:lnTo>
                  <a:pt x="247" y="169"/>
                </a:lnTo>
                <a:lnTo>
                  <a:pt x="246" y="170"/>
                </a:lnTo>
                <a:lnTo>
                  <a:pt x="245" y="171"/>
                </a:lnTo>
                <a:lnTo>
                  <a:pt x="241" y="174"/>
                </a:lnTo>
                <a:lnTo>
                  <a:pt x="240" y="175"/>
                </a:lnTo>
                <a:lnTo>
                  <a:pt x="239" y="176"/>
                </a:lnTo>
                <a:lnTo>
                  <a:pt x="236" y="178"/>
                </a:lnTo>
                <a:lnTo>
                  <a:pt x="235" y="179"/>
                </a:lnTo>
                <a:lnTo>
                  <a:pt x="233" y="181"/>
                </a:lnTo>
                <a:lnTo>
                  <a:pt x="230" y="185"/>
                </a:lnTo>
                <a:lnTo>
                  <a:pt x="223" y="193"/>
                </a:lnTo>
                <a:lnTo>
                  <a:pt x="221" y="196"/>
                </a:lnTo>
                <a:lnTo>
                  <a:pt x="220" y="198"/>
                </a:lnTo>
                <a:lnTo>
                  <a:pt x="220" y="199"/>
                </a:lnTo>
                <a:lnTo>
                  <a:pt x="219" y="200"/>
                </a:lnTo>
                <a:lnTo>
                  <a:pt x="219" y="202"/>
                </a:lnTo>
                <a:lnTo>
                  <a:pt x="218" y="205"/>
                </a:lnTo>
                <a:lnTo>
                  <a:pt x="218" y="209"/>
                </a:lnTo>
                <a:lnTo>
                  <a:pt x="218" y="211"/>
                </a:lnTo>
                <a:lnTo>
                  <a:pt x="217" y="212"/>
                </a:lnTo>
                <a:lnTo>
                  <a:pt x="217" y="213"/>
                </a:lnTo>
                <a:lnTo>
                  <a:pt x="216" y="215"/>
                </a:lnTo>
                <a:lnTo>
                  <a:pt x="214" y="220"/>
                </a:lnTo>
                <a:lnTo>
                  <a:pt x="214" y="222"/>
                </a:lnTo>
                <a:lnTo>
                  <a:pt x="213" y="223"/>
                </a:lnTo>
                <a:lnTo>
                  <a:pt x="213" y="225"/>
                </a:lnTo>
                <a:lnTo>
                  <a:pt x="213" y="227"/>
                </a:lnTo>
                <a:lnTo>
                  <a:pt x="213" y="229"/>
                </a:lnTo>
                <a:lnTo>
                  <a:pt x="213" y="236"/>
                </a:lnTo>
                <a:lnTo>
                  <a:pt x="213" y="242"/>
                </a:lnTo>
                <a:lnTo>
                  <a:pt x="213" y="245"/>
                </a:lnTo>
                <a:lnTo>
                  <a:pt x="213" y="247"/>
                </a:lnTo>
                <a:lnTo>
                  <a:pt x="213" y="249"/>
                </a:lnTo>
                <a:lnTo>
                  <a:pt x="213" y="250"/>
                </a:lnTo>
                <a:lnTo>
                  <a:pt x="212" y="252"/>
                </a:lnTo>
                <a:lnTo>
                  <a:pt x="211" y="254"/>
                </a:lnTo>
                <a:lnTo>
                  <a:pt x="211" y="255"/>
                </a:lnTo>
                <a:lnTo>
                  <a:pt x="210" y="257"/>
                </a:lnTo>
                <a:lnTo>
                  <a:pt x="209" y="259"/>
                </a:lnTo>
                <a:lnTo>
                  <a:pt x="208" y="260"/>
                </a:lnTo>
                <a:lnTo>
                  <a:pt x="207" y="261"/>
                </a:lnTo>
                <a:lnTo>
                  <a:pt x="199" y="270"/>
                </a:lnTo>
                <a:lnTo>
                  <a:pt x="197" y="273"/>
                </a:lnTo>
                <a:lnTo>
                  <a:pt x="196" y="275"/>
                </a:lnTo>
                <a:lnTo>
                  <a:pt x="194" y="277"/>
                </a:lnTo>
                <a:lnTo>
                  <a:pt x="193" y="279"/>
                </a:lnTo>
                <a:lnTo>
                  <a:pt x="192" y="283"/>
                </a:lnTo>
                <a:lnTo>
                  <a:pt x="191" y="284"/>
                </a:lnTo>
                <a:lnTo>
                  <a:pt x="191" y="285"/>
                </a:lnTo>
                <a:lnTo>
                  <a:pt x="190" y="287"/>
                </a:lnTo>
                <a:lnTo>
                  <a:pt x="190" y="288"/>
                </a:lnTo>
                <a:lnTo>
                  <a:pt x="190" y="290"/>
                </a:lnTo>
                <a:lnTo>
                  <a:pt x="189" y="295"/>
                </a:lnTo>
                <a:lnTo>
                  <a:pt x="188" y="300"/>
                </a:lnTo>
                <a:lnTo>
                  <a:pt x="188" y="301"/>
                </a:lnTo>
                <a:lnTo>
                  <a:pt x="188" y="302"/>
                </a:lnTo>
                <a:lnTo>
                  <a:pt x="189" y="303"/>
                </a:lnTo>
                <a:lnTo>
                  <a:pt x="189" y="304"/>
                </a:lnTo>
                <a:lnTo>
                  <a:pt x="189" y="304"/>
                </a:lnTo>
                <a:lnTo>
                  <a:pt x="189" y="305"/>
                </a:lnTo>
                <a:lnTo>
                  <a:pt x="190" y="306"/>
                </a:lnTo>
                <a:lnTo>
                  <a:pt x="191" y="307"/>
                </a:lnTo>
                <a:lnTo>
                  <a:pt x="192" y="309"/>
                </a:lnTo>
                <a:lnTo>
                  <a:pt x="198" y="315"/>
                </a:lnTo>
                <a:lnTo>
                  <a:pt x="199" y="316"/>
                </a:lnTo>
                <a:lnTo>
                  <a:pt x="200" y="318"/>
                </a:lnTo>
                <a:lnTo>
                  <a:pt x="200" y="318"/>
                </a:lnTo>
                <a:lnTo>
                  <a:pt x="201" y="319"/>
                </a:lnTo>
                <a:lnTo>
                  <a:pt x="201" y="320"/>
                </a:lnTo>
                <a:lnTo>
                  <a:pt x="201" y="321"/>
                </a:lnTo>
                <a:lnTo>
                  <a:pt x="202" y="322"/>
                </a:lnTo>
                <a:lnTo>
                  <a:pt x="202" y="323"/>
                </a:lnTo>
                <a:lnTo>
                  <a:pt x="202" y="324"/>
                </a:lnTo>
                <a:lnTo>
                  <a:pt x="202" y="325"/>
                </a:lnTo>
                <a:lnTo>
                  <a:pt x="202" y="326"/>
                </a:lnTo>
                <a:lnTo>
                  <a:pt x="201" y="328"/>
                </a:lnTo>
                <a:lnTo>
                  <a:pt x="201" y="329"/>
                </a:lnTo>
                <a:lnTo>
                  <a:pt x="200" y="331"/>
                </a:lnTo>
                <a:lnTo>
                  <a:pt x="199" y="333"/>
                </a:lnTo>
                <a:lnTo>
                  <a:pt x="198" y="334"/>
                </a:lnTo>
                <a:lnTo>
                  <a:pt x="195" y="338"/>
                </a:lnTo>
                <a:lnTo>
                  <a:pt x="193" y="340"/>
                </a:lnTo>
                <a:lnTo>
                  <a:pt x="191" y="342"/>
                </a:lnTo>
                <a:lnTo>
                  <a:pt x="191" y="343"/>
                </a:lnTo>
                <a:lnTo>
                  <a:pt x="191" y="344"/>
                </a:lnTo>
                <a:lnTo>
                  <a:pt x="190" y="345"/>
                </a:lnTo>
                <a:lnTo>
                  <a:pt x="190" y="347"/>
                </a:lnTo>
                <a:lnTo>
                  <a:pt x="190" y="348"/>
                </a:lnTo>
                <a:lnTo>
                  <a:pt x="190" y="350"/>
                </a:lnTo>
                <a:lnTo>
                  <a:pt x="190" y="351"/>
                </a:lnTo>
                <a:lnTo>
                  <a:pt x="190" y="353"/>
                </a:lnTo>
                <a:lnTo>
                  <a:pt x="190" y="354"/>
                </a:lnTo>
                <a:lnTo>
                  <a:pt x="189" y="356"/>
                </a:lnTo>
                <a:lnTo>
                  <a:pt x="188" y="358"/>
                </a:lnTo>
                <a:lnTo>
                  <a:pt x="186" y="363"/>
                </a:lnTo>
                <a:lnTo>
                  <a:pt x="185" y="365"/>
                </a:lnTo>
                <a:lnTo>
                  <a:pt x="185" y="366"/>
                </a:lnTo>
                <a:lnTo>
                  <a:pt x="185" y="367"/>
                </a:lnTo>
                <a:lnTo>
                  <a:pt x="185" y="369"/>
                </a:lnTo>
                <a:lnTo>
                  <a:pt x="185" y="369"/>
                </a:lnTo>
                <a:lnTo>
                  <a:pt x="185" y="370"/>
                </a:lnTo>
                <a:lnTo>
                  <a:pt x="185" y="371"/>
                </a:lnTo>
                <a:lnTo>
                  <a:pt x="185" y="372"/>
                </a:lnTo>
                <a:lnTo>
                  <a:pt x="186" y="373"/>
                </a:lnTo>
                <a:lnTo>
                  <a:pt x="187" y="375"/>
                </a:lnTo>
                <a:lnTo>
                  <a:pt x="188" y="377"/>
                </a:lnTo>
                <a:lnTo>
                  <a:pt x="189" y="378"/>
                </a:lnTo>
                <a:lnTo>
                  <a:pt x="189" y="379"/>
                </a:lnTo>
                <a:lnTo>
                  <a:pt x="192" y="382"/>
                </a:lnTo>
                <a:lnTo>
                  <a:pt x="194" y="385"/>
                </a:lnTo>
                <a:lnTo>
                  <a:pt x="195" y="386"/>
                </a:lnTo>
                <a:lnTo>
                  <a:pt x="197" y="388"/>
                </a:lnTo>
                <a:lnTo>
                  <a:pt x="197" y="388"/>
                </a:lnTo>
                <a:lnTo>
                  <a:pt x="198" y="389"/>
                </a:lnTo>
                <a:lnTo>
                  <a:pt x="199" y="389"/>
                </a:lnTo>
                <a:lnTo>
                  <a:pt x="200" y="389"/>
                </a:lnTo>
                <a:lnTo>
                  <a:pt x="201" y="389"/>
                </a:lnTo>
                <a:lnTo>
                  <a:pt x="202" y="389"/>
                </a:lnTo>
                <a:lnTo>
                  <a:pt x="203" y="389"/>
                </a:lnTo>
                <a:lnTo>
                  <a:pt x="207" y="389"/>
                </a:lnTo>
                <a:lnTo>
                  <a:pt x="208" y="388"/>
                </a:lnTo>
                <a:lnTo>
                  <a:pt x="210" y="388"/>
                </a:lnTo>
                <a:lnTo>
                  <a:pt x="211" y="387"/>
                </a:lnTo>
                <a:lnTo>
                  <a:pt x="212" y="387"/>
                </a:lnTo>
                <a:lnTo>
                  <a:pt x="212" y="387"/>
                </a:lnTo>
                <a:lnTo>
                  <a:pt x="213" y="387"/>
                </a:lnTo>
                <a:lnTo>
                  <a:pt x="213" y="388"/>
                </a:lnTo>
                <a:lnTo>
                  <a:pt x="213" y="388"/>
                </a:lnTo>
                <a:lnTo>
                  <a:pt x="213" y="389"/>
                </a:lnTo>
                <a:lnTo>
                  <a:pt x="214" y="390"/>
                </a:lnTo>
                <a:lnTo>
                  <a:pt x="214" y="391"/>
                </a:lnTo>
                <a:lnTo>
                  <a:pt x="213" y="394"/>
                </a:lnTo>
                <a:lnTo>
                  <a:pt x="213" y="398"/>
                </a:lnTo>
                <a:lnTo>
                  <a:pt x="213" y="400"/>
                </a:lnTo>
                <a:lnTo>
                  <a:pt x="212" y="401"/>
                </a:lnTo>
                <a:lnTo>
                  <a:pt x="213" y="403"/>
                </a:lnTo>
                <a:lnTo>
                  <a:pt x="213" y="403"/>
                </a:lnTo>
                <a:lnTo>
                  <a:pt x="213" y="404"/>
                </a:lnTo>
                <a:lnTo>
                  <a:pt x="214" y="405"/>
                </a:lnTo>
                <a:lnTo>
                  <a:pt x="214" y="406"/>
                </a:lnTo>
                <a:lnTo>
                  <a:pt x="215" y="406"/>
                </a:lnTo>
                <a:lnTo>
                  <a:pt x="215" y="406"/>
                </a:lnTo>
                <a:lnTo>
                  <a:pt x="216" y="406"/>
                </a:lnTo>
                <a:lnTo>
                  <a:pt x="217" y="407"/>
                </a:lnTo>
                <a:lnTo>
                  <a:pt x="218" y="407"/>
                </a:lnTo>
                <a:lnTo>
                  <a:pt x="223" y="406"/>
                </a:lnTo>
                <a:lnTo>
                  <a:pt x="228" y="406"/>
                </a:lnTo>
                <a:lnTo>
                  <a:pt x="229" y="406"/>
                </a:lnTo>
                <a:lnTo>
                  <a:pt x="230" y="406"/>
                </a:lnTo>
                <a:lnTo>
                  <a:pt x="231" y="406"/>
                </a:lnTo>
                <a:lnTo>
                  <a:pt x="232" y="405"/>
                </a:lnTo>
                <a:lnTo>
                  <a:pt x="232" y="404"/>
                </a:lnTo>
                <a:lnTo>
                  <a:pt x="234" y="402"/>
                </a:lnTo>
                <a:lnTo>
                  <a:pt x="235" y="401"/>
                </a:lnTo>
                <a:lnTo>
                  <a:pt x="236" y="400"/>
                </a:lnTo>
                <a:lnTo>
                  <a:pt x="237" y="399"/>
                </a:lnTo>
                <a:lnTo>
                  <a:pt x="238" y="397"/>
                </a:lnTo>
                <a:lnTo>
                  <a:pt x="243" y="394"/>
                </a:lnTo>
                <a:lnTo>
                  <a:pt x="247" y="391"/>
                </a:lnTo>
                <a:lnTo>
                  <a:pt x="249" y="389"/>
                </a:lnTo>
                <a:lnTo>
                  <a:pt x="252" y="387"/>
                </a:lnTo>
                <a:lnTo>
                  <a:pt x="253" y="386"/>
                </a:lnTo>
                <a:lnTo>
                  <a:pt x="254" y="386"/>
                </a:lnTo>
                <a:lnTo>
                  <a:pt x="255" y="385"/>
                </a:lnTo>
                <a:lnTo>
                  <a:pt x="258" y="384"/>
                </a:lnTo>
                <a:lnTo>
                  <a:pt x="260" y="383"/>
                </a:lnTo>
                <a:lnTo>
                  <a:pt x="261" y="383"/>
                </a:lnTo>
                <a:lnTo>
                  <a:pt x="262" y="382"/>
                </a:lnTo>
                <a:lnTo>
                  <a:pt x="264" y="382"/>
                </a:lnTo>
                <a:lnTo>
                  <a:pt x="267" y="382"/>
                </a:lnTo>
                <a:lnTo>
                  <a:pt x="269" y="381"/>
                </a:lnTo>
                <a:lnTo>
                  <a:pt x="270" y="381"/>
                </a:lnTo>
                <a:lnTo>
                  <a:pt x="271" y="382"/>
                </a:lnTo>
                <a:lnTo>
                  <a:pt x="272" y="382"/>
                </a:lnTo>
                <a:lnTo>
                  <a:pt x="273" y="382"/>
                </a:lnTo>
                <a:lnTo>
                  <a:pt x="274" y="383"/>
                </a:lnTo>
                <a:lnTo>
                  <a:pt x="275" y="384"/>
                </a:lnTo>
                <a:lnTo>
                  <a:pt x="276" y="384"/>
                </a:lnTo>
                <a:lnTo>
                  <a:pt x="277" y="385"/>
                </a:lnTo>
                <a:lnTo>
                  <a:pt x="277" y="386"/>
                </a:lnTo>
                <a:lnTo>
                  <a:pt x="278" y="387"/>
                </a:lnTo>
                <a:lnTo>
                  <a:pt x="278" y="389"/>
                </a:lnTo>
                <a:lnTo>
                  <a:pt x="278" y="390"/>
                </a:lnTo>
                <a:lnTo>
                  <a:pt x="278" y="390"/>
                </a:lnTo>
                <a:lnTo>
                  <a:pt x="278" y="391"/>
                </a:lnTo>
                <a:lnTo>
                  <a:pt x="278" y="394"/>
                </a:lnTo>
                <a:lnTo>
                  <a:pt x="277" y="397"/>
                </a:lnTo>
                <a:lnTo>
                  <a:pt x="276" y="403"/>
                </a:lnTo>
                <a:lnTo>
                  <a:pt x="276" y="406"/>
                </a:lnTo>
                <a:lnTo>
                  <a:pt x="276" y="408"/>
                </a:lnTo>
                <a:lnTo>
                  <a:pt x="276" y="409"/>
                </a:lnTo>
                <a:lnTo>
                  <a:pt x="276" y="410"/>
                </a:lnTo>
                <a:lnTo>
                  <a:pt x="276" y="412"/>
                </a:lnTo>
                <a:lnTo>
                  <a:pt x="277" y="413"/>
                </a:lnTo>
                <a:lnTo>
                  <a:pt x="278" y="415"/>
                </a:lnTo>
                <a:lnTo>
                  <a:pt x="279" y="417"/>
                </a:lnTo>
                <a:lnTo>
                  <a:pt x="280" y="418"/>
                </a:lnTo>
                <a:lnTo>
                  <a:pt x="281" y="419"/>
                </a:lnTo>
                <a:lnTo>
                  <a:pt x="282" y="420"/>
                </a:lnTo>
                <a:lnTo>
                  <a:pt x="283" y="420"/>
                </a:lnTo>
                <a:lnTo>
                  <a:pt x="283" y="421"/>
                </a:lnTo>
                <a:lnTo>
                  <a:pt x="284" y="421"/>
                </a:lnTo>
                <a:lnTo>
                  <a:pt x="284" y="420"/>
                </a:lnTo>
                <a:lnTo>
                  <a:pt x="285" y="420"/>
                </a:lnTo>
                <a:lnTo>
                  <a:pt x="285" y="420"/>
                </a:lnTo>
                <a:lnTo>
                  <a:pt x="286" y="420"/>
                </a:lnTo>
                <a:lnTo>
                  <a:pt x="287" y="418"/>
                </a:lnTo>
                <a:lnTo>
                  <a:pt x="288" y="415"/>
                </a:lnTo>
                <a:lnTo>
                  <a:pt x="289" y="414"/>
                </a:lnTo>
                <a:lnTo>
                  <a:pt x="290" y="414"/>
                </a:lnTo>
                <a:lnTo>
                  <a:pt x="293" y="410"/>
                </a:lnTo>
                <a:lnTo>
                  <a:pt x="294" y="410"/>
                </a:lnTo>
                <a:lnTo>
                  <a:pt x="294" y="409"/>
                </a:lnTo>
                <a:lnTo>
                  <a:pt x="295" y="408"/>
                </a:lnTo>
                <a:lnTo>
                  <a:pt x="296" y="406"/>
                </a:lnTo>
                <a:lnTo>
                  <a:pt x="296" y="405"/>
                </a:lnTo>
                <a:lnTo>
                  <a:pt x="297" y="404"/>
                </a:lnTo>
                <a:lnTo>
                  <a:pt x="297" y="404"/>
                </a:lnTo>
                <a:lnTo>
                  <a:pt x="298" y="403"/>
                </a:lnTo>
                <a:lnTo>
                  <a:pt x="299" y="403"/>
                </a:lnTo>
                <a:lnTo>
                  <a:pt x="301" y="401"/>
                </a:lnTo>
                <a:lnTo>
                  <a:pt x="302" y="401"/>
                </a:lnTo>
                <a:lnTo>
                  <a:pt x="303" y="400"/>
                </a:lnTo>
                <a:lnTo>
                  <a:pt x="304" y="400"/>
                </a:lnTo>
                <a:lnTo>
                  <a:pt x="304" y="399"/>
                </a:lnTo>
                <a:lnTo>
                  <a:pt x="305" y="399"/>
                </a:lnTo>
                <a:lnTo>
                  <a:pt x="305" y="399"/>
                </a:lnTo>
                <a:lnTo>
                  <a:pt x="306" y="400"/>
                </a:lnTo>
                <a:lnTo>
                  <a:pt x="307" y="400"/>
                </a:lnTo>
                <a:lnTo>
                  <a:pt x="308" y="400"/>
                </a:lnTo>
                <a:lnTo>
                  <a:pt x="308" y="400"/>
                </a:lnTo>
                <a:lnTo>
                  <a:pt x="309" y="400"/>
                </a:lnTo>
                <a:lnTo>
                  <a:pt x="310" y="400"/>
                </a:lnTo>
                <a:lnTo>
                  <a:pt x="311" y="399"/>
                </a:lnTo>
                <a:lnTo>
                  <a:pt x="311" y="398"/>
                </a:lnTo>
                <a:lnTo>
                  <a:pt x="313" y="397"/>
                </a:lnTo>
                <a:lnTo>
                  <a:pt x="314" y="396"/>
                </a:lnTo>
                <a:lnTo>
                  <a:pt x="314" y="395"/>
                </a:lnTo>
                <a:lnTo>
                  <a:pt x="314" y="395"/>
                </a:lnTo>
                <a:lnTo>
                  <a:pt x="315" y="394"/>
                </a:lnTo>
                <a:lnTo>
                  <a:pt x="315" y="393"/>
                </a:lnTo>
                <a:lnTo>
                  <a:pt x="315" y="391"/>
                </a:lnTo>
                <a:lnTo>
                  <a:pt x="315" y="390"/>
                </a:lnTo>
                <a:lnTo>
                  <a:pt x="314" y="389"/>
                </a:lnTo>
                <a:lnTo>
                  <a:pt x="312" y="379"/>
                </a:lnTo>
                <a:lnTo>
                  <a:pt x="312" y="377"/>
                </a:lnTo>
                <a:lnTo>
                  <a:pt x="312" y="376"/>
                </a:lnTo>
                <a:lnTo>
                  <a:pt x="312" y="375"/>
                </a:lnTo>
                <a:lnTo>
                  <a:pt x="312" y="374"/>
                </a:lnTo>
                <a:lnTo>
                  <a:pt x="313" y="374"/>
                </a:lnTo>
                <a:lnTo>
                  <a:pt x="313" y="373"/>
                </a:lnTo>
                <a:lnTo>
                  <a:pt x="314" y="373"/>
                </a:lnTo>
                <a:lnTo>
                  <a:pt x="315" y="373"/>
                </a:lnTo>
                <a:lnTo>
                  <a:pt x="316" y="373"/>
                </a:lnTo>
                <a:lnTo>
                  <a:pt x="318" y="373"/>
                </a:lnTo>
                <a:lnTo>
                  <a:pt x="319" y="373"/>
                </a:lnTo>
                <a:lnTo>
                  <a:pt x="319" y="374"/>
                </a:lnTo>
                <a:lnTo>
                  <a:pt x="319" y="374"/>
                </a:lnTo>
                <a:lnTo>
                  <a:pt x="320" y="375"/>
                </a:lnTo>
                <a:lnTo>
                  <a:pt x="320" y="376"/>
                </a:lnTo>
                <a:lnTo>
                  <a:pt x="322" y="379"/>
                </a:lnTo>
                <a:lnTo>
                  <a:pt x="324" y="383"/>
                </a:lnTo>
                <a:lnTo>
                  <a:pt x="325" y="385"/>
                </a:lnTo>
                <a:lnTo>
                  <a:pt x="326" y="387"/>
                </a:lnTo>
                <a:lnTo>
                  <a:pt x="326" y="389"/>
                </a:lnTo>
                <a:lnTo>
                  <a:pt x="326" y="391"/>
                </a:lnTo>
                <a:lnTo>
                  <a:pt x="326" y="394"/>
                </a:lnTo>
                <a:lnTo>
                  <a:pt x="326" y="395"/>
                </a:lnTo>
                <a:lnTo>
                  <a:pt x="327" y="397"/>
                </a:lnTo>
                <a:lnTo>
                  <a:pt x="327" y="398"/>
                </a:lnTo>
                <a:lnTo>
                  <a:pt x="328" y="401"/>
                </a:lnTo>
                <a:lnTo>
                  <a:pt x="329" y="402"/>
                </a:lnTo>
                <a:lnTo>
                  <a:pt x="331" y="406"/>
                </a:lnTo>
                <a:lnTo>
                  <a:pt x="331" y="407"/>
                </a:lnTo>
                <a:lnTo>
                  <a:pt x="332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4" y="414"/>
                </a:lnTo>
                <a:lnTo>
                  <a:pt x="334" y="416"/>
                </a:lnTo>
                <a:lnTo>
                  <a:pt x="334" y="417"/>
                </a:lnTo>
                <a:lnTo>
                  <a:pt x="335" y="418"/>
                </a:lnTo>
                <a:lnTo>
                  <a:pt x="335" y="419"/>
                </a:lnTo>
                <a:lnTo>
                  <a:pt x="336" y="420"/>
                </a:lnTo>
                <a:lnTo>
                  <a:pt x="340" y="424"/>
                </a:lnTo>
                <a:lnTo>
                  <a:pt x="341" y="425"/>
                </a:lnTo>
                <a:lnTo>
                  <a:pt x="342" y="427"/>
                </a:lnTo>
                <a:lnTo>
                  <a:pt x="343" y="429"/>
                </a:lnTo>
                <a:lnTo>
                  <a:pt x="344" y="431"/>
                </a:lnTo>
                <a:lnTo>
                  <a:pt x="345" y="432"/>
                </a:lnTo>
                <a:lnTo>
                  <a:pt x="346" y="433"/>
                </a:lnTo>
                <a:lnTo>
                  <a:pt x="347" y="434"/>
                </a:lnTo>
                <a:lnTo>
                  <a:pt x="349" y="435"/>
                </a:lnTo>
                <a:lnTo>
                  <a:pt x="349" y="435"/>
                </a:lnTo>
                <a:lnTo>
                  <a:pt x="352" y="436"/>
                </a:lnTo>
                <a:lnTo>
                  <a:pt x="353" y="437"/>
                </a:lnTo>
                <a:lnTo>
                  <a:pt x="354" y="438"/>
                </a:lnTo>
                <a:lnTo>
                  <a:pt x="356" y="439"/>
                </a:lnTo>
                <a:lnTo>
                  <a:pt x="358" y="441"/>
                </a:lnTo>
                <a:lnTo>
                  <a:pt x="359" y="442"/>
                </a:lnTo>
                <a:lnTo>
                  <a:pt x="361" y="443"/>
                </a:lnTo>
                <a:lnTo>
                  <a:pt x="362" y="444"/>
                </a:lnTo>
                <a:lnTo>
                  <a:pt x="368" y="447"/>
                </a:lnTo>
                <a:lnTo>
                  <a:pt x="371" y="448"/>
                </a:lnTo>
                <a:lnTo>
                  <a:pt x="372" y="448"/>
                </a:lnTo>
                <a:lnTo>
                  <a:pt x="373" y="448"/>
                </a:lnTo>
                <a:lnTo>
                  <a:pt x="378" y="449"/>
                </a:lnTo>
                <a:lnTo>
                  <a:pt x="379" y="449"/>
                </a:lnTo>
                <a:lnTo>
                  <a:pt x="380" y="449"/>
                </a:lnTo>
                <a:lnTo>
                  <a:pt x="381" y="449"/>
                </a:lnTo>
                <a:lnTo>
                  <a:pt x="382" y="449"/>
                </a:lnTo>
                <a:lnTo>
                  <a:pt x="383" y="449"/>
                </a:lnTo>
                <a:lnTo>
                  <a:pt x="386" y="447"/>
                </a:lnTo>
                <a:lnTo>
                  <a:pt x="389" y="446"/>
                </a:lnTo>
                <a:lnTo>
                  <a:pt x="391" y="445"/>
                </a:lnTo>
                <a:lnTo>
                  <a:pt x="393" y="445"/>
                </a:lnTo>
                <a:lnTo>
                  <a:pt x="400" y="442"/>
                </a:lnTo>
                <a:lnTo>
                  <a:pt x="402" y="442"/>
                </a:lnTo>
                <a:lnTo>
                  <a:pt x="406" y="441"/>
                </a:lnTo>
                <a:lnTo>
                  <a:pt x="407" y="441"/>
                </a:lnTo>
                <a:lnTo>
                  <a:pt x="407" y="441"/>
                </a:lnTo>
                <a:lnTo>
                  <a:pt x="408" y="441"/>
                </a:lnTo>
                <a:lnTo>
                  <a:pt x="409" y="441"/>
                </a:lnTo>
                <a:lnTo>
                  <a:pt x="410" y="441"/>
                </a:lnTo>
                <a:lnTo>
                  <a:pt x="410" y="442"/>
                </a:lnTo>
                <a:lnTo>
                  <a:pt x="411" y="442"/>
                </a:lnTo>
                <a:lnTo>
                  <a:pt x="412" y="442"/>
                </a:lnTo>
                <a:lnTo>
                  <a:pt x="413" y="443"/>
                </a:lnTo>
                <a:lnTo>
                  <a:pt x="414" y="445"/>
                </a:lnTo>
                <a:lnTo>
                  <a:pt x="414" y="446"/>
                </a:lnTo>
                <a:lnTo>
                  <a:pt x="415" y="447"/>
                </a:lnTo>
                <a:lnTo>
                  <a:pt x="416" y="449"/>
                </a:lnTo>
                <a:lnTo>
                  <a:pt x="416" y="451"/>
                </a:lnTo>
                <a:lnTo>
                  <a:pt x="417" y="454"/>
                </a:lnTo>
                <a:lnTo>
                  <a:pt x="417" y="456"/>
                </a:lnTo>
                <a:lnTo>
                  <a:pt x="417" y="457"/>
                </a:lnTo>
                <a:lnTo>
                  <a:pt x="418" y="459"/>
                </a:lnTo>
                <a:lnTo>
                  <a:pt x="417" y="461"/>
                </a:lnTo>
                <a:lnTo>
                  <a:pt x="417" y="462"/>
                </a:lnTo>
                <a:lnTo>
                  <a:pt x="417" y="464"/>
                </a:lnTo>
                <a:lnTo>
                  <a:pt x="417" y="465"/>
                </a:lnTo>
                <a:lnTo>
                  <a:pt x="415" y="471"/>
                </a:lnTo>
                <a:lnTo>
                  <a:pt x="415" y="474"/>
                </a:lnTo>
                <a:lnTo>
                  <a:pt x="415" y="475"/>
                </a:lnTo>
                <a:lnTo>
                  <a:pt x="415" y="477"/>
                </a:lnTo>
                <a:lnTo>
                  <a:pt x="414" y="478"/>
                </a:lnTo>
                <a:lnTo>
                  <a:pt x="414" y="480"/>
                </a:lnTo>
                <a:lnTo>
                  <a:pt x="415" y="482"/>
                </a:lnTo>
                <a:lnTo>
                  <a:pt x="415" y="484"/>
                </a:lnTo>
                <a:lnTo>
                  <a:pt x="415" y="486"/>
                </a:lnTo>
                <a:lnTo>
                  <a:pt x="416" y="488"/>
                </a:lnTo>
                <a:lnTo>
                  <a:pt x="416" y="490"/>
                </a:lnTo>
                <a:lnTo>
                  <a:pt x="417" y="492"/>
                </a:lnTo>
                <a:lnTo>
                  <a:pt x="418" y="493"/>
                </a:lnTo>
                <a:lnTo>
                  <a:pt x="419" y="494"/>
                </a:lnTo>
                <a:lnTo>
                  <a:pt x="419" y="495"/>
                </a:lnTo>
                <a:lnTo>
                  <a:pt x="420" y="496"/>
                </a:lnTo>
                <a:lnTo>
                  <a:pt x="422" y="497"/>
                </a:lnTo>
                <a:lnTo>
                  <a:pt x="423" y="498"/>
                </a:lnTo>
                <a:lnTo>
                  <a:pt x="425" y="499"/>
                </a:lnTo>
                <a:lnTo>
                  <a:pt x="426" y="500"/>
                </a:lnTo>
                <a:lnTo>
                  <a:pt x="428" y="501"/>
                </a:lnTo>
                <a:lnTo>
                  <a:pt x="429" y="501"/>
                </a:lnTo>
                <a:lnTo>
                  <a:pt x="430" y="501"/>
                </a:lnTo>
                <a:lnTo>
                  <a:pt x="431" y="501"/>
                </a:lnTo>
                <a:lnTo>
                  <a:pt x="432" y="501"/>
                </a:lnTo>
                <a:lnTo>
                  <a:pt x="433" y="501"/>
                </a:lnTo>
                <a:lnTo>
                  <a:pt x="434" y="501"/>
                </a:lnTo>
                <a:lnTo>
                  <a:pt x="434" y="500"/>
                </a:lnTo>
                <a:lnTo>
                  <a:pt x="436" y="499"/>
                </a:lnTo>
                <a:lnTo>
                  <a:pt x="437" y="499"/>
                </a:lnTo>
                <a:lnTo>
                  <a:pt x="437" y="498"/>
                </a:lnTo>
                <a:lnTo>
                  <a:pt x="438" y="498"/>
                </a:lnTo>
                <a:lnTo>
                  <a:pt x="439" y="498"/>
                </a:lnTo>
                <a:lnTo>
                  <a:pt x="439" y="498"/>
                </a:lnTo>
                <a:lnTo>
                  <a:pt x="440" y="498"/>
                </a:lnTo>
                <a:lnTo>
                  <a:pt x="440" y="499"/>
                </a:lnTo>
                <a:lnTo>
                  <a:pt x="441" y="499"/>
                </a:lnTo>
                <a:lnTo>
                  <a:pt x="443" y="500"/>
                </a:lnTo>
                <a:lnTo>
                  <a:pt x="444" y="501"/>
                </a:lnTo>
                <a:lnTo>
                  <a:pt x="445" y="503"/>
                </a:lnTo>
                <a:lnTo>
                  <a:pt x="447" y="505"/>
                </a:lnTo>
                <a:lnTo>
                  <a:pt x="448" y="507"/>
                </a:lnTo>
                <a:lnTo>
                  <a:pt x="449" y="508"/>
                </a:lnTo>
                <a:lnTo>
                  <a:pt x="450" y="510"/>
                </a:lnTo>
                <a:lnTo>
                  <a:pt x="452" y="514"/>
                </a:lnTo>
                <a:lnTo>
                  <a:pt x="453" y="515"/>
                </a:lnTo>
                <a:lnTo>
                  <a:pt x="454" y="518"/>
                </a:lnTo>
                <a:lnTo>
                  <a:pt x="455" y="519"/>
                </a:lnTo>
                <a:lnTo>
                  <a:pt x="456" y="520"/>
                </a:lnTo>
                <a:lnTo>
                  <a:pt x="457" y="521"/>
                </a:lnTo>
                <a:lnTo>
                  <a:pt x="458" y="521"/>
                </a:lnTo>
                <a:lnTo>
                  <a:pt x="468" y="529"/>
                </a:lnTo>
                <a:lnTo>
                  <a:pt x="470" y="531"/>
                </a:lnTo>
                <a:lnTo>
                  <a:pt x="472" y="532"/>
                </a:lnTo>
                <a:lnTo>
                  <a:pt x="477" y="537"/>
                </a:lnTo>
                <a:lnTo>
                  <a:pt x="480" y="540"/>
                </a:lnTo>
                <a:lnTo>
                  <a:pt x="481" y="542"/>
                </a:lnTo>
                <a:lnTo>
                  <a:pt x="484" y="545"/>
                </a:lnTo>
                <a:lnTo>
                  <a:pt x="486" y="548"/>
                </a:lnTo>
                <a:lnTo>
                  <a:pt x="488" y="551"/>
                </a:lnTo>
                <a:lnTo>
                  <a:pt x="490" y="555"/>
                </a:lnTo>
                <a:lnTo>
                  <a:pt x="491" y="556"/>
                </a:lnTo>
                <a:lnTo>
                  <a:pt x="491" y="558"/>
                </a:lnTo>
                <a:lnTo>
                  <a:pt x="491" y="559"/>
                </a:lnTo>
                <a:lnTo>
                  <a:pt x="491" y="559"/>
                </a:lnTo>
                <a:lnTo>
                  <a:pt x="491" y="560"/>
                </a:lnTo>
                <a:lnTo>
                  <a:pt x="491" y="561"/>
                </a:lnTo>
                <a:lnTo>
                  <a:pt x="491" y="562"/>
                </a:lnTo>
                <a:lnTo>
                  <a:pt x="490" y="564"/>
                </a:lnTo>
                <a:lnTo>
                  <a:pt x="489" y="565"/>
                </a:lnTo>
                <a:lnTo>
                  <a:pt x="489" y="567"/>
                </a:lnTo>
                <a:lnTo>
                  <a:pt x="489" y="568"/>
                </a:lnTo>
                <a:lnTo>
                  <a:pt x="489" y="568"/>
                </a:lnTo>
                <a:lnTo>
                  <a:pt x="489" y="569"/>
                </a:lnTo>
                <a:lnTo>
                  <a:pt x="489" y="571"/>
                </a:lnTo>
                <a:lnTo>
                  <a:pt x="490" y="572"/>
                </a:lnTo>
                <a:lnTo>
                  <a:pt x="490" y="573"/>
                </a:lnTo>
                <a:lnTo>
                  <a:pt x="491" y="574"/>
                </a:lnTo>
                <a:lnTo>
                  <a:pt x="492" y="574"/>
                </a:lnTo>
                <a:lnTo>
                  <a:pt x="492" y="575"/>
                </a:lnTo>
                <a:lnTo>
                  <a:pt x="493" y="575"/>
                </a:lnTo>
                <a:lnTo>
                  <a:pt x="494" y="575"/>
                </a:lnTo>
                <a:lnTo>
                  <a:pt x="494" y="574"/>
                </a:lnTo>
                <a:lnTo>
                  <a:pt x="495" y="574"/>
                </a:lnTo>
                <a:lnTo>
                  <a:pt x="498" y="571"/>
                </a:lnTo>
                <a:lnTo>
                  <a:pt x="500" y="570"/>
                </a:lnTo>
                <a:lnTo>
                  <a:pt x="501" y="569"/>
                </a:lnTo>
                <a:lnTo>
                  <a:pt x="502" y="568"/>
                </a:lnTo>
                <a:lnTo>
                  <a:pt x="503" y="568"/>
                </a:lnTo>
                <a:lnTo>
                  <a:pt x="505" y="568"/>
                </a:lnTo>
                <a:lnTo>
                  <a:pt x="506" y="568"/>
                </a:lnTo>
                <a:lnTo>
                  <a:pt x="507" y="568"/>
                </a:lnTo>
                <a:lnTo>
                  <a:pt x="507" y="568"/>
                </a:lnTo>
                <a:lnTo>
                  <a:pt x="508" y="568"/>
                </a:lnTo>
                <a:lnTo>
                  <a:pt x="508" y="568"/>
                </a:lnTo>
                <a:lnTo>
                  <a:pt x="509" y="568"/>
                </a:lnTo>
                <a:lnTo>
                  <a:pt x="509" y="569"/>
                </a:lnTo>
                <a:lnTo>
                  <a:pt x="511" y="570"/>
                </a:lnTo>
                <a:lnTo>
                  <a:pt x="512" y="572"/>
                </a:lnTo>
                <a:lnTo>
                  <a:pt x="513" y="574"/>
                </a:lnTo>
                <a:lnTo>
                  <a:pt x="515" y="579"/>
                </a:lnTo>
                <a:lnTo>
                  <a:pt x="516" y="582"/>
                </a:lnTo>
                <a:lnTo>
                  <a:pt x="517" y="583"/>
                </a:lnTo>
                <a:lnTo>
                  <a:pt x="517" y="583"/>
                </a:lnTo>
                <a:lnTo>
                  <a:pt x="517" y="584"/>
                </a:lnTo>
                <a:lnTo>
                  <a:pt x="517" y="585"/>
                </a:lnTo>
                <a:lnTo>
                  <a:pt x="516" y="586"/>
                </a:lnTo>
                <a:lnTo>
                  <a:pt x="516" y="587"/>
                </a:lnTo>
                <a:lnTo>
                  <a:pt x="515" y="588"/>
                </a:lnTo>
                <a:lnTo>
                  <a:pt x="514" y="590"/>
                </a:lnTo>
                <a:lnTo>
                  <a:pt x="513" y="593"/>
                </a:lnTo>
                <a:lnTo>
                  <a:pt x="511" y="595"/>
                </a:lnTo>
                <a:lnTo>
                  <a:pt x="510" y="596"/>
                </a:lnTo>
                <a:lnTo>
                  <a:pt x="510" y="596"/>
                </a:lnTo>
                <a:lnTo>
                  <a:pt x="509" y="597"/>
                </a:lnTo>
                <a:lnTo>
                  <a:pt x="508" y="598"/>
                </a:lnTo>
                <a:lnTo>
                  <a:pt x="507" y="598"/>
                </a:lnTo>
                <a:lnTo>
                  <a:pt x="506" y="599"/>
                </a:lnTo>
                <a:lnTo>
                  <a:pt x="505" y="599"/>
                </a:lnTo>
                <a:lnTo>
                  <a:pt x="505" y="599"/>
                </a:lnTo>
                <a:lnTo>
                  <a:pt x="504" y="599"/>
                </a:lnTo>
                <a:lnTo>
                  <a:pt x="503" y="599"/>
                </a:lnTo>
                <a:lnTo>
                  <a:pt x="502" y="599"/>
                </a:lnTo>
                <a:lnTo>
                  <a:pt x="501" y="599"/>
                </a:lnTo>
                <a:lnTo>
                  <a:pt x="499" y="599"/>
                </a:lnTo>
                <a:lnTo>
                  <a:pt x="497" y="598"/>
                </a:lnTo>
                <a:lnTo>
                  <a:pt x="493" y="597"/>
                </a:lnTo>
                <a:lnTo>
                  <a:pt x="491" y="597"/>
                </a:lnTo>
                <a:lnTo>
                  <a:pt x="489" y="597"/>
                </a:lnTo>
                <a:lnTo>
                  <a:pt x="488" y="597"/>
                </a:lnTo>
                <a:lnTo>
                  <a:pt x="488" y="597"/>
                </a:lnTo>
                <a:lnTo>
                  <a:pt x="487" y="597"/>
                </a:lnTo>
                <a:lnTo>
                  <a:pt x="486" y="598"/>
                </a:lnTo>
                <a:lnTo>
                  <a:pt x="485" y="599"/>
                </a:lnTo>
                <a:lnTo>
                  <a:pt x="484" y="602"/>
                </a:lnTo>
                <a:lnTo>
                  <a:pt x="483" y="603"/>
                </a:lnTo>
                <a:lnTo>
                  <a:pt x="482" y="604"/>
                </a:lnTo>
                <a:lnTo>
                  <a:pt x="482" y="605"/>
                </a:lnTo>
                <a:lnTo>
                  <a:pt x="481" y="606"/>
                </a:lnTo>
                <a:lnTo>
                  <a:pt x="480" y="607"/>
                </a:lnTo>
                <a:lnTo>
                  <a:pt x="479" y="608"/>
                </a:lnTo>
                <a:lnTo>
                  <a:pt x="476" y="610"/>
                </a:lnTo>
                <a:lnTo>
                  <a:pt x="474" y="611"/>
                </a:lnTo>
                <a:lnTo>
                  <a:pt x="473" y="612"/>
                </a:lnTo>
                <a:lnTo>
                  <a:pt x="471" y="615"/>
                </a:lnTo>
                <a:lnTo>
                  <a:pt x="468" y="617"/>
                </a:lnTo>
                <a:lnTo>
                  <a:pt x="468" y="618"/>
                </a:lnTo>
                <a:lnTo>
                  <a:pt x="467" y="619"/>
                </a:lnTo>
                <a:lnTo>
                  <a:pt x="467" y="620"/>
                </a:lnTo>
                <a:lnTo>
                  <a:pt x="466" y="621"/>
                </a:lnTo>
                <a:lnTo>
                  <a:pt x="466" y="622"/>
                </a:lnTo>
                <a:lnTo>
                  <a:pt x="466" y="626"/>
                </a:lnTo>
                <a:lnTo>
                  <a:pt x="466" y="628"/>
                </a:lnTo>
                <a:lnTo>
                  <a:pt x="466" y="629"/>
                </a:lnTo>
                <a:lnTo>
                  <a:pt x="465" y="632"/>
                </a:lnTo>
                <a:lnTo>
                  <a:pt x="464" y="634"/>
                </a:lnTo>
                <a:lnTo>
                  <a:pt x="462" y="638"/>
                </a:lnTo>
                <a:lnTo>
                  <a:pt x="461" y="642"/>
                </a:lnTo>
                <a:lnTo>
                  <a:pt x="459" y="646"/>
                </a:lnTo>
                <a:lnTo>
                  <a:pt x="459" y="647"/>
                </a:lnTo>
                <a:lnTo>
                  <a:pt x="458" y="647"/>
                </a:lnTo>
                <a:lnTo>
                  <a:pt x="457" y="648"/>
                </a:lnTo>
                <a:lnTo>
                  <a:pt x="456" y="649"/>
                </a:lnTo>
                <a:lnTo>
                  <a:pt x="456" y="649"/>
                </a:lnTo>
                <a:lnTo>
                  <a:pt x="456" y="650"/>
                </a:lnTo>
                <a:lnTo>
                  <a:pt x="454" y="650"/>
                </a:lnTo>
                <a:lnTo>
                  <a:pt x="450" y="651"/>
                </a:lnTo>
                <a:lnTo>
                  <a:pt x="447" y="652"/>
                </a:lnTo>
                <a:lnTo>
                  <a:pt x="445" y="652"/>
                </a:lnTo>
                <a:lnTo>
                  <a:pt x="444" y="652"/>
                </a:lnTo>
                <a:lnTo>
                  <a:pt x="442" y="652"/>
                </a:lnTo>
                <a:lnTo>
                  <a:pt x="440" y="651"/>
                </a:lnTo>
                <a:lnTo>
                  <a:pt x="439" y="651"/>
                </a:lnTo>
                <a:lnTo>
                  <a:pt x="437" y="650"/>
                </a:lnTo>
                <a:lnTo>
                  <a:pt x="436" y="650"/>
                </a:lnTo>
                <a:lnTo>
                  <a:pt x="435" y="649"/>
                </a:lnTo>
                <a:lnTo>
                  <a:pt x="434" y="648"/>
                </a:lnTo>
                <a:lnTo>
                  <a:pt x="433" y="647"/>
                </a:lnTo>
                <a:lnTo>
                  <a:pt x="430" y="645"/>
                </a:lnTo>
                <a:lnTo>
                  <a:pt x="429" y="643"/>
                </a:lnTo>
                <a:lnTo>
                  <a:pt x="427" y="642"/>
                </a:lnTo>
                <a:lnTo>
                  <a:pt x="425" y="641"/>
                </a:lnTo>
                <a:lnTo>
                  <a:pt x="424" y="640"/>
                </a:lnTo>
                <a:lnTo>
                  <a:pt x="423" y="640"/>
                </a:lnTo>
                <a:lnTo>
                  <a:pt x="422" y="639"/>
                </a:lnTo>
                <a:lnTo>
                  <a:pt x="421" y="639"/>
                </a:lnTo>
                <a:lnTo>
                  <a:pt x="419" y="639"/>
                </a:lnTo>
                <a:lnTo>
                  <a:pt x="418" y="639"/>
                </a:lnTo>
                <a:lnTo>
                  <a:pt x="417" y="640"/>
                </a:lnTo>
                <a:lnTo>
                  <a:pt x="417" y="640"/>
                </a:lnTo>
                <a:lnTo>
                  <a:pt x="416" y="641"/>
                </a:lnTo>
                <a:lnTo>
                  <a:pt x="415" y="642"/>
                </a:lnTo>
                <a:lnTo>
                  <a:pt x="413" y="645"/>
                </a:lnTo>
                <a:lnTo>
                  <a:pt x="412" y="646"/>
                </a:lnTo>
                <a:lnTo>
                  <a:pt x="412" y="646"/>
                </a:lnTo>
                <a:lnTo>
                  <a:pt x="411" y="647"/>
                </a:lnTo>
                <a:lnTo>
                  <a:pt x="411" y="647"/>
                </a:lnTo>
                <a:lnTo>
                  <a:pt x="410" y="648"/>
                </a:lnTo>
                <a:lnTo>
                  <a:pt x="410" y="648"/>
                </a:lnTo>
                <a:lnTo>
                  <a:pt x="409" y="648"/>
                </a:lnTo>
                <a:lnTo>
                  <a:pt x="408" y="648"/>
                </a:lnTo>
                <a:lnTo>
                  <a:pt x="407" y="647"/>
                </a:lnTo>
                <a:lnTo>
                  <a:pt x="404" y="647"/>
                </a:lnTo>
                <a:lnTo>
                  <a:pt x="403" y="647"/>
                </a:lnTo>
                <a:lnTo>
                  <a:pt x="402" y="647"/>
                </a:lnTo>
                <a:lnTo>
                  <a:pt x="401" y="647"/>
                </a:lnTo>
                <a:lnTo>
                  <a:pt x="400" y="647"/>
                </a:lnTo>
                <a:lnTo>
                  <a:pt x="399" y="647"/>
                </a:lnTo>
                <a:lnTo>
                  <a:pt x="399" y="647"/>
                </a:lnTo>
                <a:lnTo>
                  <a:pt x="398" y="648"/>
                </a:lnTo>
                <a:lnTo>
                  <a:pt x="398" y="648"/>
                </a:lnTo>
                <a:lnTo>
                  <a:pt x="397" y="648"/>
                </a:lnTo>
                <a:lnTo>
                  <a:pt x="397" y="649"/>
                </a:lnTo>
                <a:lnTo>
                  <a:pt x="397" y="649"/>
                </a:lnTo>
                <a:lnTo>
                  <a:pt x="397" y="650"/>
                </a:lnTo>
                <a:lnTo>
                  <a:pt x="397" y="650"/>
                </a:lnTo>
                <a:lnTo>
                  <a:pt x="397" y="651"/>
                </a:lnTo>
                <a:lnTo>
                  <a:pt x="397" y="652"/>
                </a:lnTo>
                <a:lnTo>
                  <a:pt x="398" y="653"/>
                </a:lnTo>
                <a:lnTo>
                  <a:pt x="401" y="659"/>
                </a:lnTo>
                <a:lnTo>
                  <a:pt x="402" y="662"/>
                </a:lnTo>
                <a:lnTo>
                  <a:pt x="402" y="663"/>
                </a:lnTo>
                <a:lnTo>
                  <a:pt x="402" y="664"/>
                </a:lnTo>
                <a:lnTo>
                  <a:pt x="403" y="666"/>
                </a:lnTo>
                <a:lnTo>
                  <a:pt x="403" y="667"/>
                </a:lnTo>
                <a:lnTo>
                  <a:pt x="402" y="668"/>
                </a:lnTo>
                <a:lnTo>
                  <a:pt x="402" y="669"/>
                </a:lnTo>
                <a:lnTo>
                  <a:pt x="402" y="670"/>
                </a:lnTo>
                <a:lnTo>
                  <a:pt x="401" y="671"/>
                </a:lnTo>
                <a:lnTo>
                  <a:pt x="401" y="673"/>
                </a:lnTo>
                <a:lnTo>
                  <a:pt x="400" y="674"/>
                </a:lnTo>
                <a:lnTo>
                  <a:pt x="398" y="675"/>
                </a:lnTo>
                <a:lnTo>
                  <a:pt x="398" y="676"/>
                </a:lnTo>
                <a:lnTo>
                  <a:pt x="397" y="677"/>
                </a:lnTo>
                <a:lnTo>
                  <a:pt x="396" y="677"/>
                </a:lnTo>
                <a:lnTo>
                  <a:pt x="395" y="678"/>
                </a:lnTo>
                <a:lnTo>
                  <a:pt x="394" y="678"/>
                </a:lnTo>
                <a:lnTo>
                  <a:pt x="392" y="679"/>
                </a:lnTo>
                <a:lnTo>
                  <a:pt x="391" y="679"/>
                </a:lnTo>
                <a:lnTo>
                  <a:pt x="390" y="679"/>
                </a:lnTo>
                <a:lnTo>
                  <a:pt x="388" y="679"/>
                </a:lnTo>
                <a:lnTo>
                  <a:pt x="387" y="679"/>
                </a:lnTo>
                <a:lnTo>
                  <a:pt x="386" y="679"/>
                </a:lnTo>
                <a:lnTo>
                  <a:pt x="384" y="679"/>
                </a:lnTo>
                <a:lnTo>
                  <a:pt x="383" y="678"/>
                </a:lnTo>
                <a:lnTo>
                  <a:pt x="382" y="678"/>
                </a:lnTo>
                <a:lnTo>
                  <a:pt x="379" y="677"/>
                </a:lnTo>
                <a:lnTo>
                  <a:pt x="378" y="677"/>
                </a:lnTo>
                <a:lnTo>
                  <a:pt x="377" y="676"/>
                </a:lnTo>
                <a:lnTo>
                  <a:pt x="376" y="676"/>
                </a:lnTo>
                <a:lnTo>
                  <a:pt x="374" y="676"/>
                </a:lnTo>
                <a:lnTo>
                  <a:pt x="372" y="676"/>
                </a:lnTo>
                <a:lnTo>
                  <a:pt x="370" y="676"/>
                </a:lnTo>
                <a:lnTo>
                  <a:pt x="368" y="676"/>
                </a:lnTo>
                <a:lnTo>
                  <a:pt x="364" y="676"/>
                </a:lnTo>
                <a:lnTo>
                  <a:pt x="362" y="677"/>
                </a:lnTo>
                <a:lnTo>
                  <a:pt x="361" y="677"/>
                </a:lnTo>
                <a:lnTo>
                  <a:pt x="358" y="678"/>
                </a:lnTo>
                <a:lnTo>
                  <a:pt x="355" y="679"/>
                </a:lnTo>
                <a:lnTo>
                  <a:pt x="352" y="680"/>
                </a:lnTo>
                <a:lnTo>
                  <a:pt x="350" y="680"/>
                </a:lnTo>
                <a:lnTo>
                  <a:pt x="349" y="680"/>
                </a:lnTo>
                <a:lnTo>
                  <a:pt x="349" y="681"/>
                </a:lnTo>
                <a:lnTo>
                  <a:pt x="348" y="681"/>
                </a:lnTo>
                <a:lnTo>
                  <a:pt x="348" y="682"/>
                </a:lnTo>
                <a:lnTo>
                  <a:pt x="348" y="682"/>
                </a:lnTo>
                <a:lnTo>
                  <a:pt x="348" y="684"/>
                </a:lnTo>
                <a:lnTo>
                  <a:pt x="348" y="685"/>
                </a:lnTo>
                <a:lnTo>
                  <a:pt x="347" y="688"/>
                </a:lnTo>
                <a:lnTo>
                  <a:pt x="347" y="690"/>
                </a:lnTo>
                <a:lnTo>
                  <a:pt x="346" y="691"/>
                </a:lnTo>
                <a:lnTo>
                  <a:pt x="346" y="692"/>
                </a:lnTo>
                <a:lnTo>
                  <a:pt x="345" y="694"/>
                </a:lnTo>
                <a:lnTo>
                  <a:pt x="344" y="695"/>
                </a:lnTo>
                <a:lnTo>
                  <a:pt x="343" y="697"/>
                </a:lnTo>
                <a:lnTo>
                  <a:pt x="342" y="698"/>
                </a:lnTo>
                <a:lnTo>
                  <a:pt x="341" y="700"/>
                </a:lnTo>
                <a:lnTo>
                  <a:pt x="340" y="701"/>
                </a:lnTo>
                <a:lnTo>
                  <a:pt x="339" y="702"/>
                </a:lnTo>
                <a:lnTo>
                  <a:pt x="338" y="703"/>
                </a:lnTo>
                <a:lnTo>
                  <a:pt x="336" y="704"/>
                </a:lnTo>
                <a:lnTo>
                  <a:pt x="335" y="704"/>
                </a:lnTo>
                <a:lnTo>
                  <a:pt x="334" y="705"/>
                </a:lnTo>
                <a:lnTo>
                  <a:pt x="333" y="705"/>
                </a:lnTo>
                <a:lnTo>
                  <a:pt x="333" y="705"/>
                </a:lnTo>
                <a:lnTo>
                  <a:pt x="332" y="704"/>
                </a:lnTo>
                <a:lnTo>
                  <a:pt x="330" y="703"/>
                </a:lnTo>
                <a:lnTo>
                  <a:pt x="326" y="700"/>
                </a:lnTo>
                <a:lnTo>
                  <a:pt x="324" y="699"/>
                </a:lnTo>
                <a:lnTo>
                  <a:pt x="323" y="698"/>
                </a:lnTo>
                <a:lnTo>
                  <a:pt x="321" y="697"/>
                </a:lnTo>
                <a:lnTo>
                  <a:pt x="320" y="697"/>
                </a:lnTo>
                <a:lnTo>
                  <a:pt x="319" y="696"/>
                </a:lnTo>
                <a:lnTo>
                  <a:pt x="318" y="696"/>
                </a:lnTo>
                <a:lnTo>
                  <a:pt x="316" y="696"/>
                </a:lnTo>
                <a:lnTo>
                  <a:pt x="315" y="695"/>
                </a:lnTo>
                <a:lnTo>
                  <a:pt x="312" y="695"/>
                </a:lnTo>
                <a:lnTo>
                  <a:pt x="309" y="695"/>
                </a:lnTo>
                <a:lnTo>
                  <a:pt x="307" y="694"/>
                </a:lnTo>
                <a:lnTo>
                  <a:pt x="304" y="693"/>
                </a:lnTo>
                <a:lnTo>
                  <a:pt x="301" y="692"/>
                </a:lnTo>
                <a:lnTo>
                  <a:pt x="300" y="692"/>
                </a:lnTo>
                <a:lnTo>
                  <a:pt x="298" y="692"/>
                </a:lnTo>
                <a:lnTo>
                  <a:pt x="295" y="692"/>
                </a:lnTo>
                <a:lnTo>
                  <a:pt x="293" y="691"/>
                </a:lnTo>
                <a:lnTo>
                  <a:pt x="293" y="691"/>
                </a:lnTo>
                <a:lnTo>
                  <a:pt x="292" y="691"/>
                </a:lnTo>
                <a:lnTo>
                  <a:pt x="292" y="690"/>
                </a:lnTo>
                <a:lnTo>
                  <a:pt x="291" y="689"/>
                </a:lnTo>
                <a:lnTo>
                  <a:pt x="291" y="688"/>
                </a:lnTo>
                <a:lnTo>
                  <a:pt x="290" y="687"/>
                </a:lnTo>
                <a:lnTo>
                  <a:pt x="290" y="686"/>
                </a:lnTo>
                <a:lnTo>
                  <a:pt x="289" y="682"/>
                </a:lnTo>
                <a:lnTo>
                  <a:pt x="289" y="681"/>
                </a:lnTo>
                <a:lnTo>
                  <a:pt x="289" y="680"/>
                </a:lnTo>
                <a:lnTo>
                  <a:pt x="289" y="679"/>
                </a:lnTo>
                <a:lnTo>
                  <a:pt x="288" y="678"/>
                </a:lnTo>
                <a:lnTo>
                  <a:pt x="287" y="677"/>
                </a:lnTo>
                <a:lnTo>
                  <a:pt x="287" y="677"/>
                </a:lnTo>
                <a:lnTo>
                  <a:pt x="286" y="676"/>
                </a:lnTo>
                <a:lnTo>
                  <a:pt x="285" y="676"/>
                </a:lnTo>
                <a:lnTo>
                  <a:pt x="285" y="676"/>
                </a:lnTo>
                <a:lnTo>
                  <a:pt x="284" y="676"/>
                </a:lnTo>
                <a:lnTo>
                  <a:pt x="283" y="677"/>
                </a:lnTo>
                <a:lnTo>
                  <a:pt x="282" y="677"/>
                </a:lnTo>
                <a:lnTo>
                  <a:pt x="281" y="677"/>
                </a:lnTo>
                <a:lnTo>
                  <a:pt x="281" y="678"/>
                </a:lnTo>
                <a:lnTo>
                  <a:pt x="280" y="679"/>
                </a:lnTo>
                <a:lnTo>
                  <a:pt x="280" y="679"/>
                </a:lnTo>
                <a:lnTo>
                  <a:pt x="278" y="681"/>
                </a:lnTo>
                <a:lnTo>
                  <a:pt x="275" y="686"/>
                </a:lnTo>
                <a:lnTo>
                  <a:pt x="274" y="688"/>
                </a:lnTo>
                <a:lnTo>
                  <a:pt x="273" y="690"/>
                </a:lnTo>
                <a:lnTo>
                  <a:pt x="273" y="691"/>
                </a:lnTo>
                <a:lnTo>
                  <a:pt x="273" y="693"/>
                </a:lnTo>
                <a:lnTo>
                  <a:pt x="273" y="695"/>
                </a:lnTo>
                <a:lnTo>
                  <a:pt x="273" y="697"/>
                </a:lnTo>
                <a:lnTo>
                  <a:pt x="273" y="698"/>
                </a:lnTo>
                <a:lnTo>
                  <a:pt x="274" y="701"/>
                </a:lnTo>
                <a:lnTo>
                  <a:pt x="274" y="702"/>
                </a:lnTo>
                <a:lnTo>
                  <a:pt x="275" y="704"/>
                </a:lnTo>
                <a:lnTo>
                  <a:pt x="276" y="708"/>
                </a:lnTo>
                <a:lnTo>
                  <a:pt x="278" y="711"/>
                </a:lnTo>
                <a:lnTo>
                  <a:pt x="278" y="712"/>
                </a:lnTo>
                <a:lnTo>
                  <a:pt x="279" y="713"/>
                </a:lnTo>
                <a:lnTo>
                  <a:pt x="279" y="714"/>
                </a:lnTo>
                <a:lnTo>
                  <a:pt x="279" y="715"/>
                </a:lnTo>
                <a:lnTo>
                  <a:pt x="279" y="717"/>
                </a:lnTo>
                <a:lnTo>
                  <a:pt x="279" y="718"/>
                </a:lnTo>
                <a:lnTo>
                  <a:pt x="278" y="718"/>
                </a:lnTo>
                <a:lnTo>
                  <a:pt x="278" y="719"/>
                </a:lnTo>
                <a:lnTo>
                  <a:pt x="277" y="720"/>
                </a:lnTo>
                <a:lnTo>
                  <a:pt x="276" y="721"/>
                </a:lnTo>
                <a:lnTo>
                  <a:pt x="273" y="724"/>
                </a:lnTo>
                <a:lnTo>
                  <a:pt x="270" y="726"/>
                </a:lnTo>
                <a:lnTo>
                  <a:pt x="269" y="728"/>
                </a:lnTo>
                <a:lnTo>
                  <a:pt x="268" y="729"/>
                </a:lnTo>
                <a:lnTo>
                  <a:pt x="267" y="730"/>
                </a:lnTo>
                <a:lnTo>
                  <a:pt x="265" y="731"/>
                </a:lnTo>
                <a:lnTo>
                  <a:pt x="263" y="736"/>
                </a:lnTo>
                <a:lnTo>
                  <a:pt x="260" y="739"/>
                </a:lnTo>
                <a:lnTo>
                  <a:pt x="258" y="742"/>
                </a:lnTo>
                <a:lnTo>
                  <a:pt x="256" y="745"/>
                </a:lnTo>
                <a:lnTo>
                  <a:pt x="254" y="746"/>
                </a:lnTo>
                <a:lnTo>
                  <a:pt x="254" y="746"/>
                </a:lnTo>
                <a:lnTo>
                  <a:pt x="253" y="747"/>
                </a:lnTo>
                <a:lnTo>
                  <a:pt x="252" y="748"/>
                </a:lnTo>
                <a:lnTo>
                  <a:pt x="251" y="748"/>
                </a:lnTo>
                <a:lnTo>
                  <a:pt x="250" y="749"/>
                </a:lnTo>
                <a:lnTo>
                  <a:pt x="249" y="749"/>
                </a:lnTo>
                <a:lnTo>
                  <a:pt x="248" y="750"/>
                </a:lnTo>
                <a:lnTo>
                  <a:pt x="247" y="750"/>
                </a:lnTo>
                <a:lnTo>
                  <a:pt x="245" y="750"/>
                </a:lnTo>
                <a:lnTo>
                  <a:pt x="241" y="750"/>
                </a:lnTo>
                <a:lnTo>
                  <a:pt x="239" y="750"/>
                </a:lnTo>
                <a:lnTo>
                  <a:pt x="234" y="751"/>
                </a:lnTo>
                <a:lnTo>
                  <a:pt x="230" y="752"/>
                </a:lnTo>
                <a:lnTo>
                  <a:pt x="229" y="752"/>
                </a:lnTo>
                <a:lnTo>
                  <a:pt x="221" y="754"/>
                </a:lnTo>
                <a:lnTo>
                  <a:pt x="219" y="754"/>
                </a:lnTo>
                <a:lnTo>
                  <a:pt x="216" y="754"/>
                </a:lnTo>
                <a:lnTo>
                  <a:pt x="215" y="754"/>
                </a:lnTo>
                <a:lnTo>
                  <a:pt x="214" y="755"/>
                </a:lnTo>
                <a:lnTo>
                  <a:pt x="213" y="755"/>
                </a:lnTo>
                <a:lnTo>
                  <a:pt x="212" y="756"/>
                </a:lnTo>
                <a:lnTo>
                  <a:pt x="211" y="757"/>
                </a:lnTo>
                <a:lnTo>
                  <a:pt x="209" y="758"/>
                </a:lnTo>
                <a:lnTo>
                  <a:pt x="209" y="759"/>
                </a:lnTo>
                <a:lnTo>
                  <a:pt x="208" y="760"/>
                </a:lnTo>
                <a:lnTo>
                  <a:pt x="206" y="763"/>
                </a:lnTo>
                <a:lnTo>
                  <a:pt x="205" y="764"/>
                </a:lnTo>
                <a:lnTo>
                  <a:pt x="204" y="765"/>
                </a:lnTo>
                <a:lnTo>
                  <a:pt x="203" y="766"/>
                </a:lnTo>
                <a:lnTo>
                  <a:pt x="203" y="767"/>
                </a:lnTo>
                <a:lnTo>
                  <a:pt x="202" y="767"/>
                </a:lnTo>
                <a:lnTo>
                  <a:pt x="201" y="767"/>
                </a:lnTo>
                <a:lnTo>
                  <a:pt x="201" y="767"/>
                </a:lnTo>
                <a:lnTo>
                  <a:pt x="200" y="767"/>
                </a:lnTo>
                <a:lnTo>
                  <a:pt x="200" y="767"/>
                </a:lnTo>
                <a:lnTo>
                  <a:pt x="199" y="767"/>
                </a:lnTo>
                <a:lnTo>
                  <a:pt x="199" y="766"/>
                </a:lnTo>
                <a:lnTo>
                  <a:pt x="199" y="766"/>
                </a:lnTo>
                <a:lnTo>
                  <a:pt x="198" y="764"/>
                </a:lnTo>
                <a:lnTo>
                  <a:pt x="196" y="758"/>
                </a:lnTo>
                <a:lnTo>
                  <a:pt x="194" y="753"/>
                </a:lnTo>
                <a:lnTo>
                  <a:pt x="193" y="751"/>
                </a:lnTo>
                <a:lnTo>
                  <a:pt x="192" y="747"/>
                </a:lnTo>
                <a:lnTo>
                  <a:pt x="190" y="740"/>
                </a:lnTo>
                <a:lnTo>
                  <a:pt x="189" y="738"/>
                </a:lnTo>
                <a:lnTo>
                  <a:pt x="189" y="737"/>
                </a:lnTo>
                <a:lnTo>
                  <a:pt x="188" y="736"/>
                </a:lnTo>
                <a:lnTo>
                  <a:pt x="187" y="735"/>
                </a:lnTo>
                <a:lnTo>
                  <a:pt x="187" y="734"/>
                </a:lnTo>
                <a:lnTo>
                  <a:pt x="185" y="733"/>
                </a:lnTo>
                <a:lnTo>
                  <a:pt x="181" y="730"/>
                </a:lnTo>
                <a:lnTo>
                  <a:pt x="179" y="728"/>
                </a:lnTo>
                <a:lnTo>
                  <a:pt x="178" y="727"/>
                </a:lnTo>
                <a:lnTo>
                  <a:pt x="175" y="726"/>
                </a:lnTo>
                <a:lnTo>
                  <a:pt x="173" y="725"/>
                </a:lnTo>
                <a:lnTo>
                  <a:pt x="171" y="724"/>
                </a:lnTo>
                <a:lnTo>
                  <a:pt x="167" y="723"/>
                </a:lnTo>
                <a:lnTo>
                  <a:pt x="163" y="722"/>
                </a:lnTo>
                <a:lnTo>
                  <a:pt x="161" y="721"/>
                </a:lnTo>
                <a:lnTo>
                  <a:pt x="158" y="720"/>
                </a:lnTo>
                <a:lnTo>
                  <a:pt x="156" y="718"/>
                </a:lnTo>
                <a:lnTo>
                  <a:pt x="153" y="717"/>
                </a:lnTo>
                <a:lnTo>
                  <a:pt x="152" y="716"/>
                </a:lnTo>
                <a:lnTo>
                  <a:pt x="151" y="715"/>
                </a:lnTo>
                <a:lnTo>
                  <a:pt x="150" y="715"/>
                </a:lnTo>
                <a:lnTo>
                  <a:pt x="150" y="714"/>
                </a:lnTo>
                <a:lnTo>
                  <a:pt x="149" y="713"/>
                </a:lnTo>
                <a:lnTo>
                  <a:pt x="149" y="713"/>
                </a:lnTo>
                <a:lnTo>
                  <a:pt x="149" y="712"/>
                </a:lnTo>
                <a:lnTo>
                  <a:pt x="149" y="712"/>
                </a:lnTo>
                <a:lnTo>
                  <a:pt x="149" y="711"/>
                </a:lnTo>
                <a:lnTo>
                  <a:pt x="149" y="708"/>
                </a:lnTo>
                <a:lnTo>
                  <a:pt x="150" y="704"/>
                </a:lnTo>
                <a:lnTo>
                  <a:pt x="151" y="699"/>
                </a:lnTo>
                <a:lnTo>
                  <a:pt x="151" y="698"/>
                </a:lnTo>
                <a:lnTo>
                  <a:pt x="151" y="695"/>
                </a:lnTo>
                <a:lnTo>
                  <a:pt x="152" y="693"/>
                </a:lnTo>
                <a:lnTo>
                  <a:pt x="152" y="691"/>
                </a:lnTo>
                <a:lnTo>
                  <a:pt x="152" y="689"/>
                </a:lnTo>
                <a:lnTo>
                  <a:pt x="151" y="688"/>
                </a:lnTo>
                <a:lnTo>
                  <a:pt x="151" y="687"/>
                </a:lnTo>
                <a:lnTo>
                  <a:pt x="151" y="686"/>
                </a:lnTo>
                <a:lnTo>
                  <a:pt x="151" y="686"/>
                </a:lnTo>
                <a:lnTo>
                  <a:pt x="150" y="686"/>
                </a:lnTo>
                <a:lnTo>
                  <a:pt x="150" y="686"/>
                </a:lnTo>
                <a:lnTo>
                  <a:pt x="149" y="686"/>
                </a:lnTo>
                <a:lnTo>
                  <a:pt x="149" y="686"/>
                </a:lnTo>
                <a:lnTo>
                  <a:pt x="148" y="687"/>
                </a:lnTo>
                <a:lnTo>
                  <a:pt x="147" y="689"/>
                </a:lnTo>
                <a:lnTo>
                  <a:pt x="147" y="690"/>
                </a:lnTo>
                <a:lnTo>
                  <a:pt x="146" y="690"/>
                </a:lnTo>
                <a:lnTo>
                  <a:pt x="146" y="690"/>
                </a:lnTo>
                <a:lnTo>
                  <a:pt x="145" y="691"/>
                </a:lnTo>
                <a:lnTo>
                  <a:pt x="144" y="691"/>
                </a:lnTo>
                <a:lnTo>
                  <a:pt x="144" y="691"/>
                </a:lnTo>
                <a:lnTo>
                  <a:pt x="143" y="690"/>
                </a:lnTo>
                <a:lnTo>
                  <a:pt x="143" y="690"/>
                </a:lnTo>
                <a:lnTo>
                  <a:pt x="142" y="690"/>
                </a:lnTo>
                <a:lnTo>
                  <a:pt x="141" y="689"/>
                </a:lnTo>
                <a:lnTo>
                  <a:pt x="141" y="689"/>
                </a:lnTo>
                <a:lnTo>
                  <a:pt x="140" y="688"/>
                </a:lnTo>
                <a:lnTo>
                  <a:pt x="139" y="687"/>
                </a:lnTo>
                <a:lnTo>
                  <a:pt x="138" y="685"/>
                </a:lnTo>
                <a:lnTo>
                  <a:pt x="136" y="684"/>
                </a:lnTo>
                <a:lnTo>
                  <a:pt x="136" y="683"/>
                </a:lnTo>
                <a:lnTo>
                  <a:pt x="135" y="681"/>
                </a:lnTo>
                <a:lnTo>
                  <a:pt x="133" y="678"/>
                </a:lnTo>
                <a:lnTo>
                  <a:pt x="133" y="677"/>
                </a:lnTo>
                <a:lnTo>
                  <a:pt x="132" y="676"/>
                </a:lnTo>
                <a:lnTo>
                  <a:pt x="132" y="675"/>
                </a:lnTo>
                <a:lnTo>
                  <a:pt x="131" y="675"/>
                </a:lnTo>
                <a:lnTo>
                  <a:pt x="128" y="672"/>
                </a:lnTo>
                <a:lnTo>
                  <a:pt x="127" y="671"/>
                </a:lnTo>
                <a:lnTo>
                  <a:pt x="127" y="670"/>
                </a:lnTo>
                <a:lnTo>
                  <a:pt x="126" y="669"/>
                </a:lnTo>
                <a:lnTo>
                  <a:pt x="125" y="668"/>
                </a:lnTo>
                <a:lnTo>
                  <a:pt x="125" y="667"/>
                </a:lnTo>
                <a:lnTo>
                  <a:pt x="124" y="663"/>
                </a:lnTo>
                <a:lnTo>
                  <a:pt x="122" y="658"/>
                </a:lnTo>
                <a:lnTo>
                  <a:pt x="121" y="654"/>
                </a:lnTo>
                <a:lnTo>
                  <a:pt x="120" y="653"/>
                </a:lnTo>
                <a:lnTo>
                  <a:pt x="120" y="651"/>
                </a:lnTo>
                <a:lnTo>
                  <a:pt x="119" y="650"/>
                </a:lnTo>
                <a:lnTo>
                  <a:pt x="118" y="648"/>
                </a:lnTo>
                <a:lnTo>
                  <a:pt x="117" y="647"/>
                </a:lnTo>
                <a:lnTo>
                  <a:pt x="116" y="647"/>
                </a:lnTo>
                <a:lnTo>
                  <a:pt x="115" y="645"/>
                </a:lnTo>
                <a:lnTo>
                  <a:pt x="115" y="644"/>
                </a:lnTo>
                <a:lnTo>
                  <a:pt x="114" y="643"/>
                </a:lnTo>
                <a:lnTo>
                  <a:pt x="112" y="640"/>
                </a:lnTo>
                <a:lnTo>
                  <a:pt x="111" y="639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07" y="632"/>
                </a:lnTo>
                <a:lnTo>
                  <a:pt x="105" y="630"/>
                </a:lnTo>
                <a:lnTo>
                  <a:pt x="104" y="629"/>
                </a:lnTo>
                <a:lnTo>
                  <a:pt x="103" y="628"/>
                </a:lnTo>
                <a:lnTo>
                  <a:pt x="102" y="627"/>
                </a:lnTo>
                <a:lnTo>
                  <a:pt x="101" y="627"/>
                </a:lnTo>
                <a:lnTo>
                  <a:pt x="100" y="627"/>
                </a:lnTo>
                <a:lnTo>
                  <a:pt x="98" y="626"/>
                </a:lnTo>
                <a:lnTo>
                  <a:pt x="94" y="625"/>
                </a:lnTo>
                <a:lnTo>
                  <a:pt x="92" y="624"/>
                </a:lnTo>
                <a:lnTo>
                  <a:pt x="90" y="624"/>
                </a:lnTo>
                <a:lnTo>
                  <a:pt x="89" y="624"/>
                </a:lnTo>
                <a:lnTo>
                  <a:pt x="87" y="624"/>
                </a:lnTo>
                <a:lnTo>
                  <a:pt x="86" y="625"/>
                </a:lnTo>
                <a:lnTo>
                  <a:pt x="84" y="625"/>
                </a:lnTo>
                <a:lnTo>
                  <a:pt x="82" y="626"/>
                </a:lnTo>
                <a:lnTo>
                  <a:pt x="79" y="628"/>
                </a:lnTo>
                <a:lnTo>
                  <a:pt x="77" y="629"/>
                </a:lnTo>
                <a:lnTo>
                  <a:pt x="75" y="630"/>
                </a:lnTo>
                <a:lnTo>
                  <a:pt x="73" y="632"/>
                </a:lnTo>
                <a:lnTo>
                  <a:pt x="71" y="634"/>
                </a:lnTo>
                <a:lnTo>
                  <a:pt x="71" y="635"/>
                </a:lnTo>
                <a:lnTo>
                  <a:pt x="71" y="635"/>
                </a:lnTo>
                <a:lnTo>
                  <a:pt x="70" y="636"/>
                </a:lnTo>
                <a:lnTo>
                  <a:pt x="70" y="636"/>
                </a:lnTo>
                <a:lnTo>
                  <a:pt x="70" y="636"/>
                </a:lnTo>
                <a:lnTo>
                  <a:pt x="71" y="637"/>
                </a:lnTo>
                <a:lnTo>
                  <a:pt x="71" y="638"/>
                </a:lnTo>
                <a:lnTo>
                  <a:pt x="72" y="639"/>
                </a:lnTo>
                <a:lnTo>
                  <a:pt x="72" y="640"/>
                </a:lnTo>
                <a:lnTo>
                  <a:pt x="73" y="641"/>
                </a:lnTo>
                <a:lnTo>
                  <a:pt x="73" y="641"/>
                </a:lnTo>
                <a:lnTo>
                  <a:pt x="74" y="642"/>
                </a:lnTo>
                <a:lnTo>
                  <a:pt x="81" y="649"/>
                </a:lnTo>
                <a:lnTo>
                  <a:pt x="82" y="650"/>
                </a:lnTo>
                <a:lnTo>
                  <a:pt x="83" y="651"/>
                </a:lnTo>
                <a:lnTo>
                  <a:pt x="83" y="652"/>
                </a:lnTo>
                <a:lnTo>
                  <a:pt x="83" y="653"/>
                </a:lnTo>
                <a:lnTo>
                  <a:pt x="84" y="655"/>
                </a:lnTo>
                <a:lnTo>
                  <a:pt x="85" y="657"/>
                </a:lnTo>
                <a:lnTo>
                  <a:pt x="85" y="657"/>
                </a:lnTo>
                <a:lnTo>
                  <a:pt x="87" y="660"/>
                </a:lnTo>
                <a:lnTo>
                  <a:pt x="88" y="662"/>
                </a:lnTo>
                <a:lnTo>
                  <a:pt x="88" y="663"/>
                </a:lnTo>
                <a:lnTo>
                  <a:pt x="88" y="664"/>
                </a:lnTo>
                <a:lnTo>
                  <a:pt x="89" y="665"/>
                </a:lnTo>
                <a:lnTo>
                  <a:pt x="89" y="666"/>
                </a:lnTo>
                <a:lnTo>
                  <a:pt x="89" y="667"/>
                </a:lnTo>
                <a:lnTo>
                  <a:pt x="89" y="668"/>
                </a:lnTo>
                <a:lnTo>
                  <a:pt x="89" y="669"/>
                </a:lnTo>
                <a:lnTo>
                  <a:pt x="88" y="669"/>
                </a:lnTo>
                <a:lnTo>
                  <a:pt x="88" y="671"/>
                </a:lnTo>
                <a:lnTo>
                  <a:pt x="86" y="673"/>
                </a:lnTo>
                <a:lnTo>
                  <a:pt x="85" y="675"/>
                </a:lnTo>
                <a:lnTo>
                  <a:pt x="83" y="678"/>
                </a:lnTo>
                <a:lnTo>
                  <a:pt x="82" y="682"/>
                </a:lnTo>
                <a:lnTo>
                  <a:pt x="81" y="684"/>
                </a:lnTo>
                <a:lnTo>
                  <a:pt x="80" y="686"/>
                </a:lnTo>
                <a:lnTo>
                  <a:pt x="79" y="687"/>
                </a:lnTo>
                <a:lnTo>
                  <a:pt x="78" y="688"/>
                </a:lnTo>
                <a:lnTo>
                  <a:pt x="77" y="690"/>
                </a:lnTo>
                <a:lnTo>
                  <a:pt x="75" y="692"/>
                </a:lnTo>
                <a:lnTo>
                  <a:pt x="73" y="693"/>
                </a:lnTo>
                <a:lnTo>
                  <a:pt x="71" y="694"/>
                </a:lnTo>
                <a:lnTo>
                  <a:pt x="70" y="695"/>
                </a:lnTo>
                <a:lnTo>
                  <a:pt x="69" y="695"/>
                </a:lnTo>
                <a:lnTo>
                  <a:pt x="68" y="696"/>
                </a:lnTo>
                <a:lnTo>
                  <a:pt x="66" y="696"/>
                </a:lnTo>
                <a:lnTo>
                  <a:pt x="65" y="695"/>
                </a:lnTo>
                <a:lnTo>
                  <a:pt x="63" y="695"/>
                </a:lnTo>
                <a:lnTo>
                  <a:pt x="60" y="694"/>
                </a:lnTo>
                <a:lnTo>
                  <a:pt x="58" y="693"/>
                </a:lnTo>
                <a:lnTo>
                  <a:pt x="56" y="691"/>
                </a:lnTo>
                <a:lnTo>
                  <a:pt x="51" y="688"/>
                </a:lnTo>
                <a:lnTo>
                  <a:pt x="49" y="686"/>
                </a:lnTo>
                <a:lnTo>
                  <a:pt x="48" y="685"/>
                </a:lnTo>
                <a:lnTo>
                  <a:pt x="47" y="684"/>
                </a:lnTo>
                <a:lnTo>
                  <a:pt x="45" y="682"/>
                </a:lnTo>
                <a:lnTo>
                  <a:pt x="45" y="681"/>
                </a:lnTo>
                <a:lnTo>
                  <a:pt x="44" y="680"/>
                </a:lnTo>
                <a:lnTo>
                  <a:pt x="44" y="680"/>
                </a:lnTo>
                <a:lnTo>
                  <a:pt x="43" y="679"/>
                </a:lnTo>
                <a:lnTo>
                  <a:pt x="43" y="678"/>
                </a:lnTo>
                <a:lnTo>
                  <a:pt x="43" y="677"/>
                </a:lnTo>
                <a:lnTo>
                  <a:pt x="44" y="676"/>
                </a:ln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reeform 253">
            <a:extLst>
              <a:ext uri="{FF2B5EF4-FFF2-40B4-BE49-F238E27FC236}">
                <a16:creationId xmlns:a16="http://schemas.microsoft.com/office/drawing/2014/main" id="{0E429093-211B-773D-2608-8E1086341C59}"/>
              </a:ext>
            </a:extLst>
          </p:cNvPr>
          <p:cNvSpPr>
            <a:spLocks/>
          </p:cNvSpPr>
          <p:nvPr/>
        </p:nvSpPr>
        <p:spPr bwMode="auto">
          <a:xfrm>
            <a:off x="9725720" y="3504500"/>
            <a:ext cx="568395" cy="908010"/>
          </a:xfrm>
          <a:custGeom>
            <a:avLst/>
            <a:gdLst>
              <a:gd name="T0" fmla="*/ 215 w 474"/>
              <a:gd name="T1" fmla="*/ 10 h 690"/>
              <a:gd name="T2" fmla="*/ 220 w 474"/>
              <a:gd name="T3" fmla="*/ 35 h 690"/>
              <a:gd name="T4" fmla="*/ 242 w 474"/>
              <a:gd name="T5" fmla="*/ 32 h 690"/>
              <a:gd name="T6" fmla="*/ 249 w 474"/>
              <a:gd name="T7" fmla="*/ 66 h 690"/>
              <a:gd name="T8" fmla="*/ 231 w 474"/>
              <a:gd name="T9" fmla="*/ 71 h 690"/>
              <a:gd name="T10" fmla="*/ 202 w 474"/>
              <a:gd name="T11" fmla="*/ 94 h 690"/>
              <a:gd name="T12" fmla="*/ 174 w 474"/>
              <a:gd name="T13" fmla="*/ 135 h 690"/>
              <a:gd name="T14" fmla="*/ 168 w 474"/>
              <a:gd name="T15" fmla="*/ 178 h 690"/>
              <a:gd name="T16" fmla="*/ 145 w 474"/>
              <a:gd name="T17" fmla="*/ 223 h 690"/>
              <a:gd name="T18" fmla="*/ 159 w 474"/>
              <a:gd name="T19" fmla="*/ 245 h 690"/>
              <a:gd name="T20" fmla="*/ 147 w 474"/>
              <a:gd name="T21" fmla="*/ 271 h 690"/>
              <a:gd name="T22" fmla="*/ 144 w 474"/>
              <a:gd name="T23" fmla="*/ 298 h 690"/>
              <a:gd name="T24" fmla="*/ 167 w 474"/>
              <a:gd name="T25" fmla="*/ 311 h 690"/>
              <a:gd name="T26" fmla="*/ 171 w 474"/>
              <a:gd name="T27" fmla="*/ 328 h 690"/>
              <a:gd name="T28" fmla="*/ 194 w 474"/>
              <a:gd name="T29" fmla="*/ 322 h 690"/>
              <a:gd name="T30" fmla="*/ 228 w 474"/>
              <a:gd name="T31" fmla="*/ 305 h 690"/>
              <a:gd name="T32" fmla="*/ 233 w 474"/>
              <a:gd name="T33" fmla="*/ 331 h 690"/>
              <a:gd name="T34" fmla="*/ 244 w 474"/>
              <a:gd name="T35" fmla="*/ 341 h 690"/>
              <a:gd name="T36" fmla="*/ 261 w 474"/>
              <a:gd name="T37" fmla="*/ 323 h 690"/>
              <a:gd name="T38" fmla="*/ 272 w 474"/>
              <a:gd name="T39" fmla="*/ 316 h 690"/>
              <a:gd name="T40" fmla="*/ 276 w 474"/>
              <a:gd name="T41" fmla="*/ 297 h 690"/>
              <a:gd name="T42" fmla="*/ 289 w 474"/>
              <a:gd name="T43" fmla="*/ 331 h 690"/>
              <a:gd name="T44" fmla="*/ 303 w 474"/>
              <a:gd name="T45" fmla="*/ 356 h 690"/>
              <a:gd name="T46" fmla="*/ 336 w 474"/>
              <a:gd name="T47" fmla="*/ 372 h 690"/>
              <a:gd name="T48" fmla="*/ 367 w 474"/>
              <a:gd name="T49" fmla="*/ 365 h 690"/>
              <a:gd name="T50" fmla="*/ 372 w 474"/>
              <a:gd name="T51" fmla="*/ 394 h 690"/>
              <a:gd name="T52" fmla="*/ 380 w 474"/>
              <a:gd name="T53" fmla="*/ 421 h 690"/>
              <a:gd name="T54" fmla="*/ 397 w 474"/>
              <a:gd name="T55" fmla="*/ 421 h 690"/>
              <a:gd name="T56" fmla="*/ 425 w 474"/>
              <a:gd name="T57" fmla="*/ 452 h 690"/>
              <a:gd name="T58" fmla="*/ 447 w 474"/>
              <a:gd name="T59" fmla="*/ 487 h 690"/>
              <a:gd name="T60" fmla="*/ 457 w 474"/>
              <a:gd name="T61" fmla="*/ 493 h 690"/>
              <a:gd name="T62" fmla="*/ 474 w 474"/>
              <a:gd name="T63" fmla="*/ 506 h 690"/>
              <a:gd name="T64" fmla="*/ 462 w 474"/>
              <a:gd name="T65" fmla="*/ 522 h 690"/>
              <a:gd name="T66" fmla="*/ 439 w 474"/>
              <a:gd name="T67" fmla="*/ 527 h 690"/>
              <a:gd name="T68" fmla="*/ 423 w 474"/>
              <a:gd name="T69" fmla="*/ 552 h 690"/>
              <a:gd name="T70" fmla="*/ 399 w 474"/>
              <a:gd name="T71" fmla="*/ 575 h 690"/>
              <a:gd name="T72" fmla="*/ 375 w 474"/>
              <a:gd name="T73" fmla="*/ 562 h 690"/>
              <a:gd name="T74" fmla="*/ 359 w 474"/>
              <a:gd name="T75" fmla="*/ 570 h 690"/>
              <a:gd name="T76" fmla="*/ 359 w 474"/>
              <a:gd name="T77" fmla="*/ 586 h 690"/>
              <a:gd name="T78" fmla="*/ 348 w 474"/>
              <a:gd name="T79" fmla="*/ 602 h 690"/>
              <a:gd name="T80" fmla="*/ 319 w 474"/>
              <a:gd name="T81" fmla="*/ 600 h 690"/>
              <a:gd name="T82" fmla="*/ 302 w 474"/>
              <a:gd name="T83" fmla="*/ 617 h 690"/>
              <a:gd name="T84" fmla="*/ 280 w 474"/>
              <a:gd name="T85" fmla="*/ 621 h 690"/>
              <a:gd name="T86" fmla="*/ 249 w 474"/>
              <a:gd name="T87" fmla="*/ 614 h 690"/>
              <a:gd name="T88" fmla="*/ 240 w 474"/>
              <a:gd name="T89" fmla="*/ 600 h 690"/>
              <a:gd name="T90" fmla="*/ 232 w 474"/>
              <a:gd name="T91" fmla="*/ 627 h 690"/>
              <a:gd name="T92" fmla="*/ 224 w 474"/>
              <a:gd name="T93" fmla="*/ 653 h 690"/>
              <a:gd name="T94" fmla="*/ 196 w 474"/>
              <a:gd name="T95" fmla="*/ 673 h 690"/>
              <a:gd name="T96" fmla="*/ 161 w 474"/>
              <a:gd name="T97" fmla="*/ 688 h 690"/>
              <a:gd name="T98" fmla="*/ 146 w 474"/>
              <a:gd name="T99" fmla="*/ 661 h 690"/>
              <a:gd name="T100" fmla="*/ 110 w 474"/>
              <a:gd name="T101" fmla="*/ 640 h 690"/>
              <a:gd name="T102" fmla="*/ 109 w 474"/>
              <a:gd name="T103" fmla="*/ 612 h 690"/>
              <a:gd name="T104" fmla="*/ 100 w 474"/>
              <a:gd name="T105" fmla="*/ 613 h 690"/>
              <a:gd name="T106" fmla="*/ 84 w 474"/>
              <a:gd name="T107" fmla="*/ 594 h 690"/>
              <a:gd name="T108" fmla="*/ 69 w 474"/>
              <a:gd name="T109" fmla="*/ 563 h 690"/>
              <a:gd name="T110" fmla="*/ 44 w 474"/>
              <a:gd name="T111" fmla="*/ 547 h 690"/>
              <a:gd name="T112" fmla="*/ 29 w 474"/>
              <a:gd name="T113" fmla="*/ 563 h 690"/>
              <a:gd name="T114" fmla="*/ 46 w 474"/>
              <a:gd name="T115" fmla="*/ 589 h 690"/>
              <a:gd name="T116" fmla="*/ 28 w 474"/>
              <a:gd name="T117" fmla="*/ 617 h 690"/>
              <a:gd name="T118" fmla="*/ 1 w 474"/>
              <a:gd name="T119" fmla="*/ 603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4" h="690">
                <a:moveTo>
                  <a:pt x="195" y="2"/>
                </a:moveTo>
                <a:lnTo>
                  <a:pt x="197" y="2"/>
                </a:lnTo>
                <a:lnTo>
                  <a:pt x="198" y="2"/>
                </a:lnTo>
                <a:lnTo>
                  <a:pt x="200" y="1"/>
                </a:lnTo>
                <a:lnTo>
                  <a:pt x="206" y="0"/>
                </a:lnTo>
                <a:lnTo>
                  <a:pt x="207" y="0"/>
                </a:lnTo>
                <a:lnTo>
                  <a:pt x="208" y="0"/>
                </a:lnTo>
                <a:lnTo>
                  <a:pt x="209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4" y="6"/>
                </a:lnTo>
                <a:lnTo>
                  <a:pt x="215" y="10"/>
                </a:lnTo>
                <a:lnTo>
                  <a:pt x="215" y="10"/>
                </a:lnTo>
                <a:lnTo>
                  <a:pt x="215" y="12"/>
                </a:lnTo>
                <a:lnTo>
                  <a:pt x="215" y="13"/>
                </a:lnTo>
                <a:lnTo>
                  <a:pt x="215" y="15"/>
                </a:lnTo>
                <a:lnTo>
                  <a:pt x="215" y="26"/>
                </a:lnTo>
                <a:lnTo>
                  <a:pt x="215" y="27"/>
                </a:lnTo>
                <a:lnTo>
                  <a:pt x="215" y="28"/>
                </a:lnTo>
                <a:lnTo>
                  <a:pt x="215" y="30"/>
                </a:lnTo>
                <a:lnTo>
                  <a:pt x="216" y="32"/>
                </a:lnTo>
                <a:lnTo>
                  <a:pt x="216" y="33"/>
                </a:lnTo>
                <a:lnTo>
                  <a:pt x="217" y="33"/>
                </a:lnTo>
                <a:lnTo>
                  <a:pt x="217" y="34"/>
                </a:lnTo>
                <a:lnTo>
                  <a:pt x="217" y="34"/>
                </a:lnTo>
                <a:lnTo>
                  <a:pt x="218" y="35"/>
                </a:lnTo>
                <a:lnTo>
                  <a:pt x="219" y="35"/>
                </a:lnTo>
                <a:lnTo>
                  <a:pt x="220" y="35"/>
                </a:lnTo>
                <a:lnTo>
                  <a:pt x="220" y="35"/>
                </a:lnTo>
                <a:lnTo>
                  <a:pt x="221" y="34"/>
                </a:lnTo>
                <a:lnTo>
                  <a:pt x="221" y="34"/>
                </a:lnTo>
                <a:lnTo>
                  <a:pt x="224" y="32"/>
                </a:lnTo>
                <a:lnTo>
                  <a:pt x="225" y="31"/>
                </a:lnTo>
                <a:lnTo>
                  <a:pt x="226" y="30"/>
                </a:lnTo>
                <a:lnTo>
                  <a:pt x="227" y="30"/>
                </a:lnTo>
                <a:lnTo>
                  <a:pt x="228" y="30"/>
                </a:lnTo>
                <a:lnTo>
                  <a:pt x="229" y="29"/>
                </a:lnTo>
                <a:lnTo>
                  <a:pt x="231" y="29"/>
                </a:lnTo>
                <a:lnTo>
                  <a:pt x="232" y="29"/>
                </a:lnTo>
                <a:lnTo>
                  <a:pt x="233" y="29"/>
                </a:lnTo>
                <a:lnTo>
                  <a:pt x="235" y="29"/>
                </a:lnTo>
                <a:lnTo>
                  <a:pt x="236" y="29"/>
                </a:lnTo>
                <a:lnTo>
                  <a:pt x="238" y="30"/>
                </a:lnTo>
                <a:lnTo>
                  <a:pt x="239" y="30"/>
                </a:lnTo>
                <a:lnTo>
                  <a:pt x="241" y="31"/>
                </a:lnTo>
                <a:lnTo>
                  <a:pt x="242" y="32"/>
                </a:lnTo>
                <a:lnTo>
                  <a:pt x="244" y="33"/>
                </a:lnTo>
                <a:lnTo>
                  <a:pt x="245" y="34"/>
                </a:lnTo>
                <a:lnTo>
                  <a:pt x="246" y="35"/>
                </a:lnTo>
                <a:lnTo>
                  <a:pt x="247" y="35"/>
                </a:lnTo>
                <a:lnTo>
                  <a:pt x="248" y="36"/>
                </a:lnTo>
                <a:lnTo>
                  <a:pt x="249" y="38"/>
                </a:lnTo>
                <a:lnTo>
                  <a:pt x="249" y="39"/>
                </a:lnTo>
                <a:lnTo>
                  <a:pt x="250" y="40"/>
                </a:lnTo>
                <a:lnTo>
                  <a:pt x="251" y="42"/>
                </a:lnTo>
                <a:lnTo>
                  <a:pt x="251" y="43"/>
                </a:lnTo>
                <a:lnTo>
                  <a:pt x="251" y="44"/>
                </a:lnTo>
                <a:lnTo>
                  <a:pt x="251" y="44"/>
                </a:lnTo>
                <a:lnTo>
                  <a:pt x="251" y="45"/>
                </a:lnTo>
                <a:lnTo>
                  <a:pt x="250" y="57"/>
                </a:lnTo>
                <a:lnTo>
                  <a:pt x="250" y="60"/>
                </a:lnTo>
                <a:lnTo>
                  <a:pt x="250" y="63"/>
                </a:lnTo>
                <a:lnTo>
                  <a:pt x="249" y="66"/>
                </a:lnTo>
                <a:lnTo>
                  <a:pt x="249" y="67"/>
                </a:lnTo>
                <a:lnTo>
                  <a:pt x="248" y="68"/>
                </a:lnTo>
                <a:lnTo>
                  <a:pt x="248" y="70"/>
                </a:lnTo>
                <a:lnTo>
                  <a:pt x="247" y="70"/>
                </a:lnTo>
                <a:lnTo>
                  <a:pt x="247" y="71"/>
                </a:lnTo>
                <a:lnTo>
                  <a:pt x="246" y="71"/>
                </a:lnTo>
                <a:lnTo>
                  <a:pt x="245" y="72"/>
                </a:lnTo>
                <a:lnTo>
                  <a:pt x="244" y="72"/>
                </a:lnTo>
                <a:lnTo>
                  <a:pt x="243" y="72"/>
                </a:lnTo>
                <a:lnTo>
                  <a:pt x="242" y="72"/>
                </a:lnTo>
                <a:lnTo>
                  <a:pt x="241" y="72"/>
                </a:lnTo>
                <a:lnTo>
                  <a:pt x="239" y="72"/>
                </a:lnTo>
                <a:lnTo>
                  <a:pt x="237" y="72"/>
                </a:lnTo>
                <a:lnTo>
                  <a:pt x="235" y="71"/>
                </a:lnTo>
                <a:lnTo>
                  <a:pt x="233" y="71"/>
                </a:lnTo>
                <a:lnTo>
                  <a:pt x="232" y="71"/>
                </a:lnTo>
                <a:lnTo>
                  <a:pt x="231" y="71"/>
                </a:lnTo>
                <a:lnTo>
                  <a:pt x="230" y="72"/>
                </a:lnTo>
                <a:lnTo>
                  <a:pt x="229" y="72"/>
                </a:lnTo>
                <a:lnTo>
                  <a:pt x="228" y="73"/>
                </a:lnTo>
                <a:lnTo>
                  <a:pt x="226" y="75"/>
                </a:lnTo>
                <a:lnTo>
                  <a:pt x="223" y="78"/>
                </a:lnTo>
                <a:lnTo>
                  <a:pt x="219" y="83"/>
                </a:lnTo>
                <a:lnTo>
                  <a:pt x="217" y="84"/>
                </a:lnTo>
                <a:lnTo>
                  <a:pt x="216" y="85"/>
                </a:lnTo>
                <a:lnTo>
                  <a:pt x="214" y="87"/>
                </a:lnTo>
                <a:lnTo>
                  <a:pt x="213" y="88"/>
                </a:lnTo>
                <a:lnTo>
                  <a:pt x="211" y="88"/>
                </a:lnTo>
                <a:lnTo>
                  <a:pt x="208" y="89"/>
                </a:lnTo>
                <a:lnTo>
                  <a:pt x="207" y="90"/>
                </a:lnTo>
                <a:lnTo>
                  <a:pt x="205" y="91"/>
                </a:lnTo>
                <a:lnTo>
                  <a:pt x="204" y="92"/>
                </a:lnTo>
                <a:lnTo>
                  <a:pt x="203" y="93"/>
                </a:lnTo>
                <a:lnTo>
                  <a:pt x="202" y="94"/>
                </a:lnTo>
                <a:lnTo>
                  <a:pt x="198" y="97"/>
                </a:lnTo>
                <a:lnTo>
                  <a:pt x="197" y="98"/>
                </a:lnTo>
                <a:lnTo>
                  <a:pt x="196" y="99"/>
                </a:lnTo>
                <a:lnTo>
                  <a:pt x="193" y="101"/>
                </a:lnTo>
                <a:lnTo>
                  <a:pt x="192" y="102"/>
                </a:lnTo>
                <a:lnTo>
                  <a:pt x="190" y="104"/>
                </a:lnTo>
                <a:lnTo>
                  <a:pt x="187" y="108"/>
                </a:lnTo>
                <a:lnTo>
                  <a:pt x="180" y="116"/>
                </a:lnTo>
                <a:lnTo>
                  <a:pt x="178" y="119"/>
                </a:lnTo>
                <a:lnTo>
                  <a:pt x="177" y="121"/>
                </a:lnTo>
                <a:lnTo>
                  <a:pt x="177" y="122"/>
                </a:lnTo>
                <a:lnTo>
                  <a:pt x="176" y="123"/>
                </a:lnTo>
                <a:lnTo>
                  <a:pt x="176" y="125"/>
                </a:lnTo>
                <a:lnTo>
                  <a:pt x="175" y="128"/>
                </a:lnTo>
                <a:lnTo>
                  <a:pt x="175" y="132"/>
                </a:lnTo>
                <a:lnTo>
                  <a:pt x="175" y="134"/>
                </a:lnTo>
                <a:lnTo>
                  <a:pt x="174" y="135"/>
                </a:lnTo>
                <a:lnTo>
                  <a:pt x="174" y="136"/>
                </a:lnTo>
                <a:lnTo>
                  <a:pt x="173" y="138"/>
                </a:lnTo>
                <a:lnTo>
                  <a:pt x="171" y="143"/>
                </a:lnTo>
                <a:lnTo>
                  <a:pt x="171" y="145"/>
                </a:lnTo>
                <a:lnTo>
                  <a:pt x="170" y="146"/>
                </a:lnTo>
                <a:lnTo>
                  <a:pt x="170" y="148"/>
                </a:lnTo>
                <a:lnTo>
                  <a:pt x="170" y="150"/>
                </a:lnTo>
                <a:lnTo>
                  <a:pt x="170" y="152"/>
                </a:lnTo>
                <a:lnTo>
                  <a:pt x="170" y="159"/>
                </a:lnTo>
                <a:lnTo>
                  <a:pt x="170" y="165"/>
                </a:lnTo>
                <a:lnTo>
                  <a:pt x="170" y="168"/>
                </a:lnTo>
                <a:lnTo>
                  <a:pt x="170" y="170"/>
                </a:lnTo>
                <a:lnTo>
                  <a:pt x="170" y="172"/>
                </a:lnTo>
                <a:lnTo>
                  <a:pt x="170" y="173"/>
                </a:lnTo>
                <a:lnTo>
                  <a:pt x="169" y="175"/>
                </a:lnTo>
                <a:lnTo>
                  <a:pt x="168" y="177"/>
                </a:lnTo>
                <a:lnTo>
                  <a:pt x="168" y="178"/>
                </a:lnTo>
                <a:lnTo>
                  <a:pt x="167" y="180"/>
                </a:lnTo>
                <a:lnTo>
                  <a:pt x="166" y="182"/>
                </a:lnTo>
                <a:lnTo>
                  <a:pt x="165" y="183"/>
                </a:lnTo>
                <a:lnTo>
                  <a:pt x="164" y="184"/>
                </a:lnTo>
                <a:lnTo>
                  <a:pt x="156" y="193"/>
                </a:lnTo>
                <a:lnTo>
                  <a:pt x="154" y="196"/>
                </a:lnTo>
                <a:lnTo>
                  <a:pt x="153" y="198"/>
                </a:lnTo>
                <a:lnTo>
                  <a:pt x="151" y="200"/>
                </a:lnTo>
                <a:lnTo>
                  <a:pt x="150" y="202"/>
                </a:lnTo>
                <a:lnTo>
                  <a:pt x="149" y="206"/>
                </a:lnTo>
                <a:lnTo>
                  <a:pt x="148" y="207"/>
                </a:lnTo>
                <a:lnTo>
                  <a:pt x="148" y="208"/>
                </a:lnTo>
                <a:lnTo>
                  <a:pt x="147" y="210"/>
                </a:lnTo>
                <a:lnTo>
                  <a:pt x="147" y="211"/>
                </a:lnTo>
                <a:lnTo>
                  <a:pt x="147" y="213"/>
                </a:lnTo>
                <a:lnTo>
                  <a:pt x="146" y="218"/>
                </a:lnTo>
                <a:lnTo>
                  <a:pt x="145" y="223"/>
                </a:lnTo>
                <a:lnTo>
                  <a:pt x="145" y="224"/>
                </a:lnTo>
                <a:lnTo>
                  <a:pt x="145" y="225"/>
                </a:lnTo>
                <a:lnTo>
                  <a:pt x="146" y="226"/>
                </a:lnTo>
                <a:lnTo>
                  <a:pt x="146" y="227"/>
                </a:lnTo>
                <a:lnTo>
                  <a:pt x="146" y="227"/>
                </a:lnTo>
                <a:lnTo>
                  <a:pt x="146" y="228"/>
                </a:lnTo>
                <a:lnTo>
                  <a:pt x="147" y="229"/>
                </a:lnTo>
                <a:lnTo>
                  <a:pt x="148" y="230"/>
                </a:lnTo>
                <a:lnTo>
                  <a:pt x="149" y="232"/>
                </a:lnTo>
                <a:lnTo>
                  <a:pt x="155" y="238"/>
                </a:lnTo>
                <a:lnTo>
                  <a:pt x="156" y="239"/>
                </a:lnTo>
                <a:lnTo>
                  <a:pt x="157" y="241"/>
                </a:lnTo>
                <a:lnTo>
                  <a:pt x="157" y="241"/>
                </a:lnTo>
                <a:lnTo>
                  <a:pt x="158" y="242"/>
                </a:lnTo>
                <a:lnTo>
                  <a:pt x="158" y="243"/>
                </a:lnTo>
                <a:lnTo>
                  <a:pt x="158" y="244"/>
                </a:lnTo>
                <a:lnTo>
                  <a:pt x="159" y="245"/>
                </a:lnTo>
                <a:lnTo>
                  <a:pt x="159" y="246"/>
                </a:lnTo>
                <a:lnTo>
                  <a:pt x="159" y="247"/>
                </a:lnTo>
                <a:lnTo>
                  <a:pt x="159" y="248"/>
                </a:lnTo>
                <a:lnTo>
                  <a:pt x="159" y="249"/>
                </a:lnTo>
                <a:lnTo>
                  <a:pt x="158" y="251"/>
                </a:lnTo>
                <a:lnTo>
                  <a:pt x="158" y="252"/>
                </a:lnTo>
                <a:lnTo>
                  <a:pt x="157" y="254"/>
                </a:lnTo>
                <a:lnTo>
                  <a:pt x="156" y="256"/>
                </a:lnTo>
                <a:lnTo>
                  <a:pt x="155" y="257"/>
                </a:lnTo>
                <a:lnTo>
                  <a:pt x="152" y="261"/>
                </a:lnTo>
                <a:lnTo>
                  <a:pt x="150" y="263"/>
                </a:lnTo>
                <a:lnTo>
                  <a:pt x="148" y="265"/>
                </a:lnTo>
                <a:lnTo>
                  <a:pt x="148" y="266"/>
                </a:lnTo>
                <a:lnTo>
                  <a:pt x="148" y="267"/>
                </a:lnTo>
                <a:lnTo>
                  <a:pt x="147" y="268"/>
                </a:lnTo>
                <a:lnTo>
                  <a:pt x="147" y="270"/>
                </a:lnTo>
                <a:lnTo>
                  <a:pt x="147" y="271"/>
                </a:lnTo>
                <a:lnTo>
                  <a:pt x="147" y="273"/>
                </a:lnTo>
                <a:lnTo>
                  <a:pt x="147" y="274"/>
                </a:lnTo>
                <a:lnTo>
                  <a:pt x="147" y="276"/>
                </a:lnTo>
                <a:lnTo>
                  <a:pt x="147" y="277"/>
                </a:lnTo>
                <a:lnTo>
                  <a:pt x="146" y="279"/>
                </a:lnTo>
                <a:lnTo>
                  <a:pt x="145" y="281"/>
                </a:lnTo>
                <a:lnTo>
                  <a:pt x="143" y="286"/>
                </a:lnTo>
                <a:lnTo>
                  <a:pt x="142" y="288"/>
                </a:lnTo>
                <a:lnTo>
                  <a:pt x="142" y="289"/>
                </a:lnTo>
                <a:lnTo>
                  <a:pt x="142" y="290"/>
                </a:lnTo>
                <a:lnTo>
                  <a:pt x="142" y="292"/>
                </a:lnTo>
                <a:lnTo>
                  <a:pt x="142" y="292"/>
                </a:lnTo>
                <a:lnTo>
                  <a:pt x="142" y="293"/>
                </a:lnTo>
                <a:lnTo>
                  <a:pt x="142" y="294"/>
                </a:lnTo>
                <a:lnTo>
                  <a:pt x="142" y="295"/>
                </a:lnTo>
                <a:lnTo>
                  <a:pt x="143" y="296"/>
                </a:lnTo>
                <a:lnTo>
                  <a:pt x="144" y="298"/>
                </a:lnTo>
                <a:lnTo>
                  <a:pt x="145" y="300"/>
                </a:lnTo>
                <a:lnTo>
                  <a:pt x="146" y="301"/>
                </a:lnTo>
                <a:lnTo>
                  <a:pt x="146" y="302"/>
                </a:lnTo>
                <a:lnTo>
                  <a:pt x="149" y="305"/>
                </a:lnTo>
                <a:lnTo>
                  <a:pt x="151" y="308"/>
                </a:lnTo>
                <a:lnTo>
                  <a:pt x="152" y="309"/>
                </a:lnTo>
                <a:lnTo>
                  <a:pt x="154" y="311"/>
                </a:lnTo>
                <a:lnTo>
                  <a:pt x="154" y="311"/>
                </a:lnTo>
                <a:lnTo>
                  <a:pt x="155" y="312"/>
                </a:lnTo>
                <a:lnTo>
                  <a:pt x="156" y="312"/>
                </a:lnTo>
                <a:lnTo>
                  <a:pt x="157" y="312"/>
                </a:lnTo>
                <a:lnTo>
                  <a:pt x="158" y="312"/>
                </a:lnTo>
                <a:lnTo>
                  <a:pt x="159" y="312"/>
                </a:lnTo>
                <a:lnTo>
                  <a:pt x="160" y="312"/>
                </a:lnTo>
                <a:lnTo>
                  <a:pt x="164" y="312"/>
                </a:lnTo>
                <a:lnTo>
                  <a:pt x="165" y="311"/>
                </a:lnTo>
                <a:lnTo>
                  <a:pt x="167" y="311"/>
                </a:lnTo>
                <a:lnTo>
                  <a:pt x="168" y="310"/>
                </a:lnTo>
                <a:lnTo>
                  <a:pt x="169" y="310"/>
                </a:lnTo>
                <a:lnTo>
                  <a:pt x="169" y="310"/>
                </a:lnTo>
                <a:lnTo>
                  <a:pt x="170" y="310"/>
                </a:lnTo>
                <a:lnTo>
                  <a:pt x="170" y="311"/>
                </a:lnTo>
                <a:lnTo>
                  <a:pt x="170" y="311"/>
                </a:lnTo>
                <a:lnTo>
                  <a:pt x="170" y="312"/>
                </a:lnTo>
                <a:lnTo>
                  <a:pt x="171" y="313"/>
                </a:lnTo>
                <a:lnTo>
                  <a:pt x="171" y="314"/>
                </a:lnTo>
                <a:lnTo>
                  <a:pt x="170" y="317"/>
                </a:lnTo>
                <a:lnTo>
                  <a:pt x="170" y="321"/>
                </a:lnTo>
                <a:lnTo>
                  <a:pt x="170" y="323"/>
                </a:lnTo>
                <a:lnTo>
                  <a:pt x="169" y="324"/>
                </a:lnTo>
                <a:lnTo>
                  <a:pt x="170" y="326"/>
                </a:lnTo>
                <a:lnTo>
                  <a:pt x="170" y="326"/>
                </a:lnTo>
                <a:lnTo>
                  <a:pt x="170" y="327"/>
                </a:lnTo>
                <a:lnTo>
                  <a:pt x="171" y="328"/>
                </a:lnTo>
                <a:lnTo>
                  <a:pt x="171" y="329"/>
                </a:lnTo>
                <a:lnTo>
                  <a:pt x="172" y="329"/>
                </a:lnTo>
                <a:lnTo>
                  <a:pt x="172" y="329"/>
                </a:lnTo>
                <a:lnTo>
                  <a:pt x="173" y="329"/>
                </a:lnTo>
                <a:lnTo>
                  <a:pt x="174" y="330"/>
                </a:lnTo>
                <a:lnTo>
                  <a:pt x="175" y="330"/>
                </a:lnTo>
                <a:lnTo>
                  <a:pt x="180" y="329"/>
                </a:lnTo>
                <a:lnTo>
                  <a:pt x="185" y="329"/>
                </a:lnTo>
                <a:lnTo>
                  <a:pt x="186" y="329"/>
                </a:lnTo>
                <a:lnTo>
                  <a:pt x="187" y="329"/>
                </a:lnTo>
                <a:lnTo>
                  <a:pt x="188" y="329"/>
                </a:lnTo>
                <a:lnTo>
                  <a:pt x="189" y="328"/>
                </a:lnTo>
                <a:lnTo>
                  <a:pt x="189" y="327"/>
                </a:lnTo>
                <a:lnTo>
                  <a:pt x="191" y="325"/>
                </a:lnTo>
                <a:lnTo>
                  <a:pt x="192" y="324"/>
                </a:lnTo>
                <a:lnTo>
                  <a:pt x="193" y="323"/>
                </a:lnTo>
                <a:lnTo>
                  <a:pt x="194" y="322"/>
                </a:lnTo>
                <a:lnTo>
                  <a:pt x="195" y="320"/>
                </a:lnTo>
                <a:lnTo>
                  <a:pt x="200" y="317"/>
                </a:lnTo>
                <a:lnTo>
                  <a:pt x="204" y="314"/>
                </a:lnTo>
                <a:lnTo>
                  <a:pt x="206" y="312"/>
                </a:lnTo>
                <a:lnTo>
                  <a:pt x="209" y="310"/>
                </a:lnTo>
                <a:lnTo>
                  <a:pt x="210" y="309"/>
                </a:lnTo>
                <a:lnTo>
                  <a:pt x="211" y="309"/>
                </a:lnTo>
                <a:lnTo>
                  <a:pt x="212" y="308"/>
                </a:lnTo>
                <a:lnTo>
                  <a:pt x="215" y="307"/>
                </a:lnTo>
                <a:lnTo>
                  <a:pt x="217" y="306"/>
                </a:lnTo>
                <a:lnTo>
                  <a:pt x="218" y="306"/>
                </a:lnTo>
                <a:lnTo>
                  <a:pt x="219" y="305"/>
                </a:lnTo>
                <a:lnTo>
                  <a:pt x="221" y="305"/>
                </a:lnTo>
                <a:lnTo>
                  <a:pt x="224" y="305"/>
                </a:lnTo>
                <a:lnTo>
                  <a:pt x="226" y="304"/>
                </a:lnTo>
                <a:lnTo>
                  <a:pt x="227" y="304"/>
                </a:lnTo>
                <a:lnTo>
                  <a:pt x="228" y="305"/>
                </a:lnTo>
                <a:lnTo>
                  <a:pt x="229" y="305"/>
                </a:lnTo>
                <a:lnTo>
                  <a:pt x="230" y="305"/>
                </a:lnTo>
                <a:lnTo>
                  <a:pt x="231" y="306"/>
                </a:lnTo>
                <a:lnTo>
                  <a:pt x="232" y="307"/>
                </a:lnTo>
                <a:lnTo>
                  <a:pt x="233" y="307"/>
                </a:lnTo>
                <a:lnTo>
                  <a:pt x="234" y="308"/>
                </a:lnTo>
                <a:lnTo>
                  <a:pt x="234" y="309"/>
                </a:lnTo>
                <a:lnTo>
                  <a:pt x="235" y="310"/>
                </a:lnTo>
                <a:lnTo>
                  <a:pt x="235" y="312"/>
                </a:lnTo>
                <a:lnTo>
                  <a:pt x="235" y="313"/>
                </a:lnTo>
                <a:lnTo>
                  <a:pt x="235" y="313"/>
                </a:lnTo>
                <a:lnTo>
                  <a:pt x="235" y="314"/>
                </a:lnTo>
                <a:lnTo>
                  <a:pt x="235" y="317"/>
                </a:lnTo>
                <a:lnTo>
                  <a:pt x="234" y="320"/>
                </a:lnTo>
                <a:lnTo>
                  <a:pt x="233" y="326"/>
                </a:lnTo>
                <a:lnTo>
                  <a:pt x="233" y="329"/>
                </a:lnTo>
                <a:lnTo>
                  <a:pt x="233" y="331"/>
                </a:lnTo>
                <a:lnTo>
                  <a:pt x="233" y="332"/>
                </a:lnTo>
                <a:lnTo>
                  <a:pt x="233" y="333"/>
                </a:lnTo>
                <a:lnTo>
                  <a:pt x="233" y="335"/>
                </a:lnTo>
                <a:lnTo>
                  <a:pt x="234" y="336"/>
                </a:lnTo>
                <a:lnTo>
                  <a:pt x="235" y="338"/>
                </a:lnTo>
                <a:lnTo>
                  <a:pt x="236" y="340"/>
                </a:lnTo>
                <a:lnTo>
                  <a:pt x="237" y="341"/>
                </a:lnTo>
                <a:lnTo>
                  <a:pt x="238" y="342"/>
                </a:lnTo>
                <a:lnTo>
                  <a:pt x="239" y="343"/>
                </a:lnTo>
                <a:lnTo>
                  <a:pt x="240" y="343"/>
                </a:lnTo>
                <a:lnTo>
                  <a:pt x="240" y="344"/>
                </a:lnTo>
                <a:lnTo>
                  <a:pt x="241" y="344"/>
                </a:lnTo>
                <a:lnTo>
                  <a:pt x="241" y="343"/>
                </a:lnTo>
                <a:lnTo>
                  <a:pt x="242" y="343"/>
                </a:lnTo>
                <a:lnTo>
                  <a:pt x="242" y="343"/>
                </a:lnTo>
                <a:lnTo>
                  <a:pt x="243" y="343"/>
                </a:lnTo>
                <a:lnTo>
                  <a:pt x="244" y="341"/>
                </a:lnTo>
                <a:lnTo>
                  <a:pt x="245" y="338"/>
                </a:lnTo>
                <a:lnTo>
                  <a:pt x="246" y="337"/>
                </a:lnTo>
                <a:lnTo>
                  <a:pt x="247" y="337"/>
                </a:lnTo>
                <a:lnTo>
                  <a:pt x="250" y="333"/>
                </a:lnTo>
                <a:lnTo>
                  <a:pt x="251" y="333"/>
                </a:lnTo>
                <a:lnTo>
                  <a:pt x="251" y="332"/>
                </a:lnTo>
                <a:lnTo>
                  <a:pt x="252" y="331"/>
                </a:lnTo>
                <a:lnTo>
                  <a:pt x="253" y="329"/>
                </a:lnTo>
                <a:lnTo>
                  <a:pt x="253" y="328"/>
                </a:lnTo>
                <a:lnTo>
                  <a:pt x="254" y="327"/>
                </a:lnTo>
                <a:lnTo>
                  <a:pt x="254" y="327"/>
                </a:lnTo>
                <a:lnTo>
                  <a:pt x="255" y="326"/>
                </a:lnTo>
                <a:lnTo>
                  <a:pt x="256" y="326"/>
                </a:lnTo>
                <a:lnTo>
                  <a:pt x="258" y="324"/>
                </a:lnTo>
                <a:lnTo>
                  <a:pt x="259" y="324"/>
                </a:lnTo>
                <a:lnTo>
                  <a:pt x="260" y="323"/>
                </a:lnTo>
                <a:lnTo>
                  <a:pt x="261" y="323"/>
                </a:lnTo>
                <a:lnTo>
                  <a:pt x="261" y="322"/>
                </a:lnTo>
                <a:lnTo>
                  <a:pt x="262" y="322"/>
                </a:lnTo>
                <a:lnTo>
                  <a:pt x="262" y="322"/>
                </a:lnTo>
                <a:lnTo>
                  <a:pt x="263" y="323"/>
                </a:lnTo>
                <a:lnTo>
                  <a:pt x="264" y="323"/>
                </a:lnTo>
                <a:lnTo>
                  <a:pt x="265" y="323"/>
                </a:lnTo>
                <a:lnTo>
                  <a:pt x="265" y="323"/>
                </a:lnTo>
                <a:lnTo>
                  <a:pt x="266" y="323"/>
                </a:lnTo>
                <a:lnTo>
                  <a:pt x="267" y="323"/>
                </a:lnTo>
                <a:lnTo>
                  <a:pt x="268" y="322"/>
                </a:lnTo>
                <a:lnTo>
                  <a:pt x="268" y="321"/>
                </a:lnTo>
                <a:lnTo>
                  <a:pt x="270" y="320"/>
                </a:lnTo>
                <a:lnTo>
                  <a:pt x="271" y="319"/>
                </a:lnTo>
                <a:lnTo>
                  <a:pt x="271" y="318"/>
                </a:lnTo>
                <a:lnTo>
                  <a:pt x="271" y="318"/>
                </a:lnTo>
                <a:lnTo>
                  <a:pt x="272" y="317"/>
                </a:lnTo>
                <a:lnTo>
                  <a:pt x="272" y="316"/>
                </a:lnTo>
                <a:lnTo>
                  <a:pt x="272" y="314"/>
                </a:lnTo>
                <a:lnTo>
                  <a:pt x="272" y="313"/>
                </a:lnTo>
                <a:lnTo>
                  <a:pt x="271" y="312"/>
                </a:lnTo>
                <a:lnTo>
                  <a:pt x="269" y="302"/>
                </a:lnTo>
                <a:lnTo>
                  <a:pt x="269" y="300"/>
                </a:lnTo>
                <a:lnTo>
                  <a:pt x="269" y="299"/>
                </a:lnTo>
                <a:lnTo>
                  <a:pt x="269" y="298"/>
                </a:lnTo>
                <a:lnTo>
                  <a:pt x="269" y="297"/>
                </a:lnTo>
                <a:lnTo>
                  <a:pt x="270" y="297"/>
                </a:lnTo>
                <a:lnTo>
                  <a:pt x="270" y="296"/>
                </a:lnTo>
                <a:lnTo>
                  <a:pt x="271" y="296"/>
                </a:lnTo>
                <a:lnTo>
                  <a:pt x="272" y="296"/>
                </a:lnTo>
                <a:lnTo>
                  <a:pt x="273" y="296"/>
                </a:lnTo>
                <a:lnTo>
                  <a:pt x="275" y="296"/>
                </a:lnTo>
                <a:lnTo>
                  <a:pt x="276" y="296"/>
                </a:lnTo>
                <a:lnTo>
                  <a:pt x="276" y="297"/>
                </a:lnTo>
                <a:lnTo>
                  <a:pt x="276" y="297"/>
                </a:lnTo>
                <a:lnTo>
                  <a:pt x="277" y="298"/>
                </a:lnTo>
                <a:lnTo>
                  <a:pt x="277" y="299"/>
                </a:lnTo>
                <a:lnTo>
                  <a:pt x="279" y="302"/>
                </a:lnTo>
                <a:lnTo>
                  <a:pt x="281" y="306"/>
                </a:lnTo>
                <a:lnTo>
                  <a:pt x="282" y="308"/>
                </a:lnTo>
                <a:lnTo>
                  <a:pt x="283" y="310"/>
                </a:lnTo>
                <a:lnTo>
                  <a:pt x="283" y="312"/>
                </a:lnTo>
                <a:lnTo>
                  <a:pt x="283" y="314"/>
                </a:lnTo>
                <a:lnTo>
                  <a:pt x="283" y="317"/>
                </a:lnTo>
                <a:lnTo>
                  <a:pt x="283" y="318"/>
                </a:lnTo>
                <a:lnTo>
                  <a:pt x="284" y="320"/>
                </a:lnTo>
                <a:lnTo>
                  <a:pt x="284" y="321"/>
                </a:lnTo>
                <a:lnTo>
                  <a:pt x="285" y="324"/>
                </a:lnTo>
                <a:lnTo>
                  <a:pt x="286" y="325"/>
                </a:lnTo>
                <a:lnTo>
                  <a:pt x="288" y="329"/>
                </a:lnTo>
                <a:lnTo>
                  <a:pt x="288" y="330"/>
                </a:lnTo>
                <a:lnTo>
                  <a:pt x="289" y="331"/>
                </a:lnTo>
                <a:lnTo>
                  <a:pt x="290" y="332"/>
                </a:lnTo>
                <a:lnTo>
                  <a:pt x="290" y="333"/>
                </a:lnTo>
                <a:lnTo>
                  <a:pt x="290" y="334"/>
                </a:lnTo>
                <a:lnTo>
                  <a:pt x="290" y="335"/>
                </a:lnTo>
                <a:lnTo>
                  <a:pt x="291" y="337"/>
                </a:lnTo>
                <a:lnTo>
                  <a:pt x="291" y="339"/>
                </a:lnTo>
                <a:lnTo>
                  <a:pt x="291" y="340"/>
                </a:lnTo>
                <a:lnTo>
                  <a:pt x="292" y="341"/>
                </a:lnTo>
                <a:lnTo>
                  <a:pt x="292" y="342"/>
                </a:lnTo>
                <a:lnTo>
                  <a:pt x="293" y="343"/>
                </a:lnTo>
                <a:lnTo>
                  <a:pt x="297" y="347"/>
                </a:lnTo>
                <a:lnTo>
                  <a:pt x="298" y="348"/>
                </a:lnTo>
                <a:lnTo>
                  <a:pt x="299" y="350"/>
                </a:lnTo>
                <a:lnTo>
                  <a:pt x="300" y="352"/>
                </a:lnTo>
                <a:lnTo>
                  <a:pt x="301" y="354"/>
                </a:lnTo>
                <a:lnTo>
                  <a:pt x="302" y="355"/>
                </a:lnTo>
                <a:lnTo>
                  <a:pt x="303" y="356"/>
                </a:lnTo>
                <a:lnTo>
                  <a:pt x="304" y="357"/>
                </a:lnTo>
                <a:lnTo>
                  <a:pt x="306" y="358"/>
                </a:lnTo>
                <a:lnTo>
                  <a:pt x="306" y="358"/>
                </a:lnTo>
                <a:lnTo>
                  <a:pt x="309" y="359"/>
                </a:lnTo>
                <a:lnTo>
                  <a:pt x="310" y="360"/>
                </a:lnTo>
                <a:lnTo>
                  <a:pt x="311" y="361"/>
                </a:lnTo>
                <a:lnTo>
                  <a:pt x="313" y="362"/>
                </a:lnTo>
                <a:lnTo>
                  <a:pt x="315" y="364"/>
                </a:lnTo>
                <a:lnTo>
                  <a:pt x="316" y="365"/>
                </a:lnTo>
                <a:lnTo>
                  <a:pt x="318" y="366"/>
                </a:lnTo>
                <a:lnTo>
                  <a:pt x="319" y="367"/>
                </a:lnTo>
                <a:lnTo>
                  <a:pt x="325" y="370"/>
                </a:lnTo>
                <a:lnTo>
                  <a:pt x="328" y="371"/>
                </a:lnTo>
                <a:lnTo>
                  <a:pt x="329" y="371"/>
                </a:lnTo>
                <a:lnTo>
                  <a:pt x="330" y="371"/>
                </a:lnTo>
                <a:lnTo>
                  <a:pt x="335" y="372"/>
                </a:lnTo>
                <a:lnTo>
                  <a:pt x="336" y="372"/>
                </a:lnTo>
                <a:lnTo>
                  <a:pt x="337" y="372"/>
                </a:lnTo>
                <a:lnTo>
                  <a:pt x="338" y="372"/>
                </a:lnTo>
                <a:lnTo>
                  <a:pt x="339" y="372"/>
                </a:lnTo>
                <a:lnTo>
                  <a:pt x="340" y="372"/>
                </a:lnTo>
                <a:lnTo>
                  <a:pt x="343" y="370"/>
                </a:lnTo>
                <a:lnTo>
                  <a:pt x="346" y="369"/>
                </a:lnTo>
                <a:lnTo>
                  <a:pt x="348" y="368"/>
                </a:lnTo>
                <a:lnTo>
                  <a:pt x="350" y="368"/>
                </a:lnTo>
                <a:lnTo>
                  <a:pt x="357" y="365"/>
                </a:lnTo>
                <a:lnTo>
                  <a:pt x="359" y="365"/>
                </a:lnTo>
                <a:lnTo>
                  <a:pt x="363" y="364"/>
                </a:lnTo>
                <a:lnTo>
                  <a:pt x="364" y="364"/>
                </a:lnTo>
                <a:lnTo>
                  <a:pt x="364" y="364"/>
                </a:lnTo>
                <a:lnTo>
                  <a:pt x="365" y="364"/>
                </a:lnTo>
                <a:lnTo>
                  <a:pt x="366" y="364"/>
                </a:lnTo>
                <a:lnTo>
                  <a:pt x="367" y="364"/>
                </a:lnTo>
                <a:lnTo>
                  <a:pt x="367" y="365"/>
                </a:lnTo>
                <a:lnTo>
                  <a:pt x="368" y="365"/>
                </a:lnTo>
                <a:lnTo>
                  <a:pt x="369" y="365"/>
                </a:lnTo>
                <a:lnTo>
                  <a:pt x="370" y="366"/>
                </a:lnTo>
                <a:lnTo>
                  <a:pt x="371" y="368"/>
                </a:lnTo>
                <a:lnTo>
                  <a:pt x="371" y="369"/>
                </a:lnTo>
                <a:lnTo>
                  <a:pt x="372" y="370"/>
                </a:lnTo>
                <a:lnTo>
                  <a:pt x="373" y="372"/>
                </a:lnTo>
                <a:lnTo>
                  <a:pt x="373" y="374"/>
                </a:lnTo>
                <a:lnTo>
                  <a:pt x="374" y="377"/>
                </a:lnTo>
                <a:lnTo>
                  <a:pt x="374" y="379"/>
                </a:lnTo>
                <a:lnTo>
                  <a:pt x="374" y="380"/>
                </a:lnTo>
                <a:lnTo>
                  <a:pt x="375" y="382"/>
                </a:lnTo>
                <a:lnTo>
                  <a:pt x="374" y="384"/>
                </a:lnTo>
                <a:lnTo>
                  <a:pt x="374" y="385"/>
                </a:lnTo>
                <a:lnTo>
                  <a:pt x="374" y="387"/>
                </a:lnTo>
                <a:lnTo>
                  <a:pt x="374" y="388"/>
                </a:lnTo>
                <a:lnTo>
                  <a:pt x="372" y="394"/>
                </a:lnTo>
                <a:lnTo>
                  <a:pt x="372" y="397"/>
                </a:lnTo>
                <a:lnTo>
                  <a:pt x="372" y="398"/>
                </a:lnTo>
                <a:lnTo>
                  <a:pt x="372" y="400"/>
                </a:lnTo>
                <a:lnTo>
                  <a:pt x="371" y="401"/>
                </a:lnTo>
                <a:lnTo>
                  <a:pt x="371" y="403"/>
                </a:lnTo>
                <a:lnTo>
                  <a:pt x="372" y="405"/>
                </a:lnTo>
                <a:lnTo>
                  <a:pt x="372" y="407"/>
                </a:lnTo>
                <a:lnTo>
                  <a:pt x="372" y="409"/>
                </a:lnTo>
                <a:lnTo>
                  <a:pt x="373" y="411"/>
                </a:lnTo>
                <a:lnTo>
                  <a:pt x="373" y="413"/>
                </a:lnTo>
                <a:lnTo>
                  <a:pt x="374" y="415"/>
                </a:lnTo>
                <a:lnTo>
                  <a:pt x="375" y="416"/>
                </a:lnTo>
                <a:lnTo>
                  <a:pt x="376" y="417"/>
                </a:lnTo>
                <a:lnTo>
                  <a:pt x="376" y="418"/>
                </a:lnTo>
                <a:lnTo>
                  <a:pt x="377" y="419"/>
                </a:lnTo>
                <a:lnTo>
                  <a:pt x="379" y="420"/>
                </a:lnTo>
                <a:lnTo>
                  <a:pt x="380" y="421"/>
                </a:lnTo>
                <a:lnTo>
                  <a:pt x="382" y="422"/>
                </a:lnTo>
                <a:lnTo>
                  <a:pt x="383" y="423"/>
                </a:lnTo>
                <a:lnTo>
                  <a:pt x="385" y="424"/>
                </a:lnTo>
                <a:lnTo>
                  <a:pt x="386" y="424"/>
                </a:lnTo>
                <a:lnTo>
                  <a:pt x="387" y="424"/>
                </a:lnTo>
                <a:lnTo>
                  <a:pt x="388" y="424"/>
                </a:lnTo>
                <a:lnTo>
                  <a:pt x="389" y="424"/>
                </a:lnTo>
                <a:lnTo>
                  <a:pt x="390" y="424"/>
                </a:lnTo>
                <a:lnTo>
                  <a:pt x="391" y="424"/>
                </a:lnTo>
                <a:lnTo>
                  <a:pt x="391" y="423"/>
                </a:lnTo>
                <a:lnTo>
                  <a:pt x="393" y="422"/>
                </a:lnTo>
                <a:lnTo>
                  <a:pt x="394" y="422"/>
                </a:lnTo>
                <a:lnTo>
                  <a:pt x="394" y="421"/>
                </a:lnTo>
                <a:lnTo>
                  <a:pt x="395" y="421"/>
                </a:lnTo>
                <a:lnTo>
                  <a:pt x="396" y="421"/>
                </a:lnTo>
                <a:lnTo>
                  <a:pt x="396" y="421"/>
                </a:lnTo>
                <a:lnTo>
                  <a:pt x="397" y="421"/>
                </a:lnTo>
                <a:lnTo>
                  <a:pt x="397" y="422"/>
                </a:lnTo>
                <a:lnTo>
                  <a:pt x="398" y="422"/>
                </a:lnTo>
                <a:lnTo>
                  <a:pt x="400" y="423"/>
                </a:lnTo>
                <a:lnTo>
                  <a:pt x="401" y="424"/>
                </a:lnTo>
                <a:lnTo>
                  <a:pt x="402" y="426"/>
                </a:lnTo>
                <a:lnTo>
                  <a:pt x="404" y="428"/>
                </a:lnTo>
                <a:lnTo>
                  <a:pt x="405" y="430"/>
                </a:lnTo>
                <a:lnTo>
                  <a:pt x="406" y="431"/>
                </a:lnTo>
                <a:lnTo>
                  <a:pt x="407" y="433"/>
                </a:lnTo>
                <a:lnTo>
                  <a:pt x="409" y="437"/>
                </a:lnTo>
                <a:lnTo>
                  <a:pt x="410" y="438"/>
                </a:lnTo>
                <a:lnTo>
                  <a:pt x="411" y="441"/>
                </a:lnTo>
                <a:lnTo>
                  <a:pt x="412" y="442"/>
                </a:lnTo>
                <a:lnTo>
                  <a:pt x="413" y="443"/>
                </a:lnTo>
                <a:lnTo>
                  <a:pt x="414" y="444"/>
                </a:lnTo>
                <a:lnTo>
                  <a:pt x="415" y="444"/>
                </a:lnTo>
                <a:lnTo>
                  <a:pt x="425" y="452"/>
                </a:lnTo>
                <a:lnTo>
                  <a:pt x="427" y="454"/>
                </a:lnTo>
                <a:lnTo>
                  <a:pt x="429" y="455"/>
                </a:lnTo>
                <a:lnTo>
                  <a:pt x="434" y="460"/>
                </a:lnTo>
                <a:lnTo>
                  <a:pt x="437" y="463"/>
                </a:lnTo>
                <a:lnTo>
                  <a:pt x="438" y="465"/>
                </a:lnTo>
                <a:lnTo>
                  <a:pt x="441" y="468"/>
                </a:lnTo>
                <a:lnTo>
                  <a:pt x="443" y="471"/>
                </a:lnTo>
                <a:lnTo>
                  <a:pt x="445" y="474"/>
                </a:lnTo>
                <a:lnTo>
                  <a:pt x="447" y="478"/>
                </a:lnTo>
                <a:lnTo>
                  <a:pt x="448" y="479"/>
                </a:lnTo>
                <a:lnTo>
                  <a:pt x="448" y="481"/>
                </a:lnTo>
                <a:lnTo>
                  <a:pt x="448" y="482"/>
                </a:lnTo>
                <a:lnTo>
                  <a:pt x="448" y="482"/>
                </a:lnTo>
                <a:lnTo>
                  <a:pt x="448" y="483"/>
                </a:lnTo>
                <a:lnTo>
                  <a:pt x="448" y="484"/>
                </a:lnTo>
                <a:lnTo>
                  <a:pt x="448" y="485"/>
                </a:lnTo>
                <a:lnTo>
                  <a:pt x="447" y="487"/>
                </a:lnTo>
                <a:lnTo>
                  <a:pt x="446" y="488"/>
                </a:lnTo>
                <a:lnTo>
                  <a:pt x="446" y="490"/>
                </a:lnTo>
                <a:lnTo>
                  <a:pt x="446" y="491"/>
                </a:lnTo>
                <a:lnTo>
                  <a:pt x="446" y="491"/>
                </a:lnTo>
                <a:lnTo>
                  <a:pt x="446" y="492"/>
                </a:lnTo>
                <a:lnTo>
                  <a:pt x="446" y="494"/>
                </a:lnTo>
                <a:lnTo>
                  <a:pt x="447" y="495"/>
                </a:lnTo>
                <a:lnTo>
                  <a:pt x="447" y="496"/>
                </a:lnTo>
                <a:lnTo>
                  <a:pt x="448" y="497"/>
                </a:lnTo>
                <a:lnTo>
                  <a:pt x="449" y="497"/>
                </a:lnTo>
                <a:lnTo>
                  <a:pt x="449" y="498"/>
                </a:lnTo>
                <a:lnTo>
                  <a:pt x="450" y="498"/>
                </a:lnTo>
                <a:lnTo>
                  <a:pt x="451" y="498"/>
                </a:lnTo>
                <a:lnTo>
                  <a:pt x="451" y="497"/>
                </a:lnTo>
                <a:lnTo>
                  <a:pt x="452" y="497"/>
                </a:lnTo>
                <a:lnTo>
                  <a:pt x="455" y="494"/>
                </a:lnTo>
                <a:lnTo>
                  <a:pt x="457" y="493"/>
                </a:lnTo>
                <a:lnTo>
                  <a:pt x="458" y="492"/>
                </a:lnTo>
                <a:lnTo>
                  <a:pt x="459" y="491"/>
                </a:lnTo>
                <a:lnTo>
                  <a:pt x="460" y="491"/>
                </a:lnTo>
                <a:lnTo>
                  <a:pt x="462" y="491"/>
                </a:lnTo>
                <a:lnTo>
                  <a:pt x="463" y="491"/>
                </a:lnTo>
                <a:lnTo>
                  <a:pt x="464" y="491"/>
                </a:lnTo>
                <a:lnTo>
                  <a:pt x="464" y="491"/>
                </a:lnTo>
                <a:lnTo>
                  <a:pt x="465" y="491"/>
                </a:lnTo>
                <a:lnTo>
                  <a:pt x="465" y="491"/>
                </a:lnTo>
                <a:lnTo>
                  <a:pt x="466" y="491"/>
                </a:lnTo>
                <a:lnTo>
                  <a:pt x="466" y="492"/>
                </a:lnTo>
                <a:lnTo>
                  <a:pt x="468" y="493"/>
                </a:lnTo>
                <a:lnTo>
                  <a:pt x="469" y="495"/>
                </a:lnTo>
                <a:lnTo>
                  <a:pt x="470" y="497"/>
                </a:lnTo>
                <a:lnTo>
                  <a:pt x="472" y="502"/>
                </a:lnTo>
                <a:lnTo>
                  <a:pt x="473" y="505"/>
                </a:lnTo>
                <a:lnTo>
                  <a:pt x="474" y="506"/>
                </a:lnTo>
                <a:lnTo>
                  <a:pt x="474" y="506"/>
                </a:lnTo>
                <a:lnTo>
                  <a:pt x="474" y="507"/>
                </a:lnTo>
                <a:lnTo>
                  <a:pt x="474" y="508"/>
                </a:lnTo>
                <a:lnTo>
                  <a:pt x="473" y="509"/>
                </a:lnTo>
                <a:lnTo>
                  <a:pt x="473" y="510"/>
                </a:lnTo>
                <a:lnTo>
                  <a:pt x="472" y="511"/>
                </a:lnTo>
                <a:lnTo>
                  <a:pt x="471" y="513"/>
                </a:lnTo>
                <a:lnTo>
                  <a:pt x="470" y="516"/>
                </a:lnTo>
                <a:lnTo>
                  <a:pt x="468" y="518"/>
                </a:lnTo>
                <a:lnTo>
                  <a:pt x="467" y="519"/>
                </a:lnTo>
                <a:lnTo>
                  <a:pt x="467" y="519"/>
                </a:lnTo>
                <a:lnTo>
                  <a:pt x="466" y="520"/>
                </a:lnTo>
                <a:lnTo>
                  <a:pt x="465" y="521"/>
                </a:lnTo>
                <a:lnTo>
                  <a:pt x="464" y="521"/>
                </a:lnTo>
                <a:lnTo>
                  <a:pt x="463" y="522"/>
                </a:lnTo>
                <a:lnTo>
                  <a:pt x="462" y="522"/>
                </a:lnTo>
                <a:lnTo>
                  <a:pt x="462" y="522"/>
                </a:lnTo>
                <a:lnTo>
                  <a:pt x="461" y="522"/>
                </a:lnTo>
                <a:lnTo>
                  <a:pt x="460" y="522"/>
                </a:lnTo>
                <a:lnTo>
                  <a:pt x="459" y="522"/>
                </a:lnTo>
                <a:lnTo>
                  <a:pt x="458" y="522"/>
                </a:lnTo>
                <a:lnTo>
                  <a:pt x="456" y="522"/>
                </a:lnTo>
                <a:lnTo>
                  <a:pt x="454" y="521"/>
                </a:lnTo>
                <a:lnTo>
                  <a:pt x="450" y="520"/>
                </a:lnTo>
                <a:lnTo>
                  <a:pt x="448" y="520"/>
                </a:lnTo>
                <a:lnTo>
                  <a:pt x="446" y="520"/>
                </a:lnTo>
                <a:lnTo>
                  <a:pt x="445" y="520"/>
                </a:lnTo>
                <a:lnTo>
                  <a:pt x="445" y="520"/>
                </a:lnTo>
                <a:lnTo>
                  <a:pt x="444" y="520"/>
                </a:lnTo>
                <a:lnTo>
                  <a:pt x="443" y="521"/>
                </a:lnTo>
                <a:lnTo>
                  <a:pt x="442" y="522"/>
                </a:lnTo>
                <a:lnTo>
                  <a:pt x="441" y="525"/>
                </a:lnTo>
                <a:lnTo>
                  <a:pt x="440" y="526"/>
                </a:lnTo>
                <a:lnTo>
                  <a:pt x="439" y="527"/>
                </a:lnTo>
                <a:lnTo>
                  <a:pt x="439" y="528"/>
                </a:lnTo>
                <a:lnTo>
                  <a:pt x="438" y="529"/>
                </a:lnTo>
                <a:lnTo>
                  <a:pt x="437" y="530"/>
                </a:lnTo>
                <a:lnTo>
                  <a:pt x="436" y="531"/>
                </a:lnTo>
                <a:lnTo>
                  <a:pt x="433" y="533"/>
                </a:lnTo>
                <a:lnTo>
                  <a:pt x="431" y="534"/>
                </a:lnTo>
                <a:lnTo>
                  <a:pt x="430" y="535"/>
                </a:lnTo>
                <a:lnTo>
                  <a:pt x="428" y="538"/>
                </a:lnTo>
                <a:lnTo>
                  <a:pt x="425" y="540"/>
                </a:lnTo>
                <a:lnTo>
                  <a:pt x="425" y="541"/>
                </a:lnTo>
                <a:lnTo>
                  <a:pt x="424" y="542"/>
                </a:lnTo>
                <a:lnTo>
                  <a:pt x="424" y="543"/>
                </a:lnTo>
                <a:lnTo>
                  <a:pt x="423" y="544"/>
                </a:lnTo>
                <a:lnTo>
                  <a:pt x="423" y="545"/>
                </a:lnTo>
                <a:lnTo>
                  <a:pt x="423" y="549"/>
                </a:lnTo>
                <a:lnTo>
                  <a:pt x="423" y="551"/>
                </a:lnTo>
                <a:lnTo>
                  <a:pt x="423" y="552"/>
                </a:lnTo>
                <a:lnTo>
                  <a:pt x="422" y="555"/>
                </a:lnTo>
                <a:lnTo>
                  <a:pt x="421" y="557"/>
                </a:lnTo>
                <a:lnTo>
                  <a:pt x="419" y="561"/>
                </a:lnTo>
                <a:lnTo>
                  <a:pt x="418" y="565"/>
                </a:lnTo>
                <a:lnTo>
                  <a:pt x="416" y="569"/>
                </a:lnTo>
                <a:lnTo>
                  <a:pt x="416" y="570"/>
                </a:lnTo>
                <a:lnTo>
                  <a:pt x="415" y="570"/>
                </a:lnTo>
                <a:lnTo>
                  <a:pt x="414" y="571"/>
                </a:lnTo>
                <a:lnTo>
                  <a:pt x="413" y="572"/>
                </a:lnTo>
                <a:lnTo>
                  <a:pt x="413" y="572"/>
                </a:lnTo>
                <a:lnTo>
                  <a:pt x="413" y="573"/>
                </a:lnTo>
                <a:lnTo>
                  <a:pt x="411" y="573"/>
                </a:lnTo>
                <a:lnTo>
                  <a:pt x="407" y="574"/>
                </a:lnTo>
                <a:lnTo>
                  <a:pt x="404" y="575"/>
                </a:lnTo>
                <a:lnTo>
                  <a:pt x="402" y="575"/>
                </a:lnTo>
                <a:lnTo>
                  <a:pt x="401" y="575"/>
                </a:lnTo>
                <a:lnTo>
                  <a:pt x="399" y="575"/>
                </a:lnTo>
                <a:lnTo>
                  <a:pt x="397" y="574"/>
                </a:lnTo>
                <a:lnTo>
                  <a:pt x="396" y="574"/>
                </a:lnTo>
                <a:lnTo>
                  <a:pt x="394" y="573"/>
                </a:lnTo>
                <a:lnTo>
                  <a:pt x="393" y="573"/>
                </a:lnTo>
                <a:lnTo>
                  <a:pt x="392" y="572"/>
                </a:lnTo>
                <a:lnTo>
                  <a:pt x="391" y="571"/>
                </a:lnTo>
                <a:lnTo>
                  <a:pt x="390" y="570"/>
                </a:lnTo>
                <a:lnTo>
                  <a:pt x="387" y="568"/>
                </a:lnTo>
                <a:lnTo>
                  <a:pt x="386" y="566"/>
                </a:lnTo>
                <a:lnTo>
                  <a:pt x="384" y="565"/>
                </a:lnTo>
                <a:lnTo>
                  <a:pt x="382" y="564"/>
                </a:lnTo>
                <a:lnTo>
                  <a:pt x="381" y="563"/>
                </a:lnTo>
                <a:lnTo>
                  <a:pt x="380" y="563"/>
                </a:lnTo>
                <a:lnTo>
                  <a:pt x="379" y="562"/>
                </a:lnTo>
                <a:lnTo>
                  <a:pt x="378" y="562"/>
                </a:lnTo>
                <a:lnTo>
                  <a:pt x="376" y="562"/>
                </a:lnTo>
                <a:lnTo>
                  <a:pt x="375" y="562"/>
                </a:lnTo>
                <a:lnTo>
                  <a:pt x="374" y="563"/>
                </a:lnTo>
                <a:lnTo>
                  <a:pt x="374" y="563"/>
                </a:lnTo>
                <a:lnTo>
                  <a:pt x="373" y="564"/>
                </a:lnTo>
                <a:lnTo>
                  <a:pt x="372" y="565"/>
                </a:lnTo>
                <a:lnTo>
                  <a:pt x="370" y="568"/>
                </a:lnTo>
                <a:lnTo>
                  <a:pt x="369" y="569"/>
                </a:lnTo>
                <a:lnTo>
                  <a:pt x="369" y="569"/>
                </a:lnTo>
                <a:lnTo>
                  <a:pt x="368" y="570"/>
                </a:lnTo>
                <a:lnTo>
                  <a:pt x="368" y="570"/>
                </a:lnTo>
                <a:lnTo>
                  <a:pt x="367" y="571"/>
                </a:lnTo>
                <a:lnTo>
                  <a:pt x="367" y="571"/>
                </a:lnTo>
                <a:lnTo>
                  <a:pt x="366" y="571"/>
                </a:lnTo>
                <a:lnTo>
                  <a:pt x="365" y="571"/>
                </a:lnTo>
                <a:lnTo>
                  <a:pt x="364" y="570"/>
                </a:lnTo>
                <a:lnTo>
                  <a:pt x="361" y="570"/>
                </a:lnTo>
                <a:lnTo>
                  <a:pt x="360" y="570"/>
                </a:lnTo>
                <a:lnTo>
                  <a:pt x="359" y="570"/>
                </a:lnTo>
                <a:lnTo>
                  <a:pt x="358" y="570"/>
                </a:lnTo>
                <a:lnTo>
                  <a:pt x="357" y="570"/>
                </a:lnTo>
                <a:lnTo>
                  <a:pt x="356" y="570"/>
                </a:lnTo>
                <a:lnTo>
                  <a:pt x="356" y="570"/>
                </a:lnTo>
                <a:lnTo>
                  <a:pt x="355" y="571"/>
                </a:lnTo>
                <a:lnTo>
                  <a:pt x="355" y="571"/>
                </a:lnTo>
                <a:lnTo>
                  <a:pt x="354" y="571"/>
                </a:lnTo>
                <a:lnTo>
                  <a:pt x="354" y="572"/>
                </a:lnTo>
                <a:lnTo>
                  <a:pt x="354" y="572"/>
                </a:lnTo>
                <a:lnTo>
                  <a:pt x="354" y="573"/>
                </a:lnTo>
                <a:lnTo>
                  <a:pt x="354" y="573"/>
                </a:lnTo>
                <a:lnTo>
                  <a:pt x="354" y="574"/>
                </a:lnTo>
                <a:lnTo>
                  <a:pt x="354" y="575"/>
                </a:lnTo>
                <a:lnTo>
                  <a:pt x="355" y="576"/>
                </a:lnTo>
                <a:lnTo>
                  <a:pt x="358" y="582"/>
                </a:lnTo>
                <a:lnTo>
                  <a:pt x="359" y="585"/>
                </a:lnTo>
                <a:lnTo>
                  <a:pt x="359" y="586"/>
                </a:lnTo>
                <a:lnTo>
                  <a:pt x="359" y="587"/>
                </a:lnTo>
                <a:lnTo>
                  <a:pt x="360" y="589"/>
                </a:lnTo>
                <a:lnTo>
                  <a:pt x="360" y="590"/>
                </a:lnTo>
                <a:lnTo>
                  <a:pt x="359" y="591"/>
                </a:lnTo>
                <a:lnTo>
                  <a:pt x="359" y="592"/>
                </a:lnTo>
                <a:lnTo>
                  <a:pt x="359" y="593"/>
                </a:lnTo>
                <a:lnTo>
                  <a:pt x="358" y="594"/>
                </a:lnTo>
                <a:lnTo>
                  <a:pt x="358" y="596"/>
                </a:lnTo>
                <a:lnTo>
                  <a:pt x="357" y="597"/>
                </a:lnTo>
                <a:lnTo>
                  <a:pt x="355" y="598"/>
                </a:lnTo>
                <a:lnTo>
                  <a:pt x="355" y="599"/>
                </a:lnTo>
                <a:lnTo>
                  <a:pt x="354" y="600"/>
                </a:lnTo>
                <a:lnTo>
                  <a:pt x="353" y="600"/>
                </a:lnTo>
                <a:lnTo>
                  <a:pt x="352" y="601"/>
                </a:lnTo>
                <a:lnTo>
                  <a:pt x="351" y="601"/>
                </a:lnTo>
                <a:lnTo>
                  <a:pt x="349" y="602"/>
                </a:lnTo>
                <a:lnTo>
                  <a:pt x="348" y="602"/>
                </a:lnTo>
                <a:lnTo>
                  <a:pt x="347" y="602"/>
                </a:lnTo>
                <a:lnTo>
                  <a:pt x="345" y="602"/>
                </a:lnTo>
                <a:lnTo>
                  <a:pt x="344" y="602"/>
                </a:lnTo>
                <a:lnTo>
                  <a:pt x="343" y="602"/>
                </a:lnTo>
                <a:lnTo>
                  <a:pt x="341" y="602"/>
                </a:lnTo>
                <a:lnTo>
                  <a:pt x="340" y="601"/>
                </a:lnTo>
                <a:lnTo>
                  <a:pt x="339" y="601"/>
                </a:lnTo>
                <a:lnTo>
                  <a:pt x="336" y="600"/>
                </a:lnTo>
                <a:lnTo>
                  <a:pt x="335" y="600"/>
                </a:lnTo>
                <a:lnTo>
                  <a:pt x="334" y="599"/>
                </a:lnTo>
                <a:lnTo>
                  <a:pt x="333" y="599"/>
                </a:lnTo>
                <a:lnTo>
                  <a:pt x="331" y="599"/>
                </a:lnTo>
                <a:lnTo>
                  <a:pt x="329" y="599"/>
                </a:lnTo>
                <a:lnTo>
                  <a:pt x="327" y="599"/>
                </a:lnTo>
                <a:lnTo>
                  <a:pt x="325" y="599"/>
                </a:lnTo>
                <a:lnTo>
                  <a:pt x="321" y="599"/>
                </a:lnTo>
                <a:lnTo>
                  <a:pt x="319" y="600"/>
                </a:lnTo>
                <a:lnTo>
                  <a:pt x="318" y="600"/>
                </a:lnTo>
                <a:lnTo>
                  <a:pt x="315" y="601"/>
                </a:lnTo>
                <a:lnTo>
                  <a:pt x="312" y="602"/>
                </a:lnTo>
                <a:lnTo>
                  <a:pt x="309" y="603"/>
                </a:lnTo>
                <a:lnTo>
                  <a:pt x="307" y="603"/>
                </a:lnTo>
                <a:lnTo>
                  <a:pt x="306" y="603"/>
                </a:lnTo>
                <a:lnTo>
                  <a:pt x="306" y="604"/>
                </a:lnTo>
                <a:lnTo>
                  <a:pt x="305" y="604"/>
                </a:lnTo>
                <a:lnTo>
                  <a:pt x="305" y="605"/>
                </a:lnTo>
                <a:lnTo>
                  <a:pt x="305" y="605"/>
                </a:lnTo>
                <a:lnTo>
                  <a:pt x="305" y="607"/>
                </a:lnTo>
                <a:lnTo>
                  <a:pt x="305" y="608"/>
                </a:lnTo>
                <a:lnTo>
                  <a:pt x="304" y="611"/>
                </a:lnTo>
                <a:lnTo>
                  <a:pt x="304" y="613"/>
                </a:lnTo>
                <a:lnTo>
                  <a:pt x="303" y="614"/>
                </a:lnTo>
                <a:lnTo>
                  <a:pt x="303" y="615"/>
                </a:lnTo>
                <a:lnTo>
                  <a:pt x="302" y="617"/>
                </a:lnTo>
                <a:lnTo>
                  <a:pt x="301" y="618"/>
                </a:lnTo>
                <a:lnTo>
                  <a:pt x="300" y="620"/>
                </a:lnTo>
                <a:lnTo>
                  <a:pt x="299" y="621"/>
                </a:lnTo>
                <a:lnTo>
                  <a:pt x="298" y="623"/>
                </a:lnTo>
                <a:lnTo>
                  <a:pt x="297" y="624"/>
                </a:lnTo>
                <a:lnTo>
                  <a:pt x="296" y="625"/>
                </a:lnTo>
                <a:lnTo>
                  <a:pt x="295" y="626"/>
                </a:lnTo>
                <a:lnTo>
                  <a:pt x="293" y="627"/>
                </a:lnTo>
                <a:lnTo>
                  <a:pt x="292" y="627"/>
                </a:lnTo>
                <a:lnTo>
                  <a:pt x="291" y="628"/>
                </a:lnTo>
                <a:lnTo>
                  <a:pt x="290" y="628"/>
                </a:lnTo>
                <a:lnTo>
                  <a:pt x="290" y="628"/>
                </a:lnTo>
                <a:lnTo>
                  <a:pt x="289" y="627"/>
                </a:lnTo>
                <a:lnTo>
                  <a:pt x="287" y="626"/>
                </a:lnTo>
                <a:lnTo>
                  <a:pt x="283" y="623"/>
                </a:lnTo>
                <a:lnTo>
                  <a:pt x="281" y="622"/>
                </a:lnTo>
                <a:lnTo>
                  <a:pt x="280" y="621"/>
                </a:lnTo>
                <a:lnTo>
                  <a:pt x="278" y="620"/>
                </a:lnTo>
                <a:lnTo>
                  <a:pt x="277" y="620"/>
                </a:lnTo>
                <a:lnTo>
                  <a:pt x="276" y="619"/>
                </a:lnTo>
                <a:lnTo>
                  <a:pt x="275" y="619"/>
                </a:lnTo>
                <a:lnTo>
                  <a:pt x="273" y="619"/>
                </a:lnTo>
                <a:lnTo>
                  <a:pt x="272" y="618"/>
                </a:lnTo>
                <a:lnTo>
                  <a:pt x="269" y="618"/>
                </a:lnTo>
                <a:lnTo>
                  <a:pt x="266" y="618"/>
                </a:lnTo>
                <a:lnTo>
                  <a:pt x="264" y="617"/>
                </a:lnTo>
                <a:lnTo>
                  <a:pt x="261" y="616"/>
                </a:lnTo>
                <a:lnTo>
                  <a:pt x="258" y="615"/>
                </a:lnTo>
                <a:lnTo>
                  <a:pt x="257" y="615"/>
                </a:lnTo>
                <a:lnTo>
                  <a:pt x="255" y="615"/>
                </a:lnTo>
                <a:lnTo>
                  <a:pt x="252" y="615"/>
                </a:lnTo>
                <a:lnTo>
                  <a:pt x="250" y="614"/>
                </a:lnTo>
                <a:lnTo>
                  <a:pt x="250" y="614"/>
                </a:lnTo>
                <a:lnTo>
                  <a:pt x="249" y="614"/>
                </a:lnTo>
                <a:lnTo>
                  <a:pt x="249" y="613"/>
                </a:lnTo>
                <a:lnTo>
                  <a:pt x="248" y="612"/>
                </a:lnTo>
                <a:lnTo>
                  <a:pt x="248" y="611"/>
                </a:lnTo>
                <a:lnTo>
                  <a:pt x="247" y="610"/>
                </a:lnTo>
                <a:lnTo>
                  <a:pt x="247" y="609"/>
                </a:lnTo>
                <a:lnTo>
                  <a:pt x="246" y="605"/>
                </a:lnTo>
                <a:lnTo>
                  <a:pt x="246" y="604"/>
                </a:lnTo>
                <a:lnTo>
                  <a:pt x="246" y="603"/>
                </a:lnTo>
                <a:lnTo>
                  <a:pt x="246" y="602"/>
                </a:lnTo>
                <a:lnTo>
                  <a:pt x="245" y="601"/>
                </a:lnTo>
                <a:lnTo>
                  <a:pt x="244" y="600"/>
                </a:lnTo>
                <a:lnTo>
                  <a:pt x="244" y="600"/>
                </a:lnTo>
                <a:lnTo>
                  <a:pt x="243" y="599"/>
                </a:lnTo>
                <a:lnTo>
                  <a:pt x="242" y="599"/>
                </a:lnTo>
                <a:lnTo>
                  <a:pt x="242" y="599"/>
                </a:lnTo>
                <a:lnTo>
                  <a:pt x="241" y="599"/>
                </a:lnTo>
                <a:lnTo>
                  <a:pt x="240" y="600"/>
                </a:lnTo>
                <a:lnTo>
                  <a:pt x="239" y="600"/>
                </a:lnTo>
                <a:lnTo>
                  <a:pt x="238" y="600"/>
                </a:lnTo>
                <a:lnTo>
                  <a:pt x="238" y="601"/>
                </a:lnTo>
                <a:lnTo>
                  <a:pt x="237" y="602"/>
                </a:lnTo>
                <a:lnTo>
                  <a:pt x="237" y="602"/>
                </a:lnTo>
                <a:lnTo>
                  <a:pt x="235" y="604"/>
                </a:lnTo>
                <a:lnTo>
                  <a:pt x="232" y="609"/>
                </a:lnTo>
                <a:lnTo>
                  <a:pt x="231" y="611"/>
                </a:lnTo>
                <a:lnTo>
                  <a:pt x="230" y="613"/>
                </a:lnTo>
                <a:lnTo>
                  <a:pt x="230" y="614"/>
                </a:lnTo>
                <a:lnTo>
                  <a:pt x="230" y="616"/>
                </a:lnTo>
                <a:lnTo>
                  <a:pt x="230" y="618"/>
                </a:lnTo>
                <a:lnTo>
                  <a:pt x="230" y="620"/>
                </a:lnTo>
                <a:lnTo>
                  <a:pt x="230" y="621"/>
                </a:lnTo>
                <a:lnTo>
                  <a:pt x="231" y="624"/>
                </a:lnTo>
                <a:lnTo>
                  <a:pt x="231" y="625"/>
                </a:lnTo>
                <a:lnTo>
                  <a:pt x="232" y="627"/>
                </a:lnTo>
                <a:lnTo>
                  <a:pt x="233" y="631"/>
                </a:lnTo>
                <a:lnTo>
                  <a:pt x="235" y="634"/>
                </a:lnTo>
                <a:lnTo>
                  <a:pt x="235" y="635"/>
                </a:lnTo>
                <a:lnTo>
                  <a:pt x="236" y="636"/>
                </a:lnTo>
                <a:lnTo>
                  <a:pt x="236" y="637"/>
                </a:lnTo>
                <a:lnTo>
                  <a:pt x="236" y="638"/>
                </a:lnTo>
                <a:lnTo>
                  <a:pt x="236" y="640"/>
                </a:lnTo>
                <a:lnTo>
                  <a:pt x="236" y="641"/>
                </a:lnTo>
                <a:lnTo>
                  <a:pt x="235" y="641"/>
                </a:lnTo>
                <a:lnTo>
                  <a:pt x="235" y="642"/>
                </a:lnTo>
                <a:lnTo>
                  <a:pt x="234" y="643"/>
                </a:lnTo>
                <a:lnTo>
                  <a:pt x="233" y="644"/>
                </a:lnTo>
                <a:lnTo>
                  <a:pt x="230" y="647"/>
                </a:lnTo>
                <a:lnTo>
                  <a:pt x="227" y="649"/>
                </a:lnTo>
                <a:lnTo>
                  <a:pt x="226" y="651"/>
                </a:lnTo>
                <a:lnTo>
                  <a:pt x="225" y="652"/>
                </a:lnTo>
                <a:lnTo>
                  <a:pt x="224" y="653"/>
                </a:lnTo>
                <a:lnTo>
                  <a:pt x="222" y="654"/>
                </a:lnTo>
                <a:lnTo>
                  <a:pt x="220" y="659"/>
                </a:lnTo>
                <a:lnTo>
                  <a:pt x="217" y="662"/>
                </a:lnTo>
                <a:lnTo>
                  <a:pt x="215" y="665"/>
                </a:lnTo>
                <a:lnTo>
                  <a:pt x="213" y="668"/>
                </a:lnTo>
                <a:lnTo>
                  <a:pt x="211" y="669"/>
                </a:lnTo>
                <a:lnTo>
                  <a:pt x="211" y="669"/>
                </a:lnTo>
                <a:lnTo>
                  <a:pt x="210" y="670"/>
                </a:lnTo>
                <a:lnTo>
                  <a:pt x="209" y="671"/>
                </a:lnTo>
                <a:lnTo>
                  <a:pt x="208" y="671"/>
                </a:lnTo>
                <a:lnTo>
                  <a:pt x="207" y="672"/>
                </a:lnTo>
                <a:lnTo>
                  <a:pt x="206" y="672"/>
                </a:lnTo>
                <a:lnTo>
                  <a:pt x="205" y="673"/>
                </a:lnTo>
                <a:lnTo>
                  <a:pt x="204" y="673"/>
                </a:lnTo>
                <a:lnTo>
                  <a:pt x="202" y="673"/>
                </a:lnTo>
                <a:lnTo>
                  <a:pt x="198" y="673"/>
                </a:lnTo>
                <a:lnTo>
                  <a:pt x="196" y="673"/>
                </a:lnTo>
                <a:lnTo>
                  <a:pt x="191" y="674"/>
                </a:lnTo>
                <a:lnTo>
                  <a:pt x="187" y="675"/>
                </a:lnTo>
                <a:lnTo>
                  <a:pt x="186" y="675"/>
                </a:lnTo>
                <a:lnTo>
                  <a:pt x="178" y="677"/>
                </a:lnTo>
                <a:lnTo>
                  <a:pt x="176" y="677"/>
                </a:lnTo>
                <a:lnTo>
                  <a:pt x="173" y="677"/>
                </a:lnTo>
                <a:lnTo>
                  <a:pt x="172" y="677"/>
                </a:lnTo>
                <a:lnTo>
                  <a:pt x="171" y="678"/>
                </a:lnTo>
                <a:lnTo>
                  <a:pt x="170" y="678"/>
                </a:lnTo>
                <a:lnTo>
                  <a:pt x="169" y="679"/>
                </a:lnTo>
                <a:lnTo>
                  <a:pt x="168" y="680"/>
                </a:lnTo>
                <a:lnTo>
                  <a:pt x="166" y="681"/>
                </a:lnTo>
                <a:lnTo>
                  <a:pt x="166" y="682"/>
                </a:lnTo>
                <a:lnTo>
                  <a:pt x="165" y="683"/>
                </a:lnTo>
                <a:lnTo>
                  <a:pt x="163" y="686"/>
                </a:lnTo>
                <a:lnTo>
                  <a:pt x="162" y="687"/>
                </a:lnTo>
                <a:lnTo>
                  <a:pt x="161" y="688"/>
                </a:lnTo>
                <a:lnTo>
                  <a:pt x="160" y="689"/>
                </a:lnTo>
                <a:lnTo>
                  <a:pt x="160" y="690"/>
                </a:lnTo>
                <a:lnTo>
                  <a:pt x="159" y="690"/>
                </a:lnTo>
                <a:lnTo>
                  <a:pt x="158" y="690"/>
                </a:lnTo>
                <a:lnTo>
                  <a:pt x="158" y="690"/>
                </a:lnTo>
                <a:lnTo>
                  <a:pt x="157" y="690"/>
                </a:lnTo>
                <a:lnTo>
                  <a:pt x="157" y="690"/>
                </a:lnTo>
                <a:lnTo>
                  <a:pt x="156" y="690"/>
                </a:lnTo>
                <a:lnTo>
                  <a:pt x="156" y="689"/>
                </a:lnTo>
                <a:lnTo>
                  <a:pt x="156" y="689"/>
                </a:lnTo>
                <a:lnTo>
                  <a:pt x="155" y="687"/>
                </a:lnTo>
                <a:lnTo>
                  <a:pt x="153" y="681"/>
                </a:lnTo>
                <a:lnTo>
                  <a:pt x="151" y="676"/>
                </a:lnTo>
                <a:lnTo>
                  <a:pt x="150" y="674"/>
                </a:lnTo>
                <a:lnTo>
                  <a:pt x="149" y="670"/>
                </a:lnTo>
                <a:lnTo>
                  <a:pt x="147" y="663"/>
                </a:lnTo>
                <a:lnTo>
                  <a:pt x="146" y="661"/>
                </a:lnTo>
                <a:lnTo>
                  <a:pt x="146" y="660"/>
                </a:lnTo>
                <a:lnTo>
                  <a:pt x="145" y="659"/>
                </a:lnTo>
                <a:lnTo>
                  <a:pt x="144" y="658"/>
                </a:lnTo>
                <a:lnTo>
                  <a:pt x="144" y="657"/>
                </a:lnTo>
                <a:lnTo>
                  <a:pt x="142" y="656"/>
                </a:lnTo>
                <a:lnTo>
                  <a:pt x="138" y="653"/>
                </a:lnTo>
                <a:lnTo>
                  <a:pt x="136" y="651"/>
                </a:lnTo>
                <a:lnTo>
                  <a:pt x="135" y="650"/>
                </a:lnTo>
                <a:lnTo>
                  <a:pt x="132" y="649"/>
                </a:lnTo>
                <a:lnTo>
                  <a:pt x="130" y="648"/>
                </a:lnTo>
                <a:lnTo>
                  <a:pt x="128" y="647"/>
                </a:lnTo>
                <a:lnTo>
                  <a:pt x="124" y="646"/>
                </a:lnTo>
                <a:lnTo>
                  <a:pt x="120" y="645"/>
                </a:lnTo>
                <a:lnTo>
                  <a:pt x="118" y="644"/>
                </a:lnTo>
                <a:lnTo>
                  <a:pt x="115" y="643"/>
                </a:lnTo>
                <a:lnTo>
                  <a:pt x="113" y="641"/>
                </a:lnTo>
                <a:lnTo>
                  <a:pt x="110" y="640"/>
                </a:lnTo>
                <a:lnTo>
                  <a:pt x="109" y="639"/>
                </a:lnTo>
                <a:lnTo>
                  <a:pt x="108" y="638"/>
                </a:lnTo>
                <a:lnTo>
                  <a:pt x="107" y="638"/>
                </a:lnTo>
                <a:lnTo>
                  <a:pt x="107" y="637"/>
                </a:lnTo>
                <a:lnTo>
                  <a:pt x="106" y="636"/>
                </a:lnTo>
                <a:lnTo>
                  <a:pt x="106" y="636"/>
                </a:lnTo>
                <a:lnTo>
                  <a:pt x="106" y="635"/>
                </a:lnTo>
                <a:lnTo>
                  <a:pt x="106" y="635"/>
                </a:lnTo>
                <a:lnTo>
                  <a:pt x="106" y="634"/>
                </a:lnTo>
                <a:lnTo>
                  <a:pt x="106" y="631"/>
                </a:lnTo>
                <a:lnTo>
                  <a:pt x="107" y="627"/>
                </a:lnTo>
                <a:lnTo>
                  <a:pt x="108" y="622"/>
                </a:lnTo>
                <a:lnTo>
                  <a:pt x="108" y="621"/>
                </a:lnTo>
                <a:lnTo>
                  <a:pt x="108" y="618"/>
                </a:lnTo>
                <a:lnTo>
                  <a:pt x="109" y="616"/>
                </a:lnTo>
                <a:lnTo>
                  <a:pt x="109" y="614"/>
                </a:lnTo>
                <a:lnTo>
                  <a:pt x="109" y="612"/>
                </a:lnTo>
                <a:lnTo>
                  <a:pt x="108" y="611"/>
                </a:lnTo>
                <a:lnTo>
                  <a:pt x="108" y="610"/>
                </a:lnTo>
                <a:lnTo>
                  <a:pt x="108" y="609"/>
                </a:lnTo>
                <a:lnTo>
                  <a:pt x="108" y="609"/>
                </a:lnTo>
                <a:lnTo>
                  <a:pt x="107" y="609"/>
                </a:lnTo>
                <a:lnTo>
                  <a:pt x="107" y="609"/>
                </a:lnTo>
                <a:lnTo>
                  <a:pt x="106" y="609"/>
                </a:lnTo>
                <a:lnTo>
                  <a:pt x="106" y="609"/>
                </a:lnTo>
                <a:lnTo>
                  <a:pt x="105" y="610"/>
                </a:lnTo>
                <a:lnTo>
                  <a:pt x="104" y="612"/>
                </a:lnTo>
                <a:lnTo>
                  <a:pt x="104" y="613"/>
                </a:lnTo>
                <a:lnTo>
                  <a:pt x="103" y="613"/>
                </a:lnTo>
                <a:lnTo>
                  <a:pt x="103" y="613"/>
                </a:lnTo>
                <a:lnTo>
                  <a:pt x="102" y="614"/>
                </a:lnTo>
                <a:lnTo>
                  <a:pt x="101" y="614"/>
                </a:lnTo>
                <a:lnTo>
                  <a:pt x="101" y="614"/>
                </a:lnTo>
                <a:lnTo>
                  <a:pt x="100" y="613"/>
                </a:lnTo>
                <a:lnTo>
                  <a:pt x="100" y="613"/>
                </a:lnTo>
                <a:lnTo>
                  <a:pt x="99" y="613"/>
                </a:lnTo>
                <a:lnTo>
                  <a:pt x="98" y="612"/>
                </a:lnTo>
                <a:lnTo>
                  <a:pt x="98" y="612"/>
                </a:lnTo>
                <a:lnTo>
                  <a:pt x="97" y="611"/>
                </a:lnTo>
                <a:lnTo>
                  <a:pt x="96" y="610"/>
                </a:lnTo>
                <a:lnTo>
                  <a:pt x="95" y="608"/>
                </a:lnTo>
                <a:lnTo>
                  <a:pt x="93" y="607"/>
                </a:lnTo>
                <a:lnTo>
                  <a:pt x="93" y="606"/>
                </a:lnTo>
                <a:lnTo>
                  <a:pt x="92" y="604"/>
                </a:lnTo>
                <a:lnTo>
                  <a:pt x="90" y="601"/>
                </a:lnTo>
                <a:lnTo>
                  <a:pt x="90" y="600"/>
                </a:lnTo>
                <a:lnTo>
                  <a:pt x="89" y="599"/>
                </a:lnTo>
                <a:lnTo>
                  <a:pt x="89" y="598"/>
                </a:lnTo>
                <a:lnTo>
                  <a:pt x="88" y="598"/>
                </a:lnTo>
                <a:lnTo>
                  <a:pt x="85" y="595"/>
                </a:lnTo>
                <a:lnTo>
                  <a:pt x="84" y="594"/>
                </a:lnTo>
                <a:lnTo>
                  <a:pt x="84" y="593"/>
                </a:lnTo>
                <a:lnTo>
                  <a:pt x="83" y="592"/>
                </a:lnTo>
                <a:lnTo>
                  <a:pt x="82" y="591"/>
                </a:lnTo>
                <a:lnTo>
                  <a:pt x="82" y="590"/>
                </a:lnTo>
                <a:lnTo>
                  <a:pt x="81" y="586"/>
                </a:lnTo>
                <a:lnTo>
                  <a:pt x="79" y="581"/>
                </a:lnTo>
                <a:lnTo>
                  <a:pt x="78" y="577"/>
                </a:lnTo>
                <a:lnTo>
                  <a:pt x="77" y="576"/>
                </a:lnTo>
                <a:lnTo>
                  <a:pt x="77" y="574"/>
                </a:lnTo>
                <a:lnTo>
                  <a:pt x="76" y="573"/>
                </a:lnTo>
                <a:lnTo>
                  <a:pt x="75" y="571"/>
                </a:lnTo>
                <a:lnTo>
                  <a:pt x="74" y="570"/>
                </a:lnTo>
                <a:lnTo>
                  <a:pt x="73" y="570"/>
                </a:lnTo>
                <a:lnTo>
                  <a:pt x="72" y="568"/>
                </a:lnTo>
                <a:lnTo>
                  <a:pt x="72" y="567"/>
                </a:lnTo>
                <a:lnTo>
                  <a:pt x="71" y="566"/>
                </a:lnTo>
                <a:lnTo>
                  <a:pt x="69" y="563"/>
                </a:lnTo>
                <a:lnTo>
                  <a:pt x="68" y="562"/>
                </a:lnTo>
                <a:lnTo>
                  <a:pt x="66" y="560"/>
                </a:lnTo>
                <a:lnTo>
                  <a:pt x="65" y="557"/>
                </a:lnTo>
                <a:lnTo>
                  <a:pt x="65" y="557"/>
                </a:lnTo>
                <a:lnTo>
                  <a:pt x="64" y="555"/>
                </a:lnTo>
                <a:lnTo>
                  <a:pt x="62" y="553"/>
                </a:lnTo>
                <a:lnTo>
                  <a:pt x="61" y="552"/>
                </a:lnTo>
                <a:lnTo>
                  <a:pt x="60" y="551"/>
                </a:lnTo>
                <a:lnTo>
                  <a:pt x="59" y="550"/>
                </a:lnTo>
                <a:lnTo>
                  <a:pt x="58" y="550"/>
                </a:lnTo>
                <a:lnTo>
                  <a:pt x="57" y="550"/>
                </a:lnTo>
                <a:lnTo>
                  <a:pt x="55" y="549"/>
                </a:lnTo>
                <a:lnTo>
                  <a:pt x="51" y="548"/>
                </a:lnTo>
                <a:lnTo>
                  <a:pt x="49" y="547"/>
                </a:lnTo>
                <a:lnTo>
                  <a:pt x="47" y="547"/>
                </a:lnTo>
                <a:lnTo>
                  <a:pt x="46" y="547"/>
                </a:lnTo>
                <a:lnTo>
                  <a:pt x="44" y="547"/>
                </a:lnTo>
                <a:lnTo>
                  <a:pt x="43" y="548"/>
                </a:lnTo>
                <a:lnTo>
                  <a:pt x="41" y="548"/>
                </a:lnTo>
                <a:lnTo>
                  <a:pt x="39" y="549"/>
                </a:lnTo>
                <a:lnTo>
                  <a:pt x="36" y="551"/>
                </a:lnTo>
                <a:lnTo>
                  <a:pt x="34" y="552"/>
                </a:lnTo>
                <a:lnTo>
                  <a:pt x="32" y="553"/>
                </a:lnTo>
                <a:lnTo>
                  <a:pt x="30" y="555"/>
                </a:lnTo>
                <a:lnTo>
                  <a:pt x="28" y="557"/>
                </a:lnTo>
                <a:lnTo>
                  <a:pt x="28" y="558"/>
                </a:lnTo>
                <a:lnTo>
                  <a:pt x="28" y="558"/>
                </a:lnTo>
                <a:lnTo>
                  <a:pt x="27" y="559"/>
                </a:lnTo>
                <a:lnTo>
                  <a:pt x="27" y="559"/>
                </a:lnTo>
                <a:lnTo>
                  <a:pt x="27" y="559"/>
                </a:lnTo>
                <a:lnTo>
                  <a:pt x="28" y="560"/>
                </a:lnTo>
                <a:lnTo>
                  <a:pt x="28" y="561"/>
                </a:lnTo>
                <a:lnTo>
                  <a:pt x="29" y="562"/>
                </a:lnTo>
                <a:lnTo>
                  <a:pt x="29" y="563"/>
                </a:lnTo>
                <a:lnTo>
                  <a:pt x="30" y="564"/>
                </a:lnTo>
                <a:lnTo>
                  <a:pt x="30" y="564"/>
                </a:lnTo>
                <a:lnTo>
                  <a:pt x="31" y="565"/>
                </a:lnTo>
                <a:lnTo>
                  <a:pt x="38" y="572"/>
                </a:lnTo>
                <a:lnTo>
                  <a:pt x="39" y="573"/>
                </a:lnTo>
                <a:lnTo>
                  <a:pt x="40" y="574"/>
                </a:lnTo>
                <a:lnTo>
                  <a:pt x="40" y="575"/>
                </a:lnTo>
                <a:lnTo>
                  <a:pt x="40" y="576"/>
                </a:lnTo>
                <a:lnTo>
                  <a:pt x="41" y="578"/>
                </a:lnTo>
                <a:lnTo>
                  <a:pt x="42" y="580"/>
                </a:lnTo>
                <a:lnTo>
                  <a:pt x="42" y="580"/>
                </a:lnTo>
                <a:lnTo>
                  <a:pt x="44" y="583"/>
                </a:lnTo>
                <a:lnTo>
                  <a:pt x="45" y="585"/>
                </a:lnTo>
                <a:lnTo>
                  <a:pt x="45" y="586"/>
                </a:lnTo>
                <a:lnTo>
                  <a:pt x="45" y="587"/>
                </a:lnTo>
                <a:lnTo>
                  <a:pt x="46" y="588"/>
                </a:lnTo>
                <a:lnTo>
                  <a:pt x="46" y="589"/>
                </a:lnTo>
                <a:lnTo>
                  <a:pt x="46" y="590"/>
                </a:lnTo>
                <a:lnTo>
                  <a:pt x="46" y="591"/>
                </a:lnTo>
                <a:lnTo>
                  <a:pt x="46" y="592"/>
                </a:lnTo>
                <a:lnTo>
                  <a:pt x="45" y="592"/>
                </a:lnTo>
                <a:lnTo>
                  <a:pt x="45" y="594"/>
                </a:lnTo>
                <a:lnTo>
                  <a:pt x="43" y="596"/>
                </a:lnTo>
                <a:lnTo>
                  <a:pt x="42" y="598"/>
                </a:lnTo>
                <a:lnTo>
                  <a:pt x="40" y="601"/>
                </a:lnTo>
                <a:lnTo>
                  <a:pt x="39" y="605"/>
                </a:lnTo>
                <a:lnTo>
                  <a:pt x="38" y="607"/>
                </a:lnTo>
                <a:lnTo>
                  <a:pt x="37" y="609"/>
                </a:lnTo>
                <a:lnTo>
                  <a:pt x="36" y="610"/>
                </a:lnTo>
                <a:lnTo>
                  <a:pt x="35" y="611"/>
                </a:lnTo>
                <a:lnTo>
                  <a:pt x="34" y="613"/>
                </a:lnTo>
                <a:lnTo>
                  <a:pt x="32" y="615"/>
                </a:lnTo>
                <a:lnTo>
                  <a:pt x="30" y="616"/>
                </a:lnTo>
                <a:lnTo>
                  <a:pt x="28" y="617"/>
                </a:lnTo>
                <a:lnTo>
                  <a:pt x="27" y="618"/>
                </a:lnTo>
                <a:lnTo>
                  <a:pt x="26" y="618"/>
                </a:lnTo>
                <a:lnTo>
                  <a:pt x="25" y="619"/>
                </a:lnTo>
                <a:lnTo>
                  <a:pt x="23" y="619"/>
                </a:lnTo>
                <a:lnTo>
                  <a:pt x="22" y="618"/>
                </a:lnTo>
                <a:lnTo>
                  <a:pt x="20" y="618"/>
                </a:lnTo>
                <a:lnTo>
                  <a:pt x="17" y="617"/>
                </a:lnTo>
                <a:lnTo>
                  <a:pt x="15" y="616"/>
                </a:lnTo>
                <a:lnTo>
                  <a:pt x="13" y="614"/>
                </a:lnTo>
                <a:lnTo>
                  <a:pt x="8" y="611"/>
                </a:lnTo>
                <a:lnTo>
                  <a:pt x="6" y="609"/>
                </a:lnTo>
                <a:lnTo>
                  <a:pt x="5" y="608"/>
                </a:lnTo>
                <a:lnTo>
                  <a:pt x="4" y="607"/>
                </a:lnTo>
                <a:lnTo>
                  <a:pt x="2" y="605"/>
                </a:lnTo>
                <a:lnTo>
                  <a:pt x="2" y="604"/>
                </a:lnTo>
                <a:lnTo>
                  <a:pt x="1" y="603"/>
                </a:lnTo>
                <a:lnTo>
                  <a:pt x="1" y="603"/>
                </a:lnTo>
                <a:lnTo>
                  <a:pt x="0" y="602"/>
                </a:lnTo>
                <a:lnTo>
                  <a:pt x="0" y="601"/>
                </a:lnTo>
                <a:lnTo>
                  <a:pt x="0" y="600"/>
                </a:lnTo>
                <a:lnTo>
                  <a:pt x="1" y="599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 254">
            <a:extLst>
              <a:ext uri="{FF2B5EF4-FFF2-40B4-BE49-F238E27FC236}">
                <a16:creationId xmlns:a16="http://schemas.microsoft.com/office/drawing/2014/main" id="{C9F9E3CC-EC30-ABBD-FB32-2B1195F2FE2A}"/>
              </a:ext>
            </a:extLst>
          </p:cNvPr>
          <p:cNvSpPr>
            <a:spLocks/>
          </p:cNvSpPr>
          <p:nvPr/>
        </p:nvSpPr>
        <p:spPr bwMode="auto">
          <a:xfrm>
            <a:off x="9674158" y="3403171"/>
            <a:ext cx="285397" cy="889587"/>
          </a:xfrm>
          <a:custGeom>
            <a:avLst/>
            <a:gdLst>
              <a:gd name="T0" fmla="*/ 49 w 238"/>
              <a:gd name="T1" fmla="*/ 668 h 676"/>
              <a:gd name="T2" fmla="*/ 50 w 238"/>
              <a:gd name="T3" fmla="*/ 660 h 676"/>
              <a:gd name="T4" fmla="*/ 42 w 238"/>
              <a:gd name="T5" fmla="*/ 646 h 676"/>
              <a:gd name="T6" fmla="*/ 37 w 238"/>
              <a:gd name="T7" fmla="*/ 622 h 676"/>
              <a:gd name="T8" fmla="*/ 46 w 238"/>
              <a:gd name="T9" fmla="*/ 606 h 676"/>
              <a:gd name="T10" fmla="*/ 49 w 238"/>
              <a:gd name="T11" fmla="*/ 601 h 676"/>
              <a:gd name="T12" fmla="*/ 29 w 238"/>
              <a:gd name="T13" fmla="*/ 597 h 676"/>
              <a:gd name="T14" fmla="*/ 18 w 238"/>
              <a:gd name="T15" fmla="*/ 591 h 676"/>
              <a:gd name="T16" fmla="*/ 17 w 238"/>
              <a:gd name="T17" fmla="*/ 577 h 676"/>
              <a:gd name="T18" fmla="*/ 20 w 238"/>
              <a:gd name="T19" fmla="*/ 570 h 676"/>
              <a:gd name="T20" fmla="*/ 36 w 238"/>
              <a:gd name="T21" fmla="*/ 572 h 676"/>
              <a:gd name="T22" fmla="*/ 40 w 238"/>
              <a:gd name="T23" fmla="*/ 562 h 676"/>
              <a:gd name="T24" fmla="*/ 42 w 238"/>
              <a:gd name="T25" fmla="*/ 554 h 676"/>
              <a:gd name="T26" fmla="*/ 43 w 238"/>
              <a:gd name="T27" fmla="*/ 534 h 676"/>
              <a:gd name="T28" fmla="*/ 43 w 238"/>
              <a:gd name="T29" fmla="*/ 522 h 676"/>
              <a:gd name="T30" fmla="*/ 55 w 238"/>
              <a:gd name="T31" fmla="*/ 505 h 676"/>
              <a:gd name="T32" fmla="*/ 57 w 238"/>
              <a:gd name="T33" fmla="*/ 490 h 676"/>
              <a:gd name="T34" fmla="*/ 52 w 238"/>
              <a:gd name="T35" fmla="*/ 477 h 676"/>
              <a:gd name="T36" fmla="*/ 40 w 238"/>
              <a:gd name="T37" fmla="*/ 472 h 676"/>
              <a:gd name="T38" fmla="*/ 37 w 238"/>
              <a:gd name="T39" fmla="*/ 469 h 676"/>
              <a:gd name="T40" fmla="*/ 37 w 238"/>
              <a:gd name="T41" fmla="*/ 455 h 676"/>
              <a:gd name="T42" fmla="*/ 33 w 238"/>
              <a:gd name="T43" fmla="*/ 443 h 676"/>
              <a:gd name="T44" fmla="*/ 19 w 238"/>
              <a:gd name="T45" fmla="*/ 423 h 676"/>
              <a:gd name="T46" fmla="*/ 11 w 238"/>
              <a:gd name="T47" fmla="*/ 405 h 676"/>
              <a:gd name="T48" fmla="*/ 11 w 238"/>
              <a:gd name="T49" fmla="*/ 393 h 676"/>
              <a:gd name="T50" fmla="*/ 17 w 238"/>
              <a:gd name="T51" fmla="*/ 380 h 676"/>
              <a:gd name="T52" fmla="*/ 16 w 238"/>
              <a:gd name="T53" fmla="*/ 364 h 676"/>
              <a:gd name="T54" fmla="*/ 8 w 238"/>
              <a:gd name="T55" fmla="*/ 331 h 676"/>
              <a:gd name="T56" fmla="*/ 0 w 238"/>
              <a:gd name="T57" fmla="*/ 303 h 676"/>
              <a:gd name="T58" fmla="*/ 2 w 238"/>
              <a:gd name="T59" fmla="*/ 298 h 676"/>
              <a:gd name="T60" fmla="*/ 14 w 238"/>
              <a:gd name="T61" fmla="*/ 294 h 676"/>
              <a:gd name="T62" fmla="*/ 25 w 238"/>
              <a:gd name="T63" fmla="*/ 283 h 676"/>
              <a:gd name="T64" fmla="*/ 36 w 238"/>
              <a:gd name="T65" fmla="*/ 271 h 676"/>
              <a:gd name="T66" fmla="*/ 36 w 238"/>
              <a:gd name="T67" fmla="*/ 253 h 676"/>
              <a:gd name="T68" fmla="*/ 38 w 238"/>
              <a:gd name="T69" fmla="*/ 240 h 676"/>
              <a:gd name="T70" fmla="*/ 38 w 238"/>
              <a:gd name="T71" fmla="*/ 225 h 676"/>
              <a:gd name="T72" fmla="*/ 47 w 238"/>
              <a:gd name="T73" fmla="*/ 203 h 676"/>
              <a:gd name="T74" fmla="*/ 57 w 238"/>
              <a:gd name="T75" fmla="*/ 171 h 676"/>
              <a:gd name="T76" fmla="*/ 60 w 238"/>
              <a:gd name="T77" fmla="*/ 163 h 676"/>
              <a:gd name="T78" fmla="*/ 72 w 238"/>
              <a:gd name="T79" fmla="*/ 151 h 676"/>
              <a:gd name="T80" fmla="*/ 88 w 238"/>
              <a:gd name="T81" fmla="*/ 147 h 676"/>
              <a:gd name="T82" fmla="*/ 101 w 238"/>
              <a:gd name="T83" fmla="*/ 140 h 676"/>
              <a:gd name="T84" fmla="*/ 111 w 238"/>
              <a:gd name="T85" fmla="*/ 145 h 676"/>
              <a:gd name="T86" fmla="*/ 119 w 238"/>
              <a:gd name="T87" fmla="*/ 147 h 676"/>
              <a:gd name="T88" fmla="*/ 121 w 238"/>
              <a:gd name="T89" fmla="*/ 138 h 676"/>
              <a:gd name="T90" fmla="*/ 119 w 238"/>
              <a:gd name="T91" fmla="*/ 116 h 676"/>
              <a:gd name="T92" fmla="*/ 114 w 238"/>
              <a:gd name="T93" fmla="*/ 99 h 676"/>
              <a:gd name="T94" fmla="*/ 94 w 238"/>
              <a:gd name="T95" fmla="*/ 87 h 676"/>
              <a:gd name="T96" fmla="*/ 86 w 238"/>
              <a:gd name="T97" fmla="*/ 77 h 676"/>
              <a:gd name="T98" fmla="*/ 73 w 238"/>
              <a:gd name="T99" fmla="*/ 44 h 676"/>
              <a:gd name="T100" fmla="*/ 59 w 238"/>
              <a:gd name="T101" fmla="*/ 31 h 676"/>
              <a:gd name="T102" fmla="*/ 55 w 238"/>
              <a:gd name="T103" fmla="*/ 23 h 676"/>
              <a:gd name="T104" fmla="*/ 61 w 238"/>
              <a:gd name="T105" fmla="*/ 9 h 676"/>
              <a:gd name="T106" fmla="*/ 72 w 238"/>
              <a:gd name="T107" fmla="*/ 0 h 676"/>
              <a:gd name="T108" fmla="*/ 92 w 238"/>
              <a:gd name="T109" fmla="*/ 13 h 676"/>
              <a:gd name="T110" fmla="*/ 109 w 238"/>
              <a:gd name="T111" fmla="*/ 16 h 676"/>
              <a:gd name="T112" fmla="*/ 135 w 238"/>
              <a:gd name="T113" fmla="*/ 25 h 676"/>
              <a:gd name="T114" fmla="*/ 155 w 238"/>
              <a:gd name="T115" fmla="*/ 30 h 676"/>
              <a:gd name="T116" fmla="*/ 174 w 238"/>
              <a:gd name="T117" fmla="*/ 39 h 676"/>
              <a:gd name="T118" fmla="*/ 191 w 238"/>
              <a:gd name="T119" fmla="*/ 40 h 676"/>
              <a:gd name="T120" fmla="*/ 198 w 238"/>
              <a:gd name="T121" fmla="*/ 52 h 676"/>
              <a:gd name="T122" fmla="*/ 211 w 238"/>
              <a:gd name="T123" fmla="*/ 67 h 676"/>
              <a:gd name="T124" fmla="*/ 227 w 238"/>
              <a:gd name="T125" fmla="*/ 77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676">
                <a:moveTo>
                  <a:pt x="44" y="676"/>
                </a:move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255">
            <a:extLst>
              <a:ext uri="{FF2B5EF4-FFF2-40B4-BE49-F238E27FC236}">
                <a16:creationId xmlns:a16="http://schemas.microsoft.com/office/drawing/2014/main" id="{12DA9CE1-EBFB-5BC8-9E5D-F60C393F8744}"/>
              </a:ext>
            </a:extLst>
          </p:cNvPr>
          <p:cNvSpPr>
            <a:spLocks/>
          </p:cNvSpPr>
          <p:nvPr/>
        </p:nvSpPr>
        <p:spPr bwMode="auto">
          <a:xfrm>
            <a:off x="9894800" y="4169058"/>
            <a:ext cx="657132" cy="596129"/>
          </a:xfrm>
          <a:custGeom>
            <a:avLst/>
            <a:gdLst>
              <a:gd name="T0" fmla="*/ 363 w 548"/>
              <a:gd name="T1" fmla="*/ 11 h 453"/>
              <a:gd name="T2" fmla="*/ 390 w 548"/>
              <a:gd name="T3" fmla="*/ 16 h 453"/>
              <a:gd name="T4" fmla="*/ 436 w 548"/>
              <a:gd name="T5" fmla="*/ 14 h 453"/>
              <a:gd name="T6" fmla="*/ 469 w 548"/>
              <a:gd name="T7" fmla="*/ 28 h 453"/>
              <a:gd name="T8" fmla="*/ 495 w 548"/>
              <a:gd name="T9" fmla="*/ 28 h 453"/>
              <a:gd name="T10" fmla="*/ 518 w 548"/>
              <a:gd name="T11" fmla="*/ 54 h 453"/>
              <a:gd name="T12" fmla="*/ 534 w 548"/>
              <a:gd name="T13" fmla="*/ 78 h 453"/>
              <a:gd name="T14" fmla="*/ 547 w 548"/>
              <a:gd name="T15" fmla="*/ 93 h 453"/>
              <a:gd name="T16" fmla="*/ 536 w 548"/>
              <a:gd name="T17" fmla="*/ 126 h 453"/>
              <a:gd name="T18" fmla="*/ 481 w 548"/>
              <a:gd name="T19" fmla="*/ 153 h 453"/>
              <a:gd name="T20" fmla="*/ 452 w 548"/>
              <a:gd name="T21" fmla="*/ 172 h 453"/>
              <a:gd name="T22" fmla="*/ 441 w 548"/>
              <a:gd name="T23" fmla="*/ 204 h 453"/>
              <a:gd name="T24" fmla="*/ 434 w 548"/>
              <a:gd name="T25" fmla="*/ 242 h 453"/>
              <a:gd name="T26" fmla="*/ 429 w 548"/>
              <a:gd name="T27" fmla="*/ 272 h 453"/>
              <a:gd name="T28" fmla="*/ 420 w 548"/>
              <a:gd name="T29" fmla="*/ 313 h 453"/>
              <a:gd name="T30" fmla="*/ 391 w 548"/>
              <a:gd name="T31" fmla="*/ 336 h 453"/>
              <a:gd name="T32" fmla="*/ 355 w 548"/>
              <a:gd name="T33" fmla="*/ 340 h 453"/>
              <a:gd name="T34" fmla="*/ 342 w 548"/>
              <a:gd name="T35" fmla="*/ 366 h 453"/>
              <a:gd name="T36" fmla="*/ 332 w 548"/>
              <a:gd name="T37" fmla="*/ 399 h 453"/>
              <a:gd name="T38" fmla="*/ 297 w 548"/>
              <a:gd name="T39" fmla="*/ 406 h 453"/>
              <a:gd name="T40" fmla="*/ 272 w 548"/>
              <a:gd name="T41" fmla="*/ 432 h 453"/>
              <a:gd name="T42" fmla="*/ 233 w 548"/>
              <a:gd name="T43" fmla="*/ 453 h 453"/>
              <a:gd name="T44" fmla="*/ 211 w 548"/>
              <a:gd name="T45" fmla="*/ 419 h 453"/>
              <a:gd name="T46" fmla="*/ 188 w 548"/>
              <a:gd name="T47" fmla="*/ 404 h 453"/>
              <a:gd name="T48" fmla="*/ 177 w 548"/>
              <a:gd name="T49" fmla="*/ 389 h 453"/>
              <a:gd name="T50" fmla="*/ 142 w 548"/>
              <a:gd name="T51" fmla="*/ 389 h 453"/>
              <a:gd name="T52" fmla="*/ 117 w 548"/>
              <a:gd name="T53" fmla="*/ 377 h 453"/>
              <a:gd name="T54" fmla="*/ 105 w 548"/>
              <a:gd name="T55" fmla="*/ 362 h 453"/>
              <a:gd name="T56" fmla="*/ 74 w 548"/>
              <a:gd name="T57" fmla="*/ 351 h 453"/>
              <a:gd name="T58" fmla="*/ 54 w 548"/>
              <a:gd name="T59" fmla="*/ 339 h 453"/>
              <a:gd name="T60" fmla="*/ 48 w 548"/>
              <a:gd name="T61" fmla="*/ 320 h 453"/>
              <a:gd name="T62" fmla="*/ 34 w 548"/>
              <a:gd name="T63" fmla="*/ 307 h 453"/>
              <a:gd name="T64" fmla="*/ 2 w 548"/>
              <a:gd name="T65" fmla="*/ 313 h 453"/>
              <a:gd name="T66" fmla="*/ 5 w 548"/>
              <a:gd name="T67" fmla="*/ 297 h 453"/>
              <a:gd name="T68" fmla="*/ 25 w 548"/>
              <a:gd name="T69" fmla="*/ 273 h 453"/>
              <a:gd name="T70" fmla="*/ 33 w 548"/>
              <a:gd name="T71" fmla="*/ 252 h 453"/>
              <a:gd name="T72" fmla="*/ 17 w 548"/>
              <a:gd name="T73" fmla="*/ 248 h 453"/>
              <a:gd name="T74" fmla="*/ 10 w 548"/>
              <a:gd name="T75" fmla="*/ 226 h 453"/>
              <a:gd name="T76" fmla="*/ 9 w 548"/>
              <a:gd name="T77" fmla="*/ 197 h 453"/>
              <a:gd name="T78" fmla="*/ 24 w 548"/>
              <a:gd name="T79" fmla="*/ 178 h 453"/>
              <a:gd name="T80" fmla="*/ 55 w 548"/>
              <a:gd name="T81" fmla="*/ 168 h 453"/>
              <a:gd name="T82" fmla="*/ 76 w 548"/>
              <a:gd name="T83" fmla="*/ 157 h 453"/>
              <a:gd name="T84" fmla="*/ 95 w 548"/>
              <a:gd name="T85" fmla="*/ 133 h 453"/>
              <a:gd name="T86" fmla="*/ 89 w 548"/>
              <a:gd name="T87" fmla="*/ 108 h 453"/>
              <a:gd name="T88" fmla="*/ 103 w 548"/>
              <a:gd name="T89" fmla="*/ 95 h 453"/>
              <a:gd name="T90" fmla="*/ 109 w 548"/>
              <a:gd name="T91" fmla="*/ 109 h 453"/>
              <a:gd name="T92" fmla="*/ 137 w 548"/>
              <a:gd name="T93" fmla="*/ 115 h 453"/>
              <a:gd name="T94" fmla="*/ 157 w 548"/>
              <a:gd name="T95" fmla="*/ 118 h 453"/>
              <a:gd name="T96" fmla="*/ 165 w 548"/>
              <a:gd name="T97" fmla="*/ 99 h 453"/>
              <a:gd name="T98" fmla="*/ 193 w 548"/>
              <a:gd name="T99" fmla="*/ 94 h 453"/>
              <a:gd name="T100" fmla="*/ 212 w 548"/>
              <a:gd name="T101" fmla="*/ 95 h 453"/>
              <a:gd name="T102" fmla="*/ 218 w 548"/>
              <a:gd name="T103" fmla="*/ 80 h 453"/>
              <a:gd name="T104" fmla="*/ 216 w 548"/>
              <a:gd name="T105" fmla="*/ 65 h 453"/>
              <a:gd name="T106" fmla="*/ 229 w 548"/>
              <a:gd name="T107" fmla="*/ 63 h 453"/>
              <a:gd name="T108" fmla="*/ 246 w 548"/>
              <a:gd name="T109" fmla="*/ 63 h 453"/>
              <a:gd name="T110" fmla="*/ 272 w 548"/>
              <a:gd name="T111" fmla="*/ 68 h 453"/>
              <a:gd name="T112" fmla="*/ 282 w 548"/>
              <a:gd name="T113" fmla="*/ 40 h 453"/>
              <a:gd name="T114" fmla="*/ 298 w 548"/>
              <a:gd name="T115" fmla="*/ 22 h 453"/>
              <a:gd name="T116" fmla="*/ 318 w 548"/>
              <a:gd name="T117" fmla="*/ 17 h 453"/>
              <a:gd name="T118" fmla="*/ 331 w 548"/>
              <a:gd name="T119" fmla="*/ 6 h 453"/>
              <a:gd name="T120" fmla="*/ 340 w 548"/>
              <a:gd name="T121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8" h="453">
                <a:moveTo>
                  <a:pt x="341" y="0"/>
                </a:moveTo>
                <a:lnTo>
                  <a:pt x="343" y="0"/>
                </a:lnTo>
                <a:lnTo>
                  <a:pt x="345" y="0"/>
                </a:lnTo>
                <a:lnTo>
                  <a:pt x="348" y="1"/>
                </a:lnTo>
                <a:lnTo>
                  <a:pt x="350" y="2"/>
                </a:lnTo>
                <a:lnTo>
                  <a:pt x="352" y="2"/>
                </a:lnTo>
                <a:lnTo>
                  <a:pt x="354" y="3"/>
                </a:lnTo>
                <a:lnTo>
                  <a:pt x="356" y="4"/>
                </a:lnTo>
                <a:lnTo>
                  <a:pt x="358" y="5"/>
                </a:lnTo>
                <a:lnTo>
                  <a:pt x="359" y="6"/>
                </a:lnTo>
                <a:lnTo>
                  <a:pt x="361" y="8"/>
                </a:lnTo>
                <a:lnTo>
                  <a:pt x="362" y="9"/>
                </a:lnTo>
                <a:lnTo>
                  <a:pt x="363" y="10"/>
                </a:lnTo>
                <a:lnTo>
                  <a:pt x="363" y="11"/>
                </a:lnTo>
                <a:lnTo>
                  <a:pt x="366" y="15"/>
                </a:lnTo>
                <a:lnTo>
                  <a:pt x="366" y="16"/>
                </a:lnTo>
                <a:lnTo>
                  <a:pt x="367" y="17"/>
                </a:lnTo>
                <a:lnTo>
                  <a:pt x="368" y="18"/>
                </a:lnTo>
                <a:lnTo>
                  <a:pt x="368" y="18"/>
                </a:lnTo>
                <a:lnTo>
                  <a:pt x="369" y="19"/>
                </a:lnTo>
                <a:lnTo>
                  <a:pt x="370" y="19"/>
                </a:lnTo>
                <a:lnTo>
                  <a:pt x="371" y="20"/>
                </a:lnTo>
                <a:lnTo>
                  <a:pt x="373" y="20"/>
                </a:lnTo>
                <a:lnTo>
                  <a:pt x="374" y="20"/>
                </a:lnTo>
                <a:lnTo>
                  <a:pt x="375" y="20"/>
                </a:lnTo>
                <a:lnTo>
                  <a:pt x="377" y="19"/>
                </a:lnTo>
                <a:lnTo>
                  <a:pt x="380" y="19"/>
                </a:lnTo>
                <a:lnTo>
                  <a:pt x="390" y="16"/>
                </a:lnTo>
                <a:lnTo>
                  <a:pt x="395" y="14"/>
                </a:lnTo>
                <a:lnTo>
                  <a:pt x="398" y="13"/>
                </a:lnTo>
                <a:lnTo>
                  <a:pt x="404" y="12"/>
                </a:lnTo>
                <a:lnTo>
                  <a:pt x="408" y="12"/>
                </a:lnTo>
                <a:lnTo>
                  <a:pt x="412" y="11"/>
                </a:lnTo>
                <a:lnTo>
                  <a:pt x="417" y="11"/>
                </a:lnTo>
                <a:lnTo>
                  <a:pt x="420" y="11"/>
                </a:lnTo>
                <a:lnTo>
                  <a:pt x="421" y="12"/>
                </a:lnTo>
                <a:lnTo>
                  <a:pt x="422" y="12"/>
                </a:lnTo>
                <a:lnTo>
                  <a:pt x="427" y="13"/>
                </a:lnTo>
                <a:lnTo>
                  <a:pt x="428" y="13"/>
                </a:lnTo>
                <a:lnTo>
                  <a:pt x="430" y="14"/>
                </a:lnTo>
                <a:lnTo>
                  <a:pt x="434" y="14"/>
                </a:lnTo>
                <a:lnTo>
                  <a:pt x="436" y="14"/>
                </a:lnTo>
                <a:lnTo>
                  <a:pt x="438" y="14"/>
                </a:lnTo>
                <a:lnTo>
                  <a:pt x="439" y="15"/>
                </a:lnTo>
                <a:lnTo>
                  <a:pt x="441" y="16"/>
                </a:lnTo>
                <a:lnTo>
                  <a:pt x="442" y="17"/>
                </a:lnTo>
                <a:lnTo>
                  <a:pt x="444" y="18"/>
                </a:lnTo>
                <a:lnTo>
                  <a:pt x="449" y="22"/>
                </a:lnTo>
                <a:lnTo>
                  <a:pt x="451" y="23"/>
                </a:lnTo>
                <a:lnTo>
                  <a:pt x="452" y="24"/>
                </a:lnTo>
                <a:lnTo>
                  <a:pt x="454" y="24"/>
                </a:lnTo>
                <a:lnTo>
                  <a:pt x="456" y="25"/>
                </a:lnTo>
                <a:lnTo>
                  <a:pt x="457" y="26"/>
                </a:lnTo>
                <a:lnTo>
                  <a:pt x="459" y="26"/>
                </a:lnTo>
                <a:lnTo>
                  <a:pt x="467" y="28"/>
                </a:lnTo>
                <a:lnTo>
                  <a:pt x="469" y="28"/>
                </a:lnTo>
                <a:lnTo>
                  <a:pt x="473" y="29"/>
                </a:lnTo>
                <a:lnTo>
                  <a:pt x="475" y="29"/>
                </a:lnTo>
                <a:lnTo>
                  <a:pt x="476" y="29"/>
                </a:lnTo>
                <a:lnTo>
                  <a:pt x="477" y="29"/>
                </a:lnTo>
                <a:lnTo>
                  <a:pt x="479" y="28"/>
                </a:lnTo>
                <a:lnTo>
                  <a:pt x="480" y="28"/>
                </a:lnTo>
                <a:lnTo>
                  <a:pt x="485" y="27"/>
                </a:lnTo>
                <a:lnTo>
                  <a:pt x="487" y="27"/>
                </a:lnTo>
                <a:lnTo>
                  <a:pt x="487" y="27"/>
                </a:lnTo>
                <a:lnTo>
                  <a:pt x="489" y="27"/>
                </a:lnTo>
                <a:lnTo>
                  <a:pt x="490" y="27"/>
                </a:lnTo>
                <a:lnTo>
                  <a:pt x="491" y="27"/>
                </a:lnTo>
                <a:lnTo>
                  <a:pt x="493" y="28"/>
                </a:lnTo>
                <a:lnTo>
                  <a:pt x="495" y="28"/>
                </a:lnTo>
                <a:lnTo>
                  <a:pt x="496" y="29"/>
                </a:lnTo>
                <a:lnTo>
                  <a:pt x="497" y="30"/>
                </a:lnTo>
                <a:lnTo>
                  <a:pt x="498" y="31"/>
                </a:lnTo>
                <a:lnTo>
                  <a:pt x="499" y="33"/>
                </a:lnTo>
                <a:lnTo>
                  <a:pt x="499" y="34"/>
                </a:lnTo>
                <a:lnTo>
                  <a:pt x="502" y="39"/>
                </a:lnTo>
                <a:lnTo>
                  <a:pt x="504" y="41"/>
                </a:lnTo>
                <a:lnTo>
                  <a:pt x="505" y="43"/>
                </a:lnTo>
                <a:lnTo>
                  <a:pt x="506" y="44"/>
                </a:lnTo>
                <a:lnTo>
                  <a:pt x="507" y="46"/>
                </a:lnTo>
                <a:lnTo>
                  <a:pt x="508" y="47"/>
                </a:lnTo>
                <a:lnTo>
                  <a:pt x="509" y="48"/>
                </a:lnTo>
                <a:lnTo>
                  <a:pt x="511" y="49"/>
                </a:lnTo>
                <a:lnTo>
                  <a:pt x="518" y="54"/>
                </a:lnTo>
                <a:lnTo>
                  <a:pt x="520" y="56"/>
                </a:lnTo>
                <a:lnTo>
                  <a:pt x="521" y="57"/>
                </a:lnTo>
                <a:lnTo>
                  <a:pt x="522" y="57"/>
                </a:lnTo>
                <a:lnTo>
                  <a:pt x="523" y="59"/>
                </a:lnTo>
                <a:lnTo>
                  <a:pt x="526" y="63"/>
                </a:lnTo>
                <a:lnTo>
                  <a:pt x="527" y="64"/>
                </a:lnTo>
                <a:lnTo>
                  <a:pt x="527" y="65"/>
                </a:lnTo>
                <a:lnTo>
                  <a:pt x="528" y="66"/>
                </a:lnTo>
                <a:lnTo>
                  <a:pt x="529" y="67"/>
                </a:lnTo>
                <a:lnTo>
                  <a:pt x="531" y="73"/>
                </a:lnTo>
                <a:lnTo>
                  <a:pt x="532" y="75"/>
                </a:lnTo>
                <a:lnTo>
                  <a:pt x="532" y="76"/>
                </a:lnTo>
                <a:lnTo>
                  <a:pt x="533" y="77"/>
                </a:lnTo>
                <a:lnTo>
                  <a:pt x="534" y="78"/>
                </a:lnTo>
                <a:lnTo>
                  <a:pt x="534" y="79"/>
                </a:lnTo>
                <a:lnTo>
                  <a:pt x="535" y="80"/>
                </a:lnTo>
                <a:lnTo>
                  <a:pt x="536" y="81"/>
                </a:lnTo>
                <a:lnTo>
                  <a:pt x="538" y="82"/>
                </a:lnTo>
                <a:lnTo>
                  <a:pt x="539" y="83"/>
                </a:lnTo>
                <a:lnTo>
                  <a:pt x="541" y="84"/>
                </a:lnTo>
                <a:lnTo>
                  <a:pt x="542" y="84"/>
                </a:lnTo>
                <a:lnTo>
                  <a:pt x="544" y="85"/>
                </a:lnTo>
                <a:lnTo>
                  <a:pt x="544" y="85"/>
                </a:lnTo>
                <a:lnTo>
                  <a:pt x="545" y="85"/>
                </a:lnTo>
                <a:lnTo>
                  <a:pt x="545" y="86"/>
                </a:lnTo>
                <a:lnTo>
                  <a:pt x="546" y="87"/>
                </a:lnTo>
                <a:lnTo>
                  <a:pt x="547" y="90"/>
                </a:lnTo>
                <a:lnTo>
                  <a:pt x="547" y="93"/>
                </a:lnTo>
                <a:lnTo>
                  <a:pt x="548" y="95"/>
                </a:lnTo>
                <a:lnTo>
                  <a:pt x="548" y="97"/>
                </a:lnTo>
                <a:lnTo>
                  <a:pt x="548" y="99"/>
                </a:lnTo>
                <a:lnTo>
                  <a:pt x="548" y="102"/>
                </a:lnTo>
                <a:lnTo>
                  <a:pt x="548" y="104"/>
                </a:lnTo>
                <a:lnTo>
                  <a:pt x="547" y="107"/>
                </a:lnTo>
                <a:lnTo>
                  <a:pt x="547" y="109"/>
                </a:lnTo>
                <a:lnTo>
                  <a:pt x="546" y="111"/>
                </a:lnTo>
                <a:lnTo>
                  <a:pt x="545" y="114"/>
                </a:lnTo>
                <a:lnTo>
                  <a:pt x="544" y="116"/>
                </a:lnTo>
                <a:lnTo>
                  <a:pt x="543" y="117"/>
                </a:lnTo>
                <a:lnTo>
                  <a:pt x="542" y="119"/>
                </a:lnTo>
                <a:lnTo>
                  <a:pt x="538" y="124"/>
                </a:lnTo>
                <a:lnTo>
                  <a:pt x="536" y="126"/>
                </a:lnTo>
                <a:lnTo>
                  <a:pt x="535" y="128"/>
                </a:lnTo>
                <a:lnTo>
                  <a:pt x="533" y="130"/>
                </a:lnTo>
                <a:lnTo>
                  <a:pt x="531" y="131"/>
                </a:lnTo>
                <a:lnTo>
                  <a:pt x="529" y="132"/>
                </a:lnTo>
                <a:lnTo>
                  <a:pt x="527" y="133"/>
                </a:lnTo>
                <a:lnTo>
                  <a:pt x="523" y="135"/>
                </a:lnTo>
                <a:lnTo>
                  <a:pt x="515" y="139"/>
                </a:lnTo>
                <a:lnTo>
                  <a:pt x="507" y="143"/>
                </a:lnTo>
                <a:lnTo>
                  <a:pt x="503" y="145"/>
                </a:lnTo>
                <a:lnTo>
                  <a:pt x="500" y="147"/>
                </a:lnTo>
                <a:lnTo>
                  <a:pt x="497" y="148"/>
                </a:lnTo>
                <a:lnTo>
                  <a:pt x="489" y="151"/>
                </a:lnTo>
                <a:lnTo>
                  <a:pt x="484" y="152"/>
                </a:lnTo>
                <a:lnTo>
                  <a:pt x="481" y="153"/>
                </a:lnTo>
                <a:lnTo>
                  <a:pt x="479" y="154"/>
                </a:lnTo>
                <a:lnTo>
                  <a:pt x="471" y="156"/>
                </a:lnTo>
                <a:lnTo>
                  <a:pt x="467" y="157"/>
                </a:lnTo>
                <a:lnTo>
                  <a:pt x="465" y="157"/>
                </a:lnTo>
                <a:lnTo>
                  <a:pt x="463" y="158"/>
                </a:lnTo>
                <a:lnTo>
                  <a:pt x="462" y="159"/>
                </a:lnTo>
                <a:lnTo>
                  <a:pt x="461" y="159"/>
                </a:lnTo>
                <a:lnTo>
                  <a:pt x="459" y="160"/>
                </a:lnTo>
                <a:lnTo>
                  <a:pt x="458" y="161"/>
                </a:lnTo>
                <a:lnTo>
                  <a:pt x="457" y="162"/>
                </a:lnTo>
                <a:lnTo>
                  <a:pt x="456" y="163"/>
                </a:lnTo>
                <a:lnTo>
                  <a:pt x="455" y="165"/>
                </a:lnTo>
                <a:lnTo>
                  <a:pt x="452" y="170"/>
                </a:lnTo>
                <a:lnTo>
                  <a:pt x="452" y="172"/>
                </a:lnTo>
                <a:lnTo>
                  <a:pt x="450" y="174"/>
                </a:lnTo>
                <a:lnTo>
                  <a:pt x="446" y="179"/>
                </a:lnTo>
                <a:lnTo>
                  <a:pt x="445" y="182"/>
                </a:lnTo>
                <a:lnTo>
                  <a:pt x="443" y="184"/>
                </a:lnTo>
                <a:lnTo>
                  <a:pt x="442" y="186"/>
                </a:lnTo>
                <a:lnTo>
                  <a:pt x="441" y="188"/>
                </a:lnTo>
                <a:lnTo>
                  <a:pt x="441" y="190"/>
                </a:lnTo>
                <a:lnTo>
                  <a:pt x="441" y="192"/>
                </a:lnTo>
                <a:lnTo>
                  <a:pt x="441" y="195"/>
                </a:lnTo>
                <a:lnTo>
                  <a:pt x="441" y="197"/>
                </a:lnTo>
                <a:lnTo>
                  <a:pt x="441" y="198"/>
                </a:lnTo>
                <a:lnTo>
                  <a:pt x="441" y="201"/>
                </a:lnTo>
                <a:lnTo>
                  <a:pt x="441" y="203"/>
                </a:lnTo>
                <a:lnTo>
                  <a:pt x="441" y="204"/>
                </a:lnTo>
                <a:lnTo>
                  <a:pt x="441" y="206"/>
                </a:lnTo>
                <a:lnTo>
                  <a:pt x="441" y="207"/>
                </a:lnTo>
                <a:lnTo>
                  <a:pt x="440" y="212"/>
                </a:lnTo>
                <a:lnTo>
                  <a:pt x="440" y="214"/>
                </a:lnTo>
                <a:lnTo>
                  <a:pt x="439" y="216"/>
                </a:lnTo>
                <a:lnTo>
                  <a:pt x="438" y="219"/>
                </a:lnTo>
                <a:lnTo>
                  <a:pt x="436" y="225"/>
                </a:lnTo>
                <a:lnTo>
                  <a:pt x="436" y="226"/>
                </a:lnTo>
                <a:lnTo>
                  <a:pt x="435" y="228"/>
                </a:lnTo>
                <a:lnTo>
                  <a:pt x="435" y="230"/>
                </a:lnTo>
                <a:lnTo>
                  <a:pt x="435" y="233"/>
                </a:lnTo>
                <a:lnTo>
                  <a:pt x="434" y="235"/>
                </a:lnTo>
                <a:lnTo>
                  <a:pt x="434" y="241"/>
                </a:lnTo>
                <a:lnTo>
                  <a:pt x="434" y="242"/>
                </a:lnTo>
                <a:lnTo>
                  <a:pt x="433" y="244"/>
                </a:lnTo>
                <a:lnTo>
                  <a:pt x="433" y="245"/>
                </a:lnTo>
                <a:lnTo>
                  <a:pt x="433" y="246"/>
                </a:lnTo>
                <a:lnTo>
                  <a:pt x="431" y="251"/>
                </a:lnTo>
                <a:lnTo>
                  <a:pt x="430" y="253"/>
                </a:lnTo>
                <a:lnTo>
                  <a:pt x="429" y="258"/>
                </a:lnTo>
                <a:lnTo>
                  <a:pt x="428" y="259"/>
                </a:lnTo>
                <a:lnTo>
                  <a:pt x="428" y="260"/>
                </a:lnTo>
                <a:lnTo>
                  <a:pt x="428" y="262"/>
                </a:lnTo>
                <a:lnTo>
                  <a:pt x="428" y="264"/>
                </a:lnTo>
                <a:lnTo>
                  <a:pt x="428" y="265"/>
                </a:lnTo>
                <a:lnTo>
                  <a:pt x="429" y="269"/>
                </a:lnTo>
                <a:lnTo>
                  <a:pt x="429" y="271"/>
                </a:lnTo>
                <a:lnTo>
                  <a:pt x="429" y="272"/>
                </a:lnTo>
                <a:lnTo>
                  <a:pt x="429" y="273"/>
                </a:lnTo>
                <a:lnTo>
                  <a:pt x="429" y="278"/>
                </a:lnTo>
                <a:lnTo>
                  <a:pt x="428" y="285"/>
                </a:lnTo>
                <a:lnTo>
                  <a:pt x="428" y="287"/>
                </a:lnTo>
                <a:lnTo>
                  <a:pt x="428" y="289"/>
                </a:lnTo>
                <a:lnTo>
                  <a:pt x="428" y="292"/>
                </a:lnTo>
                <a:lnTo>
                  <a:pt x="427" y="293"/>
                </a:lnTo>
                <a:lnTo>
                  <a:pt x="427" y="295"/>
                </a:lnTo>
                <a:lnTo>
                  <a:pt x="426" y="297"/>
                </a:lnTo>
                <a:lnTo>
                  <a:pt x="425" y="299"/>
                </a:lnTo>
                <a:lnTo>
                  <a:pt x="424" y="303"/>
                </a:lnTo>
                <a:lnTo>
                  <a:pt x="422" y="308"/>
                </a:lnTo>
                <a:lnTo>
                  <a:pt x="420" y="312"/>
                </a:lnTo>
                <a:lnTo>
                  <a:pt x="420" y="313"/>
                </a:lnTo>
                <a:lnTo>
                  <a:pt x="418" y="315"/>
                </a:lnTo>
                <a:lnTo>
                  <a:pt x="416" y="319"/>
                </a:lnTo>
                <a:lnTo>
                  <a:pt x="415" y="322"/>
                </a:lnTo>
                <a:lnTo>
                  <a:pt x="413" y="324"/>
                </a:lnTo>
                <a:lnTo>
                  <a:pt x="411" y="326"/>
                </a:lnTo>
                <a:lnTo>
                  <a:pt x="409" y="327"/>
                </a:lnTo>
                <a:lnTo>
                  <a:pt x="407" y="329"/>
                </a:lnTo>
                <a:lnTo>
                  <a:pt x="405" y="331"/>
                </a:lnTo>
                <a:lnTo>
                  <a:pt x="403" y="332"/>
                </a:lnTo>
                <a:lnTo>
                  <a:pt x="399" y="333"/>
                </a:lnTo>
                <a:lnTo>
                  <a:pt x="397" y="334"/>
                </a:lnTo>
                <a:lnTo>
                  <a:pt x="393" y="335"/>
                </a:lnTo>
                <a:lnTo>
                  <a:pt x="392" y="335"/>
                </a:lnTo>
                <a:lnTo>
                  <a:pt x="391" y="336"/>
                </a:lnTo>
                <a:lnTo>
                  <a:pt x="389" y="336"/>
                </a:lnTo>
                <a:lnTo>
                  <a:pt x="388" y="336"/>
                </a:lnTo>
                <a:lnTo>
                  <a:pt x="385" y="336"/>
                </a:lnTo>
                <a:lnTo>
                  <a:pt x="379" y="336"/>
                </a:lnTo>
                <a:lnTo>
                  <a:pt x="376" y="336"/>
                </a:lnTo>
                <a:lnTo>
                  <a:pt x="375" y="336"/>
                </a:lnTo>
                <a:lnTo>
                  <a:pt x="367" y="337"/>
                </a:lnTo>
                <a:lnTo>
                  <a:pt x="364" y="337"/>
                </a:lnTo>
                <a:lnTo>
                  <a:pt x="362" y="337"/>
                </a:lnTo>
                <a:lnTo>
                  <a:pt x="360" y="338"/>
                </a:lnTo>
                <a:lnTo>
                  <a:pt x="358" y="338"/>
                </a:lnTo>
                <a:lnTo>
                  <a:pt x="357" y="339"/>
                </a:lnTo>
                <a:lnTo>
                  <a:pt x="356" y="339"/>
                </a:lnTo>
                <a:lnTo>
                  <a:pt x="355" y="340"/>
                </a:lnTo>
                <a:lnTo>
                  <a:pt x="354" y="340"/>
                </a:lnTo>
                <a:lnTo>
                  <a:pt x="352" y="341"/>
                </a:lnTo>
                <a:lnTo>
                  <a:pt x="351" y="342"/>
                </a:lnTo>
                <a:lnTo>
                  <a:pt x="350" y="343"/>
                </a:lnTo>
                <a:lnTo>
                  <a:pt x="349" y="344"/>
                </a:lnTo>
                <a:lnTo>
                  <a:pt x="349" y="345"/>
                </a:lnTo>
                <a:lnTo>
                  <a:pt x="348" y="346"/>
                </a:lnTo>
                <a:lnTo>
                  <a:pt x="347" y="347"/>
                </a:lnTo>
                <a:lnTo>
                  <a:pt x="347" y="349"/>
                </a:lnTo>
                <a:lnTo>
                  <a:pt x="346" y="350"/>
                </a:lnTo>
                <a:lnTo>
                  <a:pt x="345" y="353"/>
                </a:lnTo>
                <a:lnTo>
                  <a:pt x="344" y="358"/>
                </a:lnTo>
                <a:lnTo>
                  <a:pt x="343" y="363"/>
                </a:lnTo>
                <a:lnTo>
                  <a:pt x="342" y="366"/>
                </a:lnTo>
                <a:lnTo>
                  <a:pt x="342" y="368"/>
                </a:lnTo>
                <a:lnTo>
                  <a:pt x="341" y="370"/>
                </a:lnTo>
                <a:lnTo>
                  <a:pt x="340" y="377"/>
                </a:lnTo>
                <a:lnTo>
                  <a:pt x="340" y="379"/>
                </a:lnTo>
                <a:lnTo>
                  <a:pt x="339" y="382"/>
                </a:lnTo>
                <a:lnTo>
                  <a:pt x="339" y="385"/>
                </a:lnTo>
                <a:lnTo>
                  <a:pt x="338" y="387"/>
                </a:lnTo>
                <a:lnTo>
                  <a:pt x="337" y="390"/>
                </a:lnTo>
                <a:lnTo>
                  <a:pt x="336" y="392"/>
                </a:lnTo>
                <a:lnTo>
                  <a:pt x="335" y="394"/>
                </a:lnTo>
                <a:lnTo>
                  <a:pt x="334" y="396"/>
                </a:lnTo>
                <a:lnTo>
                  <a:pt x="334" y="397"/>
                </a:lnTo>
                <a:lnTo>
                  <a:pt x="333" y="398"/>
                </a:lnTo>
                <a:lnTo>
                  <a:pt x="332" y="399"/>
                </a:lnTo>
                <a:lnTo>
                  <a:pt x="331" y="400"/>
                </a:lnTo>
                <a:lnTo>
                  <a:pt x="330" y="400"/>
                </a:lnTo>
                <a:lnTo>
                  <a:pt x="329" y="401"/>
                </a:lnTo>
                <a:lnTo>
                  <a:pt x="328" y="402"/>
                </a:lnTo>
                <a:lnTo>
                  <a:pt x="327" y="402"/>
                </a:lnTo>
                <a:lnTo>
                  <a:pt x="326" y="402"/>
                </a:lnTo>
                <a:lnTo>
                  <a:pt x="324" y="403"/>
                </a:lnTo>
                <a:lnTo>
                  <a:pt x="323" y="403"/>
                </a:lnTo>
                <a:lnTo>
                  <a:pt x="310" y="403"/>
                </a:lnTo>
                <a:lnTo>
                  <a:pt x="307" y="404"/>
                </a:lnTo>
                <a:lnTo>
                  <a:pt x="305" y="404"/>
                </a:lnTo>
                <a:lnTo>
                  <a:pt x="301" y="405"/>
                </a:lnTo>
                <a:lnTo>
                  <a:pt x="298" y="405"/>
                </a:lnTo>
                <a:lnTo>
                  <a:pt x="297" y="406"/>
                </a:lnTo>
                <a:lnTo>
                  <a:pt x="296" y="406"/>
                </a:lnTo>
                <a:lnTo>
                  <a:pt x="294" y="407"/>
                </a:lnTo>
                <a:lnTo>
                  <a:pt x="293" y="407"/>
                </a:lnTo>
                <a:lnTo>
                  <a:pt x="293" y="407"/>
                </a:lnTo>
                <a:lnTo>
                  <a:pt x="292" y="408"/>
                </a:lnTo>
                <a:lnTo>
                  <a:pt x="290" y="409"/>
                </a:lnTo>
                <a:lnTo>
                  <a:pt x="286" y="414"/>
                </a:lnTo>
                <a:lnTo>
                  <a:pt x="283" y="416"/>
                </a:lnTo>
                <a:lnTo>
                  <a:pt x="281" y="419"/>
                </a:lnTo>
                <a:lnTo>
                  <a:pt x="279" y="421"/>
                </a:lnTo>
                <a:lnTo>
                  <a:pt x="278" y="423"/>
                </a:lnTo>
                <a:lnTo>
                  <a:pt x="275" y="427"/>
                </a:lnTo>
                <a:lnTo>
                  <a:pt x="272" y="431"/>
                </a:lnTo>
                <a:lnTo>
                  <a:pt x="272" y="432"/>
                </a:lnTo>
                <a:lnTo>
                  <a:pt x="270" y="434"/>
                </a:lnTo>
                <a:lnTo>
                  <a:pt x="268" y="436"/>
                </a:lnTo>
                <a:lnTo>
                  <a:pt x="264" y="440"/>
                </a:lnTo>
                <a:lnTo>
                  <a:pt x="262" y="442"/>
                </a:lnTo>
                <a:lnTo>
                  <a:pt x="260" y="444"/>
                </a:lnTo>
                <a:lnTo>
                  <a:pt x="258" y="445"/>
                </a:lnTo>
                <a:lnTo>
                  <a:pt x="256" y="447"/>
                </a:lnTo>
                <a:lnTo>
                  <a:pt x="254" y="448"/>
                </a:lnTo>
                <a:lnTo>
                  <a:pt x="251" y="449"/>
                </a:lnTo>
                <a:lnTo>
                  <a:pt x="245" y="451"/>
                </a:lnTo>
                <a:lnTo>
                  <a:pt x="240" y="452"/>
                </a:lnTo>
                <a:lnTo>
                  <a:pt x="237" y="453"/>
                </a:lnTo>
                <a:lnTo>
                  <a:pt x="234" y="453"/>
                </a:lnTo>
                <a:lnTo>
                  <a:pt x="233" y="453"/>
                </a:lnTo>
                <a:lnTo>
                  <a:pt x="233" y="453"/>
                </a:lnTo>
                <a:lnTo>
                  <a:pt x="232" y="451"/>
                </a:lnTo>
                <a:lnTo>
                  <a:pt x="231" y="449"/>
                </a:lnTo>
                <a:lnTo>
                  <a:pt x="230" y="444"/>
                </a:lnTo>
                <a:lnTo>
                  <a:pt x="229" y="442"/>
                </a:lnTo>
                <a:lnTo>
                  <a:pt x="228" y="441"/>
                </a:lnTo>
                <a:lnTo>
                  <a:pt x="227" y="439"/>
                </a:lnTo>
                <a:lnTo>
                  <a:pt x="224" y="435"/>
                </a:lnTo>
                <a:lnTo>
                  <a:pt x="219" y="428"/>
                </a:lnTo>
                <a:lnTo>
                  <a:pt x="217" y="426"/>
                </a:lnTo>
                <a:lnTo>
                  <a:pt x="216" y="424"/>
                </a:lnTo>
                <a:lnTo>
                  <a:pt x="214" y="422"/>
                </a:lnTo>
                <a:lnTo>
                  <a:pt x="213" y="421"/>
                </a:lnTo>
                <a:lnTo>
                  <a:pt x="211" y="419"/>
                </a:lnTo>
                <a:lnTo>
                  <a:pt x="209" y="418"/>
                </a:lnTo>
                <a:lnTo>
                  <a:pt x="208" y="417"/>
                </a:lnTo>
                <a:lnTo>
                  <a:pt x="198" y="413"/>
                </a:lnTo>
                <a:lnTo>
                  <a:pt x="196" y="412"/>
                </a:lnTo>
                <a:lnTo>
                  <a:pt x="193" y="411"/>
                </a:lnTo>
                <a:lnTo>
                  <a:pt x="192" y="410"/>
                </a:lnTo>
                <a:lnTo>
                  <a:pt x="191" y="410"/>
                </a:lnTo>
                <a:lnTo>
                  <a:pt x="190" y="409"/>
                </a:lnTo>
                <a:lnTo>
                  <a:pt x="190" y="409"/>
                </a:lnTo>
                <a:lnTo>
                  <a:pt x="189" y="408"/>
                </a:lnTo>
                <a:lnTo>
                  <a:pt x="189" y="407"/>
                </a:lnTo>
                <a:lnTo>
                  <a:pt x="188" y="406"/>
                </a:lnTo>
                <a:lnTo>
                  <a:pt x="188" y="406"/>
                </a:lnTo>
                <a:lnTo>
                  <a:pt x="188" y="404"/>
                </a:lnTo>
                <a:lnTo>
                  <a:pt x="188" y="401"/>
                </a:lnTo>
                <a:lnTo>
                  <a:pt x="187" y="399"/>
                </a:lnTo>
                <a:lnTo>
                  <a:pt x="187" y="398"/>
                </a:lnTo>
                <a:lnTo>
                  <a:pt x="187" y="397"/>
                </a:lnTo>
                <a:lnTo>
                  <a:pt x="186" y="397"/>
                </a:lnTo>
                <a:lnTo>
                  <a:pt x="186" y="396"/>
                </a:lnTo>
                <a:lnTo>
                  <a:pt x="186" y="395"/>
                </a:lnTo>
                <a:lnTo>
                  <a:pt x="185" y="394"/>
                </a:lnTo>
                <a:lnTo>
                  <a:pt x="184" y="394"/>
                </a:lnTo>
                <a:lnTo>
                  <a:pt x="183" y="393"/>
                </a:lnTo>
                <a:lnTo>
                  <a:pt x="181" y="391"/>
                </a:lnTo>
                <a:lnTo>
                  <a:pt x="180" y="390"/>
                </a:lnTo>
                <a:lnTo>
                  <a:pt x="178" y="390"/>
                </a:lnTo>
                <a:lnTo>
                  <a:pt x="177" y="389"/>
                </a:lnTo>
                <a:lnTo>
                  <a:pt x="173" y="388"/>
                </a:lnTo>
                <a:lnTo>
                  <a:pt x="170" y="387"/>
                </a:lnTo>
                <a:lnTo>
                  <a:pt x="169" y="386"/>
                </a:lnTo>
                <a:lnTo>
                  <a:pt x="168" y="386"/>
                </a:lnTo>
                <a:lnTo>
                  <a:pt x="167" y="386"/>
                </a:lnTo>
                <a:lnTo>
                  <a:pt x="166" y="386"/>
                </a:lnTo>
                <a:lnTo>
                  <a:pt x="165" y="386"/>
                </a:lnTo>
                <a:lnTo>
                  <a:pt x="160" y="387"/>
                </a:lnTo>
                <a:lnTo>
                  <a:pt x="156" y="387"/>
                </a:lnTo>
                <a:lnTo>
                  <a:pt x="154" y="387"/>
                </a:lnTo>
                <a:lnTo>
                  <a:pt x="151" y="388"/>
                </a:lnTo>
                <a:lnTo>
                  <a:pt x="146" y="389"/>
                </a:lnTo>
                <a:lnTo>
                  <a:pt x="144" y="389"/>
                </a:lnTo>
                <a:lnTo>
                  <a:pt x="142" y="389"/>
                </a:lnTo>
                <a:lnTo>
                  <a:pt x="141" y="389"/>
                </a:lnTo>
                <a:lnTo>
                  <a:pt x="140" y="389"/>
                </a:lnTo>
                <a:lnTo>
                  <a:pt x="139" y="389"/>
                </a:lnTo>
                <a:lnTo>
                  <a:pt x="138" y="389"/>
                </a:lnTo>
                <a:lnTo>
                  <a:pt x="136" y="388"/>
                </a:lnTo>
                <a:lnTo>
                  <a:pt x="135" y="387"/>
                </a:lnTo>
                <a:lnTo>
                  <a:pt x="133" y="386"/>
                </a:lnTo>
                <a:lnTo>
                  <a:pt x="131" y="385"/>
                </a:lnTo>
                <a:lnTo>
                  <a:pt x="123" y="379"/>
                </a:lnTo>
                <a:lnTo>
                  <a:pt x="122" y="378"/>
                </a:lnTo>
                <a:lnTo>
                  <a:pt x="121" y="378"/>
                </a:lnTo>
                <a:lnTo>
                  <a:pt x="120" y="377"/>
                </a:lnTo>
                <a:lnTo>
                  <a:pt x="118" y="377"/>
                </a:lnTo>
                <a:lnTo>
                  <a:pt x="117" y="377"/>
                </a:lnTo>
                <a:lnTo>
                  <a:pt x="114" y="376"/>
                </a:lnTo>
                <a:lnTo>
                  <a:pt x="112" y="376"/>
                </a:lnTo>
                <a:lnTo>
                  <a:pt x="110" y="376"/>
                </a:lnTo>
                <a:lnTo>
                  <a:pt x="109" y="375"/>
                </a:lnTo>
                <a:lnTo>
                  <a:pt x="108" y="375"/>
                </a:lnTo>
                <a:lnTo>
                  <a:pt x="108" y="374"/>
                </a:lnTo>
                <a:lnTo>
                  <a:pt x="107" y="374"/>
                </a:lnTo>
                <a:lnTo>
                  <a:pt x="107" y="373"/>
                </a:lnTo>
                <a:lnTo>
                  <a:pt x="106" y="372"/>
                </a:lnTo>
                <a:lnTo>
                  <a:pt x="106" y="371"/>
                </a:lnTo>
                <a:lnTo>
                  <a:pt x="106" y="370"/>
                </a:lnTo>
                <a:lnTo>
                  <a:pt x="105" y="366"/>
                </a:lnTo>
                <a:lnTo>
                  <a:pt x="105" y="364"/>
                </a:lnTo>
                <a:lnTo>
                  <a:pt x="105" y="362"/>
                </a:lnTo>
                <a:lnTo>
                  <a:pt x="104" y="361"/>
                </a:lnTo>
                <a:lnTo>
                  <a:pt x="104" y="360"/>
                </a:lnTo>
                <a:lnTo>
                  <a:pt x="103" y="360"/>
                </a:lnTo>
                <a:lnTo>
                  <a:pt x="102" y="358"/>
                </a:lnTo>
                <a:lnTo>
                  <a:pt x="101" y="357"/>
                </a:lnTo>
                <a:lnTo>
                  <a:pt x="99" y="356"/>
                </a:lnTo>
                <a:lnTo>
                  <a:pt x="98" y="355"/>
                </a:lnTo>
                <a:lnTo>
                  <a:pt x="97" y="355"/>
                </a:lnTo>
                <a:lnTo>
                  <a:pt x="95" y="354"/>
                </a:lnTo>
                <a:lnTo>
                  <a:pt x="94" y="354"/>
                </a:lnTo>
                <a:lnTo>
                  <a:pt x="87" y="353"/>
                </a:lnTo>
                <a:lnTo>
                  <a:pt x="83" y="352"/>
                </a:lnTo>
                <a:lnTo>
                  <a:pt x="75" y="351"/>
                </a:lnTo>
                <a:lnTo>
                  <a:pt x="74" y="351"/>
                </a:lnTo>
                <a:lnTo>
                  <a:pt x="73" y="351"/>
                </a:lnTo>
                <a:lnTo>
                  <a:pt x="71" y="350"/>
                </a:lnTo>
                <a:lnTo>
                  <a:pt x="71" y="349"/>
                </a:lnTo>
                <a:lnTo>
                  <a:pt x="70" y="349"/>
                </a:lnTo>
                <a:lnTo>
                  <a:pt x="68" y="347"/>
                </a:lnTo>
                <a:lnTo>
                  <a:pt x="66" y="345"/>
                </a:lnTo>
                <a:lnTo>
                  <a:pt x="65" y="344"/>
                </a:lnTo>
                <a:lnTo>
                  <a:pt x="64" y="343"/>
                </a:lnTo>
                <a:lnTo>
                  <a:pt x="63" y="343"/>
                </a:lnTo>
                <a:lnTo>
                  <a:pt x="60" y="342"/>
                </a:lnTo>
                <a:lnTo>
                  <a:pt x="58" y="341"/>
                </a:lnTo>
                <a:lnTo>
                  <a:pt x="57" y="340"/>
                </a:lnTo>
                <a:lnTo>
                  <a:pt x="56" y="340"/>
                </a:lnTo>
                <a:lnTo>
                  <a:pt x="54" y="339"/>
                </a:lnTo>
                <a:lnTo>
                  <a:pt x="50" y="338"/>
                </a:lnTo>
                <a:lnTo>
                  <a:pt x="50" y="338"/>
                </a:lnTo>
                <a:lnTo>
                  <a:pt x="49" y="338"/>
                </a:lnTo>
                <a:lnTo>
                  <a:pt x="49" y="337"/>
                </a:lnTo>
                <a:lnTo>
                  <a:pt x="48" y="336"/>
                </a:lnTo>
                <a:lnTo>
                  <a:pt x="48" y="336"/>
                </a:lnTo>
                <a:lnTo>
                  <a:pt x="48" y="335"/>
                </a:lnTo>
                <a:lnTo>
                  <a:pt x="48" y="334"/>
                </a:lnTo>
                <a:lnTo>
                  <a:pt x="48" y="332"/>
                </a:lnTo>
                <a:lnTo>
                  <a:pt x="48" y="327"/>
                </a:lnTo>
                <a:lnTo>
                  <a:pt x="48" y="324"/>
                </a:lnTo>
                <a:lnTo>
                  <a:pt x="48" y="323"/>
                </a:lnTo>
                <a:lnTo>
                  <a:pt x="48" y="321"/>
                </a:lnTo>
                <a:lnTo>
                  <a:pt x="48" y="320"/>
                </a:lnTo>
                <a:lnTo>
                  <a:pt x="47" y="318"/>
                </a:lnTo>
                <a:lnTo>
                  <a:pt x="47" y="316"/>
                </a:lnTo>
                <a:lnTo>
                  <a:pt x="46" y="315"/>
                </a:lnTo>
                <a:lnTo>
                  <a:pt x="44" y="313"/>
                </a:lnTo>
                <a:lnTo>
                  <a:pt x="43" y="310"/>
                </a:lnTo>
                <a:lnTo>
                  <a:pt x="42" y="309"/>
                </a:lnTo>
                <a:lnTo>
                  <a:pt x="41" y="308"/>
                </a:lnTo>
                <a:lnTo>
                  <a:pt x="40" y="308"/>
                </a:lnTo>
                <a:lnTo>
                  <a:pt x="39" y="307"/>
                </a:lnTo>
                <a:lnTo>
                  <a:pt x="39" y="307"/>
                </a:lnTo>
                <a:lnTo>
                  <a:pt x="38" y="307"/>
                </a:lnTo>
                <a:lnTo>
                  <a:pt x="36" y="307"/>
                </a:lnTo>
                <a:lnTo>
                  <a:pt x="35" y="307"/>
                </a:lnTo>
                <a:lnTo>
                  <a:pt x="34" y="307"/>
                </a:lnTo>
                <a:lnTo>
                  <a:pt x="33" y="307"/>
                </a:lnTo>
                <a:lnTo>
                  <a:pt x="30" y="308"/>
                </a:lnTo>
                <a:lnTo>
                  <a:pt x="28" y="309"/>
                </a:lnTo>
                <a:lnTo>
                  <a:pt x="18" y="312"/>
                </a:lnTo>
                <a:lnTo>
                  <a:pt x="14" y="313"/>
                </a:lnTo>
                <a:lnTo>
                  <a:pt x="12" y="314"/>
                </a:lnTo>
                <a:lnTo>
                  <a:pt x="11" y="314"/>
                </a:lnTo>
                <a:lnTo>
                  <a:pt x="9" y="314"/>
                </a:lnTo>
                <a:lnTo>
                  <a:pt x="7" y="315"/>
                </a:lnTo>
                <a:lnTo>
                  <a:pt x="6" y="314"/>
                </a:lnTo>
                <a:lnTo>
                  <a:pt x="5" y="314"/>
                </a:lnTo>
                <a:lnTo>
                  <a:pt x="4" y="314"/>
                </a:lnTo>
                <a:lnTo>
                  <a:pt x="3" y="314"/>
                </a:lnTo>
                <a:lnTo>
                  <a:pt x="2" y="313"/>
                </a:lnTo>
                <a:lnTo>
                  <a:pt x="1" y="313"/>
                </a:lnTo>
                <a:lnTo>
                  <a:pt x="1" y="312"/>
                </a:lnTo>
                <a:lnTo>
                  <a:pt x="1" y="312"/>
                </a:lnTo>
                <a:lnTo>
                  <a:pt x="0" y="310"/>
                </a:lnTo>
                <a:lnTo>
                  <a:pt x="0" y="308"/>
                </a:lnTo>
                <a:lnTo>
                  <a:pt x="0" y="306"/>
                </a:lnTo>
                <a:lnTo>
                  <a:pt x="0" y="305"/>
                </a:lnTo>
                <a:lnTo>
                  <a:pt x="0" y="303"/>
                </a:lnTo>
                <a:lnTo>
                  <a:pt x="0" y="302"/>
                </a:lnTo>
                <a:lnTo>
                  <a:pt x="1" y="301"/>
                </a:lnTo>
                <a:lnTo>
                  <a:pt x="1" y="300"/>
                </a:lnTo>
                <a:lnTo>
                  <a:pt x="2" y="299"/>
                </a:lnTo>
                <a:lnTo>
                  <a:pt x="3" y="299"/>
                </a:lnTo>
                <a:lnTo>
                  <a:pt x="5" y="297"/>
                </a:lnTo>
                <a:lnTo>
                  <a:pt x="6" y="296"/>
                </a:lnTo>
                <a:lnTo>
                  <a:pt x="7" y="295"/>
                </a:lnTo>
                <a:lnTo>
                  <a:pt x="8" y="294"/>
                </a:lnTo>
                <a:lnTo>
                  <a:pt x="8" y="293"/>
                </a:lnTo>
                <a:lnTo>
                  <a:pt x="10" y="291"/>
                </a:lnTo>
                <a:lnTo>
                  <a:pt x="12" y="285"/>
                </a:lnTo>
                <a:lnTo>
                  <a:pt x="13" y="284"/>
                </a:lnTo>
                <a:lnTo>
                  <a:pt x="14" y="282"/>
                </a:lnTo>
                <a:lnTo>
                  <a:pt x="15" y="280"/>
                </a:lnTo>
                <a:lnTo>
                  <a:pt x="16" y="279"/>
                </a:lnTo>
                <a:lnTo>
                  <a:pt x="18" y="278"/>
                </a:lnTo>
                <a:lnTo>
                  <a:pt x="19" y="277"/>
                </a:lnTo>
                <a:lnTo>
                  <a:pt x="22" y="276"/>
                </a:lnTo>
                <a:lnTo>
                  <a:pt x="25" y="273"/>
                </a:lnTo>
                <a:lnTo>
                  <a:pt x="27" y="271"/>
                </a:lnTo>
                <a:lnTo>
                  <a:pt x="28" y="271"/>
                </a:lnTo>
                <a:lnTo>
                  <a:pt x="28" y="270"/>
                </a:lnTo>
                <a:lnTo>
                  <a:pt x="29" y="269"/>
                </a:lnTo>
                <a:lnTo>
                  <a:pt x="30" y="267"/>
                </a:lnTo>
                <a:lnTo>
                  <a:pt x="31" y="266"/>
                </a:lnTo>
                <a:lnTo>
                  <a:pt x="31" y="264"/>
                </a:lnTo>
                <a:lnTo>
                  <a:pt x="32" y="262"/>
                </a:lnTo>
                <a:lnTo>
                  <a:pt x="33" y="260"/>
                </a:lnTo>
                <a:lnTo>
                  <a:pt x="33" y="258"/>
                </a:lnTo>
                <a:lnTo>
                  <a:pt x="33" y="256"/>
                </a:lnTo>
                <a:lnTo>
                  <a:pt x="33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1"/>
                </a:lnTo>
                <a:lnTo>
                  <a:pt x="33" y="250"/>
                </a:lnTo>
                <a:lnTo>
                  <a:pt x="32" y="250"/>
                </a:lnTo>
                <a:lnTo>
                  <a:pt x="32" y="249"/>
                </a:lnTo>
                <a:lnTo>
                  <a:pt x="31" y="249"/>
                </a:lnTo>
                <a:lnTo>
                  <a:pt x="30" y="248"/>
                </a:lnTo>
                <a:lnTo>
                  <a:pt x="29" y="248"/>
                </a:lnTo>
                <a:lnTo>
                  <a:pt x="29" y="248"/>
                </a:lnTo>
                <a:lnTo>
                  <a:pt x="26" y="249"/>
                </a:lnTo>
                <a:lnTo>
                  <a:pt x="25" y="249"/>
                </a:lnTo>
                <a:lnTo>
                  <a:pt x="21" y="249"/>
                </a:lnTo>
                <a:lnTo>
                  <a:pt x="19" y="249"/>
                </a:lnTo>
                <a:lnTo>
                  <a:pt x="18" y="249"/>
                </a:lnTo>
                <a:lnTo>
                  <a:pt x="17" y="248"/>
                </a:lnTo>
                <a:lnTo>
                  <a:pt x="16" y="248"/>
                </a:lnTo>
                <a:lnTo>
                  <a:pt x="16" y="248"/>
                </a:lnTo>
                <a:lnTo>
                  <a:pt x="16" y="247"/>
                </a:lnTo>
                <a:lnTo>
                  <a:pt x="16" y="247"/>
                </a:lnTo>
                <a:lnTo>
                  <a:pt x="15" y="246"/>
                </a:lnTo>
                <a:lnTo>
                  <a:pt x="15" y="245"/>
                </a:lnTo>
                <a:lnTo>
                  <a:pt x="15" y="242"/>
                </a:lnTo>
                <a:lnTo>
                  <a:pt x="15" y="241"/>
                </a:lnTo>
                <a:lnTo>
                  <a:pt x="15" y="240"/>
                </a:lnTo>
                <a:lnTo>
                  <a:pt x="15" y="239"/>
                </a:lnTo>
                <a:lnTo>
                  <a:pt x="15" y="238"/>
                </a:lnTo>
                <a:lnTo>
                  <a:pt x="13" y="234"/>
                </a:lnTo>
                <a:lnTo>
                  <a:pt x="10" y="228"/>
                </a:lnTo>
                <a:lnTo>
                  <a:pt x="10" y="226"/>
                </a:lnTo>
                <a:lnTo>
                  <a:pt x="9" y="224"/>
                </a:lnTo>
                <a:lnTo>
                  <a:pt x="9" y="223"/>
                </a:lnTo>
                <a:lnTo>
                  <a:pt x="9" y="221"/>
                </a:lnTo>
                <a:lnTo>
                  <a:pt x="8" y="216"/>
                </a:lnTo>
                <a:lnTo>
                  <a:pt x="8" y="214"/>
                </a:lnTo>
                <a:lnTo>
                  <a:pt x="8" y="212"/>
                </a:lnTo>
                <a:lnTo>
                  <a:pt x="7" y="208"/>
                </a:lnTo>
                <a:lnTo>
                  <a:pt x="7" y="207"/>
                </a:lnTo>
                <a:lnTo>
                  <a:pt x="6" y="205"/>
                </a:lnTo>
                <a:lnTo>
                  <a:pt x="7" y="203"/>
                </a:lnTo>
                <a:lnTo>
                  <a:pt x="7" y="201"/>
                </a:lnTo>
                <a:lnTo>
                  <a:pt x="7" y="200"/>
                </a:lnTo>
                <a:lnTo>
                  <a:pt x="8" y="199"/>
                </a:lnTo>
                <a:lnTo>
                  <a:pt x="9" y="197"/>
                </a:lnTo>
                <a:lnTo>
                  <a:pt x="10" y="194"/>
                </a:lnTo>
                <a:lnTo>
                  <a:pt x="15" y="184"/>
                </a:lnTo>
                <a:lnTo>
                  <a:pt x="15" y="185"/>
                </a:lnTo>
                <a:lnTo>
                  <a:pt x="16" y="185"/>
                </a:lnTo>
                <a:lnTo>
                  <a:pt x="16" y="185"/>
                </a:lnTo>
                <a:lnTo>
                  <a:pt x="17" y="185"/>
                </a:lnTo>
                <a:lnTo>
                  <a:pt x="17" y="185"/>
                </a:lnTo>
                <a:lnTo>
                  <a:pt x="18" y="185"/>
                </a:lnTo>
                <a:lnTo>
                  <a:pt x="19" y="185"/>
                </a:lnTo>
                <a:lnTo>
                  <a:pt x="19" y="184"/>
                </a:lnTo>
                <a:lnTo>
                  <a:pt x="20" y="183"/>
                </a:lnTo>
                <a:lnTo>
                  <a:pt x="21" y="182"/>
                </a:lnTo>
                <a:lnTo>
                  <a:pt x="22" y="181"/>
                </a:lnTo>
                <a:lnTo>
                  <a:pt x="24" y="178"/>
                </a:lnTo>
                <a:lnTo>
                  <a:pt x="25" y="177"/>
                </a:lnTo>
                <a:lnTo>
                  <a:pt x="25" y="176"/>
                </a:lnTo>
                <a:lnTo>
                  <a:pt x="27" y="175"/>
                </a:lnTo>
                <a:lnTo>
                  <a:pt x="28" y="174"/>
                </a:lnTo>
                <a:lnTo>
                  <a:pt x="29" y="173"/>
                </a:lnTo>
                <a:lnTo>
                  <a:pt x="30" y="173"/>
                </a:lnTo>
                <a:lnTo>
                  <a:pt x="31" y="172"/>
                </a:lnTo>
                <a:lnTo>
                  <a:pt x="32" y="172"/>
                </a:lnTo>
                <a:lnTo>
                  <a:pt x="35" y="172"/>
                </a:lnTo>
                <a:lnTo>
                  <a:pt x="37" y="172"/>
                </a:lnTo>
                <a:lnTo>
                  <a:pt x="45" y="170"/>
                </a:lnTo>
                <a:lnTo>
                  <a:pt x="46" y="170"/>
                </a:lnTo>
                <a:lnTo>
                  <a:pt x="50" y="169"/>
                </a:lnTo>
                <a:lnTo>
                  <a:pt x="55" y="168"/>
                </a:lnTo>
                <a:lnTo>
                  <a:pt x="57" y="168"/>
                </a:lnTo>
                <a:lnTo>
                  <a:pt x="61" y="168"/>
                </a:lnTo>
                <a:lnTo>
                  <a:pt x="63" y="168"/>
                </a:lnTo>
                <a:lnTo>
                  <a:pt x="64" y="168"/>
                </a:lnTo>
                <a:lnTo>
                  <a:pt x="65" y="167"/>
                </a:lnTo>
                <a:lnTo>
                  <a:pt x="66" y="167"/>
                </a:lnTo>
                <a:lnTo>
                  <a:pt x="67" y="166"/>
                </a:lnTo>
                <a:lnTo>
                  <a:pt x="68" y="166"/>
                </a:lnTo>
                <a:lnTo>
                  <a:pt x="69" y="165"/>
                </a:lnTo>
                <a:lnTo>
                  <a:pt x="70" y="164"/>
                </a:lnTo>
                <a:lnTo>
                  <a:pt x="70" y="164"/>
                </a:lnTo>
                <a:lnTo>
                  <a:pt x="72" y="163"/>
                </a:lnTo>
                <a:lnTo>
                  <a:pt x="74" y="160"/>
                </a:lnTo>
                <a:lnTo>
                  <a:pt x="76" y="157"/>
                </a:lnTo>
                <a:lnTo>
                  <a:pt x="79" y="154"/>
                </a:lnTo>
                <a:lnTo>
                  <a:pt x="81" y="149"/>
                </a:lnTo>
                <a:lnTo>
                  <a:pt x="83" y="148"/>
                </a:lnTo>
                <a:lnTo>
                  <a:pt x="84" y="147"/>
                </a:lnTo>
                <a:lnTo>
                  <a:pt x="85" y="146"/>
                </a:lnTo>
                <a:lnTo>
                  <a:pt x="86" y="144"/>
                </a:lnTo>
                <a:lnTo>
                  <a:pt x="89" y="142"/>
                </a:lnTo>
                <a:lnTo>
                  <a:pt x="92" y="139"/>
                </a:lnTo>
                <a:lnTo>
                  <a:pt x="93" y="138"/>
                </a:lnTo>
                <a:lnTo>
                  <a:pt x="94" y="137"/>
                </a:lnTo>
                <a:lnTo>
                  <a:pt x="94" y="136"/>
                </a:lnTo>
                <a:lnTo>
                  <a:pt x="95" y="136"/>
                </a:lnTo>
                <a:lnTo>
                  <a:pt x="95" y="135"/>
                </a:lnTo>
                <a:lnTo>
                  <a:pt x="95" y="133"/>
                </a:lnTo>
                <a:lnTo>
                  <a:pt x="95" y="132"/>
                </a:lnTo>
                <a:lnTo>
                  <a:pt x="95" y="131"/>
                </a:lnTo>
                <a:lnTo>
                  <a:pt x="94" y="130"/>
                </a:lnTo>
                <a:lnTo>
                  <a:pt x="94" y="129"/>
                </a:lnTo>
                <a:lnTo>
                  <a:pt x="92" y="126"/>
                </a:lnTo>
                <a:lnTo>
                  <a:pt x="91" y="122"/>
                </a:lnTo>
                <a:lnTo>
                  <a:pt x="90" y="120"/>
                </a:lnTo>
                <a:lnTo>
                  <a:pt x="90" y="119"/>
                </a:lnTo>
                <a:lnTo>
                  <a:pt x="89" y="116"/>
                </a:lnTo>
                <a:lnTo>
                  <a:pt x="89" y="115"/>
                </a:lnTo>
                <a:lnTo>
                  <a:pt x="89" y="113"/>
                </a:lnTo>
                <a:lnTo>
                  <a:pt x="89" y="111"/>
                </a:lnTo>
                <a:lnTo>
                  <a:pt x="89" y="109"/>
                </a:lnTo>
                <a:lnTo>
                  <a:pt x="89" y="108"/>
                </a:lnTo>
                <a:lnTo>
                  <a:pt x="90" y="106"/>
                </a:lnTo>
                <a:lnTo>
                  <a:pt x="91" y="104"/>
                </a:lnTo>
                <a:lnTo>
                  <a:pt x="94" y="99"/>
                </a:lnTo>
                <a:lnTo>
                  <a:pt x="96" y="97"/>
                </a:lnTo>
                <a:lnTo>
                  <a:pt x="96" y="97"/>
                </a:lnTo>
                <a:lnTo>
                  <a:pt x="97" y="96"/>
                </a:lnTo>
                <a:lnTo>
                  <a:pt x="97" y="95"/>
                </a:lnTo>
                <a:lnTo>
                  <a:pt x="98" y="95"/>
                </a:lnTo>
                <a:lnTo>
                  <a:pt x="99" y="95"/>
                </a:lnTo>
                <a:lnTo>
                  <a:pt x="100" y="94"/>
                </a:lnTo>
                <a:lnTo>
                  <a:pt x="101" y="94"/>
                </a:lnTo>
                <a:lnTo>
                  <a:pt x="101" y="94"/>
                </a:lnTo>
                <a:lnTo>
                  <a:pt x="102" y="94"/>
                </a:lnTo>
                <a:lnTo>
                  <a:pt x="103" y="95"/>
                </a:lnTo>
                <a:lnTo>
                  <a:pt x="103" y="95"/>
                </a:lnTo>
                <a:lnTo>
                  <a:pt x="104" y="96"/>
                </a:lnTo>
                <a:lnTo>
                  <a:pt x="105" y="97"/>
                </a:lnTo>
                <a:lnTo>
                  <a:pt x="105" y="98"/>
                </a:lnTo>
                <a:lnTo>
                  <a:pt x="105" y="99"/>
                </a:lnTo>
                <a:lnTo>
                  <a:pt x="105" y="100"/>
                </a:lnTo>
                <a:lnTo>
                  <a:pt x="106" y="104"/>
                </a:lnTo>
                <a:lnTo>
                  <a:pt x="106" y="105"/>
                </a:lnTo>
                <a:lnTo>
                  <a:pt x="107" y="106"/>
                </a:lnTo>
                <a:lnTo>
                  <a:pt x="107" y="107"/>
                </a:lnTo>
                <a:lnTo>
                  <a:pt x="108" y="108"/>
                </a:lnTo>
                <a:lnTo>
                  <a:pt x="108" y="109"/>
                </a:lnTo>
                <a:lnTo>
                  <a:pt x="109" y="109"/>
                </a:lnTo>
                <a:lnTo>
                  <a:pt x="109" y="109"/>
                </a:lnTo>
                <a:lnTo>
                  <a:pt x="111" y="110"/>
                </a:lnTo>
                <a:lnTo>
                  <a:pt x="114" y="110"/>
                </a:lnTo>
                <a:lnTo>
                  <a:pt x="116" y="110"/>
                </a:lnTo>
                <a:lnTo>
                  <a:pt x="117" y="110"/>
                </a:lnTo>
                <a:lnTo>
                  <a:pt x="120" y="111"/>
                </a:lnTo>
                <a:lnTo>
                  <a:pt x="123" y="112"/>
                </a:lnTo>
                <a:lnTo>
                  <a:pt x="125" y="113"/>
                </a:lnTo>
                <a:lnTo>
                  <a:pt x="128" y="113"/>
                </a:lnTo>
                <a:lnTo>
                  <a:pt x="131" y="113"/>
                </a:lnTo>
                <a:lnTo>
                  <a:pt x="132" y="114"/>
                </a:lnTo>
                <a:lnTo>
                  <a:pt x="134" y="114"/>
                </a:lnTo>
                <a:lnTo>
                  <a:pt x="135" y="114"/>
                </a:lnTo>
                <a:lnTo>
                  <a:pt x="136" y="115"/>
                </a:lnTo>
                <a:lnTo>
                  <a:pt x="137" y="115"/>
                </a:lnTo>
                <a:lnTo>
                  <a:pt x="139" y="116"/>
                </a:lnTo>
                <a:lnTo>
                  <a:pt x="140" y="117"/>
                </a:lnTo>
                <a:lnTo>
                  <a:pt x="142" y="118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49" y="123"/>
                </a:lnTo>
                <a:lnTo>
                  <a:pt x="150" y="123"/>
                </a:lnTo>
                <a:lnTo>
                  <a:pt x="151" y="122"/>
                </a:lnTo>
                <a:lnTo>
                  <a:pt x="152" y="122"/>
                </a:lnTo>
                <a:lnTo>
                  <a:pt x="154" y="121"/>
                </a:lnTo>
                <a:lnTo>
                  <a:pt x="155" y="120"/>
                </a:lnTo>
                <a:lnTo>
                  <a:pt x="156" y="119"/>
                </a:lnTo>
                <a:lnTo>
                  <a:pt x="157" y="118"/>
                </a:lnTo>
                <a:lnTo>
                  <a:pt x="158" y="116"/>
                </a:lnTo>
                <a:lnTo>
                  <a:pt x="159" y="115"/>
                </a:lnTo>
                <a:lnTo>
                  <a:pt x="160" y="113"/>
                </a:lnTo>
                <a:lnTo>
                  <a:pt x="161" y="112"/>
                </a:lnTo>
                <a:lnTo>
                  <a:pt x="162" y="110"/>
                </a:lnTo>
                <a:lnTo>
                  <a:pt x="162" y="109"/>
                </a:lnTo>
                <a:lnTo>
                  <a:pt x="163" y="108"/>
                </a:lnTo>
                <a:lnTo>
                  <a:pt x="163" y="106"/>
                </a:lnTo>
                <a:lnTo>
                  <a:pt x="164" y="103"/>
                </a:lnTo>
                <a:lnTo>
                  <a:pt x="164" y="102"/>
                </a:lnTo>
                <a:lnTo>
                  <a:pt x="164" y="100"/>
                </a:lnTo>
                <a:lnTo>
                  <a:pt x="164" y="100"/>
                </a:lnTo>
                <a:lnTo>
                  <a:pt x="164" y="99"/>
                </a:lnTo>
                <a:lnTo>
                  <a:pt x="165" y="99"/>
                </a:lnTo>
                <a:lnTo>
                  <a:pt x="165" y="98"/>
                </a:lnTo>
                <a:lnTo>
                  <a:pt x="166" y="98"/>
                </a:lnTo>
                <a:lnTo>
                  <a:pt x="168" y="98"/>
                </a:lnTo>
                <a:lnTo>
                  <a:pt x="171" y="97"/>
                </a:lnTo>
                <a:lnTo>
                  <a:pt x="174" y="96"/>
                </a:lnTo>
                <a:lnTo>
                  <a:pt x="177" y="95"/>
                </a:lnTo>
                <a:lnTo>
                  <a:pt x="178" y="95"/>
                </a:lnTo>
                <a:lnTo>
                  <a:pt x="180" y="94"/>
                </a:lnTo>
                <a:lnTo>
                  <a:pt x="184" y="94"/>
                </a:lnTo>
                <a:lnTo>
                  <a:pt x="186" y="94"/>
                </a:lnTo>
                <a:lnTo>
                  <a:pt x="188" y="94"/>
                </a:lnTo>
                <a:lnTo>
                  <a:pt x="190" y="94"/>
                </a:lnTo>
                <a:lnTo>
                  <a:pt x="192" y="94"/>
                </a:lnTo>
                <a:lnTo>
                  <a:pt x="193" y="94"/>
                </a:lnTo>
                <a:lnTo>
                  <a:pt x="194" y="95"/>
                </a:lnTo>
                <a:lnTo>
                  <a:pt x="195" y="95"/>
                </a:lnTo>
                <a:lnTo>
                  <a:pt x="198" y="96"/>
                </a:lnTo>
                <a:lnTo>
                  <a:pt x="199" y="96"/>
                </a:lnTo>
                <a:lnTo>
                  <a:pt x="200" y="97"/>
                </a:lnTo>
                <a:lnTo>
                  <a:pt x="202" y="97"/>
                </a:lnTo>
                <a:lnTo>
                  <a:pt x="203" y="97"/>
                </a:lnTo>
                <a:lnTo>
                  <a:pt x="204" y="97"/>
                </a:lnTo>
                <a:lnTo>
                  <a:pt x="206" y="97"/>
                </a:lnTo>
                <a:lnTo>
                  <a:pt x="207" y="97"/>
                </a:lnTo>
                <a:lnTo>
                  <a:pt x="208" y="97"/>
                </a:lnTo>
                <a:lnTo>
                  <a:pt x="210" y="96"/>
                </a:lnTo>
                <a:lnTo>
                  <a:pt x="211" y="96"/>
                </a:lnTo>
                <a:lnTo>
                  <a:pt x="212" y="95"/>
                </a:lnTo>
                <a:lnTo>
                  <a:pt x="213" y="95"/>
                </a:lnTo>
                <a:lnTo>
                  <a:pt x="214" y="94"/>
                </a:lnTo>
                <a:lnTo>
                  <a:pt x="214" y="93"/>
                </a:lnTo>
                <a:lnTo>
                  <a:pt x="216" y="92"/>
                </a:lnTo>
                <a:lnTo>
                  <a:pt x="217" y="91"/>
                </a:lnTo>
                <a:lnTo>
                  <a:pt x="217" y="89"/>
                </a:lnTo>
                <a:lnTo>
                  <a:pt x="218" y="88"/>
                </a:lnTo>
                <a:lnTo>
                  <a:pt x="218" y="87"/>
                </a:lnTo>
                <a:lnTo>
                  <a:pt x="218" y="86"/>
                </a:lnTo>
                <a:lnTo>
                  <a:pt x="219" y="85"/>
                </a:lnTo>
                <a:lnTo>
                  <a:pt x="219" y="84"/>
                </a:lnTo>
                <a:lnTo>
                  <a:pt x="218" y="82"/>
                </a:lnTo>
                <a:lnTo>
                  <a:pt x="218" y="81"/>
                </a:lnTo>
                <a:lnTo>
                  <a:pt x="218" y="80"/>
                </a:lnTo>
                <a:lnTo>
                  <a:pt x="217" y="77"/>
                </a:lnTo>
                <a:lnTo>
                  <a:pt x="214" y="71"/>
                </a:lnTo>
                <a:lnTo>
                  <a:pt x="213" y="70"/>
                </a:lnTo>
                <a:lnTo>
                  <a:pt x="213" y="69"/>
                </a:lnTo>
                <a:lnTo>
                  <a:pt x="213" y="68"/>
                </a:lnTo>
                <a:lnTo>
                  <a:pt x="213" y="68"/>
                </a:lnTo>
                <a:lnTo>
                  <a:pt x="213" y="67"/>
                </a:lnTo>
                <a:lnTo>
                  <a:pt x="213" y="67"/>
                </a:lnTo>
                <a:lnTo>
                  <a:pt x="213" y="66"/>
                </a:lnTo>
                <a:lnTo>
                  <a:pt x="214" y="66"/>
                </a:lnTo>
                <a:lnTo>
                  <a:pt x="214" y="66"/>
                </a:lnTo>
                <a:lnTo>
                  <a:pt x="215" y="65"/>
                </a:lnTo>
                <a:lnTo>
                  <a:pt x="215" y="65"/>
                </a:lnTo>
                <a:lnTo>
                  <a:pt x="216" y="65"/>
                </a:lnTo>
                <a:lnTo>
                  <a:pt x="217" y="65"/>
                </a:lnTo>
                <a:lnTo>
                  <a:pt x="218" y="65"/>
                </a:lnTo>
                <a:lnTo>
                  <a:pt x="219" y="65"/>
                </a:lnTo>
                <a:lnTo>
                  <a:pt x="220" y="65"/>
                </a:lnTo>
                <a:lnTo>
                  <a:pt x="223" y="65"/>
                </a:lnTo>
                <a:lnTo>
                  <a:pt x="224" y="66"/>
                </a:lnTo>
                <a:lnTo>
                  <a:pt x="225" y="66"/>
                </a:lnTo>
                <a:lnTo>
                  <a:pt x="226" y="66"/>
                </a:lnTo>
                <a:lnTo>
                  <a:pt x="226" y="66"/>
                </a:lnTo>
                <a:lnTo>
                  <a:pt x="227" y="65"/>
                </a:lnTo>
                <a:lnTo>
                  <a:pt x="227" y="65"/>
                </a:lnTo>
                <a:lnTo>
                  <a:pt x="228" y="64"/>
                </a:lnTo>
                <a:lnTo>
                  <a:pt x="228" y="64"/>
                </a:lnTo>
                <a:lnTo>
                  <a:pt x="229" y="63"/>
                </a:lnTo>
                <a:lnTo>
                  <a:pt x="231" y="60"/>
                </a:lnTo>
                <a:lnTo>
                  <a:pt x="232" y="59"/>
                </a:lnTo>
                <a:lnTo>
                  <a:pt x="233" y="58"/>
                </a:lnTo>
                <a:lnTo>
                  <a:pt x="233" y="58"/>
                </a:lnTo>
                <a:lnTo>
                  <a:pt x="234" y="57"/>
                </a:lnTo>
                <a:lnTo>
                  <a:pt x="235" y="57"/>
                </a:lnTo>
                <a:lnTo>
                  <a:pt x="237" y="57"/>
                </a:lnTo>
                <a:lnTo>
                  <a:pt x="238" y="57"/>
                </a:lnTo>
                <a:lnTo>
                  <a:pt x="239" y="58"/>
                </a:lnTo>
                <a:lnTo>
                  <a:pt x="240" y="58"/>
                </a:lnTo>
                <a:lnTo>
                  <a:pt x="241" y="59"/>
                </a:lnTo>
                <a:lnTo>
                  <a:pt x="243" y="60"/>
                </a:lnTo>
                <a:lnTo>
                  <a:pt x="245" y="61"/>
                </a:lnTo>
                <a:lnTo>
                  <a:pt x="246" y="63"/>
                </a:lnTo>
                <a:lnTo>
                  <a:pt x="249" y="65"/>
                </a:lnTo>
                <a:lnTo>
                  <a:pt x="250" y="66"/>
                </a:lnTo>
                <a:lnTo>
                  <a:pt x="251" y="67"/>
                </a:lnTo>
                <a:lnTo>
                  <a:pt x="252" y="68"/>
                </a:lnTo>
                <a:lnTo>
                  <a:pt x="253" y="68"/>
                </a:lnTo>
                <a:lnTo>
                  <a:pt x="255" y="69"/>
                </a:lnTo>
                <a:lnTo>
                  <a:pt x="256" y="69"/>
                </a:lnTo>
                <a:lnTo>
                  <a:pt x="258" y="70"/>
                </a:lnTo>
                <a:lnTo>
                  <a:pt x="260" y="70"/>
                </a:lnTo>
                <a:lnTo>
                  <a:pt x="261" y="70"/>
                </a:lnTo>
                <a:lnTo>
                  <a:pt x="263" y="70"/>
                </a:lnTo>
                <a:lnTo>
                  <a:pt x="266" y="69"/>
                </a:lnTo>
                <a:lnTo>
                  <a:pt x="270" y="68"/>
                </a:lnTo>
                <a:lnTo>
                  <a:pt x="272" y="68"/>
                </a:lnTo>
                <a:lnTo>
                  <a:pt x="272" y="67"/>
                </a:lnTo>
                <a:lnTo>
                  <a:pt x="272" y="67"/>
                </a:lnTo>
                <a:lnTo>
                  <a:pt x="273" y="66"/>
                </a:lnTo>
                <a:lnTo>
                  <a:pt x="274" y="65"/>
                </a:lnTo>
                <a:lnTo>
                  <a:pt x="275" y="65"/>
                </a:lnTo>
                <a:lnTo>
                  <a:pt x="275" y="64"/>
                </a:lnTo>
                <a:lnTo>
                  <a:pt x="277" y="60"/>
                </a:lnTo>
                <a:lnTo>
                  <a:pt x="278" y="56"/>
                </a:lnTo>
                <a:lnTo>
                  <a:pt x="280" y="52"/>
                </a:lnTo>
                <a:lnTo>
                  <a:pt x="281" y="50"/>
                </a:lnTo>
                <a:lnTo>
                  <a:pt x="282" y="47"/>
                </a:lnTo>
                <a:lnTo>
                  <a:pt x="282" y="46"/>
                </a:lnTo>
                <a:lnTo>
                  <a:pt x="282" y="44"/>
                </a:lnTo>
                <a:lnTo>
                  <a:pt x="282" y="40"/>
                </a:lnTo>
                <a:lnTo>
                  <a:pt x="282" y="39"/>
                </a:lnTo>
                <a:lnTo>
                  <a:pt x="283" y="38"/>
                </a:lnTo>
                <a:lnTo>
                  <a:pt x="283" y="37"/>
                </a:lnTo>
                <a:lnTo>
                  <a:pt x="284" y="36"/>
                </a:lnTo>
                <a:lnTo>
                  <a:pt x="284" y="35"/>
                </a:lnTo>
                <a:lnTo>
                  <a:pt x="287" y="33"/>
                </a:lnTo>
                <a:lnTo>
                  <a:pt x="289" y="30"/>
                </a:lnTo>
                <a:lnTo>
                  <a:pt x="290" y="29"/>
                </a:lnTo>
                <a:lnTo>
                  <a:pt x="292" y="28"/>
                </a:lnTo>
                <a:lnTo>
                  <a:pt x="295" y="26"/>
                </a:lnTo>
                <a:lnTo>
                  <a:pt x="296" y="25"/>
                </a:lnTo>
                <a:lnTo>
                  <a:pt x="297" y="24"/>
                </a:lnTo>
                <a:lnTo>
                  <a:pt x="298" y="23"/>
                </a:lnTo>
                <a:lnTo>
                  <a:pt x="298" y="22"/>
                </a:lnTo>
                <a:lnTo>
                  <a:pt x="299" y="21"/>
                </a:lnTo>
                <a:lnTo>
                  <a:pt x="300" y="20"/>
                </a:lnTo>
                <a:lnTo>
                  <a:pt x="301" y="17"/>
                </a:lnTo>
                <a:lnTo>
                  <a:pt x="302" y="16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7" y="15"/>
                </a:lnTo>
                <a:lnTo>
                  <a:pt x="309" y="15"/>
                </a:lnTo>
                <a:lnTo>
                  <a:pt x="313" y="16"/>
                </a:lnTo>
                <a:lnTo>
                  <a:pt x="315" y="17"/>
                </a:lnTo>
                <a:lnTo>
                  <a:pt x="317" y="17"/>
                </a:lnTo>
                <a:lnTo>
                  <a:pt x="318" y="17"/>
                </a:lnTo>
                <a:lnTo>
                  <a:pt x="319" y="17"/>
                </a:lnTo>
                <a:lnTo>
                  <a:pt x="320" y="17"/>
                </a:lnTo>
                <a:lnTo>
                  <a:pt x="321" y="17"/>
                </a:lnTo>
                <a:lnTo>
                  <a:pt x="321" y="17"/>
                </a:lnTo>
                <a:lnTo>
                  <a:pt x="322" y="17"/>
                </a:lnTo>
                <a:lnTo>
                  <a:pt x="323" y="16"/>
                </a:lnTo>
                <a:lnTo>
                  <a:pt x="324" y="16"/>
                </a:lnTo>
                <a:lnTo>
                  <a:pt x="325" y="15"/>
                </a:lnTo>
                <a:lnTo>
                  <a:pt x="326" y="14"/>
                </a:lnTo>
                <a:lnTo>
                  <a:pt x="326" y="14"/>
                </a:lnTo>
                <a:lnTo>
                  <a:pt x="327" y="13"/>
                </a:lnTo>
                <a:lnTo>
                  <a:pt x="329" y="11"/>
                </a:lnTo>
                <a:lnTo>
                  <a:pt x="330" y="8"/>
                </a:lnTo>
                <a:lnTo>
                  <a:pt x="331" y="6"/>
                </a:lnTo>
                <a:lnTo>
                  <a:pt x="332" y="5"/>
                </a:lnTo>
                <a:lnTo>
                  <a:pt x="332" y="4"/>
                </a:lnTo>
                <a:lnTo>
                  <a:pt x="333" y="3"/>
                </a:lnTo>
                <a:lnTo>
                  <a:pt x="333" y="2"/>
                </a:lnTo>
                <a:lnTo>
                  <a:pt x="333" y="1"/>
                </a:lnTo>
                <a:lnTo>
                  <a:pt x="333" y="1"/>
                </a:lnTo>
                <a:lnTo>
                  <a:pt x="334" y="1"/>
                </a:lnTo>
                <a:lnTo>
                  <a:pt x="334" y="1"/>
                </a:lnTo>
                <a:lnTo>
                  <a:pt x="336" y="1"/>
                </a:lnTo>
                <a:lnTo>
                  <a:pt x="337" y="1"/>
                </a:lnTo>
                <a:lnTo>
                  <a:pt x="339" y="0"/>
                </a:lnTo>
                <a:lnTo>
                  <a:pt x="339" y="0"/>
                </a:lnTo>
                <a:lnTo>
                  <a:pt x="340" y="0"/>
                </a:lnTo>
                <a:lnTo>
                  <a:pt x="340" y="0"/>
                </a:lnTo>
                <a:lnTo>
                  <a:pt x="341" y="0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 256">
            <a:extLst>
              <a:ext uri="{FF2B5EF4-FFF2-40B4-BE49-F238E27FC236}">
                <a16:creationId xmlns:a16="http://schemas.microsoft.com/office/drawing/2014/main" id="{D23233F9-90B8-DD8A-A9D1-B522CE538B6F}"/>
              </a:ext>
            </a:extLst>
          </p:cNvPr>
          <p:cNvSpPr>
            <a:spLocks/>
          </p:cNvSpPr>
          <p:nvPr/>
        </p:nvSpPr>
        <p:spPr bwMode="auto">
          <a:xfrm>
            <a:off x="9895999" y="3500552"/>
            <a:ext cx="876576" cy="780363"/>
          </a:xfrm>
          <a:custGeom>
            <a:avLst/>
            <a:gdLst>
              <a:gd name="T0" fmla="*/ 239 w 731"/>
              <a:gd name="T1" fmla="*/ 12 h 593"/>
              <a:gd name="T2" fmla="*/ 240 w 731"/>
              <a:gd name="T3" fmla="*/ 45 h 593"/>
              <a:gd name="T4" fmla="*/ 240 w 731"/>
              <a:gd name="T5" fmla="*/ 75 h 593"/>
              <a:gd name="T6" fmla="*/ 197 w 731"/>
              <a:gd name="T7" fmla="*/ 97 h 593"/>
              <a:gd name="T8" fmla="*/ 191 w 731"/>
              <a:gd name="T9" fmla="*/ 121 h 593"/>
              <a:gd name="T10" fmla="*/ 227 w 731"/>
              <a:gd name="T11" fmla="*/ 138 h 593"/>
              <a:gd name="T12" fmla="*/ 257 w 731"/>
              <a:gd name="T13" fmla="*/ 180 h 593"/>
              <a:gd name="T14" fmla="*/ 287 w 731"/>
              <a:gd name="T15" fmla="*/ 213 h 593"/>
              <a:gd name="T16" fmla="*/ 326 w 731"/>
              <a:gd name="T17" fmla="*/ 215 h 593"/>
              <a:gd name="T18" fmla="*/ 372 w 731"/>
              <a:gd name="T19" fmla="*/ 197 h 593"/>
              <a:gd name="T20" fmla="*/ 360 w 731"/>
              <a:gd name="T21" fmla="*/ 180 h 593"/>
              <a:gd name="T22" fmla="*/ 370 w 731"/>
              <a:gd name="T23" fmla="*/ 165 h 593"/>
              <a:gd name="T24" fmla="*/ 401 w 731"/>
              <a:gd name="T25" fmla="*/ 202 h 593"/>
              <a:gd name="T26" fmla="*/ 432 w 731"/>
              <a:gd name="T27" fmla="*/ 205 h 593"/>
              <a:gd name="T28" fmla="*/ 455 w 731"/>
              <a:gd name="T29" fmla="*/ 220 h 593"/>
              <a:gd name="T30" fmla="*/ 484 w 731"/>
              <a:gd name="T31" fmla="*/ 248 h 593"/>
              <a:gd name="T32" fmla="*/ 501 w 731"/>
              <a:gd name="T33" fmla="*/ 238 h 593"/>
              <a:gd name="T34" fmla="*/ 546 w 731"/>
              <a:gd name="T35" fmla="*/ 246 h 593"/>
              <a:gd name="T36" fmla="*/ 585 w 731"/>
              <a:gd name="T37" fmla="*/ 256 h 593"/>
              <a:gd name="T38" fmla="*/ 599 w 731"/>
              <a:gd name="T39" fmla="*/ 251 h 593"/>
              <a:gd name="T40" fmla="*/ 608 w 731"/>
              <a:gd name="T41" fmla="*/ 282 h 593"/>
              <a:gd name="T42" fmla="*/ 607 w 731"/>
              <a:gd name="T43" fmla="*/ 317 h 593"/>
              <a:gd name="T44" fmla="*/ 635 w 731"/>
              <a:gd name="T45" fmla="*/ 380 h 593"/>
              <a:gd name="T46" fmla="*/ 676 w 731"/>
              <a:gd name="T47" fmla="*/ 399 h 593"/>
              <a:gd name="T48" fmla="*/ 706 w 731"/>
              <a:gd name="T49" fmla="*/ 407 h 593"/>
              <a:gd name="T50" fmla="*/ 730 w 731"/>
              <a:gd name="T51" fmla="*/ 482 h 593"/>
              <a:gd name="T52" fmla="*/ 712 w 731"/>
              <a:gd name="T53" fmla="*/ 510 h 593"/>
              <a:gd name="T54" fmla="*/ 658 w 731"/>
              <a:gd name="T55" fmla="*/ 518 h 593"/>
              <a:gd name="T56" fmla="*/ 612 w 731"/>
              <a:gd name="T57" fmla="*/ 519 h 593"/>
              <a:gd name="T58" fmla="*/ 599 w 731"/>
              <a:gd name="T59" fmla="*/ 544 h 593"/>
              <a:gd name="T60" fmla="*/ 561 w 731"/>
              <a:gd name="T61" fmla="*/ 592 h 593"/>
              <a:gd name="T62" fmla="*/ 532 w 731"/>
              <a:gd name="T63" fmla="*/ 585 h 593"/>
              <a:gd name="T64" fmla="*/ 501 w 731"/>
              <a:gd name="T65" fmla="*/ 547 h 593"/>
              <a:gd name="T66" fmla="*/ 466 w 731"/>
              <a:gd name="T67" fmla="*/ 536 h 593"/>
              <a:gd name="T68" fmla="*/ 416 w 731"/>
              <a:gd name="T69" fmla="*/ 519 h 593"/>
              <a:gd name="T70" fmla="*/ 362 w 731"/>
              <a:gd name="T71" fmla="*/ 518 h 593"/>
              <a:gd name="T72" fmla="*/ 332 w 731"/>
              <a:gd name="T73" fmla="*/ 509 h 593"/>
              <a:gd name="T74" fmla="*/ 309 w 731"/>
              <a:gd name="T75" fmla="*/ 501 h 593"/>
              <a:gd name="T76" fmla="*/ 305 w 731"/>
              <a:gd name="T77" fmla="*/ 481 h 593"/>
              <a:gd name="T78" fmla="*/ 260 w 731"/>
              <a:gd name="T79" fmla="*/ 429 h 593"/>
              <a:gd name="T80" fmla="*/ 240 w 731"/>
              <a:gd name="T81" fmla="*/ 425 h 593"/>
              <a:gd name="T82" fmla="*/ 232 w 731"/>
              <a:gd name="T83" fmla="*/ 388 h 593"/>
              <a:gd name="T84" fmla="*/ 217 w 731"/>
              <a:gd name="T85" fmla="*/ 368 h 593"/>
              <a:gd name="T86" fmla="*/ 169 w 731"/>
              <a:gd name="T87" fmla="*/ 364 h 593"/>
              <a:gd name="T88" fmla="*/ 148 w 731"/>
              <a:gd name="T89" fmla="*/ 336 h 593"/>
              <a:gd name="T90" fmla="*/ 134 w 731"/>
              <a:gd name="T91" fmla="*/ 299 h 593"/>
              <a:gd name="T92" fmla="*/ 126 w 731"/>
              <a:gd name="T93" fmla="*/ 324 h 593"/>
              <a:gd name="T94" fmla="*/ 110 w 731"/>
              <a:gd name="T95" fmla="*/ 334 h 593"/>
              <a:gd name="T96" fmla="*/ 91 w 731"/>
              <a:gd name="T97" fmla="*/ 338 h 593"/>
              <a:gd name="T98" fmla="*/ 85 w 731"/>
              <a:gd name="T99" fmla="*/ 307 h 593"/>
              <a:gd name="T100" fmla="*/ 47 w 731"/>
              <a:gd name="T101" fmla="*/ 331 h 593"/>
              <a:gd name="T102" fmla="*/ 29 w 731"/>
              <a:gd name="T103" fmla="*/ 316 h 593"/>
              <a:gd name="T104" fmla="*/ 7 w 731"/>
              <a:gd name="T105" fmla="*/ 308 h 593"/>
              <a:gd name="T106" fmla="*/ 5 w 731"/>
              <a:gd name="T107" fmla="*/ 274 h 593"/>
              <a:gd name="T108" fmla="*/ 15 w 731"/>
              <a:gd name="T109" fmla="*/ 244 h 593"/>
              <a:gd name="T110" fmla="*/ 8 w 731"/>
              <a:gd name="T111" fmla="*/ 205 h 593"/>
              <a:gd name="T112" fmla="*/ 28 w 731"/>
              <a:gd name="T113" fmla="*/ 149 h 593"/>
              <a:gd name="T114" fmla="*/ 56 w 731"/>
              <a:gd name="T115" fmla="*/ 100 h 593"/>
              <a:gd name="T116" fmla="*/ 93 w 731"/>
              <a:gd name="T117" fmla="*/ 74 h 593"/>
              <a:gd name="T118" fmla="*/ 110 w 731"/>
              <a:gd name="T119" fmla="*/ 48 h 593"/>
              <a:gd name="T120" fmla="*/ 162 w 731"/>
              <a:gd name="T121" fmla="*/ 34 h 593"/>
              <a:gd name="T122" fmla="*/ 203 w 731"/>
              <a:gd name="T123" fmla="*/ 26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1" h="593">
                <a:moveTo>
                  <a:pt x="222" y="0"/>
                </a:moveTo>
                <a:lnTo>
                  <a:pt x="222" y="0"/>
                </a:lnTo>
                <a:lnTo>
                  <a:pt x="223" y="0"/>
                </a:lnTo>
                <a:lnTo>
                  <a:pt x="224" y="1"/>
                </a:lnTo>
                <a:lnTo>
                  <a:pt x="225" y="1"/>
                </a:lnTo>
                <a:lnTo>
                  <a:pt x="226" y="2"/>
                </a:lnTo>
                <a:lnTo>
                  <a:pt x="228" y="3"/>
                </a:lnTo>
                <a:lnTo>
                  <a:pt x="228" y="3"/>
                </a:lnTo>
                <a:lnTo>
                  <a:pt x="229" y="4"/>
                </a:lnTo>
                <a:lnTo>
                  <a:pt x="231" y="5"/>
                </a:lnTo>
                <a:lnTo>
                  <a:pt x="231" y="6"/>
                </a:lnTo>
                <a:lnTo>
                  <a:pt x="232" y="7"/>
                </a:lnTo>
                <a:lnTo>
                  <a:pt x="233" y="8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5" y="11"/>
                </a:lnTo>
                <a:lnTo>
                  <a:pt x="236" y="11"/>
                </a:lnTo>
                <a:lnTo>
                  <a:pt x="237" y="11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6"/>
                </a:lnTo>
                <a:lnTo>
                  <a:pt x="240" y="17"/>
                </a:lnTo>
                <a:lnTo>
                  <a:pt x="240" y="18"/>
                </a:lnTo>
                <a:lnTo>
                  <a:pt x="239" y="20"/>
                </a:lnTo>
                <a:lnTo>
                  <a:pt x="237" y="26"/>
                </a:lnTo>
                <a:lnTo>
                  <a:pt x="236" y="28"/>
                </a:lnTo>
                <a:lnTo>
                  <a:pt x="236" y="30"/>
                </a:lnTo>
                <a:lnTo>
                  <a:pt x="235" y="31"/>
                </a:lnTo>
                <a:lnTo>
                  <a:pt x="235" y="33"/>
                </a:lnTo>
                <a:lnTo>
                  <a:pt x="235" y="35"/>
                </a:lnTo>
                <a:lnTo>
                  <a:pt x="235" y="36"/>
                </a:lnTo>
                <a:lnTo>
                  <a:pt x="236" y="38"/>
                </a:lnTo>
                <a:lnTo>
                  <a:pt x="236" y="39"/>
                </a:lnTo>
                <a:lnTo>
                  <a:pt x="237" y="41"/>
                </a:lnTo>
                <a:lnTo>
                  <a:pt x="237" y="42"/>
                </a:lnTo>
                <a:lnTo>
                  <a:pt x="238" y="44"/>
                </a:lnTo>
                <a:lnTo>
                  <a:pt x="240" y="45"/>
                </a:lnTo>
                <a:lnTo>
                  <a:pt x="243" y="50"/>
                </a:lnTo>
                <a:lnTo>
                  <a:pt x="245" y="52"/>
                </a:lnTo>
                <a:lnTo>
                  <a:pt x="246" y="53"/>
                </a:lnTo>
                <a:lnTo>
                  <a:pt x="246" y="54"/>
                </a:lnTo>
                <a:lnTo>
                  <a:pt x="247" y="55"/>
                </a:lnTo>
                <a:lnTo>
                  <a:pt x="247" y="56"/>
                </a:lnTo>
                <a:lnTo>
                  <a:pt x="247" y="58"/>
                </a:lnTo>
                <a:lnTo>
                  <a:pt x="248" y="60"/>
                </a:lnTo>
                <a:lnTo>
                  <a:pt x="248" y="62"/>
                </a:lnTo>
                <a:lnTo>
                  <a:pt x="248" y="64"/>
                </a:lnTo>
                <a:lnTo>
                  <a:pt x="247" y="66"/>
                </a:lnTo>
                <a:lnTo>
                  <a:pt x="247" y="67"/>
                </a:lnTo>
                <a:lnTo>
                  <a:pt x="247" y="69"/>
                </a:lnTo>
                <a:lnTo>
                  <a:pt x="246" y="70"/>
                </a:lnTo>
                <a:lnTo>
                  <a:pt x="246" y="71"/>
                </a:lnTo>
                <a:lnTo>
                  <a:pt x="245" y="72"/>
                </a:lnTo>
                <a:lnTo>
                  <a:pt x="245" y="72"/>
                </a:lnTo>
                <a:lnTo>
                  <a:pt x="244" y="73"/>
                </a:lnTo>
                <a:lnTo>
                  <a:pt x="242" y="74"/>
                </a:lnTo>
                <a:lnTo>
                  <a:pt x="241" y="75"/>
                </a:lnTo>
                <a:lnTo>
                  <a:pt x="240" y="75"/>
                </a:lnTo>
                <a:lnTo>
                  <a:pt x="239" y="76"/>
                </a:lnTo>
                <a:lnTo>
                  <a:pt x="236" y="77"/>
                </a:lnTo>
                <a:lnTo>
                  <a:pt x="235" y="77"/>
                </a:lnTo>
                <a:lnTo>
                  <a:pt x="233" y="78"/>
                </a:lnTo>
                <a:lnTo>
                  <a:pt x="232" y="79"/>
                </a:lnTo>
                <a:lnTo>
                  <a:pt x="231" y="80"/>
                </a:lnTo>
                <a:lnTo>
                  <a:pt x="230" y="81"/>
                </a:lnTo>
                <a:lnTo>
                  <a:pt x="229" y="81"/>
                </a:lnTo>
                <a:lnTo>
                  <a:pt x="227" y="84"/>
                </a:lnTo>
                <a:lnTo>
                  <a:pt x="227" y="85"/>
                </a:lnTo>
                <a:lnTo>
                  <a:pt x="226" y="86"/>
                </a:lnTo>
                <a:lnTo>
                  <a:pt x="225" y="87"/>
                </a:lnTo>
                <a:lnTo>
                  <a:pt x="224" y="88"/>
                </a:lnTo>
                <a:lnTo>
                  <a:pt x="223" y="88"/>
                </a:lnTo>
                <a:lnTo>
                  <a:pt x="222" y="89"/>
                </a:lnTo>
                <a:lnTo>
                  <a:pt x="221" y="89"/>
                </a:lnTo>
                <a:lnTo>
                  <a:pt x="220" y="90"/>
                </a:lnTo>
                <a:lnTo>
                  <a:pt x="217" y="91"/>
                </a:lnTo>
                <a:lnTo>
                  <a:pt x="210" y="93"/>
                </a:lnTo>
                <a:lnTo>
                  <a:pt x="201" y="96"/>
                </a:lnTo>
                <a:lnTo>
                  <a:pt x="197" y="97"/>
                </a:lnTo>
                <a:lnTo>
                  <a:pt x="189" y="100"/>
                </a:lnTo>
                <a:lnTo>
                  <a:pt x="188" y="100"/>
                </a:lnTo>
                <a:lnTo>
                  <a:pt x="187" y="101"/>
                </a:lnTo>
                <a:lnTo>
                  <a:pt x="186" y="102"/>
                </a:lnTo>
                <a:lnTo>
                  <a:pt x="185" y="103"/>
                </a:lnTo>
                <a:lnTo>
                  <a:pt x="184" y="103"/>
                </a:lnTo>
                <a:lnTo>
                  <a:pt x="184" y="104"/>
                </a:lnTo>
                <a:lnTo>
                  <a:pt x="184" y="105"/>
                </a:lnTo>
                <a:lnTo>
                  <a:pt x="183" y="106"/>
                </a:lnTo>
                <a:lnTo>
                  <a:pt x="183" y="107"/>
                </a:lnTo>
                <a:lnTo>
                  <a:pt x="183" y="109"/>
                </a:lnTo>
                <a:lnTo>
                  <a:pt x="184" y="109"/>
                </a:lnTo>
                <a:lnTo>
                  <a:pt x="184" y="110"/>
                </a:lnTo>
                <a:lnTo>
                  <a:pt x="184" y="112"/>
                </a:lnTo>
                <a:lnTo>
                  <a:pt x="185" y="113"/>
                </a:lnTo>
                <a:lnTo>
                  <a:pt x="186" y="114"/>
                </a:lnTo>
                <a:lnTo>
                  <a:pt x="187" y="115"/>
                </a:lnTo>
                <a:lnTo>
                  <a:pt x="187" y="117"/>
                </a:lnTo>
                <a:lnTo>
                  <a:pt x="188" y="118"/>
                </a:lnTo>
                <a:lnTo>
                  <a:pt x="189" y="119"/>
                </a:lnTo>
                <a:lnTo>
                  <a:pt x="191" y="121"/>
                </a:lnTo>
                <a:lnTo>
                  <a:pt x="196" y="125"/>
                </a:lnTo>
                <a:lnTo>
                  <a:pt x="198" y="127"/>
                </a:lnTo>
                <a:lnTo>
                  <a:pt x="200" y="129"/>
                </a:lnTo>
                <a:lnTo>
                  <a:pt x="203" y="132"/>
                </a:lnTo>
                <a:lnTo>
                  <a:pt x="204" y="134"/>
                </a:lnTo>
                <a:lnTo>
                  <a:pt x="205" y="135"/>
                </a:lnTo>
                <a:lnTo>
                  <a:pt x="207" y="136"/>
                </a:lnTo>
                <a:lnTo>
                  <a:pt x="208" y="137"/>
                </a:lnTo>
                <a:lnTo>
                  <a:pt x="210" y="138"/>
                </a:lnTo>
                <a:lnTo>
                  <a:pt x="212" y="138"/>
                </a:lnTo>
                <a:lnTo>
                  <a:pt x="214" y="139"/>
                </a:lnTo>
                <a:lnTo>
                  <a:pt x="215" y="139"/>
                </a:lnTo>
                <a:lnTo>
                  <a:pt x="216" y="138"/>
                </a:lnTo>
                <a:lnTo>
                  <a:pt x="217" y="138"/>
                </a:lnTo>
                <a:lnTo>
                  <a:pt x="220" y="137"/>
                </a:lnTo>
                <a:lnTo>
                  <a:pt x="221" y="137"/>
                </a:lnTo>
                <a:lnTo>
                  <a:pt x="222" y="137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7" y="138"/>
                </a:lnTo>
                <a:lnTo>
                  <a:pt x="228" y="138"/>
                </a:lnTo>
                <a:lnTo>
                  <a:pt x="229" y="138"/>
                </a:lnTo>
                <a:lnTo>
                  <a:pt x="230" y="139"/>
                </a:lnTo>
                <a:lnTo>
                  <a:pt x="231" y="140"/>
                </a:lnTo>
                <a:lnTo>
                  <a:pt x="233" y="141"/>
                </a:lnTo>
                <a:lnTo>
                  <a:pt x="234" y="142"/>
                </a:lnTo>
                <a:lnTo>
                  <a:pt x="235" y="144"/>
                </a:lnTo>
                <a:lnTo>
                  <a:pt x="237" y="145"/>
                </a:lnTo>
                <a:lnTo>
                  <a:pt x="238" y="146"/>
                </a:lnTo>
                <a:lnTo>
                  <a:pt x="240" y="151"/>
                </a:lnTo>
                <a:lnTo>
                  <a:pt x="242" y="153"/>
                </a:lnTo>
                <a:lnTo>
                  <a:pt x="247" y="159"/>
                </a:lnTo>
                <a:lnTo>
                  <a:pt x="248" y="161"/>
                </a:lnTo>
                <a:lnTo>
                  <a:pt x="250" y="164"/>
                </a:lnTo>
                <a:lnTo>
                  <a:pt x="250" y="165"/>
                </a:lnTo>
                <a:lnTo>
                  <a:pt x="251" y="166"/>
                </a:lnTo>
                <a:lnTo>
                  <a:pt x="252" y="169"/>
                </a:lnTo>
                <a:lnTo>
                  <a:pt x="253" y="170"/>
                </a:lnTo>
                <a:lnTo>
                  <a:pt x="255" y="176"/>
                </a:lnTo>
                <a:lnTo>
                  <a:pt x="256" y="178"/>
                </a:lnTo>
                <a:lnTo>
                  <a:pt x="257" y="180"/>
                </a:lnTo>
                <a:lnTo>
                  <a:pt x="258" y="185"/>
                </a:lnTo>
                <a:lnTo>
                  <a:pt x="260" y="190"/>
                </a:lnTo>
                <a:lnTo>
                  <a:pt x="261" y="191"/>
                </a:lnTo>
                <a:lnTo>
                  <a:pt x="262" y="192"/>
                </a:lnTo>
                <a:lnTo>
                  <a:pt x="263" y="193"/>
                </a:lnTo>
                <a:lnTo>
                  <a:pt x="264" y="194"/>
                </a:lnTo>
                <a:lnTo>
                  <a:pt x="265" y="195"/>
                </a:lnTo>
                <a:lnTo>
                  <a:pt x="266" y="196"/>
                </a:lnTo>
                <a:lnTo>
                  <a:pt x="269" y="198"/>
                </a:lnTo>
                <a:lnTo>
                  <a:pt x="271" y="199"/>
                </a:lnTo>
                <a:lnTo>
                  <a:pt x="276" y="201"/>
                </a:lnTo>
                <a:lnTo>
                  <a:pt x="277" y="202"/>
                </a:lnTo>
                <a:lnTo>
                  <a:pt x="279" y="203"/>
                </a:lnTo>
                <a:lnTo>
                  <a:pt x="280" y="204"/>
                </a:lnTo>
                <a:lnTo>
                  <a:pt x="281" y="205"/>
                </a:lnTo>
                <a:lnTo>
                  <a:pt x="282" y="206"/>
                </a:lnTo>
                <a:lnTo>
                  <a:pt x="283" y="207"/>
                </a:lnTo>
                <a:lnTo>
                  <a:pt x="284" y="210"/>
                </a:lnTo>
                <a:lnTo>
                  <a:pt x="285" y="211"/>
                </a:lnTo>
                <a:lnTo>
                  <a:pt x="286" y="212"/>
                </a:lnTo>
                <a:lnTo>
                  <a:pt x="287" y="213"/>
                </a:lnTo>
                <a:lnTo>
                  <a:pt x="289" y="215"/>
                </a:lnTo>
                <a:lnTo>
                  <a:pt x="290" y="217"/>
                </a:lnTo>
                <a:lnTo>
                  <a:pt x="294" y="219"/>
                </a:lnTo>
                <a:lnTo>
                  <a:pt x="295" y="220"/>
                </a:lnTo>
                <a:lnTo>
                  <a:pt x="296" y="220"/>
                </a:lnTo>
                <a:lnTo>
                  <a:pt x="298" y="221"/>
                </a:lnTo>
                <a:lnTo>
                  <a:pt x="300" y="222"/>
                </a:lnTo>
                <a:lnTo>
                  <a:pt x="301" y="222"/>
                </a:lnTo>
                <a:lnTo>
                  <a:pt x="302" y="222"/>
                </a:lnTo>
                <a:lnTo>
                  <a:pt x="303" y="222"/>
                </a:lnTo>
                <a:lnTo>
                  <a:pt x="304" y="222"/>
                </a:lnTo>
                <a:lnTo>
                  <a:pt x="306" y="222"/>
                </a:lnTo>
                <a:lnTo>
                  <a:pt x="311" y="221"/>
                </a:lnTo>
                <a:lnTo>
                  <a:pt x="314" y="221"/>
                </a:lnTo>
                <a:lnTo>
                  <a:pt x="316" y="221"/>
                </a:lnTo>
                <a:lnTo>
                  <a:pt x="318" y="220"/>
                </a:lnTo>
                <a:lnTo>
                  <a:pt x="319" y="219"/>
                </a:lnTo>
                <a:lnTo>
                  <a:pt x="321" y="218"/>
                </a:lnTo>
                <a:lnTo>
                  <a:pt x="323" y="217"/>
                </a:lnTo>
                <a:lnTo>
                  <a:pt x="324" y="216"/>
                </a:lnTo>
                <a:lnTo>
                  <a:pt x="326" y="215"/>
                </a:lnTo>
                <a:lnTo>
                  <a:pt x="332" y="209"/>
                </a:lnTo>
                <a:lnTo>
                  <a:pt x="334" y="207"/>
                </a:lnTo>
                <a:lnTo>
                  <a:pt x="335" y="206"/>
                </a:lnTo>
                <a:lnTo>
                  <a:pt x="337" y="205"/>
                </a:lnTo>
                <a:lnTo>
                  <a:pt x="339" y="204"/>
                </a:lnTo>
                <a:lnTo>
                  <a:pt x="341" y="202"/>
                </a:lnTo>
                <a:lnTo>
                  <a:pt x="343" y="202"/>
                </a:lnTo>
                <a:lnTo>
                  <a:pt x="347" y="200"/>
                </a:lnTo>
                <a:lnTo>
                  <a:pt x="351" y="198"/>
                </a:lnTo>
                <a:lnTo>
                  <a:pt x="352" y="198"/>
                </a:lnTo>
                <a:lnTo>
                  <a:pt x="354" y="197"/>
                </a:lnTo>
                <a:lnTo>
                  <a:pt x="355" y="197"/>
                </a:lnTo>
                <a:lnTo>
                  <a:pt x="356" y="197"/>
                </a:lnTo>
                <a:lnTo>
                  <a:pt x="358" y="197"/>
                </a:lnTo>
                <a:lnTo>
                  <a:pt x="364" y="197"/>
                </a:lnTo>
                <a:lnTo>
                  <a:pt x="366" y="197"/>
                </a:lnTo>
                <a:lnTo>
                  <a:pt x="369" y="197"/>
                </a:lnTo>
                <a:lnTo>
                  <a:pt x="370" y="197"/>
                </a:lnTo>
                <a:lnTo>
                  <a:pt x="371" y="197"/>
                </a:lnTo>
                <a:lnTo>
                  <a:pt x="372" y="197"/>
                </a:lnTo>
                <a:lnTo>
                  <a:pt x="372" y="197"/>
                </a:lnTo>
                <a:lnTo>
                  <a:pt x="373" y="196"/>
                </a:lnTo>
                <a:lnTo>
                  <a:pt x="373" y="196"/>
                </a:lnTo>
                <a:lnTo>
                  <a:pt x="373" y="195"/>
                </a:lnTo>
                <a:lnTo>
                  <a:pt x="373" y="193"/>
                </a:lnTo>
                <a:lnTo>
                  <a:pt x="373" y="191"/>
                </a:lnTo>
                <a:lnTo>
                  <a:pt x="373" y="190"/>
                </a:lnTo>
                <a:lnTo>
                  <a:pt x="373" y="188"/>
                </a:lnTo>
                <a:lnTo>
                  <a:pt x="373" y="187"/>
                </a:lnTo>
                <a:lnTo>
                  <a:pt x="372" y="186"/>
                </a:lnTo>
                <a:lnTo>
                  <a:pt x="372" y="185"/>
                </a:lnTo>
                <a:lnTo>
                  <a:pt x="372" y="185"/>
                </a:lnTo>
                <a:lnTo>
                  <a:pt x="371" y="184"/>
                </a:lnTo>
                <a:lnTo>
                  <a:pt x="370" y="183"/>
                </a:lnTo>
                <a:lnTo>
                  <a:pt x="369" y="183"/>
                </a:lnTo>
                <a:lnTo>
                  <a:pt x="368" y="182"/>
                </a:lnTo>
                <a:lnTo>
                  <a:pt x="366" y="182"/>
                </a:lnTo>
                <a:lnTo>
                  <a:pt x="363" y="181"/>
                </a:lnTo>
                <a:lnTo>
                  <a:pt x="362" y="181"/>
                </a:lnTo>
                <a:lnTo>
                  <a:pt x="361" y="180"/>
                </a:lnTo>
                <a:lnTo>
                  <a:pt x="361" y="180"/>
                </a:lnTo>
                <a:lnTo>
                  <a:pt x="360" y="180"/>
                </a:lnTo>
                <a:lnTo>
                  <a:pt x="360" y="179"/>
                </a:lnTo>
                <a:lnTo>
                  <a:pt x="360" y="179"/>
                </a:lnTo>
                <a:lnTo>
                  <a:pt x="359" y="178"/>
                </a:lnTo>
                <a:lnTo>
                  <a:pt x="359" y="177"/>
                </a:lnTo>
                <a:lnTo>
                  <a:pt x="359" y="176"/>
                </a:lnTo>
                <a:lnTo>
                  <a:pt x="359" y="175"/>
                </a:lnTo>
                <a:lnTo>
                  <a:pt x="359" y="174"/>
                </a:lnTo>
                <a:lnTo>
                  <a:pt x="359" y="173"/>
                </a:lnTo>
                <a:lnTo>
                  <a:pt x="359" y="172"/>
                </a:lnTo>
                <a:lnTo>
                  <a:pt x="360" y="171"/>
                </a:lnTo>
                <a:lnTo>
                  <a:pt x="360" y="170"/>
                </a:lnTo>
                <a:lnTo>
                  <a:pt x="361" y="169"/>
                </a:lnTo>
                <a:lnTo>
                  <a:pt x="362" y="168"/>
                </a:lnTo>
                <a:lnTo>
                  <a:pt x="363" y="167"/>
                </a:lnTo>
                <a:lnTo>
                  <a:pt x="364" y="166"/>
                </a:lnTo>
                <a:lnTo>
                  <a:pt x="365" y="166"/>
                </a:lnTo>
                <a:lnTo>
                  <a:pt x="366" y="165"/>
                </a:lnTo>
                <a:lnTo>
                  <a:pt x="367" y="165"/>
                </a:lnTo>
                <a:lnTo>
                  <a:pt x="368" y="165"/>
                </a:lnTo>
                <a:lnTo>
                  <a:pt x="369" y="165"/>
                </a:lnTo>
                <a:lnTo>
                  <a:pt x="370" y="165"/>
                </a:lnTo>
                <a:lnTo>
                  <a:pt x="372" y="165"/>
                </a:lnTo>
                <a:lnTo>
                  <a:pt x="373" y="165"/>
                </a:lnTo>
                <a:lnTo>
                  <a:pt x="375" y="166"/>
                </a:lnTo>
                <a:lnTo>
                  <a:pt x="377" y="167"/>
                </a:lnTo>
                <a:lnTo>
                  <a:pt x="379" y="168"/>
                </a:lnTo>
                <a:lnTo>
                  <a:pt x="380" y="169"/>
                </a:lnTo>
                <a:lnTo>
                  <a:pt x="381" y="170"/>
                </a:lnTo>
                <a:lnTo>
                  <a:pt x="386" y="173"/>
                </a:lnTo>
                <a:lnTo>
                  <a:pt x="387" y="175"/>
                </a:lnTo>
                <a:lnTo>
                  <a:pt x="388" y="176"/>
                </a:lnTo>
                <a:lnTo>
                  <a:pt x="389" y="177"/>
                </a:lnTo>
                <a:lnTo>
                  <a:pt x="390" y="179"/>
                </a:lnTo>
                <a:lnTo>
                  <a:pt x="394" y="187"/>
                </a:lnTo>
                <a:lnTo>
                  <a:pt x="395" y="188"/>
                </a:lnTo>
                <a:lnTo>
                  <a:pt x="395" y="189"/>
                </a:lnTo>
                <a:lnTo>
                  <a:pt x="397" y="194"/>
                </a:lnTo>
                <a:lnTo>
                  <a:pt x="397" y="196"/>
                </a:lnTo>
                <a:lnTo>
                  <a:pt x="398" y="197"/>
                </a:lnTo>
                <a:lnTo>
                  <a:pt x="399" y="199"/>
                </a:lnTo>
                <a:lnTo>
                  <a:pt x="400" y="200"/>
                </a:lnTo>
                <a:lnTo>
                  <a:pt x="401" y="202"/>
                </a:lnTo>
                <a:lnTo>
                  <a:pt x="402" y="202"/>
                </a:lnTo>
                <a:lnTo>
                  <a:pt x="403" y="203"/>
                </a:lnTo>
                <a:lnTo>
                  <a:pt x="404" y="204"/>
                </a:lnTo>
                <a:lnTo>
                  <a:pt x="405" y="204"/>
                </a:lnTo>
                <a:lnTo>
                  <a:pt x="406" y="205"/>
                </a:lnTo>
                <a:lnTo>
                  <a:pt x="407" y="205"/>
                </a:lnTo>
                <a:lnTo>
                  <a:pt x="411" y="207"/>
                </a:lnTo>
                <a:lnTo>
                  <a:pt x="418" y="209"/>
                </a:lnTo>
                <a:lnTo>
                  <a:pt x="419" y="210"/>
                </a:lnTo>
                <a:lnTo>
                  <a:pt x="420" y="210"/>
                </a:lnTo>
                <a:lnTo>
                  <a:pt x="421" y="210"/>
                </a:lnTo>
                <a:lnTo>
                  <a:pt x="422" y="210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8"/>
                </a:lnTo>
                <a:lnTo>
                  <a:pt x="428" y="206"/>
                </a:lnTo>
                <a:lnTo>
                  <a:pt x="429" y="206"/>
                </a:lnTo>
                <a:lnTo>
                  <a:pt x="430" y="205"/>
                </a:lnTo>
                <a:lnTo>
                  <a:pt x="431" y="205"/>
                </a:lnTo>
                <a:lnTo>
                  <a:pt x="432" y="205"/>
                </a:lnTo>
                <a:lnTo>
                  <a:pt x="432" y="204"/>
                </a:lnTo>
                <a:lnTo>
                  <a:pt x="434" y="204"/>
                </a:lnTo>
                <a:lnTo>
                  <a:pt x="435" y="204"/>
                </a:lnTo>
                <a:lnTo>
                  <a:pt x="436" y="205"/>
                </a:lnTo>
                <a:lnTo>
                  <a:pt x="437" y="205"/>
                </a:lnTo>
                <a:lnTo>
                  <a:pt x="439" y="205"/>
                </a:lnTo>
                <a:lnTo>
                  <a:pt x="440" y="206"/>
                </a:lnTo>
                <a:lnTo>
                  <a:pt x="441" y="206"/>
                </a:lnTo>
                <a:lnTo>
                  <a:pt x="441" y="207"/>
                </a:lnTo>
                <a:lnTo>
                  <a:pt x="442" y="207"/>
                </a:lnTo>
                <a:lnTo>
                  <a:pt x="443" y="208"/>
                </a:lnTo>
                <a:lnTo>
                  <a:pt x="444" y="209"/>
                </a:lnTo>
                <a:lnTo>
                  <a:pt x="445" y="211"/>
                </a:lnTo>
                <a:lnTo>
                  <a:pt x="447" y="214"/>
                </a:lnTo>
                <a:lnTo>
                  <a:pt x="448" y="215"/>
                </a:lnTo>
                <a:lnTo>
                  <a:pt x="449" y="217"/>
                </a:lnTo>
                <a:lnTo>
                  <a:pt x="450" y="217"/>
                </a:lnTo>
                <a:lnTo>
                  <a:pt x="451" y="218"/>
                </a:lnTo>
                <a:lnTo>
                  <a:pt x="452" y="219"/>
                </a:lnTo>
                <a:lnTo>
                  <a:pt x="454" y="219"/>
                </a:lnTo>
                <a:lnTo>
                  <a:pt x="455" y="220"/>
                </a:lnTo>
                <a:lnTo>
                  <a:pt x="462" y="222"/>
                </a:lnTo>
                <a:lnTo>
                  <a:pt x="463" y="222"/>
                </a:lnTo>
                <a:lnTo>
                  <a:pt x="465" y="223"/>
                </a:lnTo>
                <a:lnTo>
                  <a:pt x="467" y="224"/>
                </a:lnTo>
                <a:lnTo>
                  <a:pt x="468" y="225"/>
                </a:lnTo>
                <a:lnTo>
                  <a:pt x="470" y="226"/>
                </a:lnTo>
                <a:lnTo>
                  <a:pt x="471" y="226"/>
                </a:lnTo>
                <a:lnTo>
                  <a:pt x="471" y="227"/>
                </a:lnTo>
                <a:lnTo>
                  <a:pt x="472" y="228"/>
                </a:lnTo>
                <a:lnTo>
                  <a:pt x="473" y="229"/>
                </a:lnTo>
                <a:lnTo>
                  <a:pt x="474" y="230"/>
                </a:lnTo>
                <a:lnTo>
                  <a:pt x="475" y="233"/>
                </a:lnTo>
                <a:lnTo>
                  <a:pt x="476" y="238"/>
                </a:lnTo>
                <a:lnTo>
                  <a:pt x="477" y="239"/>
                </a:lnTo>
                <a:lnTo>
                  <a:pt x="478" y="241"/>
                </a:lnTo>
                <a:lnTo>
                  <a:pt x="479" y="242"/>
                </a:lnTo>
                <a:lnTo>
                  <a:pt x="480" y="244"/>
                </a:lnTo>
                <a:lnTo>
                  <a:pt x="481" y="245"/>
                </a:lnTo>
                <a:lnTo>
                  <a:pt x="482" y="246"/>
                </a:lnTo>
                <a:lnTo>
                  <a:pt x="483" y="247"/>
                </a:lnTo>
                <a:lnTo>
                  <a:pt x="484" y="248"/>
                </a:lnTo>
                <a:lnTo>
                  <a:pt x="486" y="249"/>
                </a:lnTo>
                <a:lnTo>
                  <a:pt x="487" y="250"/>
                </a:lnTo>
                <a:lnTo>
                  <a:pt x="488" y="250"/>
                </a:lnTo>
                <a:lnTo>
                  <a:pt x="489" y="251"/>
                </a:lnTo>
                <a:lnTo>
                  <a:pt x="490" y="251"/>
                </a:lnTo>
                <a:lnTo>
                  <a:pt x="491" y="251"/>
                </a:lnTo>
                <a:lnTo>
                  <a:pt x="493" y="251"/>
                </a:lnTo>
                <a:lnTo>
                  <a:pt x="494" y="251"/>
                </a:lnTo>
                <a:lnTo>
                  <a:pt x="494" y="250"/>
                </a:lnTo>
                <a:lnTo>
                  <a:pt x="495" y="250"/>
                </a:lnTo>
                <a:lnTo>
                  <a:pt x="498" y="248"/>
                </a:lnTo>
                <a:lnTo>
                  <a:pt x="500" y="247"/>
                </a:lnTo>
                <a:lnTo>
                  <a:pt x="501" y="246"/>
                </a:lnTo>
                <a:lnTo>
                  <a:pt x="501" y="245"/>
                </a:lnTo>
                <a:lnTo>
                  <a:pt x="502" y="244"/>
                </a:lnTo>
                <a:lnTo>
                  <a:pt x="502" y="244"/>
                </a:lnTo>
                <a:lnTo>
                  <a:pt x="502" y="242"/>
                </a:lnTo>
                <a:lnTo>
                  <a:pt x="502" y="241"/>
                </a:lnTo>
                <a:lnTo>
                  <a:pt x="502" y="240"/>
                </a:lnTo>
                <a:lnTo>
                  <a:pt x="501" y="238"/>
                </a:lnTo>
                <a:lnTo>
                  <a:pt x="501" y="238"/>
                </a:lnTo>
                <a:lnTo>
                  <a:pt x="501" y="237"/>
                </a:lnTo>
                <a:lnTo>
                  <a:pt x="501" y="237"/>
                </a:lnTo>
                <a:lnTo>
                  <a:pt x="502" y="236"/>
                </a:lnTo>
                <a:lnTo>
                  <a:pt x="502" y="236"/>
                </a:lnTo>
                <a:lnTo>
                  <a:pt x="503" y="236"/>
                </a:lnTo>
                <a:lnTo>
                  <a:pt x="504" y="236"/>
                </a:lnTo>
                <a:lnTo>
                  <a:pt x="506" y="237"/>
                </a:lnTo>
                <a:lnTo>
                  <a:pt x="508" y="237"/>
                </a:lnTo>
                <a:lnTo>
                  <a:pt x="513" y="238"/>
                </a:lnTo>
                <a:lnTo>
                  <a:pt x="516" y="239"/>
                </a:lnTo>
                <a:lnTo>
                  <a:pt x="518" y="239"/>
                </a:lnTo>
                <a:lnTo>
                  <a:pt x="520" y="239"/>
                </a:lnTo>
                <a:lnTo>
                  <a:pt x="523" y="240"/>
                </a:lnTo>
                <a:lnTo>
                  <a:pt x="529" y="240"/>
                </a:lnTo>
                <a:lnTo>
                  <a:pt x="532" y="240"/>
                </a:lnTo>
                <a:lnTo>
                  <a:pt x="534" y="240"/>
                </a:lnTo>
                <a:lnTo>
                  <a:pt x="536" y="241"/>
                </a:lnTo>
                <a:lnTo>
                  <a:pt x="536" y="241"/>
                </a:lnTo>
                <a:lnTo>
                  <a:pt x="538" y="241"/>
                </a:lnTo>
                <a:lnTo>
                  <a:pt x="539" y="242"/>
                </a:lnTo>
                <a:lnTo>
                  <a:pt x="546" y="246"/>
                </a:lnTo>
                <a:lnTo>
                  <a:pt x="550" y="248"/>
                </a:lnTo>
                <a:lnTo>
                  <a:pt x="552" y="249"/>
                </a:lnTo>
                <a:lnTo>
                  <a:pt x="554" y="250"/>
                </a:lnTo>
                <a:lnTo>
                  <a:pt x="562" y="256"/>
                </a:lnTo>
                <a:lnTo>
                  <a:pt x="564" y="257"/>
                </a:lnTo>
                <a:lnTo>
                  <a:pt x="565" y="257"/>
                </a:lnTo>
                <a:lnTo>
                  <a:pt x="566" y="258"/>
                </a:lnTo>
                <a:lnTo>
                  <a:pt x="569" y="259"/>
                </a:lnTo>
                <a:lnTo>
                  <a:pt x="571" y="260"/>
                </a:lnTo>
                <a:lnTo>
                  <a:pt x="573" y="260"/>
                </a:lnTo>
                <a:lnTo>
                  <a:pt x="575" y="260"/>
                </a:lnTo>
                <a:lnTo>
                  <a:pt x="577" y="260"/>
                </a:lnTo>
                <a:lnTo>
                  <a:pt x="578" y="260"/>
                </a:lnTo>
                <a:lnTo>
                  <a:pt x="579" y="260"/>
                </a:lnTo>
                <a:lnTo>
                  <a:pt x="580" y="260"/>
                </a:lnTo>
                <a:lnTo>
                  <a:pt x="581" y="260"/>
                </a:lnTo>
                <a:lnTo>
                  <a:pt x="582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7"/>
                </a:lnTo>
                <a:lnTo>
                  <a:pt x="585" y="256"/>
                </a:lnTo>
                <a:lnTo>
                  <a:pt x="585" y="256"/>
                </a:lnTo>
                <a:lnTo>
                  <a:pt x="586" y="255"/>
                </a:lnTo>
                <a:lnTo>
                  <a:pt x="586" y="254"/>
                </a:lnTo>
                <a:lnTo>
                  <a:pt x="587" y="251"/>
                </a:lnTo>
                <a:lnTo>
                  <a:pt x="588" y="249"/>
                </a:lnTo>
                <a:lnTo>
                  <a:pt x="588" y="249"/>
                </a:lnTo>
                <a:lnTo>
                  <a:pt x="588" y="248"/>
                </a:lnTo>
                <a:lnTo>
                  <a:pt x="589" y="248"/>
                </a:lnTo>
                <a:lnTo>
                  <a:pt x="589" y="247"/>
                </a:lnTo>
                <a:lnTo>
                  <a:pt x="590" y="247"/>
                </a:lnTo>
                <a:lnTo>
                  <a:pt x="591" y="247"/>
                </a:lnTo>
                <a:lnTo>
                  <a:pt x="591" y="247"/>
                </a:lnTo>
                <a:lnTo>
                  <a:pt x="592" y="247"/>
                </a:lnTo>
                <a:lnTo>
                  <a:pt x="593" y="247"/>
                </a:lnTo>
                <a:lnTo>
                  <a:pt x="594" y="248"/>
                </a:lnTo>
                <a:lnTo>
                  <a:pt x="595" y="248"/>
                </a:lnTo>
                <a:lnTo>
                  <a:pt x="596" y="248"/>
                </a:lnTo>
                <a:lnTo>
                  <a:pt x="597" y="249"/>
                </a:lnTo>
                <a:lnTo>
                  <a:pt x="598" y="249"/>
                </a:lnTo>
                <a:lnTo>
                  <a:pt x="598" y="250"/>
                </a:lnTo>
                <a:lnTo>
                  <a:pt x="599" y="251"/>
                </a:lnTo>
                <a:lnTo>
                  <a:pt x="599" y="252"/>
                </a:lnTo>
                <a:lnTo>
                  <a:pt x="600" y="253"/>
                </a:lnTo>
                <a:lnTo>
                  <a:pt x="600" y="254"/>
                </a:lnTo>
                <a:lnTo>
                  <a:pt x="601" y="256"/>
                </a:lnTo>
                <a:lnTo>
                  <a:pt x="601" y="258"/>
                </a:lnTo>
                <a:lnTo>
                  <a:pt x="601" y="260"/>
                </a:lnTo>
                <a:lnTo>
                  <a:pt x="601" y="265"/>
                </a:lnTo>
                <a:lnTo>
                  <a:pt x="601" y="268"/>
                </a:lnTo>
                <a:lnTo>
                  <a:pt x="601" y="270"/>
                </a:lnTo>
                <a:lnTo>
                  <a:pt x="601" y="271"/>
                </a:lnTo>
                <a:lnTo>
                  <a:pt x="601" y="272"/>
                </a:lnTo>
                <a:lnTo>
                  <a:pt x="601" y="272"/>
                </a:lnTo>
                <a:lnTo>
                  <a:pt x="602" y="274"/>
                </a:lnTo>
                <a:lnTo>
                  <a:pt x="602" y="275"/>
                </a:lnTo>
                <a:lnTo>
                  <a:pt x="602" y="276"/>
                </a:lnTo>
                <a:lnTo>
                  <a:pt x="603" y="276"/>
                </a:lnTo>
                <a:lnTo>
                  <a:pt x="604" y="277"/>
                </a:lnTo>
                <a:lnTo>
                  <a:pt x="604" y="278"/>
                </a:lnTo>
                <a:lnTo>
                  <a:pt x="605" y="279"/>
                </a:lnTo>
                <a:lnTo>
                  <a:pt x="606" y="280"/>
                </a:lnTo>
                <a:lnTo>
                  <a:pt x="608" y="282"/>
                </a:lnTo>
                <a:lnTo>
                  <a:pt x="609" y="283"/>
                </a:lnTo>
                <a:lnTo>
                  <a:pt x="610" y="284"/>
                </a:lnTo>
                <a:lnTo>
                  <a:pt x="610" y="284"/>
                </a:lnTo>
                <a:lnTo>
                  <a:pt x="610" y="285"/>
                </a:lnTo>
                <a:lnTo>
                  <a:pt x="611" y="285"/>
                </a:lnTo>
                <a:lnTo>
                  <a:pt x="611" y="286"/>
                </a:lnTo>
                <a:lnTo>
                  <a:pt x="611" y="287"/>
                </a:lnTo>
                <a:lnTo>
                  <a:pt x="610" y="288"/>
                </a:lnTo>
                <a:lnTo>
                  <a:pt x="610" y="289"/>
                </a:lnTo>
                <a:lnTo>
                  <a:pt x="608" y="292"/>
                </a:lnTo>
                <a:lnTo>
                  <a:pt x="607" y="296"/>
                </a:lnTo>
                <a:lnTo>
                  <a:pt x="605" y="300"/>
                </a:lnTo>
                <a:lnTo>
                  <a:pt x="605" y="301"/>
                </a:lnTo>
                <a:lnTo>
                  <a:pt x="604" y="302"/>
                </a:lnTo>
                <a:lnTo>
                  <a:pt x="604" y="304"/>
                </a:lnTo>
                <a:lnTo>
                  <a:pt x="604" y="306"/>
                </a:lnTo>
                <a:lnTo>
                  <a:pt x="604" y="308"/>
                </a:lnTo>
                <a:lnTo>
                  <a:pt x="605" y="310"/>
                </a:lnTo>
                <a:lnTo>
                  <a:pt x="605" y="312"/>
                </a:lnTo>
                <a:lnTo>
                  <a:pt x="607" y="315"/>
                </a:lnTo>
                <a:lnTo>
                  <a:pt x="607" y="317"/>
                </a:lnTo>
                <a:lnTo>
                  <a:pt x="608" y="319"/>
                </a:lnTo>
                <a:lnTo>
                  <a:pt x="609" y="321"/>
                </a:lnTo>
                <a:lnTo>
                  <a:pt x="611" y="325"/>
                </a:lnTo>
                <a:lnTo>
                  <a:pt x="613" y="330"/>
                </a:lnTo>
                <a:lnTo>
                  <a:pt x="615" y="336"/>
                </a:lnTo>
                <a:lnTo>
                  <a:pt x="620" y="345"/>
                </a:lnTo>
                <a:lnTo>
                  <a:pt x="623" y="353"/>
                </a:lnTo>
                <a:lnTo>
                  <a:pt x="625" y="358"/>
                </a:lnTo>
                <a:lnTo>
                  <a:pt x="626" y="360"/>
                </a:lnTo>
                <a:lnTo>
                  <a:pt x="627" y="361"/>
                </a:lnTo>
                <a:lnTo>
                  <a:pt x="627" y="363"/>
                </a:lnTo>
                <a:lnTo>
                  <a:pt x="629" y="369"/>
                </a:lnTo>
                <a:lnTo>
                  <a:pt x="630" y="371"/>
                </a:lnTo>
                <a:lnTo>
                  <a:pt x="630" y="373"/>
                </a:lnTo>
                <a:lnTo>
                  <a:pt x="631" y="374"/>
                </a:lnTo>
                <a:lnTo>
                  <a:pt x="631" y="375"/>
                </a:lnTo>
                <a:lnTo>
                  <a:pt x="632" y="376"/>
                </a:lnTo>
                <a:lnTo>
                  <a:pt x="633" y="377"/>
                </a:lnTo>
                <a:lnTo>
                  <a:pt x="634" y="378"/>
                </a:lnTo>
                <a:lnTo>
                  <a:pt x="634" y="379"/>
                </a:lnTo>
                <a:lnTo>
                  <a:pt x="635" y="380"/>
                </a:lnTo>
                <a:lnTo>
                  <a:pt x="637" y="380"/>
                </a:lnTo>
                <a:lnTo>
                  <a:pt x="638" y="381"/>
                </a:lnTo>
                <a:lnTo>
                  <a:pt x="639" y="382"/>
                </a:lnTo>
                <a:lnTo>
                  <a:pt x="640" y="382"/>
                </a:lnTo>
                <a:lnTo>
                  <a:pt x="642" y="383"/>
                </a:lnTo>
                <a:lnTo>
                  <a:pt x="648" y="385"/>
                </a:lnTo>
                <a:lnTo>
                  <a:pt x="650" y="385"/>
                </a:lnTo>
                <a:lnTo>
                  <a:pt x="655" y="386"/>
                </a:lnTo>
                <a:lnTo>
                  <a:pt x="657" y="386"/>
                </a:lnTo>
                <a:lnTo>
                  <a:pt x="658" y="386"/>
                </a:lnTo>
                <a:lnTo>
                  <a:pt x="659" y="387"/>
                </a:lnTo>
                <a:lnTo>
                  <a:pt x="661" y="388"/>
                </a:lnTo>
                <a:lnTo>
                  <a:pt x="663" y="388"/>
                </a:lnTo>
                <a:lnTo>
                  <a:pt x="664" y="390"/>
                </a:lnTo>
                <a:lnTo>
                  <a:pt x="666" y="392"/>
                </a:lnTo>
                <a:lnTo>
                  <a:pt x="669" y="395"/>
                </a:lnTo>
                <a:lnTo>
                  <a:pt x="670" y="396"/>
                </a:lnTo>
                <a:lnTo>
                  <a:pt x="671" y="397"/>
                </a:lnTo>
                <a:lnTo>
                  <a:pt x="672" y="397"/>
                </a:lnTo>
                <a:lnTo>
                  <a:pt x="674" y="398"/>
                </a:lnTo>
                <a:lnTo>
                  <a:pt x="676" y="399"/>
                </a:lnTo>
                <a:lnTo>
                  <a:pt x="678" y="399"/>
                </a:lnTo>
                <a:lnTo>
                  <a:pt x="679" y="400"/>
                </a:lnTo>
                <a:lnTo>
                  <a:pt x="681" y="400"/>
                </a:lnTo>
                <a:lnTo>
                  <a:pt x="682" y="400"/>
                </a:lnTo>
                <a:lnTo>
                  <a:pt x="683" y="400"/>
                </a:lnTo>
                <a:lnTo>
                  <a:pt x="684" y="400"/>
                </a:lnTo>
                <a:lnTo>
                  <a:pt x="688" y="399"/>
                </a:lnTo>
                <a:lnTo>
                  <a:pt x="691" y="399"/>
                </a:lnTo>
                <a:lnTo>
                  <a:pt x="693" y="399"/>
                </a:lnTo>
                <a:lnTo>
                  <a:pt x="694" y="399"/>
                </a:lnTo>
                <a:lnTo>
                  <a:pt x="695" y="399"/>
                </a:lnTo>
                <a:lnTo>
                  <a:pt x="696" y="399"/>
                </a:lnTo>
                <a:lnTo>
                  <a:pt x="698" y="400"/>
                </a:lnTo>
                <a:lnTo>
                  <a:pt x="700" y="400"/>
                </a:lnTo>
                <a:lnTo>
                  <a:pt x="701" y="401"/>
                </a:lnTo>
                <a:lnTo>
                  <a:pt x="702" y="402"/>
                </a:lnTo>
                <a:lnTo>
                  <a:pt x="703" y="403"/>
                </a:lnTo>
                <a:lnTo>
                  <a:pt x="704" y="403"/>
                </a:lnTo>
                <a:lnTo>
                  <a:pt x="705" y="404"/>
                </a:lnTo>
                <a:lnTo>
                  <a:pt x="706" y="405"/>
                </a:lnTo>
                <a:lnTo>
                  <a:pt x="706" y="407"/>
                </a:lnTo>
                <a:lnTo>
                  <a:pt x="706" y="408"/>
                </a:lnTo>
                <a:lnTo>
                  <a:pt x="707" y="410"/>
                </a:lnTo>
                <a:lnTo>
                  <a:pt x="708" y="413"/>
                </a:lnTo>
                <a:lnTo>
                  <a:pt x="709" y="419"/>
                </a:lnTo>
                <a:lnTo>
                  <a:pt x="711" y="427"/>
                </a:lnTo>
                <a:lnTo>
                  <a:pt x="715" y="439"/>
                </a:lnTo>
                <a:lnTo>
                  <a:pt x="717" y="447"/>
                </a:lnTo>
                <a:lnTo>
                  <a:pt x="717" y="449"/>
                </a:lnTo>
                <a:lnTo>
                  <a:pt x="718" y="450"/>
                </a:lnTo>
                <a:lnTo>
                  <a:pt x="719" y="452"/>
                </a:lnTo>
                <a:lnTo>
                  <a:pt x="720" y="455"/>
                </a:lnTo>
                <a:lnTo>
                  <a:pt x="721" y="456"/>
                </a:lnTo>
                <a:lnTo>
                  <a:pt x="721" y="458"/>
                </a:lnTo>
                <a:lnTo>
                  <a:pt x="722" y="464"/>
                </a:lnTo>
                <a:lnTo>
                  <a:pt x="723" y="466"/>
                </a:lnTo>
                <a:lnTo>
                  <a:pt x="723" y="468"/>
                </a:lnTo>
                <a:lnTo>
                  <a:pt x="724" y="471"/>
                </a:lnTo>
                <a:lnTo>
                  <a:pt x="725" y="474"/>
                </a:lnTo>
                <a:lnTo>
                  <a:pt x="726" y="475"/>
                </a:lnTo>
                <a:lnTo>
                  <a:pt x="728" y="479"/>
                </a:lnTo>
                <a:lnTo>
                  <a:pt x="730" y="482"/>
                </a:lnTo>
                <a:lnTo>
                  <a:pt x="730" y="484"/>
                </a:lnTo>
                <a:lnTo>
                  <a:pt x="731" y="485"/>
                </a:lnTo>
                <a:lnTo>
                  <a:pt x="731" y="487"/>
                </a:lnTo>
                <a:lnTo>
                  <a:pt x="731" y="488"/>
                </a:lnTo>
                <a:lnTo>
                  <a:pt x="731" y="490"/>
                </a:lnTo>
                <a:lnTo>
                  <a:pt x="731" y="491"/>
                </a:lnTo>
                <a:lnTo>
                  <a:pt x="730" y="492"/>
                </a:lnTo>
                <a:lnTo>
                  <a:pt x="729" y="496"/>
                </a:lnTo>
                <a:lnTo>
                  <a:pt x="728" y="499"/>
                </a:lnTo>
                <a:lnTo>
                  <a:pt x="727" y="502"/>
                </a:lnTo>
                <a:lnTo>
                  <a:pt x="727" y="503"/>
                </a:lnTo>
                <a:lnTo>
                  <a:pt x="727" y="504"/>
                </a:lnTo>
                <a:lnTo>
                  <a:pt x="726" y="504"/>
                </a:lnTo>
                <a:lnTo>
                  <a:pt x="725" y="505"/>
                </a:lnTo>
                <a:lnTo>
                  <a:pt x="725" y="505"/>
                </a:lnTo>
                <a:lnTo>
                  <a:pt x="724" y="506"/>
                </a:lnTo>
                <a:lnTo>
                  <a:pt x="722" y="506"/>
                </a:lnTo>
                <a:lnTo>
                  <a:pt x="718" y="508"/>
                </a:lnTo>
                <a:lnTo>
                  <a:pt x="716" y="508"/>
                </a:lnTo>
                <a:lnTo>
                  <a:pt x="714" y="509"/>
                </a:lnTo>
                <a:lnTo>
                  <a:pt x="712" y="510"/>
                </a:lnTo>
                <a:lnTo>
                  <a:pt x="707" y="513"/>
                </a:lnTo>
                <a:lnTo>
                  <a:pt x="704" y="514"/>
                </a:lnTo>
                <a:lnTo>
                  <a:pt x="701" y="516"/>
                </a:lnTo>
                <a:lnTo>
                  <a:pt x="696" y="520"/>
                </a:lnTo>
                <a:lnTo>
                  <a:pt x="694" y="521"/>
                </a:lnTo>
                <a:lnTo>
                  <a:pt x="692" y="522"/>
                </a:lnTo>
                <a:lnTo>
                  <a:pt x="690" y="522"/>
                </a:lnTo>
                <a:lnTo>
                  <a:pt x="689" y="523"/>
                </a:lnTo>
                <a:lnTo>
                  <a:pt x="688" y="523"/>
                </a:lnTo>
                <a:lnTo>
                  <a:pt x="686" y="523"/>
                </a:lnTo>
                <a:lnTo>
                  <a:pt x="685" y="523"/>
                </a:lnTo>
                <a:lnTo>
                  <a:pt x="684" y="523"/>
                </a:lnTo>
                <a:lnTo>
                  <a:pt x="683" y="523"/>
                </a:lnTo>
                <a:lnTo>
                  <a:pt x="680" y="522"/>
                </a:lnTo>
                <a:lnTo>
                  <a:pt x="675" y="521"/>
                </a:lnTo>
                <a:lnTo>
                  <a:pt x="673" y="520"/>
                </a:lnTo>
                <a:lnTo>
                  <a:pt x="671" y="520"/>
                </a:lnTo>
                <a:lnTo>
                  <a:pt x="669" y="519"/>
                </a:lnTo>
                <a:lnTo>
                  <a:pt x="665" y="519"/>
                </a:lnTo>
                <a:lnTo>
                  <a:pt x="660" y="518"/>
                </a:lnTo>
                <a:lnTo>
                  <a:pt x="658" y="518"/>
                </a:lnTo>
                <a:lnTo>
                  <a:pt x="656" y="518"/>
                </a:lnTo>
                <a:lnTo>
                  <a:pt x="653" y="518"/>
                </a:lnTo>
                <a:lnTo>
                  <a:pt x="648" y="519"/>
                </a:lnTo>
                <a:lnTo>
                  <a:pt x="640" y="521"/>
                </a:lnTo>
                <a:lnTo>
                  <a:pt x="638" y="521"/>
                </a:lnTo>
                <a:lnTo>
                  <a:pt x="635" y="522"/>
                </a:lnTo>
                <a:lnTo>
                  <a:pt x="633" y="522"/>
                </a:lnTo>
                <a:lnTo>
                  <a:pt x="632" y="522"/>
                </a:lnTo>
                <a:lnTo>
                  <a:pt x="630" y="521"/>
                </a:lnTo>
                <a:lnTo>
                  <a:pt x="629" y="521"/>
                </a:lnTo>
                <a:lnTo>
                  <a:pt x="628" y="521"/>
                </a:lnTo>
                <a:lnTo>
                  <a:pt x="627" y="520"/>
                </a:lnTo>
                <a:lnTo>
                  <a:pt x="624" y="519"/>
                </a:lnTo>
                <a:lnTo>
                  <a:pt x="622" y="518"/>
                </a:lnTo>
                <a:lnTo>
                  <a:pt x="621" y="518"/>
                </a:lnTo>
                <a:lnTo>
                  <a:pt x="619" y="518"/>
                </a:lnTo>
                <a:lnTo>
                  <a:pt x="618" y="518"/>
                </a:lnTo>
                <a:lnTo>
                  <a:pt x="617" y="518"/>
                </a:lnTo>
                <a:lnTo>
                  <a:pt x="615" y="518"/>
                </a:lnTo>
                <a:lnTo>
                  <a:pt x="613" y="518"/>
                </a:lnTo>
                <a:lnTo>
                  <a:pt x="612" y="519"/>
                </a:lnTo>
                <a:lnTo>
                  <a:pt x="611" y="519"/>
                </a:lnTo>
                <a:lnTo>
                  <a:pt x="610" y="519"/>
                </a:lnTo>
                <a:lnTo>
                  <a:pt x="609" y="520"/>
                </a:lnTo>
                <a:lnTo>
                  <a:pt x="607" y="521"/>
                </a:lnTo>
                <a:lnTo>
                  <a:pt x="606" y="521"/>
                </a:lnTo>
                <a:lnTo>
                  <a:pt x="605" y="522"/>
                </a:lnTo>
                <a:lnTo>
                  <a:pt x="603" y="523"/>
                </a:lnTo>
                <a:lnTo>
                  <a:pt x="603" y="524"/>
                </a:lnTo>
                <a:lnTo>
                  <a:pt x="602" y="526"/>
                </a:lnTo>
                <a:lnTo>
                  <a:pt x="601" y="527"/>
                </a:lnTo>
                <a:lnTo>
                  <a:pt x="600" y="528"/>
                </a:lnTo>
                <a:lnTo>
                  <a:pt x="600" y="529"/>
                </a:lnTo>
                <a:lnTo>
                  <a:pt x="600" y="530"/>
                </a:lnTo>
                <a:lnTo>
                  <a:pt x="600" y="531"/>
                </a:lnTo>
                <a:lnTo>
                  <a:pt x="599" y="532"/>
                </a:lnTo>
                <a:lnTo>
                  <a:pt x="599" y="534"/>
                </a:lnTo>
                <a:lnTo>
                  <a:pt x="599" y="538"/>
                </a:lnTo>
                <a:lnTo>
                  <a:pt x="600" y="540"/>
                </a:lnTo>
                <a:lnTo>
                  <a:pt x="599" y="541"/>
                </a:lnTo>
                <a:lnTo>
                  <a:pt x="599" y="542"/>
                </a:lnTo>
                <a:lnTo>
                  <a:pt x="599" y="544"/>
                </a:lnTo>
                <a:lnTo>
                  <a:pt x="598" y="545"/>
                </a:lnTo>
                <a:lnTo>
                  <a:pt x="598" y="546"/>
                </a:lnTo>
                <a:lnTo>
                  <a:pt x="597" y="548"/>
                </a:lnTo>
                <a:lnTo>
                  <a:pt x="595" y="551"/>
                </a:lnTo>
                <a:lnTo>
                  <a:pt x="592" y="555"/>
                </a:lnTo>
                <a:lnTo>
                  <a:pt x="590" y="557"/>
                </a:lnTo>
                <a:lnTo>
                  <a:pt x="586" y="562"/>
                </a:lnTo>
                <a:lnTo>
                  <a:pt x="582" y="567"/>
                </a:lnTo>
                <a:lnTo>
                  <a:pt x="581" y="568"/>
                </a:lnTo>
                <a:lnTo>
                  <a:pt x="580" y="571"/>
                </a:lnTo>
                <a:lnTo>
                  <a:pt x="577" y="575"/>
                </a:lnTo>
                <a:lnTo>
                  <a:pt x="573" y="581"/>
                </a:lnTo>
                <a:lnTo>
                  <a:pt x="573" y="582"/>
                </a:lnTo>
                <a:lnTo>
                  <a:pt x="571" y="584"/>
                </a:lnTo>
                <a:lnTo>
                  <a:pt x="570" y="585"/>
                </a:lnTo>
                <a:lnTo>
                  <a:pt x="569" y="587"/>
                </a:lnTo>
                <a:lnTo>
                  <a:pt x="567" y="588"/>
                </a:lnTo>
                <a:lnTo>
                  <a:pt x="566" y="589"/>
                </a:lnTo>
                <a:lnTo>
                  <a:pt x="564" y="590"/>
                </a:lnTo>
                <a:lnTo>
                  <a:pt x="562" y="591"/>
                </a:lnTo>
                <a:lnTo>
                  <a:pt x="561" y="592"/>
                </a:lnTo>
                <a:lnTo>
                  <a:pt x="559" y="592"/>
                </a:lnTo>
                <a:lnTo>
                  <a:pt x="558" y="593"/>
                </a:lnTo>
                <a:lnTo>
                  <a:pt x="556" y="593"/>
                </a:lnTo>
                <a:lnTo>
                  <a:pt x="555" y="593"/>
                </a:lnTo>
                <a:lnTo>
                  <a:pt x="553" y="593"/>
                </a:lnTo>
                <a:lnTo>
                  <a:pt x="551" y="593"/>
                </a:lnTo>
                <a:lnTo>
                  <a:pt x="550" y="593"/>
                </a:lnTo>
                <a:lnTo>
                  <a:pt x="544" y="593"/>
                </a:lnTo>
                <a:lnTo>
                  <a:pt x="544" y="593"/>
                </a:lnTo>
                <a:lnTo>
                  <a:pt x="544" y="593"/>
                </a:lnTo>
                <a:lnTo>
                  <a:pt x="543" y="593"/>
                </a:lnTo>
                <a:lnTo>
                  <a:pt x="543" y="593"/>
                </a:lnTo>
                <a:lnTo>
                  <a:pt x="541" y="592"/>
                </a:lnTo>
                <a:lnTo>
                  <a:pt x="540" y="592"/>
                </a:lnTo>
                <a:lnTo>
                  <a:pt x="538" y="591"/>
                </a:lnTo>
                <a:lnTo>
                  <a:pt x="537" y="590"/>
                </a:lnTo>
                <a:lnTo>
                  <a:pt x="535" y="589"/>
                </a:lnTo>
                <a:lnTo>
                  <a:pt x="534" y="588"/>
                </a:lnTo>
                <a:lnTo>
                  <a:pt x="533" y="587"/>
                </a:lnTo>
                <a:lnTo>
                  <a:pt x="533" y="586"/>
                </a:lnTo>
                <a:lnTo>
                  <a:pt x="532" y="585"/>
                </a:lnTo>
                <a:lnTo>
                  <a:pt x="531" y="584"/>
                </a:lnTo>
                <a:lnTo>
                  <a:pt x="531" y="583"/>
                </a:lnTo>
                <a:lnTo>
                  <a:pt x="530" y="581"/>
                </a:lnTo>
                <a:lnTo>
                  <a:pt x="528" y="575"/>
                </a:lnTo>
                <a:lnTo>
                  <a:pt x="527" y="574"/>
                </a:lnTo>
                <a:lnTo>
                  <a:pt x="526" y="573"/>
                </a:lnTo>
                <a:lnTo>
                  <a:pt x="526" y="572"/>
                </a:lnTo>
                <a:lnTo>
                  <a:pt x="525" y="571"/>
                </a:lnTo>
                <a:lnTo>
                  <a:pt x="522" y="567"/>
                </a:lnTo>
                <a:lnTo>
                  <a:pt x="521" y="565"/>
                </a:lnTo>
                <a:lnTo>
                  <a:pt x="520" y="565"/>
                </a:lnTo>
                <a:lnTo>
                  <a:pt x="519" y="564"/>
                </a:lnTo>
                <a:lnTo>
                  <a:pt x="517" y="562"/>
                </a:lnTo>
                <a:lnTo>
                  <a:pt x="510" y="557"/>
                </a:lnTo>
                <a:lnTo>
                  <a:pt x="508" y="556"/>
                </a:lnTo>
                <a:lnTo>
                  <a:pt x="507" y="555"/>
                </a:lnTo>
                <a:lnTo>
                  <a:pt x="506" y="554"/>
                </a:lnTo>
                <a:lnTo>
                  <a:pt x="505" y="552"/>
                </a:lnTo>
                <a:lnTo>
                  <a:pt x="504" y="551"/>
                </a:lnTo>
                <a:lnTo>
                  <a:pt x="503" y="549"/>
                </a:lnTo>
                <a:lnTo>
                  <a:pt x="501" y="547"/>
                </a:lnTo>
                <a:lnTo>
                  <a:pt x="498" y="542"/>
                </a:lnTo>
                <a:lnTo>
                  <a:pt x="498" y="541"/>
                </a:lnTo>
                <a:lnTo>
                  <a:pt x="497" y="539"/>
                </a:lnTo>
                <a:lnTo>
                  <a:pt x="496" y="538"/>
                </a:lnTo>
                <a:lnTo>
                  <a:pt x="495" y="537"/>
                </a:lnTo>
                <a:lnTo>
                  <a:pt x="494" y="536"/>
                </a:lnTo>
                <a:lnTo>
                  <a:pt x="492" y="536"/>
                </a:lnTo>
                <a:lnTo>
                  <a:pt x="490" y="535"/>
                </a:lnTo>
                <a:lnTo>
                  <a:pt x="489" y="535"/>
                </a:lnTo>
                <a:lnTo>
                  <a:pt x="488" y="535"/>
                </a:lnTo>
                <a:lnTo>
                  <a:pt x="486" y="535"/>
                </a:lnTo>
                <a:lnTo>
                  <a:pt x="486" y="535"/>
                </a:lnTo>
                <a:lnTo>
                  <a:pt x="484" y="535"/>
                </a:lnTo>
                <a:lnTo>
                  <a:pt x="479" y="536"/>
                </a:lnTo>
                <a:lnTo>
                  <a:pt x="478" y="536"/>
                </a:lnTo>
                <a:lnTo>
                  <a:pt x="476" y="537"/>
                </a:lnTo>
                <a:lnTo>
                  <a:pt x="475" y="537"/>
                </a:lnTo>
                <a:lnTo>
                  <a:pt x="474" y="537"/>
                </a:lnTo>
                <a:lnTo>
                  <a:pt x="472" y="537"/>
                </a:lnTo>
                <a:lnTo>
                  <a:pt x="468" y="536"/>
                </a:lnTo>
                <a:lnTo>
                  <a:pt x="466" y="536"/>
                </a:lnTo>
                <a:lnTo>
                  <a:pt x="458" y="534"/>
                </a:lnTo>
                <a:lnTo>
                  <a:pt x="456" y="534"/>
                </a:lnTo>
                <a:lnTo>
                  <a:pt x="455" y="533"/>
                </a:lnTo>
                <a:lnTo>
                  <a:pt x="453" y="532"/>
                </a:lnTo>
                <a:lnTo>
                  <a:pt x="451" y="532"/>
                </a:lnTo>
                <a:lnTo>
                  <a:pt x="450" y="531"/>
                </a:lnTo>
                <a:lnTo>
                  <a:pt x="448" y="530"/>
                </a:lnTo>
                <a:lnTo>
                  <a:pt x="443" y="526"/>
                </a:lnTo>
                <a:lnTo>
                  <a:pt x="441" y="525"/>
                </a:lnTo>
                <a:lnTo>
                  <a:pt x="440" y="524"/>
                </a:lnTo>
                <a:lnTo>
                  <a:pt x="438" y="523"/>
                </a:lnTo>
                <a:lnTo>
                  <a:pt x="437" y="522"/>
                </a:lnTo>
                <a:lnTo>
                  <a:pt x="435" y="522"/>
                </a:lnTo>
                <a:lnTo>
                  <a:pt x="433" y="522"/>
                </a:lnTo>
                <a:lnTo>
                  <a:pt x="429" y="522"/>
                </a:lnTo>
                <a:lnTo>
                  <a:pt x="427" y="521"/>
                </a:lnTo>
                <a:lnTo>
                  <a:pt x="426" y="521"/>
                </a:lnTo>
                <a:lnTo>
                  <a:pt x="421" y="520"/>
                </a:lnTo>
                <a:lnTo>
                  <a:pt x="420" y="520"/>
                </a:lnTo>
                <a:lnTo>
                  <a:pt x="419" y="519"/>
                </a:lnTo>
                <a:lnTo>
                  <a:pt x="416" y="519"/>
                </a:lnTo>
                <a:lnTo>
                  <a:pt x="411" y="519"/>
                </a:lnTo>
                <a:lnTo>
                  <a:pt x="407" y="520"/>
                </a:lnTo>
                <a:lnTo>
                  <a:pt x="403" y="520"/>
                </a:lnTo>
                <a:lnTo>
                  <a:pt x="397" y="521"/>
                </a:lnTo>
                <a:lnTo>
                  <a:pt x="394" y="522"/>
                </a:lnTo>
                <a:lnTo>
                  <a:pt x="389" y="524"/>
                </a:lnTo>
                <a:lnTo>
                  <a:pt x="379" y="527"/>
                </a:lnTo>
                <a:lnTo>
                  <a:pt x="376" y="527"/>
                </a:lnTo>
                <a:lnTo>
                  <a:pt x="374" y="528"/>
                </a:lnTo>
                <a:lnTo>
                  <a:pt x="373" y="528"/>
                </a:lnTo>
                <a:lnTo>
                  <a:pt x="372" y="528"/>
                </a:lnTo>
                <a:lnTo>
                  <a:pt x="370" y="528"/>
                </a:lnTo>
                <a:lnTo>
                  <a:pt x="369" y="527"/>
                </a:lnTo>
                <a:lnTo>
                  <a:pt x="368" y="527"/>
                </a:lnTo>
                <a:lnTo>
                  <a:pt x="367" y="526"/>
                </a:lnTo>
                <a:lnTo>
                  <a:pt x="367" y="526"/>
                </a:lnTo>
                <a:lnTo>
                  <a:pt x="366" y="525"/>
                </a:lnTo>
                <a:lnTo>
                  <a:pt x="365" y="524"/>
                </a:lnTo>
                <a:lnTo>
                  <a:pt x="365" y="523"/>
                </a:lnTo>
                <a:lnTo>
                  <a:pt x="362" y="519"/>
                </a:lnTo>
                <a:lnTo>
                  <a:pt x="362" y="518"/>
                </a:lnTo>
                <a:lnTo>
                  <a:pt x="361" y="517"/>
                </a:lnTo>
                <a:lnTo>
                  <a:pt x="360" y="516"/>
                </a:lnTo>
                <a:lnTo>
                  <a:pt x="358" y="514"/>
                </a:lnTo>
                <a:lnTo>
                  <a:pt x="357" y="513"/>
                </a:lnTo>
                <a:lnTo>
                  <a:pt x="355" y="512"/>
                </a:lnTo>
                <a:lnTo>
                  <a:pt x="353" y="511"/>
                </a:lnTo>
                <a:lnTo>
                  <a:pt x="351" y="510"/>
                </a:lnTo>
                <a:lnTo>
                  <a:pt x="349" y="510"/>
                </a:lnTo>
                <a:lnTo>
                  <a:pt x="347" y="509"/>
                </a:lnTo>
                <a:lnTo>
                  <a:pt x="344" y="508"/>
                </a:lnTo>
                <a:lnTo>
                  <a:pt x="342" y="508"/>
                </a:lnTo>
                <a:lnTo>
                  <a:pt x="340" y="508"/>
                </a:lnTo>
                <a:lnTo>
                  <a:pt x="339" y="508"/>
                </a:lnTo>
                <a:lnTo>
                  <a:pt x="339" y="508"/>
                </a:lnTo>
                <a:lnTo>
                  <a:pt x="338" y="508"/>
                </a:lnTo>
                <a:lnTo>
                  <a:pt x="338" y="508"/>
                </a:lnTo>
                <a:lnTo>
                  <a:pt x="336" y="509"/>
                </a:lnTo>
                <a:lnTo>
                  <a:pt x="335" y="509"/>
                </a:lnTo>
                <a:lnTo>
                  <a:pt x="333" y="509"/>
                </a:lnTo>
                <a:lnTo>
                  <a:pt x="333" y="509"/>
                </a:lnTo>
                <a:lnTo>
                  <a:pt x="332" y="509"/>
                </a:lnTo>
                <a:lnTo>
                  <a:pt x="331" y="508"/>
                </a:lnTo>
                <a:lnTo>
                  <a:pt x="330" y="505"/>
                </a:lnTo>
                <a:lnTo>
                  <a:pt x="328" y="500"/>
                </a:lnTo>
                <a:lnTo>
                  <a:pt x="327" y="498"/>
                </a:lnTo>
                <a:lnTo>
                  <a:pt x="326" y="496"/>
                </a:lnTo>
                <a:lnTo>
                  <a:pt x="324" y="495"/>
                </a:lnTo>
                <a:lnTo>
                  <a:pt x="324" y="494"/>
                </a:lnTo>
                <a:lnTo>
                  <a:pt x="323" y="494"/>
                </a:lnTo>
                <a:lnTo>
                  <a:pt x="323" y="494"/>
                </a:lnTo>
                <a:lnTo>
                  <a:pt x="322" y="494"/>
                </a:lnTo>
                <a:lnTo>
                  <a:pt x="322" y="494"/>
                </a:lnTo>
                <a:lnTo>
                  <a:pt x="321" y="494"/>
                </a:lnTo>
                <a:lnTo>
                  <a:pt x="320" y="494"/>
                </a:lnTo>
                <a:lnTo>
                  <a:pt x="318" y="494"/>
                </a:lnTo>
                <a:lnTo>
                  <a:pt x="317" y="494"/>
                </a:lnTo>
                <a:lnTo>
                  <a:pt x="316" y="495"/>
                </a:lnTo>
                <a:lnTo>
                  <a:pt x="315" y="496"/>
                </a:lnTo>
                <a:lnTo>
                  <a:pt x="313" y="497"/>
                </a:lnTo>
                <a:lnTo>
                  <a:pt x="310" y="500"/>
                </a:lnTo>
                <a:lnTo>
                  <a:pt x="309" y="500"/>
                </a:lnTo>
                <a:lnTo>
                  <a:pt x="309" y="501"/>
                </a:lnTo>
                <a:lnTo>
                  <a:pt x="308" y="501"/>
                </a:lnTo>
                <a:lnTo>
                  <a:pt x="307" y="501"/>
                </a:lnTo>
                <a:lnTo>
                  <a:pt x="307" y="500"/>
                </a:lnTo>
                <a:lnTo>
                  <a:pt x="306" y="500"/>
                </a:lnTo>
                <a:lnTo>
                  <a:pt x="305" y="499"/>
                </a:lnTo>
                <a:lnTo>
                  <a:pt x="305" y="498"/>
                </a:lnTo>
                <a:lnTo>
                  <a:pt x="304" y="497"/>
                </a:lnTo>
                <a:lnTo>
                  <a:pt x="304" y="495"/>
                </a:lnTo>
                <a:lnTo>
                  <a:pt x="304" y="494"/>
                </a:lnTo>
                <a:lnTo>
                  <a:pt x="304" y="494"/>
                </a:lnTo>
                <a:lnTo>
                  <a:pt x="304" y="493"/>
                </a:lnTo>
                <a:lnTo>
                  <a:pt x="304" y="491"/>
                </a:lnTo>
                <a:lnTo>
                  <a:pt x="305" y="490"/>
                </a:lnTo>
                <a:lnTo>
                  <a:pt x="306" y="488"/>
                </a:lnTo>
                <a:lnTo>
                  <a:pt x="306" y="487"/>
                </a:lnTo>
                <a:lnTo>
                  <a:pt x="306" y="486"/>
                </a:lnTo>
                <a:lnTo>
                  <a:pt x="306" y="485"/>
                </a:lnTo>
                <a:lnTo>
                  <a:pt x="306" y="485"/>
                </a:lnTo>
                <a:lnTo>
                  <a:pt x="306" y="484"/>
                </a:lnTo>
                <a:lnTo>
                  <a:pt x="306" y="482"/>
                </a:lnTo>
                <a:lnTo>
                  <a:pt x="305" y="481"/>
                </a:lnTo>
                <a:lnTo>
                  <a:pt x="303" y="477"/>
                </a:lnTo>
                <a:lnTo>
                  <a:pt x="301" y="474"/>
                </a:lnTo>
                <a:lnTo>
                  <a:pt x="299" y="471"/>
                </a:lnTo>
                <a:lnTo>
                  <a:pt x="296" y="468"/>
                </a:lnTo>
                <a:lnTo>
                  <a:pt x="295" y="466"/>
                </a:lnTo>
                <a:lnTo>
                  <a:pt x="292" y="463"/>
                </a:lnTo>
                <a:lnTo>
                  <a:pt x="287" y="458"/>
                </a:lnTo>
                <a:lnTo>
                  <a:pt x="285" y="457"/>
                </a:lnTo>
                <a:lnTo>
                  <a:pt x="283" y="455"/>
                </a:lnTo>
                <a:lnTo>
                  <a:pt x="273" y="447"/>
                </a:lnTo>
                <a:lnTo>
                  <a:pt x="272" y="447"/>
                </a:lnTo>
                <a:lnTo>
                  <a:pt x="271" y="446"/>
                </a:lnTo>
                <a:lnTo>
                  <a:pt x="270" y="445"/>
                </a:lnTo>
                <a:lnTo>
                  <a:pt x="269" y="444"/>
                </a:lnTo>
                <a:lnTo>
                  <a:pt x="268" y="441"/>
                </a:lnTo>
                <a:lnTo>
                  <a:pt x="267" y="440"/>
                </a:lnTo>
                <a:lnTo>
                  <a:pt x="265" y="436"/>
                </a:lnTo>
                <a:lnTo>
                  <a:pt x="264" y="434"/>
                </a:lnTo>
                <a:lnTo>
                  <a:pt x="263" y="433"/>
                </a:lnTo>
                <a:lnTo>
                  <a:pt x="262" y="431"/>
                </a:lnTo>
                <a:lnTo>
                  <a:pt x="260" y="429"/>
                </a:lnTo>
                <a:lnTo>
                  <a:pt x="259" y="427"/>
                </a:lnTo>
                <a:lnTo>
                  <a:pt x="258" y="426"/>
                </a:lnTo>
                <a:lnTo>
                  <a:pt x="256" y="425"/>
                </a:lnTo>
                <a:lnTo>
                  <a:pt x="255" y="425"/>
                </a:lnTo>
                <a:lnTo>
                  <a:pt x="255" y="424"/>
                </a:lnTo>
                <a:lnTo>
                  <a:pt x="254" y="424"/>
                </a:lnTo>
                <a:lnTo>
                  <a:pt x="254" y="424"/>
                </a:lnTo>
                <a:lnTo>
                  <a:pt x="253" y="424"/>
                </a:lnTo>
                <a:lnTo>
                  <a:pt x="252" y="424"/>
                </a:lnTo>
                <a:lnTo>
                  <a:pt x="252" y="425"/>
                </a:lnTo>
                <a:lnTo>
                  <a:pt x="251" y="425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7" y="427"/>
                </a:lnTo>
                <a:lnTo>
                  <a:pt x="246" y="427"/>
                </a:lnTo>
                <a:lnTo>
                  <a:pt x="245" y="427"/>
                </a:lnTo>
                <a:lnTo>
                  <a:pt x="244" y="427"/>
                </a:lnTo>
                <a:lnTo>
                  <a:pt x="243" y="427"/>
                </a:lnTo>
                <a:lnTo>
                  <a:pt x="241" y="426"/>
                </a:lnTo>
                <a:lnTo>
                  <a:pt x="240" y="425"/>
                </a:lnTo>
                <a:lnTo>
                  <a:pt x="238" y="424"/>
                </a:lnTo>
                <a:lnTo>
                  <a:pt x="237" y="423"/>
                </a:lnTo>
                <a:lnTo>
                  <a:pt x="235" y="422"/>
                </a:lnTo>
                <a:lnTo>
                  <a:pt x="234" y="421"/>
                </a:lnTo>
                <a:lnTo>
                  <a:pt x="234" y="420"/>
                </a:lnTo>
                <a:lnTo>
                  <a:pt x="233" y="419"/>
                </a:lnTo>
                <a:lnTo>
                  <a:pt x="232" y="418"/>
                </a:lnTo>
                <a:lnTo>
                  <a:pt x="231" y="416"/>
                </a:lnTo>
                <a:lnTo>
                  <a:pt x="231" y="414"/>
                </a:lnTo>
                <a:lnTo>
                  <a:pt x="230" y="412"/>
                </a:lnTo>
                <a:lnTo>
                  <a:pt x="230" y="410"/>
                </a:lnTo>
                <a:lnTo>
                  <a:pt x="230" y="408"/>
                </a:lnTo>
                <a:lnTo>
                  <a:pt x="229" y="406"/>
                </a:lnTo>
                <a:lnTo>
                  <a:pt x="229" y="404"/>
                </a:lnTo>
                <a:lnTo>
                  <a:pt x="230" y="403"/>
                </a:lnTo>
                <a:lnTo>
                  <a:pt x="230" y="401"/>
                </a:lnTo>
                <a:lnTo>
                  <a:pt x="230" y="400"/>
                </a:lnTo>
                <a:lnTo>
                  <a:pt x="230" y="397"/>
                </a:lnTo>
                <a:lnTo>
                  <a:pt x="232" y="391"/>
                </a:lnTo>
                <a:lnTo>
                  <a:pt x="232" y="390"/>
                </a:lnTo>
                <a:lnTo>
                  <a:pt x="232" y="388"/>
                </a:lnTo>
                <a:lnTo>
                  <a:pt x="232" y="387"/>
                </a:lnTo>
                <a:lnTo>
                  <a:pt x="233" y="385"/>
                </a:lnTo>
                <a:lnTo>
                  <a:pt x="232" y="383"/>
                </a:lnTo>
                <a:lnTo>
                  <a:pt x="232" y="382"/>
                </a:lnTo>
                <a:lnTo>
                  <a:pt x="232" y="380"/>
                </a:lnTo>
                <a:lnTo>
                  <a:pt x="231" y="377"/>
                </a:lnTo>
                <a:lnTo>
                  <a:pt x="231" y="375"/>
                </a:lnTo>
                <a:lnTo>
                  <a:pt x="230" y="373"/>
                </a:lnTo>
                <a:lnTo>
                  <a:pt x="229" y="372"/>
                </a:lnTo>
                <a:lnTo>
                  <a:pt x="229" y="371"/>
                </a:lnTo>
                <a:lnTo>
                  <a:pt x="228" y="369"/>
                </a:lnTo>
                <a:lnTo>
                  <a:pt x="227" y="368"/>
                </a:lnTo>
                <a:lnTo>
                  <a:pt x="226" y="368"/>
                </a:lnTo>
                <a:lnTo>
                  <a:pt x="225" y="368"/>
                </a:lnTo>
                <a:lnTo>
                  <a:pt x="225" y="367"/>
                </a:lnTo>
                <a:lnTo>
                  <a:pt x="224" y="367"/>
                </a:lnTo>
                <a:lnTo>
                  <a:pt x="223" y="367"/>
                </a:lnTo>
                <a:lnTo>
                  <a:pt x="222" y="367"/>
                </a:lnTo>
                <a:lnTo>
                  <a:pt x="222" y="367"/>
                </a:lnTo>
                <a:lnTo>
                  <a:pt x="221" y="367"/>
                </a:lnTo>
                <a:lnTo>
                  <a:pt x="217" y="368"/>
                </a:lnTo>
                <a:lnTo>
                  <a:pt x="215" y="368"/>
                </a:lnTo>
                <a:lnTo>
                  <a:pt x="208" y="371"/>
                </a:lnTo>
                <a:lnTo>
                  <a:pt x="206" y="371"/>
                </a:lnTo>
                <a:lnTo>
                  <a:pt x="204" y="372"/>
                </a:lnTo>
                <a:lnTo>
                  <a:pt x="201" y="373"/>
                </a:lnTo>
                <a:lnTo>
                  <a:pt x="198" y="375"/>
                </a:lnTo>
                <a:lnTo>
                  <a:pt x="197" y="375"/>
                </a:lnTo>
                <a:lnTo>
                  <a:pt x="196" y="375"/>
                </a:lnTo>
                <a:lnTo>
                  <a:pt x="195" y="375"/>
                </a:lnTo>
                <a:lnTo>
                  <a:pt x="194" y="375"/>
                </a:lnTo>
                <a:lnTo>
                  <a:pt x="193" y="375"/>
                </a:lnTo>
                <a:lnTo>
                  <a:pt x="188" y="374"/>
                </a:lnTo>
                <a:lnTo>
                  <a:pt x="187" y="374"/>
                </a:lnTo>
                <a:lnTo>
                  <a:pt x="186" y="374"/>
                </a:lnTo>
                <a:lnTo>
                  <a:pt x="183" y="373"/>
                </a:lnTo>
                <a:lnTo>
                  <a:pt x="177" y="370"/>
                </a:lnTo>
                <a:lnTo>
                  <a:pt x="176" y="369"/>
                </a:lnTo>
                <a:lnTo>
                  <a:pt x="174" y="368"/>
                </a:lnTo>
                <a:lnTo>
                  <a:pt x="173" y="367"/>
                </a:lnTo>
                <a:lnTo>
                  <a:pt x="171" y="365"/>
                </a:lnTo>
                <a:lnTo>
                  <a:pt x="169" y="364"/>
                </a:lnTo>
                <a:lnTo>
                  <a:pt x="168" y="363"/>
                </a:lnTo>
                <a:lnTo>
                  <a:pt x="167" y="362"/>
                </a:lnTo>
                <a:lnTo>
                  <a:pt x="164" y="361"/>
                </a:lnTo>
                <a:lnTo>
                  <a:pt x="164" y="361"/>
                </a:lnTo>
                <a:lnTo>
                  <a:pt x="162" y="360"/>
                </a:lnTo>
                <a:lnTo>
                  <a:pt x="161" y="359"/>
                </a:lnTo>
                <a:lnTo>
                  <a:pt x="160" y="358"/>
                </a:lnTo>
                <a:lnTo>
                  <a:pt x="159" y="357"/>
                </a:lnTo>
                <a:lnTo>
                  <a:pt x="158" y="355"/>
                </a:lnTo>
                <a:lnTo>
                  <a:pt x="157" y="353"/>
                </a:lnTo>
                <a:lnTo>
                  <a:pt x="156" y="351"/>
                </a:lnTo>
                <a:lnTo>
                  <a:pt x="155" y="350"/>
                </a:lnTo>
                <a:lnTo>
                  <a:pt x="151" y="346"/>
                </a:lnTo>
                <a:lnTo>
                  <a:pt x="150" y="345"/>
                </a:lnTo>
                <a:lnTo>
                  <a:pt x="150" y="344"/>
                </a:lnTo>
                <a:lnTo>
                  <a:pt x="149" y="343"/>
                </a:lnTo>
                <a:lnTo>
                  <a:pt x="149" y="342"/>
                </a:lnTo>
                <a:lnTo>
                  <a:pt x="149" y="340"/>
                </a:lnTo>
                <a:lnTo>
                  <a:pt x="148" y="338"/>
                </a:lnTo>
                <a:lnTo>
                  <a:pt x="148" y="337"/>
                </a:lnTo>
                <a:lnTo>
                  <a:pt x="148" y="336"/>
                </a:lnTo>
                <a:lnTo>
                  <a:pt x="148" y="335"/>
                </a:lnTo>
                <a:lnTo>
                  <a:pt x="147" y="334"/>
                </a:lnTo>
                <a:lnTo>
                  <a:pt x="146" y="333"/>
                </a:lnTo>
                <a:lnTo>
                  <a:pt x="146" y="332"/>
                </a:lnTo>
                <a:lnTo>
                  <a:pt x="144" y="328"/>
                </a:lnTo>
                <a:lnTo>
                  <a:pt x="143" y="327"/>
                </a:lnTo>
                <a:lnTo>
                  <a:pt x="142" y="324"/>
                </a:lnTo>
                <a:lnTo>
                  <a:pt x="142" y="323"/>
                </a:lnTo>
                <a:lnTo>
                  <a:pt x="141" y="321"/>
                </a:lnTo>
                <a:lnTo>
                  <a:pt x="141" y="320"/>
                </a:lnTo>
                <a:lnTo>
                  <a:pt x="141" y="317"/>
                </a:lnTo>
                <a:lnTo>
                  <a:pt x="141" y="315"/>
                </a:lnTo>
                <a:lnTo>
                  <a:pt x="141" y="313"/>
                </a:lnTo>
                <a:lnTo>
                  <a:pt x="140" y="311"/>
                </a:lnTo>
                <a:lnTo>
                  <a:pt x="139" y="309"/>
                </a:lnTo>
                <a:lnTo>
                  <a:pt x="137" y="305"/>
                </a:lnTo>
                <a:lnTo>
                  <a:pt x="135" y="302"/>
                </a:lnTo>
                <a:lnTo>
                  <a:pt x="135" y="301"/>
                </a:lnTo>
                <a:lnTo>
                  <a:pt x="134" y="300"/>
                </a:lnTo>
                <a:lnTo>
                  <a:pt x="134" y="300"/>
                </a:lnTo>
                <a:lnTo>
                  <a:pt x="134" y="299"/>
                </a:lnTo>
                <a:lnTo>
                  <a:pt x="133" y="299"/>
                </a:lnTo>
                <a:lnTo>
                  <a:pt x="131" y="299"/>
                </a:lnTo>
                <a:lnTo>
                  <a:pt x="130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7" y="300"/>
                </a:lnTo>
                <a:lnTo>
                  <a:pt x="127" y="301"/>
                </a:lnTo>
                <a:lnTo>
                  <a:pt x="127" y="302"/>
                </a:lnTo>
                <a:lnTo>
                  <a:pt x="127" y="303"/>
                </a:lnTo>
                <a:lnTo>
                  <a:pt x="127" y="305"/>
                </a:lnTo>
                <a:lnTo>
                  <a:pt x="129" y="315"/>
                </a:lnTo>
                <a:lnTo>
                  <a:pt x="130" y="316"/>
                </a:lnTo>
                <a:lnTo>
                  <a:pt x="130" y="317"/>
                </a:lnTo>
                <a:lnTo>
                  <a:pt x="130" y="319"/>
                </a:lnTo>
                <a:lnTo>
                  <a:pt x="130" y="320"/>
                </a:lnTo>
                <a:lnTo>
                  <a:pt x="129" y="321"/>
                </a:lnTo>
                <a:lnTo>
                  <a:pt x="129" y="321"/>
                </a:lnTo>
                <a:lnTo>
                  <a:pt x="129" y="322"/>
                </a:lnTo>
                <a:lnTo>
                  <a:pt x="128" y="323"/>
                </a:lnTo>
                <a:lnTo>
                  <a:pt x="126" y="324"/>
                </a:lnTo>
                <a:lnTo>
                  <a:pt x="126" y="325"/>
                </a:lnTo>
                <a:lnTo>
                  <a:pt x="125" y="326"/>
                </a:lnTo>
                <a:lnTo>
                  <a:pt x="124" y="326"/>
                </a:lnTo>
                <a:lnTo>
                  <a:pt x="123" y="326"/>
                </a:lnTo>
                <a:lnTo>
                  <a:pt x="123" y="326"/>
                </a:lnTo>
                <a:lnTo>
                  <a:pt x="122" y="326"/>
                </a:lnTo>
                <a:lnTo>
                  <a:pt x="121" y="326"/>
                </a:lnTo>
                <a:lnTo>
                  <a:pt x="120" y="325"/>
                </a:lnTo>
                <a:lnTo>
                  <a:pt x="120" y="325"/>
                </a:lnTo>
                <a:lnTo>
                  <a:pt x="119" y="325"/>
                </a:lnTo>
                <a:lnTo>
                  <a:pt x="119" y="326"/>
                </a:lnTo>
                <a:lnTo>
                  <a:pt x="118" y="326"/>
                </a:lnTo>
                <a:lnTo>
                  <a:pt x="117" y="327"/>
                </a:lnTo>
                <a:lnTo>
                  <a:pt x="116" y="327"/>
                </a:lnTo>
                <a:lnTo>
                  <a:pt x="114" y="329"/>
                </a:lnTo>
                <a:lnTo>
                  <a:pt x="113" y="329"/>
                </a:lnTo>
                <a:lnTo>
                  <a:pt x="112" y="330"/>
                </a:lnTo>
                <a:lnTo>
                  <a:pt x="112" y="330"/>
                </a:lnTo>
                <a:lnTo>
                  <a:pt x="111" y="331"/>
                </a:lnTo>
                <a:lnTo>
                  <a:pt x="111" y="332"/>
                </a:lnTo>
                <a:lnTo>
                  <a:pt x="110" y="334"/>
                </a:lnTo>
                <a:lnTo>
                  <a:pt x="109" y="335"/>
                </a:lnTo>
                <a:lnTo>
                  <a:pt x="109" y="336"/>
                </a:lnTo>
                <a:lnTo>
                  <a:pt x="108" y="336"/>
                </a:lnTo>
                <a:lnTo>
                  <a:pt x="105" y="340"/>
                </a:lnTo>
                <a:lnTo>
                  <a:pt x="104" y="340"/>
                </a:lnTo>
                <a:lnTo>
                  <a:pt x="103" y="341"/>
                </a:lnTo>
                <a:lnTo>
                  <a:pt x="102" y="344"/>
                </a:lnTo>
                <a:lnTo>
                  <a:pt x="101" y="346"/>
                </a:lnTo>
                <a:lnTo>
                  <a:pt x="100" y="346"/>
                </a:lnTo>
                <a:lnTo>
                  <a:pt x="100" y="346"/>
                </a:lnTo>
                <a:lnTo>
                  <a:pt x="99" y="346"/>
                </a:lnTo>
                <a:lnTo>
                  <a:pt x="99" y="347"/>
                </a:lnTo>
                <a:lnTo>
                  <a:pt x="98" y="347"/>
                </a:lnTo>
                <a:lnTo>
                  <a:pt x="98" y="346"/>
                </a:lnTo>
                <a:lnTo>
                  <a:pt x="97" y="346"/>
                </a:lnTo>
                <a:lnTo>
                  <a:pt x="96" y="345"/>
                </a:ln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257">
            <a:extLst>
              <a:ext uri="{FF2B5EF4-FFF2-40B4-BE49-F238E27FC236}">
                <a16:creationId xmlns:a16="http://schemas.microsoft.com/office/drawing/2014/main" id="{FE316F67-75EE-FAB2-D579-0A086508A92A}"/>
              </a:ext>
            </a:extLst>
          </p:cNvPr>
          <p:cNvSpPr>
            <a:spLocks/>
          </p:cNvSpPr>
          <p:nvPr/>
        </p:nvSpPr>
        <p:spPr bwMode="auto">
          <a:xfrm>
            <a:off x="10011117" y="3500552"/>
            <a:ext cx="761458" cy="780363"/>
          </a:xfrm>
          <a:custGeom>
            <a:avLst/>
            <a:gdLst>
              <a:gd name="T0" fmla="*/ 139 w 635"/>
              <a:gd name="T1" fmla="*/ 11 h 593"/>
              <a:gd name="T2" fmla="*/ 139 w 635"/>
              <a:gd name="T3" fmla="*/ 33 h 593"/>
              <a:gd name="T4" fmla="*/ 152 w 635"/>
              <a:gd name="T5" fmla="*/ 62 h 593"/>
              <a:gd name="T6" fmla="*/ 136 w 635"/>
              <a:gd name="T7" fmla="*/ 79 h 593"/>
              <a:gd name="T8" fmla="*/ 93 w 635"/>
              <a:gd name="T9" fmla="*/ 100 h 593"/>
              <a:gd name="T10" fmla="*/ 91 w 635"/>
              <a:gd name="T11" fmla="*/ 117 h 593"/>
              <a:gd name="T12" fmla="*/ 121 w 635"/>
              <a:gd name="T13" fmla="*/ 138 h 593"/>
              <a:gd name="T14" fmla="*/ 144 w 635"/>
              <a:gd name="T15" fmla="*/ 151 h 593"/>
              <a:gd name="T16" fmla="*/ 168 w 635"/>
              <a:gd name="T17" fmla="*/ 194 h 593"/>
              <a:gd name="T18" fmla="*/ 194 w 635"/>
              <a:gd name="T19" fmla="*/ 217 h 593"/>
              <a:gd name="T20" fmla="*/ 227 w 635"/>
              <a:gd name="T21" fmla="*/ 217 h 593"/>
              <a:gd name="T22" fmla="*/ 268 w 635"/>
              <a:gd name="T23" fmla="*/ 197 h 593"/>
              <a:gd name="T24" fmla="*/ 276 w 635"/>
              <a:gd name="T25" fmla="*/ 185 h 593"/>
              <a:gd name="T26" fmla="*/ 263 w 635"/>
              <a:gd name="T27" fmla="*/ 174 h 593"/>
              <a:gd name="T28" fmla="*/ 279 w 635"/>
              <a:gd name="T29" fmla="*/ 166 h 593"/>
              <a:gd name="T30" fmla="*/ 304 w 635"/>
              <a:gd name="T31" fmla="*/ 200 h 593"/>
              <a:gd name="T32" fmla="*/ 330 w 635"/>
              <a:gd name="T33" fmla="*/ 208 h 593"/>
              <a:gd name="T34" fmla="*/ 348 w 635"/>
              <a:gd name="T35" fmla="*/ 209 h 593"/>
              <a:gd name="T36" fmla="*/ 375 w 635"/>
              <a:gd name="T37" fmla="*/ 227 h 593"/>
              <a:gd name="T38" fmla="*/ 393 w 635"/>
              <a:gd name="T39" fmla="*/ 251 h 593"/>
              <a:gd name="T40" fmla="*/ 405 w 635"/>
              <a:gd name="T41" fmla="*/ 238 h 593"/>
              <a:gd name="T42" fmla="*/ 440 w 635"/>
              <a:gd name="T43" fmla="*/ 241 h 593"/>
              <a:gd name="T44" fmla="*/ 482 w 635"/>
              <a:gd name="T45" fmla="*/ 260 h 593"/>
              <a:gd name="T46" fmla="*/ 493 w 635"/>
              <a:gd name="T47" fmla="*/ 247 h 593"/>
              <a:gd name="T48" fmla="*/ 505 w 635"/>
              <a:gd name="T49" fmla="*/ 258 h 593"/>
              <a:gd name="T50" fmla="*/ 513 w 635"/>
              <a:gd name="T51" fmla="*/ 283 h 593"/>
              <a:gd name="T52" fmla="*/ 509 w 635"/>
              <a:gd name="T53" fmla="*/ 310 h 593"/>
              <a:gd name="T54" fmla="*/ 534 w 635"/>
              <a:gd name="T55" fmla="*/ 373 h 593"/>
              <a:gd name="T56" fmla="*/ 562 w 635"/>
              <a:gd name="T57" fmla="*/ 386 h 593"/>
              <a:gd name="T58" fmla="*/ 588 w 635"/>
              <a:gd name="T59" fmla="*/ 400 h 593"/>
              <a:gd name="T60" fmla="*/ 611 w 635"/>
              <a:gd name="T61" fmla="*/ 410 h 593"/>
              <a:gd name="T62" fmla="*/ 630 w 635"/>
              <a:gd name="T63" fmla="*/ 475 h 593"/>
              <a:gd name="T64" fmla="*/ 629 w 635"/>
              <a:gd name="T65" fmla="*/ 505 h 593"/>
              <a:gd name="T66" fmla="*/ 589 w 635"/>
              <a:gd name="T67" fmla="*/ 523 h 593"/>
              <a:gd name="T68" fmla="*/ 537 w 635"/>
              <a:gd name="T69" fmla="*/ 522 h 593"/>
              <a:gd name="T70" fmla="*/ 513 w 635"/>
              <a:gd name="T71" fmla="*/ 520 h 593"/>
              <a:gd name="T72" fmla="*/ 503 w 635"/>
              <a:gd name="T73" fmla="*/ 542 h 593"/>
              <a:gd name="T74" fmla="*/ 473 w 635"/>
              <a:gd name="T75" fmla="*/ 587 h 593"/>
              <a:gd name="T76" fmla="*/ 447 w 635"/>
              <a:gd name="T77" fmla="*/ 593 h 593"/>
              <a:gd name="T78" fmla="*/ 429 w 635"/>
              <a:gd name="T79" fmla="*/ 571 h 593"/>
              <a:gd name="T80" fmla="*/ 400 w 635"/>
              <a:gd name="T81" fmla="*/ 538 h 593"/>
              <a:gd name="T82" fmla="*/ 370 w 635"/>
              <a:gd name="T83" fmla="*/ 536 h 593"/>
              <a:gd name="T84" fmla="*/ 330 w 635"/>
              <a:gd name="T85" fmla="*/ 521 h 593"/>
              <a:gd name="T86" fmla="*/ 273 w 635"/>
              <a:gd name="T87" fmla="*/ 527 h 593"/>
              <a:gd name="T88" fmla="*/ 251 w 635"/>
              <a:gd name="T89" fmla="*/ 509 h 593"/>
              <a:gd name="T90" fmla="*/ 230 w 635"/>
              <a:gd name="T91" fmla="*/ 496 h 593"/>
              <a:gd name="T92" fmla="*/ 212 w 635"/>
              <a:gd name="T93" fmla="*/ 501 h 593"/>
              <a:gd name="T94" fmla="*/ 210 w 635"/>
              <a:gd name="T95" fmla="*/ 485 h 593"/>
              <a:gd name="T96" fmla="*/ 173 w 635"/>
              <a:gd name="T97" fmla="*/ 444 h 593"/>
              <a:gd name="T98" fmla="*/ 156 w 635"/>
              <a:gd name="T99" fmla="*/ 425 h 593"/>
              <a:gd name="T100" fmla="*/ 137 w 635"/>
              <a:gd name="T101" fmla="*/ 419 h 593"/>
              <a:gd name="T102" fmla="*/ 137 w 635"/>
              <a:gd name="T103" fmla="*/ 385 h 593"/>
              <a:gd name="T104" fmla="*/ 126 w 635"/>
              <a:gd name="T105" fmla="*/ 367 h 593"/>
              <a:gd name="T106" fmla="*/ 87 w 635"/>
              <a:gd name="T107" fmla="*/ 373 h 593"/>
              <a:gd name="T108" fmla="*/ 60 w 635"/>
              <a:gd name="T109" fmla="*/ 351 h 593"/>
              <a:gd name="T110" fmla="*/ 46 w 635"/>
              <a:gd name="T111" fmla="*/ 324 h 593"/>
              <a:gd name="T112" fmla="*/ 34 w 635"/>
              <a:gd name="T113" fmla="*/ 299 h 593"/>
              <a:gd name="T114" fmla="*/ 32 w 635"/>
              <a:gd name="T115" fmla="*/ 323 h 593"/>
              <a:gd name="T116" fmla="*/ 17 w 635"/>
              <a:gd name="T117" fmla="*/ 329 h 593"/>
              <a:gd name="T118" fmla="*/ 3 w 635"/>
              <a:gd name="T119" fmla="*/ 34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5" h="593">
                <a:moveTo>
                  <a:pt x="126" y="0"/>
                </a:moveTo>
                <a:lnTo>
                  <a:pt x="126" y="0"/>
                </a:lnTo>
                <a:lnTo>
                  <a:pt x="127" y="0"/>
                </a:lnTo>
                <a:lnTo>
                  <a:pt x="128" y="1"/>
                </a:lnTo>
                <a:lnTo>
                  <a:pt x="129" y="1"/>
                </a:lnTo>
                <a:lnTo>
                  <a:pt x="130" y="2"/>
                </a:lnTo>
                <a:lnTo>
                  <a:pt x="132" y="3"/>
                </a:lnTo>
                <a:lnTo>
                  <a:pt x="132" y="3"/>
                </a:lnTo>
                <a:lnTo>
                  <a:pt x="133" y="4"/>
                </a:lnTo>
                <a:lnTo>
                  <a:pt x="135" y="5"/>
                </a:lnTo>
                <a:lnTo>
                  <a:pt x="135" y="6"/>
                </a:lnTo>
                <a:lnTo>
                  <a:pt x="136" y="7"/>
                </a:lnTo>
                <a:lnTo>
                  <a:pt x="137" y="8"/>
                </a:lnTo>
                <a:lnTo>
                  <a:pt x="137" y="10"/>
                </a:lnTo>
                <a:lnTo>
                  <a:pt x="137" y="10"/>
                </a:lnTo>
                <a:lnTo>
                  <a:pt x="137" y="10"/>
                </a:lnTo>
                <a:lnTo>
                  <a:pt x="139" y="11"/>
                </a:lnTo>
                <a:lnTo>
                  <a:pt x="140" y="11"/>
                </a:lnTo>
                <a:lnTo>
                  <a:pt x="141" y="11"/>
                </a:lnTo>
                <a:lnTo>
                  <a:pt x="142" y="12"/>
                </a:lnTo>
                <a:lnTo>
                  <a:pt x="143" y="12"/>
                </a:lnTo>
                <a:lnTo>
                  <a:pt x="143" y="13"/>
                </a:lnTo>
                <a:lnTo>
                  <a:pt x="144" y="14"/>
                </a:lnTo>
                <a:lnTo>
                  <a:pt x="144" y="14"/>
                </a:lnTo>
                <a:lnTo>
                  <a:pt x="144" y="15"/>
                </a:lnTo>
                <a:lnTo>
                  <a:pt x="144" y="16"/>
                </a:lnTo>
                <a:lnTo>
                  <a:pt x="144" y="17"/>
                </a:lnTo>
                <a:lnTo>
                  <a:pt x="144" y="18"/>
                </a:lnTo>
                <a:lnTo>
                  <a:pt x="143" y="20"/>
                </a:lnTo>
                <a:lnTo>
                  <a:pt x="141" y="26"/>
                </a:lnTo>
                <a:lnTo>
                  <a:pt x="140" y="28"/>
                </a:lnTo>
                <a:lnTo>
                  <a:pt x="140" y="30"/>
                </a:lnTo>
                <a:lnTo>
                  <a:pt x="139" y="31"/>
                </a:lnTo>
                <a:lnTo>
                  <a:pt x="139" y="33"/>
                </a:lnTo>
                <a:lnTo>
                  <a:pt x="139" y="35"/>
                </a:lnTo>
                <a:lnTo>
                  <a:pt x="139" y="36"/>
                </a:lnTo>
                <a:lnTo>
                  <a:pt x="140" y="38"/>
                </a:lnTo>
                <a:lnTo>
                  <a:pt x="140" y="39"/>
                </a:lnTo>
                <a:lnTo>
                  <a:pt x="141" y="41"/>
                </a:lnTo>
                <a:lnTo>
                  <a:pt x="141" y="42"/>
                </a:lnTo>
                <a:lnTo>
                  <a:pt x="142" y="44"/>
                </a:lnTo>
                <a:lnTo>
                  <a:pt x="144" y="45"/>
                </a:lnTo>
                <a:lnTo>
                  <a:pt x="147" y="50"/>
                </a:lnTo>
                <a:lnTo>
                  <a:pt x="149" y="52"/>
                </a:lnTo>
                <a:lnTo>
                  <a:pt x="150" y="53"/>
                </a:lnTo>
                <a:lnTo>
                  <a:pt x="150" y="54"/>
                </a:lnTo>
                <a:lnTo>
                  <a:pt x="151" y="55"/>
                </a:lnTo>
                <a:lnTo>
                  <a:pt x="151" y="56"/>
                </a:lnTo>
                <a:lnTo>
                  <a:pt x="151" y="58"/>
                </a:lnTo>
                <a:lnTo>
                  <a:pt x="152" y="60"/>
                </a:lnTo>
                <a:lnTo>
                  <a:pt x="152" y="62"/>
                </a:lnTo>
                <a:lnTo>
                  <a:pt x="152" y="64"/>
                </a:lnTo>
                <a:lnTo>
                  <a:pt x="151" y="66"/>
                </a:lnTo>
                <a:lnTo>
                  <a:pt x="151" y="67"/>
                </a:lnTo>
                <a:lnTo>
                  <a:pt x="151" y="69"/>
                </a:lnTo>
                <a:lnTo>
                  <a:pt x="150" y="70"/>
                </a:lnTo>
                <a:lnTo>
                  <a:pt x="150" y="71"/>
                </a:lnTo>
                <a:lnTo>
                  <a:pt x="149" y="72"/>
                </a:lnTo>
                <a:lnTo>
                  <a:pt x="149" y="72"/>
                </a:lnTo>
                <a:lnTo>
                  <a:pt x="148" y="73"/>
                </a:lnTo>
                <a:lnTo>
                  <a:pt x="146" y="74"/>
                </a:lnTo>
                <a:lnTo>
                  <a:pt x="145" y="75"/>
                </a:lnTo>
                <a:lnTo>
                  <a:pt x="144" y="75"/>
                </a:lnTo>
                <a:lnTo>
                  <a:pt x="143" y="76"/>
                </a:lnTo>
                <a:lnTo>
                  <a:pt x="140" y="77"/>
                </a:lnTo>
                <a:lnTo>
                  <a:pt x="139" y="77"/>
                </a:lnTo>
                <a:lnTo>
                  <a:pt x="137" y="78"/>
                </a:lnTo>
                <a:lnTo>
                  <a:pt x="136" y="79"/>
                </a:lnTo>
                <a:lnTo>
                  <a:pt x="135" y="80"/>
                </a:lnTo>
                <a:lnTo>
                  <a:pt x="134" y="81"/>
                </a:lnTo>
                <a:lnTo>
                  <a:pt x="133" y="81"/>
                </a:lnTo>
                <a:lnTo>
                  <a:pt x="131" y="84"/>
                </a:lnTo>
                <a:lnTo>
                  <a:pt x="131" y="85"/>
                </a:lnTo>
                <a:lnTo>
                  <a:pt x="130" y="86"/>
                </a:lnTo>
                <a:lnTo>
                  <a:pt x="129" y="87"/>
                </a:lnTo>
                <a:lnTo>
                  <a:pt x="128" y="88"/>
                </a:lnTo>
                <a:lnTo>
                  <a:pt x="127" y="88"/>
                </a:lnTo>
                <a:lnTo>
                  <a:pt x="126" y="89"/>
                </a:lnTo>
                <a:lnTo>
                  <a:pt x="125" y="89"/>
                </a:lnTo>
                <a:lnTo>
                  <a:pt x="124" y="90"/>
                </a:lnTo>
                <a:lnTo>
                  <a:pt x="121" y="91"/>
                </a:lnTo>
                <a:lnTo>
                  <a:pt x="114" y="93"/>
                </a:lnTo>
                <a:lnTo>
                  <a:pt x="105" y="96"/>
                </a:lnTo>
                <a:lnTo>
                  <a:pt x="101" y="97"/>
                </a:lnTo>
                <a:lnTo>
                  <a:pt x="93" y="100"/>
                </a:lnTo>
                <a:lnTo>
                  <a:pt x="92" y="100"/>
                </a:lnTo>
                <a:lnTo>
                  <a:pt x="91" y="101"/>
                </a:lnTo>
                <a:lnTo>
                  <a:pt x="90" y="102"/>
                </a:lnTo>
                <a:lnTo>
                  <a:pt x="89" y="103"/>
                </a:lnTo>
                <a:lnTo>
                  <a:pt x="88" y="103"/>
                </a:lnTo>
                <a:lnTo>
                  <a:pt x="88" y="104"/>
                </a:lnTo>
                <a:lnTo>
                  <a:pt x="88" y="105"/>
                </a:lnTo>
                <a:lnTo>
                  <a:pt x="87" y="106"/>
                </a:lnTo>
                <a:lnTo>
                  <a:pt x="87" y="107"/>
                </a:lnTo>
                <a:lnTo>
                  <a:pt x="87" y="109"/>
                </a:lnTo>
                <a:lnTo>
                  <a:pt x="88" y="109"/>
                </a:lnTo>
                <a:lnTo>
                  <a:pt x="88" y="110"/>
                </a:lnTo>
                <a:lnTo>
                  <a:pt x="88" y="112"/>
                </a:lnTo>
                <a:lnTo>
                  <a:pt x="89" y="113"/>
                </a:lnTo>
                <a:lnTo>
                  <a:pt x="90" y="114"/>
                </a:lnTo>
                <a:lnTo>
                  <a:pt x="91" y="115"/>
                </a:lnTo>
                <a:lnTo>
                  <a:pt x="91" y="117"/>
                </a:lnTo>
                <a:lnTo>
                  <a:pt x="92" y="118"/>
                </a:lnTo>
                <a:lnTo>
                  <a:pt x="93" y="119"/>
                </a:lnTo>
                <a:lnTo>
                  <a:pt x="95" y="121"/>
                </a:lnTo>
                <a:lnTo>
                  <a:pt x="100" y="125"/>
                </a:lnTo>
                <a:lnTo>
                  <a:pt x="102" y="127"/>
                </a:lnTo>
                <a:lnTo>
                  <a:pt x="104" y="129"/>
                </a:lnTo>
                <a:lnTo>
                  <a:pt x="107" y="132"/>
                </a:lnTo>
                <a:lnTo>
                  <a:pt x="108" y="134"/>
                </a:lnTo>
                <a:lnTo>
                  <a:pt x="109" y="135"/>
                </a:lnTo>
                <a:lnTo>
                  <a:pt x="111" y="136"/>
                </a:lnTo>
                <a:lnTo>
                  <a:pt x="112" y="137"/>
                </a:lnTo>
                <a:lnTo>
                  <a:pt x="114" y="138"/>
                </a:lnTo>
                <a:lnTo>
                  <a:pt x="116" y="138"/>
                </a:lnTo>
                <a:lnTo>
                  <a:pt x="118" y="139"/>
                </a:lnTo>
                <a:lnTo>
                  <a:pt x="119" y="139"/>
                </a:lnTo>
                <a:lnTo>
                  <a:pt x="120" y="138"/>
                </a:lnTo>
                <a:lnTo>
                  <a:pt x="121" y="138"/>
                </a:lnTo>
                <a:lnTo>
                  <a:pt x="124" y="137"/>
                </a:lnTo>
                <a:lnTo>
                  <a:pt x="125" y="137"/>
                </a:lnTo>
                <a:lnTo>
                  <a:pt x="126" y="137"/>
                </a:lnTo>
                <a:lnTo>
                  <a:pt x="127" y="137"/>
                </a:lnTo>
                <a:lnTo>
                  <a:pt x="128" y="137"/>
                </a:lnTo>
                <a:lnTo>
                  <a:pt x="130" y="137"/>
                </a:lnTo>
                <a:lnTo>
                  <a:pt x="131" y="138"/>
                </a:lnTo>
                <a:lnTo>
                  <a:pt x="132" y="138"/>
                </a:lnTo>
                <a:lnTo>
                  <a:pt x="133" y="138"/>
                </a:lnTo>
                <a:lnTo>
                  <a:pt x="134" y="139"/>
                </a:lnTo>
                <a:lnTo>
                  <a:pt x="135" y="140"/>
                </a:lnTo>
                <a:lnTo>
                  <a:pt x="137" y="141"/>
                </a:lnTo>
                <a:lnTo>
                  <a:pt x="138" y="142"/>
                </a:lnTo>
                <a:lnTo>
                  <a:pt x="139" y="144"/>
                </a:lnTo>
                <a:lnTo>
                  <a:pt x="141" y="145"/>
                </a:lnTo>
                <a:lnTo>
                  <a:pt x="142" y="146"/>
                </a:lnTo>
                <a:lnTo>
                  <a:pt x="144" y="151"/>
                </a:lnTo>
                <a:lnTo>
                  <a:pt x="146" y="153"/>
                </a:lnTo>
                <a:lnTo>
                  <a:pt x="151" y="159"/>
                </a:lnTo>
                <a:lnTo>
                  <a:pt x="152" y="161"/>
                </a:lnTo>
                <a:lnTo>
                  <a:pt x="154" y="164"/>
                </a:lnTo>
                <a:lnTo>
                  <a:pt x="154" y="165"/>
                </a:lnTo>
                <a:lnTo>
                  <a:pt x="155" y="166"/>
                </a:lnTo>
                <a:lnTo>
                  <a:pt x="156" y="169"/>
                </a:lnTo>
                <a:lnTo>
                  <a:pt x="157" y="170"/>
                </a:lnTo>
                <a:lnTo>
                  <a:pt x="159" y="176"/>
                </a:lnTo>
                <a:lnTo>
                  <a:pt x="160" y="178"/>
                </a:lnTo>
                <a:lnTo>
                  <a:pt x="161" y="180"/>
                </a:lnTo>
                <a:lnTo>
                  <a:pt x="162" y="185"/>
                </a:lnTo>
                <a:lnTo>
                  <a:pt x="164" y="190"/>
                </a:lnTo>
                <a:lnTo>
                  <a:pt x="165" y="191"/>
                </a:lnTo>
                <a:lnTo>
                  <a:pt x="166" y="192"/>
                </a:lnTo>
                <a:lnTo>
                  <a:pt x="167" y="193"/>
                </a:lnTo>
                <a:lnTo>
                  <a:pt x="168" y="194"/>
                </a:lnTo>
                <a:lnTo>
                  <a:pt x="169" y="195"/>
                </a:lnTo>
                <a:lnTo>
                  <a:pt x="170" y="196"/>
                </a:lnTo>
                <a:lnTo>
                  <a:pt x="173" y="198"/>
                </a:lnTo>
                <a:lnTo>
                  <a:pt x="175" y="199"/>
                </a:lnTo>
                <a:lnTo>
                  <a:pt x="180" y="201"/>
                </a:lnTo>
                <a:lnTo>
                  <a:pt x="181" y="202"/>
                </a:lnTo>
                <a:lnTo>
                  <a:pt x="183" y="203"/>
                </a:lnTo>
                <a:lnTo>
                  <a:pt x="184" y="204"/>
                </a:lnTo>
                <a:lnTo>
                  <a:pt x="185" y="205"/>
                </a:lnTo>
                <a:lnTo>
                  <a:pt x="186" y="206"/>
                </a:lnTo>
                <a:lnTo>
                  <a:pt x="187" y="207"/>
                </a:lnTo>
                <a:lnTo>
                  <a:pt x="188" y="210"/>
                </a:lnTo>
                <a:lnTo>
                  <a:pt x="189" y="211"/>
                </a:lnTo>
                <a:lnTo>
                  <a:pt x="190" y="212"/>
                </a:lnTo>
                <a:lnTo>
                  <a:pt x="191" y="213"/>
                </a:lnTo>
                <a:lnTo>
                  <a:pt x="193" y="215"/>
                </a:lnTo>
                <a:lnTo>
                  <a:pt x="194" y="217"/>
                </a:lnTo>
                <a:lnTo>
                  <a:pt x="198" y="219"/>
                </a:lnTo>
                <a:lnTo>
                  <a:pt x="199" y="220"/>
                </a:lnTo>
                <a:lnTo>
                  <a:pt x="200" y="220"/>
                </a:lnTo>
                <a:lnTo>
                  <a:pt x="202" y="221"/>
                </a:lnTo>
                <a:lnTo>
                  <a:pt x="204" y="222"/>
                </a:lnTo>
                <a:lnTo>
                  <a:pt x="205" y="222"/>
                </a:lnTo>
                <a:lnTo>
                  <a:pt x="206" y="222"/>
                </a:lnTo>
                <a:lnTo>
                  <a:pt x="207" y="222"/>
                </a:lnTo>
                <a:lnTo>
                  <a:pt x="208" y="222"/>
                </a:lnTo>
                <a:lnTo>
                  <a:pt x="210" y="222"/>
                </a:lnTo>
                <a:lnTo>
                  <a:pt x="215" y="221"/>
                </a:lnTo>
                <a:lnTo>
                  <a:pt x="218" y="221"/>
                </a:lnTo>
                <a:lnTo>
                  <a:pt x="220" y="221"/>
                </a:lnTo>
                <a:lnTo>
                  <a:pt x="222" y="220"/>
                </a:lnTo>
                <a:lnTo>
                  <a:pt x="223" y="219"/>
                </a:lnTo>
                <a:lnTo>
                  <a:pt x="225" y="218"/>
                </a:lnTo>
                <a:lnTo>
                  <a:pt x="227" y="217"/>
                </a:lnTo>
                <a:lnTo>
                  <a:pt x="228" y="216"/>
                </a:lnTo>
                <a:lnTo>
                  <a:pt x="230" y="215"/>
                </a:lnTo>
                <a:lnTo>
                  <a:pt x="236" y="209"/>
                </a:lnTo>
                <a:lnTo>
                  <a:pt x="238" y="207"/>
                </a:lnTo>
                <a:lnTo>
                  <a:pt x="239" y="206"/>
                </a:lnTo>
                <a:lnTo>
                  <a:pt x="241" y="205"/>
                </a:lnTo>
                <a:lnTo>
                  <a:pt x="243" y="204"/>
                </a:lnTo>
                <a:lnTo>
                  <a:pt x="245" y="202"/>
                </a:lnTo>
                <a:lnTo>
                  <a:pt x="247" y="202"/>
                </a:lnTo>
                <a:lnTo>
                  <a:pt x="251" y="200"/>
                </a:lnTo>
                <a:lnTo>
                  <a:pt x="255" y="198"/>
                </a:lnTo>
                <a:lnTo>
                  <a:pt x="256" y="198"/>
                </a:lnTo>
                <a:lnTo>
                  <a:pt x="258" y="197"/>
                </a:lnTo>
                <a:lnTo>
                  <a:pt x="259" y="197"/>
                </a:lnTo>
                <a:lnTo>
                  <a:pt x="260" y="197"/>
                </a:lnTo>
                <a:lnTo>
                  <a:pt x="262" y="197"/>
                </a:lnTo>
                <a:lnTo>
                  <a:pt x="268" y="197"/>
                </a:lnTo>
                <a:lnTo>
                  <a:pt x="270" y="197"/>
                </a:lnTo>
                <a:lnTo>
                  <a:pt x="273" y="197"/>
                </a:lnTo>
                <a:lnTo>
                  <a:pt x="274" y="197"/>
                </a:lnTo>
                <a:lnTo>
                  <a:pt x="275" y="197"/>
                </a:lnTo>
                <a:lnTo>
                  <a:pt x="276" y="197"/>
                </a:lnTo>
                <a:lnTo>
                  <a:pt x="276" y="197"/>
                </a:lnTo>
                <a:lnTo>
                  <a:pt x="277" y="196"/>
                </a:lnTo>
                <a:lnTo>
                  <a:pt x="277" y="196"/>
                </a:lnTo>
                <a:lnTo>
                  <a:pt x="277" y="195"/>
                </a:lnTo>
                <a:lnTo>
                  <a:pt x="277" y="193"/>
                </a:lnTo>
                <a:lnTo>
                  <a:pt x="277" y="191"/>
                </a:lnTo>
                <a:lnTo>
                  <a:pt x="277" y="190"/>
                </a:lnTo>
                <a:lnTo>
                  <a:pt x="277" y="188"/>
                </a:lnTo>
                <a:lnTo>
                  <a:pt x="277" y="187"/>
                </a:lnTo>
                <a:lnTo>
                  <a:pt x="276" y="186"/>
                </a:lnTo>
                <a:lnTo>
                  <a:pt x="276" y="185"/>
                </a:lnTo>
                <a:lnTo>
                  <a:pt x="276" y="185"/>
                </a:lnTo>
                <a:lnTo>
                  <a:pt x="275" y="184"/>
                </a:lnTo>
                <a:lnTo>
                  <a:pt x="274" y="183"/>
                </a:lnTo>
                <a:lnTo>
                  <a:pt x="273" y="183"/>
                </a:lnTo>
                <a:lnTo>
                  <a:pt x="272" y="182"/>
                </a:lnTo>
                <a:lnTo>
                  <a:pt x="270" y="182"/>
                </a:lnTo>
                <a:lnTo>
                  <a:pt x="267" y="181"/>
                </a:lnTo>
                <a:lnTo>
                  <a:pt x="266" y="181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4" y="179"/>
                </a:lnTo>
                <a:lnTo>
                  <a:pt x="264" y="179"/>
                </a:lnTo>
                <a:lnTo>
                  <a:pt x="263" y="178"/>
                </a:lnTo>
                <a:lnTo>
                  <a:pt x="263" y="177"/>
                </a:lnTo>
                <a:lnTo>
                  <a:pt x="263" y="176"/>
                </a:lnTo>
                <a:lnTo>
                  <a:pt x="263" y="175"/>
                </a:lnTo>
                <a:lnTo>
                  <a:pt x="263" y="174"/>
                </a:lnTo>
                <a:lnTo>
                  <a:pt x="263" y="173"/>
                </a:lnTo>
                <a:lnTo>
                  <a:pt x="263" y="172"/>
                </a:lnTo>
                <a:lnTo>
                  <a:pt x="264" y="171"/>
                </a:lnTo>
                <a:lnTo>
                  <a:pt x="264" y="170"/>
                </a:lnTo>
                <a:lnTo>
                  <a:pt x="265" y="169"/>
                </a:lnTo>
                <a:lnTo>
                  <a:pt x="266" y="168"/>
                </a:lnTo>
                <a:lnTo>
                  <a:pt x="267" y="167"/>
                </a:lnTo>
                <a:lnTo>
                  <a:pt x="268" y="166"/>
                </a:lnTo>
                <a:lnTo>
                  <a:pt x="269" y="166"/>
                </a:lnTo>
                <a:lnTo>
                  <a:pt x="270" y="165"/>
                </a:lnTo>
                <a:lnTo>
                  <a:pt x="271" y="165"/>
                </a:lnTo>
                <a:lnTo>
                  <a:pt x="272" y="165"/>
                </a:lnTo>
                <a:lnTo>
                  <a:pt x="273" y="165"/>
                </a:lnTo>
                <a:lnTo>
                  <a:pt x="274" y="165"/>
                </a:lnTo>
                <a:lnTo>
                  <a:pt x="276" y="165"/>
                </a:lnTo>
                <a:lnTo>
                  <a:pt x="277" y="165"/>
                </a:lnTo>
                <a:lnTo>
                  <a:pt x="279" y="166"/>
                </a:lnTo>
                <a:lnTo>
                  <a:pt x="281" y="167"/>
                </a:lnTo>
                <a:lnTo>
                  <a:pt x="283" y="168"/>
                </a:lnTo>
                <a:lnTo>
                  <a:pt x="284" y="169"/>
                </a:lnTo>
                <a:lnTo>
                  <a:pt x="285" y="170"/>
                </a:lnTo>
                <a:lnTo>
                  <a:pt x="290" y="173"/>
                </a:lnTo>
                <a:lnTo>
                  <a:pt x="291" y="175"/>
                </a:lnTo>
                <a:lnTo>
                  <a:pt x="292" y="176"/>
                </a:lnTo>
                <a:lnTo>
                  <a:pt x="293" y="177"/>
                </a:lnTo>
                <a:lnTo>
                  <a:pt x="294" y="179"/>
                </a:lnTo>
                <a:lnTo>
                  <a:pt x="298" y="187"/>
                </a:lnTo>
                <a:lnTo>
                  <a:pt x="299" y="188"/>
                </a:lnTo>
                <a:lnTo>
                  <a:pt x="299" y="189"/>
                </a:lnTo>
                <a:lnTo>
                  <a:pt x="301" y="194"/>
                </a:lnTo>
                <a:lnTo>
                  <a:pt x="301" y="196"/>
                </a:lnTo>
                <a:lnTo>
                  <a:pt x="302" y="197"/>
                </a:lnTo>
                <a:lnTo>
                  <a:pt x="303" y="199"/>
                </a:lnTo>
                <a:lnTo>
                  <a:pt x="304" y="200"/>
                </a:lnTo>
                <a:lnTo>
                  <a:pt x="305" y="202"/>
                </a:lnTo>
                <a:lnTo>
                  <a:pt x="306" y="202"/>
                </a:lnTo>
                <a:lnTo>
                  <a:pt x="307" y="203"/>
                </a:lnTo>
                <a:lnTo>
                  <a:pt x="308" y="204"/>
                </a:lnTo>
                <a:lnTo>
                  <a:pt x="309" y="204"/>
                </a:lnTo>
                <a:lnTo>
                  <a:pt x="310" y="205"/>
                </a:lnTo>
                <a:lnTo>
                  <a:pt x="311" y="205"/>
                </a:lnTo>
                <a:lnTo>
                  <a:pt x="315" y="207"/>
                </a:lnTo>
                <a:lnTo>
                  <a:pt x="322" y="209"/>
                </a:lnTo>
                <a:lnTo>
                  <a:pt x="323" y="210"/>
                </a:lnTo>
                <a:lnTo>
                  <a:pt x="324" y="210"/>
                </a:lnTo>
                <a:lnTo>
                  <a:pt x="325" y="210"/>
                </a:lnTo>
                <a:lnTo>
                  <a:pt x="326" y="210"/>
                </a:lnTo>
                <a:lnTo>
                  <a:pt x="327" y="209"/>
                </a:lnTo>
                <a:lnTo>
                  <a:pt x="328" y="209"/>
                </a:lnTo>
                <a:lnTo>
                  <a:pt x="329" y="209"/>
                </a:lnTo>
                <a:lnTo>
                  <a:pt x="330" y="208"/>
                </a:lnTo>
                <a:lnTo>
                  <a:pt x="332" y="206"/>
                </a:lnTo>
                <a:lnTo>
                  <a:pt x="333" y="206"/>
                </a:lnTo>
                <a:lnTo>
                  <a:pt x="334" y="205"/>
                </a:lnTo>
                <a:lnTo>
                  <a:pt x="335" y="205"/>
                </a:lnTo>
                <a:lnTo>
                  <a:pt x="336" y="205"/>
                </a:lnTo>
                <a:lnTo>
                  <a:pt x="336" y="204"/>
                </a:lnTo>
                <a:lnTo>
                  <a:pt x="338" y="204"/>
                </a:lnTo>
                <a:lnTo>
                  <a:pt x="339" y="204"/>
                </a:lnTo>
                <a:lnTo>
                  <a:pt x="340" y="205"/>
                </a:lnTo>
                <a:lnTo>
                  <a:pt x="341" y="205"/>
                </a:lnTo>
                <a:lnTo>
                  <a:pt x="343" y="205"/>
                </a:lnTo>
                <a:lnTo>
                  <a:pt x="344" y="206"/>
                </a:lnTo>
                <a:lnTo>
                  <a:pt x="345" y="206"/>
                </a:lnTo>
                <a:lnTo>
                  <a:pt x="345" y="207"/>
                </a:lnTo>
                <a:lnTo>
                  <a:pt x="346" y="207"/>
                </a:lnTo>
                <a:lnTo>
                  <a:pt x="347" y="208"/>
                </a:lnTo>
                <a:lnTo>
                  <a:pt x="348" y="209"/>
                </a:lnTo>
                <a:lnTo>
                  <a:pt x="349" y="211"/>
                </a:lnTo>
                <a:lnTo>
                  <a:pt x="351" y="214"/>
                </a:lnTo>
                <a:lnTo>
                  <a:pt x="352" y="215"/>
                </a:lnTo>
                <a:lnTo>
                  <a:pt x="353" y="217"/>
                </a:lnTo>
                <a:lnTo>
                  <a:pt x="354" y="217"/>
                </a:lnTo>
                <a:lnTo>
                  <a:pt x="355" y="218"/>
                </a:lnTo>
                <a:lnTo>
                  <a:pt x="356" y="219"/>
                </a:lnTo>
                <a:lnTo>
                  <a:pt x="358" y="219"/>
                </a:lnTo>
                <a:lnTo>
                  <a:pt x="359" y="220"/>
                </a:lnTo>
                <a:lnTo>
                  <a:pt x="366" y="222"/>
                </a:lnTo>
                <a:lnTo>
                  <a:pt x="367" y="222"/>
                </a:lnTo>
                <a:lnTo>
                  <a:pt x="369" y="223"/>
                </a:lnTo>
                <a:lnTo>
                  <a:pt x="371" y="224"/>
                </a:lnTo>
                <a:lnTo>
                  <a:pt x="372" y="225"/>
                </a:lnTo>
                <a:lnTo>
                  <a:pt x="374" y="226"/>
                </a:lnTo>
                <a:lnTo>
                  <a:pt x="375" y="226"/>
                </a:lnTo>
                <a:lnTo>
                  <a:pt x="375" y="227"/>
                </a:lnTo>
                <a:lnTo>
                  <a:pt x="376" y="228"/>
                </a:lnTo>
                <a:lnTo>
                  <a:pt x="377" y="229"/>
                </a:lnTo>
                <a:lnTo>
                  <a:pt x="378" y="230"/>
                </a:lnTo>
                <a:lnTo>
                  <a:pt x="379" y="233"/>
                </a:lnTo>
                <a:lnTo>
                  <a:pt x="380" y="238"/>
                </a:lnTo>
                <a:lnTo>
                  <a:pt x="381" y="239"/>
                </a:lnTo>
                <a:lnTo>
                  <a:pt x="382" y="241"/>
                </a:lnTo>
                <a:lnTo>
                  <a:pt x="383" y="242"/>
                </a:lnTo>
                <a:lnTo>
                  <a:pt x="384" y="244"/>
                </a:lnTo>
                <a:lnTo>
                  <a:pt x="385" y="245"/>
                </a:lnTo>
                <a:lnTo>
                  <a:pt x="386" y="246"/>
                </a:lnTo>
                <a:lnTo>
                  <a:pt x="387" y="247"/>
                </a:lnTo>
                <a:lnTo>
                  <a:pt x="388" y="248"/>
                </a:lnTo>
                <a:lnTo>
                  <a:pt x="390" y="249"/>
                </a:lnTo>
                <a:lnTo>
                  <a:pt x="391" y="250"/>
                </a:lnTo>
                <a:lnTo>
                  <a:pt x="392" y="250"/>
                </a:lnTo>
                <a:lnTo>
                  <a:pt x="393" y="251"/>
                </a:lnTo>
                <a:lnTo>
                  <a:pt x="394" y="251"/>
                </a:lnTo>
                <a:lnTo>
                  <a:pt x="395" y="251"/>
                </a:lnTo>
                <a:lnTo>
                  <a:pt x="397" y="251"/>
                </a:lnTo>
                <a:lnTo>
                  <a:pt x="398" y="251"/>
                </a:lnTo>
                <a:lnTo>
                  <a:pt x="398" y="250"/>
                </a:lnTo>
                <a:lnTo>
                  <a:pt x="399" y="250"/>
                </a:lnTo>
                <a:lnTo>
                  <a:pt x="402" y="248"/>
                </a:lnTo>
                <a:lnTo>
                  <a:pt x="404" y="247"/>
                </a:lnTo>
                <a:lnTo>
                  <a:pt x="405" y="246"/>
                </a:lnTo>
                <a:lnTo>
                  <a:pt x="405" y="245"/>
                </a:lnTo>
                <a:lnTo>
                  <a:pt x="406" y="244"/>
                </a:lnTo>
                <a:lnTo>
                  <a:pt x="406" y="244"/>
                </a:lnTo>
                <a:lnTo>
                  <a:pt x="406" y="242"/>
                </a:lnTo>
                <a:lnTo>
                  <a:pt x="406" y="241"/>
                </a:lnTo>
                <a:lnTo>
                  <a:pt x="406" y="240"/>
                </a:lnTo>
                <a:lnTo>
                  <a:pt x="405" y="238"/>
                </a:lnTo>
                <a:lnTo>
                  <a:pt x="405" y="238"/>
                </a:lnTo>
                <a:lnTo>
                  <a:pt x="405" y="237"/>
                </a:lnTo>
                <a:lnTo>
                  <a:pt x="405" y="237"/>
                </a:lnTo>
                <a:lnTo>
                  <a:pt x="406" y="236"/>
                </a:lnTo>
                <a:lnTo>
                  <a:pt x="406" y="236"/>
                </a:lnTo>
                <a:lnTo>
                  <a:pt x="407" y="236"/>
                </a:lnTo>
                <a:lnTo>
                  <a:pt x="408" y="236"/>
                </a:lnTo>
                <a:lnTo>
                  <a:pt x="410" y="237"/>
                </a:lnTo>
                <a:lnTo>
                  <a:pt x="412" y="237"/>
                </a:lnTo>
                <a:lnTo>
                  <a:pt x="417" y="238"/>
                </a:lnTo>
                <a:lnTo>
                  <a:pt x="420" y="239"/>
                </a:lnTo>
                <a:lnTo>
                  <a:pt x="422" y="239"/>
                </a:lnTo>
                <a:lnTo>
                  <a:pt x="424" y="239"/>
                </a:lnTo>
                <a:lnTo>
                  <a:pt x="427" y="240"/>
                </a:lnTo>
                <a:lnTo>
                  <a:pt x="433" y="240"/>
                </a:lnTo>
                <a:lnTo>
                  <a:pt x="436" y="240"/>
                </a:lnTo>
                <a:lnTo>
                  <a:pt x="438" y="240"/>
                </a:lnTo>
                <a:lnTo>
                  <a:pt x="440" y="241"/>
                </a:lnTo>
                <a:lnTo>
                  <a:pt x="440" y="241"/>
                </a:lnTo>
                <a:lnTo>
                  <a:pt x="442" y="241"/>
                </a:lnTo>
                <a:lnTo>
                  <a:pt x="443" y="242"/>
                </a:lnTo>
                <a:lnTo>
                  <a:pt x="450" y="246"/>
                </a:lnTo>
                <a:lnTo>
                  <a:pt x="454" y="248"/>
                </a:lnTo>
                <a:lnTo>
                  <a:pt x="456" y="249"/>
                </a:lnTo>
                <a:lnTo>
                  <a:pt x="458" y="250"/>
                </a:lnTo>
                <a:lnTo>
                  <a:pt x="466" y="256"/>
                </a:lnTo>
                <a:lnTo>
                  <a:pt x="468" y="257"/>
                </a:lnTo>
                <a:lnTo>
                  <a:pt x="469" y="257"/>
                </a:lnTo>
                <a:lnTo>
                  <a:pt x="470" y="258"/>
                </a:lnTo>
                <a:lnTo>
                  <a:pt x="473" y="259"/>
                </a:lnTo>
                <a:lnTo>
                  <a:pt x="475" y="260"/>
                </a:lnTo>
                <a:lnTo>
                  <a:pt x="477" y="260"/>
                </a:lnTo>
                <a:lnTo>
                  <a:pt x="479" y="260"/>
                </a:lnTo>
                <a:lnTo>
                  <a:pt x="481" y="260"/>
                </a:lnTo>
                <a:lnTo>
                  <a:pt x="482" y="260"/>
                </a:lnTo>
                <a:lnTo>
                  <a:pt x="483" y="260"/>
                </a:lnTo>
                <a:lnTo>
                  <a:pt x="484" y="260"/>
                </a:lnTo>
                <a:lnTo>
                  <a:pt x="485" y="260"/>
                </a:lnTo>
                <a:lnTo>
                  <a:pt x="486" y="259"/>
                </a:lnTo>
                <a:lnTo>
                  <a:pt x="487" y="259"/>
                </a:lnTo>
                <a:lnTo>
                  <a:pt x="488" y="258"/>
                </a:lnTo>
                <a:lnTo>
                  <a:pt x="488" y="257"/>
                </a:lnTo>
                <a:lnTo>
                  <a:pt x="489" y="256"/>
                </a:lnTo>
                <a:lnTo>
                  <a:pt x="489" y="256"/>
                </a:lnTo>
                <a:lnTo>
                  <a:pt x="490" y="255"/>
                </a:lnTo>
                <a:lnTo>
                  <a:pt x="490" y="254"/>
                </a:lnTo>
                <a:lnTo>
                  <a:pt x="491" y="251"/>
                </a:lnTo>
                <a:lnTo>
                  <a:pt x="492" y="249"/>
                </a:lnTo>
                <a:lnTo>
                  <a:pt x="492" y="249"/>
                </a:lnTo>
                <a:lnTo>
                  <a:pt x="492" y="248"/>
                </a:lnTo>
                <a:lnTo>
                  <a:pt x="493" y="248"/>
                </a:lnTo>
                <a:lnTo>
                  <a:pt x="493" y="247"/>
                </a:lnTo>
                <a:lnTo>
                  <a:pt x="494" y="247"/>
                </a:lnTo>
                <a:lnTo>
                  <a:pt x="495" y="247"/>
                </a:lnTo>
                <a:lnTo>
                  <a:pt x="495" y="247"/>
                </a:lnTo>
                <a:lnTo>
                  <a:pt x="496" y="247"/>
                </a:lnTo>
                <a:lnTo>
                  <a:pt x="497" y="247"/>
                </a:lnTo>
                <a:lnTo>
                  <a:pt x="498" y="248"/>
                </a:lnTo>
                <a:lnTo>
                  <a:pt x="499" y="248"/>
                </a:lnTo>
                <a:lnTo>
                  <a:pt x="500" y="248"/>
                </a:lnTo>
                <a:lnTo>
                  <a:pt x="501" y="249"/>
                </a:lnTo>
                <a:lnTo>
                  <a:pt x="502" y="249"/>
                </a:lnTo>
                <a:lnTo>
                  <a:pt x="502" y="250"/>
                </a:lnTo>
                <a:lnTo>
                  <a:pt x="503" y="251"/>
                </a:lnTo>
                <a:lnTo>
                  <a:pt x="503" y="252"/>
                </a:lnTo>
                <a:lnTo>
                  <a:pt x="504" y="253"/>
                </a:lnTo>
                <a:lnTo>
                  <a:pt x="504" y="254"/>
                </a:lnTo>
                <a:lnTo>
                  <a:pt x="505" y="256"/>
                </a:lnTo>
                <a:lnTo>
                  <a:pt x="505" y="258"/>
                </a:lnTo>
                <a:lnTo>
                  <a:pt x="505" y="260"/>
                </a:lnTo>
                <a:lnTo>
                  <a:pt x="505" y="265"/>
                </a:lnTo>
                <a:lnTo>
                  <a:pt x="505" y="268"/>
                </a:lnTo>
                <a:lnTo>
                  <a:pt x="505" y="270"/>
                </a:lnTo>
                <a:lnTo>
                  <a:pt x="505" y="271"/>
                </a:lnTo>
                <a:lnTo>
                  <a:pt x="505" y="272"/>
                </a:lnTo>
                <a:lnTo>
                  <a:pt x="505" y="272"/>
                </a:lnTo>
                <a:lnTo>
                  <a:pt x="506" y="274"/>
                </a:lnTo>
                <a:lnTo>
                  <a:pt x="506" y="275"/>
                </a:lnTo>
                <a:lnTo>
                  <a:pt x="506" y="276"/>
                </a:lnTo>
                <a:lnTo>
                  <a:pt x="507" y="276"/>
                </a:lnTo>
                <a:lnTo>
                  <a:pt x="508" y="277"/>
                </a:lnTo>
                <a:lnTo>
                  <a:pt x="508" y="278"/>
                </a:lnTo>
                <a:lnTo>
                  <a:pt x="509" y="279"/>
                </a:lnTo>
                <a:lnTo>
                  <a:pt x="510" y="280"/>
                </a:lnTo>
                <a:lnTo>
                  <a:pt x="512" y="282"/>
                </a:lnTo>
                <a:lnTo>
                  <a:pt x="513" y="283"/>
                </a:lnTo>
                <a:lnTo>
                  <a:pt x="514" y="284"/>
                </a:lnTo>
                <a:lnTo>
                  <a:pt x="514" y="284"/>
                </a:lnTo>
                <a:lnTo>
                  <a:pt x="514" y="285"/>
                </a:lnTo>
                <a:lnTo>
                  <a:pt x="515" y="285"/>
                </a:lnTo>
                <a:lnTo>
                  <a:pt x="515" y="286"/>
                </a:lnTo>
                <a:lnTo>
                  <a:pt x="515" y="287"/>
                </a:lnTo>
                <a:lnTo>
                  <a:pt x="514" y="288"/>
                </a:lnTo>
                <a:lnTo>
                  <a:pt x="514" y="289"/>
                </a:lnTo>
                <a:lnTo>
                  <a:pt x="512" y="292"/>
                </a:lnTo>
                <a:lnTo>
                  <a:pt x="511" y="296"/>
                </a:lnTo>
                <a:lnTo>
                  <a:pt x="509" y="300"/>
                </a:lnTo>
                <a:lnTo>
                  <a:pt x="509" y="301"/>
                </a:lnTo>
                <a:lnTo>
                  <a:pt x="508" y="302"/>
                </a:lnTo>
                <a:lnTo>
                  <a:pt x="508" y="304"/>
                </a:lnTo>
                <a:lnTo>
                  <a:pt x="508" y="306"/>
                </a:lnTo>
                <a:lnTo>
                  <a:pt x="508" y="308"/>
                </a:lnTo>
                <a:lnTo>
                  <a:pt x="509" y="310"/>
                </a:lnTo>
                <a:lnTo>
                  <a:pt x="509" y="312"/>
                </a:lnTo>
                <a:lnTo>
                  <a:pt x="511" y="315"/>
                </a:lnTo>
                <a:lnTo>
                  <a:pt x="511" y="317"/>
                </a:lnTo>
                <a:lnTo>
                  <a:pt x="512" y="319"/>
                </a:lnTo>
                <a:lnTo>
                  <a:pt x="513" y="321"/>
                </a:lnTo>
                <a:lnTo>
                  <a:pt x="515" y="325"/>
                </a:lnTo>
                <a:lnTo>
                  <a:pt x="517" y="330"/>
                </a:lnTo>
                <a:lnTo>
                  <a:pt x="519" y="336"/>
                </a:lnTo>
                <a:lnTo>
                  <a:pt x="524" y="345"/>
                </a:lnTo>
                <a:lnTo>
                  <a:pt x="527" y="353"/>
                </a:lnTo>
                <a:lnTo>
                  <a:pt x="529" y="358"/>
                </a:lnTo>
                <a:lnTo>
                  <a:pt x="530" y="360"/>
                </a:lnTo>
                <a:lnTo>
                  <a:pt x="531" y="361"/>
                </a:lnTo>
                <a:lnTo>
                  <a:pt x="531" y="363"/>
                </a:lnTo>
                <a:lnTo>
                  <a:pt x="533" y="369"/>
                </a:lnTo>
                <a:lnTo>
                  <a:pt x="534" y="371"/>
                </a:lnTo>
                <a:lnTo>
                  <a:pt x="534" y="373"/>
                </a:lnTo>
                <a:lnTo>
                  <a:pt x="535" y="374"/>
                </a:lnTo>
                <a:lnTo>
                  <a:pt x="535" y="375"/>
                </a:lnTo>
                <a:lnTo>
                  <a:pt x="536" y="376"/>
                </a:lnTo>
                <a:lnTo>
                  <a:pt x="537" y="377"/>
                </a:lnTo>
                <a:lnTo>
                  <a:pt x="538" y="378"/>
                </a:lnTo>
                <a:lnTo>
                  <a:pt x="538" y="379"/>
                </a:lnTo>
                <a:lnTo>
                  <a:pt x="539" y="380"/>
                </a:lnTo>
                <a:lnTo>
                  <a:pt x="541" y="380"/>
                </a:lnTo>
                <a:lnTo>
                  <a:pt x="542" y="381"/>
                </a:lnTo>
                <a:lnTo>
                  <a:pt x="543" y="382"/>
                </a:lnTo>
                <a:lnTo>
                  <a:pt x="544" y="382"/>
                </a:lnTo>
                <a:lnTo>
                  <a:pt x="546" y="383"/>
                </a:lnTo>
                <a:lnTo>
                  <a:pt x="552" y="385"/>
                </a:lnTo>
                <a:lnTo>
                  <a:pt x="554" y="385"/>
                </a:lnTo>
                <a:lnTo>
                  <a:pt x="559" y="386"/>
                </a:lnTo>
                <a:lnTo>
                  <a:pt x="561" y="386"/>
                </a:lnTo>
                <a:lnTo>
                  <a:pt x="562" y="386"/>
                </a:lnTo>
                <a:lnTo>
                  <a:pt x="563" y="387"/>
                </a:lnTo>
                <a:lnTo>
                  <a:pt x="565" y="388"/>
                </a:lnTo>
                <a:lnTo>
                  <a:pt x="567" y="388"/>
                </a:lnTo>
                <a:lnTo>
                  <a:pt x="568" y="390"/>
                </a:lnTo>
                <a:lnTo>
                  <a:pt x="570" y="392"/>
                </a:lnTo>
                <a:lnTo>
                  <a:pt x="573" y="395"/>
                </a:lnTo>
                <a:lnTo>
                  <a:pt x="574" y="396"/>
                </a:lnTo>
                <a:lnTo>
                  <a:pt x="575" y="397"/>
                </a:lnTo>
                <a:lnTo>
                  <a:pt x="576" y="397"/>
                </a:lnTo>
                <a:lnTo>
                  <a:pt x="578" y="398"/>
                </a:lnTo>
                <a:lnTo>
                  <a:pt x="580" y="399"/>
                </a:lnTo>
                <a:lnTo>
                  <a:pt x="582" y="399"/>
                </a:lnTo>
                <a:lnTo>
                  <a:pt x="583" y="400"/>
                </a:lnTo>
                <a:lnTo>
                  <a:pt x="585" y="400"/>
                </a:lnTo>
                <a:lnTo>
                  <a:pt x="586" y="400"/>
                </a:lnTo>
                <a:lnTo>
                  <a:pt x="587" y="400"/>
                </a:lnTo>
                <a:lnTo>
                  <a:pt x="588" y="400"/>
                </a:lnTo>
                <a:lnTo>
                  <a:pt x="592" y="399"/>
                </a:lnTo>
                <a:lnTo>
                  <a:pt x="595" y="399"/>
                </a:lnTo>
                <a:lnTo>
                  <a:pt x="597" y="399"/>
                </a:lnTo>
                <a:lnTo>
                  <a:pt x="598" y="399"/>
                </a:lnTo>
                <a:lnTo>
                  <a:pt x="599" y="399"/>
                </a:lnTo>
                <a:lnTo>
                  <a:pt x="600" y="399"/>
                </a:lnTo>
                <a:lnTo>
                  <a:pt x="602" y="400"/>
                </a:lnTo>
                <a:lnTo>
                  <a:pt x="604" y="400"/>
                </a:lnTo>
                <a:lnTo>
                  <a:pt x="605" y="401"/>
                </a:lnTo>
                <a:lnTo>
                  <a:pt x="606" y="402"/>
                </a:lnTo>
                <a:lnTo>
                  <a:pt x="607" y="403"/>
                </a:lnTo>
                <a:lnTo>
                  <a:pt x="608" y="403"/>
                </a:lnTo>
                <a:lnTo>
                  <a:pt x="609" y="404"/>
                </a:lnTo>
                <a:lnTo>
                  <a:pt x="610" y="405"/>
                </a:lnTo>
                <a:lnTo>
                  <a:pt x="610" y="407"/>
                </a:lnTo>
                <a:lnTo>
                  <a:pt x="610" y="408"/>
                </a:lnTo>
                <a:lnTo>
                  <a:pt x="611" y="410"/>
                </a:lnTo>
                <a:lnTo>
                  <a:pt x="612" y="413"/>
                </a:lnTo>
                <a:lnTo>
                  <a:pt x="613" y="419"/>
                </a:lnTo>
                <a:lnTo>
                  <a:pt x="615" y="427"/>
                </a:lnTo>
                <a:lnTo>
                  <a:pt x="619" y="439"/>
                </a:lnTo>
                <a:lnTo>
                  <a:pt x="621" y="447"/>
                </a:lnTo>
                <a:lnTo>
                  <a:pt x="621" y="449"/>
                </a:lnTo>
                <a:lnTo>
                  <a:pt x="622" y="450"/>
                </a:lnTo>
                <a:lnTo>
                  <a:pt x="623" y="452"/>
                </a:lnTo>
                <a:lnTo>
                  <a:pt x="624" y="455"/>
                </a:lnTo>
                <a:lnTo>
                  <a:pt x="625" y="456"/>
                </a:lnTo>
                <a:lnTo>
                  <a:pt x="625" y="458"/>
                </a:lnTo>
                <a:lnTo>
                  <a:pt x="626" y="464"/>
                </a:lnTo>
                <a:lnTo>
                  <a:pt x="627" y="466"/>
                </a:lnTo>
                <a:lnTo>
                  <a:pt x="627" y="468"/>
                </a:lnTo>
                <a:lnTo>
                  <a:pt x="628" y="471"/>
                </a:lnTo>
                <a:lnTo>
                  <a:pt x="629" y="474"/>
                </a:lnTo>
                <a:lnTo>
                  <a:pt x="630" y="475"/>
                </a:lnTo>
                <a:lnTo>
                  <a:pt x="632" y="479"/>
                </a:lnTo>
                <a:lnTo>
                  <a:pt x="634" y="482"/>
                </a:lnTo>
                <a:lnTo>
                  <a:pt x="634" y="484"/>
                </a:lnTo>
                <a:lnTo>
                  <a:pt x="635" y="485"/>
                </a:lnTo>
                <a:lnTo>
                  <a:pt x="635" y="487"/>
                </a:lnTo>
                <a:lnTo>
                  <a:pt x="635" y="488"/>
                </a:lnTo>
                <a:lnTo>
                  <a:pt x="635" y="490"/>
                </a:lnTo>
                <a:lnTo>
                  <a:pt x="635" y="491"/>
                </a:lnTo>
                <a:lnTo>
                  <a:pt x="634" y="492"/>
                </a:lnTo>
                <a:lnTo>
                  <a:pt x="633" y="496"/>
                </a:lnTo>
                <a:lnTo>
                  <a:pt x="632" y="499"/>
                </a:lnTo>
                <a:lnTo>
                  <a:pt x="631" y="502"/>
                </a:lnTo>
                <a:lnTo>
                  <a:pt x="631" y="503"/>
                </a:lnTo>
                <a:lnTo>
                  <a:pt x="631" y="504"/>
                </a:lnTo>
                <a:lnTo>
                  <a:pt x="630" y="504"/>
                </a:lnTo>
                <a:lnTo>
                  <a:pt x="629" y="505"/>
                </a:lnTo>
                <a:lnTo>
                  <a:pt x="629" y="505"/>
                </a:lnTo>
                <a:lnTo>
                  <a:pt x="628" y="506"/>
                </a:lnTo>
                <a:lnTo>
                  <a:pt x="626" y="506"/>
                </a:lnTo>
                <a:lnTo>
                  <a:pt x="622" y="508"/>
                </a:lnTo>
                <a:lnTo>
                  <a:pt x="620" y="508"/>
                </a:lnTo>
                <a:lnTo>
                  <a:pt x="618" y="509"/>
                </a:lnTo>
                <a:lnTo>
                  <a:pt x="616" y="510"/>
                </a:lnTo>
                <a:lnTo>
                  <a:pt x="611" y="513"/>
                </a:lnTo>
                <a:lnTo>
                  <a:pt x="608" y="514"/>
                </a:lnTo>
                <a:lnTo>
                  <a:pt x="605" y="516"/>
                </a:lnTo>
                <a:lnTo>
                  <a:pt x="600" y="520"/>
                </a:lnTo>
                <a:lnTo>
                  <a:pt x="598" y="521"/>
                </a:lnTo>
                <a:lnTo>
                  <a:pt x="596" y="522"/>
                </a:lnTo>
                <a:lnTo>
                  <a:pt x="594" y="522"/>
                </a:lnTo>
                <a:lnTo>
                  <a:pt x="593" y="523"/>
                </a:lnTo>
                <a:lnTo>
                  <a:pt x="592" y="523"/>
                </a:lnTo>
                <a:lnTo>
                  <a:pt x="590" y="523"/>
                </a:lnTo>
                <a:lnTo>
                  <a:pt x="589" y="523"/>
                </a:lnTo>
                <a:lnTo>
                  <a:pt x="588" y="523"/>
                </a:lnTo>
                <a:lnTo>
                  <a:pt x="587" y="523"/>
                </a:lnTo>
                <a:lnTo>
                  <a:pt x="584" y="522"/>
                </a:lnTo>
                <a:lnTo>
                  <a:pt x="579" y="521"/>
                </a:lnTo>
                <a:lnTo>
                  <a:pt x="577" y="520"/>
                </a:lnTo>
                <a:lnTo>
                  <a:pt x="575" y="520"/>
                </a:lnTo>
                <a:lnTo>
                  <a:pt x="573" y="519"/>
                </a:lnTo>
                <a:lnTo>
                  <a:pt x="569" y="519"/>
                </a:lnTo>
                <a:lnTo>
                  <a:pt x="564" y="518"/>
                </a:lnTo>
                <a:lnTo>
                  <a:pt x="562" y="518"/>
                </a:lnTo>
                <a:lnTo>
                  <a:pt x="560" y="518"/>
                </a:lnTo>
                <a:lnTo>
                  <a:pt x="557" y="518"/>
                </a:lnTo>
                <a:lnTo>
                  <a:pt x="552" y="519"/>
                </a:lnTo>
                <a:lnTo>
                  <a:pt x="544" y="521"/>
                </a:lnTo>
                <a:lnTo>
                  <a:pt x="542" y="521"/>
                </a:lnTo>
                <a:lnTo>
                  <a:pt x="539" y="522"/>
                </a:lnTo>
                <a:lnTo>
                  <a:pt x="537" y="522"/>
                </a:lnTo>
                <a:lnTo>
                  <a:pt x="536" y="522"/>
                </a:lnTo>
                <a:lnTo>
                  <a:pt x="534" y="521"/>
                </a:lnTo>
                <a:lnTo>
                  <a:pt x="533" y="521"/>
                </a:lnTo>
                <a:lnTo>
                  <a:pt x="532" y="521"/>
                </a:lnTo>
                <a:lnTo>
                  <a:pt x="531" y="520"/>
                </a:lnTo>
                <a:lnTo>
                  <a:pt x="528" y="519"/>
                </a:lnTo>
                <a:lnTo>
                  <a:pt x="526" y="518"/>
                </a:lnTo>
                <a:lnTo>
                  <a:pt x="525" y="518"/>
                </a:lnTo>
                <a:lnTo>
                  <a:pt x="523" y="518"/>
                </a:lnTo>
                <a:lnTo>
                  <a:pt x="522" y="518"/>
                </a:lnTo>
                <a:lnTo>
                  <a:pt x="521" y="518"/>
                </a:lnTo>
                <a:lnTo>
                  <a:pt x="519" y="518"/>
                </a:lnTo>
                <a:lnTo>
                  <a:pt x="517" y="518"/>
                </a:lnTo>
                <a:lnTo>
                  <a:pt x="516" y="519"/>
                </a:lnTo>
                <a:lnTo>
                  <a:pt x="515" y="519"/>
                </a:lnTo>
                <a:lnTo>
                  <a:pt x="514" y="519"/>
                </a:lnTo>
                <a:lnTo>
                  <a:pt x="513" y="520"/>
                </a:lnTo>
                <a:lnTo>
                  <a:pt x="511" y="521"/>
                </a:lnTo>
                <a:lnTo>
                  <a:pt x="510" y="521"/>
                </a:lnTo>
                <a:lnTo>
                  <a:pt x="509" y="522"/>
                </a:lnTo>
                <a:lnTo>
                  <a:pt x="507" y="523"/>
                </a:lnTo>
                <a:lnTo>
                  <a:pt x="507" y="524"/>
                </a:lnTo>
                <a:lnTo>
                  <a:pt x="506" y="526"/>
                </a:lnTo>
                <a:lnTo>
                  <a:pt x="505" y="527"/>
                </a:lnTo>
                <a:lnTo>
                  <a:pt x="504" y="528"/>
                </a:lnTo>
                <a:lnTo>
                  <a:pt x="504" y="529"/>
                </a:lnTo>
                <a:lnTo>
                  <a:pt x="504" y="530"/>
                </a:lnTo>
                <a:lnTo>
                  <a:pt x="504" y="531"/>
                </a:lnTo>
                <a:lnTo>
                  <a:pt x="503" y="532"/>
                </a:lnTo>
                <a:lnTo>
                  <a:pt x="503" y="534"/>
                </a:lnTo>
                <a:lnTo>
                  <a:pt x="503" y="538"/>
                </a:lnTo>
                <a:lnTo>
                  <a:pt x="504" y="540"/>
                </a:lnTo>
                <a:lnTo>
                  <a:pt x="503" y="541"/>
                </a:lnTo>
                <a:lnTo>
                  <a:pt x="503" y="542"/>
                </a:lnTo>
                <a:lnTo>
                  <a:pt x="503" y="544"/>
                </a:lnTo>
                <a:lnTo>
                  <a:pt x="502" y="545"/>
                </a:lnTo>
                <a:lnTo>
                  <a:pt x="502" y="546"/>
                </a:lnTo>
                <a:lnTo>
                  <a:pt x="501" y="548"/>
                </a:lnTo>
                <a:lnTo>
                  <a:pt x="499" y="551"/>
                </a:lnTo>
                <a:lnTo>
                  <a:pt x="496" y="555"/>
                </a:lnTo>
                <a:lnTo>
                  <a:pt x="494" y="557"/>
                </a:lnTo>
                <a:lnTo>
                  <a:pt x="490" y="562"/>
                </a:lnTo>
                <a:lnTo>
                  <a:pt x="486" y="567"/>
                </a:lnTo>
                <a:lnTo>
                  <a:pt x="485" y="568"/>
                </a:lnTo>
                <a:lnTo>
                  <a:pt x="484" y="571"/>
                </a:lnTo>
                <a:lnTo>
                  <a:pt x="481" y="575"/>
                </a:lnTo>
                <a:lnTo>
                  <a:pt x="477" y="581"/>
                </a:lnTo>
                <a:lnTo>
                  <a:pt x="477" y="582"/>
                </a:lnTo>
                <a:lnTo>
                  <a:pt x="475" y="584"/>
                </a:lnTo>
                <a:lnTo>
                  <a:pt x="474" y="585"/>
                </a:lnTo>
                <a:lnTo>
                  <a:pt x="473" y="587"/>
                </a:lnTo>
                <a:lnTo>
                  <a:pt x="471" y="588"/>
                </a:lnTo>
                <a:lnTo>
                  <a:pt x="470" y="589"/>
                </a:lnTo>
                <a:lnTo>
                  <a:pt x="468" y="590"/>
                </a:lnTo>
                <a:lnTo>
                  <a:pt x="466" y="591"/>
                </a:lnTo>
                <a:lnTo>
                  <a:pt x="465" y="592"/>
                </a:lnTo>
                <a:lnTo>
                  <a:pt x="463" y="592"/>
                </a:lnTo>
                <a:lnTo>
                  <a:pt x="462" y="593"/>
                </a:lnTo>
                <a:lnTo>
                  <a:pt x="460" y="593"/>
                </a:lnTo>
                <a:lnTo>
                  <a:pt x="459" y="593"/>
                </a:lnTo>
                <a:lnTo>
                  <a:pt x="457" y="593"/>
                </a:lnTo>
                <a:lnTo>
                  <a:pt x="455" y="593"/>
                </a:lnTo>
                <a:lnTo>
                  <a:pt x="454" y="593"/>
                </a:lnTo>
                <a:lnTo>
                  <a:pt x="448" y="593"/>
                </a:lnTo>
                <a:lnTo>
                  <a:pt x="448" y="593"/>
                </a:lnTo>
                <a:lnTo>
                  <a:pt x="448" y="593"/>
                </a:lnTo>
                <a:lnTo>
                  <a:pt x="447" y="593"/>
                </a:lnTo>
                <a:lnTo>
                  <a:pt x="447" y="593"/>
                </a:lnTo>
                <a:lnTo>
                  <a:pt x="445" y="592"/>
                </a:lnTo>
                <a:lnTo>
                  <a:pt x="444" y="592"/>
                </a:lnTo>
                <a:lnTo>
                  <a:pt x="442" y="591"/>
                </a:lnTo>
                <a:lnTo>
                  <a:pt x="441" y="590"/>
                </a:lnTo>
                <a:lnTo>
                  <a:pt x="439" y="589"/>
                </a:lnTo>
                <a:lnTo>
                  <a:pt x="438" y="588"/>
                </a:lnTo>
                <a:lnTo>
                  <a:pt x="437" y="587"/>
                </a:lnTo>
                <a:lnTo>
                  <a:pt x="437" y="586"/>
                </a:lnTo>
                <a:lnTo>
                  <a:pt x="436" y="585"/>
                </a:lnTo>
                <a:lnTo>
                  <a:pt x="435" y="584"/>
                </a:lnTo>
                <a:lnTo>
                  <a:pt x="435" y="583"/>
                </a:lnTo>
                <a:lnTo>
                  <a:pt x="434" y="581"/>
                </a:lnTo>
                <a:lnTo>
                  <a:pt x="432" y="575"/>
                </a:lnTo>
                <a:lnTo>
                  <a:pt x="431" y="574"/>
                </a:lnTo>
                <a:lnTo>
                  <a:pt x="430" y="573"/>
                </a:lnTo>
                <a:lnTo>
                  <a:pt x="430" y="572"/>
                </a:lnTo>
                <a:lnTo>
                  <a:pt x="429" y="571"/>
                </a:lnTo>
                <a:lnTo>
                  <a:pt x="426" y="567"/>
                </a:lnTo>
                <a:lnTo>
                  <a:pt x="425" y="565"/>
                </a:lnTo>
                <a:lnTo>
                  <a:pt x="424" y="565"/>
                </a:lnTo>
                <a:lnTo>
                  <a:pt x="423" y="564"/>
                </a:lnTo>
                <a:lnTo>
                  <a:pt x="421" y="562"/>
                </a:lnTo>
                <a:lnTo>
                  <a:pt x="414" y="557"/>
                </a:lnTo>
                <a:lnTo>
                  <a:pt x="412" y="556"/>
                </a:lnTo>
                <a:lnTo>
                  <a:pt x="411" y="555"/>
                </a:lnTo>
                <a:lnTo>
                  <a:pt x="410" y="554"/>
                </a:lnTo>
                <a:lnTo>
                  <a:pt x="409" y="552"/>
                </a:lnTo>
                <a:lnTo>
                  <a:pt x="408" y="551"/>
                </a:lnTo>
                <a:lnTo>
                  <a:pt x="407" y="549"/>
                </a:lnTo>
                <a:lnTo>
                  <a:pt x="405" y="547"/>
                </a:lnTo>
                <a:lnTo>
                  <a:pt x="402" y="542"/>
                </a:lnTo>
                <a:lnTo>
                  <a:pt x="402" y="541"/>
                </a:lnTo>
                <a:lnTo>
                  <a:pt x="401" y="539"/>
                </a:lnTo>
                <a:lnTo>
                  <a:pt x="400" y="538"/>
                </a:lnTo>
                <a:lnTo>
                  <a:pt x="399" y="537"/>
                </a:lnTo>
                <a:lnTo>
                  <a:pt x="398" y="536"/>
                </a:lnTo>
                <a:lnTo>
                  <a:pt x="396" y="536"/>
                </a:lnTo>
                <a:lnTo>
                  <a:pt x="394" y="535"/>
                </a:lnTo>
                <a:lnTo>
                  <a:pt x="393" y="535"/>
                </a:lnTo>
                <a:lnTo>
                  <a:pt x="392" y="535"/>
                </a:lnTo>
                <a:lnTo>
                  <a:pt x="390" y="535"/>
                </a:lnTo>
                <a:lnTo>
                  <a:pt x="390" y="535"/>
                </a:lnTo>
                <a:lnTo>
                  <a:pt x="388" y="535"/>
                </a:lnTo>
                <a:lnTo>
                  <a:pt x="383" y="536"/>
                </a:lnTo>
                <a:lnTo>
                  <a:pt x="382" y="536"/>
                </a:lnTo>
                <a:lnTo>
                  <a:pt x="380" y="537"/>
                </a:lnTo>
                <a:lnTo>
                  <a:pt x="379" y="537"/>
                </a:lnTo>
                <a:lnTo>
                  <a:pt x="378" y="537"/>
                </a:lnTo>
                <a:lnTo>
                  <a:pt x="376" y="537"/>
                </a:lnTo>
                <a:lnTo>
                  <a:pt x="372" y="536"/>
                </a:lnTo>
                <a:lnTo>
                  <a:pt x="370" y="536"/>
                </a:lnTo>
                <a:lnTo>
                  <a:pt x="362" y="534"/>
                </a:lnTo>
                <a:lnTo>
                  <a:pt x="360" y="534"/>
                </a:lnTo>
                <a:lnTo>
                  <a:pt x="359" y="533"/>
                </a:lnTo>
                <a:lnTo>
                  <a:pt x="357" y="532"/>
                </a:lnTo>
                <a:lnTo>
                  <a:pt x="355" y="532"/>
                </a:lnTo>
                <a:lnTo>
                  <a:pt x="354" y="531"/>
                </a:lnTo>
                <a:lnTo>
                  <a:pt x="352" y="530"/>
                </a:lnTo>
                <a:lnTo>
                  <a:pt x="347" y="526"/>
                </a:lnTo>
                <a:lnTo>
                  <a:pt x="345" y="525"/>
                </a:lnTo>
                <a:lnTo>
                  <a:pt x="344" y="524"/>
                </a:lnTo>
                <a:lnTo>
                  <a:pt x="342" y="523"/>
                </a:lnTo>
                <a:lnTo>
                  <a:pt x="341" y="522"/>
                </a:lnTo>
                <a:lnTo>
                  <a:pt x="339" y="522"/>
                </a:lnTo>
                <a:lnTo>
                  <a:pt x="337" y="522"/>
                </a:lnTo>
                <a:lnTo>
                  <a:pt x="333" y="522"/>
                </a:lnTo>
                <a:lnTo>
                  <a:pt x="331" y="521"/>
                </a:lnTo>
                <a:lnTo>
                  <a:pt x="330" y="521"/>
                </a:lnTo>
                <a:lnTo>
                  <a:pt x="325" y="520"/>
                </a:lnTo>
                <a:lnTo>
                  <a:pt x="324" y="520"/>
                </a:lnTo>
                <a:lnTo>
                  <a:pt x="323" y="519"/>
                </a:lnTo>
                <a:lnTo>
                  <a:pt x="320" y="519"/>
                </a:lnTo>
                <a:lnTo>
                  <a:pt x="315" y="519"/>
                </a:lnTo>
                <a:lnTo>
                  <a:pt x="311" y="520"/>
                </a:lnTo>
                <a:lnTo>
                  <a:pt x="307" y="520"/>
                </a:lnTo>
                <a:lnTo>
                  <a:pt x="301" y="521"/>
                </a:lnTo>
                <a:lnTo>
                  <a:pt x="298" y="522"/>
                </a:lnTo>
                <a:lnTo>
                  <a:pt x="293" y="524"/>
                </a:lnTo>
                <a:lnTo>
                  <a:pt x="283" y="527"/>
                </a:lnTo>
                <a:lnTo>
                  <a:pt x="280" y="527"/>
                </a:lnTo>
                <a:lnTo>
                  <a:pt x="278" y="528"/>
                </a:lnTo>
                <a:lnTo>
                  <a:pt x="277" y="528"/>
                </a:lnTo>
                <a:lnTo>
                  <a:pt x="276" y="528"/>
                </a:lnTo>
                <a:lnTo>
                  <a:pt x="274" y="528"/>
                </a:lnTo>
                <a:lnTo>
                  <a:pt x="273" y="527"/>
                </a:lnTo>
                <a:lnTo>
                  <a:pt x="272" y="527"/>
                </a:lnTo>
                <a:lnTo>
                  <a:pt x="271" y="526"/>
                </a:lnTo>
                <a:lnTo>
                  <a:pt x="271" y="526"/>
                </a:lnTo>
                <a:lnTo>
                  <a:pt x="270" y="525"/>
                </a:lnTo>
                <a:lnTo>
                  <a:pt x="269" y="524"/>
                </a:lnTo>
                <a:lnTo>
                  <a:pt x="269" y="523"/>
                </a:lnTo>
                <a:lnTo>
                  <a:pt x="266" y="519"/>
                </a:lnTo>
                <a:lnTo>
                  <a:pt x="266" y="518"/>
                </a:lnTo>
                <a:lnTo>
                  <a:pt x="265" y="517"/>
                </a:lnTo>
                <a:lnTo>
                  <a:pt x="264" y="516"/>
                </a:lnTo>
                <a:lnTo>
                  <a:pt x="262" y="514"/>
                </a:lnTo>
                <a:lnTo>
                  <a:pt x="261" y="513"/>
                </a:lnTo>
                <a:lnTo>
                  <a:pt x="259" y="512"/>
                </a:lnTo>
                <a:lnTo>
                  <a:pt x="257" y="511"/>
                </a:lnTo>
                <a:lnTo>
                  <a:pt x="255" y="510"/>
                </a:lnTo>
                <a:lnTo>
                  <a:pt x="253" y="510"/>
                </a:lnTo>
                <a:lnTo>
                  <a:pt x="251" y="509"/>
                </a:lnTo>
                <a:lnTo>
                  <a:pt x="248" y="508"/>
                </a:lnTo>
                <a:lnTo>
                  <a:pt x="246" y="508"/>
                </a:lnTo>
                <a:lnTo>
                  <a:pt x="244" y="508"/>
                </a:lnTo>
                <a:lnTo>
                  <a:pt x="243" y="508"/>
                </a:lnTo>
                <a:lnTo>
                  <a:pt x="243" y="508"/>
                </a:lnTo>
                <a:lnTo>
                  <a:pt x="242" y="508"/>
                </a:lnTo>
                <a:lnTo>
                  <a:pt x="242" y="508"/>
                </a:lnTo>
                <a:lnTo>
                  <a:pt x="240" y="509"/>
                </a:lnTo>
                <a:lnTo>
                  <a:pt x="239" y="509"/>
                </a:lnTo>
                <a:lnTo>
                  <a:pt x="237" y="509"/>
                </a:lnTo>
                <a:lnTo>
                  <a:pt x="237" y="509"/>
                </a:lnTo>
                <a:lnTo>
                  <a:pt x="236" y="509"/>
                </a:lnTo>
                <a:lnTo>
                  <a:pt x="235" y="508"/>
                </a:lnTo>
                <a:lnTo>
                  <a:pt x="234" y="505"/>
                </a:lnTo>
                <a:lnTo>
                  <a:pt x="232" y="500"/>
                </a:lnTo>
                <a:lnTo>
                  <a:pt x="231" y="498"/>
                </a:lnTo>
                <a:lnTo>
                  <a:pt x="230" y="496"/>
                </a:lnTo>
                <a:lnTo>
                  <a:pt x="228" y="495"/>
                </a:lnTo>
                <a:lnTo>
                  <a:pt x="228" y="494"/>
                </a:lnTo>
                <a:lnTo>
                  <a:pt x="227" y="494"/>
                </a:lnTo>
                <a:lnTo>
                  <a:pt x="227" y="494"/>
                </a:lnTo>
                <a:lnTo>
                  <a:pt x="226" y="494"/>
                </a:lnTo>
                <a:lnTo>
                  <a:pt x="226" y="494"/>
                </a:lnTo>
                <a:lnTo>
                  <a:pt x="225" y="494"/>
                </a:lnTo>
                <a:lnTo>
                  <a:pt x="224" y="494"/>
                </a:lnTo>
                <a:lnTo>
                  <a:pt x="222" y="494"/>
                </a:lnTo>
                <a:lnTo>
                  <a:pt x="221" y="494"/>
                </a:lnTo>
                <a:lnTo>
                  <a:pt x="220" y="495"/>
                </a:lnTo>
                <a:lnTo>
                  <a:pt x="219" y="496"/>
                </a:lnTo>
                <a:lnTo>
                  <a:pt x="217" y="497"/>
                </a:lnTo>
                <a:lnTo>
                  <a:pt x="214" y="500"/>
                </a:lnTo>
                <a:lnTo>
                  <a:pt x="213" y="500"/>
                </a:lnTo>
                <a:lnTo>
                  <a:pt x="213" y="501"/>
                </a:lnTo>
                <a:lnTo>
                  <a:pt x="212" y="501"/>
                </a:lnTo>
                <a:lnTo>
                  <a:pt x="211" y="501"/>
                </a:lnTo>
                <a:lnTo>
                  <a:pt x="211" y="500"/>
                </a:lnTo>
                <a:lnTo>
                  <a:pt x="210" y="500"/>
                </a:lnTo>
                <a:lnTo>
                  <a:pt x="209" y="499"/>
                </a:lnTo>
                <a:lnTo>
                  <a:pt x="209" y="498"/>
                </a:lnTo>
                <a:lnTo>
                  <a:pt x="208" y="497"/>
                </a:lnTo>
                <a:lnTo>
                  <a:pt x="208" y="495"/>
                </a:lnTo>
                <a:lnTo>
                  <a:pt x="208" y="494"/>
                </a:lnTo>
                <a:lnTo>
                  <a:pt x="208" y="494"/>
                </a:lnTo>
                <a:lnTo>
                  <a:pt x="208" y="493"/>
                </a:lnTo>
                <a:lnTo>
                  <a:pt x="208" y="491"/>
                </a:lnTo>
                <a:lnTo>
                  <a:pt x="209" y="490"/>
                </a:lnTo>
                <a:lnTo>
                  <a:pt x="210" y="488"/>
                </a:lnTo>
                <a:lnTo>
                  <a:pt x="210" y="487"/>
                </a:lnTo>
                <a:lnTo>
                  <a:pt x="210" y="486"/>
                </a:lnTo>
                <a:lnTo>
                  <a:pt x="210" y="485"/>
                </a:lnTo>
                <a:lnTo>
                  <a:pt x="210" y="485"/>
                </a:lnTo>
                <a:lnTo>
                  <a:pt x="210" y="484"/>
                </a:lnTo>
                <a:lnTo>
                  <a:pt x="210" y="482"/>
                </a:lnTo>
                <a:lnTo>
                  <a:pt x="209" y="481"/>
                </a:lnTo>
                <a:lnTo>
                  <a:pt x="207" y="477"/>
                </a:lnTo>
                <a:lnTo>
                  <a:pt x="205" y="474"/>
                </a:lnTo>
                <a:lnTo>
                  <a:pt x="203" y="471"/>
                </a:lnTo>
                <a:lnTo>
                  <a:pt x="200" y="468"/>
                </a:lnTo>
                <a:lnTo>
                  <a:pt x="199" y="466"/>
                </a:lnTo>
                <a:lnTo>
                  <a:pt x="196" y="463"/>
                </a:lnTo>
                <a:lnTo>
                  <a:pt x="191" y="458"/>
                </a:lnTo>
                <a:lnTo>
                  <a:pt x="189" y="457"/>
                </a:lnTo>
                <a:lnTo>
                  <a:pt x="187" y="455"/>
                </a:lnTo>
                <a:lnTo>
                  <a:pt x="177" y="447"/>
                </a:lnTo>
                <a:lnTo>
                  <a:pt x="176" y="447"/>
                </a:lnTo>
                <a:lnTo>
                  <a:pt x="175" y="446"/>
                </a:lnTo>
                <a:lnTo>
                  <a:pt x="174" y="445"/>
                </a:lnTo>
                <a:lnTo>
                  <a:pt x="173" y="444"/>
                </a:lnTo>
                <a:lnTo>
                  <a:pt x="172" y="441"/>
                </a:lnTo>
                <a:lnTo>
                  <a:pt x="171" y="440"/>
                </a:lnTo>
                <a:lnTo>
                  <a:pt x="169" y="436"/>
                </a:lnTo>
                <a:lnTo>
                  <a:pt x="168" y="434"/>
                </a:lnTo>
                <a:lnTo>
                  <a:pt x="167" y="433"/>
                </a:lnTo>
                <a:lnTo>
                  <a:pt x="166" y="431"/>
                </a:lnTo>
                <a:lnTo>
                  <a:pt x="164" y="429"/>
                </a:lnTo>
                <a:lnTo>
                  <a:pt x="163" y="427"/>
                </a:lnTo>
                <a:lnTo>
                  <a:pt x="162" y="426"/>
                </a:lnTo>
                <a:lnTo>
                  <a:pt x="160" y="425"/>
                </a:lnTo>
                <a:lnTo>
                  <a:pt x="159" y="425"/>
                </a:lnTo>
                <a:lnTo>
                  <a:pt x="159" y="424"/>
                </a:lnTo>
                <a:lnTo>
                  <a:pt x="158" y="424"/>
                </a:lnTo>
                <a:lnTo>
                  <a:pt x="158" y="424"/>
                </a:lnTo>
                <a:lnTo>
                  <a:pt x="157" y="424"/>
                </a:lnTo>
                <a:lnTo>
                  <a:pt x="156" y="424"/>
                </a:lnTo>
                <a:lnTo>
                  <a:pt x="156" y="425"/>
                </a:lnTo>
                <a:lnTo>
                  <a:pt x="155" y="425"/>
                </a:lnTo>
                <a:lnTo>
                  <a:pt x="153" y="426"/>
                </a:lnTo>
                <a:lnTo>
                  <a:pt x="153" y="427"/>
                </a:lnTo>
                <a:lnTo>
                  <a:pt x="152" y="427"/>
                </a:lnTo>
                <a:lnTo>
                  <a:pt x="151" y="427"/>
                </a:lnTo>
                <a:lnTo>
                  <a:pt x="150" y="427"/>
                </a:lnTo>
                <a:lnTo>
                  <a:pt x="149" y="427"/>
                </a:lnTo>
                <a:lnTo>
                  <a:pt x="148" y="427"/>
                </a:lnTo>
                <a:lnTo>
                  <a:pt x="147" y="427"/>
                </a:lnTo>
                <a:lnTo>
                  <a:pt x="145" y="426"/>
                </a:lnTo>
                <a:lnTo>
                  <a:pt x="144" y="425"/>
                </a:lnTo>
                <a:lnTo>
                  <a:pt x="142" y="424"/>
                </a:lnTo>
                <a:lnTo>
                  <a:pt x="141" y="423"/>
                </a:lnTo>
                <a:lnTo>
                  <a:pt x="139" y="422"/>
                </a:lnTo>
                <a:lnTo>
                  <a:pt x="138" y="421"/>
                </a:lnTo>
                <a:lnTo>
                  <a:pt x="138" y="420"/>
                </a:lnTo>
                <a:lnTo>
                  <a:pt x="137" y="419"/>
                </a:lnTo>
                <a:lnTo>
                  <a:pt x="136" y="418"/>
                </a:lnTo>
                <a:lnTo>
                  <a:pt x="135" y="416"/>
                </a:lnTo>
                <a:lnTo>
                  <a:pt x="135" y="414"/>
                </a:lnTo>
                <a:lnTo>
                  <a:pt x="134" y="412"/>
                </a:lnTo>
                <a:lnTo>
                  <a:pt x="134" y="410"/>
                </a:lnTo>
                <a:lnTo>
                  <a:pt x="134" y="408"/>
                </a:lnTo>
                <a:lnTo>
                  <a:pt x="133" y="406"/>
                </a:lnTo>
                <a:lnTo>
                  <a:pt x="133" y="404"/>
                </a:lnTo>
                <a:lnTo>
                  <a:pt x="134" y="403"/>
                </a:lnTo>
                <a:lnTo>
                  <a:pt x="134" y="401"/>
                </a:lnTo>
                <a:lnTo>
                  <a:pt x="134" y="400"/>
                </a:lnTo>
                <a:lnTo>
                  <a:pt x="134" y="397"/>
                </a:lnTo>
                <a:lnTo>
                  <a:pt x="136" y="391"/>
                </a:lnTo>
                <a:lnTo>
                  <a:pt x="136" y="390"/>
                </a:lnTo>
                <a:lnTo>
                  <a:pt x="136" y="388"/>
                </a:lnTo>
                <a:lnTo>
                  <a:pt x="136" y="387"/>
                </a:lnTo>
                <a:lnTo>
                  <a:pt x="137" y="385"/>
                </a:lnTo>
                <a:lnTo>
                  <a:pt x="136" y="383"/>
                </a:lnTo>
                <a:lnTo>
                  <a:pt x="136" y="382"/>
                </a:lnTo>
                <a:lnTo>
                  <a:pt x="136" y="380"/>
                </a:lnTo>
                <a:lnTo>
                  <a:pt x="135" y="377"/>
                </a:lnTo>
                <a:lnTo>
                  <a:pt x="135" y="375"/>
                </a:lnTo>
                <a:lnTo>
                  <a:pt x="134" y="373"/>
                </a:lnTo>
                <a:lnTo>
                  <a:pt x="133" y="372"/>
                </a:lnTo>
                <a:lnTo>
                  <a:pt x="133" y="371"/>
                </a:lnTo>
                <a:lnTo>
                  <a:pt x="132" y="369"/>
                </a:lnTo>
                <a:lnTo>
                  <a:pt x="131" y="368"/>
                </a:lnTo>
                <a:lnTo>
                  <a:pt x="130" y="368"/>
                </a:lnTo>
                <a:lnTo>
                  <a:pt x="129" y="368"/>
                </a:lnTo>
                <a:lnTo>
                  <a:pt x="129" y="367"/>
                </a:lnTo>
                <a:lnTo>
                  <a:pt x="128" y="367"/>
                </a:lnTo>
                <a:lnTo>
                  <a:pt x="127" y="367"/>
                </a:lnTo>
                <a:lnTo>
                  <a:pt x="126" y="367"/>
                </a:lnTo>
                <a:lnTo>
                  <a:pt x="126" y="367"/>
                </a:lnTo>
                <a:lnTo>
                  <a:pt x="125" y="367"/>
                </a:lnTo>
                <a:lnTo>
                  <a:pt x="121" y="368"/>
                </a:lnTo>
                <a:lnTo>
                  <a:pt x="119" y="368"/>
                </a:lnTo>
                <a:lnTo>
                  <a:pt x="112" y="371"/>
                </a:lnTo>
                <a:lnTo>
                  <a:pt x="110" y="371"/>
                </a:lnTo>
                <a:lnTo>
                  <a:pt x="108" y="372"/>
                </a:lnTo>
                <a:lnTo>
                  <a:pt x="105" y="373"/>
                </a:lnTo>
                <a:lnTo>
                  <a:pt x="102" y="375"/>
                </a:lnTo>
                <a:lnTo>
                  <a:pt x="101" y="375"/>
                </a:lnTo>
                <a:lnTo>
                  <a:pt x="100" y="375"/>
                </a:lnTo>
                <a:lnTo>
                  <a:pt x="99" y="375"/>
                </a:lnTo>
                <a:lnTo>
                  <a:pt x="98" y="375"/>
                </a:lnTo>
                <a:lnTo>
                  <a:pt x="97" y="375"/>
                </a:lnTo>
                <a:lnTo>
                  <a:pt x="92" y="374"/>
                </a:lnTo>
                <a:lnTo>
                  <a:pt x="91" y="374"/>
                </a:lnTo>
                <a:lnTo>
                  <a:pt x="90" y="374"/>
                </a:lnTo>
                <a:lnTo>
                  <a:pt x="87" y="373"/>
                </a:lnTo>
                <a:lnTo>
                  <a:pt x="81" y="370"/>
                </a:lnTo>
                <a:lnTo>
                  <a:pt x="80" y="369"/>
                </a:lnTo>
                <a:lnTo>
                  <a:pt x="78" y="368"/>
                </a:lnTo>
                <a:lnTo>
                  <a:pt x="77" y="367"/>
                </a:lnTo>
                <a:lnTo>
                  <a:pt x="75" y="365"/>
                </a:lnTo>
                <a:lnTo>
                  <a:pt x="73" y="364"/>
                </a:lnTo>
                <a:lnTo>
                  <a:pt x="72" y="363"/>
                </a:lnTo>
                <a:lnTo>
                  <a:pt x="71" y="362"/>
                </a:lnTo>
                <a:lnTo>
                  <a:pt x="68" y="361"/>
                </a:lnTo>
                <a:lnTo>
                  <a:pt x="68" y="361"/>
                </a:lnTo>
                <a:lnTo>
                  <a:pt x="66" y="360"/>
                </a:lnTo>
                <a:lnTo>
                  <a:pt x="65" y="359"/>
                </a:lnTo>
                <a:lnTo>
                  <a:pt x="64" y="358"/>
                </a:lnTo>
                <a:lnTo>
                  <a:pt x="63" y="357"/>
                </a:lnTo>
                <a:lnTo>
                  <a:pt x="62" y="355"/>
                </a:lnTo>
                <a:lnTo>
                  <a:pt x="61" y="353"/>
                </a:lnTo>
                <a:lnTo>
                  <a:pt x="60" y="351"/>
                </a:lnTo>
                <a:lnTo>
                  <a:pt x="59" y="350"/>
                </a:lnTo>
                <a:lnTo>
                  <a:pt x="55" y="346"/>
                </a:lnTo>
                <a:lnTo>
                  <a:pt x="54" y="345"/>
                </a:lnTo>
                <a:lnTo>
                  <a:pt x="54" y="344"/>
                </a:lnTo>
                <a:lnTo>
                  <a:pt x="53" y="343"/>
                </a:lnTo>
                <a:lnTo>
                  <a:pt x="53" y="342"/>
                </a:lnTo>
                <a:lnTo>
                  <a:pt x="53" y="340"/>
                </a:lnTo>
                <a:lnTo>
                  <a:pt x="52" y="338"/>
                </a:lnTo>
                <a:lnTo>
                  <a:pt x="52" y="337"/>
                </a:lnTo>
                <a:lnTo>
                  <a:pt x="52" y="336"/>
                </a:lnTo>
                <a:lnTo>
                  <a:pt x="52" y="335"/>
                </a:lnTo>
                <a:lnTo>
                  <a:pt x="51" y="334"/>
                </a:lnTo>
                <a:lnTo>
                  <a:pt x="50" y="333"/>
                </a:lnTo>
                <a:lnTo>
                  <a:pt x="50" y="332"/>
                </a:lnTo>
                <a:lnTo>
                  <a:pt x="48" y="328"/>
                </a:lnTo>
                <a:lnTo>
                  <a:pt x="47" y="327"/>
                </a:lnTo>
                <a:lnTo>
                  <a:pt x="46" y="324"/>
                </a:lnTo>
                <a:lnTo>
                  <a:pt x="46" y="323"/>
                </a:lnTo>
                <a:lnTo>
                  <a:pt x="45" y="321"/>
                </a:lnTo>
                <a:lnTo>
                  <a:pt x="45" y="320"/>
                </a:lnTo>
                <a:lnTo>
                  <a:pt x="45" y="317"/>
                </a:lnTo>
                <a:lnTo>
                  <a:pt x="45" y="315"/>
                </a:lnTo>
                <a:lnTo>
                  <a:pt x="45" y="313"/>
                </a:lnTo>
                <a:lnTo>
                  <a:pt x="44" y="311"/>
                </a:lnTo>
                <a:lnTo>
                  <a:pt x="43" y="309"/>
                </a:lnTo>
                <a:lnTo>
                  <a:pt x="41" y="305"/>
                </a:lnTo>
                <a:lnTo>
                  <a:pt x="39" y="302"/>
                </a:lnTo>
                <a:lnTo>
                  <a:pt x="39" y="301"/>
                </a:lnTo>
                <a:lnTo>
                  <a:pt x="38" y="300"/>
                </a:lnTo>
                <a:lnTo>
                  <a:pt x="38" y="300"/>
                </a:lnTo>
                <a:lnTo>
                  <a:pt x="38" y="299"/>
                </a:lnTo>
                <a:lnTo>
                  <a:pt x="37" y="299"/>
                </a:lnTo>
                <a:lnTo>
                  <a:pt x="35" y="299"/>
                </a:lnTo>
                <a:lnTo>
                  <a:pt x="34" y="299"/>
                </a:lnTo>
                <a:lnTo>
                  <a:pt x="33" y="299"/>
                </a:lnTo>
                <a:lnTo>
                  <a:pt x="32" y="299"/>
                </a:lnTo>
                <a:lnTo>
                  <a:pt x="32" y="300"/>
                </a:lnTo>
                <a:lnTo>
                  <a:pt x="31" y="300"/>
                </a:lnTo>
                <a:lnTo>
                  <a:pt x="31" y="301"/>
                </a:lnTo>
                <a:lnTo>
                  <a:pt x="31" y="302"/>
                </a:lnTo>
                <a:lnTo>
                  <a:pt x="31" y="303"/>
                </a:lnTo>
                <a:lnTo>
                  <a:pt x="31" y="305"/>
                </a:lnTo>
                <a:lnTo>
                  <a:pt x="33" y="315"/>
                </a:lnTo>
                <a:lnTo>
                  <a:pt x="34" y="316"/>
                </a:lnTo>
                <a:lnTo>
                  <a:pt x="34" y="317"/>
                </a:lnTo>
                <a:lnTo>
                  <a:pt x="34" y="319"/>
                </a:lnTo>
                <a:lnTo>
                  <a:pt x="34" y="320"/>
                </a:lnTo>
                <a:lnTo>
                  <a:pt x="33" y="321"/>
                </a:lnTo>
                <a:lnTo>
                  <a:pt x="33" y="321"/>
                </a:lnTo>
                <a:lnTo>
                  <a:pt x="33" y="322"/>
                </a:lnTo>
                <a:lnTo>
                  <a:pt x="32" y="323"/>
                </a:lnTo>
                <a:lnTo>
                  <a:pt x="30" y="324"/>
                </a:lnTo>
                <a:lnTo>
                  <a:pt x="30" y="325"/>
                </a:lnTo>
                <a:lnTo>
                  <a:pt x="29" y="326"/>
                </a:lnTo>
                <a:lnTo>
                  <a:pt x="28" y="326"/>
                </a:lnTo>
                <a:lnTo>
                  <a:pt x="27" y="326"/>
                </a:lnTo>
                <a:lnTo>
                  <a:pt x="27" y="326"/>
                </a:lnTo>
                <a:lnTo>
                  <a:pt x="26" y="326"/>
                </a:lnTo>
                <a:lnTo>
                  <a:pt x="25" y="326"/>
                </a:lnTo>
                <a:lnTo>
                  <a:pt x="24" y="325"/>
                </a:lnTo>
                <a:lnTo>
                  <a:pt x="24" y="325"/>
                </a:lnTo>
                <a:lnTo>
                  <a:pt x="23" y="325"/>
                </a:lnTo>
                <a:lnTo>
                  <a:pt x="23" y="326"/>
                </a:lnTo>
                <a:lnTo>
                  <a:pt x="22" y="326"/>
                </a:lnTo>
                <a:lnTo>
                  <a:pt x="21" y="327"/>
                </a:lnTo>
                <a:lnTo>
                  <a:pt x="20" y="327"/>
                </a:lnTo>
                <a:lnTo>
                  <a:pt x="18" y="329"/>
                </a:lnTo>
                <a:lnTo>
                  <a:pt x="17" y="329"/>
                </a:lnTo>
                <a:lnTo>
                  <a:pt x="16" y="330"/>
                </a:lnTo>
                <a:lnTo>
                  <a:pt x="16" y="330"/>
                </a:lnTo>
                <a:lnTo>
                  <a:pt x="15" y="331"/>
                </a:lnTo>
                <a:lnTo>
                  <a:pt x="15" y="332"/>
                </a:lnTo>
                <a:lnTo>
                  <a:pt x="14" y="334"/>
                </a:lnTo>
                <a:lnTo>
                  <a:pt x="13" y="335"/>
                </a:lnTo>
                <a:lnTo>
                  <a:pt x="13" y="336"/>
                </a:lnTo>
                <a:lnTo>
                  <a:pt x="12" y="336"/>
                </a:lnTo>
                <a:lnTo>
                  <a:pt x="9" y="340"/>
                </a:lnTo>
                <a:lnTo>
                  <a:pt x="8" y="340"/>
                </a:lnTo>
                <a:lnTo>
                  <a:pt x="7" y="341"/>
                </a:lnTo>
                <a:lnTo>
                  <a:pt x="6" y="344"/>
                </a:lnTo>
                <a:lnTo>
                  <a:pt x="5" y="346"/>
                </a:lnTo>
                <a:lnTo>
                  <a:pt x="4" y="346"/>
                </a:lnTo>
                <a:lnTo>
                  <a:pt x="4" y="346"/>
                </a:lnTo>
                <a:lnTo>
                  <a:pt x="3" y="346"/>
                </a:lnTo>
                <a:lnTo>
                  <a:pt x="3" y="347"/>
                </a:lnTo>
                <a:lnTo>
                  <a:pt x="2" y="347"/>
                </a:lnTo>
                <a:lnTo>
                  <a:pt x="2" y="346"/>
                </a:lnTo>
                <a:lnTo>
                  <a:pt x="1" y="346"/>
                </a:lnTo>
                <a:lnTo>
                  <a:pt x="0" y="345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258">
            <a:extLst>
              <a:ext uri="{FF2B5EF4-FFF2-40B4-BE49-F238E27FC236}">
                <a16:creationId xmlns:a16="http://schemas.microsoft.com/office/drawing/2014/main" id="{D0E683B0-AD80-EA51-AE55-ACCC2567EFB6}"/>
              </a:ext>
            </a:extLst>
          </p:cNvPr>
          <p:cNvSpPr>
            <a:spLocks/>
          </p:cNvSpPr>
          <p:nvPr/>
        </p:nvSpPr>
        <p:spPr bwMode="auto">
          <a:xfrm>
            <a:off x="9895999" y="3500552"/>
            <a:ext cx="266210" cy="454005"/>
          </a:xfrm>
          <a:custGeom>
            <a:avLst/>
            <a:gdLst>
              <a:gd name="T0" fmla="*/ 92 w 222"/>
              <a:gd name="T1" fmla="*/ 339 h 345"/>
              <a:gd name="T2" fmla="*/ 91 w 222"/>
              <a:gd name="T3" fmla="*/ 332 h 345"/>
              <a:gd name="T4" fmla="*/ 93 w 222"/>
              <a:gd name="T5" fmla="*/ 316 h 345"/>
              <a:gd name="T6" fmla="*/ 92 w 222"/>
              <a:gd name="T7" fmla="*/ 311 h 345"/>
              <a:gd name="T8" fmla="*/ 87 w 222"/>
              <a:gd name="T9" fmla="*/ 308 h 345"/>
              <a:gd name="T10" fmla="*/ 79 w 222"/>
              <a:gd name="T11" fmla="*/ 308 h 345"/>
              <a:gd name="T12" fmla="*/ 70 w 222"/>
              <a:gd name="T13" fmla="*/ 311 h 345"/>
              <a:gd name="T14" fmla="*/ 62 w 222"/>
              <a:gd name="T15" fmla="*/ 317 h 345"/>
              <a:gd name="T16" fmla="*/ 50 w 222"/>
              <a:gd name="T17" fmla="*/ 327 h 345"/>
              <a:gd name="T18" fmla="*/ 45 w 222"/>
              <a:gd name="T19" fmla="*/ 332 h 345"/>
              <a:gd name="T20" fmla="*/ 32 w 222"/>
              <a:gd name="T21" fmla="*/ 333 h 345"/>
              <a:gd name="T22" fmla="*/ 29 w 222"/>
              <a:gd name="T23" fmla="*/ 331 h 345"/>
              <a:gd name="T24" fmla="*/ 28 w 222"/>
              <a:gd name="T25" fmla="*/ 326 h 345"/>
              <a:gd name="T26" fmla="*/ 28 w 222"/>
              <a:gd name="T27" fmla="*/ 315 h 345"/>
              <a:gd name="T28" fmla="*/ 27 w 222"/>
              <a:gd name="T29" fmla="*/ 313 h 345"/>
              <a:gd name="T30" fmla="*/ 18 w 222"/>
              <a:gd name="T31" fmla="*/ 315 h 345"/>
              <a:gd name="T32" fmla="*/ 13 w 222"/>
              <a:gd name="T33" fmla="*/ 315 h 345"/>
              <a:gd name="T34" fmla="*/ 7 w 222"/>
              <a:gd name="T35" fmla="*/ 308 h 345"/>
              <a:gd name="T36" fmla="*/ 1 w 222"/>
              <a:gd name="T37" fmla="*/ 299 h 345"/>
              <a:gd name="T38" fmla="*/ 0 w 222"/>
              <a:gd name="T39" fmla="*/ 295 h 345"/>
              <a:gd name="T40" fmla="*/ 3 w 222"/>
              <a:gd name="T41" fmla="*/ 284 h 345"/>
              <a:gd name="T42" fmla="*/ 5 w 222"/>
              <a:gd name="T43" fmla="*/ 276 h 345"/>
              <a:gd name="T44" fmla="*/ 6 w 222"/>
              <a:gd name="T45" fmla="*/ 269 h 345"/>
              <a:gd name="T46" fmla="*/ 14 w 222"/>
              <a:gd name="T47" fmla="*/ 259 h 345"/>
              <a:gd name="T48" fmla="*/ 17 w 222"/>
              <a:gd name="T49" fmla="*/ 251 h 345"/>
              <a:gd name="T50" fmla="*/ 16 w 222"/>
              <a:gd name="T51" fmla="*/ 246 h 345"/>
              <a:gd name="T52" fmla="*/ 13 w 222"/>
              <a:gd name="T53" fmla="*/ 241 h 345"/>
              <a:gd name="T54" fmla="*/ 4 w 222"/>
              <a:gd name="T55" fmla="*/ 230 h 345"/>
              <a:gd name="T56" fmla="*/ 3 w 222"/>
              <a:gd name="T57" fmla="*/ 226 h 345"/>
              <a:gd name="T58" fmla="*/ 6 w 222"/>
              <a:gd name="T59" fmla="*/ 211 h 345"/>
              <a:gd name="T60" fmla="*/ 11 w 222"/>
              <a:gd name="T61" fmla="*/ 201 h 345"/>
              <a:gd name="T62" fmla="*/ 24 w 222"/>
              <a:gd name="T63" fmla="*/ 185 h 345"/>
              <a:gd name="T64" fmla="*/ 28 w 222"/>
              <a:gd name="T65" fmla="*/ 176 h 345"/>
              <a:gd name="T66" fmla="*/ 28 w 222"/>
              <a:gd name="T67" fmla="*/ 162 h 345"/>
              <a:gd name="T68" fmla="*/ 29 w 222"/>
              <a:gd name="T69" fmla="*/ 148 h 345"/>
              <a:gd name="T70" fmla="*/ 33 w 222"/>
              <a:gd name="T71" fmla="*/ 137 h 345"/>
              <a:gd name="T72" fmla="*/ 35 w 222"/>
              <a:gd name="T73" fmla="*/ 125 h 345"/>
              <a:gd name="T74" fmla="*/ 48 w 222"/>
              <a:gd name="T75" fmla="*/ 107 h 345"/>
              <a:gd name="T76" fmla="*/ 56 w 222"/>
              <a:gd name="T77" fmla="*/ 100 h 345"/>
              <a:gd name="T78" fmla="*/ 65 w 222"/>
              <a:gd name="T79" fmla="*/ 93 h 345"/>
              <a:gd name="T80" fmla="*/ 74 w 222"/>
              <a:gd name="T81" fmla="*/ 88 h 345"/>
              <a:gd name="T82" fmla="*/ 86 w 222"/>
              <a:gd name="T83" fmla="*/ 76 h 345"/>
              <a:gd name="T84" fmla="*/ 91 w 222"/>
              <a:gd name="T85" fmla="*/ 74 h 345"/>
              <a:gd name="T86" fmla="*/ 100 w 222"/>
              <a:gd name="T87" fmla="*/ 75 h 345"/>
              <a:gd name="T88" fmla="*/ 105 w 222"/>
              <a:gd name="T89" fmla="*/ 74 h 345"/>
              <a:gd name="T90" fmla="*/ 107 w 222"/>
              <a:gd name="T91" fmla="*/ 69 h 345"/>
              <a:gd name="T92" fmla="*/ 109 w 222"/>
              <a:gd name="T93" fmla="*/ 48 h 345"/>
              <a:gd name="T94" fmla="*/ 114 w 222"/>
              <a:gd name="T95" fmla="*/ 46 h 345"/>
              <a:gd name="T96" fmla="*/ 124 w 222"/>
              <a:gd name="T97" fmla="*/ 38 h 345"/>
              <a:gd name="T98" fmla="*/ 137 w 222"/>
              <a:gd name="T99" fmla="*/ 34 h 345"/>
              <a:gd name="T100" fmla="*/ 156 w 222"/>
              <a:gd name="T101" fmla="*/ 34 h 345"/>
              <a:gd name="T102" fmla="*/ 166 w 222"/>
              <a:gd name="T103" fmla="*/ 33 h 345"/>
              <a:gd name="T104" fmla="*/ 176 w 222"/>
              <a:gd name="T105" fmla="*/ 32 h 345"/>
              <a:gd name="T106" fmla="*/ 185 w 222"/>
              <a:gd name="T107" fmla="*/ 34 h 345"/>
              <a:gd name="T108" fmla="*/ 195 w 222"/>
              <a:gd name="T109" fmla="*/ 32 h 345"/>
              <a:gd name="T110" fmla="*/ 206 w 222"/>
              <a:gd name="T111" fmla="*/ 23 h 345"/>
              <a:gd name="T112" fmla="*/ 214 w 222"/>
              <a:gd name="T113" fmla="*/ 14 h 345"/>
              <a:gd name="T114" fmla="*/ 218 w 222"/>
              <a:gd name="T115" fmla="*/ 2 h 345"/>
              <a:gd name="T116" fmla="*/ 221 w 222"/>
              <a:gd name="T117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2" h="345">
                <a:moveTo>
                  <a:pt x="96" y="345"/>
                </a:move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reeform 259">
            <a:extLst>
              <a:ext uri="{FF2B5EF4-FFF2-40B4-BE49-F238E27FC236}">
                <a16:creationId xmlns:a16="http://schemas.microsoft.com/office/drawing/2014/main" id="{B44B7C9B-421F-D932-CA55-F4CD9F43AA5F}"/>
              </a:ext>
            </a:extLst>
          </p:cNvPr>
          <p:cNvSpPr>
            <a:spLocks/>
          </p:cNvSpPr>
          <p:nvPr/>
        </p:nvSpPr>
        <p:spPr bwMode="auto">
          <a:xfrm>
            <a:off x="8416253" y="3650571"/>
            <a:ext cx="233834" cy="197393"/>
          </a:xfrm>
          <a:custGeom>
            <a:avLst/>
            <a:gdLst>
              <a:gd name="T0" fmla="*/ 125 w 195"/>
              <a:gd name="T1" fmla="*/ 1 h 150"/>
              <a:gd name="T2" fmla="*/ 127 w 195"/>
              <a:gd name="T3" fmla="*/ 5 h 150"/>
              <a:gd name="T4" fmla="*/ 140 w 195"/>
              <a:gd name="T5" fmla="*/ 15 h 150"/>
              <a:gd name="T6" fmla="*/ 149 w 195"/>
              <a:gd name="T7" fmla="*/ 18 h 150"/>
              <a:gd name="T8" fmla="*/ 153 w 195"/>
              <a:gd name="T9" fmla="*/ 26 h 150"/>
              <a:gd name="T10" fmla="*/ 159 w 195"/>
              <a:gd name="T11" fmla="*/ 31 h 150"/>
              <a:gd name="T12" fmla="*/ 175 w 195"/>
              <a:gd name="T13" fmla="*/ 38 h 150"/>
              <a:gd name="T14" fmla="*/ 182 w 195"/>
              <a:gd name="T15" fmla="*/ 45 h 150"/>
              <a:gd name="T16" fmla="*/ 191 w 195"/>
              <a:gd name="T17" fmla="*/ 53 h 150"/>
              <a:gd name="T18" fmla="*/ 195 w 195"/>
              <a:gd name="T19" fmla="*/ 60 h 150"/>
              <a:gd name="T20" fmla="*/ 193 w 195"/>
              <a:gd name="T21" fmla="*/ 67 h 150"/>
              <a:gd name="T22" fmla="*/ 179 w 195"/>
              <a:gd name="T23" fmla="*/ 76 h 150"/>
              <a:gd name="T24" fmla="*/ 174 w 195"/>
              <a:gd name="T25" fmla="*/ 80 h 150"/>
              <a:gd name="T26" fmla="*/ 174 w 195"/>
              <a:gd name="T27" fmla="*/ 85 h 150"/>
              <a:gd name="T28" fmla="*/ 178 w 195"/>
              <a:gd name="T29" fmla="*/ 91 h 150"/>
              <a:gd name="T30" fmla="*/ 180 w 195"/>
              <a:gd name="T31" fmla="*/ 105 h 150"/>
              <a:gd name="T32" fmla="*/ 176 w 195"/>
              <a:gd name="T33" fmla="*/ 112 h 150"/>
              <a:gd name="T34" fmla="*/ 168 w 195"/>
              <a:gd name="T35" fmla="*/ 117 h 150"/>
              <a:gd name="T36" fmla="*/ 159 w 195"/>
              <a:gd name="T37" fmla="*/ 116 h 150"/>
              <a:gd name="T38" fmla="*/ 148 w 195"/>
              <a:gd name="T39" fmla="*/ 110 h 150"/>
              <a:gd name="T40" fmla="*/ 136 w 195"/>
              <a:gd name="T41" fmla="*/ 109 h 150"/>
              <a:gd name="T42" fmla="*/ 126 w 195"/>
              <a:gd name="T43" fmla="*/ 111 h 150"/>
              <a:gd name="T44" fmla="*/ 120 w 195"/>
              <a:gd name="T45" fmla="*/ 116 h 150"/>
              <a:gd name="T46" fmla="*/ 110 w 195"/>
              <a:gd name="T47" fmla="*/ 120 h 150"/>
              <a:gd name="T48" fmla="*/ 94 w 195"/>
              <a:gd name="T49" fmla="*/ 132 h 150"/>
              <a:gd name="T50" fmla="*/ 81 w 195"/>
              <a:gd name="T51" fmla="*/ 137 h 150"/>
              <a:gd name="T52" fmla="*/ 71 w 195"/>
              <a:gd name="T53" fmla="*/ 140 h 150"/>
              <a:gd name="T54" fmla="*/ 65 w 195"/>
              <a:gd name="T55" fmla="*/ 148 h 150"/>
              <a:gd name="T56" fmla="*/ 62 w 195"/>
              <a:gd name="T57" fmla="*/ 150 h 150"/>
              <a:gd name="T58" fmla="*/ 47 w 195"/>
              <a:gd name="T59" fmla="*/ 148 h 150"/>
              <a:gd name="T60" fmla="*/ 43 w 195"/>
              <a:gd name="T61" fmla="*/ 145 h 150"/>
              <a:gd name="T62" fmla="*/ 41 w 195"/>
              <a:gd name="T63" fmla="*/ 140 h 150"/>
              <a:gd name="T64" fmla="*/ 42 w 195"/>
              <a:gd name="T65" fmla="*/ 134 h 150"/>
              <a:gd name="T66" fmla="*/ 41 w 195"/>
              <a:gd name="T67" fmla="*/ 128 h 150"/>
              <a:gd name="T68" fmla="*/ 40 w 195"/>
              <a:gd name="T69" fmla="*/ 123 h 150"/>
              <a:gd name="T70" fmla="*/ 33 w 195"/>
              <a:gd name="T71" fmla="*/ 119 h 150"/>
              <a:gd name="T72" fmla="*/ 29 w 195"/>
              <a:gd name="T73" fmla="*/ 114 h 150"/>
              <a:gd name="T74" fmla="*/ 30 w 195"/>
              <a:gd name="T75" fmla="*/ 108 h 150"/>
              <a:gd name="T76" fmla="*/ 29 w 195"/>
              <a:gd name="T77" fmla="*/ 102 h 150"/>
              <a:gd name="T78" fmla="*/ 18 w 195"/>
              <a:gd name="T79" fmla="*/ 91 h 150"/>
              <a:gd name="T80" fmla="*/ 12 w 195"/>
              <a:gd name="T81" fmla="*/ 81 h 150"/>
              <a:gd name="T82" fmla="*/ 9 w 195"/>
              <a:gd name="T83" fmla="*/ 75 h 150"/>
              <a:gd name="T84" fmla="*/ 13 w 195"/>
              <a:gd name="T85" fmla="*/ 69 h 150"/>
              <a:gd name="T86" fmla="*/ 18 w 195"/>
              <a:gd name="T87" fmla="*/ 64 h 150"/>
              <a:gd name="T88" fmla="*/ 9 w 195"/>
              <a:gd name="T89" fmla="*/ 53 h 150"/>
              <a:gd name="T90" fmla="*/ 1 w 195"/>
              <a:gd name="T91" fmla="*/ 48 h 150"/>
              <a:gd name="T92" fmla="*/ 1 w 195"/>
              <a:gd name="T93" fmla="*/ 45 h 150"/>
              <a:gd name="T94" fmla="*/ 12 w 195"/>
              <a:gd name="T95" fmla="*/ 40 h 150"/>
              <a:gd name="T96" fmla="*/ 27 w 195"/>
              <a:gd name="T97" fmla="*/ 34 h 150"/>
              <a:gd name="T98" fmla="*/ 33 w 195"/>
              <a:gd name="T99" fmla="*/ 34 h 150"/>
              <a:gd name="T100" fmla="*/ 42 w 195"/>
              <a:gd name="T101" fmla="*/ 38 h 150"/>
              <a:gd name="T102" fmla="*/ 50 w 195"/>
              <a:gd name="T103" fmla="*/ 36 h 150"/>
              <a:gd name="T104" fmla="*/ 53 w 195"/>
              <a:gd name="T105" fmla="*/ 26 h 150"/>
              <a:gd name="T106" fmla="*/ 58 w 195"/>
              <a:gd name="T107" fmla="*/ 21 h 150"/>
              <a:gd name="T108" fmla="*/ 69 w 195"/>
              <a:gd name="T109" fmla="*/ 20 h 150"/>
              <a:gd name="T110" fmla="*/ 85 w 195"/>
              <a:gd name="T111" fmla="*/ 13 h 150"/>
              <a:gd name="T112" fmla="*/ 102 w 195"/>
              <a:gd name="T113" fmla="*/ 5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4" y="0"/>
                </a:move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2"/>
                </a:lnTo>
                <a:lnTo>
                  <a:pt x="125" y="3"/>
                </a:lnTo>
                <a:lnTo>
                  <a:pt x="126" y="4"/>
                </a:lnTo>
                <a:lnTo>
                  <a:pt x="126" y="4"/>
                </a:lnTo>
                <a:lnTo>
                  <a:pt x="127" y="5"/>
                </a:lnTo>
                <a:lnTo>
                  <a:pt x="128" y="6"/>
                </a:lnTo>
                <a:lnTo>
                  <a:pt x="129" y="6"/>
                </a:lnTo>
                <a:lnTo>
                  <a:pt x="132" y="9"/>
                </a:lnTo>
                <a:lnTo>
                  <a:pt x="135" y="10"/>
                </a:lnTo>
                <a:lnTo>
                  <a:pt x="139" y="14"/>
                </a:lnTo>
                <a:lnTo>
                  <a:pt x="140" y="15"/>
                </a:lnTo>
                <a:lnTo>
                  <a:pt x="142" y="15"/>
                </a:lnTo>
                <a:lnTo>
                  <a:pt x="143" y="16"/>
                </a:lnTo>
                <a:lnTo>
                  <a:pt x="146" y="17"/>
                </a:lnTo>
                <a:lnTo>
                  <a:pt x="147" y="17"/>
                </a:lnTo>
                <a:lnTo>
                  <a:pt x="148" y="17"/>
                </a:lnTo>
                <a:lnTo>
                  <a:pt x="149" y="18"/>
                </a:lnTo>
                <a:lnTo>
                  <a:pt x="149" y="18"/>
                </a:lnTo>
                <a:lnTo>
                  <a:pt x="150" y="19"/>
                </a:lnTo>
                <a:lnTo>
                  <a:pt x="151" y="23"/>
                </a:lnTo>
                <a:lnTo>
                  <a:pt x="152" y="24"/>
                </a:lnTo>
                <a:lnTo>
                  <a:pt x="152" y="25"/>
                </a:lnTo>
                <a:lnTo>
                  <a:pt x="153" y="26"/>
                </a:lnTo>
                <a:lnTo>
                  <a:pt x="154" y="27"/>
                </a:lnTo>
                <a:lnTo>
                  <a:pt x="155" y="28"/>
                </a:lnTo>
                <a:lnTo>
                  <a:pt x="156" y="29"/>
                </a:lnTo>
                <a:lnTo>
                  <a:pt x="157" y="30"/>
                </a:lnTo>
                <a:lnTo>
                  <a:pt x="158" y="30"/>
                </a:lnTo>
                <a:lnTo>
                  <a:pt x="159" y="31"/>
                </a:lnTo>
                <a:lnTo>
                  <a:pt x="161" y="31"/>
                </a:lnTo>
                <a:lnTo>
                  <a:pt x="166" y="33"/>
                </a:lnTo>
                <a:lnTo>
                  <a:pt x="168" y="34"/>
                </a:lnTo>
                <a:lnTo>
                  <a:pt x="173" y="36"/>
                </a:lnTo>
                <a:lnTo>
                  <a:pt x="174" y="37"/>
                </a:lnTo>
                <a:lnTo>
                  <a:pt x="175" y="38"/>
                </a:lnTo>
                <a:lnTo>
                  <a:pt x="176" y="39"/>
                </a:lnTo>
                <a:lnTo>
                  <a:pt x="177" y="40"/>
                </a:lnTo>
                <a:lnTo>
                  <a:pt x="178" y="41"/>
                </a:lnTo>
                <a:lnTo>
                  <a:pt x="180" y="44"/>
                </a:lnTo>
                <a:lnTo>
                  <a:pt x="181" y="45"/>
                </a:lnTo>
                <a:lnTo>
                  <a:pt x="182" y="45"/>
                </a:lnTo>
                <a:lnTo>
                  <a:pt x="182" y="46"/>
                </a:lnTo>
                <a:lnTo>
                  <a:pt x="183" y="47"/>
                </a:lnTo>
                <a:lnTo>
                  <a:pt x="188" y="51"/>
                </a:lnTo>
                <a:lnTo>
                  <a:pt x="189" y="52"/>
                </a:lnTo>
                <a:lnTo>
                  <a:pt x="190" y="52"/>
                </a:lnTo>
                <a:lnTo>
                  <a:pt x="191" y="53"/>
                </a:lnTo>
                <a:lnTo>
                  <a:pt x="193" y="55"/>
                </a:lnTo>
                <a:lnTo>
                  <a:pt x="193" y="56"/>
                </a:lnTo>
                <a:lnTo>
                  <a:pt x="194" y="57"/>
                </a:lnTo>
                <a:lnTo>
                  <a:pt x="195" y="58"/>
                </a:lnTo>
                <a:lnTo>
                  <a:pt x="195" y="60"/>
                </a:lnTo>
                <a:lnTo>
                  <a:pt x="195" y="60"/>
                </a:lnTo>
                <a:lnTo>
                  <a:pt x="195" y="61"/>
                </a:lnTo>
                <a:lnTo>
                  <a:pt x="195" y="62"/>
                </a:lnTo>
                <a:lnTo>
                  <a:pt x="195" y="63"/>
                </a:lnTo>
                <a:lnTo>
                  <a:pt x="194" y="65"/>
                </a:lnTo>
                <a:lnTo>
                  <a:pt x="193" y="66"/>
                </a:lnTo>
                <a:lnTo>
                  <a:pt x="193" y="67"/>
                </a:lnTo>
                <a:lnTo>
                  <a:pt x="192" y="67"/>
                </a:lnTo>
                <a:lnTo>
                  <a:pt x="191" y="68"/>
                </a:lnTo>
                <a:lnTo>
                  <a:pt x="190" y="69"/>
                </a:lnTo>
                <a:lnTo>
                  <a:pt x="189" y="70"/>
                </a:lnTo>
                <a:lnTo>
                  <a:pt x="186" y="72"/>
                </a:lnTo>
                <a:lnTo>
                  <a:pt x="179" y="76"/>
                </a:lnTo>
                <a:lnTo>
                  <a:pt x="178" y="76"/>
                </a:lnTo>
                <a:lnTo>
                  <a:pt x="177" y="77"/>
                </a:lnTo>
                <a:lnTo>
                  <a:pt x="176" y="78"/>
                </a:lnTo>
                <a:lnTo>
                  <a:pt x="175" y="79"/>
                </a:lnTo>
                <a:lnTo>
                  <a:pt x="174" y="80"/>
                </a:lnTo>
                <a:lnTo>
                  <a:pt x="174" y="80"/>
                </a:lnTo>
                <a:lnTo>
                  <a:pt x="174" y="81"/>
                </a:lnTo>
                <a:lnTo>
                  <a:pt x="173" y="82"/>
                </a:lnTo>
                <a:lnTo>
                  <a:pt x="173" y="83"/>
                </a:lnTo>
                <a:lnTo>
                  <a:pt x="174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6"/>
                </a:lnTo>
                <a:lnTo>
                  <a:pt x="176" y="87"/>
                </a:lnTo>
                <a:lnTo>
                  <a:pt x="177" y="88"/>
                </a:lnTo>
                <a:lnTo>
                  <a:pt x="177" y="89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2"/>
                </a:lnTo>
                <a:lnTo>
                  <a:pt x="179" y="96"/>
                </a:lnTo>
                <a:lnTo>
                  <a:pt x="180" y="101"/>
                </a:lnTo>
                <a:lnTo>
                  <a:pt x="180" y="104"/>
                </a:lnTo>
                <a:lnTo>
                  <a:pt x="180" y="105"/>
                </a:lnTo>
                <a:lnTo>
                  <a:pt x="180" y="106"/>
                </a:lnTo>
                <a:lnTo>
                  <a:pt x="179" y="107"/>
                </a:lnTo>
                <a:lnTo>
                  <a:pt x="179" y="109"/>
                </a:lnTo>
                <a:lnTo>
                  <a:pt x="178" y="110"/>
                </a:lnTo>
                <a:lnTo>
                  <a:pt x="177" y="111"/>
                </a:lnTo>
                <a:lnTo>
                  <a:pt x="176" y="112"/>
                </a:lnTo>
                <a:lnTo>
                  <a:pt x="173" y="114"/>
                </a:lnTo>
                <a:lnTo>
                  <a:pt x="171" y="116"/>
                </a:lnTo>
                <a:lnTo>
                  <a:pt x="170" y="116"/>
                </a:lnTo>
                <a:lnTo>
                  <a:pt x="170" y="117"/>
                </a:lnTo>
                <a:lnTo>
                  <a:pt x="169" y="117"/>
                </a:lnTo>
                <a:lnTo>
                  <a:pt x="168" y="117"/>
                </a:lnTo>
                <a:lnTo>
                  <a:pt x="167" y="117"/>
                </a:lnTo>
                <a:lnTo>
                  <a:pt x="165" y="117"/>
                </a:lnTo>
                <a:lnTo>
                  <a:pt x="163" y="117"/>
                </a:lnTo>
                <a:lnTo>
                  <a:pt x="162" y="117"/>
                </a:lnTo>
                <a:lnTo>
                  <a:pt x="160" y="116"/>
                </a:lnTo>
                <a:lnTo>
                  <a:pt x="159" y="116"/>
                </a:lnTo>
                <a:lnTo>
                  <a:pt x="158" y="115"/>
                </a:lnTo>
                <a:lnTo>
                  <a:pt x="156" y="114"/>
                </a:lnTo>
                <a:lnTo>
                  <a:pt x="153" y="112"/>
                </a:lnTo>
                <a:lnTo>
                  <a:pt x="151" y="111"/>
                </a:lnTo>
                <a:lnTo>
                  <a:pt x="150" y="110"/>
                </a:lnTo>
                <a:lnTo>
                  <a:pt x="148" y="110"/>
                </a:lnTo>
                <a:lnTo>
                  <a:pt x="146" y="109"/>
                </a:lnTo>
                <a:lnTo>
                  <a:pt x="145" y="109"/>
                </a:lnTo>
                <a:lnTo>
                  <a:pt x="144" y="109"/>
                </a:lnTo>
                <a:lnTo>
                  <a:pt x="143" y="109"/>
                </a:lnTo>
                <a:lnTo>
                  <a:pt x="140" y="109"/>
                </a:lnTo>
                <a:lnTo>
                  <a:pt x="136" y="109"/>
                </a:lnTo>
                <a:lnTo>
                  <a:pt x="135" y="109"/>
                </a:lnTo>
                <a:lnTo>
                  <a:pt x="133" y="109"/>
                </a:lnTo>
                <a:lnTo>
                  <a:pt x="129" y="110"/>
                </a:lnTo>
                <a:lnTo>
                  <a:pt x="128" y="110"/>
                </a:lnTo>
                <a:lnTo>
                  <a:pt x="127" y="110"/>
                </a:lnTo>
                <a:lnTo>
                  <a:pt x="126" y="111"/>
                </a:lnTo>
                <a:lnTo>
                  <a:pt x="125" y="111"/>
                </a:lnTo>
                <a:lnTo>
                  <a:pt x="124" y="112"/>
                </a:lnTo>
                <a:lnTo>
                  <a:pt x="124" y="112"/>
                </a:lnTo>
                <a:lnTo>
                  <a:pt x="123" y="113"/>
                </a:lnTo>
                <a:lnTo>
                  <a:pt x="121" y="115"/>
                </a:lnTo>
                <a:lnTo>
                  <a:pt x="120" y="116"/>
                </a:lnTo>
                <a:lnTo>
                  <a:pt x="119" y="117"/>
                </a:lnTo>
                <a:lnTo>
                  <a:pt x="117" y="118"/>
                </a:lnTo>
                <a:lnTo>
                  <a:pt x="116" y="118"/>
                </a:lnTo>
                <a:lnTo>
                  <a:pt x="115" y="119"/>
                </a:lnTo>
                <a:lnTo>
                  <a:pt x="112" y="120"/>
                </a:lnTo>
                <a:lnTo>
                  <a:pt x="110" y="120"/>
                </a:lnTo>
                <a:lnTo>
                  <a:pt x="108" y="121"/>
                </a:lnTo>
                <a:lnTo>
                  <a:pt x="107" y="122"/>
                </a:lnTo>
                <a:lnTo>
                  <a:pt x="106" y="123"/>
                </a:lnTo>
                <a:lnTo>
                  <a:pt x="103" y="125"/>
                </a:lnTo>
                <a:lnTo>
                  <a:pt x="95" y="131"/>
                </a:lnTo>
                <a:lnTo>
                  <a:pt x="94" y="132"/>
                </a:lnTo>
                <a:lnTo>
                  <a:pt x="93" y="133"/>
                </a:lnTo>
                <a:lnTo>
                  <a:pt x="92" y="133"/>
                </a:lnTo>
                <a:lnTo>
                  <a:pt x="91" y="134"/>
                </a:lnTo>
                <a:lnTo>
                  <a:pt x="88" y="135"/>
                </a:lnTo>
                <a:lnTo>
                  <a:pt x="84" y="136"/>
                </a:lnTo>
                <a:lnTo>
                  <a:pt x="81" y="137"/>
                </a:lnTo>
                <a:lnTo>
                  <a:pt x="80" y="137"/>
                </a:lnTo>
                <a:lnTo>
                  <a:pt x="78" y="138"/>
                </a:lnTo>
                <a:lnTo>
                  <a:pt x="73" y="139"/>
                </a:lnTo>
                <a:lnTo>
                  <a:pt x="72" y="139"/>
                </a:lnTo>
                <a:lnTo>
                  <a:pt x="71" y="140"/>
                </a:lnTo>
                <a:lnTo>
                  <a:pt x="71" y="140"/>
                </a:lnTo>
                <a:lnTo>
                  <a:pt x="70" y="141"/>
                </a:lnTo>
                <a:lnTo>
                  <a:pt x="69" y="142"/>
                </a:lnTo>
                <a:lnTo>
                  <a:pt x="69" y="142"/>
                </a:lnTo>
                <a:lnTo>
                  <a:pt x="68" y="144"/>
                </a:lnTo>
                <a:lnTo>
                  <a:pt x="66" y="147"/>
                </a:lnTo>
                <a:lnTo>
                  <a:pt x="65" y="148"/>
                </a:lnTo>
                <a:lnTo>
                  <a:pt x="65" y="148"/>
                </a:lnTo>
                <a:lnTo>
                  <a:pt x="65" y="149"/>
                </a:lnTo>
                <a:lnTo>
                  <a:pt x="64" y="149"/>
                </a:lnTo>
                <a:lnTo>
                  <a:pt x="64" y="149"/>
                </a:lnTo>
                <a:lnTo>
                  <a:pt x="63" y="150"/>
                </a:lnTo>
                <a:lnTo>
                  <a:pt x="62" y="150"/>
                </a:lnTo>
                <a:lnTo>
                  <a:pt x="59" y="150"/>
                </a:lnTo>
                <a:lnTo>
                  <a:pt x="57" y="150"/>
                </a:lnTo>
                <a:lnTo>
                  <a:pt x="52" y="149"/>
                </a:lnTo>
                <a:lnTo>
                  <a:pt x="50" y="149"/>
                </a:lnTo>
                <a:lnTo>
                  <a:pt x="48" y="149"/>
                </a:lnTo>
                <a:lnTo>
                  <a:pt x="47" y="148"/>
                </a:lnTo>
                <a:lnTo>
                  <a:pt x="46" y="148"/>
                </a:lnTo>
                <a:lnTo>
                  <a:pt x="45" y="148"/>
                </a:lnTo>
                <a:lnTo>
                  <a:pt x="44" y="147"/>
                </a:lnTo>
                <a:lnTo>
                  <a:pt x="44" y="147"/>
                </a:lnTo>
                <a:lnTo>
                  <a:pt x="43" y="146"/>
                </a:lnTo>
                <a:lnTo>
                  <a:pt x="43" y="145"/>
                </a:lnTo>
                <a:lnTo>
                  <a:pt x="42" y="145"/>
                </a:lnTo>
                <a:lnTo>
                  <a:pt x="42" y="144"/>
                </a:lnTo>
                <a:lnTo>
                  <a:pt x="41" y="143"/>
                </a:lnTo>
                <a:lnTo>
                  <a:pt x="41" y="142"/>
                </a:lnTo>
                <a:lnTo>
                  <a:pt x="41" y="142"/>
                </a:lnTo>
                <a:lnTo>
                  <a:pt x="41" y="140"/>
                </a:lnTo>
                <a:lnTo>
                  <a:pt x="41" y="139"/>
                </a:lnTo>
                <a:lnTo>
                  <a:pt x="42" y="137"/>
                </a:lnTo>
                <a:lnTo>
                  <a:pt x="42" y="136"/>
                </a:lnTo>
                <a:lnTo>
                  <a:pt x="42" y="135"/>
                </a:lnTo>
                <a:lnTo>
                  <a:pt x="42" y="135"/>
                </a:lnTo>
                <a:lnTo>
                  <a:pt x="42" y="134"/>
                </a:lnTo>
                <a:lnTo>
                  <a:pt x="42" y="134"/>
                </a:lnTo>
                <a:lnTo>
                  <a:pt x="41" y="133"/>
                </a:lnTo>
                <a:lnTo>
                  <a:pt x="41" y="132"/>
                </a:lnTo>
                <a:lnTo>
                  <a:pt x="41" y="132"/>
                </a:lnTo>
                <a:lnTo>
                  <a:pt x="41" y="131"/>
                </a:lnTo>
                <a:lnTo>
                  <a:pt x="41" y="128"/>
                </a:lnTo>
                <a:lnTo>
                  <a:pt x="41" y="127"/>
                </a:lnTo>
                <a:lnTo>
                  <a:pt x="41" y="126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0" y="123"/>
                </a:lnTo>
                <a:lnTo>
                  <a:pt x="40" y="123"/>
                </a:lnTo>
                <a:lnTo>
                  <a:pt x="39" y="122"/>
                </a:lnTo>
                <a:lnTo>
                  <a:pt x="38" y="121"/>
                </a:lnTo>
                <a:lnTo>
                  <a:pt x="35" y="120"/>
                </a:lnTo>
                <a:lnTo>
                  <a:pt x="34" y="119"/>
                </a:lnTo>
                <a:lnTo>
                  <a:pt x="33" y="119"/>
                </a:lnTo>
                <a:lnTo>
                  <a:pt x="32" y="118"/>
                </a:lnTo>
                <a:lnTo>
                  <a:pt x="31" y="117"/>
                </a:lnTo>
                <a:lnTo>
                  <a:pt x="30" y="116"/>
                </a:lnTo>
                <a:lnTo>
                  <a:pt x="29" y="116"/>
                </a:lnTo>
                <a:lnTo>
                  <a:pt x="29" y="115"/>
                </a:lnTo>
                <a:lnTo>
                  <a:pt x="29" y="114"/>
                </a:lnTo>
                <a:lnTo>
                  <a:pt x="28" y="113"/>
                </a:lnTo>
                <a:lnTo>
                  <a:pt x="28" y="113"/>
                </a:lnTo>
                <a:lnTo>
                  <a:pt x="28" y="112"/>
                </a:lnTo>
                <a:lnTo>
                  <a:pt x="29" y="111"/>
                </a:lnTo>
                <a:lnTo>
                  <a:pt x="29" y="110"/>
                </a:lnTo>
                <a:lnTo>
                  <a:pt x="30" y="108"/>
                </a:lnTo>
                <a:lnTo>
                  <a:pt x="30" y="107"/>
                </a:lnTo>
                <a:lnTo>
                  <a:pt x="30" y="106"/>
                </a:lnTo>
                <a:lnTo>
                  <a:pt x="30" y="105"/>
                </a:lnTo>
                <a:lnTo>
                  <a:pt x="30" y="104"/>
                </a:lnTo>
                <a:lnTo>
                  <a:pt x="30" y="103"/>
                </a:lnTo>
                <a:lnTo>
                  <a:pt x="29" y="102"/>
                </a:lnTo>
                <a:lnTo>
                  <a:pt x="29" y="101"/>
                </a:lnTo>
                <a:lnTo>
                  <a:pt x="28" y="100"/>
                </a:lnTo>
                <a:lnTo>
                  <a:pt x="23" y="97"/>
                </a:lnTo>
                <a:lnTo>
                  <a:pt x="21" y="95"/>
                </a:lnTo>
                <a:lnTo>
                  <a:pt x="19" y="93"/>
                </a:lnTo>
                <a:lnTo>
                  <a:pt x="18" y="91"/>
                </a:lnTo>
                <a:lnTo>
                  <a:pt x="17" y="90"/>
                </a:lnTo>
                <a:lnTo>
                  <a:pt x="16" y="88"/>
                </a:lnTo>
                <a:lnTo>
                  <a:pt x="15" y="87"/>
                </a:lnTo>
                <a:lnTo>
                  <a:pt x="13" y="83"/>
                </a:lnTo>
                <a:lnTo>
                  <a:pt x="13" y="82"/>
                </a:lnTo>
                <a:lnTo>
                  <a:pt x="12" y="81"/>
                </a:lnTo>
                <a:lnTo>
                  <a:pt x="10" y="78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5"/>
                </a:lnTo>
                <a:lnTo>
                  <a:pt x="9" y="75"/>
                </a:lnTo>
                <a:lnTo>
                  <a:pt x="9" y="73"/>
                </a:lnTo>
                <a:lnTo>
                  <a:pt x="10" y="72"/>
                </a:lnTo>
                <a:lnTo>
                  <a:pt x="11" y="71"/>
                </a:lnTo>
                <a:lnTo>
                  <a:pt x="12" y="70"/>
                </a:lnTo>
                <a:lnTo>
                  <a:pt x="12" y="70"/>
                </a:lnTo>
                <a:lnTo>
                  <a:pt x="13" y="69"/>
                </a:lnTo>
                <a:lnTo>
                  <a:pt x="16" y="67"/>
                </a:lnTo>
                <a:lnTo>
                  <a:pt x="17" y="66"/>
                </a:lnTo>
                <a:lnTo>
                  <a:pt x="18" y="66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8" y="63"/>
                </a:lnTo>
                <a:lnTo>
                  <a:pt x="18" y="62"/>
                </a:lnTo>
                <a:lnTo>
                  <a:pt x="17" y="62"/>
                </a:lnTo>
                <a:lnTo>
                  <a:pt x="15" y="60"/>
                </a:lnTo>
                <a:lnTo>
                  <a:pt x="12" y="56"/>
                </a:lnTo>
                <a:lnTo>
                  <a:pt x="9" y="53"/>
                </a:lnTo>
                <a:lnTo>
                  <a:pt x="7" y="51"/>
                </a:lnTo>
                <a:lnTo>
                  <a:pt x="6" y="51"/>
                </a:lnTo>
                <a:lnTo>
                  <a:pt x="5" y="50"/>
                </a:lnTo>
                <a:lnTo>
                  <a:pt x="4" y="49"/>
                </a:lnTo>
                <a:lnTo>
                  <a:pt x="2" y="48"/>
                </a:lnTo>
                <a:lnTo>
                  <a:pt x="1" y="48"/>
                </a:lnTo>
                <a:lnTo>
                  <a:pt x="1" y="47"/>
                </a:lnTo>
                <a:lnTo>
                  <a:pt x="0" y="47"/>
                </a:lnTo>
                <a:lnTo>
                  <a:pt x="0" y="47"/>
                </a:lnTo>
                <a:lnTo>
                  <a:pt x="0" y="46"/>
                </a:lnTo>
                <a:lnTo>
                  <a:pt x="0" y="46"/>
                </a:lnTo>
                <a:lnTo>
                  <a:pt x="1" y="45"/>
                </a:lnTo>
                <a:lnTo>
                  <a:pt x="1" y="45"/>
                </a:lnTo>
                <a:lnTo>
                  <a:pt x="2" y="44"/>
                </a:lnTo>
                <a:lnTo>
                  <a:pt x="3" y="43"/>
                </a:lnTo>
                <a:lnTo>
                  <a:pt x="5" y="43"/>
                </a:lnTo>
                <a:lnTo>
                  <a:pt x="9" y="41"/>
                </a:lnTo>
                <a:lnTo>
                  <a:pt x="12" y="40"/>
                </a:lnTo>
                <a:lnTo>
                  <a:pt x="15" y="39"/>
                </a:lnTo>
                <a:lnTo>
                  <a:pt x="19" y="38"/>
                </a:lnTo>
                <a:lnTo>
                  <a:pt x="21" y="37"/>
                </a:lnTo>
                <a:lnTo>
                  <a:pt x="23" y="36"/>
                </a:lnTo>
                <a:lnTo>
                  <a:pt x="26" y="35"/>
                </a:lnTo>
                <a:lnTo>
                  <a:pt x="27" y="34"/>
                </a:lnTo>
                <a:lnTo>
                  <a:pt x="28" y="34"/>
                </a:lnTo>
                <a:lnTo>
                  <a:pt x="29" y="34"/>
                </a:lnTo>
                <a:lnTo>
                  <a:pt x="30" y="34"/>
                </a:lnTo>
                <a:lnTo>
                  <a:pt x="31" y="34"/>
                </a:lnTo>
                <a:lnTo>
                  <a:pt x="32" y="34"/>
                </a:lnTo>
                <a:lnTo>
                  <a:pt x="33" y="34"/>
                </a:lnTo>
                <a:lnTo>
                  <a:pt x="34" y="35"/>
                </a:lnTo>
                <a:lnTo>
                  <a:pt x="36" y="36"/>
                </a:lnTo>
                <a:lnTo>
                  <a:pt x="37" y="37"/>
                </a:lnTo>
                <a:lnTo>
                  <a:pt x="39" y="37"/>
                </a:lnTo>
                <a:lnTo>
                  <a:pt x="40" y="37"/>
                </a:lnTo>
                <a:lnTo>
                  <a:pt x="42" y="38"/>
                </a:lnTo>
                <a:lnTo>
                  <a:pt x="44" y="38"/>
                </a:lnTo>
                <a:lnTo>
                  <a:pt x="46" y="38"/>
                </a:lnTo>
                <a:lnTo>
                  <a:pt x="47" y="37"/>
                </a:lnTo>
                <a:lnTo>
                  <a:pt x="48" y="37"/>
                </a:lnTo>
                <a:lnTo>
                  <a:pt x="49" y="36"/>
                </a:lnTo>
                <a:lnTo>
                  <a:pt x="50" y="36"/>
                </a:lnTo>
                <a:lnTo>
                  <a:pt x="50" y="35"/>
                </a:lnTo>
                <a:lnTo>
                  <a:pt x="50" y="34"/>
                </a:lnTo>
                <a:lnTo>
                  <a:pt x="51" y="32"/>
                </a:lnTo>
                <a:lnTo>
                  <a:pt x="52" y="29"/>
                </a:lnTo>
                <a:lnTo>
                  <a:pt x="52" y="27"/>
                </a:lnTo>
                <a:lnTo>
                  <a:pt x="53" y="26"/>
                </a:lnTo>
                <a:lnTo>
                  <a:pt x="54" y="25"/>
                </a:lnTo>
                <a:lnTo>
                  <a:pt x="54" y="24"/>
                </a:lnTo>
                <a:lnTo>
                  <a:pt x="55" y="23"/>
                </a:lnTo>
                <a:lnTo>
                  <a:pt x="56" y="22"/>
                </a:lnTo>
                <a:lnTo>
                  <a:pt x="57" y="22"/>
                </a:lnTo>
                <a:lnTo>
                  <a:pt x="58" y="21"/>
                </a:lnTo>
                <a:lnTo>
                  <a:pt x="59" y="21"/>
                </a:lnTo>
                <a:lnTo>
                  <a:pt x="60" y="21"/>
                </a:lnTo>
                <a:lnTo>
                  <a:pt x="62" y="20"/>
                </a:lnTo>
                <a:lnTo>
                  <a:pt x="66" y="20"/>
                </a:lnTo>
                <a:lnTo>
                  <a:pt x="68" y="20"/>
                </a:lnTo>
                <a:lnTo>
                  <a:pt x="69" y="20"/>
                </a:lnTo>
                <a:lnTo>
                  <a:pt x="73" y="18"/>
                </a:lnTo>
                <a:lnTo>
                  <a:pt x="75" y="18"/>
                </a:lnTo>
                <a:lnTo>
                  <a:pt x="77" y="17"/>
                </a:lnTo>
                <a:lnTo>
                  <a:pt x="83" y="14"/>
                </a:lnTo>
                <a:lnTo>
                  <a:pt x="84" y="13"/>
                </a:lnTo>
                <a:lnTo>
                  <a:pt x="85" y="13"/>
                </a:lnTo>
                <a:lnTo>
                  <a:pt x="90" y="11"/>
                </a:lnTo>
                <a:lnTo>
                  <a:pt x="93" y="10"/>
                </a:lnTo>
                <a:lnTo>
                  <a:pt x="95" y="9"/>
                </a:lnTo>
                <a:lnTo>
                  <a:pt x="99" y="7"/>
                </a:lnTo>
                <a:lnTo>
                  <a:pt x="100" y="6"/>
                </a:lnTo>
                <a:lnTo>
                  <a:pt x="102" y="5"/>
                </a:lnTo>
                <a:lnTo>
                  <a:pt x="106" y="4"/>
                </a:lnTo>
                <a:lnTo>
                  <a:pt x="109" y="3"/>
                </a:lnTo>
                <a:lnTo>
                  <a:pt x="112" y="3"/>
                </a:lnTo>
                <a:lnTo>
                  <a:pt x="119" y="1"/>
                </a:lnTo>
                <a:lnTo>
                  <a:pt x="122" y="1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close/>
              </a:path>
            </a:pathLst>
          </a:custGeom>
          <a:solidFill>
            <a:srgbClr val="6BAED6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260">
            <a:extLst>
              <a:ext uri="{FF2B5EF4-FFF2-40B4-BE49-F238E27FC236}">
                <a16:creationId xmlns:a16="http://schemas.microsoft.com/office/drawing/2014/main" id="{6985C900-A604-D502-89AE-8F2E295C162B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7994154" y="3270260"/>
            <a:ext cx="1076833" cy="956701"/>
          </a:xfrm>
          <a:custGeom>
            <a:avLst/>
            <a:gdLst>
              <a:gd name="T0" fmla="*/ 691 w 898"/>
              <a:gd name="T1" fmla="*/ 30 h 727"/>
              <a:gd name="T2" fmla="*/ 725 w 898"/>
              <a:gd name="T3" fmla="*/ 76 h 727"/>
              <a:gd name="T4" fmla="*/ 732 w 898"/>
              <a:gd name="T5" fmla="*/ 149 h 727"/>
              <a:gd name="T6" fmla="*/ 745 w 898"/>
              <a:gd name="T7" fmla="*/ 182 h 727"/>
              <a:gd name="T8" fmla="*/ 784 w 898"/>
              <a:gd name="T9" fmla="*/ 215 h 727"/>
              <a:gd name="T10" fmla="*/ 832 w 898"/>
              <a:gd name="T11" fmla="*/ 248 h 727"/>
              <a:gd name="T12" fmla="*/ 826 w 898"/>
              <a:gd name="T13" fmla="*/ 308 h 727"/>
              <a:gd name="T14" fmla="*/ 849 w 898"/>
              <a:gd name="T15" fmla="*/ 338 h 727"/>
              <a:gd name="T16" fmla="*/ 838 w 898"/>
              <a:gd name="T17" fmla="*/ 370 h 727"/>
              <a:gd name="T18" fmla="*/ 855 w 898"/>
              <a:gd name="T19" fmla="*/ 397 h 727"/>
              <a:gd name="T20" fmla="*/ 895 w 898"/>
              <a:gd name="T21" fmla="*/ 430 h 727"/>
              <a:gd name="T22" fmla="*/ 884 w 898"/>
              <a:gd name="T23" fmla="*/ 498 h 727"/>
              <a:gd name="T24" fmla="*/ 857 w 898"/>
              <a:gd name="T25" fmla="*/ 534 h 727"/>
              <a:gd name="T26" fmla="*/ 799 w 898"/>
              <a:gd name="T27" fmla="*/ 560 h 727"/>
              <a:gd name="T28" fmla="*/ 752 w 898"/>
              <a:gd name="T29" fmla="*/ 599 h 727"/>
              <a:gd name="T30" fmla="*/ 778 w 898"/>
              <a:gd name="T31" fmla="*/ 647 h 727"/>
              <a:gd name="T32" fmla="*/ 741 w 898"/>
              <a:gd name="T33" fmla="*/ 671 h 727"/>
              <a:gd name="T34" fmla="*/ 668 w 898"/>
              <a:gd name="T35" fmla="*/ 666 h 727"/>
              <a:gd name="T36" fmla="*/ 644 w 898"/>
              <a:gd name="T37" fmla="*/ 701 h 727"/>
              <a:gd name="T38" fmla="*/ 608 w 898"/>
              <a:gd name="T39" fmla="*/ 679 h 727"/>
              <a:gd name="T40" fmla="*/ 559 w 898"/>
              <a:gd name="T41" fmla="*/ 678 h 727"/>
              <a:gd name="T42" fmla="*/ 522 w 898"/>
              <a:gd name="T43" fmla="*/ 726 h 727"/>
              <a:gd name="T44" fmla="*/ 481 w 898"/>
              <a:gd name="T45" fmla="*/ 710 h 727"/>
              <a:gd name="T46" fmla="*/ 422 w 898"/>
              <a:gd name="T47" fmla="*/ 698 h 727"/>
              <a:gd name="T48" fmla="*/ 386 w 898"/>
              <a:gd name="T49" fmla="*/ 706 h 727"/>
              <a:gd name="T50" fmla="*/ 337 w 898"/>
              <a:gd name="T51" fmla="*/ 707 h 727"/>
              <a:gd name="T52" fmla="*/ 276 w 898"/>
              <a:gd name="T53" fmla="*/ 692 h 727"/>
              <a:gd name="T54" fmla="*/ 227 w 898"/>
              <a:gd name="T55" fmla="*/ 722 h 727"/>
              <a:gd name="T56" fmla="*/ 179 w 898"/>
              <a:gd name="T57" fmla="*/ 720 h 727"/>
              <a:gd name="T58" fmla="*/ 141 w 898"/>
              <a:gd name="T59" fmla="*/ 698 h 727"/>
              <a:gd name="T60" fmla="*/ 123 w 898"/>
              <a:gd name="T61" fmla="*/ 645 h 727"/>
              <a:gd name="T62" fmla="*/ 119 w 898"/>
              <a:gd name="T63" fmla="*/ 622 h 727"/>
              <a:gd name="T64" fmla="*/ 112 w 898"/>
              <a:gd name="T65" fmla="*/ 600 h 727"/>
              <a:gd name="T66" fmla="*/ 159 w 898"/>
              <a:gd name="T67" fmla="*/ 571 h 727"/>
              <a:gd name="T68" fmla="*/ 167 w 898"/>
              <a:gd name="T69" fmla="*/ 519 h 727"/>
              <a:gd name="T70" fmla="*/ 152 w 898"/>
              <a:gd name="T71" fmla="*/ 440 h 727"/>
              <a:gd name="T72" fmla="*/ 103 w 898"/>
              <a:gd name="T73" fmla="*/ 402 h 727"/>
              <a:gd name="T74" fmla="*/ 47 w 898"/>
              <a:gd name="T75" fmla="*/ 381 h 727"/>
              <a:gd name="T76" fmla="*/ 2 w 898"/>
              <a:gd name="T77" fmla="*/ 376 h 727"/>
              <a:gd name="T78" fmla="*/ 9 w 898"/>
              <a:gd name="T79" fmla="*/ 332 h 727"/>
              <a:gd name="T80" fmla="*/ 39 w 898"/>
              <a:gd name="T81" fmla="*/ 297 h 727"/>
              <a:gd name="T82" fmla="*/ 102 w 898"/>
              <a:gd name="T83" fmla="*/ 258 h 727"/>
              <a:gd name="T84" fmla="*/ 163 w 898"/>
              <a:gd name="T85" fmla="*/ 242 h 727"/>
              <a:gd name="T86" fmla="*/ 213 w 898"/>
              <a:gd name="T87" fmla="*/ 224 h 727"/>
              <a:gd name="T88" fmla="*/ 249 w 898"/>
              <a:gd name="T89" fmla="*/ 188 h 727"/>
              <a:gd name="T90" fmla="*/ 335 w 898"/>
              <a:gd name="T91" fmla="*/ 181 h 727"/>
              <a:gd name="T92" fmla="*/ 408 w 898"/>
              <a:gd name="T93" fmla="*/ 171 h 727"/>
              <a:gd name="T94" fmla="*/ 426 w 898"/>
              <a:gd name="T95" fmla="*/ 126 h 727"/>
              <a:gd name="T96" fmla="*/ 450 w 898"/>
              <a:gd name="T97" fmla="*/ 83 h 727"/>
              <a:gd name="T98" fmla="*/ 482 w 898"/>
              <a:gd name="T99" fmla="*/ 76 h 727"/>
              <a:gd name="T100" fmla="*/ 514 w 898"/>
              <a:gd name="T101" fmla="*/ 92 h 727"/>
              <a:gd name="T102" fmla="*/ 573 w 898"/>
              <a:gd name="T103" fmla="*/ 45 h 727"/>
              <a:gd name="T104" fmla="*/ 619 w 898"/>
              <a:gd name="T105" fmla="*/ 29 h 727"/>
              <a:gd name="T106" fmla="*/ 429 w 898"/>
              <a:gd name="T107" fmla="*/ 306 h 727"/>
              <a:gd name="T108" fmla="*/ 380 w 898"/>
              <a:gd name="T109" fmla="*/ 323 h 727"/>
              <a:gd name="T110" fmla="*/ 364 w 898"/>
              <a:gd name="T111" fmla="*/ 359 h 727"/>
              <a:gd name="T112" fmla="*/ 382 w 898"/>
              <a:gd name="T113" fmla="*/ 405 h 727"/>
              <a:gd name="T114" fmla="*/ 398 w 898"/>
              <a:gd name="T115" fmla="*/ 437 h 727"/>
              <a:gd name="T116" fmla="*/ 464 w 898"/>
              <a:gd name="T117" fmla="*/ 409 h 727"/>
              <a:gd name="T118" fmla="*/ 522 w 898"/>
              <a:gd name="T119" fmla="*/ 405 h 727"/>
              <a:gd name="T120" fmla="*/ 544 w 898"/>
              <a:gd name="T121" fmla="*/ 356 h 727"/>
              <a:gd name="T122" fmla="*/ 504 w 898"/>
              <a:gd name="T123" fmla="*/ 314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8" h="727">
                <a:moveTo>
                  <a:pt x="639" y="0"/>
                </a:moveTo>
                <a:lnTo>
                  <a:pt x="640" y="1"/>
                </a:lnTo>
                <a:lnTo>
                  <a:pt x="641" y="1"/>
                </a:lnTo>
                <a:lnTo>
                  <a:pt x="642" y="2"/>
                </a:lnTo>
                <a:lnTo>
                  <a:pt x="642" y="2"/>
                </a:lnTo>
                <a:lnTo>
                  <a:pt x="645" y="5"/>
                </a:lnTo>
                <a:lnTo>
                  <a:pt x="646" y="6"/>
                </a:lnTo>
                <a:lnTo>
                  <a:pt x="648" y="7"/>
                </a:lnTo>
                <a:lnTo>
                  <a:pt x="651" y="9"/>
                </a:lnTo>
                <a:lnTo>
                  <a:pt x="652" y="10"/>
                </a:lnTo>
                <a:lnTo>
                  <a:pt x="653" y="11"/>
                </a:lnTo>
                <a:lnTo>
                  <a:pt x="654" y="13"/>
                </a:lnTo>
                <a:lnTo>
                  <a:pt x="654" y="13"/>
                </a:lnTo>
                <a:lnTo>
                  <a:pt x="655" y="14"/>
                </a:lnTo>
                <a:lnTo>
                  <a:pt x="656" y="14"/>
                </a:lnTo>
                <a:lnTo>
                  <a:pt x="657" y="15"/>
                </a:lnTo>
                <a:lnTo>
                  <a:pt x="658" y="15"/>
                </a:lnTo>
                <a:lnTo>
                  <a:pt x="658" y="15"/>
                </a:lnTo>
                <a:lnTo>
                  <a:pt x="659" y="14"/>
                </a:lnTo>
                <a:lnTo>
                  <a:pt x="660" y="14"/>
                </a:lnTo>
                <a:lnTo>
                  <a:pt x="660" y="14"/>
                </a:lnTo>
                <a:lnTo>
                  <a:pt x="662" y="13"/>
                </a:lnTo>
                <a:lnTo>
                  <a:pt x="663" y="12"/>
                </a:lnTo>
                <a:lnTo>
                  <a:pt x="664" y="11"/>
                </a:lnTo>
                <a:lnTo>
                  <a:pt x="665" y="11"/>
                </a:lnTo>
                <a:lnTo>
                  <a:pt x="666" y="11"/>
                </a:lnTo>
                <a:lnTo>
                  <a:pt x="667" y="11"/>
                </a:lnTo>
                <a:lnTo>
                  <a:pt x="668" y="11"/>
                </a:lnTo>
                <a:lnTo>
                  <a:pt x="672" y="12"/>
                </a:lnTo>
                <a:lnTo>
                  <a:pt x="673" y="12"/>
                </a:lnTo>
                <a:lnTo>
                  <a:pt x="674" y="12"/>
                </a:lnTo>
                <a:lnTo>
                  <a:pt x="675" y="13"/>
                </a:lnTo>
                <a:lnTo>
                  <a:pt x="676" y="13"/>
                </a:lnTo>
                <a:lnTo>
                  <a:pt x="677" y="14"/>
                </a:lnTo>
                <a:lnTo>
                  <a:pt x="678" y="16"/>
                </a:lnTo>
                <a:lnTo>
                  <a:pt x="682" y="20"/>
                </a:lnTo>
                <a:lnTo>
                  <a:pt x="688" y="27"/>
                </a:lnTo>
                <a:lnTo>
                  <a:pt x="691" y="30"/>
                </a:lnTo>
                <a:lnTo>
                  <a:pt x="692" y="30"/>
                </a:lnTo>
                <a:lnTo>
                  <a:pt x="692" y="31"/>
                </a:lnTo>
                <a:lnTo>
                  <a:pt x="693" y="32"/>
                </a:lnTo>
                <a:lnTo>
                  <a:pt x="695" y="32"/>
                </a:lnTo>
                <a:lnTo>
                  <a:pt x="696" y="33"/>
                </a:lnTo>
                <a:lnTo>
                  <a:pt x="699" y="34"/>
                </a:lnTo>
                <a:lnTo>
                  <a:pt x="700" y="34"/>
                </a:lnTo>
                <a:lnTo>
                  <a:pt x="701" y="35"/>
                </a:lnTo>
                <a:lnTo>
                  <a:pt x="703" y="36"/>
                </a:lnTo>
                <a:lnTo>
                  <a:pt x="705" y="38"/>
                </a:lnTo>
                <a:lnTo>
                  <a:pt x="708" y="40"/>
                </a:lnTo>
                <a:lnTo>
                  <a:pt x="709" y="41"/>
                </a:lnTo>
                <a:lnTo>
                  <a:pt x="710" y="42"/>
                </a:lnTo>
                <a:lnTo>
                  <a:pt x="711" y="43"/>
                </a:lnTo>
                <a:lnTo>
                  <a:pt x="712" y="45"/>
                </a:lnTo>
                <a:lnTo>
                  <a:pt x="713" y="46"/>
                </a:lnTo>
                <a:lnTo>
                  <a:pt x="715" y="50"/>
                </a:lnTo>
                <a:lnTo>
                  <a:pt x="716" y="52"/>
                </a:lnTo>
                <a:lnTo>
                  <a:pt x="717" y="53"/>
                </a:lnTo>
                <a:lnTo>
                  <a:pt x="718" y="53"/>
                </a:lnTo>
                <a:lnTo>
                  <a:pt x="719" y="55"/>
                </a:lnTo>
                <a:lnTo>
                  <a:pt x="720" y="55"/>
                </a:lnTo>
                <a:lnTo>
                  <a:pt x="721" y="56"/>
                </a:lnTo>
                <a:lnTo>
                  <a:pt x="722" y="57"/>
                </a:lnTo>
                <a:lnTo>
                  <a:pt x="724" y="58"/>
                </a:lnTo>
                <a:lnTo>
                  <a:pt x="727" y="59"/>
                </a:lnTo>
                <a:lnTo>
                  <a:pt x="733" y="62"/>
                </a:lnTo>
                <a:lnTo>
                  <a:pt x="734" y="62"/>
                </a:lnTo>
                <a:lnTo>
                  <a:pt x="736" y="63"/>
                </a:lnTo>
                <a:lnTo>
                  <a:pt x="735" y="64"/>
                </a:lnTo>
                <a:lnTo>
                  <a:pt x="733" y="66"/>
                </a:lnTo>
                <a:lnTo>
                  <a:pt x="730" y="69"/>
                </a:lnTo>
                <a:lnTo>
                  <a:pt x="728" y="71"/>
                </a:lnTo>
                <a:lnTo>
                  <a:pt x="727" y="72"/>
                </a:lnTo>
                <a:lnTo>
                  <a:pt x="726" y="73"/>
                </a:lnTo>
                <a:lnTo>
                  <a:pt x="726" y="74"/>
                </a:lnTo>
                <a:lnTo>
                  <a:pt x="726" y="75"/>
                </a:lnTo>
                <a:lnTo>
                  <a:pt x="725" y="76"/>
                </a:lnTo>
                <a:lnTo>
                  <a:pt x="725" y="77"/>
                </a:lnTo>
                <a:lnTo>
                  <a:pt x="725" y="78"/>
                </a:lnTo>
                <a:lnTo>
                  <a:pt x="726" y="79"/>
                </a:lnTo>
                <a:lnTo>
                  <a:pt x="726" y="80"/>
                </a:lnTo>
                <a:lnTo>
                  <a:pt x="728" y="83"/>
                </a:lnTo>
                <a:lnTo>
                  <a:pt x="729" y="85"/>
                </a:lnTo>
                <a:lnTo>
                  <a:pt x="729" y="87"/>
                </a:lnTo>
                <a:lnTo>
                  <a:pt x="730" y="90"/>
                </a:lnTo>
                <a:lnTo>
                  <a:pt x="731" y="93"/>
                </a:lnTo>
                <a:lnTo>
                  <a:pt x="732" y="94"/>
                </a:lnTo>
                <a:lnTo>
                  <a:pt x="732" y="95"/>
                </a:lnTo>
                <a:lnTo>
                  <a:pt x="732" y="96"/>
                </a:lnTo>
                <a:lnTo>
                  <a:pt x="732" y="99"/>
                </a:lnTo>
                <a:lnTo>
                  <a:pt x="732" y="105"/>
                </a:lnTo>
                <a:lnTo>
                  <a:pt x="732" y="107"/>
                </a:lnTo>
                <a:lnTo>
                  <a:pt x="732" y="109"/>
                </a:lnTo>
                <a:lnTo>
                  <a:pt x="732" y="110"/>
                </a:lnTo>
                <a:lnTo>
                  <a:pt x="733" y="111"/>
                </a:lnTo>
                <a:lnTo>
                  <a:pt x="734" y="112"/>
                </a:lnTo>
                <a:lnTo>
                  <a:pt x="735" y="114"/>
                </a:lnTo>
                <a:lnTo>
                  <a:pt x="736" y="115"/>
                </a:lnTo>
                <a:lnTo>
                  <a:pt x="736" y="117"/>
                </a:lnTo>
                <a:lnTo>
                  <a:pt x="737" y="118"/>
                </a:lnTo>
                <a:lnTo>
                  <a:pt x="738" y="119"/>
                </a:lnTo>
                <a:lnTo>
                  <a:pt x="739" y="125"/>
                </a:lnTo>
                <a:lnTo>
                  <a:pt x="739" y="127"/>
                </a:lnTo>
                <a:lnTo>
                  <a:pt x="739" y="128"/>
                </a:lnTo>
                <a:lnTo>
                  <a:pt x="739" y="130"/>
                </a:lnTo>
                <a:lnTo>
                  <a:pt x="739" y="132"/>
                </a:lnTo>
                <a:lnTo>
                  <a:pt x="739" y="134"/>
                </a:lnTo>
                <a:lnTo>
                  <a:pt x="738" y="136"/>
                </a:lnTo>
                <a:lnTo>
                  <a:pt x="738" y="137"/>
                </a:lnTo>
                <a:lnTo>
                  <a:pt x="737" y="138"/>
                </a:lnTo>
                <a:lnTo>
                  <a:pt x="735" y="142"/>
                </a:lnTo>
                <a:lnTo>
                  <a:pt x="734" y="143"/>
                </a:lnTo>
                <a:lnTo>
                  <a:pt x="734" y="144"/>
                </a:lnTo>
                <a:lnTo>
                  <a:pt x="732" y="148"/>
                </a:lnTo>
                <a:lnTo>
                  <a:pt x="732" y="149"/>
                </a:lnTo>
                <a:lnTo>
                  <a:pt x="731" y="150"/>
                </a:lnTo>
                <a:lnTo>
                  <a:pt x="731" y="150"/>
                </a:lnTo>
                <a:lnTo>
                  <a:pt x="730" y="151"/>
                </a:lnTo>
                <a:lnTo>
                  <a:pt x="729" y="152"/>
                </a:lnTo>
                <a:lnTo>
                  <a:pt x="726" y="153"/>
                </a:lnTo>
                <a:lnTo>
                  <a:pt x="725" y="154"/>
                </a:lnTo>
                <a:lnTo>
                  <a:pt x="724" y="154"/>
                </a:lnTo>
                <a:lnTo>
                  <a:pt x="724" y="155"/>
                </a:lnTo>
                <a:lnTo>
                  <a:pt x="723" y="156"/>
                </a:lnTo>
                <a:lnTo>
                  <a:pt x="722" y="157"/>
                </a:lnTo>
                <a:lnTo>
                  <a:pt x="722" y="158"/>
                </a:lnTo>
                <a:lnTo>
                  <a:pt x="722" y="159"/>
                </a:lnTo>
                <a:lnTo>
                  <a:pt x="722" y="160"/>
                </a:lnTo>
                <a:lnTo>
                  <a:pt x="722" y="161"/>
                </a:lnTo>
                <a:lnTo>
                  <a:pt x="722" y="162"/>
                </a:lnTo>
                <a:lnTo>
                  <a:pt x="723" y="163"/>
                </a:lnTo>
                <a:lnTo>
                  <a:pt x="723" y="164"/>
                </a:lnTo>
                <a:lnTo>
                  <a:pt x="725" y="167"/>
                </a:lnTo>
                <a:lnTo>
                  <a:pt x="726" y="168"/>
                </a:lnTo>
                <a:lnTo>
                  <a:pt x="726" y="169"/>
                </a:lnTo>
                <a:lnTo>
                  <a:pt x="727" y="171"/>
                </a:lnTo>
                <a:lnTo>
                  <a:pt x="727" y="173"/>
                </a:lnTo>
                <a:lnTo>
                  <a:pt x="728" y="174"/>
                </a:lnTo>
                <a:lnTo>
                  <a:pt x="728" y="175"/>
                </a:lnTo>
                <a:lnTo>
                  <a:pt x="729" y="176"/>
                </a:lnTo>
                <a:lnTo>
                  <a:pt x="730" y="177"/>
                </a:lnTo>
                <a:lnTo>
                  <a:pt x="731" y="177"/>
                </a:lnTo>
                <a:lnTo>
                  <a:pt x="732" y="178"/>
                </a:lnTo>
                <a:lnTo>
                  <a:pt x="733" y="179"/>
                </a:lnTo>
                <a:lnTo>
                  <a:pt x="734" y="179"/>
                </a:lnTo>
                <a:lnTo>
                  <a:pt x="735" y="180"/>
                </a:lnTo>
                <a:lnTo>
                  <a:pt x="736" y="180"/>
                </a:lnTo>
                <a:lnTo>
                  <a:pt x="737" y="180"/>
                </a:lnTo>
                <a:lnTo>
                  <a:pt x="738" y="181"/>
                </a:lnTo>
                <a:lnTo>
                  <a:pt x="739" y="181"/>
                </a:lnTo>
                <a:lnTo>
                  <a:pt x="743" y="181"/>
                </a:lnTo>
                <a:lnTo>
                  <a:pt x="744" y="181"/>
                </a:lnTo>
                <a:lnTo>
                  <a:pt x="745" y="182"/>
                </a:lnTo>
                <a:lnTo>
                  <a:pt x="747" y="182"/>
                </a:lnTo>
                <a:lnTo>
                  <a:pt x="748" y="183"/>
                </a:lnTo>
                <a:lnTo>
                  <a:pt x="749" y="184"/>
                </a:lnTo>
                <a:lnTo>
                  <a:pt x="750" y="184"/>
                </a:lnTo>
                <a:lnTo>
                  <a:pt x="751" y="185"/>
                </a:lnTo>
                <a:lnTo>
                  <a:pt x="752" y="187"/>
                </a:lnTo>
                <a:lnTo>
                  <a:pt x="753" y="188"/>
                </a:lnTo>
                <a:lnTo>
                  <a:pt x="754" y="189"/>
                </a:lnTo>
                <a:lnTo>
                  <a:pt x="756" y="191"/>
                </a:lnTo>
                <a:lnTo>
                  <a:pt x="758" y="192"/>
                </a:lnTo>
                <a:lnTo>
                  <a:pt x="760" y="194"/>
                </a:lnTo>
                <a:lnTo>
                  <a:pt x="760" y="195"/>
                </a:lnTo>
                <a:lnTo>
                  <a:pt x="761" y="196"/>
                </a:lnTo>
                <a:lnTo>
                  <a:pt x="762" y="197"/>
                </a:lnTo>
                <a:lnTo>
                  <a:pt x="762" y="198"/>
                </a:lnTo>
                <a:lnTo>
                  <a:pt x="762" y="199"/>
                </a:lnTo>
                <a:lnTo>
                  <a:pt x="762" y="202"/>
                </a:lnTo>
                <a:lnTo>
                  <a:pt x="762" y="204"/>
                </a:lnTo>
                <a:lnTo>
                  <a:pt x="762" y="205"/>
                </a:lnTo>
                <a:lnTo>
                  <a:pt x="763" y="207"/>
                </a:lnTo>
                <a:lnTo>
                  <a:pt x="763" y="208"/>
                </a:lnTo>
                <a:lnTo>
                  <a:pt x="764" y="209"/>
                </a:lnTo>
                <a:lnTo>
                  <a:pt x="764" y="210"/>
                </a:lnTo>
                <a:lnTo>
                  <a:pt x="764" y="211"/>
                </a:lnTo>
                <a:lnTo>
                  <a:pt x="765" y="211"/>
                </a:lnTo>
                <a:lnTo>
                  <a:pt x="766" y="212"/>
                </a:lnTo>
                <a:lnTo>
                  <a:pt x="767" y="213"/>
                </a:lnTo>
                <a:lnTo>
                  <a:pt x="768" y="214"/>
                </a:lnTo>
                <a:lnTo>
                  <a:pt x="769" y="214"/>
                </a:lnTo>
                <a:lnTo>
                  <a:pt x="770" y="215"/>
                </a:lnTo>
                <a:lnTo>
                  <a:pt x="771" y="215"/>
                </a:lnTo>
                <a:lnTo>
                  <a:pt x="772" y="216"/>
                </a:lnTo>
                <a:lnTo>
                  <a:pt x="773" y="216"/>
                </a:lnTo>
                <a:lnTo>
                  <a:pt x="774" y="216"/>
                </a:lnTo>
                <a:lnTo>
                  <a:pt x="775" y="216"/>
                </a:lnTo>
                <a:lnTo>
                  <a:pt x="776" y="216"/>
                </a:lnTo>
                <a:lnTo>
                  <a:pt x="783" y="215"/>
                </a:lnTo>
                <a:lnTo>
                  <a:pt x="784" y="215"/>
                </a:lnTo>
                <a:lnTo>
                  <a:pt x="786" y="215"/>
                </a:lnTo>
                <a:lnTo>
                  <a:pt x="792" y="216"/>
                </a:lnTo>
                <a:lnTo>
                  <a:pt x="795" y="216"/>
                </a:lnTo>
                <a:lnTo>
                  <a:pt x="800" y="217"/>
                </a:lnTo>
                <a:lnTo>
                  <a:pt x="801" y="217"/>
                </a:lnTo>
                <a:lnTo>
                  <a:pt x="803" y="217"/>
                </a:lnTo>
                <a:lnTo>
                  <a:pt x="804" y="217"/>
                </a:lnTo>
                <a:lnTo>
                  <a:pt x="806" y="216"/>
                </a:lnTo>
                <a:lnTo>
                  <a:pt x="811" y="215"/>
                </a:lnTo>
                <a:lnTo>
                  <a:pt x="814" y="213"/>
                </a:lnTo>
                <a:lnTo>
                  <a:pt x="816" y="213"/>
                </a:lnTo>
                <a:lnTo>
                  <a:pt x="817" y="212"/>
                </a:lnTo>
                <a:lnTo>
                  <a:pt x="819" y="212"/>
                </a:lnTo>
                <a:lnTo>
                  <a:pt x="820" y="212"/>
                </a:lnTo>
                <a:lnTo>
                  <a:pt x="821" y="212"/>
                </a:lnTo>
                <a:lnTo>
                  <a:pt x="821" y="212"/>
                </a:lnTo>
                <a:lnTo>
                  <a:pt x="822" y="212"/>
                </a:lnTo>
                <a:lnTo>
                  <a:pt x="823" y="213"/>
                </a:lnTo>
                <a:lnTo>
                  <a:pt x="824" y="213"/>
                </a:lnTo>
                <a:lnTo>
                  <a:pt x="826" y="215"/>
                </a:lnTo>
                <a:lnTo>
                  <a:pt x="827" y="216"/>
                </a:lnTo>
                <a:lnTo>
                  <a:pt x="829" y="217"/>
                </a:lnTo>
                <a:lnTo>
                  <a:pt x="829" y="218"/>
                </a:lnTo>
                <a:lnTo>
                  <a:pt x="830" y="219"/>
                </a:lnTo>
                <a:lnTo>
                  <a:pt x="831" y="220"/>
                </a:lnTo>
                <a:lnTo>
                  <a:pt x="831" y="221"/>
                </a:lnTo>
                <a:lnTo>
                  <a:pt x="832" y="222"/>
                </a:lnTo>
                <a:lnTo>
                  <a:pt x="832" y="224"/>
                </a:lnTo>
                <a:lnTo>
                  <a:pt x="833" y="225"/>
                </a:lnTo>
                <a:lnTo>
                  <a:pt x="833" y="227"/>
                </a:lnTo>
                <a:lnTo>
                  <a:pt x="833" y="230"/>
                </a:lnTo>
                <a:lnTo>
                  <a:pt x="833" y="234"/>
                </a:lnTo>
                <a:lnTo>
                  <a:pt x="833" y="237"/>
                </a:lnTo>
                <a:lnTo>
                  <a:pt x="833" y="239"/>
                </a:lnTo>
                <a:lnTo>
                  <a:pt x="832" y="243"/>
                </a:lnTo>
                <a:lnTo>
                  <a:pt x="832" y="244"/>
                </a:lnTo>
                <a:lnTo>
                  <a:pt x="832" y="245"/>
                </a:lnTo>
                <a:lnTo>
                  <a:pt x="832" y="248"/>
                </a:lnTo>
                <a:lnTo>
                  <a:pt x="832" y="250"/>
                </a:lnTo>
                <a:lnTo>
                  <a:pt x="832" y="252"/>
                </a:lnTo>
                <a:lnTo>
                  <a:pt x="833" y="254"/>
                </a:lnTo>
                <a:lnTo>
                  <a:pt x="833" y="255"/>
                </a:lnTo>
                <a:lnTo>
                  <a:pt x="833" y="256"/>
                </a:lnTo>
                <a:lnTo>
                  <a:pt x="834" y="258"/>
                </a:lnTo>
                <a:lnTo>
                  <a:pt x="835" y="260"/>
                </a:lnTo>
                <a:lnTo>
                  <a:pt x="837" y="263"/>
                </a:lnTo>
                <a:lnTo>
                  <a:pt x="838" y="265"/>
                </a:lnTo>
                <a:lnTo>
                  <a:pt x="839" y="267"/>
                </a:lnTo>
                <a:lnTo>
                  <a:pt x="839" y="268"/>
                </a:lnTo>
                <a:lnTo>
                  <a:pt x="840" y="271"/>
                </a:lnTo>
                <a:lnTo>
                  <a:pt x="840" y="271"/>
                </a:lnTo>
                <a:lnTo>
                  <a:pt x="840" y="272"/>
                </a:lnTo>
                <a:lnTo>
                  <a:pt x="840" y="273"/>
                </a:lnTo>
                <a:lnTo>
                  <a:pt x="840" y="275"/>
                </a:lnTo>
                <a:lnTo>
                  <a:pt x="840" y="276"/>
                </a:lnTo>
                <a:lnTo>
                  <a:pt x="840" y="277"/>
                </a:lnTo>
                <a:lnTo>
                  <a:pt x="839" y="279"/>
                </a:lnTo>
                <a:lnTo>
                  <a:pt x="838" y="281"/>
                </a:lnTo>
                <a:lnTo>
                  <a:pt x="838" y="283"/>
                </a:lnTo>
                <a:lnTo>
                  <a:pt x="837" y="284"/>
                </a:lnTo>
                <a:lnTo>
                  <a:pt x="836" y="286"/>
                </a:lnTo>
                <a:lnTo>
                  <a:pt x="834" y="289"/>
                </a:lnTo>
                <a:lnTo>
                  <a:pt x="833" y="290"/>
                </a:lnTo>
                <a:lnTo>
                  <a:pt x="831" y="292"/>
                </a:lnTo>
                <a:lnTo>
                  <a:pt x="829" y="294"/>
                </a:lnTo>
                <a:lnTo>
                  <a:pt x="828" y="296"/>
                </a:lnTo>
                <a:lnTo>
                  <a:pt x="827" y="297"/>
                </a:lnTo>
                <a:lnTo>
                  <a:pt x="827" y="298"/>
                </a:lnTo>
                <a:lnTo>
                  <a:pt x="827" y="299"/>
                </a:lnTo>
                <a:lnTo>
                  <a:pt x="827" y="299"/>
                </a:lnTo>
                <a:lnTo>
                  <a:pt x="828" y="301"/>
                </a:lnTo>
                <a:lnTo>
                  <a:pt x="828" y="303"/>
                </a:lnTo>
                <a:lnTo>
                  <a:pt x="828" y="303"/>
                </a:lnTo>
                <a:lnTo>
                  <a:pt x="828" y="304"/>
                </a:lnTo>
                <a:lnTo>
                  <a:pt x="826" y="308"/>
                </a:lnTo>
                <a:lnTo>
                  <a:pt x="826" y="308"/>
                </a:lnTo>
                <a:lnTo>
                  <a:pt x="826" y="309"/>
                </a:lnTo>
                <a:lnTo>
                  <a:pt x="827" y="309"/>
                </a:lnTo>
                <a:lnTo>
                  <a:pt x="827" y="309"/>
                </a:lnTo>
                <a:lnTo>
                  <a:pt x="828" y="310"/>
                </a:lnTo>
                <a:lnTo>
                  <a:pt x="829" y="310"/>
                </a:lnTo>
                <a:lnTo>
                  <a:pt x="834" y="312"/>
                </a:lnTo>
                <a:lnTo>
                  <a:pt x="839" y="313"/>
                </a:lnTo>
                <a:lnTo>
                  <a:pt x="840" y="314"/>
                </a:lnTo>
                <a:lnTo>
                  <a:pt x="842" y="315"/>
                </a:lnTo>
                <a:lnTo>
                  <a:pt x="845" y="315"/>
                </a:lnTo>
                <a:lnTo>
                  <a:pt x="847" y="315"/>
                </a:lnTo>
                <a:lnTo>
                  <a:pt x="848" y="316"/>
                </a:lnTo>
                <a:lnTo>
                  <a:pt x="849" y="316"/>
                </a:lnTo>
                <a:lnTo>
                  <a:pt x="850" y="317"/>
                </a:lnTo>
                <a:lnTo>
                  <a:pt x="854" y="319"/>
                </a:lnTo>
                <a:lnTo>
                  <a:pt x="855" y="320"/>
                </a:lnTo>
                <a:lnTo>
                  <a:pt x="857" y="322"/>
                </a:lnTo>
                <a:lnTo>
                  <a:pt x="857" y="322"/>
                </a:lnTo>
                <a:lnTo>
                  <a:pt x="858" y="323"/>
                </a:lnTo>
                <a:lnTo>
                  <a:pt x="858" y="324"/>
                </a:lnTo>
                <a:lnTo>
                  <a:pt x="859" y="324"/>
                </a:lnTo>
                <a:lnTo>
                  <a:pt x="859" y="325"/>
                </a:lnTo>
                <a:lnTo>
                  <a:pt x="859" y="326"/>
                </a:lnTo>
                <a:lnTo>
                  <a:pt x="859" y="327"/>
                </a:lnTo>
                <a:lnTo>
                  <a:pt x="860" y="327"/>
                </a:lnTo>
                <a:lnTo>
                  <a:pt x="859" y="329"/>
                </a:lnTo>
                <a:lnTo>
                  <a:pt x="859" y="331"/>
                </a:lnTo>
                <a:lnTo>
                  <a:pt x="859" y="333"/>
                </a:lnTo>
                <a:lnTo>
                  <a:pt x="858" y="333"/>
                </a:lnTo>
                <a:lnTo>
                  <a:pt x="858" y="334"/>
                </a:lnTo>
                <a:lnTo>
                  <a:pt x="857" y="334"/>
                </a:lnTo>
                <a:lnTo>
                  <a:pt x="857" y="335"/>
                </a:lnTo>
                <a:lnTo>
                  <a:pt x="856" y="335"/>
                </a:lnTo>
                <a:lnTo>
                  <a:pt x="855" y="336"/>
                </a:lnTo>
                <a:lnTo>
                  <a:pt x="854" y="336"/>
                </a:lnTo>
                <a:lnTo>
                  <a:pt x="853" y="337"/>
                </a:lnTo>
                <a:lnTo>
                  <a:pt x="851" y="337"/>
                </a:lnTo>
                <a:lnTo>
                  <a:pt x="849" y="338"/>
                </a:lnTo>
                <a:lnTo>
                  <a:pt x="848" y="338"/>
                </a:lnTo>
                <a:lnTo>
                  <a:pt x="848" y="339"/>
                </a:lnTo>
                <a:lnTo>
                  <a:pt x="847" y="339"/>
                </a:lnTo>
                <a:lnTo>
                  <a:pt x="847" y="340"/>
                </a:lnTo>
                <a:lnTo>
                  <a:pt x="846" y="340"/>
                </a:lnTo>
                <a:lnTo>
                  <a:pt x="846" y="341"/>
                </a:lnTo>
                <a:lnTo>
                  <a:pt x="846" y="341"/>
                </a:lnTo>
                <a:lnTo>
                  <a:pt x="846" y="342"/>
                </a:lnTo>
                <a:lnTo>
                  <a:pt x="846" y="342"/>
                </a:lnTo>
                <a:lnTo>
                  <a:pt x="847" y="343"/>
                </a:lnTo>
                <a:lnTo>
                  <a:pt x="847" y="344"/>
                </a:lnTo>
                <a:lnTo>
                  <a:pt x="849" y="345"/>
                </a:lnTo>
                <a:lnTo>
                  <a:pt x="849" y="346"/>
                </a:lnTo>
                <a:lnTo>
                  <a:pt x="849" y="346"/>
                </a:lnTo>
                <a:lnTo>
                  <a:pt x="850" y="347"/>
                </a:lnTo>
                <a:lnTo>
                  <a:pt x="850" y="347"/>
                </a:lnTo>
                <a:lnTo>
                  <a:pt x="849" y="348"/>
                </a:lnTo>
                <a:lnTo>
                  <a:pt x="848" y="350"/>
                </a:lnTo>
                <a:lnTo>
                  <a:pt x="848" y="350"/>
                </a:lnTo>
                <a:lnTo>
                  <a:pt x="847" y="351"/>
                </a:lnTo>
                <a:lnTo>
                  <a:pt x="847" y="353"/>
                </a:lnTo>
                <a:lnTo>
                  <a:pt x="847" y="357"/>
                </a:lnTo>
                <a:lnTo>
                  <a:pt x="846" y="358"/>
                </a:lnTo>
                <a:lnTo>
                  <a:pt x="846" y="359"/>
                </a:lnTo>
                <a:lnTo>
                  <a:pt x="846" y="360"/>
                </a:lnTo>
                <a:lnTo>
                  <a:pt x="845" y="361"/>
                </a:lnTo>
                <a:lnTo>
                  <a:pt x="845" y="362"/>
                </a:lnTo>
                <a:lnTo>
                  <a:pt x="844" y="362"/>
                </a:lnTo>
                <a:lnTo>
                  <a:pt x="843" y="363"/>
                </a:lnTo>
                <a:lnTo>
                  <a:pt x="842" y="364"/>
                </a:lnTo>
                <a:lnTo>
                  <a:pt x="839" y="366"/>
                </a:lnTo>
                <a:lnTo>
                  <a:pt x="838" y="367"/>
                </a:lnTo>
                <a:lnTo>
                  <a:pt x="838" y="368"/>
                </a:lnTo>
                <a:lnTo>
                  <a:pt x="838" y="368"/>
                </a:lnTo>
                <a:lnTo>
                  <a:pt x="838" y="369"/>
                </a:lnTo>
                <a:lnTo>
                  <a:pt x="838" y="369"/>
                </a:lnTo>
                <a:lnTo>
                  <a:pt x="838" y="369"/>
                </a:lnTo>
                <a:lnTo>
                  <a:pt x="838" y="370"/>
                </a:lnTo>
                <a:lnTo>
                  <a:pt x="838" y="370"/>
                </a:lnTo>
                <a:lnTo>
                  <a:pt x="839" y="372"/>
                </a:lnTo>
                <a:lnTo>
                  <a:pt x="840" y="372"/>
                </a:lnTo>
                <a:lnTo>
                  <a:pt x="840" y="373"/>
                </a:lnTo>
                <a:lnTo>
                  <a:pt x="840" y="373"/>
                </a:lnTo>
                <a:lnTo>
                  <a:pt x="840" y="373"/>
                </a:lnTo>
                <a:lnTo>
                  <a:pt x="839" y="374"/>
                </a:lnTo>
                <a:lnTo>
                  <a:pt x="839" y="374"/>
                </a:lnTo>
                <a:lnTo>
                  <a:pt x="837" y="375"/>
                </a:lnTo>
                <a:lnTo>
                  <a:pt x="836" y="376"/>
                </a:lnTo>
                <a:lnTo>
                  <a:pt x="835" y="376"/>
                </a:lnTo>
                <a:lnTo>
                  <a:pt x="834" y="377"/>
                </a:lnTo>
                <a:lnTo>
                  <a:pt x="833" y="377"/>
                </a:lnTo>
                <a:lnTo>
                  <a:pt x="833" y="378"/>
                </a:lnTo>
                <a:lnTo>
                  <a:pt x="832" y="379"/>
                </a:lnTo>
                <a:lnTo>
                  <a:pt x="832" y="379"/>
                </a:lnTo>
                <a:lnTo>
                  <a:pt x="832" y="380"/>
                </a:lnTo>
                <a:lnTo>
                  <a:pt x="832" y="380"/>
                </a:lnTo>
                <a:lnTo>
                  <a:pt x="832" y="381"/>
                </a:lnTo>
                <a:lnTo>
                  <a:pt x="832" y="382"/>
                </a:lnTo>
                <a:lnTo>
                  <a:pt x="833" y="383"/>
                </a:lnTo>
                <a:lnTo>
                  <a:pt x="833" y="385"/>
                </a:lnTo>
                <a:lnTo>
                  <a:pt x="834" y="386"/>
                </a:lnTo>
                <a:lnTo>
                  <a:pt x="835" y="387"/>
                </a:lnTo>
                <a:lnTo>
                  <a:pt x="836" y="388"/>
                </a:lnTo>
                <a:lnTo>
                  <a:pt x="837" y="388"/>
                </a:lnTo>
                <a:lnTo>
                  <a:pt x="839" y="389"/>
                </a:lnTo>
                <a:lnTo>
                  <a:pt x="840" y="390"/>
                </a:lnTo>
                <a:lnTo>
                  <a:pt x="842" y="391"/>
                </a:lnTo>
                <a:lnTo>
                  <a:pt x="844" y="391"/>
                </a:lnTo>
                <a:lnTo>
                  <a:pt x="847" y="392"/>
                </a:lnTo>
                <a:lnTo>
                  <a:pt x="848" y="393"/>
                </a:lnTo>
                <a:lnTo>
                  <a:pt x="849" y="393"/>
                </a:lnTo>
                <a:lnTo>
                  <a:pt x="851" y="394"/>
                </a:lnTo>
                <a:lnTo>
                  <a:pt x="852" y="395"/>
                </a:lnTo>
                <a:lnTo>
                  <a:pt x="853" y="395"/>
                </a:lnTo>
                <a:lnTo>
                  <a:pt x="854" y="397"/>
                </a:lnTo>
                <a:lnTo>
                  <a:pt x="855" y="397"/>
                </a:lnTo>
                <a:lnTo>
                  <a:pt x="855" y="398"/>
                </a:lnTo>
                <a:lnTo>
                  <a:pt x="856" y="398"/>
                </a:lnTo>
                <a:lnTo>
                  <a:pt x="858" y="399"/>
                </a:lnTo>
                <a:lnTo>
                  <a:pt x="861" y="399"/>
                </a:lnTo>
                <a:lnTo>
                  <a:pt x="862" y="400"/>
                </a:lnTo>
                <a:lnTo>
                  <a:pt x="864" y="400"/>
                </a:lnTo>
                <a:lnTo>
                  <a:pt x="865" y="400"/>
                </a:lnTo>
                <a:lnTo>
                  <a:pt x="866" y="400"/>
                </a:lnTo>
                <a:lnTo>
                  <a:pt x="866" y="401"/>
                </a:lnTo>
                <a:lnTo>
                  <a:pt x="867" y="401"/>
                </a:lnTo>
                <a:lnTo>
                  <a:pt x="868" y="402"/>
                </a:lnTo>
                <a:lnTo>
                  <a:pt x="869" y="403"/>
                </a:lnTo>
                <a:lnTo>
                  <a:pt x="869" y="403"/>
                </a:lnTo>
                <a:lnTo>
                  <a:pt x="871" y="404"/>
                </a:lnTo>
                <a:lnTo>
                  <a:pt x="871" y="404"/>
                </a:lnTo>
                <a:lnTo>
                  <a:pt x="872" y="404"/>
                </a:lnTo>
                <a:lnTo>
                  <a:pt x="872" y="405"/>
                </a:lnTo>
                <a:lnTo>
                  <a:pt x="872" y="406"/>
                </a:lnTo>
                <a:lnTo>
                  <a:pt x="872" y="406"/>
                </a:lnTo>
                <a:lnTo>
                  <a:pt x="873" y="408"/>
                </a:lnTo>
                <a:lnTo>
                  <a:pt x="873" y="411"/>
                </a:lnTo>
                <a:lnTo>
                  <a:pt x="873" y="412"/>
                </a:lnTo>
                <a:lnTo>
                  <a:pt x="873" y="413"/>
                </a:lnTo>
                <a:lnTo>
                  <a:pt x="874" y="414"/>
                </a:lnTo>
                <a:lnTo>
                  <a:pt x="874" y="415"/>
                </a:lnTo>
                <a:lnTo>
                  <a:pt x="875" y="415"/>
                </a:lnTo>
                <a:lnTo>
                  <a:pt x="875" y="416"/>
                </a:lnTo>
                <a:lnTo>
                  <a:pt x="877" y="418"/>
                </a:lnTo>
                <a:lnTo>
                  <a:pt x="878" y="419"/>
                </a:lnTo>
                <a:lnTo>
                  <a:pt x="880" y="420"/>
                </a:lnTo>
                <a:lnTo>
                  <a:pt x="882" y="422"/>
                </a:lnTo>
                <a:lnTo>
                  <a:pt x="885" y="424"/>
                </a:lnTo>
                <a:lnTo>
                  <a:pt x="886" y="424"/>
                </a:lnTo>
                <a:lnTo>
                  <a:pt x="890" y="426"/>
                </a:lnTo>
                <a:lnTo>
                  <a:pt x="891" y="427"/>
                </a:lnTo>
                <a:lnTo>
                  <a:pt x="893" y="428"/>
                </a:lnTo>
                <a:lnTo>
                  <a:pt x="894" y="429"/>
                </a:lnTo>
                <a:lnTo>
                  <a:pt x="895" y="430"/>
                </a:lnTo>
                <a:lnTo>
                  <a:pt x="896" y="431"/>
                </a:lnTo>
                <a:lnTo>
                  <a:pt x="897" y="432"/>
                </a:lnTo>
                <a:lnTo>
                  <a:pt x="897" y="433"/>
                </a:lnTo>
                <a:lnTo>
                  <a:pt x="897" y="434"/>
                </a:lnTo>
                <a:lnTo>
                  <a:pt x="897" y="435"/>
                </a:lnTo>
                <a:lnTo>
                  <a:pt x="897" y="436"/>
                </a:lnTo>
                <a:lnTo>
                  <a:pt x="897" y="438"/>
                </a:lnTo>
                <a:lnTo>
                  <a:pt x="897" y="441"/>
                </a:lnTo>
                <a:lnTo>
                  <a:pt x="896" y="442"/>
                </a:lnTo>
                <a:lnTo>
                  <a:pt x="896" y="443"/>
                </a:lnTo>
                <a:lnTo>
                  <a:pt x="896" y="444"/>
                </a:lnTo>
                <a:lnTo>
                  <a:pt x="896" y="445"/>
                </a:lnTo>
                <a:lnTo>
                  <a:pt x="897" y="446"/>
                </a:lnTo>
                <a:lnTo>
                  <a:pt x="897" y="450"/>
                </a:lnTo>
                <a:lnTo>
                  <a:pt x="898" y="451"/>
                </a:lnTo>
                <a:lnTo>
                  <a:pt x="898" y="453"/>
                </a:lnTo>
                <a:lnTo>
                  <a:pt x="898" y="454"/>
                </a:lnTo>
                <a:lnTo>
                  <a:pt x="897" y="455"/>
                </a:lnTo>
                <a:lnTo>
                  <a:pt x="897" y="457"/>
                </a:lnTo>
                <a:lnTo>
                  <a:pt x="896" y="459"/>
                </a:lnTo>
                <a:lnTo>
                  <a:pt x="895" y="462"/>
                </a:lnTo>
                <a:lnTo>
                  <a:pt x="893" y="467"/>
                </a:lnTo>
                <a:lnTo>
                  <a:pt x="892" y="468"/>
                </a:lnTo>
                <a:lnTo>
                  <a:pt x="891" y="469"/>
                </a:lnTo>
                <a:lnTo>
                  <a:pt x="889" y="472"/>
                </a:lnTo>
                <a:lnTo>
                  <a:pt x="888" y="473"/>
                </a:lnTo>
                <a:lnTo>
                  <a:pt x="888" y="474"/>
                </a:lnTo>
                <a:lnTo>
                  <a:pt x="888" y="475"/>
                </a:lnTo>
                <a:lnTo>
                  <a:pt x="887" y="476"/>
                </a:lnTo>
                <a:lnTo>
                  <a:pt x="887" y="477"/>
                </a:lnTo>
                <a:lnTo>
                  <a:pt x="887" y="482"/>
                </a:lnTo>
                <a:lnTo>
                  <a:pt x="886" y="487"/>
                </a:lnTo>
                <a:lnTo>
                  <a:pt x="885" y="492"/>
                </a:lnTo>
                <a:lnTo>
                  <a:pt x="885" y="495"/>
                </a:lnTo>
                <a:lnTo>
                  <a:pt x="885" y="496"/>
                </a:lnTo>
                <a:lnTo>
                  <a:pt x="885" y="496"/>
                </a:lnTo>
                <a:lnTo>
                  <a:pt x="885" y="497"/>
                </a:lnTo>
                <a:lnTo>
                  <a:pt x="884" y="498"/>
                </a:lnTo>
                <a:lnTo>
                  <a:pt x="883" y="499"/>
                </a:lnTo>
                <a:lnTo>
                  <a:pt x="882" y="499"/>
                </a:lnTo>
                <a:lnTo>
                  <a:pt x="881" y="500"/>
                </a:lnTo>
                <a:lnTo>
                  <a:pt x="878" y="503"/>
                </a:lnTo>
                <a:lnTo>
                  <a:pt x="875" y="505"/>
                </a:lnTo>
                <a:lnTo>
                  <a:pt x="874" y="506"/>
                </a:lnTo>
                <a:lnTo>
                  <a:pt x="873" y="506"/>
                </a:lnTo>
                <a:lnTo>
                  <a:pt x="872" y="507"/>
                </a:lnTo>
                <a:lnTo>
                  <a:pt x="871" y="507"/>
                </a:lnTo>
                <a:lnTo>
                  <a:pt x="870" y="508"/>
                </a:lnTo>
                <a:lnTo>
                  <a:pt x="869" y="508"/>
                </a:lnTo>
                <a:lnTo>
                  <a:pt x="866" y="508"/>
                </a:lnTo>
                <a:lnTo>
                  <a:pt x="865" y="508"/>
                </a:lnTo>
                <a:lnTo>
                  <a:pt x="864" y="509"/>
                </a:lnTo>
                <a:lnTo>
                  <a:pt x="862" y="510"/>
                </a:lnTo>
                <a:lnTo>
                  <a:pt x="861" y="510"/>
                </a:lnTo>
                <a:lnTo>
                  <a:pt x="860" y="511"/>
                </a:lnTo>
                <a:lnTo>
                  <a:pt x="859" y="511"/>
                </a:lnTo>
                <a:lnTo>
                  <a:pt x="858" y="512"/>
                </a:lnTo>
                <a:lnTo>
                  <a:pt x="857" y="514"/>
                </a:lnTo>
                <a:lnTo>
                  <a:pt x="855" y="515"/>
                </a:lnTo>
                <a:lnTo>
                  <a:pt x="855" y="516"/>
                </a:lnTo>
                <a:lnTo>
                  <a:pt x="854" y="517"/>
                </a:lnTo>
                <a:lnTo>
                  <a:pt x="854" y="518"/>
                </a:lnTo>
                <a:lnTo>
                  <a:pt x="854" y="518"/>
                </a:lnTo>
                <a:lnTo>
                  <a:pt x="853" y="519"/>
                </a:lnTo>
                <a:lnTo>
                  <a:pt x="853" y="520"/>
                </a:lnTo>
                <a:lnTo>
                  <a:pt x="853" y="521"/>
                </a:lnTo>
                <a:lnTo>
                  <a:pt x="853" y="522"/>
                </a:lnTo>
                <a:lnTo>
                  <a:pt x="853" y="523"/>
                </a:lnTo>
                <a:lnTo>
                  <a:pt x="854" y="524"/>
                </a:lnTo>
                <a:lnTo>
                  <a:pt x="855" y="528"/>
                </a:lnTo>
                <a:lnTo>
                  <a:pt x="856" y="530"/>
                </a:lnTo>
                <a:lnTo>
                  <a:pt x="856" y="531"/>
                </a:lnTo>
                <a:lnTo>
                  <a:pt x="856" y="532"/>
                </a:lnTo>
                <a:lnTo>
                  <a:pt x="857" y="533"/>
                </a:lnTo>
                <a:lnTo>
                  <a:pt x="857" y="533"/>
                </a:lnTo>
                <a:lnTo>
                  <a:pt x="857" y="534"/>
                </a:lnTo>
                <a:lnTo>
                  <a:pt x="856" y="535"/>
                </a:lnTo>
                <a:lnTo>
                  <a:pt x="856" y="536"/>
                </a:lnTo>
                <a:lnTo>
                  <a:pt x="856" y="536"/>
                </a:lnTo>
                <a:lnTo>
                  <a:pt x="855" y="536"/>
                </a:lnTo>
                <a:lnTo>
                  <a:pt x="855" y="537"/>
                </a:lnTo>
                <a:lnTo>
                  <a:pt x="854" y="538"/>
                </a:lnTo>
                <a:lnTo>
                  <a:pt x="854" y="538"/>
                </a:lnTo>
                <a:lnTo>
                  <a:pt x="853" y="539"/>
                </a:lnTo>
                <a:lnTo>
                  <a:pt x="852" y="539"/>
                </a:lnTo>
                <a:lnTo>
                  <a:pt x="850" y="539"/>
                </a:lnTo>
                <a:lnTo>
                  <a:pt x="849" y="539"/>
                </a:lnTo>
                <a:lnTo>
                  <a:pt x="848" y="539"/>
                </a:lnTo>
                <a:lnTo>
                  <a:pt x="846" y="539"/>
                </a:lnTo>
                <a:lnTo>
                  <a:pt x="842" y="539"/>
                </a:lnTo>
                <a:lnTo>
                  <a:pt x="839" y="539"/>
                </a:lnTo>
                <a:lnTo>
                  <a:pt x="839" y="539"/>
                </a:lnTo>
                <a:lnTo>
                  <a:pt x="838" y="539"/>
                </a:lnTo>
                <a:lnTo>
                  <a:pt x="837" y="540"/>
                </a:lnTo>
                <a:lnTo>
                  <a:pt x="836" y="540"/>
                </a:lnTo>
                <a:lnTo>
                  <a:pt x="835" y="541"/>
                </a:lnTo>
                <a:lnTo>
                  <a:pt x="834" y="542"/>
                </a:lnTo>
                <a:lnTo>
                  <a:pt x="833" y="544"/>
                </a:lnTo>
                <a:lnTo>
                  <a:pt x="830" y="547"/>
                </a:lnTo>
                <a:lnTo>
                  <a:pt x="829" y="548"/>
                </a:lnTo>
                <a:lnTo>
                  <a:pt x="829" y="549"/>
                </a:lnTo>
                <a:lnTo>
                  <a:pt x="827" y="550"/>
                </a:lnTo>
                <a:lnTo>
                  <a:pt x="825" y="552"/>
                </a:lnTo>
                <a:lnTo>
                  <a:pt x="823" y="553"/>
                </a:lnTo>
                <a:lnTo>
                  <a:pt x="822" y="553"/>
                </a:lnTo>
                <a:lnTo>
                  <a:pt x="820" y="554"/>
                </a:lnTo>
                <a:lnTo>
                  <a:pt x="817" y="555"/>
                </a:lnTo>
                <a:lnTo>
                  <a:pt x="815" y="555"/>
                </a:lnTo>
                <a:lnTo>
                  <a:pt x="813" y="556"/>
                </a:lnTo>
                <a:lnTo>
                  <a:pt x="808" y="557"/>
                </a:lnTo>
                <a:lnTo>
                  <a:pt x="806" y="558"/>
                </a:lnTo>
                <a:lnTo>
                  <a:pt x="803" y="559"/>
                </a:lnTo>
                <a:lnTo>
                  <a:pt x="801" y="559"/>
                </a:lnTo>
                <a:lnTo>
                  <a:pt x="799" y="560"/>
                </a:lnTo>
                <a:lnTo>
                  <a:pt x="797" y="561"/>
                </a:lnTo>
                <a:lnTo>
                  <a:pt x="792" y="564"/>
                </a:lnTo>
                <a:lnTo>
                  <a:pt x="791" y="564"/>
                </a:lnTo>
                <a:lnTo>
                  <a:pt x="790" y="565"/>
                </a:lnTo>
                <a:lnTo>
                  <a:pt x="788" y="565"/>
                </a:lnTo>
                <a:lnTo>
                  <a:pt x="787" y="566"/>
                </a:lnTo>
                <a:lnTo>
                  <a:pt x="786" y="566"/>
                </a:lnTo>
                <a:lnTo>
                  <a:pt x="785" y="566"/>
                </a:lnTo>
                <a:lnTo>
                  <a:pt x="784" y="565"/>
                </a:lnTo>
                <a:lnTo>
                  <a:pt x="783" y="565"/>
                </a:lnTo>
                <a:lnTo>
                  <a:pt x="783" y="565"/>
                </a:lnTo>
                <a:lnTo>
                  <a:pt x="782" y="565"/>
                </a:lnTo>
                <a:lnTo>
                  <a:pt x="780" y="564"/>
                </a:lnTo>
                <a:lnTo>
                  <a:pt x="780" y="564"/>
                </a:lnTo>
                <a:lnTo>
                  <a:pt x="779" y="563"/>
                </a:lnTo>
                <a:lnTo>
                  <a:pt x="778" y="564"/>
                </a:lnTo>
                <a:lnTo>
                  <a:pt x="777" y="564"/>
                </a:lnTo>
                <a:lnTo>
                  <a:pt x="776" y="564"/>
                </a:lnTo>
                <a:lnTo>
                  <a:pt x="774" y="565"/>
                </a:lnTo>
                <a:lnTo>
                  <a:pt x="773" y="565"/>
                </a:lnTo>
                <a:lnTo>
                  <a:pt x="773" y="566"/>
                </a:lnTo>
                <a:lnTo>
                  <a:pt x="772" y="566"/>
                </a:lnTo>
                <a:lnTo>
                  <a:pt x="771" y="567"/>
                </a:lnTo>
                <a:lnTo>
                  <a:pt x="771" y="568"/>
                </a:lnTo>
                <a:lnTo>
                  <a:pt x="770" y="569"/>
                </a:lnTo>
                <a:lnTo>
                  <a:pt x="770" y="570"/>
                </a:lnTo>
                <a:lnTo>
                  <a:pt x="769" y="570"/>
                </a:lnTo>
                <a:lnTo>
                  <a:pt x="768" y="573"/>
                </a:lnTo>
                <a:lnTo>
                  <a:pt x="768" y="574"/>
                </a:lnTo>
                <a:lnTo>
                  <a:pt x="766" y="577"/>
                </a:lnTo>
                <a:lnTo>
                  <a:pt x="765" y="581"/>
                </a:lnTo>
                <a:lnTo>
                  <a:pt x="764" y="583"/>
                </a:lnTo>
                <a:lnTo>
                  <a:pt x="763" y="584"/>
                </a:lnTo>
                <a:lnTo>
                  <a:pt x="762" y="585"/>
                </a:lnTo>
                <a:lnTo>
                  <a:pt x="754" y="595"/>
                </a:lnTo>
                <a:lnTo>
                  <a:pt x="753" y="596"/>
                </a:lnTo>
                <a:lnTo>
                  <a:pt x="753" y="597"/>
                </a:lnTo>
                <a:lnTo>
                  <a:pt x="752" y="599"/>
                </a:lnTo>
                <a:lnTo>
                  <a:pt x="752" y="600"/>
                </a:lnTo>
                <a:lnTo>
                  <a:pt x="751" y="602"/>
                </a:lnTo>
                <a:lnTo>
                  <a:pt x="751" y="603"/>
                </a:lnTo>
                <a:lnTo>
                  <a:pt x="751" y="604"/>
                </a:lnTo>
                <a:lnTo>
                  <a:pt x="751" y="606"/>
                </a:lnTo>
                <a:lnTo>
                  <a:pt x="750" y="607"/>
                </a:lnTo>
                <a:lnTo>
                  <a:pt x="751" y="609"/>
                </a:lnTo>
                <a:lnTo>
                  <a:pt x="751" y="610"/>
                </a:lnTo>
                <a:lnTo>
                  <a:pt x="751" y="612"/>
                </a:lnTo>
                <a:lnTo>
                  <a:pt x="751" y="614"/>
                </a:lnTo>
                <a:lnTo>
                  <a:pt x="752" y="615"/>
                </a:lnTo>
                <a:lnTo>
                  <a:pt x="752" y="617"/>
                </a:lnTo>
                <a:lnTo>
                  <a:pt x="753" y="618"/>
                </a:lnTo>
                <a:lnTo>
                  <a:pt x="753" y="619"/>
                </a:lnTo>
                <a:lnTo>
                  <a:pt x="754" y="620"/>
                </a:lnTo>
                <a:lnTo>
                  <a:pt x="755" y="621"/>
                </a:lnTo>
                <a:lnTo>
                  <a:pt x="756" y="621"/>
                </a:lnTo>
                <a:lnTo>
                  <a:pt x="761" y="624"/>
                </a:lnTo>
                <a:lnTo>
                  <a:pt x="763" y="625"/>
                </a:lnTo>
                <a:lnTo>
                  <a:pt x="767" y="626"/>
                </a:lnTo>
                <a:lnTo>
                  <a:pt x="768" y="626"/>
                </a:lnTo>
                <a:lnTo>
                  <a:pt x="770" y="627"/>
                </a:lnTo>
                <a:lnTo>
                  <a:pt x="771" y="628"/>
                </a:lnTo>
                <a:lnTo>
                  <a:pt x="772" y="628"/>
                </a:lnTo>
                <a:lnTo>
                  <a:pt x="772" y="629"/>
                </a:lnTo>
                <a:lnTo>
                  <a:pt x="773" y="630"/>
                </a:lnTo>
                <a:lnTo>
                  <a:pt x="774" y="630"/>
                </a:lnTo>
                <a:lnTo>
                  <a:pt x="775" y="633"/>
                </a:lnTo>
                <a:lnTo>
                  <a:pt x="777" y="635"/>
                </a:lnTo>
                <a:lnTo>
                  <a:pt x="777" y="636"/>
                </a:lnTo>
                <a:lnTo>
                  <a:pt x="778" y="638"/>
                </a:lnTo>
                <a:lnTo>
                  <a:pt x="778" y="639"/>
                </a:lnTo>
                <a:lnTo>
                  <a:pt x="779" y="640"/>
                </a:lnTo>
                <a:lnTo>
                  <a:pt x="779" y="642"/>
                </a:lnTo>
                <a:lnTo>
                  <a:pt x="779" y="643"/>
                </a:lnTo>
                <a:lnTo>
                  <a:pt x="779" y="645"/>
                </a:lnTo>
                <a:lnTo>
                  <a:pt x="779" y="646"/>
                </a:lnTo>
                <a:lnTo>
                  <a:pt x="778" y="647"/>
                </a:lnTo>
                <a:lnTo>
                  <a:pt x="778" y="648"/>
                </a:lnTo>
                <a:lnTo>
                  <a:pt x="778" y="650"/>
                </a:lnTo>
                <a:lnTo>
                  <a:pt x="777" y="651"/>
                </a:lnTo>
                <a:lnTo>
                  <a:pt x="776" y="651"/>
                </a:lnTo>
                <a:lnTo>
                  <a:pt x="776" y="652"/>
                </a:lnTo>
                <a:lnTo>
                  <a:pt x="775" y="653"/>
                </a:lnTo>
                <a:lnTo>
                  <a:pt x="774" y="654"/>
                </a:lnTo>
                <a:lnTo>
                  <a:pt x="772" y="656"/>
                </a:lnTo>
                <a:lnTo>
                  <a:pt x="770" y="657"/>
                </a:lnTo>
                <a:lnTo>
                  <a:pt x="769" y="657"/>
                </a:lnTo>
                <a:lnTo>
                  <a:pt x="768" y="658"/>
                </a:lnTo>
                <a:lnTo>
                  <a:pt x="766" y="658"/>
                </a:lnTo>
                <a:lnTo>
                  <a:pt x="765" y="658"/>
                </a:lnTo>
                <a:lnTo>
                  <a:pt x="764" y="658"/>
                </a:lnTo>
                <a:lnTo>
                  <a:pt x="761" y="658"/>
                </a:lnTo>
                <a:lnTo>
                  <a:pt x="760" y="658"/>
                </a:lnTo>
                <a:lnTo>
                  <a:pt x="757" y="658"/>
                </a:lnTo>
                <a:lnTo>
                  <a:pt x="755" y="657"/>
                </a:lnTo>
                <a:lnTo>
                  <a:pt x="754" y="657"/>
                </a:lnTo>
                <a:lnTo>
                  <a:pt x="754" y="658"/>
                </a:lnTo>
                <a:lnTo>
                  <a:pt x="753" y="658"/>
                </a:lnTo>
                <a:lnTo>
                  <a:pt x="752" y="658"/>
                </a:lnTo>
                <a:lnTo>
                  <a:pt x="751" y="659"/>
                </a:lnTo>
                <a:lnTo>
                  <a:pt x="749" y="660"/>
                </a:lnTo>
                <a:lnTo>
                  <a:pt x="749" y="661"/>
                </a:lnTo>
                <a:lnTo>
                  <a:pt x="748" y="661"/>
                </a:lnTo>
                <a:lnTo>
                  <a:pt x="748" y="662"/>
                </a:lnTo>
                <a:lnTo>
                  <a:pt x="747" y="662"/>
                </a:lnTo>
                <a:lnTo>
                  <a:pt x="746" y="665"/>
                </a:lnTo>
                <a:lnTo>
                  <a:pt x="746" y="667"/>
                </a:lnTo>
                <a:lnTo>
                  <a:pt x="745" y="668"/>
                </a:lnTo>
                <a:lnTo>
                  <a:pt x="744" y="670"/>
                </a:lnTo>
                <a:lnTo>
                  <a:pt x="743" y="670"/>
                </a:lnTo>
                <a:lnTo>
                  <a:pt x="743" y="671"/>
                </a:lnTo>
                <a:lnTo>
                  <a:pt x="742" y="671"/>
                </a:lnTo>
                <a:lnTo>
                  <a:pt x="742" y="671"/>
                </a:lnTo>
                <a:lnTo>
                  <a:pt x="741" y="671"/>
                </a:lnTo>
                <a:lnTo>
                  <a:pt x="741" y="671"/>
                </a:lnTo>
                <a:lnTo>
                  <a:pt x="740" y="671"/>
                </a:lnTo>
                <a:lnTo>
                  <a:pt x="739" y="670"/>
                </a:lnTo>
                <a:lnTo>
                  <a:pt x="737" y="668"/>
                </a:lnTo>
                <a:lnTo>
                  <a:pt x="735" y="668"/>
                </a:lnTo>
                <a:lnTo>
                  <a:pt x="735" y="667"/>
                </a:lnTo>
                <a:lnTo>
                  <a:pt x="733" y="667"/>
                </a:lnTo>
                <a:lnTo>
                  <a:pt x="730" y="666"/>
                </a:lnTo>
                <a:lnTo>
                  <a:pt x="729" y="666"/>
                </a:lnTo>
                <a:lnTo>
                  <a:pt x="727" y="665"/>
                </a:lnTo>
                <a:lnTo>
                  <a:pt x="723" y="664"/>
                </a:lnTo>
                <a:lnTo>
                  <a:pt x="723" y="663"/>
                </a:lnTo>
                <a:lnTo>
                  <a:pt x="722" y="663"/>
                </a:lnTo>
                <a:lnTo>
                  <a:pt x="722" y="663"/>
                </a:lnTo>
                <a:lnTo>
                  <a:pt x="721" y="663"/>
                </a:lnTo>
                <a:lnTo>
                  <a:pt x="719" y="664"/>
                </a:lnTo>
                <a:lnTo>
                  <a:pt x="717" y="665"/>
                </a:lnTo>
                <a:lnTo>
                  <a:pt x="712" y="667"/>
                </a:lnTo>
                <a:lnTo>
                  <a:pt x="709" y="668"/>
                </a:lnTo>
                <a:lnTo>
                  <a:pt x="708" y="668"/>
                </a:lnTo>
                <a:lnTo>
                  <a:pt x="706" y="669"/>
                </a:lnTo>
                <a:lnTo>
                  <a:pt x="704" y="669"/>
                </a:lnTo>
                <a:lnTo>
                  <a:pt x="702" y="669"/>
                </a:lnTo>
                <a:lnTo>
                  <a:pt x="700" y="669"/>
                </a:lnTo>
                <a:lnTo>
                  <a:pt x="698" y="669"/>
                </a:lnTo>
                <a:lnTo>
                  <a:pt x="697" y="669"/>
                </a:lnTo>
                <a:lnTo>
                  <a:pt x="691" y="668"/>
                </a:lnTo>
                <a:lnTo>
                  <a:pt x="689" y="668"/>
                </a:lnTo>
                <a:lnTo>
                  <a:pt x="685" y="668"/>
                </a:lnTo>
                <a:lnTo>
                  <a:pt x="684" y="667"/>
                </a:lnTo>
                <a:lnTo>
                  <a:pt x="682" y="667"/>
                </a:lnTo>
                <a:lnTo>
                  <a:pt x="680" y="667"/>
                </a:lnTo>
                <a:lnTo>
                  <a:pt x="675" y="665"/>
                </a:lnTo>
                <a:lnTo>
                  <a:pt x="674" y="665"/>
                </a:lnTo>
                <a:lnTo>
                  <a:pt x="672" y="665"/>
                </a:lnTo>
                <a:lnTo>
                  <a:pt x="671" y="665"/>
                </a:lnTo>
                <a:lnTo>
                  <a:pt x="670" y="665"/>
                </a:lnTo>
                <a:lnTo>
                  <a:pt x="669" y="666"/>
                </a:lnTo>
                <a:lnTo>
                  <a:pt x="668" y="666"/>
                </a:lnTo>
                <a:lnTo>
                  <a:pt x="668" y="666"/>
                </a:lnTo>
                <a:lnTo>
                  <a:pt x="667" y="667"/>
                </a:lnTo>
                <a:lnTo>
                  <a:pt x="666" y="667"/>
                </a:lnTo>
                <a:lnTo>
                  <a:pt x="666" y="668"/>
                </a:lnTo>
                <a:lnTo>
                  <a:pt x="665" y="669"/>
                </a:lnTo>
                <a:lnTo>
                  <a:pt x="665" y="669"/>
                </a:lnTo>
                <a:lnTo>
                  <a:pt x="665" y="670"/>
                </a:lnTo>
                <a:lnTo>
                  <a:pt x="665" y="671"/>
                </a:lnTo>
                <a:lnTo>
                  <a:pt x="665" y="672"/>
                </a:lnTo>
                <a:lnTo>
                  <a:pt x="666" y="675"/>
                </a:lnTo>
                <a:lnTo>
                  <a:pt x="666" y="676"/>
                </a:lnTo>
                <a:lnTo>
                  <a:pt x="666" y="677"/>
                </a:lnTo>
                <a:lnTo>
                  <a:pt x="666" y="677"/>
                </a:lnTo>
                <a:lnTo>
                  <a:pt x="666" y="678"/>
                </a:lnTo>
                <a:lnTo>
                  <a:pt x="666" y="678"/>
                </a:lnTo>
                <a:lnTo>
                  <a:pt x="665" y="679"/>
                </a:lnTo>
                <a:lnTo>
                  <a:pt x="665" y="679"/>
                </a:lnTo>
                <a:lnTo>
                  <a:pt x="664" y="680"/>
                </a:lnTo>
                <a:lnTo>
                  <a:pt x="663" y="680"/>
                </a:lnTo>
                <a:lnTo>
                  <a:pt x="662" y="681"/>
                </a:lnTo>
                <a:lnTo>
                  <a:pt x="660" y="681"/>
                </a:lnTo>
                <a:lnTo>
                  <a:pt x="654" y="683"/>
                </a:lnTo>
                <a:lnTo>
                  <a:pt x="652" y="683"/>
                </a:lnTo>
                <a:lnTo>
                  <a:pt x="652" y="684"/>
                </a:lnTo>
                <a:lnTo>
                  <a:pt x="651" y="684"/>
                </a:lnTo>
                <a:lnTo>
                  <a:pt x="651" y="684"/>
                </a:lnTo>
                <a:lnTo>
                  <a:pt x="650" y="685"/>
                </a:lnTo>
                <a:lnTo>
                  <a:pt x="650" y="686"/>
                </a:lnTo>
                <a:lnTo>
                  <a:pt x="649" y="687"/>
                </a:lnTo>
                <a:lnTo>
                  <a:pt x="649" y="688"/>
                </a:lnTo>
                <a:lnTo>
                  <a:pt x="649" y="689"/>
                </a:lnTo>
                <a:lnTo>
                  <a:pt x="648" y="690"/>
                </a:lnTo>
                <a:lnTo>
                  <a:pt x="648" y="694"/>
                </a:lnTo>
                <a:lnTo>
                  <a:pt x="647" y="696"/>
                </a:lnTo>
                <a:lnTo>
                  <a:pt x="647" y="697"/>
                </a:lnTo>
                <a:lnTo>
                  <a:pt x="645" y="700"/>
                </a:lnTo>
                <a:lnTo>
                  <a:pt x="645" y="701"/>
                </a:lnTo>
                <a:lnTo>
                  <a:pt x="644" y="701"/>
                </a:lnTo>
                <a:lnTo>
                  <a:pt x="643" y="702"/>
                </a:lnTo>
                <a:lnTo>
                  <a:pt x="643" y="702"/>
                </a:lnTo>
                <a:lnTo>
                  <a:pt x="642" y="702"/>
                </a:lnTo>
                <a:lnTo>
                  <a:pt x="641" y="702"/>
                </a:lnTo>
                <a:lnTo>
                  <a:pt x="640" y="702"/>
                </a:lnTo>
                <a:lnTo>
                  <a:pt x="639" y="702"/>
                </a:lnTo>
                <a:lnTo>
                  <a:pt x="638" y="702"/>
                </a:lnTo>
                <a:lnTo>
                  <a:pt x="637" y="702"/>
                </a:lnTo>
                <a:lnTo>
                  <a:pt x="636" y="702"/>
                </a:lnTo>
                <a:lnTo>
                  <a:pt x="635" y="701"/>
                </a:lnTo>
                <a:lnTo>
                  <a:pt x="634" y="701"/>
                </a:lnTo>
                <a:lnTo>
                  <a:pt x="633" y="700"/>
                </a:lnTo>
                <a:lnTo>
                  <a:pt x="631" y="699"/>
                </a:lnTo>
                <a:lnTo>
                  <a:pt x="631" y="698"/>
                </a:lnTo>
                <a:lnTo>
                  <a:pt x="630" y="697"/>
                </a:lnTo>
                <a:lnTo>
                  <a:pt x="629" y="696"/>
                </a:lnTo>
                <a:lnTo>
                  <a:pt x="628" y="694"/>
                </a:lnTo>
                <a:lnTo>
                  <a:pt x="626" y="690"/>
                </a:lnTo>
                <a:lnTo>
                  <a:pt x="624" y="686"/>
                </a:lnTo>
                <a:lnTo>
                  <a:pt x="623" y="684"/>
                </a:lnTo>
                <a:lnTo>
                  <a:pt x="622" y="682"/>
                </a:lnTo>
                <a:lnTo>
                  <a:pt x="621" y="680"/>
                </a:lnTo>
                <a:lnTo>
                  <a:pt x="620" y="678"/>
                </a:lnTo>
                <a:lnTo>
                  <a:pt x="620" y="677"/>
                </a:lnTo>
                <a:lnTo>
                  <a:pt x="619" y="677"/>
                </a:lnTo>
                <a:lnTo>
                  <a:pt x="619" y="677"/>
                </a:lnTo>
                <a:lnTo>
                  <a:pt x="618" y="676"/>
                </a:lnTo>
                <a:lnTo>
                  <a:pt x="618" y="676"/>
                </a:lnTo>
                <a:lnTo>
                  <a:pt x="617" y="676"/>
                </a:lnTo>
                <a:lnTo>
                  <a:pt x="617" y="676"/>
                </a:lnTo>
                <a:lnTo>
                  <a:pt x="615" y="677"/>
                </a:lnTo>
                <a:lnTo>
                  <a:pt x="614" y="677"/>
                </a:lnTo>
                <a:lnTo>
                  <a:pt x="613" y="678"/>
                </a:lnTo>
                <a:lnTo>
                  <a:pt x="611" y="679"/>
                </a:lnTo>
                <a:lnTo>
                  <a:pt x="610" y="679"/>
                </a:lnTo>
                <a:lnTo>
                  <a:pt x="609" y="680"/>
                </a:lnTo>
                <a:lnTo>
                  <a:pt x="609" y="680"/>
                </a:lnTo>
                <a:lnTo>
                  <a:pt x="608" y="679"/>
                </a:lnTo>
                <a:lnTo>
                  <a:pt x="608" y="679"/>
                </a:lnTo>
                <a:lnTo>
                  <a:pt x="606" y="679"/>
                </a:lnTo>
                <a:lnTo>
                  <a:pt x="605" y="678"/>
                </a:lnTo>
                <a:lnTo>
                  <a:pt x="604" y="677"/>
                </a:lnTo>
                <a:lnTo>
                  <a:pt x="602" y="676"/>
                </a:lnTo>
                <a:lnTo>
                  <a:pt x="600" y="674"/>
                </a:lnTo>
                <a:lnTo>
                  <a:pt x="595" y="670"/>
                </a:lnTo>
                <a:lnTo>
                  <a:pt x="594" y="669"/>
                </a:lnTo>
                <a:lnTo>
                  <a:pt x="593" y="668"/>
                </a:lnTo>
                <a:lnTo>
                  <a:pt x="592" y="667"/>
                </a:lnTo>
                <a:lnTo>
                  <a:pt x="590" y="667"/>
                </a:lnTo>
                <a:lnTo>
                  <a:pt x="585" y="664"/>
                </a:lnTo>
                <a:lnTo>
                  <a:pt x="582" y="663"/>
                </a:lnTo>
                <a:lnTo>
                  <a:pt x="581" y="662"/>
                </a:lnTo>
                <a:lnTo>
                  <a:pt x="578" y="660"/>
                </a:lnTo>
                <a:lnTo>
                  <a:pt x="577" y="659"/>
                </a:lnTo>
                <a:lnTo>
                  <a:pt x="576" y="659"/>
                </a:lnTo>
                <a:lnTo>
                  <a:pt x="575" y="659"/>
                </a:lnTo>
                <a:lnTo>
                  <a:pt x="574" y="659"/>
                </a:lnTo>
                <a:lnTo>
                  <a:pt x="574" y="659"/>
                </a:lnTo>
                <a:lnTo>
                  <a:pt x="573" y="659"/>
                </a:lnTo>
                <a:lnTo>
                  <a:pt x="572" y="659"/>
                </a:lnTo>
                <a:lnTo>
                  <a:pt x="570" y="661"/>
                </a:lnTo>
                <a:lnTo>
                  <a:pt x="567" y="663"/>
                </a:lnTo>
                <a:lnTo>
                  <a:pt x="566" y="664"/>
                </a:lnTo>
                <a:lnTo>
                  <a:pt x="566" y="665"/>
                </a:lnTo>
                <a:lnTo>
                  <a:pt x="565" y="666"/>
                </a:lnTo>
                <a:lnTo>
                  <a:pt x="564" y="667"/>
                </a:lnTo>
                <a:lnTo>
                  <a:pt x="563" y="668"/>
                </a:lnTo>
                <a:lnTo>
                  <a:pt x="563" y="669"/>
                </a:lnTo>
                <a:lnTo>
                  <a:pt x="561" y="670"/>
                </a:lnTo>
                <a:lnTo>
                  <a:pt x="560" y="671"/>
                </a:lnTo>
                <a:lnTo>
                  <a:pt x="560" y="672"/>
                </a:lnTo>
                <a:lnTo>
                  <a:pt x="559" y="673"/>
                </a:lnTo>
                <a:lnTo>
                  <a:pt x="559" y="673"/>
                </a:lnTo>
                <a:lnTo>
                  <a:pt x="559" y="674"/>
                </a:lnTo>
                <a:lnTo>
                  <a:pt x="559" y="676"/>
                </a:lnTo>
                <a:lnTo>
                  <a:pt x="559" y="678"/>
                </a:lnTo>
                <a:lnTo>
                  <a:pt x="558" y="679"/>
                </a:lnTo>
                <a:lnTo>
                  <a:pt x="557" y="683"/>
                </a:lnTo>
                <a:lnTo>
                  <a:pt x="557" y="684"/>
                </a:lnTo>
                <a:lnTo>
                  <a:pt x="557" y="686"/>
                </a:lnTo>
                <a:lnTo>
                  <a:pt x="557" y="687"/>
                </a:lnTo>
                <a:lnTo>
                  <a:pt x="557" y="688"/>
                </a:lnTo>
                <a:lnTo>
                  <a:pt x="558" y="690"/>
                </a:lnTo>
                <a:lnTo>
                  <a:pt x="559" y="693"/>
                </a:lnTo>
                <a:lnTo>
                  <a:pt x="559" y="696"/>
                </a:lnTo>
                <a:lnTo>
                  <a:pt x="560" y="697"/>
                </a:lnTo>
                <a:lnTo>
                  <a:pt x="560" y="698"/>
                </a:lnTo>
                <a:lnTo>
                  <a:pt x="560" y="699"/>
                </a:lnTo>
                <a:lnTo>
                  <a:pt x="559" y="700"/>
                </a:lnTo>
                <a:lnTo>
                  <a:pt x="559" y="701"/>
                </a:lnTo>
                <a:lnTo>
                  <a:pt x="558" y="701"/>
                </a:lnTo>
                <a:lnTo>
                  <a:pt x="558" y="702"/>
                </a:lnTo>
                <a:lnTo>
                  <a:pt x="556" y="702"/>
                </a:lnTo>
                <a:lnTo>
                  <a:pt x="555" y="703"/>
                </a:lnTo>
                <a:lnTo>
                  <a:pt x="553" y="704"/>
                </a:lnTo>
                <a:lnTo>
                  <a:pt x="552" y="704"/>
                </a:lnTo>
                <a:lnTo>
                  <a:pt x="547" y="706"/>
                </a:lnTo>
                <a:lnTo>
                  <a:pt x="545" y="706"/>
                </a:lnTo>
                <a:lnTo>
                  <a:pt x="544" y="707"/>
                </a:lnTo>
                <a:lnTo>
                  <a:pt x="543" y="707"/>
                </a:lnTo>
                <a:lnTo>
                  <a:pt x="540" y="709"/>
                </a:lnTo>
                <a:lnTo>
                  <a:pt x="538" y="711"/>
                </a:lnTo>
                <a:lnTo>
                  <a:pt x="534" y="715"/>
                </a:lnTo>
                <a:lnTo>
                  <a:pt x="532" y="717"/>
                </a:lnTo>
                <a:lnTo>
                  <a:pt x="530" y="718"/>
                </a:lnTo>
                <a:lnTo>
                  <a:pt x="528" y="720"/>
                </a:lnTo>
                <a:lnTo>
                  <a:pt x="527" y="721"/>
                </a:lnTo>
                <a:lnTo>
                  <a:pt x="526" y="724"/>
                </a:lnTo>
                <a:lnTo>
                  <a:pt x="525" y="725"/>
                </a:lnTo>
                <a:lnTo>
                  <a:pt x="525" y="726"/>
                </a:lnTo>
                <a:lnTo>
                  <a:pt x="524" y="726"/>
                </a:lnTo>
                <a:lnTo>
                  <a:pt x="523" y="726"/>
                </a:lnTo>
                <a:lnTo>
                  <a:pt x="523" y="726"/>
                </a:lnTo>
                <a:lnTo>
                  <a:pt x="522" y="726"/>
                </a:lnTo>
                <a:lnTo>
                  <a:pt x="522" y="726"/>
                </a:lnTo>
                <a:lnTo>
                  <a:pt x="521" y="726"/>
                </a:lnTo>
                <a:lnTo>
                  <a:pt x="521" y="726"/>
                </a:lnTo>
                <a:lnTo>
                  <a:pt x="520" y="725"/>
                </a:lnTo>
                <a:lnTo>
                  <a:pt x="517" y="724"/>
                </a:lnTo>
                <a:lnTo>
                  <a:pt x="516" y="723"/>
                </a:lnTo>
                <a:lnTo>
                  <a:pt x="515" y="722"/>
                </a:lnTo>
                <a:lnTo>
                  <a:pt x="513" y="721"/>
                </a:lnTo>
                <a:lnTo>
                  <a:pt x="510" y="721"/>
                </a:lnTo>
                <a:lnTo>
                  <a:pt x="508" y="720"/>
                </a:lnTo>
                <a:lnTo>
                  <a:pt x="506" y="720"/>
                </a:lnTo>
                <a:lnTo>
                  <a:pt x="503" y="719"/>
                </a:lnTo>
                <a:lnTo>
                  <a:pt x="501" y="719"/>
                </a:lnTo>
                <a:lnTo>
                  <a:pt x="500" y="719"/>
                </a:lnTo>
                <a:lnTo>
                  <a:pt x="499" y="719"/>
                </a:lnTo>
                <a:lnTo>
                  <a:pt x="499" y="718"/>
                </a:lnTo>
                <a:lnTo>
                  <a:pt x="498" y="718"/>
                </a:lnTo>
                <a:lnTo>
                  <a:pt x="497" y="717"/>
                </a:lnTo>
                <a:lnTo>
                  <a:pt x="497" y="717"/>
                </a:lnTo>
                <a:lnTo>
                  <a:pt x="497" y="716"/>
                </a:lnTo>
                <a:lnTo>
                  <a:pt x="496" y="716"/>
                </a:lnTo>
                <a:lnTo>
                  <a:pt x="496" y="715"/>
                </a:lnTo>
                <a:lnTo>
                  <a:pt x="497" y="714"/>
                </a:lnTo>
                <a:lnTo>
                  <a:pt x="497" y="711"/>
                </a:lnTo>
                <a:lnTo>
                  <a:pt x="497" y="710"/>
                </a:lnTo>
                <a:lnTo>
                  <a:pt x="497" y="709"/>
                </a:lnTo>
                <a:lnTo>
                  <a:pt x="497" y="708"/>
                </a:lnTo>
                <a:lnTo>
                  <a:pt x="497" y="708"/>
                </a:lnTo>
                <a:lnTo>
                  <a:pt x="497" y="708"/>
                </a:lnTo>
                <a:lnTo>
                  <a:pt x="496" y="708"/>
                </a:lnTo>
                <a:lnTo>
                  <a:pt x="496" y="708"/>
                </a:lnTo>
                <a:lnTo>
                  <a:pt x="493" y="709"/>
                </a:lnTo>
                <a:lnTo>
                  <a:pt x="491" y="709"/>
                </a:lnTo>
                <a:lnTo>
                  <a:pt x="489" y="710"/>
                </a:lnTo>
                <a:lnTo>
                  <a:pt x="486" y="710"/>
                </a:lnTo>
                <a:lnTo>
                  <a:pt x="485" y="710"/>
                </a:lnTo>
                <a:lnTo>
                  <a:pt x="484" y="711"/>
                </a:lnTo>
                <a:lnTo>
                  <a:pt x="481" y="710"/>
                </a:lnTo>
                <a:lnTo>
                  <a:pt x="479" y="710"/>
                </a:lnTo>
                <a:lnTo>
                  <a:pt x="474" y="710"/>
                </a:lnTo>
                <a:lnTo>
                  <a:pt x="471" y="709"/>
                </a:lnTo>
                <a:lnTo>
                  <a:pt x="470" y="709"/>
                </a:lnTo>
                <a:lnTo>
                  <a:pt x="468" y="708"/>
                </a:lnTo>
                <a:lnTo>
                  <a:pt x="467" y="708"/>
                </a:lnTo>
                <a:lnTo>
                  <a:pt x="464" y="706"/>
                </a:lnTo>
                <a:lnTo>
                  <a:pt x="463" y="706"/>
                </a:lnTo>
                <a:lnTo>
                  <a:pt x="462" y="706"/>
                </a:lnTo>
                <a:lnTo>
                  <a:pt x="461" y="706"/>
                </a:lnTo>
                <a:lnTo>
                  <a:pt x="460" y="705"/>
                </a:lnTo>
                <a:lnTo>
                  <a:pt x="457" y="705"/>
                </a:lnTo>
                <a:lnTo>
                  <a:pt x="456" y="705"/>
                </a:lnTo>
                <a:lnTo>
                  <a:pt x="454" y="705"/>
                </a:lnTo>
                <a:lnTo>
                  <a:pt x="453" y="705"/>
                </a:lnTo>
                <a:lnTo>
                  <a:pt x="453" y="706"/>
                </a:lnTo>
                <a:lnTo>
                  <a:pt x="451" y="706"/>
                </a:lnTo>
                <a:lnTo>
                  <a:pt x="449" y="707"/>
                </a:lnTo>
                <a:lnTo>
                  <a:pt x="447" y="709"/>
                </a:lnTo>
                <a:lnTo>
                  <a:pt x="447" y="709"/>
                </a:lnTo>
                <a:lnTo>
                  <a:pt x="446" y="709"/>
                </a:lnTo>
                <a:lnTo>
                  <a:pt x="446" y="709"/>
                </a:lnTo>
                <a:lnTo>
                  <a:pt x="445" y="709"/>
                </a:lnTo>
                <a:lnTo>
                  <a:pt x="444" y="709"/>
                </a:lnTo>
                <a:lnTo>
                  <a:pt x="442" y="708"/>
                </a:lnTo>
                <a:lnTo>
                  <a:pt x="441" y="707"/>
                </a:lnTo>
                <a:lnTo>
                  <a:pt x="436" y="704"/>
                </a:lnTo>
                <a:lnTo>
                  <a:pt x="435" y="703"/>
                </a:lnTo>
                <a:lnTo>
                  <a:pt x="434" y="703"/>
                </a:lnTo>
                <a:lnTo>
                  <a:pt x="431" y="702"/>
                </a:lnTo>
                <a:lnTo>
                  <a:pt x="430" y="701"/>
                </a:lnTo>
                <a:lnTo>
                  <a:pt x="429" y="700"/>
                </a:lnTo>
                <a:lnTo>
                  <a:pt x="425" y="698"/>
                </a:lnTo>
                <a:lnTo>
                  <a:pt x="424" y="698"/>
                </a:lnTo>
                <a:lnTo>
                  <a:pt x="423" y="697"/>
                </a:lnTo>
                <a:lnTo>
                  <a:pt x="423" y="698"/>
                </a:lnTo>
                <a:lnTo>
                  <a:pt x="422" y="698"/>
                </a:lnTo>
                <a:lnTo>
                  <a:pt x="422" y="698"/>
                </a:lnTo>
                <a:lnTo>
                  <a:pt x="421" y="699"/>
                </a:lnTo>
                <a:lnTo>
                  <a:pt x="421" y="699"/>
                </a:lnTo>
                <a:lnTo>
                  <a:pt x="421" y="699"/>
                </a:lnTo>
                <a:lnTo>
                  <a:pt x="421" y="700"/>
                </a:lnTo>
                <a:lnTo>
                  <a:pt x="421" y="703"/>
                </a:lnTo>
                <a:lnTo>
                  <a:pt x="421" y="705"/>
                </a:lnTo>
                <a:lnTo>
                  <a:pt x="421" y="705"/>
                </a:lnTo>
                <a:lnTo>
                  <a:pt x="421" y="706"/>
                </a:lnTo>
                <a:lnTo>
                  <a:pt x="421" y="706"/>
                </a:lnTo>
                <a:lnTo>
                  <a:pt x="420" y="706"/>
                </a:lnTo>
                <a:lnTo>
                  <a:pt x="420" y="706"/>
                </a:lnTo>
                <a:lnTo>
                  <a:pt x="419" y="706"/>
                </a:lnTo>
                <a:lnTo>
                  <a:pt x="417" y="706"/>
                </a:lnTo>
                <a:lnTo>
                  <a:pt x="415" y="706"/>
                </a:lnTo>
                <a:lnTo>
                  <a:pt x="414" y="706"/>
                </a:lnTo>
                <a:lnTo>
                  <a:pt x="413" y="707"/>
                </a:lnTo>
                <a:lnTo>
                  <a:pt x="411" y="707"/>
                </a:lnTo>
                <a:lnTo>
                  <a:pt x="410" y="708"/>
                </a:lnTo>
                <a:lnTo>
                  <a:pt x="409" y="709"/>
                </a:lnTo>
                <a:lnTo>
                  <a:pt x="405" y="712"/>
                </a:lnTo>
                <a:lnTo>
                  <a:pt x="404" y="712"/>
                </a:lnTo>
                <a:lnTo>
                  <a:pt x="403" y="713"/>
                </a:lnTo>
                <a:lnTo>
                  <a:pt x="403" y="713"/>
                </a:lnTo>
                <a:lnTo>
                  <a:pt x="400" y="714"/>
                </a:lnTo>
                <a:lnTo>
                  <a:pt x="399" y="714"/>
                </a:lnTo>
                <a:lnTo>
                  <a:pt x="398" y="714"/>
                </a:lnTo>
                <a:lnTo>
                  <a:pt x="396" y="713"/>
                </a:lnTo>
                <a:lnTo>
                  <a:pt x="394" y="713"/>
                </a:lnTo>
                <a:lnTo>
                  <a:pt x="391" y="713"/>
                </a:lnTo>
                <a:lnTo>
                  <a:pt x="390" y="712"/>
                </a:lnTo>
                <a:lnTo>
                  <a:pt x="390" y="712"/>
                </a:lnTo>
                <a:lnTo>
                  <a:pt x="390" y="712"/>
                </a:lnTo>
                <a:lnTo>
                  <a:pt x="389" y="712"/>
                </a:lnTo>
                <a:lnTo>
                  <a:pt x="389" y="711"/>
                </a:lnTo>
                <a:lnTo>
                  <a:pt x="388" y="708"/>
                </a:lnTo>
                <a:lnTo>
                  <a:pt x="387" y="708"/>
                </a:lnTo>
                <a:lnTo>
                  <a:pt x="387" y="707"/>
                </a:lnTo>
                <a:lnTo>
                  <a:pt x="386" y="706"/>
                </a:lnTo>
                <a:lnTo>
                  <a:pt x="385" y="705"/>
                </a:lnTo>
                <a:lnTo>
                  <a:pt x="384" y="704"/>
                </a:lnTo>
                <a:lnTo>
                  <a:pt x="384" y="704"/>
                </a:lnTo>
                <a:lnTo>
                  <a:pt x="383" y="703"/>
                </a:lnTo>
                <a:lnTo>
                  <a:pt x="381" y="702"/>
                </a:lnTo>
                <a:lnTo>
                  <a:pt x="379" y="701"/>
                </a:lnTo>
                <a:lnTo>
                  <a:pt x="376" y="700"/>
                </a:lnTo>
                <a:lnTo>
                  <a:pt x="376" y="700"/>
                </a:lnTo>
                <a:lnTo>
                  <a:pt x="375" y="699"/>
                </a:lnTo>
                <a:lnTo>
                  <a:pt x="374" y="699"/>
                </a:lnTo>
                <a:lnTo>
                  <a:pt x="373" y="698"/>
                </a:lnTo>
                <a:lnTo>
                  <a:pt x="373" y="697"/>
                </a:lnTo>
                <a:lnTo>
                  <a:pt x="371" y="695"/>
                </a:lnTo>
                <a:lnTo>
                  <a:pt x="370" y="694"/>
                </a:lnTo>
                <a:lnTo>
                  <a:pt x="369" y="693"/>
                </a:lnTo>
                <a:lnTo>
                  <a:pt x="368" y="692"/>
                </a:lnTo>
                <a:lnTo>
                  <a:pt x="366" y="691"/>
                </a:lnTo>
                <a:lnTo>
                  <a:pt x="364" y="690"/>
                </a:lnTo>
                <a:lnTo>
                  <a:pt x="362" y="690"/>
                </a:lnTo>
                <a:lnTo>
                  <a:pt x="361" y="689"/>
                </a:lnTo>
                <a:lnTo>
                  <a:pt x="360" y="689"/>
                </a:lnTo>
                <a:lnTo>
                  <a:pt x="359" y="689"/>
                </a:lnTo>
                <a:lnTo>
                  <a:pt x="357" y="689"/>
                </a:lnTo>
                <a:lnTo>
                  <a:pt x="356" y="690"/>
                </a:lnTo>
                <a:lnTo>
                  <a:pt x="354" y="690"/>
                </a:lnTo>
                <a:lnTo>
                  <a:pt x="349" y="691"/>
                </a:lnTo>
                <a:lnTo>
                  <a:pt x="348" y="692"/>
                </a:lnTo>
                <a:lnTo>
                  <a:pt x="347" y="692"/>
                </a:lnTo>
                <a:lnTo>
                  <a:pt x="346" y="693"/>
                </a:lnTo>
                <a:lnTo>
                  <a:pt x="345" y="694"/>
                </a:lnTo>
                <a:lnTo>
                  <a:pt x="344" y="695"/>
                </a:lnTo>
                <a:lnTo>
                  <a:pt x="343" y="698"/>
                </a:lnTo>
                <a:lnTo>
                  <a:pt x="342" y="700"/>
                </a:lnTo>
                <a:lnTo>
                  <a:pt x="341" y="702"/>
                </a:lnTo>
                <a:lnTo>
                  <a:pt x="339" y="704"/>
                </a:lnTo>
                <a:lnTo>
                  <a:pt x="338" y="706"/>
                </a:lnTo>
                <a:lnTo>
                  <a:pt x="338" y="707"/>
                </a:lnTo>
                <a:lnTo>
                  <a:pt x="337" y="707"/>
                </a:lnTo>
                <a:lnTo>
                  <a:pt x="336" y="708"/>
                </a:lnTo>
                <a:lnTo>
                  <a:pt x="335" y="708"/>
                </a:lnTo>
                <a:lnTo>
                  <a:pt x="335" y="708"/>
                </a:lnTo>
                <a:lnTo>
                  <a:pt x="334" y="708"/>
                </a:lnTo>
                <a:lnTo>
                  <a:pt x="332" y="708"/>
                </a:lnTo>
                <a:lnTo>
                  <a:pt x="330" y="708"/>
                </a:lnTo>
                <a:lnTo>
                  <a:pt x="328" y="709"/>
                </a:lnTo>
                <a:lnTo>
                  <a:pt x="323" y="709"/>
                </a:lnTo>
                <a:lnTo>
                  <a:pt x="312" y="710"/>
                </a:lnTo>
                <a:lnTo>
                  <a:pt x="310" y="710"/>
                </a:lnTo>
                <a:lnTo>
                  <a:pt x="306" y="710"/>
                </a:lnTo>
                <a:lnTo>
                  <a:pt x="304" y="710"/>
                </a:lnTo>
                <a:lnTo>
                  <a:pt x="302" y="710"/>
                </a:lnTo>
                <a:lnTo>
                  <a:pt x="299" y="711"/>
                </a:lnTo>
                <a:lnTo>
                  <a:pt x="298" y="711"/>
                </a:lnTo>
                <a:lnTo>
                  <a:pt x="296" y="711"/>
                </a:lnTo>
                <a:lnTo>
                  <a:pt x="293" y="710"/>
                </a:lnTo>
                <a:lnTo>
                  <a:pt x="292" y="710"/>
                </a:lnTo>
                <a:lnTo>
                  <a:pt x="291" y="710"/>
                </a:lnTo>
                <a:lnTo>
                  <a:pt x="289" y="711"/>
                </a:lnTo>
                <a:lnTo>
                  <a:pt x="288" y="711"/>
                </a:lnTo>
                <a:lnTo>
                  <a:pt x="286" y="711"/>
                </a:lnTo>
                <a:lnTo>
                  <a:pt x="285" y="711"/>
                </a:lnTo>
                <a:lnTo>
                  <a:pt x="283" y="711"/>
                </a:lnTo>
                <a:lnTo>
                  <a:pt x="282" y="711"/>
                </a:lnTo>
                <a:lnTo>
                  <a:pt x="281" y="710"/>
                </a:lnTo>
                <a:lnTo>
                  <a:pt x="280" y="710"/>
                </a:lnTo>
                <a:lnTo>
                  <a:pt x="279" y="709"/>
                </a:lnTo>
                <a:lnTo>
                  <a:pt x="279" y="708"/>
                </a:lnTo>
                <a:lnTo>
                  <a:pt x="278" y="708"/>
                </a:lnTo>
                <a:lnTo>
                  <a:pt x="277" y="707"/>
                </a:lnTo>
                <a:lnTo>
                  <a:pt x="277" y="706"/>
                </a:lnTo>
                <a:lnTo>
                  <a:pt x="277" y="705"/>
                </a:lnTo>
                <a:lnTo>
                  <a:pt x="277" y="703"/>
                </a:lnTo>
                <a:lnTo>
                  <a:pt x="276" y="702"/>
                </a:lnTo>
                <a:lnTo>
                  <a:pt x="276" y="700"/>
                </a:ln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  <a:close/>
                <a:moveTo>
                  <a:pt x="475" y="289"/>
                </a:moveTo>
                <a:lnTo>
                  <a:pt x="475" y="289"/>
                </a:lnTo>
                <a:lnTo>
                  <a:pt x="474" y="290"/>
                </a:lnTo>
                <a:lnTo>
                  <a:pt x="471" y="290"/>
                </a:lnTo>
                <a:lnTo>
                  <a:pt x="464" y="292"/>
                </a:lnTo>
                <a:lnTo>
                  <a:pt x="461" y="292"/>
                </a:lnTo>
                <a:lnTo>
                  <a:pt x="458" y="293"/>
                </a:lnTo>
                <a:lnTo>
                  <a:pt x="454" y="294"/>
                </a:lnTo>
                <a:lnTo>
                  <a:pt x="452" y="295"/>
                </a:lnTo>
                <a:lnTo>
                  <a:pt x="451" y="296"/>
                </a:lnTo>
                <a:lnTo>
                  <a:pt x="447" y="298"/>
                </a:lnTo>
                <a:lnTo>
                  <a:pt x="445" y="299"/>
                </a:lnTo>
                <a:lnTo>
                  <a:pt x="442" y="300"/>
                </a:lnTo>
                <a:lnTo>
                  <a:pt x="437" y="302"/>
                </a:lnTo>
                <a:lnTo>
                  <a:pt x="436" y="302"/>
                </a:lnTo>
                <a:lnTo>
                  <a:pt x="435" y="303"/>
                </a:lnTo>
                <a:lnTo>
                  <a:pt x="429" y="306"/>
                </a:lnTo>
                <a:lnTo>
                  <a:pt x="427" y="307"/>
                </a:lnTo>
                <a:lnTo>
                  <a:pt x="425" y="307"/>
                </a:lnTo>
                <a:lnTo>
                  <a:pt x="421" y="309"/>
                </a:lnTo>
                <a:lnTo>
                  <a:pt x="420" y="309"/>
                </a:lnTo>
                <a:lnTo>
                  <a:pt x="418" y="309"/>
                </a:lnTo>
                <a:lnTo>
                  <a:pt x="414" y="309"/>
                </a:lnTo>
                <a:lnTo>
                  <a:pt x="412" y="310"/>
                </a:lnTo>
                <a:lnTo>
                  <a:pt x="411" y="310"/>
                </a:lnTo>
                <a:lnTo>
                  <a:pt x="410" y="310"/>
                </a:lnTo>
                <a:lnTo>
                  <a:pt x="409" y="311"/>
                </a:lnTo>
                <a:lnTo>
                  <a:pt x="408" y="311"/>
                </a:lnTo>
                <a:lnTo>
                  <a:pt x="407" y="312"/>
                </a:lnTo>
                <a:lnTo>
                  <a:pt x="406" y="313"/>
                </a:lnTo>
                <a:lnTo>
                  <a:pt x="406" y="314"/>
                </a:lnTo>
                <a:lnTo>
                  <a:pt x="405" y="315"/>
                </a:lnTo>
                <a:lnTo>
                  <a:pt x="404" y="316"/>
                </a:lnTo>
                <a:lnTo>
                  <a:pt x="404" y="318"/>
                </a:lnTo>
                <a:lnTo>
                  <a:pt x="403" y="321"/>
                </a:lnTo>
                <a:lnTo>
                  <a:pt x="402" y="323"/>
                </a:lnTo>
                <a:lnTo>
                  <a:pt x="402" y="324"/>
                </a:lnTo>
                <a:lnTo>
                  <a:pt x="402" y="325"/>
                </a:lnTo>
                <a:lnTo>
                  <a:pt x="401" y="325"/>
                </a:lnTo>
                <a:lnTo>
                  <a:pt x="400" y="326"/>
                </a:lnTo>
                <a:lnTo>
                  <a:pt x="399" y="326"/>
                </a:lnTo>
                <a:lnTo>
                  <a:pt x="398" y="327"/>
                </a:lnTo>
                <a:lnTo>
                  <a:pt x="396" y="327"/>
                </a:lnTo>
                <a:lnTo>
                  <a:pt x="394" y="327"/>
                </a:lnTo>
                <a:lnTo>
                  <a:pt x="392" y="326"/>
                </a:lnTo>
                <a:lnTo>
                  <a:pt x="391" y="326"/>
                </a:lnTo>
                <a:lnTo>
                  <a:pt x="389" y="326"/>
                </a:lnTo>
                <a:lnTo>
                  <a:pt x="388" y="325"/>
                </a:lnTo>
                <a:lnTo>
                  <a:pt x="386" y="324"/>
                </a:lnTo>
                <a:lnTo>
                  <a:pt x="385" y="323"/>
                </a:lnTo>
                <a:lnTo>
                  <a:pt x="384" y="323"/>
                </a:lnTo>
                <a:lnTo>
                  <a:pt x="383" y="323"/>
                </a:lnTo>
                <a:lnTo>
                  <a:pt x="382" y="323"/>
                </a:lnTo>
                <a:lnTo>
                  <a:pt x="381" y="323"/>
                </a:lnTo>
                <a:lnTo>
                  <a:pt x="380" y="323"/>
                </a:lnTo>
                <a:lnTo>
                  <a:pt x="379" y="323"/>
                </a:lnTo>
                <a:lnTo>
                  <a:pt x="378" y="324"/>
                </a:lnTo>
                <a:lnTo>
                  <a:pt x="375" y="325"/>
                </a:lnTo>
                <a:lnTo>
                  <a:pt x="373" y="326"/>
                </a:lnTo>
                <a:lnTo>
                  <a:pt x="371" y="327"/>
                </a:lnTo>
                <a:lnTo>
                  <a:pt x="367" y="328"/>
                </a:lnTo>
                <a:lnTo>
                  <a:pt x="364" y="329"/>
                </a:lnTo>
                <a:lnTo>
                  <a:pt x="361" y="330"/>
                </a:lnTo>
                <a:lnTo>
                  <a:pt x="357" y="332"/>
                </a:lnTo>
                <a:lnTo>
                  <a:pt x="355" y="332"/>
                </a:lnTo>
                <a:lnTo>
                  <a:pt x="354" y="333"/>
                </a:lnTo>
                <a:lnTo>
                  <a:pt x="353" y="334"/>
                </a:lnTo>
                <a:lnTo>
                  <a:pt x="353" y="334"/>
                </a:lnTo>
                <a:lnTo>
                  <a:pt x="352" y="335"/>
                </a:lnTo>
                <a:lnTo>
                  <a:pt x="352" y="335"/>
                </a:lnTo>
                <a:lnTo>
                  <a:pt x="352" y="336"/>
                </a:lnTo>
                <a:lnTo>
                  <a:pt x="352" y="336"/>
                </a:lnTo>
                <a:lnTo>
                  <a:pt x="353" y="336"/>
                </a:lnTo>
                <a:lnTo>
                  <a:pt x="353" y="337"/>
                </a:lnTo>
                <a:lnTo>
                  <a:pt x="354" y="337"/>
                </a:lnTo>
                <a:lnTo>
                  <a:pt x="356" y="338"/>
                </a:lnTo>
                <a:lnTo>
                  <a:pt x="357" y="339"/>
                </a:lnTo>
                <a:lnTo>
                  <a:pt x="358" y="340"/>
                </a:lnTo>
                <a:lnTo>
                  <a:pt x="359" y="340"/>
                </a:lnTo>
                <a:lnTo>
                  <a:pt x="361" y="342"/>
                </a:lnTo>
                <a:lnTo>
                  <a:pt x="364" y="345"/>
                </a:lnTo>
                <a:lnTo>
                  <a:pt x="367" y="349"/>
                </a:lnTo>
                <a:lnTo>
                  <a:pt x="369" y="351"/>
                </a:lnTo>
                <a:lnTo>
                  <a:pt x="370" y="351"/>
                </a:lnTo>
                <a:lnTo>
                  <a:pt x="370" y="352"/>
                </a:lnTo>
                <a:lnTo>
                  <a:pt x="370" y="353"/>
                </a:lnTo>
                <a:lnTo>
                  <a:pt x="370" y="353"/>
                </a:lnTo>
                <a:lnTo>
                  <a:pt x="370" y="354"/>
                </a:lnTo>
                <a:lnTo>
                  <a:pt x="370" y="355"/>
                </a:lnTo>
                <a:lnTo>
                  <a:pt x="369" y="355"/>
                </a:lnTo>
                <a:lnTo>
                  <a:pt x="368" y="356"/>
                </a:lnTo>
                <a:lnTo>
                  <a:pt x="365" y="358"/>
                </a:lnTo>
                <a:lnTo>
                  <a:pt x="364" y="359"/>
                </a:lnTo>
                <a:lnTo>
                  <a:pt x="364" y="359"/>
                </a:lnTo>
                <a:lnTo>
                  <a:pt x="363" y="360"/>
                </a:lnTo>
                <a:lnTo>
                  <a:pt x="362" y="361"/>
                </a:lnTo>
                <a:lnTo>
                  <a:pt x="361" y="362"/>
                </a:lnTo>
                <a:lnTo>
                  <a:pt x="361" y="364"/>
                </a:lnTo>
                <a:lnTo>
                  <a:pt x="361" y="364"/>
                </a:lnTo>
                <a:lnTo>
                  <a:pt x="361" y="365"/>
                </a:lnTo>
                <a:lnTo>
                  <a:pt x="361" y="365"/>
                </a:lnTo>
                <a:lnTo>
                  <a:pt x="361" y="366"/>
                </a:lnTo>
                <a:lnTo>
                  <a:pt x="362" y="367"/>
                </a:lnTo>
                <a:lnTo>
                  <a:pt x="364" y="370"/>
                </a:lnTo>
                <a:lnTo>
                  <a:pt x="365" y="371"/>
                </a:lnTo>
                <a:lnTo>
                  <a:pt x="365" y="372"/>
                </a:lnTo>
                <a:lnTo>
                  <a:pt x="367" y="376"/>
                </a:lnTo>
                <a:lnTo>
                  <a:pt x="368" y="377"/>
                </a:lnTo>
                <a:lnTo>
                  <a:pt x="369" y="379"/>
                </a:lnTo>
                <a:lnTo>
                  <a:pt x="370" y="380"/>
                </a:lnTo>
                <a:lnTo>
                  <a:pt x="371" y="382"/>
                </a:lnTo>
                <a:lnTo>
                  <a:pt x="373" y="384"/>
                </a:lnTo>
                <a:lnTo>
                  <a:pt x="375" y="386"/>
                </a:lnTo>
                <a:lnTo>
                  <a:pt x="380" y="389"/>
                </a:lnTo>
                <a:lnTo>
                  <a:pt x="381" y="390"/>
                </a:lnTo>
                <a:lnTo>
                  <a:pt x="381" y="391"/>
                </a:lnTo>
                <a:lnTo>
                  <a:pt x="382" y="392"/>
                </a:lnTo>
                <a:lnTo>
                  <a:pt x="382" y="393"/>
                </a:lnTo>
                <a:lnTo>
                  <a:pt x="382" y="394"/>
                </a:lnTo>
                <a:lnTo>
                  <a:pt x="382" y="395"/>
                </a:lnTo>
                <a:lnTo>
                  <a:pt x="382" y="396"/>
                </a:lnTo>
                <a:lnTo>
                  <a:pt x="382" y="397"/>
                </a:lnTo>
                <a:lnTo>
                  <a:pt x="381" y="399"/>
                </a:lnTo>
                <a:lnTo>
                  <a:pt x="381" y="400"/>
                </a:lnTo>
                <a:lnTo>
                  <a:pt x="380" y="401"/>
                </a:lnTo>
                <a:lnTo>
                  <a:pt x="380" y="402"/>
                </a:lnTo>
                <a:lnTo>
                  <a:pt x="380" y="402"/>
                </a:lnTo>
                <a:lnTo>
                  <a:pt x="381" y="403"/>
                </a:lnTo>
                <a:lnTo>
                  <a:pt x="381" y="404"/>
                </a:lnTo>
                <a:lnTo>
                  <a:pt x="381" y="405"/>
                </a:lnTo>
                <a:lnTo>
                  <a:pt x="382" y="405"/>
                </a:lnTo>
                <a:lnTo>
                  <a:pt x="383" y="406"/>
                </a:lnTo>
                <a:lnTo>
                  <a:pt x="384" y="407"/>
                </a:lnTo>
                <a:lnTo>
                  <a:pt x="385" y="408"/>
                </a:lnTo>
                <a:lnTo>
                  <a:pt x="386" y="408"/>
                </a:lnTo>
                <a:lnTo>
                  <a:pt x="387" y="409"/>
                </a:lnTo>
                <a:lnTo>
                  <a:pt x="390" y="410"/>
                </a:lnTo>
                <a:lnTo>
                  <a:pt x="391" y="411"/>
                </a:lnTo>
                <a:lnTo>
                  <a:pt x="392" y="412"/>
                </a:lnTo>
                <a:lnTo>
                  <a:pt x="392" y="412"/>
                </a:lnTo>
                <a:lnTo>
                  <a:pt x="393" y="413"/>
                </a:lnTo>
                <a:lnTo>
                  <a:pt x="393" y="413"/>
                </a:lnTo>
                <a:lnTo>
                  <a:pt x="393" y="414"/>
                </a:lnTo>
                <a:lnTo>
                  <a:pt x="393" y="415"/>
                </a:lnTo>
                <a:lnTo>
                  <a:pt x="393" y="416"/>
                </a:lnTo>
                <a:lnTo>
                  <a:pt x="393" y="417"/>
                </a:lnTo>
                <a:lnTo>
                  <a:pt x="393" y="420"/>
                </a:lnTo>
                <a:lnTo>
                  <a:pt x="393" y="421"/>
                </a:lnTo>
                <a:lnTo>
                  <a:pt x="393" y="421"/>
                </a:lnTo>
                <a:lnTo>
                  <a:pt x="393" y="422"/>
                </a:lnTo>
                <a:lnTo>
                  <a:pt x="394" y="423"/>
                </a:lnTo>
                <a:lnTo>
                  <a:pt x="394" y="423"/>
                </a:lnTo>
                <a:lnTo>
                  <a:pt x="394" y="424"/>
                </a:lnTo>
                <a:lnTo>
                  <a:pt x="394" y="424"/>
                </a:lnTo>
                <a:lnTo>
                  <a:pt x="394" y="425"/>
                </a:lnTo>
                <a:lnTo>
                  <a:pt x="394" y="426"/>
                </a:lnTo>
                <a:lnTo>
                  <a:pt x="393" y="428"/>
                </a:lnTo>
                <a:lnTo>
                  <a:pt x="393" y="429"/>
                </a:lnTo>
                <a:lnTo>
                  <a:pt x="393" y="431"/>
                </a:lnTo>
                <a:lnTo>
                  <a:pt x="393" y="431"/>
                </a:lnTo>
                <a:lnTo>
                  <a:pt x="393" y="432"/>
                </a:lnTo>
                <a:lnTo>
                  <a:pt x="394" y="433"/>
                </a:lnTo>
                <a:lnTo>
                  <a:pt x="394" y="434"/>
                </a:lnTo>
                <a:lnTo>
                  <a:pt x="395" y="434"/>
                </a:lnTo>
                <a:lnTo>
                  <a:pt x="395" y="435"/>
                </a:lnTo>
                <a:lnTo>
                  <a:pt x="396" y="436"/>
                </a:lnTo>
                <a:lnTo>
                  <a:pt x="396" y="436"/>
                </a:lnTo>
                <a:lnTo>
                  <a:pt x="397" y="437"/>
                </a:lnTo>
                <a:lnTo>
                  <a:pt x="398" y="437"/>
                </a:lnTo>
                <a:lnTo>
                  <a:pt x="399" y="437"/>
                </a:lnTo>
                <a:lnTo>
                  <a:pt x="400" y="438"/>
                </a:lnTo>
                <a:lnTo>
                  <a:pt x="402" y="438"/>
                </a:lnTo>
                <a:lnTo>
                  <a:pt x="404" y="438"/>
                </a:lnTo>
                <a:lnTo>
                  <a:pt x="409" y="439"/>
                </a:lnTo>
                <a:lnTo>
                  <a:pt x="411" y="439"/>
                </a:lnTo>
                <a:lnTo>
                  <a:pt x="414" y="439"/>
                </a:lnTo>
                <a:lnTo>
                  <a:pt x="415" y="439"/>
                </a:lnTo>
                <a:lnTo>
                  <a:pt x="416" y="438"/>
                </a:lnTo>
                <a:lnTo>
                  <a:pt x="416" y="438"/>
                </a:lnTo>
                <a:lnTo>
                  <a:pt x="417" y="438"/>
                </a:lnTo>
                <a:lnTo>
                  <a:pt x="417" y="437"/>
                </a:lnTo>
                <a:lnTo>
                  <a:pt x="417" y="437"/>
                </a:lnTo>
                <a:lnTo>
                  <a:pt x="418" y="436"/>
                </a:lnTo>
                <a:lnTo>
                  <a:pt x="420" y="433"/>
                </a:lnTo>
                <a:lnTo>
                  <a:pt x="421" y="431"/>
                </a:lnTo>
                <a:lnTo>
                  <a:pt x="421" y="431"/>
                </a:lnTo>
                <a:lnTo>
                  <a:pt x="422" y="430"/>
                </a:lnTo>
                <a:lnTo>
                  <a:pt x="423" y="429"/>
                </a:lnTo>
                <a:lnTo>
                  <a:pt x="423" y="429"/>
                </a:lnTo>
                <a:lnTo>
                  <a:pt x="424" y="428"/>
                </a:lnTo>
                <a:lnTo>
                  <a:pt x="425" y="428"/>
                </a:lnTo>
                <a:lnTo>
                  <a:pt x="430" y="427"/>
                </a:lnTo>
                <a:lnTo>
                  <a:pt x="432" y="426"/>
                </a:lnTo>
                <a:lnTo>
                  <a:pt x="433" y="426"/>
                </a:lnTo>
                <a:lnTo>
                  <a:pt x="436" y="425"/>
                </a:lnTo>
                <a:lnTo>
                  <a:pt x="440" y="424"/>
                </a:lnTo>
                <a:lnTo>
                  <a:pt x="443" y="423"/>
                </a:lnTo>
                <a:lnTo>
                  <a:pt x="444" y="422"/>
                </a:lnTo>
                <a:lnTo>
                  <a:pt x="445" y="422"/>
                </a:lnTo>
                <a:lnTo>
                  <a:pt x="446" y="421"/>
                </a:lnTo>
                <a:lnTo>
                  <a:pt x="447" y="420"/>
                </a:lnTo>
                <a:lnTo>
                  <a:pt x="455" y="414"/>
                </a:lnTo>
                <a:lnTo>
                  <a:pt x="458" y="412"/>
                </a:lnTo>
                <a:lnTo>
                  <a:pt x="459" y="411"/>
                </a:lnTo>
                <a:lnTo>
                  <a:pt x="460" y="410"/>
                </a:lnTo>
                <a:lnTo>
                  <a:pt x="462" y="409"/>
                </a:lnTo>
                <a:lnTo>
                  <a:pt x="464" y="409"/>
                </a:lnTo>
                <a:lnTo>
                  <a:pt x="467" y="408"/>
                </a:lnTo>
                <a:lnTo>
                  <a:pt x="468" y="407"/>
                </a:lnTo>
                <a:lnTo>
                  <a:pt x="469" y="407"/>
                </a:lnTo>
                <a:lnTo>
                  <a:pt x="471" y="406"/>
                </a:lnTo>
                <a:lnTo>
                  <a:pt x="472" y="405"/>
                </a:lnTo>
                <a:lnTo>
                  <a:pt x="473" y="404"/>
                </a:lnTo>
                <a:lnTo>
                  <a:pt x="475" y="402"/>
                </a:lnTo>
                <a:lnTo>
                  <a:pt x="476" y="401"/>
                </a:lnTo>
                <a:lnTo>
                  <a:pt x="476" y="401"/>
                </a:lnTo>
                <a:lnTo>
                  <a:pt x="477" y="400"/>
                </a:lnTo>
                <a:lnTo>
                  <a:pt x="478" y="400"/>
                </a:lnTo>
                <a:lnTo>
                  <a:pt x="479" y="399"/>
                </a:lnTo>
                <a:lnTo>
                  <a:pt x="480" y="399"/>
                </a:lnTo>
                <a:lnTo>
                  <a:pt x="481" y="399"/>
                </a:lnTo>
                <a:lnTo>
                  <a:pt x="485" y="398"/>
                </a:lnTo>
                <a:lnTo>
                  <a:pt x="487" y="398"/>
                </a:lnTo>
                <a:lnTo>
                  <a:pt x="488" y="398"/>
                </a:lnTo>
                <a:lnTo>
                  <a:pt x="492" y="398"/>
                </a:lnTo>
                <a:lnTo>
                  <a:pt x="495" y="398"/>
                </a:lnTo>
                <a:lnTo>
                  <a:pt x="496" y="398"/>
                </a:lnTo>
                <a:lnTo>
                  <a:pt x="497" y="398"/>
                </a:lnTo>
                <a:lnTo>
                  <a:pt x="498" y="398"/>
                </a:lnTo>
                <a:lnTo>
                  <a:pt x="500" y="399"/>
                </a:lnTo>
                <a:lnTo>
                  <a:pt x="502" y="399"/>
                </a:lnTo>
                <a:lnTo>
                  <a:pt x="503" y="400"/>
                </a:lnTo>
                <a:lnTo>
                  <a:pt x="505" y="401"/>
                </a:lnTo>
                <a:lnTo>
                  <a:pt x="508" y="403"/>
                </a:lnTo>
                <a:lnTo>
                  <a:pt x="510" y="404"/>
                </a:lnTo>
                <a:lnTo>
                  <a:pt x="511" y="405"/>
                </a:lnTo>
                <a:lnTo>
                  <a:pt x="512" y="405"/>
                </a:lnTo>
                <a:lnTo>
                  <a:pt x="514" y="406"/>
                </a:lnTo>
                <a:lnTo>
                  <a:pt x="515" y="406"/>
                </a:lnTo>
                <a:lnTo>
                  <a:pt x="517" y="406"/>
                </a:lnTo>
                <a:lnTo>
                  <a:pt x="519" y="406"/>
                </a:lnTo>
                <a:lnTo>
                  <a:pt x="520" y="406"/>
                </a:lnTo>
                <a:lnTo>
                  <a:pt x="521" y="406"/>
                </a:lnTo>
                <a:lnTo>
                  <a:pt x="522" y="406"/>
                </a:lnTo>
                <a:lnTo>
                  <a:pt x="522" y="405"/>
                </a:lnTo>
                <a:lnTo>
                  <a:pt x="523" y="405"/>
                </a:lnTo>
                <a:lnTo>
                  <a:pt x="525" y="403"/>
                </a:lnTo>
                <a:lnTo>
                  <a:pt x="528" y="401"/>
                </a:lnTo>
                <a:lnTo>
                  <a:pt x="529" y="400"/>
                </a:lnTo>
                <a:lnTo>
                  <a:pt x="530" y="399"/>
                </a:lnTo>
                <a:lnTo>
                  <a:pt x="531" y="398"/>
                </a:lnTo>
                <a:lnTo>
                  <a:pt x="531" y="396"/>
                </a:lnTo>
                <a:lnTo>
                  <a:pt x="532" y="395"/>
                </a:lnTo>
                <a:lnTo>
                  <a:pt x="532" y="394"/>
                </a:lnTo>
                <a:lnTo>
                  <a:pt x="532" y="393"/>
                </a:lnTo>
                <a:lnTo>
                  <a:pt x="532" y="390"/>
                </a:lnTo>
                <a:lnTo>
                  <a:pt x="531" y="385"/>
                </a:lnTo>
                <a:lnTo>
                  <a:pt x="530" y="381"/>
                </a:lnTo>
                <a:lnTo>
                  <a:pt x="530" y="380"/>
                </a:lnTo>
                <a:lnTo>
                  <a:pt x="530" y="380"/>
                </a:lnTo>
                <a:lnTo>
                  <a:pt x="530" y="379"/>
                </a:lnTo>
                <a:lnTo>
                  <a:pt x="529" y="378"/>
                </a:lnTo>
                <a:lnTo>
                  <a:pt x="529" y="377"/>
                </a:lnTo>
                <a:lnTo>
                  <a:pt x="528" y="376"/>
                </a:lnTo>
                <a:lnTo>
                  <a:pt x="526" y="375"/>
                </a:lnTo>
                <a:lnTo>
                  <a:pt x="526" y="374"/>
                </a:lnTo>
                <a:lnTo>
                  <a:pt x="526" y="374"/>
                </a:lnTo>
                <a:lnTo>
                  <a:pt x="526" y="373"/>
                </a:lnTo>
                <a:lnTo>
                  <a:pt x="525" y="372"/>
                </a:lnTo>
                <a:lnTo>
                  <a:pt x="525" y="371"/>
                </a:lnTo>
                <a:lnTo>
                  <a:pt x="526" y="370"/>
                </a:lnTo>
                <a:lnTo>
                  <a:pt x="526" y="369"/>
                </a:lnTo>
                <a:lnTo>
                  <a:pt x="526" y="369"/>
                </a:lnTo>
                <a:lnTo>
                  <a:pt x="527" y="368"/>
                </a:lnTo>
                <a:lnTo>
                  <a:pt x="528" y="367"/>
                </a:lnTo>
                <a:lnTo>
                  <a:pt x="529" y="366"/>
                </a:lnTo>
                <a:lnTo>
                  <a:pt x="530" y="365"/>
                </a:lnTo>
                <a:lnTo>
                  <a:pt x="531" y="365"/>
                </a:lnTo>
                <a:lnTo>
                  <a:pt x="538" y="361"/>
                </a:lnTo>
                <a:lnTo>
                  <a:pt x="541" y="359"/>
                </a:lnTo>
                <a:lnTo>
                  <a:pt x="542" y="358"/>
                </a:lnTo>
                <a:lnTo>
                  <a:pt x="543" y="357"/>
                </a:lnTo>
                <a:lnTo>
                  <a:pt x="544" y="356"/>
                </a:lnTo>
                <a:lnTo>
                  <a:pt x="545" y="356"/>
                </a:lnTo>
                <a:lnTo>
                  <a:pt x="545" y="355"/>
                </a:lnTo>
                <a:lnTo>
                  <a:pt x="546" y="354"/>
                </a:lnTo>
                <a:lnTo>
                  <a:pt x="547" y="352"/>
                </a:lnTo>
                <a:lnTo>
                  <a:pt x="547" y="351"/>
                </a:lnTo>
                <a:lnTo>
                  <a:pt x="547" y="350"/>
                </a:lnTo>
                <a:lnTo>
                  <a:pt x="547" y="349"/>
                </a:lnTo>
                <a:lnTo>
                  <a:pt x="547" y="349"/>
                </a:lnTo>
                <a:lnTo>
                  <a:pt x="547" y="347"/>
                </a:lnTo>
                <a:lnTo>
                  <a:pt x="546" y="346"/>
                </a:lnTo>
                <a:lnTo>
                  <a:pt x="545" y="345"/>
                </a:lnTo>
                <a:lnTo>
                  <a:pt x="545" y="344"/>
                </a:lnTo>
                <a:lnTo>
                  <a:pt x="543" y="342"/>
                </a:lnTo>
                <a:lnTo>
                  <a:pt x="542" y="341"/>
                </a:lnTo>
                <a:lnTo>
                  <a:pt x="541" y="341"/>
                </a:lnTo>
                <a:lnTo>
                  <a:pt x="540" y="340"/>
                </a:lnTo>
                <a:lnTo>
                  <a:pt x="535" y="336"/>
                </a:lnTo>
                <a:lnTo>
                  <a:pt x="534" y="335"/>
                </a:lnTo>
                <a:lnTo>
                  <a:pt x="534" y="334"/>
                </a:lnTo>
                <a:lnTo>
                  <a:pt x="533" y="334"/>
                </a:lnTo>
                <a:lnTo>
                  <a:pt x="532" y="333"/>
                </a:lnTo>
                <a:lnTo>
                  <a:pt x="530" y="330"/>
                </a:lnTo>
                <a:lnTo>
                  <a:pt x="529" y="329"/>
                </a:lnTo>
                <a:lnTo>
                  <a:pt x="528" y="328"/>
                </a:lnTo>
                <a:lnTo>
                  <a:pt x="527" y="327"/>
                </a:lnTo>
                <a:lnTo>
                  <a:pt x="526" y="326"/>
                </a:lnTo>
                <a:lnTo>
                  <a:pt x="525" y="325"/>
                </a:lnTo>
                <a:lnTo>
                  <a:pt x="520" y="323"/>
                </a:lnTo>
                <a:lnTo>
                  <a:pt x="518" y="322"/>
                </a:lnTo>
                <a:lnTo>
                  <a:pt x="513" y="320"/>
                </a:lnTo>
                <a:lnTo>
                  <a:pt x="511" y="320"/>
                </a:lnTo>
                <a:lnTo>
                  <a:pt x="510" y="319"/>
                </a:lnTo>
                <a:lnTo>
                  <a:pt x="509" y="319"/>
                </a:lnTo>
                <a:lnTo>
                  <a:pt x="508" y="318"/>
                </a:lnTo>
                <a:lnTo>
                  <a:pt x="507" y="317"/>
                </a:lnTo>
                <a:lnTo>
                  <a:pt x="506" y="316"/>
                </a:lnTo>
                <a:lnTo>
                  <a:pt x="505" y="315"/>
                </a:lnTo>
                <a:lnTo>
                  <a:pt x="504" y="314"/>
                </a:lnTo>
                <a:lnTo>
                  <a:pt x="504" y="313"/>
                </a:lnTo>
                <a:lnTo>
                  <a:pt x="503" y="312"/>
                </a:lnTo>
                <a:lnTo>
                  <a:pt x="502" y="308"/>
                </a:lnTo>
                <a:lnTo>
                  <a:pt x="501" y="307"/>
                </a:lnTo>
                <a:lnTo>
                  <a:pt x="501" y="307"/>
                </a:lnTo>
                <a:lnTo>
                  <a:pt x="500" y="306"/>
                </a:lnTo>
                <a:lnTo>
                  <a:pt x="499" y="306"/>
                </a:lnTo>
                <a:lnTo>
                  <a:pt x="498" y="306"/>
                </a:lnTo>
                <a:lnTo>
                  <a:pt x="495" y="305"/>
                </a:lnTo>
                <a:lnTo>
                  <a:pt x="494" y="304"/>
                </a:lnTo>
                <a:lnTo>
                  <a:pt x="492" y="304"/>
                </a:lnTo>
                <a:lnTo>
                  <a:pt x="491" y="303"/>
                </a:lnTo>
                <a:lnTo>
                  <a:pt x="487" y="299"/>
                </a:lnTo>
                <a:lnTo>
                  <a:pt x="484" y="298"/>
                </a:lnTo>
                <a:lnTo>
                  <a:pt x="481" y="295"/>
                </a:lnTo>
                <a:lnTo>
                  <a:pt x="480" y="295"/>
                </a:lnTo>
                <a:lnTo>
                  <a:pt x="479" y="294"/>
                </a:lnTo>
                <a:lnTo>
                  <a:pt x="478" y="293"/>
                </a:lnTo>
                <a:lnTo>
                  <a:pt x="478" y="293"/>
                </a:lnTo>
                <a:lnTo>
                  <a:pt x="477" y="292"/>
                </a:lnTo>
                <a:lnTo>
                  <a:pt x="477" y="291"/>
                </a:lnTo>
                <a:lnTo>
                  <a:pt x="477" y="290"/>
                </a:lnTo>
                <a:lnTo>
                  <a:pt x="477" y="290"/>
                </a:lnTo>
                <a:lnTo>
                  <a:pt x="477" y="290"/>
                </a:lnTo>
                <a:lnTo>
                  <a:pt x="477" y="289"/>
                </a:lnTo>
                <a:lnTo>
                  <a:pt x="476" y="289"/>
                </a:lnTo>
                <a:lnTo>
                  <a:pt x="475" y="289"/>
                </a:lnTo>
                <a:lnTo>
                  <a:pt x="475" y="289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reeform 261">
            <a:extLst>
              <a:ext uri="{FF2B5EF4-FFF2-40B4-BE49-F238E27FC236}">
                <a16:creationId xmlns:a16="http://schemas.microsoft.com/office/drawing/2014/main" id="{9033368F-1344-7C1B-2DB7-74491FFDA94F}"/>
              </a:ext>
            </a:extLst>
          </p:cNvPr>
          <p:cNvSpPr>
            <a:spLocks/>
          </p:cNvSpPr>
          <p:nvPr/>
        </p:nvSpPr>
        <p:spPr bwMode="auto">
          <a:xfrm>
            <a:off x="8325118" y="3270260"/>
            <a:ext cx="745869" cy="955384"/>
          </a:xfrm>
          <a:custGeom>
            <a:avLst/>
            <a:gdLst>
              <a:gd name="T0" fmla="*/ 382 w 622"/>
              <a:gd name="T1" fmla="*/ 15 h 726"/>
              <a:gd name="T2" fmla="*/ 401 w 622"/>
              <a:gd name="T3" fmla="*/ 14 h 726"/>
              <a:gd name="T4" fmla="*/ 434 w 622"/>
              <a:gd name="T5" fmla="*/ 42 h 726"/>
              <a:gd name="T6" fmla="*/ 459 w 622"/>
              <a:gd name="T7" fmla="*/ 64 h 726"/>
              <a:gd name="T8" fmla="*/ 455 w 622"/>
              <a:gd name="T9" fmla="*/ 93 h 726"/>
              <a:gd name="T10" fmla="*/ 463 w 622"/>
              <a:gd name="T11" fmla="*/ 127 h 726"/>
              <a:gd name="T12" fmla="*/ 450 w 622"/>
              <a:gd name="T13" fmla="*/ 153 h 726"/>
              <a:gd name="T14" fmla="*/ 451 w 622"/>
              <a:gd name="T15" fmla="*/ 173 h 726"/>
              <a:gd name="T16" fmla="*/ 471 w 622"/>
              <a:gd name="T17" fmla="*/ 182 h 726"/>
              <a:gd name="T18" fmla="*/ 486 w 622"/>
              <a:gd name="T19" fmla="*/ 204 h 726"/>
              <a:gd name="T20" fmla="*/ 499 w 622"/>
              <a:gd name="T21" fmla="*/ 216 h 726"/>
              <a:gd name="T22" fmla="*/ 544 w 622"/>
              <a:gd name="T23" fmla="*/ 212 h 726"/>
              <a:gd name="T24" fmla="*/ 557 w 622"/>
              <a:gd name="T25" fmla="*/ 230 h 726"/>
              <a:gd name="T26" fmla="*/ 563 w 622"/>
              <a:gd name="T27" fmla="*/ 267 h 726"/>
              <a:gd name="T28" fmla="*/ 553 w 622"/>
              <a:gd name="T29" fmla="*/ 294 h 726"/>
              <a:gd name="T30" fmla="*/ 558 w 622"/>
              <a:gd name="T31" fmla="*/ 312 h 726"/>
              <a:gd name="T32" fmla="*/ 583 w 622"/>
              <a:gd name="T33" fmla="*/ 326 h 726"/>
              <a:gd name="T34" fmla="*/ 572 w 622"/>
              <a:gd name="T35" fmla="*/ 339 h 726"/>
              <a:gd name="T36" fmla="*/ 572 w 622"/>
              <a:gd name="T37" fmla="*/ 350 h 726"/>
              <a:gd name="T38" fmla="*/ 562 w 622"/>
              <a:gd name="T39" fmla="*/ 369 h 726"/>
              <a:gd name="T40" fmla="*/ 556 w 622"/>
              <a:gd name="T41" fmla="*/ 379 h 726"/>
              <a:gd name="T42" fmla="*/ 572 w 622"/>
              <a:gd name="T43" fmla="*/ 393 h 726"/>
              <a:gd name="T44" fmla="*/ 592 w 622"/>
              <a:gd name="T45" fmla="*/ 402 h 726"/>
              <a:gd name="T46" fmla="*/ 601 w 622"/>
              <a:gd name="T47" fmla="*/ 418 h 726"/>
              <a:gd name="T48" fmla="*/ 621 w 622"/>
              <a:gd name="T49" fmla="*/ 438 h 726"/>
              <a:gd name="T50" fmla="*/ 615 w 622"/>
              <a:gd name="T51" fmla="*/ 469 h 726"/>
              <a:gd name="T52" fmla="*/ 605 w 622"/>
              <a:gd name="T53" fmla="*/ 500 h 726"/>
              <a:gd name="T54" fmla="*/ 581 w 622"/>
              <a:gd name="T55" fmla="*/ 514 h 726"/>
              <a:gd name="T56" fmla="*/ 581 w 622"/>
              <a:gd name="T57" fmla="*/ 533 h 726"/>
              <a:gd name="T58" fmla="*/ 563 w 622"/>
              <a:gd name="T59" fmla="*/ 539 h 726"/>
              <a:gd name="T60" fmla="*/ 537 w 622"/>
              <a:gd name="T61" fmla="*/ 556 h 726"/>
              <a:gd name="T62" fmla="*/ 506 w 622"/>
              <a:gd name="T63" fmla="*/ 565 h 726"/>
              <a:gd name="T64" fmla="*/ 492 w 622"/>
              <a:gd name="T65" fmla="*/ 574 h 726"/>
              <a:gd name="T66" fmla="*/ 475 w 622"/>
              <a:gd name="T67" fmla="*/ 610 h 726"/>
              <a:gd name="T68" fmla="*/ 496 w 622"/>
              <a:gd name="T69" fmla="*/ 629 h 726"/>
              <a:gd name="T70" fmla="*/ 500 w 622"/>
              <a:gd name="T71" fmla="*/ 651 h 726"/>
              <a:gd name="T72" fmla="*/ 477 w 622"/>
              <a:gd name="T73" fmla="*/ 658 h 726"/>
              <a:gd name="T74" fmla="*/ 465 w 622"/>
              <a:gd name="T75" fmla="*/ 671 h 726"/>
              <a:gd name="T76" fmla="*/ 436 w 622"/>
              <a:gd name="T77" fmla="*/ 667 h 726"/>
              <a:gd name="T78" fmla="*/ 396 w 622"/>
              <a:gd name="T79" fmla="*/ 665 h 726"/>
              <a:gd name="T80" fmla="*/ 390 w 622"/>
              <a:gd name="T81" fmla="*/ 677 h 726"/>
              <a:gd name="T82" fmla="*/ 373 w 622"/>
              <a:gd name="T83" fmla="*/ 688 h 726"/>
              <a:gd name="T84" fmla="*/ 360 w 622"/>
              <a:gd name="T85" fmla="*/ 702 h 726"/>
              <a:gd name="T86" fmla="*/ 343 w 622"/>
              <a:gd name="T87" fmla="*/ 677 h 726"/>
              <a:gd name="T88" fmla="*/ 326 w 622"/>
              <a:gd name="T89" fmla="*/ 676 h 726"/>
              <a:gd name="T90" fmla="*/ 296 w 622"/>
              <a:gd name="T91" fmla="*/ 659 h 726"/>
              <a:gd name="T92" fmla="*/ 282 w 622"/>
              <a:gd name="T93" fmla="*/ 679 h 726"/>
              <a:gd name="T94" fmla="*/ 279 w 622"/>
              <a:gd name="T95" fmla="*/ 703 h 726"/>
              <a:gd name="T96" fmla="*/ 248 w 622"/>
              <a:gd name="T97" fmla="*/ 726 h 726"/>
              <a:gd name="T98" fmla="*/ 224 w 622"/>
              <a:gd name="T99" fmla="*/ 719 h 726"/>
              <a:gd name="T100" fmla="*/ 220 w 622"/>
              <a:gd name="T101" fmla="*/ 708 h 726"/>
              <a:gd name="T102" fmla="*/ 185 w 622"/>
              <a:gd name="T103" fmla="*/ 706 h 726"/>
              <a:gd name="T104" fmla="*/ 160 w 622"/>
              <a:gd name="T105" fmla="*/ 704 h 726"/>
              <a:gd name="T106" fmla="*/ 145 w 622"/>
              <a:gd name="T107" fmla="*/ 705 h 726"/>
              <a:gd name="T108" fmla="*/ 127 w 622"/>
              <a:gd name="T109" fmla="*/ 713 h 726"/>
              <a:gd name="T110" fmla="*/ 108 w 622"/>
              <a:gd name="T111" fmla="*/ 704 h 726"/>
              <a:gd name="T112" fmla="*/ 86 w 622"/>
              <a:gd name="T113" fmla="*/ 690 h 726"/>
              <a:gd name="T114" fmla="*/ 62 w 622"/>
              <a:gd name="T115" fmla="*/ 706 h 726"/>
              <a:gd name="T116" fmla="*/ 22 w 622"/>
              <a:gd name="T117" fmla="*/ 711 h 726"/>
              <a:gd name="T118" fmla="*/ 1 w 622"/>
              <a:gd name="T119" fmla="*/ 70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2" h="726">
                <a:moveTo>
                  <a:pt x="363" y="0"/>
                </a:moveTo>
                <a:lnTo>
                  <a:pt x="364" y="1"/>
                </a:lnTo>
                <a:lnTo>
                  <a:pt x="365" y="1"/>
                </a:lnTo>
                <a:lnTo>
                  <a:pt x="366" y="2"/>
                </a:lnTo>
                <a:lnTo>
                  <a:pt x="366" y="2"/>
                </a:lnTo>
                <a:lnTo>
                  <a:pt x="369" y="5"/>
                </a:lnTo>
                <a:lnTo>
                  <a:pt x="370" y="6"/>
                </a:lnTo>
                <a:lnTo>
                  <a:pt x="372" y="7"/>
                </a:lnTo>
                <a:lnTo>
                  <a:pt x="375" y="9"/>
                </a:lnTo>
                <a:lnTo>
                  <a:pt x="376" y="10"/>
                </a:lnTo>
                <a:lnTo>
                  <a:pt x="377" y="11"/>
                </a:lnTo>
                <a:lnTo>
                  <a:pt x="378" y="13"/>
                </a:lnTo>
                <a:lnTo>
                  <a:pt x="378" y="13"/>
                </a:lnTo>
                <a:lnTo>
                  <a:pt x="379" y="14"/>
                </a:lnTo>
                <a:lnTo>
                  <a:pt x="380" y="14"/>
                </a:lnTo>
                <a:lnTo>
                  <a:pt x="381" y="15"/>
                </a:lnTo>
                <a:lnTo>
                  <a:pt x="382" y="15"/>
                </a:lnTo>
                <a:lnTo>
                  <a:pt x="382" y="15"/>
                </a:lnTo>
                <a:lnTo>
                  <a:pt x="383" y="14"/>
                </a:lnTo>
                <a:lnTo>
                  <a:pt x="384" y="14"/>
                </a:lnTo>
                <a:lnTo>
                  <a:pt x="384" y="14"/>
                </a:lnTo>
                <a:lnTo>
                  <a:pt x="386" y="13"/>
                </a:lnTo>
                <a:lnTo>
                  <a:pt x="387" y="12"/>
                </a:lnTo>
                <a:lnTo>
                  <a:pt x="388" y="11"/>
                </a:lnTo>
                <a:lnTo>
                  <a:pt x="389" y="11"/>
                </a:lnTo>
                <a:lnTo>
                  <a:pt x="390" y="11"/>
                </a:lnTo>
                <a:lnTo>
                  <a:pt x="391" y="11"/>
                </a:lnTo>
                <a:lnTo>
                  <a:pt x="392" y="11"/>
                </a:lnTo>
                <a:lnTo>
                  <a:pt x="396" y="12"/>
                </a:lnTo>
                <a:lnTo>
                  <a:pt x="397" y="12"/>
                </a:lnTo>
                <a:lnTo>
                  <a:pt x="398" y="12"/>
                </a:lnTo>
                <a:lnTo>
                  <a:pt x="399" y="13"/>
                </a:lnTo>
                <a:lnTo>
                  <a:pt x="400" y="13"/>
                </a:lnTo>
                <a:lnTo>
                  <a:pt x="401" y="14"/>
                </a:lnTo>
                <a:lnTo>
                  <a:pt x="402" y="16"/>
                </a:lnTo>
                <a:lnTo>
                  <a:pt x="406" y="20"/>
                </a:lnTo>
                <a:lnTo>
                  <a:pt x="412" y="27"/>
                </a:lnTo>
                <a:lnTo>
                  <a:pt x="415" y="30"/>
                </a:lnTo>
                <a:lnTo>
                  <a:pt x="416" y="30"/>
                </a:lnTo>
                <a:lnTo>
                  <a:pt x="416" y="31"/>
                </a:lnTo>
                <a:lnTo>
                  <a:pt x="417" y="32"/>
                </a:lnTo>
                <a:lnTo>
                  <a:pt x="419" y="32"/>
                </a:lnTo>
                <a:lnTo>
                  <a:pt x="420" y="33"/>
                </a:lnTo>
                <a:lnTo>
                  <a:pt x="423" y="34"/>
                </a:lnTo>
                <a:lnTo>
                  <a:pt x="424" y="34"/>
                </a:lnTo>
                <a:lnTo>
                  <a:pt x="425" y="35"/>
                </a:lnTo>
                <a:lnTo>
                  <a:pt x="427" y="36"/>
                </a:lnTo>
                <a:lnTo>
                  <a:pt x="429" y="38"/>
                </a:lnTo>
                <a:lnTo>
                  <a:pt x="432" y="40"/>
                </a:lnTo>
                <a:lnTo>
                  <a:pt x="433" y="41"/>
                </a:lnTo>
                <a:lnTo>
                  <a:pt x="434" y="42"/>
                </a:lnTo>
                <a:lnTo>
                  <a:pt x="435" y="43"/>
                </a:lnTo>
                <a:lnTo>
                  <a:pt x="436" y="45"/>
                </a:lnTo>
                <a:lnTo>
                  <a:pt x="437" y="46"/>
                </a:lnTo>
                <a:lnTo>
                  <a:pt x="439" y="50"/>
                </a:lnTo>
                <a:lnTo>
                  <a:pt x="440" y="52"/>
                </a:lnTo>
                <a:lnTo>
                  <a:pt x="441" y="53"/>
                </a:lnTo>
                <a:lnTo>
                  <a:pt x="442" y="53"/>
                </a:lnTo>
                <a:lnTo>
                  <a:pt x="443" y="55"/>
                </a:lnTo>
                <a:lnTo>
                  <a:pt x="444" y="55"/>
                </a:lnTo>
                <a:lnTo>
                  <a:pt x="445" y="56"/>
                </a:lnTo>
                <a:lnTo>
                  <a:pt x="446" y="57"/>
                </a:lnTo>
                <a:lnTo>
                  <a:pt x="448" y="58"/>
                </a:lnTo>
                <a:lnTo>
                  <a:pt x="451" y="59"/>
                </a:lnTo>
                <a:lnTo>
                  <a:pt x="457" y="62"/>
                </a:lnTo>
                <a:lnTo>
                  <a:pt x="458" y="62"/>
                </a:lnTo>
                <a:lnTo>
                  <a:pt x="460" y="63"/>
                </a:lnTo>
                <a:lnTo>
                  <a:pt x="459" y="64"/>
                </a:lnTo>
                <a:lnTo>
                  <a:pt x="457" y="66"/>
                </a:lnTo>
                <a:lnTo>
                  <a:pt x="454" y="69"/>
                </a:lnTo>
                <a:lnTo>
                  <a:pt x="452" y="71"/>
                </a:lnTo>
                <a:lnTo>
                  <a:pt x="451" y="72"/>
                </a:lnTo>
                <a:lnTo>
                  <a:pt x="450" y="73"/>
                </a:lnTo>
                <a:lnTo>
                  <a:pt x="450" y="74"/>
                </a:lnTo>
                <a:lnTo>
                  <a:pt x="450" y="75"/>
                </a:lnTo>
                <a:lnTo>
                  <a:pt x="449" y="76"/>
                </a:lnTo>
                <a:lnTo>
                  <a:pt x="449" y="77"/>
                </a:lnTo>
                <a:lnTo>
                  <a:pt x="449" y="78"/>
                </a:lnTo>
                <a:lnTo>
                  <a:pt x="450" y="79"/>
                </a:lnTo>
                <a:lnTo>
                  <a:pt x="450" y="80"/>
                </a:lnTo>
                <a:lnTo>
                  <a:pt x="452" y="83"/>
                </a:lnTo>
                <a:lnTo>
                  <a:pt x="453" y="85"/>
                </a:lnTo>
                <a:lnTo>
                  <a:pt x="453" y="87"/>
                </a:lnTo>
                <a:lnTo>
                  <a:pt x="454" y="90"/>
                </a:lnTo>
                <a:lnTo>
                  <a:pt x="455" y="93"/>
                </a:lnTo>
                <a:lnTo>
                  <a:pt x="456" y="94"/>
                </a:lnTo>
                <a:lnTo>
                  <a:pt x="456" y="95"/>
                </a:lnTo>
                <a:lnTo>
                  <a:pt x="456" y="96"/>
                </a:lnTo>
                <a:lnTo>
                  <a:pt x="456" y="99"/>
                </a:lnTo>
                <a:lnTo>
                  <a:pt x="456" y="105"/>
                </a:lnTo>
                <a:lnTo>
                  <a:pt x="456" y="107"/>
                </a:lnTo>
                <a:lnTo>
                  <a:pt x="456" y="109"/>
                </a:lnTo>
                <a:lnTo>
                  <a:pt x="456" y="110"/>
                </a:lnTo>
                <a:lnTo>
                  <a:pt x="457" y="111"/>
                </a:lnTo>
                <a:lnTo>
                  <a:pt x="458" y="112"/>
                </a:lnTo>
                <a:lnTo>
                  <a:pt x="459" y="114"/>
                </a:lnTo>
                <a:lnTo>
                  <a:pt x="460" y="115"/>
                </a:lnTo>
                <a:lnTo>
                  <a:pt x="460" y="117"/>
                </a:lnTo>
                <a:lnTo>
                  <a:pt x="461" y="118"/>
                </a:lnTo>
                <a:lnTo>
                  <a:pt x="462" y="119"/>
                </a:lnTo>
                <a:lnTo>
                  <a:pt x="463" y="125"/>
                </a:lnTo>
                <a:lnTo>
                  <a:pt x="463" y="127"/>
                </a:lnTo>
                <a:lnTo>
                  <a:pt x="463" y="128"/>
                </a:lnTo>
                <a:lnTo>
                  <a:pt x="463" y="130"/>
                </a:lnTo>
                <a:lnTo>
                  <a:pt x="463" y="132"/>
                </a:lnTo>
                <a:lnTo>
                  <a:pt x="463" y="134"/>
                </a:lnTo>
                <a:lnTo>
                  <a:pt x="462" y="136"/>
                </a:lnTo>
                <a:lnTo>
                  <a:pt x="462" y="137"/>
                </a:lnTo>
                <a:lnTo>
                  <a:pt x="461" y="138"/>
                </a:lnTo>
                <a:lnTo>
                  <a:pt x="459" y="142"/>
                </a:lnTo>
                <a:lnTo>
                  <a:pt x="458" y="143"/>
                </a:lnTo>
                <a:lnTo>
                  <a:pt x="458" y="144"/>
                </a:lnTo>
                <a:lnTo>
                  <a:pt x="456" y="148"/>
                </a:lnTo>
                <a:lnTo>
                  <a:pt x="456" y="149"/>
                </a:lnTo>
                <a:lnTo>
                  <a:pt x="455" y="150"/>
                </a:lnTo>
                <a:lnTo>
                  <a:pt x="455" y="150"/>
                </a:lnTo>
                <a:lnTo>
                  <a:pt x="454" y="151"/>
                </a:lnTo>
                <a:lnTo>
                  <a:pt x="453" y="152"/>
                </a:lnTo>
                <a:lnTo>
                  <a:pt x="450" y="153"/>
                </a:lnTo>
                <a:lnTo>
                  <a:pt x="449" y="154"/>
                </a:lnTo>
                <a:lnTo>
                  <a:pt x="448" y="154"/>
                </a:lnTo>
                <a:lnTo>
                  <a:pt x="448" y="155"/>
                </a:lnTo>
                <a:lnTo>
                  <a:pt x="447" y="156"/>
                </a:lnTo>
                <a:lnTo>
                  <a:pt x="446" y="157"/>
                </a:lnTo>
                <a:lnTo>
                  <a:pt x="446" y="158"/>
                </a:lnTo>
                <a:lnTo>
                  <a:pt x="446" y="159"/>
                </a:lnTo>
                <a:lnTo>
                  <a:pt x="446" y="160"/>
                </a:lnTo>
                <a:lnTo>
                  <a:pt x="446" y="161"/>
                </a:lnTo>
                <a:lnTo>
                  <a:pt x="446" y="162"/>
                </a:lnTo>
                <a:lnTo>
                  <a:pt x="447" y="163"/>
                </a:lnTo>
                <a:lnTo>
                  <a:pt x="447" y="164"/>
                </a:lnTo>
                <a:lnTo>
                  <a:pt x="449" y="167"/>
                </a:lnTo>
                <a:lnTo>
                  <a:pt x="450" y="168"/>
                </a:lnTo>
                <a:lnTo>
                  <a:pt x="450" y="169"/>
                </a:lnTo>
                <a:lnTo>
                  <a:pt x="451" y="171"/>
                </a:lnTo>
                <a:lnTo>
                  <a:pt x="451" y="173"/>
                </a:lnTo>
                <a:lnTo>
                  <a:pt x="452" y="174"/>
                </a:lnTo>
                <a:lnTo>
                  <a:pt x="452" y="175"/>
                </a:lnTo>
                <a:lnTo>
                  <a:pt x="453" y="176"/>
                </a:lnTo>
                <a:lnTo>
                  <a:pt x="454" y="177"/>
                </a:lnTo>
                <a:lnTo>
                  <a:pt x="455" y="177"/>
                </a:lnTo>
                <a:lnTo>
                  <a:pt x="456" y="178"/>
                </a:lnTo>
                <a:lnTo>
                  <a:pt x="457" y="179"/>
                </a:lnTo>
                <a:lnTo>
                  <a:pt x="458" y="179"/>
                </a:lnTo>
                <a:lnTo>
                  <a:pt x="459" y="180"/>
                </a:lnTo>
                <a:lnTo>
                  <a:pt x="460" y="180"/>
                </a:lnTo>
                <a:lnTo>
                  <a:pt x="461" y="180"/>
                </a:lnTo>
                <a:lnTo>
                  <a:pt x="462" y="181"/>
                </a:lnTo>
                <a:lnTo>
                  <a:pt x="463" y="181"/>
                </a:lnTo>
                <a:lnTo>
                  <a:pt x="467" y="181"/>
                </a:lnTo>
                <a:lnTo>
                  <a:pt x="468" y="181"/>
                </a:lnTo>
                <a:lnTo>
                  <a:pt x="469" y="182"/>
                </a:lnTo>
                <a:lnTo>
                  <a:pt x="471" y="182"/>
                </a:lnTo>
                <a:lnTo>
                  <a:pt x="472" y="183"/>
                </a:lnTo>
                <a:lnTo>
                  <a:pt x="473" y="184"/>
                </a:lnTo>
                <a:lnTo>
                  <a:pt x="474" y="184"/>
                </a:lnTo>
                <a:lnTo>
                  <a:pt x="475" y="185"/>
                </a:lnTo>
                <a:lnTo>
                  <a:pt x="476" y="187"/>
                </a:lnTo>
                <a:lnTo>
                  <a:pt x="477" y="188"/>
                </a:lnTo>
                <a:lnTo>
                  <a:pt x="478" y="189"/>
                </a:lnTo>
                <a:lnTo>
                  <a:pt x="480" y="191"/>
                </a:lnTo>
                <a:lnTo>
                  <a:pt x="482" y="192"/>
                </a:lnTo>
                <a:lnTo>
                  <a:pt x="484" y="194"/>
                </a:lnTo>
                <a:lnTo>
                  <a:pt x="484" y="195"/>
                </a:lnTo>
                <a:lnTo>
                  <a:pt x="485" y="196"/>
                </a:lnTo>
                <a:lnTo>
                  <a:pt x="486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202"/>
                </a:lnTo>
                <a:lnTo>
                  <a:pt x="486" y="204"/>
                </a:lnTo>
                <a:lnTo>
                  <a:pt x="486" y="205"/>
                </a:lnTo>
                <a:lnTo>
                  <a:pt x="487" y="207"/>
                </a:lnTo>
                <a:lnTo>
                  <a:pt x="487" y="208"/>
                </a:lnTo>
                <a:lnTo>
                  <a:pt x="488" y="209"/>
                </a:lnTo>
                <a:lnTo>
                  <a:pt x="488" y="210"/>
                </a:lnTo>
                <a:lnTo>
                  <a:pt x="488" y="211"/>
                </a:lnTo>
                <a:lnTo>
                  <a:pt x="489" y="211"/>
                </a:lnTo>
                <a:lnTo>
                  <a:pt x="490" y="212"/>
                </a:lnTo>
                <a:lnTo>
                  <a:pt x="491" y="213"/>
                </a:lnTo>
                <a:lnTo>
                  <a:pt x="492" y="214"/>
                </a:lnTo>
                <a:lnTo>
                  <a:pt x="493" y="214"/>
                </a:lnTo>
                <a:lnTo>
                  <a:pt x="494" y="215"/>
                </a:lnTo>
                <a:lnTo>
                  <a:pt x="495" y="215"/>
                </a:lnTo>
                <a:lnTo>
                  <a:pt x="496" y="216"/>
                </a:lnTo>
                <a:lnTo>
                  <a:pt x="497" y="216"/>
                </a:lnTo>
                <a:lnTo>
                  <a:pt x="498" y="216"/>
                </a:lnTo>
                <a:lnTo>
                  <a:pt x="499" y="216"/>
                </a:lnTo>
                <a:lnTo>
                  <a:pt x="500" y="216"/>
                </a:lnTo>
                <a:lnTo>
                  <a:pt x="507" y="215"/>
                </a:lnTo>
                <a:lnTo>
                  <a:pt x="508" y="215"/>
                </a:lnTo>
                <a:lnTo>
                  <a:pt x="510" y="215"/>
                </a:lnTo>
                <a:lnTo>
                  <a:pt x="516" y="216"/>
                </a:lnTo>
                <a:lnTo>
                  <a:pt x="519" y="216"/>
                </a:lnTo>
                <a:lnTo>
                  <a:pt x="524" y="217"/>
                </a:lnTo>
                <a:lnTo>
                  <a:pt x="525" y="217"/>
                </a:lnTo>
                <a:lnTo>
                  <a:pt x="527" y="217"/>
                </a:lnTo>
                <a:lnTo>
                  <a:pt x="528" y="217"/>
                </a:lnTo>
                <a:lnTo>
                  <a:pt x="530" y="216"/>
                </a:lnTo>
                <a:lnTo>
                  <a:pt x="535" y="215"/>
                </a:lnTo>
                <a:lnTo>
                  <a:pt x="538" y="213"/>
                </a:lnTo>
                <a:lnTo>
                  <a:pt x="540" y="213"/>
                </a:lnTo>
                <a:lnTo>
                  <a:pt x="541" y="212"/>
                </a:lnTo>
                <a:lnTo>
                  <a:pt x="543" y="212"/>
                </a:lnTo>
                <a:lnTo>
                  <a:pt x="544" y="212"/>
                </a:lnTo>
                <a:lnTo>
                  <a:pt x="545" y="212"/>
                </a:lnTo>
                <a:lnTo>
                  <a:pt x="545" y="212"/>
                </a:lnTo>
                <a:lnTo>
                  <a:pt x="546" y="212"/>
                </a:lnTo>
                <a:lnTo>
                  <a:pt x="547" y="213"/>
                </a:lnTo>
                <a:lnTo>
                  <a:pt x="548" y="213"/>
                </a:lnTo>
                <a:lnTo>
                  <a:pt x="550" y="215"/>
                </a:lnTo>
                <a:lnTo>
                  <a:pt x="551" y="216"/>
                </a:lnTo>
                <a:lnTo>
                  <a:pt x="553" y="217"/>
                </a:lnTo>
                <a:lnTo>
                  <a:pt x="553" y="218"/>
                </a:lnTo>
                <a:lnTo>
                  <a:pt x="554" y="219"/>
                </a:lnTo>
                <a:lnTo>
                  <a:pt x="555" y="220"/>
                </a:lnTo>
                <a:lnTo>
                  <a:pt x="555" y="221"/>
                </a:lnTo>
                <a:lnTo>
                  <a:pt x="556" y="222"/>
                </a:lnTo>
                <a:lnTo>
                  <a:pt x="556" y="224"/>
                </a:lnTo>
                <a:lnTo>
                  <a:pt x="557" y="225"/>
                </a:lnTo>
                <a:lnTo>
                  <a:pt x="557" y="227"/>
                </a:lnTo>
                <a:lnTo>
                  <a:pt x="557" y="230"/>
                </a:lnTo>
                <a:lnTo>
                  <a:pt x="557" y="234"/>
                </a:lnTo>
                <a:lnTo>
                  <a:pt x="557" y="237"/>
                </a:lnTo>
                <a:lnTo>
                  <a:pt x="557" y="239"/>
                </a:lnTo>
                <a:lnTo>
                  <a:pt x="556" y="243"/>
                </a:lnTo>
                <a:lnTo>
                  <a:pt x="556" y="244"/>
                </a:lnTo>
                <a:lnTo>
                  <a:pt x="556" y="245"/>
                </a:lnTo>
                <a:lnTo>
                  <a:pt x="556" y="248"/>
                </a:lnTo>
                <a:lnTo>
                  <a:pt x="556" y="250"/>
                </a:lnTo>
                <a:lnTo>
                  <a:pt x="556" y="252"/>
                </a:lnTo>
                <a:lnTo>
                  <a:pt x="557" y="254"/>
                </a:lnTo>
                <a:lnTo>
                  <a:pt x="557" y="255"/>
                </a:lnTo>
                <a:lnTo>
                  <a:pt x="557" y="256"/>
                </a:lnTo>
                <a:lnTo>
                  <a:pt x="558" y="258"/>
                </a:lnTo>
                <a:lnTo>
                  <a:pt x="559" y="260"/>
                </a:lnTo>
                <a:lnTo>
                  <a:pt x="561" y="263"/>
                </a:lnTo>
                <a:lnTo>
                  <a:pt x="562" y="265"/>
                </a:lnTo>
                <a:lnTo>
                  <a:pt x="563" y="267"/>
                </a:lnTo>
                <a:lnTo>
                  <a:pt x="563" y="268"/>
                </a:lnTo>
                <a:lnTo>
                  <a:pt x="564" y="271"/>
                </a:lnTo>
                <a:lnTo>
                  <a:pt x="564" y="271"/>
                </a:lnTo>
                <a:lnTo>
                  <a:pt x="564" y="272"/>
                </a:lnTo>
                <a:lnTo>
                  <a:pt x="564" y="273"/>
                </a:lnTo>
                <a:lnTo>
                  <a:pt x="564" y="275"/>
                </a:lnTo>
                <a:lnTo>
                  <a:pt x="564" y="276"/>
                </a:lnTo>
                <a:lnTo>
                  <a:pt x="564" y="277"/>
                </a:lnTo>
                <a:lnTo>
                  <a:pt x="563" y="279"/>
                </a:lnTo>
                <a:lnTo>
                  <a:pt x="562" y="281"/>
                </a:lnTo>
                <a:lnTo>
                  <a:pt x="562" y="283"/>
                </a:lnTo>
                <a:lnTo>
                  <a:pt x="561" y="284"/>
                </a:lnTo>
                <a:lnTo>
                  <a:pt x="560" y="286"/>
                </a:lnTo>
                <a:lnTo>
                  <a:pt x="558" y="289"/>
                </a:lnTo>
                <a:lnTo>
                  <a:pt x="557" y="290"/>
                </a:lnTo>
                <a:lnTo>
                  <a:pt x="555" y="292"/>
                </a:lnTo>
                <a:lnTo>
                  <a:pt x="553" y="294"/>
                </a:lnTo>
                <a:lnTo>
                  <a:pt x="552" y="296"/>
                </a:lnTo>
                <a:lnTo>
                  <a:pt x="551" y="297"/>
                </a:lnTo>
                <a:lnTo>
                  <a:pt x="551" y="298"/>
                </a:lnTo>
                <a:lnTo>
                  <a:pt x="551" y="299"/>
                </a:lnTo>
                <a:lnTo>
                  <a:pt x="551" y="299"/>
                </a:lnTo>
                <a:lnTo>
                  <a:pt x="552" y="301"/>
                </a:lnTo>
                <a:lnTo>
                  <a:pt x="552" y="303"/>
                </a:lnTo>
                <a:lnTo>
                  <a:pt x="552" y="303"/>
                </a:lnTo>
                <a:lnTo>
                  <a:pt x="552" y="304"/>
                </a:lnTo>
                <a:lnTo>
                  <a:pt x="550" y="308"/>
                </a:lnTo>
                <a:lnTo>
                  <a:pt x="550" y="308"/>
                </a:lnTo>
                <a:lnTo>
                  <a:pt x="550" y="309"/>
                </a:lnTo>
                <a:lnTo>
                  <a:pt x="551" y="309"/>
                </a:lnTo>
                <a:lnTo>
                  <a:pt x="551" y="309"/>
                </a:lnTo>
                <a:lnTo>
                  <a:pt x="552" y="310"/>
                </a:lnTo>
                <a:lnTo>
                  <a:pt x="553" y="310"/>
                </a:lnTo>
                <a:lnTo>
                  <a:pt x="558" y="312"/>
                </a:lnTo>
                <a:lnTo>
                  <a:pt x="563" y="313"/>
                </a:lnTo>
                <a:lnTo>
                  <a:pt x="564" y="314"/>
                </a:lnTo>
                <a:lnTo>
                  <a:pt x="566" y="315"/>
                </a:lnTo>
                <a:lnTo>
                  <a:pt x="569" y="315"/>
                </a:lnTo>
                <a:lnTo>
                  <a:pt x="571" y="315"/>
                </a:lnTo>
                <a:lnTo>
                  <a:pt x="572" y="316"/>
                </a:lnTo>
                <a:lnTo>
                  <a:pt x="573" y="316"/>
                </a:lnTo>
                <a:lnTo>
                  <a:pt x="574" y="317"/>
                </a:lnTo>
                <a:lnTo>
                  <a:pt x="578" y="319"/>
                </a:lnTo>
                <a:lnTo>
                  <a:pt x="579" y="320"/>
                </a:lnTo>
                <a:lnTo>
                  <a:pt x="581" y="322"/>
                </a:lnTo>
                <a:lnTo>
                  <a:pt x="581" y="322"/>
                </a:lnTo>
                <a:lnTo>
                  <a:pt x="582" y="323"/>
                </a:lnTo>
                <a:lnTo>
                  <a:pt x="582" y="324"/>
                </a:lnTo>
                <a:lnTo>
                  <a:pt x="583" y="324"/>
                </a:lnTo>
                <a:lnTo>
                  <a:pt x="583" y="325"/>
                </a:lnTo>
                <a:lnTo>
                  <a:pt x="583" y="326"/>
                </a:lnTo>
                <a:lnTo>
                  <a:pt x="583" y="327"/>
                </a:lnTo>
                <a:lnTo>
                  <a:pt x="584" y="327"/>
                </a:lnTo>
                <a:lnTo>
                  <a:pt x="583" y="329"/>
                </a:lnTo>
                <a:lnTo>
                  <a:pt x="583" y="331"/>
                </a:lnTo>
                <a:lnTo>
                  <a:pt x="583" y="333"/>
                </a:lnTo>
                <a:lnTo>
                  <a:pt x="582" y="333"/>
                </a:lnTo>
                <a:lnTo>
                  <a:pt x="582" y="334"/>
                </a:lnTo>
                <a:lnTo>
                  <a:pt x="581" y="334"/>
                </a:lnTo>
                <a:lnTo>
                  <a:pt x="581" y="335"/>
                </a:lnTo>
                <a:lnTo>
                  <a:pt x="580" y="335"/>
                </a:lnTo>
                <a:lnTo>
                  <a:pt x="579" y="336"/>
                </a:lnTo>
                <a:lnTo>
                  <a:pt x="578" y="336"/>
                </a:lnTo>
                <a:lnTo>
                  <a:pt x="577" y="337"/>
                </a:lnTo>
                <a:lnTo>
                  <a:pt x="575" y="337"/>
                </a:lnTo>
                <a:lnTo>
                  <a:pt x="573" y="338"/>
                </a:lnTo>
                <a:lnTo>
                  <a:pt x="572" y="338"/>
                </a:lnTo>
                <a:lnTo>
                  <a:pt x="572" y="339"/>
                </a:lnTo>
                <a:lnTo>
                  <a:pt x="571" y="339"/>
                </a:lnTo>
                <a:lnTo>
                  <a:pt x="571" y="340"/>
                </a:lnTo>
                <a:lnTo>
                  <a:pt x="570" y="340"/>
                </a:lnTo>
                <a:lnTo>
                  <a:pt x="570" y="341"/>
                </a:lnTo>
                <a:lnTo>
                  <a:pt x="570" y="341"/>
                </a:lnTo>
                <a:lnTo>
                  <a:pt x="570" y="342"/>
                </a:lnTo>
                <a:lnTo>
                  <a:pt x="570" y="342"/>
                </a:lnTo>
                <a:lnTo>
                  <a:pt x="571" y="343"/>
                </a:lnTo>
                <a:lnTo>
                  <a:pt x="571" y="344"/>
                </a:lnTo>
                <a:lnTo>
                  <a:pt x="573" y="345"/>
                </a:lnTo>
                <a:lnTo>
                  <a:pt x="573" y="346"/>
                </a:lnTo>
                <a:lnTo>
                  <a:pt x="573" y="346"/>
                </a:lnTo>
                <a:lnTo>
                  <a:pt x="574" y="347"/>
                </a:lnTo>
                <a:lnTo>
                  <a:pt x="574" y="347"/>
                </a:lnTo>
                <a:lnTo>
                  <a:pt x="573" y="348"/>
                </a:lnTo>
                <a:lnTo>
                  <a:pt x="572" y="350"/>
                </a:lnTo>
                <a:lnTo>
                  <a:pt x="572" y="350"/>
                </a:lnTo>
                <a:lnTo>
                  <a:pt x="571" y="351"/>
                </a:lnTo>
                <a:lnTo>
                  <a:pt x="571" y="353"/>
                </a:lnTo>
                <a:lnTo>
                  <a:pt x="571" y="357"/>
                </a:lnTo>
                <a:lnTo>
                  <a:pt x="570" y="358"/>
                </a:lnTo>
                <a:lnTo>
                  <a:pt x="570" y="359"/>
                </a:lnTo>
                <a:lnTo>
                  <a:pt x="570" y="360"/>
                </a:lnTo>
                <a:lnTo>
                  <a:pt x="569" y="361"/>
                </a:lnTo>
                <a:lnTo>
                  <a:pt x="569" y="362"/>
                </a:lnTo>
                <a:lnTo>
                  <a:pt x="568" y="362"/>
                </a:lnTo>
                <a:lnTo>
                  <a:pt x="567" y="363"/>
                </a:lnTo>
                <a:lnTo>
                  <a:pt x="566" y="364"/>
                </a:lnTo>
                <a:lnTo>
                  <a:pt x="563" y="366"/>
                </a:lnTo>
                <a:lnTo>
                  <a:pt x="562" y="367"/>
                </a:lnTo>
                <a:lnTo>
                  <a:pt x="562" y="368"/>
                </a:lnTo>
                <a:lnTo>
                  <a:pt x="562" y="368"/>
                </a:lnTo>
                <a:lnTo>
                  <a:pt x="562" y="369"/>
                </a:lnTo>
                <a:lnTo>
                  <a:pt x="562" y="369"/>
                </a:lnTo>
                <a:lnTo>
                  <a:pt x="562" y="369"/>
                </a:lnTo>
                <a:lnTo>
                  <a:pt x="562" y="370"/>
                </a:lnTo>
                <a:lnTo>
                  <a:pt x="562" y="370"/>
                </a:lnTo>
                <a:lnTo>
                  <a:pt x="563" y="372"/>
                </a:lnTo>
                <a:lnTo>
                  <a:pt x="564" y="372"/>
                </a:lnTo>
                <a:lnTo>
                  <a:pt x="564" y="373"/>
                </a:lnTo>
                <a:lnTo>
                  <a:pt x="564" y="373"/>
                </a:lnTo>
                <a:lnTo>
                  <a:pt x="564" y="373"/>
                </a:lnTo>
                <a:lnTo>
                  <a:pt x="563" y="374"/>
                </a:lnTo>
                <a:lnTo>
                  <a:pt x="563" y="374"/>
                </a:lnTo>
                <a:lnTo>
                  <a:pt x="561" y="375"/>
                </a:lnTo>
                <a:lnTo>
                  <a:pt x="560" y="376"/>
                </a:lnTo>
                <a:lnTo>
                  <a:pt x="559" y="376"/>
                </a:lnTo>
                <a:lnTo>
                  <a:pt x="558" y="377"/>
                </a:lnTo>
                <a:lnTo>
                  <a:pt x="557" y="377"/>
                </a:lnTo>
                <a:lnTo>
                  <a:pt x="557" y="378"/>
                </a:lnTo>
                <a:lnTo>
                  <a:pt x="556" y="379"/>
                </a:lnTo>
                <a:lnTo>
                  <a:pt x="556" y="379"/>
                </a:lnTo>
                <a:lnTo>
                  <a:pt x="556" y="380"/>
                </a:lnTo>
                <a:lnTo>
                  <a:pt x="556" y="380"/>
                </a:lnTo>
                <a:lnTo>
                  <a:pt x="556" y="381"/>
                </a:lnTo>
                <a:lnTo>
                  <a:pt x="556" y="382"/>
                </a:lnTo>
                <a:lnTo>
                  <a:pt x="557" y="383"/>
                </a:lnTo>
                <a:lnTo>
                  <a:pt x="557" y="385"/>
                </a:lnTo>
                <a:lnTo>
                  <a:pt x="558" y="386"/>
                </a:lnTo>
                <a:lnTo>
                  <a:pt x="559" y="387"/>
                </a:lnTo>
                <a:lnTo>
                  <a:pt x="560" y="388"/>
                </a:lnTo>
                <a:lnTo>
                  <a:pt x="561" y="388"/>
                </a:lnTo>
                <a:lnTo>
                  <a:pt x="563" y="389"/>
                </a:lnTo>
                <a:lnTo>
                  <a:pt x="564" y="390"/>
                </a:lnTo>
                <a:lnTo>
                  <a:pt x="566" y="391"/>
                </a:lnTo>
                <a:lnTo>
                  <a:pt x="568" y="391"/>
                </a:lnTo>
                <a:lnTo>
                  <a:pt x="571" y="392"/>
                </a:lnTo>
                <a:lnTo>
                  <a:pt x="572" y="393"/>
                </a:lnTo>
                <a:lnTo>
                  <a:pt x="573" y="393"/>
                </a:lnTo>
                <a:lnTo>
                  <a:pt x="575" y="394"/>
                </a:lnTo>
                <a:lnTo>
                  <a:pt x="576" y="395"/>
                </a:lnTo>
                <a:lnTo>
                  <a:pt x="577" y="395"/>
                </a:lnTo>
                <a:lnTo>
                  <a:pt x="578" y="397"/>
                </a:lnTo>
                <a:lnTo>
                  <a:pt x="579" y="397"/>
                </a:lnTo>
                <a:lnTo>
                  <a:pt x="579" y="398"/>
                </a:lnTo>
                <a:lnTo>
                  <a:pt x="580" y="398"/>
                </a:lnTo>
                <a:lnTo>
                  <a:pt x="582" y="399"/>
                </a:lnTo>
                <a:lnTo>
                  <a:pt x="585" y="399"/>
                </a:lnTo>
                <a:lnTo>
                  <a:pt x="586" y="400"/>
                </a:lnTo>
                <a:lnTo>
                  <a:pt x="588" y="400"/>
                </a:lnTo>
                <a:lnTo>
                  <a:pt x="589" y="400"/>
                </a:lnTo>
                <a:lnTo>
                  <a:pt x="590" y="400"/>
                </a:lnTo>
                <a:lnTo>
                  <a:pt x="590" y="401"/>
                </a:lnTo>
                <a:lnTo>
                  <a:pt x="591" y="401"/>
                </a:lnTo>
                <a:lnTo>
                  <a:pt x="592" y="402"/>
                </a:lnTo>
                <a:lnTo>
                  <a:pt x="593" y="403"/>
                </a:lnTo>
                <a:lnTo>
                  <a:pt x="593" y="403"/>
                </a:lnTo>
                <a:lnTo>
                  <a:pt x="595" y="404"/>
                </a:lnTo>
                <a:lnTo>
                  <a:pt x="595" y="404"/>
                </a:lnTo>
                <a:lnTo>
                  <a:pt x="596" y="404"/>
                </a:lnTo>
                <a:lnTo>
                  <a:pt x="596" y="405"/>
                </a:lnTo>
                <a:lnTo>
                  <a:pt x="596" y="406"/>
                </a:lnTo>
                <a:lnTo>
                  <a:pt x="596" y="406"/>
                </a:lnTo>
                <a:lnTo>
                  <a:pt x="597" y="408"/>
                </a:lnTo>
                <a:lnTo>
                  <a:pt x="597" y="411"/>
                </a:lnTo>
                <a:lnTo>
                  <a:pt x="597" y="412"/>
                </a:lnTo>
                <a:lnTo>
                  <a:pt x="597" y="413"/>
                </a:lnTo>
                <a:lnTo>
                  <a:pt x="598" y="414"/>
                </a:lnTo>
                <a:lnTo>
                  <a:pt x="598" y="415"/>
                </a:lnTo>
                <a:lnTo>
                  <a:pt x="599" y="415"/>
                </a:lnTo>
                <a:lnTo>
                  <a:pt x="599" y="416"/>
                </a:lnTo>
                <a:lnTo>
                  <a:pt x="601" y="418"/>
                </a:lnTo>
                <a:lnTo>
                  <a:pt x="602" y="419"/>
                </a:lnTo>
                <a:lnTo>
                  <a:pt x="604" y="420"/>
                </a:lnTo>
                <a:lnTo>
                  <a:pt x="606" y="422"/>
                </a:lnTo>
                <a:lnTo>
                  <a:pt x="609" y="424"/>
                </a:lnTo>
                <a:lnTo>
                  <a:pt x="610" y="424"/>
                </a:lnTo>
                <a:lnTo>
                  <a:pt x="614" y="426"/>
                </a:lnTo>
                <a:lnTo>
                  <a:pt x="615" y="427"/>
                </a:lnTo>
                <a:lnTo>
                  <a:pt x="617" y="428"/>
                </a:lnTo>
                <a:lnTo>
                  <a:pt x="618" y="429"/>
                </a:lnTo>
                <a:lnTo>
                  <a:pt x="619" y="430"/>
                </a:lnTo>
                <a:lnTo>
                  <a:pt x="620" y="431"/>
                </a:lnTo>
                <a:lnTo>
                  <a:pt x="621" y="432"/>
                </a:lnTo>
                <a:lnTo>
                  <a:pt x="621" y="433"/>
                </a:lnTo>
                <a:lnTo>
                  <a:pt x="621" y="434"/>
                </a:lnTo>
                <a:lnTo>
                  <a:pt x="621" y="435"/>
                </a:lnTo>
                <a:lnTo>
                  <a:pt x="621" y="436"/>
                </a:lnTo>
                <a:lnTo>
                  <a:pt x="621" y="438"/>
                </a:lnTo>
                <a:lnTo>
                  <a:pt x="621" y="441"/>
                </a:lnTo>
                <a:lnTo>
                  <a:pt x="620" y="442"/>
                </a:lnTo>
                <a:lnTo>
                  <a:pt x="620" y="443"/>
                </a:lnTo>
                <a:lnTo>
                  <a:pt x="620" y="444"/>
                </a:lnTo>
                <a:lnTo>
                  <a:pt x="620" y="445"/>
                </a:lnTo>
                <a:lnTo>
                  <a:pt x="621" y="446"/>
                </a:lnTo>
                <a:lnTo>
                  <a:pt x="621" y="450"/>
                </a:lnTo>
                <a:lnTo>
                  <a:pt x="622" y="451"/>
                </a:lnTo>
                <a:lnTo>
                  <a:pt x="622" y="453"/>
                </a:lnTo>
                <a:lnTo>
                  <a:pt x="622" y="454"/>
                </a:lnTo>
                <a:lnTo>
                  <a:pt x="621" y="455"/>
                </a:lnTo>
                <a:lnTo>
                  <a:pt x="621" y="457"/>
                </a:lnTo>
                <a:lnTo>
                  <a:pt x="620" y="459"/>
                </a:lnTo>
                <a:lnTo>
                  <a:pt x="619" y="462"/>
                </a:lnTo>
                <a:lnTo>
                  <a:pt x="617" y="467"/>
                </a:lnTo>
                <a:lnTo>
                  <a:pt x="616" y="468"/>
                </a:lnTo>
                <a:lnTo>
                  <a:pt x="615" y="469"/>
                </a:lnTo>
                <a:lnTo>
                  <a:pt x="613" y="472"/>
                </a:lnTo>
                <a:lnTo>
                  <a:pt x="612" y="473"/>
                </a:lnTo>
                <a:lnTo>
                  <a:pt x="612" y="474"/>
                </a:lnTo>
                <a:lnTo>
                  <a:pt x="612" y="475"/>
                </a:lnTo>
                <a:lnTo>
                  <a:pt x="611" y="476"/>
                </a:lnTo>
                <a:lnTo>
                  <a:pt x="611" y="477"/>
                </a:lnTo>
                <a:lnTo>
                  <a:pt x="611" y="482"/>
                </a:lnTo>
                <a:lnTo>
                  <a:pt x="610" y="487"/>
                </a:lnTo>
                <a:lnTo>
                  <a:pt x="609" y="492"/>
                </a:lnTo>
                <a:lnTo>
                  <a:pt x="609" y="495"/>
                </a:lnTo>
                <a:lnTo>
                  <a:pt x="609" y="496"/>
                </a:lnTo>
                <a:lnTo>
                  <a:pt x="609" y="496"/>
                </a:lnTo>
                <a:lnTo>
                  <a:pt x="609" y="497"/>
                </a:lnTo>
                <a:lnTo>
                  <a:pt x="608" y="498"/>
                </a:lnTo>
                <a:lnTo>
                  <a:pt x="607" y="499"/>
                </a:lnTo>
                <a:lnTo>
                  <a:pt x="606" y="499"/>
                </a:lnTo>
                <a:lnTo>
                  <a:pt x="605" y="500"/>
                </a:lnTo>
                <a:lnTo>
                  <a:pt x="602" y="503"/>
                </a:lnTo>
                <a:lnTo>
                  <a:pt x="599" y="505"/>
                </a:lnTo>
                <a:lnTo>
                  <a:pt x="598" y="506"/>
                </a:lnTo>
                <a:lnTo>
                  <a:pt x="597" y="506"/>
                </a:lnTo>
                <a:lnTo>
                  <a:pt x="596" y="507"/>
                </a:lnTo>
                <a:lnTo>
                  <a:pt x="595" y="507"/>
                </a:lnTo>
                <a:lnTo>
                  <a:pt x="594" y="508"/>
                </a:lnTo>
                <a:lnTo>
                  <a:pt x="593" y="508"/>
                </a:lnTo>
                <a:lnTo>
                  <a:pt x="590" y="508"/>
                </a:lnTo>
                <a:lnTo>
                  <a:pt x="589" y="508"/>
                </a:lnTo>
                <a:lnTo>
                  <a:pt x="588" y="509"/>
                </a:lnTo>
                <a:lnTo>
                  <a:pt x="586" y="510"/>
                </a:lnTo>
                <a:lnTo>
                  <a:pt x="585" y="510"/>
                </a:lnTo>
                <a:lnTo>
                  <a:pt x="584" y="511"/>
                </a:lnTo>
                <a:lnTo>
                  <a:pt x="583" y="511"/>
                </a:lnTo>
                <a:lnTo>
                  <a:pt x="582" y="512"/>
                </a:lnTo>
                <a:lnTo>
                  <a:pt x="581" y="514"/>
                </a:lnTo>
                <a:lnTo>
                  <a:pt x="579" y="515"/>
                </a:lnTo>
                <a:lnTo>
                  <a:pt x="579" y="516"/>
                </a:lnTo>
                <a:lnTo>
                  <a:pt x="578" y="517"/>
                </a:lnTo>
                <a:lnTo>
                  <a:pt x="578" y="518"/>
                </a:lnTo>
                <a:lnTo>
                  <a:pt x="578" y="518"/>
                </a:lnTo>
                <a:lnTo>
                  <a:pt x="577" y="519"/>
                </a:lnTo>
                <a:lnTo>
                  <a:pt x="577" y="520"/>
                </a:lnTo>
                <a:lnTo>
                  <a:pt x="577" y="521"/>
                </a:lnTo>
                <a:lnTo>
                  <a:pt x="577" y="522"/>
                </a:lnTo>
                <a:lnTo>
                  <a:pt x="577" y="523"/>
                </a:lnTo>
                <a:lnTo>
                  <a:pt x="578" y="524"/>
                </a:lnTo>
                <a:lnTo>
                  <a:pt x="579" y="528"/>
                </a:lnTo>
                <a:lnTo>
                  <a:pt x="580" y="530"/>
                </a:lnTo>
                <a:lnTo>
                  <a:pt x="580" y="531"/>
                </a:lnTo>
                <a:lnTo>
                  <a:pt x="580" y="532"/>
                </a:lnTo>
                <a:lnTo>
                  <a:pt x="581" y="533"/>
                </a:lnTo>
                <a:lnTo>
                  <a:pt x="581" y="533"/>
                </a:lnTo>
                <a:lnTo>
                  <a:pt x="581" y="534"/>
                </a:lnTo>
                <a:lnTo>
                  <a:pt x="580" y="535"/>
                </a:lnTo>
                <a:lnTo>
                  <a:pt x="580" y="536"/>
                </a:lnTo>
                <a:lnTo>
                  <a:pt x="580" y="536"/>
                </a:lnTo>
                <a:lnTo>
                  <a:pt x="579" y="536"/>
                </a:lnTo>
                <a:lnTo>
                  <a:pt x="579" y="537"/>
                </a:lnTo>
                <a:lnTo>
                  <a:pt x="578" y="538"/>
                </a:lnTo>
                <a:lnTo>
                  <a:pt x="578" y="538"/>
                </a:lnTo>
                <a:lnTo>
                  <a:pt x="577" y="539"/>
                </a:lnTo>
                <a:lnTo>
                  <a:pt x="576" y="539"/>
                </a:lnTo>
                <a:lnTo>
                  <a:pt x="574" y="539"/>
                </a:lnTo>
                <a:lnTo>
                  <a:pt x="573" y="539"/>
                </a:lnTo>
                <a:lnTo>
                  <a:pt x="572" y="539"/>
                </a:lnTo>
                <a:lnTo>
                  <a:pt x="570" y="539"/>
                </a:lnTo>
                <a:lnTo>
                  <a:pt x="566" y="539"/>
                </a:lnTo>
                <a:lnTo>
                  <a:pt x="563" y="539"/>
                </a:lnTo>
                <a:lnTo>
                  <a:pt x="563" y="539"/>
                </a:lnTo>
                <a:lnTo>
                  <a:pt x="562" y="539"/>
                </a:lnTo>
                <a:lnTo>
                  <a:pt x="561" y="540"/>
                </a:lnTo>
                <a:lnTo>
                  <a:pt x="560" y="540"/>
                </a:lnTo>
                <a:lnTo>
                  <a:pt x="559" y="541"/>
                </a:lnTo>
                <a:lnTo>
                  <a:pt x="558" y="542"/>
                </a:lnTo>
                <a:lnTo>
                  <a:pt x="557" y="544"/>
                </a:lnTo>
                <a:lnTo>
                  <a:pt x="554" y="547"/>
                </a:lnTo>
                <a:lnTo>
                  <a:pt x="553" y="548"/>
                </a:lnTo>
                <a:lnTo>
                  <a:pt x="553" y="549"/>
                </a:lnTo>
                <a:lnTo>
                  <a:pt x="551" y="550"/>
                </a:lnTo>
                <a:lnTo>
                  <a:pt x="549" y="552"/>
                </a:lnTo>
                <a:lnTo>
                  <a:pt x="547" y="553"/>
                </a:lnTo>
                <a:lnTo>
                  <a:pt x="546" y="553"/>
                </a:lnTo>
                <a:lnTo>
                  <a:pt x="544" y="554"/>
                </a:lnTo>
                <a:lnTo>
                  <a:pt x="541" y="555"/>
                </a:lnTo>
                <a:lnTo>
                  <a:pt x="539" y="555"/>
                </a:lnTo>
                <a:lnTo>
                  <a:pt x="537" y="556"/>
                </a:lnTo>
                <a:lnTo>
                  <a:pt x="532" y="557"/>
                </a:lnTo>
                <a:lnTo>
                  <a:pt x="530" y="558"/>
                </a:lnTo>
                <a:lnTo>
                  <a:pt x="527" y="559"/>
                </a:lnTo>
                <a:lnTo>
                  <a:pt x="525" y="559"/>
                </a:lnTo>
                <a:lnTo>
                  <a:pt x="523" y="560"/>
                </a:lnTo>
                <a:lnTo>
                  <a:pt x="521" y="561"/>
                </a:lnTo>
                <a:lnTo>
                  <a:pt x="516" y="564"/>
                </a:lnTo>
                <a:lnTo>
                  <a:pt x="515" y="564"/>
                </a:lnTo>
                <a:lnTo>
                  <a:pt x="514" y="565"/>
                </a:lnTo>
                <a:lnTo>
                  <a:pt x="512" y="565"/>
                </a:lnTo>
                <a:lnTo>
                  <a:pt x="511" y="566"/>
                </a:lnTo>
                <a:lnTo>
                  <a:pt x="510" y="566"/>
                </a:lnTo>
                <a:lnTo>
                  <a:pt x="509" y="566"/>
                </a:lnTo>
                <a:lnTo>
                  <a:pt x="508" y="565"/>
                </a:lnTo>
                <a:lnTo>
                  <a:pt x="507" y="565"/>
                </a:lnTo>
                <a:lnTo>
                  <a:pt x="507" y="565"/>
                </a:lnTo>
                <a:lnTo>
                  <a:pt x="506" y="565"/>
                </a:lnTo>
                <a:lnTo>
                  <a:pt x="504" y="564"/>
                </a:lnTo>
                <a:lnTo>
                  <a:pt x="504" y="564"/>
                </a:lnTo>
                <a:lnTo>
                  <a:pt x="503" y="563"/>
                </a:lnTo>
                <a:lnTo>
                  <a:pt x="502" y="564"/>
                </a:lnTo>
                <a:lnTo>
                  <a:pt x="501" y="564"/>
                </a:lnTo>
                <a:lnTo>
                  <a:pt x="500" y="564"/>
                </a:lnTo>
                <a:lnTo>
                  <a:pt x="498" y="565"/>
                </a:lnTo>
                <a:lnTo>
                  <a:pt x="497" y="565"/>
                </a:lnTo>
                <a:lnTo>
                  <a:pt x="497" y="566"/>
                </a:lnTo>
                <a:lnTo>
                  <a:pt x="496" y="566"/>
                </a:lnTo>
                <a:lnTo>
                  <a:pt x="495" y="567"/>
                </a:lnTo>
                <a:lnTo>
                  <a:pt x="495" y="568"/>
                </a:lnTo>
                <a:lnTo>
                  <a:pt x="494" y="569"/>
                </a:lnTo>
                <a:lnTo>
                  <a:pt x="494" y="570"/>
                </a:lnTo>
                <a:lnTo>
                  <a:pt x="493" y="570"/>
                </a:lnTo>
                <a:lnTo>
                  <a:pt x="492" y="573"/>
                </a:lnTo>
                <a:lnTo>
                  <a:pt x="492" y="574"/>
                </a:lnTo>
                <a:lnTo>
                  <a:pt x="490" y="577"/>
                </a:lnTo>
                <a:lnTo>
                  <a:pt x="489" y="581"/>
                </a:lnTo>
                <a:lnTo>
                  <a:pt x="488" y="583"/>
                </a:lnTo>
                <a:lnTo>
                  <a:pt x="487" y="584"/>
                </a:lnTo>
                <a:lnTo>
                  <a:pt x="486" y="585"/>
                </a:lnTo>
                <a:lnTo>
                  <a:pt x="478" y="595"/>
                </a:lnTo>
                <a:lnTo>
                  <a:pt x="477" y="596"/>
                </a:lnTo>
                <a:lnTo>
                  <a:pt x="477" y="597"/>
                </a:lnTo>
                <a:lnTo>
                  <a:pt x="476" y="599"/>
                </a:lnTo>
                <a:lnTo>
                  <a:pt x="476" y="600"/>
                </a:lnTo>
                <a:lnTo>
                  <a:pt x="475" y="602"/>
                </a:lnTo>
                <a:lnTo>
                  <a:pt x="475" y="603"/>
                </a:lnTo>
                <a:lnTo>
                  <a:pt x="475" y="604"/>
                </a:lnTo>
                <a:lnTo>
                  <a:pt x="475" y="606"/>
                </a:lnTo>
                <a:lnTo>
                  <a:pt x="474" y="607"/>
                </a:lnTo>
                <a:lnTo>
                  <a:pt x="475" y="609"/>
                </a:lnTo>
                <a:lnTo>
                  <a:pt x="475" y="610"/>
                </a:lnTo>
                <a:lnTo>
                  <a:pt x="475" y="612"/>
                </a:lnTo>
                <a:lnTo>
                  <a:pt x="475" y="614"/>
                </a:lnTo>
                <a:lnTo>
                  <a:pt x="476" y="615"/>
                </a:lnTo>
                <a:lnTo>
                  <a:pt x="476" y="617"/>
                </a:lnTo>
                <a:lnTo>
                  <a:pt x="477" y="618"/>
                </a:lnTo>
                <a:lnTo>
                  <a:pt x="477" y="619"/>
                </a:lnTo>
                <a:lnTo>
                  <a:pt x="478" y="620"/>
                </a:lnTo>
                <a:lnTo>
                  <a:pt x="479" y="621"/>
                </a:lnTo>
                <a:lnTo>
                  <a:pt x="480" y="621"/>
                </a:lnTo>
                <a:lnTo>
                  <a:pt x="485" y="624"/>
                </a:lnTo>
                <a:lnTo>
                  <a:pt x="487" y="625"/>
                </a:lnTo>
                <a:lnTo>
                  <a:pt x="491" y="626"/>
                </a:lnTo>
                <a:lnTo>
                  <a:pt x="492" y="626"/>
                </a:lnTo>
                <a:lnTo>
                  <a:pt x="494" y="627"/>
                </a:lnTo>
                <a:lnTo>
                  <a:pt x="495" y="628"/>
                </a:lnTo>
                <a:lnTo>
                  <a:pt x="496" y="628"/>
                </a:lnTo>
                <a:lnTo>
                  <a:pt x="496" y="629"/>
                </a:lnTo>
                <a:lnTo>
                  <a:pt x="497" y="630"/>
                </a:lnTo>
                <a:lnTo>
                  <a:pt x="498" y="630"/>
                </a:lnTo>
                <a:lnTo>
                  <a:pt x="499" y="633"/>
                </a:lnTo>
                <a:lnTo>
                  <a:pt x="501" y="635"/>
                </a:lnTo>
                <a:lnTo>
                  <a:pt x="501" y="636"/>
                </a:lnTo>
                <a:lnTo>
                  <a:pt x="502" y="638"/>
                </a:lnTo>
                <a:lnTo>
                  <a:pt x="502" y="639"/>
                </a:lnTo>
                <a:lnTo>
                  <a:pt x="503" y="640"/>
                </a:lnTo>
                <a:lnTo>
                  <a:pt x="503" y="642"/>
                </a:lnTo>
                <a:lnTo>
                  <a:pt x="503" y="643"/>
                </a:lnTo>
                <a:lnTo>
                  <a:pt x="503" y="645"/>
                </a:lnTo>
                <a:lnTo>
                  <a:pt x="503" y="646"/>
                </a:lnTo>
                <a:lnTo>
                  <a:pt x="502" y="647"/>
                </a:lnTo>
                <a:lnTo>
                  <a:pt x="502" y="648"/>
                </a:lnTo>
                <a:lnTo>
                  <a:pt x="502" y="650"/>
                </a:lnTo>
                <a:lnTo>
                  <a:pt x="501" y="651"/>
                </a:lnTo>
                <a:lnTo>
                  <a:pt x="500" y="651"/>
                </a:lnTo>
                <a:lnTo>
                  <a:pt x="500" y="652"/>
                </a:lnTo>
                <a:lnTo>
                  <a:pt x="499" y="653"/>
                </a:lnTo>
                <a:lnTo>
                  <a:pt x="498" y="654"/>
                </a:lnTo>
                <a:lnTo>
                  <a:pt x="496" y="656"/>
                </a:lnTo>
                <a:lnTo>
                  <a:pt x="494" y="657"/>
                </a:lnTo>
                <a:lnTo>
                  <a:pt x="493" y="657"/>
                </a:lnTo>
                <a:lnTo>
                  <a:pt x="492" y="658"/>
                </a:lnTo>
                <a:lnTo>
                  <a:pt x="490" y="658"/>
                </a:lnTo>
                <a:lnTo>
                  <a:pt x="489" y="658"/>
                </a:lnTo>
                <a:lnTo>
                  <a:pt x="488" y="658"/>
                </a:lnTo>
                <a:lnTo>
                  <a:pt x="485" y="658"/>
                </a:lnTo>
                <a:lnTo>
                  <a:pt x="484" y="658"/>
                </a:lnTo>
                <a:lnTo>
                  <a:pt x="481" y="658"/>
                </a:lnTo>
                <a:lnTo>
                  <a:pt x="479" y="657"/>
                </a:lnTo>
                <a:lnTo>
                  <a:pt x="478" y="657"/>
                </a:lnTo>
                <a:lnTo>
                  <a:pt x="478" y="658"/>
                </a:lnTo>
                <a:lnTo>
                  <a:pt x="477" y="658"/>
                </a:lnTo>
                <a:lnTo>
                  <a:pt x="476" y="658"/>
                </a:lnTo>
                <a:lnTo>
                  <a:pt x="475" y="659"/>
                </a:lnTo>
                <a:lnTo>
                  <a:pt x="473" y="660"/>
                </a:lnTo>
                <a:lnTo>
                  <a:pt x="473" y="661"/>
                </a:lnTo>
                <a:lnTo>
                  <a:pt x="472" y="661"/>
                </a:lnTo>
                <a:lnTo>
                  <a:pt x="472" y="662"/>
                </a:lnTo>
                <a:lnTo>
                  <a:pt x="471" y="662"/>
                </a:lnTo>
                <a:lnTo>
                  <a:pt x="470" y="665"/>
                </a:lnTo>
                <a:lnTo>
                  <a:pt x="470" y="667"/>
                </a:lnTo>
                <a:lnTo>
                  <a:pt x="469" y="668"/>
                </a:lnTo>
                <a:lnTo>
                  <a:pt x="468" y="670"/>
                </a:lnTo>
                <a:lnTo>
                  <a:pt x="467" y="670"/>
                </a:lnTo>
                <a:lnTo>
                  <a:pt x="467" y="671"/>
                </a:lnTo>
                <a:lnTo>
                  <a:pt x="466" y="671"/>
                </a:lnTo>
                <a:lnTo>
                  <a:pt x="466" y="671"/>
                </a:lnTo>
                <a:lnTo>
                  <a:pt x="465" y="671"/>
                </a:lnTo>
                <a:lnTo>
                  <a:pt x="465" y="671"/>
                </a:lnTo>
                <a:lnTo>
                  <a:pt x="464" y="671"/>
                </a:lnTo>
                <a:lnTo>
                  <a:pt x="463" y="670"/>
                </a:lnTo>
                <a:lnTo>
                  <a:pt x="461" y="668"/>
                </a:lnTo>
                <a:lnTo>
                  <a:pt x="459" y="668"/>
                </a:lnTo>
                <a:lnTo>
                  <a:pt x="459" y="667"/>
                </a:lnTo>
                <a:lnTo>
                  <a:pt x="457" y="667"/>
                </a:lnTo>
                <a:lnTo>
                  <a:pt x="454" y="666"/>
                </a:lnTo>
                <a:lnTo>
                  <a:pt x="453" y="666"/>
                </a:lnTo>
                <a:lnTo>
                  <a:pt x="451" y="665"/>
                </a:lnTo>
                <a:lnTo>
                  <a:pt x="447" y="664"/>
                </a:lnTo>
                <a:lnTo>
                  <a:pt x="447" y="663"/>
                </a:lnTo>
                <a:lnTo>
                  <a:pt x="446" y="663"/>
                </a:lnTo>
                <a:lnTo>
                  <a:pt x="446" y="663"/>
                </a:lnTo>
                <a:lnTo>
                  <a:pt x="445" y="663"/>
                </a:lnTo>
                <a:lnTo>
                  <a:pt x="443" y="664"/>
                </a:lnTo>
                <a:lnTo>
                  <a:pt x="441" y="665"/>
                </a:lnTo>
                <a:lnTo>
                  <a:pt x="436" y="667"/>
                </a:lnTo>
                <a:lnTo>
                  <a:pt x="433" y="668"/>
                </a:lnTo>
                <a:lnTo>
                  <a:pt x="432" y="668"/>
                </a:lnTo>
                <a:lnTo>
                  <a:pt x="430" y="669"/>
                </a:lnTo>
                <a:lnTo>
                  <a:pt x="428" y="669"/>
                </a:lnTo>
                <a:lnTo>
                  <a:pt x="426" y="669"/>
                </a:lnTo>
                <a:lnTo>
                  <a:pt x="424" y="669"/>
                </a:lnTo>
                <a:lnTo>
                  <a:pt x="422" y="669"/>
                </a:lnTo>
                <a:lnTo>
                  <a:pt x="421" y="669"/>
                </a:lnTo>
                <a:lnTo>
                  <a:pt x="415" y="668"/>
                </a:lnTo>
                <a:lnTo>
                  <a:pt x="413" y="668"/>
                </a:lnTo>
                <a:lnTo>
                  <a:pt x="409" y="668"/>
                </a:lnTo>
                <a:lnTo>
                  <a:pt x="408" y="667"/>
                </a:lnTo>
                <a:lnTo>
                  <a:pt x="406" y="667"/>
                </a:lnTo>
                <a:lnTo>
                  <a:pt x="404" y="667"/>
                </a:lnTo>
                <a:lnTo>
                  <a:pt x="399" y="665"/>
                </a:lnTo>
                <a:lnTo>
                  <a:pt x="398" y="665"/>
                </a:lnTo>
                <a:lnTo>
                  <a:pt x="396" y="665"/>
                </a:lnTo>
                <a:lnTo>
                  <a:pt x="395" y="665"/>
                </a:lnTo>
                <a:lnTo>
                  <a:pt x="394" y="665"/>
                </a:lnTo>
                <a:lnTo>
                  <a:pt x="393" y="666"/>
                </a:lnTo>
                <a:lnTo>
                  <a:pt x="392" y="666"/>
                </a:lnTo>
                <a:lnTo>
                  <a:pt x="392" y="666"/>
                </a:lnTo>
                <a:lnTo>
                  <a:pt x="391" y="667"/>
                </a:lnTo>
                <a:lnTo>
                  <a:pt x="390" y="667"/>
                </a:lnTo>
                <a:lnTo>
                  <a:pt x="390" y="668"/>
                </a:lnTo>
                <a:lnTo>
                  <a:pt x="389" y="669"/>
                </a:lnTo>
                <a:lnTo>
                  <a:pt x="389" y="669"/>
                </a:lnTo>
                <a:lnTo>
                  <a:pt x="389" y="670"/>
                </a:lnTo>
                <a:lnTo>
                  <a:pt x="389" y="671"/>
                </a:lnTo>
                <a:lnTo>
                  <a:pt x="389" y="672"/>
                </a:lnTo>
                <a:lnTo>
                  <a:pt x="390" y="675"/>
                </a:lnTo>
                <a:lnTo>
                  <a:pt x="390" y="676"/>
                </a:lnTo>
                <a:lnTo>
                  <a:pt x="390" y="677"/>
                </a:lnTo>
                <a:lnTo>
                  <a:pt x="390" y="677"/>
                </a:lnTo>
                <a:lnTo>
                  <a:pt x="390" y="678"/>
                </a:lnTo>
                <a:lnTo>
                  <a:pt x="390" y="678"/>
                </a:lnTo>
                <a:lnTo>
                  <a:pt x="389" y="679"/>
                </a:lnTo>
                <a:lnTo>
                  <a:pt x="389" y="679"/>
                </a:lnTo>
                <a:lnTo>
                  <a:pt x="388" y="680"/>
                </a:lnTo>
                <a:lnTo>
                  <a:pt x="387" y="680"/>
                </a:lnTo>
                <a:lnTo>
                  <a:pt x="386" y="681"/>
                </a:lnTo>
                <a:lnTo>
                  <a:pt x="384" y="681"/>
                </a:lnTo>
                <a:lnTo>
                  <a:pt x="378" y="683"/>
                </a:lnTo>
                <a:lnTo>
                  <a:pt x="376" y="683"/>
                </a:lnTo>
                <a:lnTo>
                  <a:pt x="376" y="684"/>
                </a:lnTo>
                <a:lnTo>
                  <a:pt x="375" y="684"/>
                </a:lnTo>
                <a:lnTo>
                  <a:pt x="375" y="684"/>
                </a:lnTo>
                <a:lnTo>
                  <a:pt x="374" y="685"/>
                </a:lnTo>
                <a:lnTo>
                  <a:pt x="374" y="686"/>
                </a:lnTo>
                <a:lnTo>
                  <a:pt x="373" y="687"/>
                </a:lnTo>
                <a:lnTo>
                  <a:pt x="373" y="688"/>
                </a:lnTo>
                <a:lnTo>
                  <a:pt x="373" y="689"/>
                </a:lnTo>
                <a:lnTo>
                  <a:pt x="372" y="690"/>
                </a:lnTo>
                <a:lnTo>
                  <a:pt x="372" y="694"/>
                </a:lnTo>
                <a:lnTo>
                  <a:pt x="371" y="696"/>
                </a:lnTo>
                <a:lnTo>
                  <a:pt x="371" y="697"/>
                </a:lnTo>
                <a:lnTo>
                  <a:pt x="369" y="700"/>
                </a:lnTo>
                <a:lnTo>
                  <a:pt x="369" y="701"/>
                </a:lnTo>
                <a:lnTo>
                  <a:pt x="368" y="701"/>
                </a:lnTo>
                <a:lnTo>
                  <a:pt x="367" y="702"/>
                </a:lnTo>
                <a:lnTo>
                  <a:pt x="367" y="702"/>
                </a:lnTo>
                <a:lnTo>
                  <a:pt x="366" y="702"/>
                </a:lnTo>
                <a:lnTo>
                  <a:pt x="365" y="702"/>
                </a:lnTo>
                <a:lnTo>
                  <a:pt x="364" y="702"/>
                </a:lnTo>
                <a:lnTo>
                  <a:pt x="363" y="702"/>
                </a:lnTo>
                <a:lnTo>
                  <a:pt x="362" y="702"/>
                </a:lnTo>
                <a:lnTo>
                  <a:pt x="361" y="702"/>
                </a:lnTo>
                <a:lnTo>
                  <a:pt x="360" y="702"/>
                </a:lnTo>
                <a:lnTo>
                  <a:pt x="359" y="701"/>
                </a:lnTo>
                <a:lnTo>
                  <a:pt x="358" y="701"/>
                </a:lnTo>
                <a:lnTo>
                  <a:pt x="357" y="700"/>
                </a:lnTo>
                <a:lnTo>
                  <a:pt x="355" y="699"/>
                </a:lnTo>
                <a:lnTo>
                  <a:pt x="355" y="698"/>
                </a:lnTo>
                <a:lnTo>
                  <a:pt x="354" y="697"/>
                </a:lnTo>
                <a:lnTo>
                  <a:pt x="353" y="696"/>
                </a:lnTo>
                <a:lnTo>
                  <a:pt x="352" y="694"/>
                </a:lnTo>
                <a:lnTo>
                  <a:pt x="350" y="690"/>
                </a:lnTo>
                <a:lnTo>
                  <a:pt x="348" y="686"/>
                </a:lnTo>
                <a:lnTo>
                  <a:pt x="347" y="684"/>
                </a:lnTo>
                <a:lnTo>
                  <a:pt x="346" y="682"/>
                </a:lnTo>
                <a:lnTo>
                  <a:pt x="345" y="680"/>
                </a:lnTo>
                <a:lnTo>
                  <a:pt x="344" y="678"/>
                </a:lnTo>
                <a:lnTo>
                  <a:pt x="344" y="677"/>
                </a:lnTo>
                <a:lnTo>
                  <a:pt x="343" y="677"/>
                </a:lnTo>
                <a:lnTo>
                  <a:pt x="343" y="677"/>
                </a:lnTo>
                <a:lnTo>
                  <a:pt x="342" y="676"/>
                </a:lnTo>
                <a:lnTo>
                  <a:pt x="342" y="676"/>
                </a:lnTo>
                <a:lnTo>
                  <a:pt x="341" y="676"/>
                </a:lnTo>
                <a:lnTo>
                  <a:pt x="341" y="676"/>
                </a:lnTo>
                <a:lnTo>
                  <a:pt x="339" y="677"/>
                </a:lnTo>
                <a:lnTo>
                  <a:pt x="338" y="677"/>
                </a:lnTo>
                <a:lnTo>
                  <a:pt x="337" y="678"/>
                </a:lnTo>
                <a:lnTo>
                  <a:pt x="335" y="679"/>
                </a:lnTo>
                <a:lnTo>
                  <a:pt x="334" y="679"/>
                </a:lnTo>
                <a:lnTo>
                  <a:pt x="333" y="680"/>
                </a:lnTo>
                <a:lnTo>
                  <a:pt x="333" y="680"/>
                </a:lnTo>
                <a:lnTo>
                  <a:pt x="332" y="679"/>
                </a:lnTo>
                <a:lnTo>
                  <a:pt x="332" y="679"/>
                </a:lnTo>
                <a:lnTo>
                  <a:pt x="330" y="679"/>
                </a:lnTo>
                <a:lnTo>
                  <a:pt x="329" y="678"/>
                </a:lnTo>
                <a:lnTo>
                  <a:pt x="328" y="677"/>
                </a:lnTo>
                <a:lnTo>
                  <a:pt x="326" y="676"/>
                </a:lnTo>
                <a:lnTo>
                  <a:pt x="324" y="674"/>
                </a:lnTo>
                <a:lnTo>
                  <a:pt x="319" y="670"/>
                </a:lnTo>
                <a:lnTo>
                  <a:pt x="318" y="669"/>
                </a:lnTo>
                <a:lnTo>
                  <a:pt x="317" y="668"/>
                </a:lnTo>
                <a:lnTo>
                  <a:pt x="316" y="667"/>
                </a:lnTo>
                <a:lnTo>
                  <a:pt x="314" y="667"/>
                </a:lnTo>
                <a:lnTo>
                  <a:pt x="309" y="664"/>
                </a:lnTo>
                <a:lnTo>
                  <a:pt x="306" y="663"/>
                </a:lnTo>
                <a:lnTo>
                  <a:pt x="305" y="662"/>
                </a:lnTo>
                <a:lnTo>
                  <a:pt x="302" y="660"/>
                </a:lnTo>
                <a:lnTo>
                  <a:pt x="301" y="659"/>
                </a:lnTo>
                <a:lnTo>
                  <a:pt x="300" y="659"/>
                </a:lnTo>
                <a:lnTo>
                  <a:pt x="299" y="659"/>
                </a:lnTo>
                <a:lnTo>
                  <a:pt x="298" y="659"/>
                </a:lnTo>
                <a:lnTo>
                  <a:pt x="298" y="659"/>
                </a:lnTo>
                <a:lnTo>
                  <a:pt x="297" y="659"/>
                </a:lnTo>
                <a:lnTo>
                  <a:pt x="296" y="659"/>
                </a:lnTo>
                <a:lnTo>
                  <a:pt x="294" y="661"/>
                </a:lnTo>
                <a:lnTo>
                  <a:pt x="291" y="663"/>
                </a:lnTo>
                <a:lnTo>
                  <a:pt x="290" y="664"/>
                </a:lnTo>
                <a:lnTo>
                  <a:pt x="290" y="665"/>
                </a:lnTo>
                <a:lnTo>
                  <a:pt x="289" y="666"/>
                </a:lnTo>
                <a:lnTo>
                  <a:pt x="288" y="667"/>
                </a:lnTo>
                <a:lnTo>
                  <a:pt x="287" y="668"/>
                </a:lnTo>
                <a:lnTo>
                  <a:pt x="287" y="669"/>
                </a:lnTo>
                <a:lnTo>
                  <a:pt x="285" y="670"/>
                </a:lnTo>
                <a:lnTo>
                  <a:pt x="284" y="671"/>
                </a:lnTo>
                <a:lnTo>
                  <a:pt x="284" y="672"/>
                </a:lnTo>
                <a:lnTo>
                  <a:pt x="283" y="673"/>
                </a:lnTo>
                <a:lnTo>
                  <a:pt x="283" y="673"/>
                </a:lnTo>
                <a:lnTo>
                  <a:pt x="283" y="674"/>
                </a:lnTo>
                <a:lnTo>
                  <a:pt x="283" y="676"/>
                </a:lnTo>
                <a:lnTo>
                  <a:pt x="283" y="678"/>
                </a:lnTo>
                <a:lnTo>
                  <a:pt x="282" y="679"/>
                </a:lnTo>
                <a:lnTo>
                  <a:pt x="281" y="683"/>
                </a:lnTo>
                <a:lnTo>
                  <a:pt x="281" y="684"/>
                </a:lnTo>
                <a:lnTo>
                  <a:pt x="281" y="686"/>
                </a:lnTo>
                <a:lnTo>
                  <a:pt x="281" y="687"/>
                </a:lnTo>
                <a:lnTo>
                  <a:pt x="281" y="688"/>
                </a:lnTo>
                <a:lnTo>
                  <a:pt x="282" y="690"/>
                </a:lnTo>
                <a:lnTo>
                  <a:pt x="283" y="693"/>
                </a:lnTo>
                <a:lnTo>
                  <a:pt x="283" y="696"/>
                </a:lnTo>
                <a:lnTo>
                  <a:pt x="284" y="697"/>
                </a:lnTo>
                <a:lnTo>
                  <a:pt x="284" y="698"/>
                </a:lnTo>
                <a:lnTo>
                  <a:pt x="284" y="699"/>
                </a:lnTo>
                <a:lnTo>
                  <a:pt x="283" y="700"/>
                </a:lnTo>
                <a:lnTo>
                  <a:pt x="283" y="701"/>
                </a:lnTo>
                <a:lnTo>
                  <a:pt x="282" y="701"/>
                </a:lnTo>
                <a:lnTo>
                  <a:pt x="282" y="702"/>
                </a:lnTo>
                <a:lnTo>
                  <a:pt x="280" y="702"/>
                </a:lnTo>
                <a:lnTo>
                  <a:pt x="279" y="703"/>
                </a:lnTo>
                <a:lnTo>
                  <a:pt x="277" y="704"/>
                </a:lnTo>
                <a:lnTo>
                  <a:pt x="276" y="704"/>
                </a:lnTo>
                <a:lnTo>
                  <a:pt x="271" y="706"/>
                </a:lnTo>
                <a:lnTo>
                  <a:pt x="269" y="706"/>
                </a:lnTo>
                <a:lnTo>
                  <a:pt x="268" y="707"/>
                </a:lnTo>
                <a:lnTo>
                  <a:pt x="267" y="707"/>
                </a:lnTo>
                <a:lnTo>
                  <a:pt x="264" y="709"/>
                </a:lnTo>
                <a:lnTo>
                  <a:pt x="262" y="711"/>
                </a:lnTo>
                <a:lnTo>
                  <a:pt x="258" y="715"/>
                </a:lnTo>
                <a:lnTo>
                  <a:pt x="256" y="717"/>
                </a:lnTo>
                <a:lnTo>
                  <a:pt x="254" y="718"/>
                </a:lnTo>
                <a:lnTo>
                  <a:pt x="252" y="720"/>
                </a:lnTo>
                <a:lnTo>
                  <a:pt x="251" y="721"/>
                </a:lnTo>
                <a:lnTo>
                  <a:pt x="250" y="724"/>
                </a:lnTo>
                <a:lnTo>
                  <a:pt x="249" y="725"/>
                </a:lnTo>
                <a:lnTo>
                  <a:pt x="249" y="726"/>
                </a:lnTo>
                <a:lnTo>
                  <a:pt x="248" y="726"/>
                </a:lnTo>
                <a:lnTo>
                  <a:pt x="247" y="726"/>
                </a:lnTo>
                <a:lnTo>
                  <a:pt x="247" y="726"/>
                </a:lnTo>
                <a:lnTo>
                  <a:pt x="246" y="726"/>
                </a:lnTo>
                <a:lnTo>
                  <a:pt x="246" y="726"/>
                </a:lnTo>
                <a:lnTo>
                  <a:pt x="245" y="726"/>
                </a:lnTo>
                <a:lnTo>
                  <a:pt x="245" y="726"/>
                </a:lnTo>
                <a:lnTo>
                  <a:pt x="244" y="725"/>
                </a:lnTo>
                <a:lnTo>
                  <a:pt x="241" y="724"/>
                </a:lnTo>
                <a:lnTo>
                  <a:pt x="240" y="723"/>
                </a:lnTo>
                <a:lnTo>
                  <a:pt x="239" y="722"/>
                </a:lnTo>
                <a:lnTo>
                  <a:pt x="237" y="721"/>
                </a:lnTo>
                <a:lnTo>
                  <a:pt x="234" y="721"/>
                </a:lnTo>
                <a:lnTo>
                  <a:pt x="232" y="720"/>
                </a:lnTo>
                <a:lnTo>
                  <a:pt x="230" y="720"/>
                </a:lnTo>
                <a:lnTo>
                  <a:pt x="227" y="719"/>
                </a:lnTo>
                <a:lnTo>
                  <a:pt x="225" y="719"/>
                </a:lnTo>
                <a:lnTo>
                  <a:pt x="224" y="719"/>
                </a:lnTo>
                <a:lnTo>
                  <a:pt x="223" y="719"/>
                </a:lnTo>
                <a:lnTo>
                  <a:pt x="223" y="718"/>
                </a:lnTo>
                <a:lnTo>
                  <a:pt x="222" y="718"/>
                </a:lnTo>
                <a:lnTo>
                  <a:pt x="221" y="717"/>
                </a:lnTo>
                <a:lnTo>
                  <a:pt x="221" y="717"/>
                </a:lnTo>
                <a:lnTo>
                  <a:pt x="221" y="716"/>
                </a:lnTo>
                <a:lnTo>
                  <a:pt x="220" y="716"/>
                </a:lnTo>
                <a:lnTo>
                  <a:pt x="220" y="715"/>
                </a:lnTo>
                <a:lnTo>
                  <a:pt x="221" y="714"/>
                </a:lnTo>
                <a:lnTo>
                  <a:pt x="221" y="711"/>
                </a:lnTo>
                <a:lnTo>
                  <a:pt x="221" y="710"/>
                </a:lnTo>
                <a:lnTo>
                  <a:pt x="221" y="709"/>
                </a:lnTo>
                <a:lnTo>
                  <a:pt x="221" y="708"/>
                </a:lnTo>
                <a:lnTo>
                  <a:pt x="221" y="708"/>
                </a:lnTo>
                <a:lnTo>
                  <a:pt x="221" y="708"/>
                </a:lnTo>
                <a:lnTo>
                  <a:pt x="220" y="708"/>
                </a:lnTo>
                <a:lnTo>
                  <a:pt x="220" y="708"/>
                </a:lnTo>
                <a:lnTo>
                  <a:pt x="217" y="709"/>
                </a:lnTo>
                <a:lnTo>
                  <a:pt x="215" y="709"/>
                </a:lnTo>
                <a:lnTo>
                  <a:pt x="213" y="710"/>
                </a:lnTo>
                <a:lnTo>
                  <a:pt x="210" y="710"/>
                </a:lnTo>
                <a:lnTo>
                  <a:pt x="209" y="710"/>
                </a:lnTo>
                <a:lnTo>
                  <a:pt x="208" y="711"/>
                </a:lnTo>
                <a:lnTo>
                  <a:pt x="205" y="710"/>
                </a:lnTo>
                <a:lnTo>
                  <a:pt x="203" y="710"/>
                </a:lnTo>
                <a:lnTo>
                  <a:pt x="198" y="710"/>
                </a:lnTo>
                <a:lnTo>
                  <a:pt x="195" y="709"/>
                </a:lnTo>
                <a:lnTo>
                  <a:pt x="194" y="709"/>
                </a:lnTo>
                <a:lnTo>
                  <a:pt x="192" y="708"/>
                </a:lnTo>
                <a:lnTo>
                  <a:pt x="191" y="708"/>
                </a:lnTo>
                <a:lnTo>
                  <a:pt x="188" y="706"/>
                </a:lnTo>
                <a:lnTo>
                  <a:pt x="187" y="706"/>
                </a:lnTo>
                <a:lnTo>
                  <a:pt x="186" y="706"/>
                </a:lnTo>
                <a:lnTo>
                  <a:pt x="185" y="706"/>
                </a:lnTo>
                <a:lnTo>
                  <a:pt x="184" y="705"/>
                </a:lnTo>
                <a:lnTo>
                  <a:pt x="181" y="705"/>
                </a:lnTo>
                <a:lnTo>
                  <a:pt x="180" y="705"/>
                </a:lnTo>
                <a:lnTo>
                  <a:pt x="178" y="705"/>
                </a:lnTo>
                <a:lnTo>
                  <a:pt x="177" y="705"/>
                </a:lnTo>
                <a:lnTo>
                  <a:pt x="177" y="706"/>
                </a:lnTo>
                <a:lnTo>
                  <a:pt x="175" y="706"/>
                </a:lnTo>
                <a:lnTo>
                  <a:pt x="173" y="707"/>
                </a:lnTo>
                <a:lnTo>
                  <a:pt x="171" y="709"/>
                </a:lnTo>
                <a:lnTo>
                  <a:pt x="171" y="709"/>
                </a:lnTo>
                <a:lnTo>
                  <a:pt x="170" y="709"/>
                </a:lnTo>
                <a:lnTo>
                  <a:pt x="170" y="709"/>
                </a:lnTo>
                <a:lnTo>
                  <a:pt x="169" y="709"/>
                </a:lnTo>
                <a:lnTo>
                  <a:pt x="168" y="709"/>
                </a:lnTo>
                <a:lnTo>
                  <a:pt x="166" y="708"/>
                </a:lnTo>
                <a:lnTo>
                  <a:pt x="165" y="707"/>
                </a:lnTo>
                <a:lnTo>
                  <a:pt x="160" y="704"/>
                </a:lnTo>
                <a:lnTo>
                  <a:pt x="159" y="703"/>
                </a:lnTo>
                <a:lnTo>
                  <a:pt x="158" y="703"/>
                </a:lnTo>
                <a:lnTo>
                  <a:pt x="155" y="702"/>
                </a:lnTo>
                <a:lnTo>
                  <a:pt x="154" y="701"/>
                </a:lnTo>
                <a:lnTo>
                  <a:pt x="153" y="700"/>
                </a:lnTo>
                <a:lnTo>
                  <a:pt x="149" y="698"/>
                </a:lnTo>
                <a:lnTo>
                  <a:pt x="148" y="698"/>
                </a:lnTo>
                <a:lnTo>
                  <a:pt x="147" y="697"/>
                </a:lnTo>
                <a:lnTo>
                  <a:pt x="147" y="698"/>
                </a:lnTo>
                <a:lnTo>
                  <a:pt x="146" y="698"/>
                </a:lnTo>
                <a:lnTo>
                  <a:pt x="146" y="698"/>
                </a:lnTo>
                <a:lnTo>
                  <a:pt x="145" y="699"/>
                </a:lnTo>
                <a:lnTo>
                  <a:pt x="145" y="699"/>
                </a:lnTo>
                <a:lnTo>
                  <a:pt x="145" y="699"/>
                </a:lnTo>
                <a:lnTo>
                  <a:pt x="145" y="700"/>
                </a:lnTo>
                <a:lnTo>
                  <a:pt x="145" y="703"/>
                </a:lnTo>
                <a:lnTo>
                  <a:pt x="145" y="705"/>
                </a:lnTo>
                <a:lnTo>
                  <a:pt x="145" y="705"/>
                </a:lnTo>
                <a:lnTo>
                  <a:pt x="145" y="706"/>
                </a:lnTo>
                <a:lnTo>
                  <a:pt x="145" y="706"/>
                </a:lnTo>
                <a:lnTo>
                  <a:pt x="144" y="706"/>
                </a:lnTo>
                <a:lnTo>
                  <a:pt x="144" y="706"/>
                </a:lnTo>
                <a:lnTo>
                  <a:pt x="143" y="706"/>
                </a:lnTo>
                <a:lnTo>
                  <a:pt x="141" y="706"/>
                </a:lnTo>
                <a:lnTo>
                  <a:pt x="139" y="706"/>
                </a:lnTo>
                <a:lnTo>
                  <a:pt x="138" y="706"/>
                </a:lnTo>
                <a:lnTo>
                  <a:pt x="137" y="707"/>
                </a:lnTo>
                <a:lnTo>
                  <a:pt x="135" y="707"/>
                </a:lnTo>
                <a:lnTo>
                  <a:pt x="134" y="708"/>
                </a:lnTo>
                <a:lnTo>
                  <a:pt x="133" y="709"/>
                </a:lnTo>
                <a:lnTo>
                  <a:pt x="129" y="712"/>
                </a:lnTo>
                <a:lnTo>
                  <a:pt x="128" y="712"/>
                </a:lnTo>
                <a:lnTo>
                  <a:pt x="127" y="713"/>
                </a:lnTo>
                <a:lnTo>
                  <a:pt x="127" y="713"/>
                </a:lnTo>
                <a:lnTo>
                  <a:pt x="124" y="714"/>
                </a:lnTo>
                <a:lnTo>
                  <a:pt x="123" y="714"/>
                </a:lnTo>
                <a:lnTo>
                  <a:pt x="122" y="714"/>
                </a:lnTo>
                <a:lnTo>
                  <a:pt x="120" y="713"/>
                </a:lnTo>
                <a:lnTo>
                  <a:pt x="118" y="713"/>
                </a:lnTo>
                <a:lnTo>
                  <a:pt x="115" y="713"/>
                </a:lnTo>
                <a:lnTo>
                  <a:pt x="114" y="712"/>
                </a:lnTo>
                <a:lnTo>
                  <a:pt x="114" y="712"/>
                </a:lnTo>
                <a:lnTo>
                  <a:pt x="114" y="712"/>
                </a:lnTo>
                <a:lnTo>
                  <a:pt x="113" y="712"/>
                </a:lnTo>
                <a:lnTo>
                  <a:pt x="113" y="711"/>
                </a:lnTo>
                <a:lnTo>
                  <a:pt x="112" y="708"/>
                </a:lnTo>
                <a:lnTo>
                  <a:pt x="111" y="708"/>
                </a:lnTo>
                <a:lnTo>
                  <a:pt x="111" y="707"/>
                </a:lnTo>
                <a:lnTo>
                  <a:pt x="110" y="706"/>
                </a:lnTo>
                <a:lnTo>
                  <a:pt x="109" y="705"/>
                </a:lnTo>
                <a:lnTo>
                  <a:pt x="108" y="704"/>
                </a:lnTo>
                <a:lnTo>
                  <a:pt x="108" y="704"/>
                </a:lnTo>
                <a:lnTo>
                  <a:pt x="107" y="703"/>
                </a:lnTo>
                <a:lnTo>
                  <a:pt x="105" y="702"/>
                </a:lnTo>
                <a:lnTo>
                  <a:pt x="103" y="701"/>
                </a:lnTo>
                <a:lnTo>
                  <a:pt x="100" y="700"/>
                </a:lnTo>
                <a:lnTo>
                  <a:pt x="100" y="700"/>
                </a:lnTo>
                <a:lnTo>
                  <a:pt x="99" y="699"/>
                </a:lnTo>
                <a:lnTo>
                  <a:pt x="98" y="699"/>
                </a:lnTo>
                <a:lnTo>
                  <a:pt x="97" y="698"/>
                </a:lnTo>
                <a:lnTo>
                  <a:pt x="97" y="697"/>
                </a:lnTo>
                <a:lnTo>
                  <a:pt x="95" y="695"/>
                </a:lnTo>
                <a:lnTo>
                  <a:pt x="94" y="694"/>
                </a:lnTo>
                <a:lnTo>
                  <a:pt x="93" y="693"/>
                </a:lnTo>
                <a:lnTo>
                  <a:pt x="92" y="692"/>
                </a:lnTo>
                <a:lnTo>
                  <a:pt x="90" y="691"/>
                </a:lnTo>
                <a:lnTo>
                  <a:pt x="88" y="690"/>
                </a:lnTo>
                <a:lnTo>
                  <a:pt x="86" y="690"/>
                </a:lnTo>
                <a:lnTo>
                  <a:pt x="85" y="689"/>
                </a:lnTo>
                <a:lnTo>
                  <a:pt x="84" y="689"/>
                </a:lnTo>
                <a:lnTo>
                  <a:pt x="83" y="689"/>
                </a:lnTo>
                <a:lnTo>
                  <a:pt x="81" y="689"/>
                </a:lnTo>
                <a:lnTo>
                  <a:pt x="80" y="690"/>
                </a:lnTo>
                <a:lnTo>
                  <a:pt x="78" y="690"/>
                </a:lnTo>
                <a:lnTo>
                  <a:pt x="73" y="691"/>
                </a:lnTo>
                <a:lnTo>
                  <a:pt x="72" y="692"/>
                </a:lnTo>
                <a:lnTo>
                  <a:pt x="71" y="692"/>
                </a:lnTo>
                <a:lnTo>
                  <a:pt x="70" y="693"/>
                </a:lnTo>
                <a:lnTo>
                  <a:pt x="69" y="694"/>
                </a:lnTo>
                <a:lnTo>
                  <a:pt x="68" y="695"/>
                </a:lnTo>
                <a:lnTo>
                  <a:pt x="67" y="698"/>
                </a:lnTo>
                <a:lnTo>
                  <a:pt x="66" y="700"/>
                </a:lnTo>
                <a:lnTo>
                  <a:pt x="65" y="702"/>
                </a:lnTo>
                <a:lnTo>
                  <a:pt x="63" y="704"/>
                </a:lnTo>
                <a:lnTo>
                  <a:pt x="62" y="706"/>
                </a:lnTo>
                <a:lnTo>
                  <a:pt x="62" y="707"/>
                </a:lnTo>
                <a:lnTo>
                  <a:pt x="61" y="707"/>
                </a:lnTo>
                <a:lnTo>
                  <a:pt x="60" y="708"/>
                </a:lnTo>
                <a:lnTo>
                  <a:pt x="59" y="708"/>
                </a:lnTo>
                <a:lnTo>
                  <a:pt x="59" y="708"/>
                </a:lnTo>
                <a:lnTo>
                  <a:pt x="58" y="708"/>
                </a:lnTo>
                <a:lnTo>
                  <a:pt x="56" y="708"/>
                </a:lnTo>
                <a:lnTo>
                  <a:pt x="54" y="708"/>
                </a:lnTo>
                <a:lnTo>
                  <a:pt x="52" y="709"/>
                </a:lnTo>
                <a:lnTo>
                  <a:pt x="47" y="709"/>
                </a:lnTo>
                <a:lnTo>
                  <a:pt x="36" y="710"/>
                </a:lnTo>
                <a:lnTo>
                  <a:pt x="34" y="710"/>
                </a:lnTo>
                <a:lnTo>
                  <a:pt x="30" y="710"/>
                </a:lnTo>
                <a:lnTo>
                  <a:pt x="28" y="710"/>
                </a:lnTo>
                <a:lnTo>
                  <a:pt x="26" y="710"/>
                </a:lnTo>
                <a:lnTo>
                  <a:pt x="23" y="711"/>
                </a:lnTo>
                <a:lnTo>
                  <a:pt x="22" y="711"/>
                </a:lnTo>
                <a:lnTo>
                  <a:pt x="20" y="711"/>
                </a:lnTo>
                <a:lnTo>
                  <a:pt x="17" y="710"/>
                </a:lnTo>
                <a:lnTo>
                  <a:pt x="16" y="710"/>
                </a:lnTo>
                <a:lnTo>
                  <a:pt x="15" y="710"/>
                </a:lnTo>
                <a:lnTo>
                  <a:pt x="13" y="711"/>
                </a:lnTo>
                <a:lnTo>
                  <a:pt x="12" y="711"/>
                </a:lnTo>
                <a:lnTo>
                  <a:pt x="10" y="711"/>
                </a:lnTo>
                <a:lnTo>
                  <a:pt x="9" y="711"/>
                </a:lnTo>
                <a:lnTo>
                  <a:pt x="7" y="711"/>
                </a:lnTo>
                <a:lnTo>
                  <a:pt x="6" y="711"/>
                </a:lnTo>
                <a:lnTo>
                  <a:pt x="5" y="710"/>
                </a:lnTo>
                <a:lnTo>
                  <a:pt x="4" y="710"/>
                </a:lnTo>
                <a:lnTo>
                  <a:pt x="3" y="709"/>
                </a:lnTo>
                <a:lnTo>
                  <a:pt x="3" y="708"/>
                </a:lnTo>
                <a:lnTo>
                  <a:pt x="2" y="708"/>
                </a:lnTo>
                <a:lnTo>
                  <a:pt x="1" y="707"/>
                </a:lnTo>
                <a:lnTo>
                  <a:pt x="1" y="706"/>
                </a:lnTo>
                <a:lnTo>
                  <a:pt x="1" y="705"/>
                </a:lnTo>
                <a:lnTo>
                  <a:pt x="1" y="703"/>
                </a:lnTo>
                <a:lnTo>
                  <a:pt x="0" y="702"/>
                </a:lnTo>
                <a:lnTo>
                  <a:pt x="0" y="70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reeform 262">
            <a:extLst>
              <a:ext uri="{FF2B5EF4-FFF2-40B4-BE49-F238E27FC236}">
                <a16:creationId xmlns:a16="http://schemas.microsoft.com/office/drawing/2014/main" id="{CA08E630-FDD1-5ADB-9EFB-8EF39BA4EA31}"/>
              </a:ext>
            </a:extLst>
          </p:cNvPr>
          <p:cNvSpPr>
            <a:spLocks/>
          </p:cNvSpPr>
          <p:nvPr/>
        </p:nvSpPr>
        <p:spPr bwMode="auto">
          <a:xfrm>
            <a:off x="7994154" y="3270260"/>
            <a:ext cx="766254" cy="956701"/>
          </a:xfrm>
          <a:custGeom>
            <a:avLst/>
            <a:gdLst>
              <a:gd name="T0" fmla="*/ 255 w 639"/>
              <a:gd name="T1" fmla="*/ 699 h 727"/>
              <a:gd name="T2" fmla="*/ 242 w 639"/>
              <a:gd name="T3" fmla="*/ 716 h 727"/>
              <a:gd name="T4" fmla="*/ 217 w 639"/>
              <a:gd name="T5" fmla="*/ 726 h 727"/>
              <a:gd name="T6" fmla="*/ 198 w 639"/>
              <a:gd name="T7" fmla="*/ 720 h 727"/>
              <a:gd name="T8" fmla="*/ 178 w 639"/>
              <a:gd name="T9" fmla="*/ 720 h 727"/>
              <a:gd name="T10" fmla="*/ 151 w 639"/>
              <a:gd name="T11" fmla="*/ 721 h 727"/>
              <a:gd name="T12" fmla="*/ 146 w 639"/>
              <a:gd name="T13" fmla="*/ 702 h 727"/>
              <a:gd name="T14" fmla="*/ 138 w 639"/>
              <a:gd name="T15" fmla="*/ 677 h 727"/>
              <a:gd name="T16" fmla="*/ 137 w 639"/>
              <a:gd name="T17" fmla="*/ 648 h 727"/>
              <a:gd name="T18" fmla="*/ 123 w 639"/>
              <a:gd name="T19" fmla="*/ 643 h 727"/>
              <a:gd name="T20" fmla="*/ 120 w 639"/>
              <a:gd name="T21" fmla="*/ 634 h 727"/>
              <a:gd name="T22" fmla="*/ 119 w 639"/>
              <a:gd name="T23" fmla="*/ 622 h 727"/>
              <a:gd name="T24" fmla="*/ 128 w 639"/>
              <a:gd name="T25" fmla="*/ 611 h 727"/>
              <a:gd name="T26" fmla="*/ 112 w 639"/>
              <a:gd name="T27" fmla="*/ 608 h 727"/>
              <a:gd name="T28" fmla="*/ 124 w 639"/>
              <a:gd name="T29" fmla="*/ 584 h 727"/>
              <a:gd name="T30" fmla="*/ 146 w 639"/>
              <a:gd name="T31" fmla="*/ 582 h 727"/>
              <a:gd name="T32" fmla="*/ 166 w 639"/>
              <a:gd name="T33" fmla="*/ 566 h 727"/>
              <a:gd name="T34" fmla="*/ 161 w 639"/>
              <a:gd name="T35" fmla="*/ 553 h 727"/>
              <a:gd name="T36" fmla="*/ 166 w 639"/>
              <a:gd name="T37" fmla="*/ 524 h 727"/>
              <a:gd name="T38" fmla="*/ 173 w 639"/>
              <a:gd name="T39" fmla="*/ 490 h 727"/>
              <a:gd name="T40" fmla="*/ 176 w 639"/>
              <a:gd name="T41" fmla="*/ 451 h 727"/>
              <a:gd name="T42" fmla="*/ 145 w 639"/>
              <a:gd name="T43" fmla="*/ 437 h 727"/>
              <a:gd name="T44" fmla="*/ 129 w 639"/>
              <a:gd name="T45" fmla="*/ 423 h 727"/>
              <a:gd name="T46" fmla="*/ 102 w 639"/>
              <a:gd name="T47" fmla="*/ 401 h 727"/>
              <a:gd name="T48" fmla="*/ 72 w 639"/>
              <a:gd name="T49" fmla="*/ 402 h 727"/>
              <a:gd name="T50" fmla="*/ 46 w 639"/>
              <a:gd name="T51" fmla="*/ 384 h 727"/>
              <a:gd name="T52" fmla="*/ 48 w 639"/>
              <a:gd name="T53" fmla="*/ 375 h 727"/>
              <a:gd name="T54" fmla="*/ 20 w 639"/>
              <a:gd name="T55" fmla="*/ 374 h 727"/>
              <a:gd name="T56" fmla="*/ 0 w 639"/>
              <a:gd name="T57" fmla="*/ 373 h 727"/>
              <a:gd name="T58" fmla="*/ 9 w 639"/>
              <a:gd name="T59" fmla="*/ 352 h 727"/>
              <a:gd name="T60" fmla="*/ 8 w 639"/>
              <a:gd name="T61" fmla="*/ 333 h 727"/>
              <a:gd name="T62" fmla="*/ 27 w 639"/>
              <a:gd name="T63" fmla="*/ 324 h 727"/>
              <a:gd name="T64" fmla="*/ 37 w 639"/>
              <a:gd name="T65" fmla="*/ 309 h 727"/>
              <a:gd name="T66" fmla="*/ 48 w 639"/>
              <a:gd name="T67" fmla="*/ 286 h 727"/>
              <a:gd name="T68" fmla="*/ 79 w 639"/>
              <a:gd name="T69" fmla="*/ 275 h 727"/>
              <a:gd name="T70" fmla="*/ 111 w 639"/>
              <a:gd name="T71" fmla="*/ 251 h 727"/>
              <a:gd name="T72" fmla="*/ 129 w 639"/>
              <a:gd name="T73" fmla="*/ 254 h 727"/>
              <a:gd name="T74" fmla="*/ 158 w 639"/>
              <a:gd name="T75" fmla="*/ 246 h 727"/>
              <a:gd name="T76" fmla="*/ 182 w 639"/>
              <a:gd name="T77" fmla="*/ 235 h 727"/>
              <a:gd name="T78" fmla="*/ 200 w 639"/>
              <a:gd name="T79" fmla="*/ 233 h 727"/>
              <a:gd name="T80" fmla="*/ 227 w 639"/>
              <a:gd name="T81" fmla="*/ 218 h 727"/>
              <a:gd name="T82" fmla="*/ 243 w 639"/>
              <a:gd name="T83" fmla="*/ 204 h 727"/>
              <a:gd name="T84" fmla="*/ 249 w 639"/>
              <a:gd name="T85" fmla="*/ 187 h 727"/>
              <a:gd name="T86" fmla="*/ 271 w 639"/>
              <a:gd name="T87" fmla="*/ 178 h 727"/>
              <a:gd name="T88" fmla="*/ 329 w 639"/>
              <a:gd name="T89" fmla="*/ 183 h 727"/>
              <a:gd name="T90" fmla="*/ 360 w 639"/>
              <a:gd name="T91" fmla="*/ 184 h 727"/>
              <a:gd name="T92" fmla="*/ 395 w 639"/>
              <a:gd name="T93" fmla="*/ 172 h 727"/>
              <a:gd name="T94" fmla="*/ 411 w 639"/>
              <a:gd name="T95" fmla="*/ 160 h 727"/>
              <a:gd name="T96" fmla="*/ 410 w 639"/>
              <a:gd name="T97" fmla="*/ 130 h 727"/>
              <a:gd name="T98" fmla="*/ 424 w 639"/>
              <a:gd name="T99" fmla="*/ 126 h 727"/>
              <a:gd name="T100" fmla="*/ 436 w 639"/>
              <a:gd name="T101" fmla="*/ 112 h 727"/>
              <a:gd name="T102" fmla="*/ 453 w 639"/>
              <a:gd name="T103" fmla="*/ 100 h 727"/>
              <a:gd name="T104" fmla="*/ 455 w 639"/>
              <a:gd name="T105" fmla="*/ 75 h 727"/>
              <a:gd name="T106" fmla="*/ 464 w 639"/>
              <a:gd name="T107" fmla="*/ 77 h 727"/>
              <a:gd name="T108" fmla="*/ 485 w 639"/>
              <a:gd name="T109" fmla="*/ 76 h 727"/>
              <a:gd name="T110" fmla="*/ 499 w 639"/>
              <a:gd name="T111" fmla="*/ 82 h 727"/>
              <a:gd name="T112" fmla="*/ 510 w 639"/>
              <a:gd name="T113" fmla="*/ 93 h 727"/>
              <a:gd name="T114" fmla="*/ 544 w 639"/>
              <a:gd name="T115" fmla="*/ 86 h 727"/>
              <a:gd name="T116" fmla="*/ 569 w 639"/>
              <a:gd name="T117" fmla="*/ 62 h 727"/>
              <a:gd name="T118" fmla="*/ 582 w 639"/>
              <a:gd name="T119" fmla="*/ 44 h 727"/>
              <a:gd name="T120" fmla="*/ 609 w 639"/>
              <a:gd name="T121" fmla="*/ 44 h 727"/>
              <a:gd name="T122" fmla="*/ 620 w 639"/>
              <a:gd name="T123" fmla="*/ 28 h 727"/>
              <a:gd name="T124" fmla="*/ 638 w 639"/>
              <a:gd name="T125" fmla="*/ 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9" h="727">
                <a:moveTo>
                  <a:pt x="276" y="700"/>
                </a:move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reeform 263">
            <a:extLst>
              <a:ext uri="{FF2B5EF4-FFF2-40B4-BE49-F238E27FC236}">
                <a16:creationId xmlns:a16="http://schemas.microsoft.com/office/drawing/2014/main" id="{5C0660C3-8011-CE2A-7413-D7DBB052C1D0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416253" y="3672942"/>
            <a:ext cx="233834" cy="175022"/>
          </a:xfrm>
          <a:custGeom>
            <a:avLst/>
            <a:gdLst>
              <a:gd name="T0" fmla="*/ 109 w 195"/>
              <a:gd name="T1" fmla="*/ 3 h 150"/>
              <a:gd name="T2" fmla="*/ 93 w 195"/>
              <a:gd name="T3" fmla="*/ 10 h 150"/>
              <a:gd name="T4" fmla="*/ 75 w 195"/>
              <a:gd name="T5" fmla="*/ 18 h 150"/>
              <a:gd name="T6" fmla="*/ 60 w 195"/>
              <a:gd name="T7" fmla="*/ 21 h 150"/>
              <a:gd name="T8" fmla="*/ 54 w 195"/>
              <a:gd name="T9" fmla="*/ 24 h 150"/>
              <a:gd name="T10" fmla="*/ 50 w 195"/>
              <a:gd name="T11" fmla="*/ 34 h 150"/>
              <a:gd name="T12" fmla="*/ 46 w 195"/>
              <a:gd name="T13" fmla="*/ 38 h 150"/>
              <a:gd name="T14" fmla="*/ 36 w 195"/>
              <a:gd name="T15" fmla="*/ 36 h 150"/>
              <a:gd name="T16" fmla="*/ 29 w 195"/>
              <a:gd name="T17" fmla="*/ 34 h 150"/>
              <a:gd name="T18" fmla="*/ 19 w 195"/>
              <a:gd name="T19" fmla="*/ 38 h 150"/>
              <a:gd name="T20" fmla="*/ 2 w 195"/>
              <a:gd name="T21" fmla="*/ 44 h 150"/>
              <a:gd name="T22" fmla="*/ 0 w 195"/>
              <a:gd name="T23" fmla="*/ 47 h 150"/>
              <a:gd name="T24" fmla="*/ 6 w 195"/>
              <a:gd name="T25" fmla="*/ 51 h 150"/>
              <a:gd name="T26" fmla="*/ 18 w 195"/>
              <a:gd name="T27" fmla="*/ 62 h 150"/>
              <a:gd name="T28" fmla="*/ 17 w 195"/>
              <a:gd name="T29" fmla="*/ 66 h 150"/>
              <a:gd name="T30" fmla="*/ 10 w 195"/>
              <a:gd name="T31" fmla="*/ 72 h 150"/>
              <a:gd name="T32" fmla="*/ 9 w 195"/>
              <a:gd name="T33" fmla="*/ 77 h 150"/>
              <a:gd name="T34" fmla="*/ 16 w 195"/>
              <a:gd name="T35" fmla="*/ 88 h 150"/>
              <a:gd name="T36" fmla="*/ 28 w 195"/>
              <a:gd name="T37" fmla="*/ 100 h 150"/>
              <a:gd name="T38" fmla="*/ 30 w 195"/>
              <a:gd name="T39" fmla="*/ 106 h 150"/>
              <a:gd name="T40" fmla="*/ 28 w 195"/>
              <a:gd name="T41" fmla="*/ 113 h 150"/>
              <a:gd name="T42" fmla="*/ 31 w 195"/>
              <a:gd name="T43" fmla="*/ 117 h 150"/>
              <a:gd name="T44" fmla="*/ 39 w 195"/>
              <a:gd name="T45" fmla="*/ 122 h 150"/>
              <a:gd name="T46" fmla="*/ 41 w 195"/>
              <a:gd name="T47" fmla="*/ 126 h 150"/>
              <a:gd name="T48" fmla="*/ 41 w 195"/>
              <a:gd name="T49" fmla="*/ 133 h 150"/>
              <a:gd name="T50" fmla="*/ 42 w 195"/>
              <a:gd name="T51" fmla="*/ 137 h 150"/>
              <a:gd name="T52" fmla="*/ 42 w 195"/>
              <a:gd name="T53" fmla="*/ 144 h 150"/>
              <a:gd name="T54" fmla="*/ 45 w 195"/>
              <a:gd name="T55" fmla="*/ 148 h 150"/>
              <a:gd name="T56" fmla="*/ 57 w 195"/>
              <a:gd name="T57" fmla="*/ 150 h 150"/>
              <a:gd name="T58" fmla="*/ 65 w 195"/>
              <a:gd name="T59" fmla="*/ 149 h 150"/>
              <a:gd name="T60" fmla="*/ 69 w 195"/>
              <a:gd name="T61" fmla="*/ 142 h 150"/>
              <a:gd name="T62" fmla="*/ 78 w 195"/>
              <a:gd name="T63" fmla="*/ 138 h 150"/>
              <a:gd name="T64" fmla="*/ 92 w 195"/>
              <a:gd name="T65" fmla="*/ 133 h 150"/>
              <a:gd name="T66" fmla="*/ 107 w 195"/>
              <a:gd name="T67" fmla="*/ 122 h 150"/>
              <a:gd name="T68" fmla="*/ 117 w 195"/>
              <a:gd name="T69" fmla="*/ 118 h 150"/>
              <a:gd name="T70" fmla="*/ 124 w 195"/>
              <a:gd name="T71" fmla="*/ 112 h 150"/>
              <a:gd name="T72" fmla="*/ 133 w 195"/>
              <a:gd name="T73" fmla="*/ 109 h 150"/>
              <a:gd name="T74" fmla="*/ 145 w 195"/>
              <a:gd name="T75" fmla="*/ 109 h 150"/>
              <a:gd name="T76" fmla="*/ 156 w 195"/>
              <a:gd name="T77" fmla="*/ 114 h 150"/>
              <a:gd name="T78" fmla="*/ 165 w 195"/>
              <a:gd name="T79" fmla="*/ 117 h 150"/>
              <a:gd name="T80" fmla="*/ 171 w 195"/>
              <a:gd name="T81" fmla="*/ 116 h 150"/>
              <a:gd name="T82" fmla="*/ 179 w 195"/>
              <a:gd name="T83" fmla="*/ 107 h 150"/>
              <a:gd name="T84" fmla="*/ 178 w 195"/>
              <a:gd name="T85" fmla="*/ 92 h 150"/>
              <a:gd name="T86" fmla="*/ 176 w 195"/>
              <a:gd name="T87" fmla="*/ 87 h 150"/>
              <a:gd name="T88" fmla="*/ 173 w 195"/>
              <a:gd name="T89" fmla="*/ 82 h 150"/>
              <a:gd name="T90" fmla="*/ 177 w 195"/>
              <a:gd name="T91" fmla="*/ 77 h 150"/>
              <a:gd name="T92" fmla="*/ 191 w 195"/>
              <a:gd name="T93" fmla="*/ 68 h 150"/>
              <a:gd name="T94" fmla="*/ 195 w 195"/>
              <a:gd name="T95" fmla="*/ 62 h 150"/>
              <a:gd name="T96" fmla="*/ 193 w 195"/>
              <a:gd name="T97" fmla="*/ 56 h 150"/>
              <a:gd name="T98" fmla="*/ 183 w 195"/>
              <a:gd name="T99" fmla="*/ 47 h 150"/>
              <a:gd name="T100" fmla="*/ 177 w 195"/>
              <a:gd name="T101" fmla="*/ 40 h 150"/>
              <a:gd name="T102" fmla="*/ 166 w 195"/>
              <a:gd name="T103" fmla="*/ 33 h 150"/>
              <a:gd name="T104" fmla="*/ 155 w 195"/>
              <a:gd name="T105" fmla="*/ 28 h 150"/>
              <a:gd name="T106" fmla="*/ 150 w 195"/>
              <a:gd name="T107" fmla="*/ 19 h 150"/>
              <a:gd name="T108" fmla="*/ 143 w 195"/>
              <a:gd name="T109" fmla="*/ 16 h 150"/>
              <a:gd name="T110" fmla="*/ 129 w 195"/>
              <a:gd name="T111" fmla="*/ 6 h 150"/>
              <a:gd name="T112" fmla="*/ 125 w 195"/>
              <a:gd name="T113" fmla="*/ 2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3" y="0"/>
                </a:moveTo>
                <a:lnTo>
                  <a:pt x="123" y="0"/>
                </a:lnTo>
                <a:lnTo>
                  <a:pt x="122" y="1"/>
                </a:lnTo>
                <a:lnTo>
                  <a:pt x="119" y="1"/>
                </a:lnTo>
                <a:lnTo>
                  <a:pt x="112" y="3"/>
                </a:lnTo>
                <a:lnTo>
                  <a:pt x="109" y="3"/>
                </a:lnTo>
                <a:lnTo>
                  <a:pt x="106" y="4"/>
                </a:lnTo>
                <a:lnTo>
                  <a:pt x="102" y="5"/>
                </a:lnTo>
                <a:lnTo>
                  <a:pt x="100" y="6"/>
                </a:lnTo>
                <a:lnTo>
                  <a:pt x="99" y="7"/>
                </a:lnTo>
                <a:lnTo>
                  <a:pt x="95" y="9"/>
                </a:lnTo>
                <a:lnTo>
                  <a:pt x="93" y="10"/>
                </a:lnTo>
                <a:lnTo>
                  <a:pt x="90" y="11"/>
                </a:lnTo>
                <a:lnTo>
                  <a:pt x="85" y="13"/>
                </a:lnTo>
                <a:lnTo>
                  <a:pt x="84" y="13"/>
                </a:lnTo>
                <a:lnTo>
                  <a:pt x="83" y="14"/>
                </a:lnTo>
                <a:lnTo>
                  <a:pt x="77" y="17"/>
                </a:lnTo>
                <a:lnTo>
                  <a:pt x="75" y="18"/>
                </a:lnTo>
                <a:lnTo>
                  <a:pt x="73" y="18"/>
                </a:lnTo>
                <a:lnTo>
                  <a:pt x="69" y="20"/>
                </a:lnTo>
                <a:lnTo>
                  <a:pt x="68" y="20"/>
                </a:lnTo>
                <a:lnTo>
                  <a:pt x="66" y="20"/>
                </a:lnTo>
                <a:lnTo>
                  <a:pt x="62" y="20"/>
                </a:lnTo>
                <a:lnTo>
                  <a:pt x="60" y="21"/>
                </a:lnTo>
                <a:lnTo>
                  <a:pt x="59" y="21"/>
                </a:lnTo>
                <a:lnTo>
                  <a:pt x="58" y="21"/>
                </a:lnTo>
                <a:lnTo>
                  <a:pt x="57" y="22"/>
                </a:lnTo>
                <a:lnTo>
                  <a:pt x="56" y="22"/>
                </a:lnTo>
                <a:lnTo>
                  <a:pt x="55" y="23"/>
                </a:lnTo>
                <a:lnTo>
                  <a:pt x="54" y="24"/>
                </a:lnTo>
                <a:lnTo>
                  <a:pt x="54" y="25"/>
                </a:lnTo>
                <a:lnTo>
                  <a:pt x="53" y="26"/>
                </a:lnTo>
                <a:lnTo>
                  <a:pt x="52" y="27"/>
                </a:lnTo>
                <a:lnTo>
                  <a:pt x="52" y="29"/>
                </a:lnTo>
                <a:lnTo>
                  <a:pt x="51" y="32"/>
                </a:lnTo>
                <a:lnTo>
                  <a:pt x="50" y="34"/>
                </a:lnTo>
                <a:lnTo>
                  <a:pt x="50" y="35"/>
                </a:lnTo>
                <a:lnTo>
                  <a:pt x="50" y="36"/>
                </a:lnTo>
                <a:lnTo>
                  <a:pt x="49" y="36"/>
                </a:lnTo>
                <a:lnTo>
                  <a:pt x="48" y="37"/>
                </a:lnTo>
                <a:lnTo>
                  <a:pt x="47" y="37"/>
                </a:lnTo>
                <a:lnTo>
                  <a:pt x="46" y="38"/>
                </a:lnTo>
                <a:lnTo>
                  <a:pt x="44" y="38"/>
                </a:lnTo>
                <a:lnTo>
                  <a:pt x="42" y="38"/>
                </a:lnTo>
                <a:lnTo>
                  <a:pt x="40" y="37"/>
                </a:lnTo>
                <a:lnTo>
                  <a:pt x="39" y="37"/>
                </a:lnTo>
                <a:lnTo>
                  <a:pt x="37" y="37"/>
                </a:lnTo>
                <a:lnTo>
                  <a:pt x="36" y="36"/>
                </a:lnTo>
                <a:lnTo>
                  <a:pt x="34" y="35"/>
                </a:lnTo>
                <a:lnTo>
                  <a:pt x="33" y="34"/>
                </a:lnTo>
                <a:lnTo>
                  <a:pt x="32" y="34"/>
                </a:lnTo>
                <a:lnTo>
                  <a:pt x="31" y="34"/>
                </a:lnTo>
                <a:lnTo>
                  <a:pt x="30" y="34"/>
                </a:lnTo>
                <a:lnTo>
                  <a:pt x="29" y="34"/>
                </a:lnTo>
                <a:lnTo>
                  <a:pt x="28" y="34"/>
                </a:lnTo>
                <a:lnTo>
                  <a:pt x="27" y="34"/>
                </a:lnTo>
                <a:lnTo>
                  <a:pt x="26" y="35"/>
                </a:lnTo>
                <a:lnTo>
                  <a:pt x="23" y="36"/>
                </a:lnTo>
                <a:lnTo>
                  <a:pt x="21" y="37"/>
                </a:lnTo>
                <a:lnTo>
                  <a:pt x="19" y="38"/>
                </a:lnTo>
                <a:lnTo>
                  <a:pt x="15" y="39"/>
                </a:lnTo>
                <a:lnTo>
                  <a:pt x="12" y="40"/>
                </a:lnTo>
                <a:lnTo>
                  <a:pt x="9" y="41"/>
                </a:lnTo>
                <a:lnTo>
                  <a:pt x="5" y="43"/>
                </a:lnTo>
                <a:lnTo>
                  <a:pt x="3" y="43"/>
                </a:lnTo>
                <a:lnTo>
                  <a:pt x="2" y="44"/>
                </a:lnTo>
                <a:lnTo>
                  <a:pt x="1" y="45"/>
                </a:lnTo>
                <a:lnTo>
                  <a:pt x="1" y="45"/>
                </a:lnTo>
                <a:lnTo>
                  <a:pt x="0" y="46"/>
                </a:lnTo>
                <a:lnTo>
                  <a:pt x="0" y="46"/>
                </a:lnTo>
                <a:lnTo>
                  <a:pt x="0" y="47"/>
                </a:lnTo>
                <a:lnTo>
                  <a:pt x="0" y="47"/>
                </a:lnTo>
                <a:lnTo>
                  <a:pt x="1" y="47"/>
                </a:lnTo>
                <a:lnTo>
                  <a:pt x="1" y="48"/>
                </a:lnTo>
                <a:lnTo>
                  <a:pt x="2" y="48"/>
                </a:lnTo>
                <a:lnTo>
                  <a:pt x="4" y="49"/>
                </a:lnTo>
                <a:lnTo>
                  <a:pt x="5" y="50"/>
                </a:lnTo>
                <a:lnTo>
                  <a:pt x="6" y="51"/>
                </a:lnTo>
                <a:lnTo>
                  <a:pt x="7" y="51"/>
                </a:lnTo>
                <a:lnTo>
                  <a:pt x="9" y="53"/>
                </a:lnTo>
                <a:lnTo>
                  <a:pt x="12" y="56"/>
                </a:lnTo>
                <a:lnTo>
                  <a:pt x="15" y="60"/>
                </a:lnTo>
                <a:lnTo>
                  <a:pt x="17" y="62"/>
                </a:lnTo>
                <a:lnTo>
                  <a:pt x="18" y="62"/>
                </a:lnTo>
                <a:lnTo>
                  <a:pt x="18" y="63"/>
                </a:lnTo>
                <a:lnTo>
                  <a:pt x="18" y="64"/>
                </a:lnTo>
                <a:lnTo>
                  <a:pt x="18" y="64"/>
                </a:lnTo>
                <a:lnTo>
                  <a:pt x="18" y="65"/>
                </a:lnTo>
                <a:lnTo>
                  <a:pt x="18" y="66"/>
                </a:lnTo>
                <a:lnTo>
                  <a:pt x="17" y="66"/>
                </a:lnTo>
                <a:lnTo>
                  <a:pt x="16" y="67"/>
                </a:lnTo>
                <a:lnTo>
                  <a:pt x="13" y="69"/>
                </a:lnTo>
                <a:lnTo>
                  <a:pt x="12" y="70"/>
                </a:lnTo>
                <a:lnTo>
                  <a:pt x="12" y="70"/>
                </a:lnTo>
                <a:lnTo>
                  <a:pt x="11" y="71"/>
                </a:lnTo>
                <a:lnTo>
                  <a:pt x="10" y="72"/>
                </a:lnTo>
                <a:lnTo>
                  <a:pt x="9" y="73"/>
                </a:lnTo>
                <a:lnTo>
                  <a:pt x="9" y="75"/>
                </a:lnTo>
                <a:lnTo>
                  <a:pt x="9" y="75"/>
                </a:lnTo>
                <a:lnTo>
                  <a:pt x="9" y="76"/>
                </a:lnTo>
                <a:lnTo>
                  <a:pt x="9" y="76"/>
                </a:lnTo>
                <a:lnTo>
                  <a:pt x="9" y="77"/>
                </a:lnTo>
                <a:lnTo>
                  <a:pt x="10" y="78"/>
                </a:lnTo>
                <a:lnTo>
                  <a:pt x="12" y="81"/>
                </a:lnTo>
                <a:lnTo>
                  <a:pt x="13" y="82"/>
                </a:lnTo>
                <a:lnTo>
                  <a:pt x="13" y="83"/>
                </a:lnTo>
                <a:lnTo>
                  <a:pt x="15" y="87"/>
                </a:lnTo>
                <a:lnTo>
                  <a:pt x="16" y="88"/>
                </a:lnTo>
                <a:lnTo>
                  <a:pt x="17" y="90"/>
                </a:lnTo>
                <a:lnTo>
                  <a:pt x="18" y="91"/>
                </a:lnTo>
                <a:lnTo>
                  <a:pt x="19" y="93"/>
                </a:lnTo>
                <a:lnTo>
                  <a:pt x="21" y="95"/>
                </a:lnTo>
                <a:lnTo>
                  <a:pt x="23" y="97"/>
                </a:lnTo>
                <a:lnTo>
                  <a:pt x="28" y="100"/>
                </a:lnTo>
                <a:lnTo>
                  <a:pt x="29" y="101"/>
                </a:lnTo>
                <a:lnTo>
                  <a:pt x="29" y="102"/>
                </a:lnTo>
                <a:lnTo>
                  <a:pt x="30" y="103"/>
                </a:lnTo>
                <a:lnTo>
                  <a:pt x="30" y="104"/>
                </a:lnTo>
                <a:lnTo>
                  <a:pt x="30" y="105"/>
                </a:lnTo>
                <a:lnTo>
                  <a:pt x="30" y="106"/>
                </a:lnTo>
                <a:lnTo>
                  <a:pt x="30" y="107"/>
                </a:lnTo>
                <a:lnTo>
                  <a:pt x="30" y="108"/>
                </a:lnTo>
                <a:lnTo>
                  <a:pt x="29" y="110"/>
                </a:lnTo>
                <a:lnTo>
                  <a:pt x="29" y="111"/>
                </a:lnTo>
                <a:lnTo>
                  <a:pt x="28" y="112"/>
                </a:lnTo>
                <a:lnTo>
                  <a:pt x="28" y="113"/>
                </a:lnTo>
                <a:lnTo>
                  <a:pt x="28" y="113"/>
                </a:lnTo>
                <a:lnTo>
                  <a:pt x="29" y="114"/>
                </a:lnTo>
                <a:lnTo>
                  <a:pt x="29" y="115"/>
                </a:lnTo>
                <a:lnTo>
                  <a:pt x="29" y="116"/>
                </a:lnTo>
                <a:lnTo>
                  <a:pt x="30" y="116"/>
                </a:lnTo>
                <a:lnTo>
                  <a:pt x="31" y="117"/>
                </a:lnTo>
                <a:lnTo>
                  <a:pt x="32" y="118"/>
                </a:lnTo>
                <a:lnTo>
                  <a:pt x="33" y="119"/>
                </a:lnTo>
                <a:lnTo>
                  <a:pt x="34" y="119"/>
                </a:lnTo>
                <a:lnTo>
                  <a:pt x="35" y="120"/>
                </a:lnTo>
                <a:lnTo>
                  <a:pt x="38" y="121"/>
                </a:lnTo>
                <a:lnTo>
                  <a:pt x="39" y="122"/>
                </a:lnTo>
                <a:lnTo>
                  <a:pt x="40" y="123"/>
                </a:lnTo>
                <a:lnTo>
                  <a:pt x="40" y="123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6"/>
                </a:lnTo>
                <a:lnTo>
                  <a:pt x="41" y="127"/>
                </a:lnTo>
                <a:lnTo>
                  <a:pt x="41" y="128"/>
                </a:lnTo>
                <a:lnTo>
                  <a:pt x="41" y="131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2" y="134"/>
                </a:lnTo>
                <a:lnTo>
                  <a:pt x="42" y="134"/>
                </a:lnTo>
                <a:lnTo>
                  <a:pt x="42" y="135"/>
                </a:lnTo>
                <a:lnTo>
                  <a:pt x="42" y="135"/>
                </a:lnTo>
                <a:lnTo>
                  <a:pt x="42" y="136"/>
                </a:lnTo>
                <a:lnTo>
                  <a:pt x="42" y="137"/>
                </a:lnTo>
                <a:lnTo>
                  <a:pt x="41" y="139"/>
                </a:lnTo>
                <a:lnTo>
                  <a:pt x="41" y="140"/>
                </a:lnTo>
                <a:lnTo>
                  <a:pt x="41" y="142"/>
                </a:lnTo>
                <a:lnTo>
                  <a:pt x="41" y="142"/>
                </a:lnTo>
                <a:lnTo>
                  <a:pt x="41" y="143"/>
                </a:lnTo>
                <a:lnTo>
                  <a:pt x="42" y="144"/>
                </a:lnTo>
                <a:lnTo>
                  <a:pt x="42" y="145"/>
                </a:lnTo>
                <a:lnTo>
                  <a:pt x="43" y="145"/>
                </a:lnTo>
                <a:lnTo>
                  <a:pt x="43" y="146"/>
                </a:lnTo>
                <a:lnTo>
                  <a:pt x="44" y="147"/>
                </a:lnTo>
                <a:lnTo>
                  <a:pt x="44" y="147"/>
                </a:lnTo>
                <a:lnTo>
                  <a:pt x="45" y="148"/>
                </a:lnTo>
                <a:lnTo>
                  <a:pt x="46" y="148"/>
                </a:lnTo>
                <a:lnTo>
                  <a:pt x="47" y="148"/>
                </a:lnTo>
                <a:lnTo>
                  <a:pt x="48" y="149"/>
                </a:lnTo>
                <a:lnTo>
                  <a:pt x="50" y="149"/>
                </a:lnTo>
                <a:lnTo>
                  <a:pt x="52" y="149"/>
                </a:lnTo>
                <a:lnTo>
                  <a:pt x="57" y="150"/>
                </a:lnTo>
                <a:lnTo>
                  <a:pt x="59" y="150"/>
                </a:lnTo>
                <a:lnTo>
                  <a:pt x="62" y="150"/>
                </a:lnTo>
                <a:lnTo>
                  <a:pt x="63" y="150"/>
                </a:lnTo>
                <a:lnTo>
                  <a:pt x="64" y="149"/>
                </a:lnTo>
                <a:lnTo>
                  <a:pt x="64" y="149"/>
                </a:lnTo>
                <a:lnTo>
                  <a:pt x="65" y="149"/>
                </a:lnTo>
                <a:lnTo>
                  <a:pt x="65" y="148"/>
                </a:lnTo>
                <a:lnTo>
                  <a:pt x="65" y="148"/>
                </a:lnTo>
                <a:lnTo>
                  <a:pt x="66" y="147"/>
                </a:lnTo>
                <a:lnTo>
                  <a:pt x="68" y="144"/>
                </a:lnTo>
                <a:lnTo>
                  <a:pt x="69" y="142"/>
                </a:lnTo>
                <a:lnTo>
                  <a:pt x="69" y="142"/>
                </a:lnTo>
                <a:lnTo>
                  <a:pt x="70" y="141"/>
                </a:lnTo>
                <a:lnTo>
                  <a:pt x="71" y="140"/>
                </a:lnTo>
                <a:lnTo>
                  <a:pt x="71" y="140"/>
                </a:lnTo>
                <a:lnTo>
                  <a:pt x="72" y="139"/>
                </a:lnTo>
                <a:lnTo>
                  <a:pt x="73" y="139"/>
                </a:lnTo>
                <a:lnTo>
                  <a:pt x="78" y="138"/>
                </a:lnTo>
                <a:lnTo>
                  <a:pt x="80" y="137"/>
                </a:lnTo>
                <a:lnTo>
                  <a:pt x="81" y="137"/>
                </a:lnTo>
                <a:lnTo>
                  <a:pt x="84" y="136"/>
                </a:lnTo>
                <a:lnTo>
                  <a:pt x="88" y="135"/>
                </a:lnTo>
                <a:lnTo>
                  <a:pt x="91" y="134"/>
                </a:lnTo>
                <a:lnTo>
                  <a:pt x="92" y="133"/>
                </a:lnTo>
                <a:lnTo>
                  <a:pt x="93" y="133"/>
                </a:lnTo>
                <a:lnTo>
                  <a:pt x="94" y="132"/>
                </a:lnTo>
                <a:lnTo>
                  <a:pt x="95" y="131"/>
                </a:lnTo>
                <a:lnTo>
                  <a:pt x="103" y="125"/>
                </a:lnTo>
                <a:lnTo>
                  <a:pt x="106" y="123"/>
                </a:lnTo>
                <a:lnTo>
                  <a:pt x="107" y="122"/>
                </a:lnTo>
                <a:lnTo>
                  <a:pt x="108" y="121"/>
                </a:lnTo>
                <a:lnTo>
                  <a:pt x="110" y="120"/>
                </a:lnTo>
                <a:lnTo>
                  <a:pt x="112" y="120"/>
                </a:lnTo>
                <a:lnTo>
                  <a:pt x="115" y="119"/>
                </a:lnTo>
                <a:lnTo>
                  <a:pt x="116" y="118"/>
                </a:lnTo>
                <a:lnTo>
                  <a:pt x="117" y="118"/>
                </a:lnTo>
                <a:lnTo>
                  <a:pt x="119" y="117"/>
                </a:lnTo>
                <a:lnTo>
                  <a:pt x="120" y="116"/>
                </a:lnTo>
                <a:lnTo>
                  <a:pt x="121" y="115"/>
                </a:lnTo>
                <a:lnTo>
                  <a:pt x="123" y="113"/>
                </a:lnTo>
                <a:lnTo>
                  <a:pt x="124" y="112"/>
                </a:lnTo>
                <a:lnTo>
                  <a:pt x="124" y="112"/>
                </a:lnTo>
                <a:lnTo>
                  <a:pt x="125" y="111"/>
                </a:lnTo>
                <a:lnTo>
                  <a:pt x="126" y="111"/>
                </a:lnTo>
                <a:lnTo>
                  <a:pt x="127" y="110"/>
                </a:lnTo>
                <a:lnTo>
                  <a:pt x="128" y="110"/>
                </a:lnTo>
                <a:lnTo>
                  <a:pt x="129" y="110"/>
                </a:lnTo>
                <a:lnTo>
                  <a:pt x="133" y="109"/>
                </a:lnTo>
                <a:lnTo>
                  <a:pt x="135" y="109"/>
                </a:lnTo>
                <a:lnTo>
                  <a:pt x="136" y="109"/>
                </a:lnTo>
                <a:lnTo>
                  <a:pt x="140" y="109"/>
                </a:lnTo>
                <a:lnTo>
                  <a:pt x="143" y="109"/>
                </a:lnTo>
                <a:lnTo>
                  <a:pt x="144" y="109"/>
                </a:lnTo>
                <a:lnTo>
                  <a:pt x="145" y="109"/>
                </a:lnTo>
                <a:lnTo>
                  <a:pt x="146" y="109"/>
                </a:lnTo>
                <a:lnTo>
                  <a:pt x="148" y="110"/>
                </a:lnTo>
                <a:lnTo>
                  <a:pt x="150" y="110"/>
                </a:lnTo>
                <a:lnTo>
                  <a:pt x="151" y="111"/>
                </a:lnTo>
                <a:lnTo>
                  <a:pt x="153" y="112"/>
                </a:lnTo>
                <a:lnTo>
                  <a:pt x="156" y="114"/>
                </a:lnTo>
                <a:lnTo>
                  <a:pt x="158" y="115"/>
                </a:lnTo>
                <a:lnTo>
                  <a:pt x="159" y="116"/>
                </a:lnTo>
                <a:lnTo>
                  <a:pt x="160" y="116"/>
                </a:lnTo>
                <a:lnTo>
                  <a:pt x="162" y="117"/>
                </a:lnTo>
                <a:lnTo>
                  <a:pt x="163" y="117"/>
                </a:lnTo>
                <a:lnTo>
                  <a:pt x="165" y="117"/>
                </a:lnTo>
                <a:lnTo>
                  <a:pt x="167" y="117"/>
                </a:lnTo>
                <a:lnTo>
                  <a:pt x="168" y="117"/>
                </a:lnTo>
                <a:lnTo>
                  <a:pt x="169" y="117"/>
                </a:lnTo>
                <a:lnTo>
                  <a:pt x="170" y="117"/>
                </a:lnTo>
                <a:lnTo>
                  <a:pt x="170" y="116"/>
                </a:lnTo>
                <a:lnTo>
                  <a:pt x="171" y="116"/>
                </a:lnTo>
                <a:lnTo>
                  <a:pt x="173" y="114"/>
                </a:lnTo>
                <a:lnTo>
                  <a:pt x="176" y="112"/>
                </a:lnTo>
                <a:lnTo>
                  <a:pt x="177" y="111"/>
                </a:lnTo>
                <a:lnTo>
                  <a:pt x="178" y="110"/>
                </a:lnTo>
                <a:lnTo>
                  <a:pt x="179" y="109"/>
                </a:lnTo>
                <a:lnTo>
                  <a:pt x="179" y="107"/>
                </a:lnTo>
                <a:lnTo>
                  <a:pt x="180" y="106"/>
                </a:lnTo>
                <a:lnTo>
                  <a:pt x="180" y="105"/>
                </a:lnTo>
                <a:lnTo>
                  <a:pt x="180" y="104"/>
                </a:lnTo>
                <a:lnTo>
                  <a:pt x="180" y="101"/>
                </a:lnTo>
                <a:lnTo>
                  <a:pt x="179" y="96"/>
                </a:lnTo>
                <a:lnTo>
                  <a:pt x="178" y="92"/>
                </a:lnTo>
                <a:lnTo>
                  <a:pt x="178" y="91"/>
                </a:lnTo>
                <a:lnTo>
                  <a:pt x="178" y="91"/>
                </a:lnTo>
                <a:lnTo>
                  <a:pt x="178" y="90"/>
                </a:lnTo>
                <a:lnTo>
                  <a:pt x="177" y="89"/>
                </a:lnTo>
                <a:lnTo>
                  <a:pt x="177" y="88"/>
                </a:lnTo>
                <a:lnTo>
                  <a:pt x="176" y="87"/>
                </a:lnTo>
                <a:lnTo>
                  <a:pt x="174" y="86"/>
                </a:lnTo>
                <a:lnTo>
                  <a:pt x="174" y="85"/>
                </a:lnTo>
                <a:lnTo>
                  <a:pt x="174" y="85"/>
                </a:lnTo>
                <a:lnTo>
                  <a:pt x="174" y="84"/>
                </a:lnTo>
                <a:lnTo>
                  <a:pt x="173" y="83"/>
                </a:lnTo>
                <a:lnTo>
                  <a:pt x="173" y="82"/>
                </a:lnTo>
                <a:lnTo>
                  <a:pt x="174" y="81"/>
                </a:lnTo>
                <a:lnTo>
                  <a:pt x="174" y="80"/>
                </a:lnTo>
                <a:lnTo>
                  <a:pt x="174" y="80"/>
                </a:lnTo>
                <a:lnTo>
                  <a:pt x="175" y="79"/>
                </a:lnTo>
                <a:lnTo>
                  <a:pt x="176" y="78"/>
                </a:lnTo>
                <a:lnTo>
                  <a:pt x="177" y="77"/>
                </a:lnTo>
                <a:lnTo>
                  <a:pt x="178" y="76"/>
                </a:lnTo>
                <a:lnTo>
                  <a:pt x="179" y="76"/>
                </a:lnTo>
                <a:lnTo>
                  <a:pt x="186" y="72"/>
                </a:lnTo>
                <a:lnTo>
                  <a:pt x="189" y="70"/>
                </a:lnTo>
                <a:lnTo>
                  <a:pt x="190" y="69"/>
                </a:lnTo>
                <a:lnTo>
                  <a:pt x="191" y="68"/>
                </a:lnTo>
                <a:lnTo>
                  <a:pt x="192" y="67"/>
                </a:lnTo>
                <a:lnTo>
                  <a:pt x="193" y="67"/>
                </a:lnTo>
                <a:lnTo>
                  <a:pt x="193" y="66"/>
                </a:lnTo>
                <a:lnTo>
                  <a:pt x="194" y="65"/>
                </a:lnTo>
                <a:lnTo>
                  <a:pt x="195" y="63"/>
                </a:lnTo>
                <a:lnTo>
                  <a:pt x="195" y="62"/>
                </a:lnTo>
                <a:lnTo>
                  <a:pt x="195" y="61"/>
                </a:lnTo>
                <a:lnTo>
                  <a:pt x="195" y="60"/>
                </a:lnTo>
                <a:lnTo>
                  <a:pt x="195" y="60"/>
                </a:lnTo>
                <a:lnTo>
                  <a:pt x="195" y="58"/>
                </a:lnTo>
                <a:lnTo>
                  <a:pt x="194" y="57"/>
                </a:lnTo>
                <a:lnTo>
                  <a:pt x="193" y="56"/>
                </a:lnTo>
                <a:lnTo>
                  <a:pt x="193" y="55"/>
                </a:lnTo>
                <a:lnTo>
                  <a:pt x="191" y="53"/>
                </a:lnTo>
                <a:lnTo>
                  <a:pt x="190" y="52"/>
                </a:lnTo>
                <a:lnTo>
                  <a:pt x="189" y="52"/>
                </a:lnTo>
                <a:lnTo>
                  <a:pt x="188" y="51"/>
                </a:lnTo>
                <a:lnTo>
                  <a:pt x="183" y="47"/>
                </a:lnTo>
                <a:lnTo>
                  <a:pt x="182" y="46"/>
                </a:lnTo>
                <a:lnTo>
                  <a:pt x="182" y="45"/>
                </a:lnTo>
                <a:lnTo>
                  <a:pt x="181" y="45"/>
                </a:lnTo>
                <a:lnTo>
                  <a:pt x="180" y="44"/>
                </a:lnTo>
                <a:lnTo>
                  <a:pt x="178" y="41"/>
                </a:lnTo>
                <a:lnTo>
                  <a:pt x="177" y="40"/>
                </a:lnTo>
                <a:lnTo>
                  <a:pt x="176" y="39"/>
                </a:lnTo>
                <a:lnTo>
                  <a:pt x="175" y="38"/>
                </a:lnTo>
                <a:lnTo>
                  <a:pt x="174" y="37"/>
                </a:lnTo>
                <a:lnTo>
                  <a:pt x="173" y="36"/>
                </a:lnTo>
                <a:lnTo>
                  <a:pt x="168" y="34"/>
                </a:lnTo>
                <a:lnTo>
                  <a:pt x="166" y="33"/>
                </a:lnTo>
                <a:lnTo>
                  <a:pt x="161" y="31"/>
                </a:lnTo>
                <a:lnTo>
                  <a:pt x="159" y="31"/>
                </a:lnTo>
                <a:lnTo>
                  <a:pt x="158" y="30"/>
                </a:lnTo>
                <a:lnTo>
                  <a:pt x="157" y="30"/>
                </a:lnTo>
                <a:lnTo>
                  <a:pt x="156" y="29"/>
                </a:lnTo>
                <a:lnTo>
                  <a:pt x="155" y="28"/>
                </a:lnTo>
                <a:lnTo>
                  <a:pt x="154" y="27"/>
                </a:lnTo>
                <a:lnTo>
                  <a:pt x="153" y="26"/>
                </a:lnTo>
                <a:lnTo>
                  <a:pt x="152" y="25"/>
                </a:lnTo>
                <a:lnTo>
                  <a:pt x="152" y="24"/>
                </a:lnTo>
                <a:lnTo>
                  <a:pt x="151" y="23"/>
                </a:lnTo>
                <a:lnTo>
                  <a:pt x="150" y="19"/>
                </a:lnTo>
                <a:lnTo>
                  <a:pt x="149" y="18"/>
                </a:lnTo>
                <a:lnTo>
                  <a:pt x="149" y="18"/>
                </a:lnTo>
                <a:lnTo>
                  <a:pt x="148" y="17"/>
                </a:lnTo>
                <a:lnTo>
                  <a:pt x="147" y="17"/>
                </a:lnTo>
                <a:lnTo>
                  <a:pt x="146" y="17"/>
                </a:lnTo>
                <a:lnTo>
                  <a:pt x="143" y="16"/>
                </a:lnTo>
                <a:lnTo>
                  <a:pt x="142" y="15"/>
                </a:lnTo>
                <a:lnTo>
                  <a:pt x="140" y="15"/>
                </a:lnTo>
                <a:lnTo>
                  <a:pt x="139" y="14"/>
                </a:lnTo>
                <a:lnTo>
                  <a:pt x="135" y="10"/>
                </a:lnTo>
                <a:lnTo>
                  <a:pt x="132" y="9"/>
                </a:lnTo>
                <a:lnTo>
                  <a:pt x="129" y="6"/>
                </a:lnTo>
                <a:lnTo>
                  <a:pt x="128" y="6"/>
                </a:lnTo>
                <a:lnTo>
                  <a:pt x="127" y="5"/>
                </a:lnTo>
                <a:lnTo>
                  <a:pt x="126" y="4"/>
                </a:lnTo>
                <a:lnTo>
                  <a:pt x="126" y="4"/>
                </a:lnTo>
                <a:lnTo>
                  <a:pt x="125" y="3"/>
                </a:lnTo>
                <a:lnTo>
                  <a:pt x="125" y="2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0"/>
                </a:lnTo>
                <a:lnTo>
                  <a:pt x="124" y="0"/>
                </a:lnTo>
                <a:lnTo>
                  <a:pt x="123" y="0"/>
                </a:lnTo>
                <a:lnTo>
                  <a:pt x="123" y="0"/>
                </a:lnTo>
              </a:path>
            </a:pathLst>
          </a:custGeom>
          <a:solidFill>
            <a:srgbClr val="6BAED6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264">
            <a:extLst>
              <a:ext uri="{FF2B5EF4-FFF2-40B4-BE49-F238E27FC236}">
                <a16:creationId xmlns:a16="http://schemas.microsoft.com/office/drawing/2014/main" id="{C7FD6516-D4C4-1E23-C673-3C7FD2A0A711}"/>
              </a:ext>
            </a:extLst>
          </p:cNvPr>
          <p:cNvSpPr>
            <a:spLocks/>
          </p:cNvSpPr>
          <p:nvPr/>
        </p:nvSpPr>
        <p:spPr bwMode="auto">
          <a:xfrm>
            <a:off x="8048116" y="4137475"/>
            <a:ext cx="1062443" cy="908010"/>
          </a:xfrm>
          <a:custGeom>
            <a:avLst/>
            <a:gdLst>
              <a:gd name="T0" fmla="*/ 253 w 886"/>
              <a:gd name="T1" fmla="*/ 52 h 690"/>
              <a:gd name="T2" fmla="*/ 309 w 886"/>
              <a:gd name="T3" fmla="*/ 31 h 690"/>
              <a:gd name="T4" fmla="*/ 343 w 886"/>
              <a:gd name="T5" fmla="*/ 49 h 690"/>
              <a:gd name="T6" fmla="*/ 376 w 886"/>
              <a:gd name="T7" fmla="*/ 46 h 690"/>
              <a:gd name="T8" fmla="*/ 406 w 886"/>
              <a:gd name="T9" fmla="*/ 47 h 690"/>
              <a:gd name="T10" fmla="*/ 452 w 886"/>
              <a:gd name="T11" fmla="*/ 49 h 690"/>
              <a:gd name="T12" fmla="*/ 478 w 886"/>
              <a:gd name="T13" fmla="*/ 67 h 690"/>
              <a:gd name="T14" fmla="*/ 514 w 886"/>
              <a:gd name="T15" fmla="*/ 37 h 690"/>
              <a:gd name="T16" fmla="*/ 529 w 886"/>
              <a:gd name="T17" fmla="*/ 0 h 690"/>
              <a:gd name="T18" fmla="*/ 572 w 886"/>
              <a:gd name="T19" fmla="*/ 17 h 690"/>
              <a:gd name="T20" fmla="*/ 598 w 886"/>
              <a:gd name="T21" fmla="*/ 43 h 690"/>
              <a:gd name="T22" fmla="*/ 591 w 886"/>
              <a:gd name="T23" fmla="*/ 66 h 690"/>
              <a:gd name="T24" fmla="*/ 589 w 886"/>
              <a:gd name="T25" fmla="*/ 124 h 690"/>
              <a:gd name="T26" fmla="*/ 598 w 886"/>
              <a:gd name="T27" fmla="*/ 169 h 690"/>
              <a:gd name="T28" fmla="*/ 617 w 886"/>
              <a:gd name="T29" fmla="*/ 215 h 690"/>
              <a:gd name="T30" fmla="*/ 664 w 886"/>
              <a:gd name="T31" fmla="*/ 224 h 690"/>
              <a:gd name="T32" fmla="*/ 671 w 886"/>
              <a:gd name="T33" fmla="*/ 241 h 690"/>
              <a:gd name="T34" fmla="*/ 712 w 886"/>
              <a:gd name="T35" fmla="*/ 251 h 690"/>
              <a:gd name="T36" fmla="*/ 769 w 886"/>
              <a:gd name="T37" fmla="*/ 259 h 690"/>
              <a:gd name="T38" fmla="*/ 782 w 886"/>
              <a:gd name="T39" fmla="*/ 300 h 690"/>
              <a:gd name="T40" fmla="*/ 839 w 886"/>
              <a:gd name="T41" fmla="*/ 321 h 690"/>
              <a:gd name="T42" fmla="*/ 872 w 886"/>
              <a:gd name="T43" fmla="*/ 322 h 690"/>
              <a:gd name="T44" fmla="*/ 880 w 886"/>
              <a:gd name="T45" fmla="*/ 351 h 690"/>
              <a:gd name="T46" fmla="*/ 851 w 886"/>
              <a:gd name="T47" fmla="*/ 390 h 690"/>
              <a:gd name="T48" fmla="*/ 858 w 886"/>
              <a:gd name="T49" fmla="*/ 414 h 690"/>
              <a:gd name="T50" fmla="*/ 875 w 886"/>
              <a:gd name="T51" fmla="*/ 440 h 690"/>
              <a:gd name="T52" fmla="*/ 861 w 886"/>
              <a:gd name="T53" fmla="*/ 460 h 690"/>
              <a:gd name="T54" fmla="*/ 800 w 886"/>
              <a:gd name="T55" fmla="*/ 424 h 690"/>
              <a:gd name="T56" fmla="*/ 750 w 886"/>
              <a:gd name="T57" fmla="*/ 411 h 690"/>
              <a:gd name="T58" fmla="*/ 703 w 886"/>
              <a:gd name="T59" fmla="*/ 437 h 690"/>
              <a:gd name="T60" fmla="*/ 689 w 886"/>
              <a:gd name="T61" fmla="*/ 404 h 690"/>
              <a:gd name="T62" fmla="*/ 638 w 886"/>
              <a:gd name="T63" fmla="*/ 391 h 690"/>
              <a:gd name="T64" fmla="*/ 621 w 886"/>
              <a:gd name="T65" fmla="*/ 436 h 690"/>
              <a:gd name="T66" fmla="*/ 613 w 886"/>
              <a:gd name="T67" fmla="*/ 522 h 690"/>
              <a:gd name="T68" fmla="*/ 604 w 886"/>
              <a:gd name="T69" fmla="*/ 557 h 690"/>
              <a:gd name="T70" fmla="*/ 547 w 886"/>
              <a:gd name="T71" fmla="*/ 552 h 690"/>
              <a:gd name="T72" fmla="*/ 509 w 886"/>
              <a:gd name="T73" fmla="*/ 614 h 690"/>
              <a:gd name="T74" fmla="*/ 497 w 886"/>
              <a:gd name="T75" fmla="*/ 673 h 690"/>
              <a:gd name="T76" fmla="*/ 466 w 886"/>
              <a:gd name="T77" fmla="*/ 654 h 690"/>
              <a:gd name="T78" fmla="*/ 414 w 886"/>
              <a:gd name="T79" fmla="*/ 648 h 690"/>
              <a:gd name="T80" fmla="*/ 388 w 886"/>
              <a:gd name="T81" fmla="*/ 656 h 690"/>
              <a:gd name="T82" fmla="*/ 360 w 886"/>
              <a:gd name="T83" fmla="*/ 679 h 690"/>
              <a:gd name="T84" fmla="*/ 302 w 886"/>
              <a:gd name="T85" fmla="*/ 675 h 690"/>
              <a:gd name="T86" fmla="*/ 226 w 886"/>
              <a:gd name="T87" fmla="*/ 661 h 690"/>
              <a:gd name="T88" fmla="*/ 205 w 886"/>
              <a:gd name="T89" fmla="*/ 631 h 690"/>
              <a:gd name="T90" fmla="*/ 203 w 886"/>
              <a:gd name="T91" fmla="*/ 599 h 690"/>
              <a:gd name="T92" fmla="*/ 146 w 886"/>
              <a:gd name="T93" fmla="*/ 555 h 690"/>
              <a:gd name="T94" fmla="*/ 105 w 886"/>
              <a:gd name="T95" fmla="*/ 511 h 690"/>
              <a:gd name="T96" fmla="*/ 70 w 886"/>
              <a:gd name="T97" fmla="*/ 475 h 690"/>
              <a:gd name="T98" fmla="*/ 29 w 886"/>
              <a:gd name="T99" fmla="*/ 432 h 690"/>
              <a:gd name="T100" fmla="*/ 1 w 886"/>
              <a:gd name="T101" fmla="*/ 405 h 690"/>
              <a:gd name="T102" fmla="*/ 24 w 886"/>
              <a:gd name="T103" fmla="*/ 360 h 690"/>
              <a:gd name="T104" fmla="*/ 26 w 886"/>
              <a:gd name="T105" fmla="*/ 302 h 690"/>
              <a:gd name="T106" fmla="*/ 67 w 886"/>
              <a:gd name="T107" fmla="*/ 284 h 690"/>
              <a:gd name="T108" fmla="*/ 70 w 886"/>
              <a:gd name="T109" fmla="*/ 245 h 690"/>
              <a:gd name="T110" fmla="*/ 75 w 886"/>
              <a:gd name="T111" fmla="*/ 221 h 690"/>
              <a:gd name="T112" fmla="*/ 84 w 886"/>
              <a:gd name="T113" fmla="*/ 197 h 690"/>
              <a:gd name="T114" fmla="*/ 106 w 886"/>
              <a:gd name="T115" fmla="*/ 151 h 690"/>
              <a:gd name="T116" fmla="*/ 102 w 886"/>
              <a:gd name="T117" fmla="*/ 94 h 690"/>
              <a:gd name="T118" fmla="*/ 104 w 886"/>
              <a:gd name="T119" fmla="*/ 62 h 690"/>
              <a:gd name="T120" fmla="*/ 147 w 886"/>
              <a:gd name="T121" fmla="*/ 57 h 690"/>
              <a:gd name="T122" fmla="*/ 182 w 886"/>
              <a:gd name="T123" fmla="*/ 63 h 690"/>
              <a:gd name="T124" fmla="*/ 218 w 886"/>
              <a:gd name="T125" fmla="*/ 36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6" h="690">
                <a:moveTo>
                  <a:pt x="230" y="31"/>
                </a:moveTo>
                <a:lnTo>
                  <a:pt x="230" y="31"/>
                </a:lnTo>
                <a:lnTo>
                  <a:pt x="231" y="32"/>
                </a:lnTo>
                <a:lnTo>
                  <a:pt x="231" y="33"/>
                </a:lnTo>
                <a:lnTo>
                  <a:pt x="231" y="33"/>
                </a:lnTo>
                <a:lnTo>
                  <a:pt x="231" y="35"/>
                </a:lnTo>
                <a:lnTo>
                  <a:pt x="231" y="41"/>
                </a:lnTo>
                <a:lnTo>
                  <a:pt x="231" y="43"/>
                </a:lnTo>
                <a:lnTo>
                  <a:pt x="232" y="44"/>
                </a:lnTo>
                <a:lnTo>
                  <a:pt x="232" y="46"/>
                </a:lnTo>
                <a:lnTo>
                  <a:pt x="232" y="47"/>
                </a:lnTo>
                <a:lnTo>
                  <a:pt x="232" y="48"/>
                </a:lnTo>
                <a:lnTo>
                  <a:pt x="233" y="49"/>
                </a:lnTo>
                <a:lnTo>
                  <a:pt x="234" y="49"/>
                </a:lnTo>
                <a:lnTo>
                  <a:pt x="234" y="50"/>
                </a:lnTo>
                <a:lnTo>
                  <a:pt x="235" y="51"/>
                </a:lnTo>
                <a:lnTo>
                  <a:pt x="236" y="51"/>
                </a:lnTo>
                <a:lnTo>
                  <a:pt x="237" y="52"/>
                </a:lnTo>
                <a:lnTo>
                  <a:pt x="238" y="52"/>
                </a:lnTo>
                <a:lnTo>
                  <a:pt x="240" y="52"/>
                </a:lnTo>
                <a:lnTo>
                  <a:pt x="241" y="52"/>
                </a:lnTo>
                <a:lnTo>
                  <a:pt x="243" y="52"/>
                </a:lnTo>
                <a:lnTo>
                  <a:pt x="244" y="52"/>
                </a:lnTo>
                <a:lnTo>
                  <a:pt x="246" y="51"/>
                </a:lnTo>
                <a:lnTo>
                  <a:pt x="247" y="51"/>
                </a:lnTo>
                <a:lnTo>
                  <a:pt x="248" y="51"/>
                </a:lnTo>
                <a:lnTo>
                  <a:pt x="251" y="52"/>
                </a:lnTo>
                <a:lnTo>
                  <a:pt x="253" y="52"/>
                </a:lnTo>
                <a:lnTo>
                  <a:pt x="254" y="52"/>
                </a:lnTo>
                <a:lnTo>
                  <a:pt x="257" y="51"/>
                </a:lnTo>
                <a:lnTo>
                  <a:pt x="259" y="51"/>
                </a:lnTo>
                <a:lnTo>
                  <a:pt x="261" y="51"/>
                </a:lnTo>
                <a:lnTo>
                  <a:pt x="265" y="51"/>
                </a:lnTo>
                <a:lnTo>
                  <a:pt x="267" y="51"/>
                </a:lnTo>
                <a:lnTo>
                  <a:pt x="278" y="50"/>
                </a:lnTo>
                <a:lnTo>
                  <a:pt x="283" y="50"/>
                </a:lnTo>
                <a:lnTo>
                  <a:pt x="285" y="49"/>
                </a:lnTo>
                <a:lnTo>
                  <a:pt x="287" y="49"/>
                </a:lnTo>
                <a:lnTo>
                  <a:pt x="289" y="49"/>
                </a:lnTo>
                <a:lnTo>
                  <a:pt x="290" y="49"/>
                </a:lnTo>
                <a:lnTo>
                  <a:pt x="290" y="49"/>
                </a:lnTo>
                <a:lnTo>
                  <a:pt x="291" y="49"/>
                </a:lnTo>
                <a:lnTo>
                  <a:pt x="292" y="48"/>
                </a:lnTo>
                <a:lnTo>
                  <a:pt x="293" y="48"/>
                </a:lnTo>
                <a:lnTo>
                  <a:pt x="293" y="47"/>
                </a:lnTo>
                <a:lnTo>
                  <a:pt x="294" y="45"/>
                </a:lnTo>
                <a:lnTo>
                  <a:pt x="296" y="43"/>
                </a:lnTo>
                <a:lnTo>
                  <a:pt x="297" y="41"/>
                </a:lnTo>
                <a:lnTo>
                  <a:pt x="298" y="39"/>
                </a:lnTo>
                <a:lnTo>
                  <a:pt x="299" y="36"/>
                </a:lnTo>
                <a:lnTo>
                  <a:pt x="300" y="35"/>
                </a:lnTo>
                <a:lnTo>
                  <a:pt x="301" y="34"/>
                </a:lnTo>
                <a:lnTo>
                  <a:pt x="302" y="33"/>
                </a:lnTo>
                <a:lnTo>
                  <a:pt x="303" y="33"/>
                </a:lnTo>
                <a:lnTo>
                  <a:pt x="304" y="32"/>
                </a:lnTo>
                <a:lnTo>
                  <a:pt x="309" y="31"/>
                </a:lnTo>
                <a:lnTo>
                  <a:pt x="311" y="31"/>
                </a:lnTo>
                <a:lnTo>
                  <a:pt x="312" y="30"/>
                </a:lnTo>
                <a:lnTo>
                  <a:pt x="314" y="30"/>
                </a:lnTo>
                <a:lnTo>
                  <a:pt x="315" y="30"/>
                </a:lnTo>
                <a:lnTo>
                  <a:pt x="316" y="30"/>
                </a:lnTo>
                <a:lnTo>
                  <a:pt x="317" y="31"/>
                </a:lnTo>
                <a:lnTo>
                  <a:pt x="319" y="31"/>
                </a:lnTo>
                <a:lnTo>
                  <a:pt x="321" y="32"/>
                </a:lnTo>
                <a:lnTo>
                  <a:pt x="323" y="33"/>
                </a:lnTo>
                <a:lnTo>
                  <a:pt x="324" y="34"/>
                </a:lnTo>
                <a:lnTo>
                  <a:pt x="325" y="35"/>
                </a:lnTo>
                <a:lnTo>
                  <a:pt x="326" y="36"/>
                </a:lnTo>
                <a:lnTo>
                  <a:pt x="328" y="38"/>
                </a:lnTo>
                <a:lnTo>
                  <a:pt x="328" y="39"/>
                </a:lnTo>
                <a:lnTo>
                  <a:pt x="329" y="40"/>
                </a:lnTo>
                <a:lnTo>
                  <a:pt x="330" y="40"/>
                </a:lnTo>
                <a:lnTo>
                  <a:pt x="331" y="41"/>
                </a:lnTo>
                <a:lnTo>
                  <a:pt x="331" y="41"/>
                </a:lnTo>
                <a:lnTo>
                  <a:pt x="334" y="42"/>
                </a:lnTo>
                <a:lnTo>
                  <a:pt x="336" y="43"/>
                </a:lnTo>
                <a:lnTo>
                  <a:pt x="338" y="44"/>
                </a:lnTo>
                <a:lnTo>
                  <a:pt x="339" y="45"/>
                </a:lnTo>
                <a:lnTo>
                  <a:pt x="339" y="45"/>
                </a:lnTo>
                <a:lnTo>
                  <a:pt x="340" y="46"/>
                </a:lnTo>
                <a:lnTo>
                  <a:pt x="341" y="47"/>
                </a:lnTo>
                <a:lnTo>
                  <a:pt x="342" y="48"/>
                </a:lnTo>
                <a:lnTo>
                  <a:pt x="342" y="49"/>
                </a:lnTo>
                <a:lnTo>
                  <a:pt x="343" y="49"/>
                </a:lnTo>
                <a:lnTo>
                  <a:pt x="344" y="52"/>
                </a:lnTo>
                <a:lnTo>
                  <a:pt x="344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6" y="54"/>
                </a:lnTo>
                <a:lnTo>
                  <a:pt x="349" y="54"/>
                </a:lnTo>
                <a:lnTo>
                  <a:pt x="351" y="54"/>
                </a:lnTo>
                <a:lnTo>
                  <a:pt x="353" y="55"/>
                </a:lnTo>
                <a:lnTo>
                  <a:pt x="354" y="55"/>
                </a:lnTo>
                <a:lnTo>
                  <a:pt x="355" y="55"/>
                </a:lnTo>
                <a:lnTo>
                  <a:pt x="358" y="54"/>
                </a:lnTo>
                <a:lnTo>
                  <a:pt x="358" y="54"/>
                </a:lnTo>
                <a:lnTo>
                  <a:pt x="359" y="53"/>
                </a:lnTo>
                <a:lnTo>
                  <a:pt x="360" y="53"/>
                </a:lnTo>
                <a:lnTo>
                  <a:pt x="364" y="50"/>
                </a:lnTo>
                <a:lnTo>
                  <a:pt x="365" y="49"/>
                </a:lnTo>
                <a:lnTo>
                  <a:pt x="366" y="48"/>
                </a:lnTo>
                <a:lnTo>
                  <a:pt x="368" y="48"/>
                </a:lnTo>
                <a:lnTo>
                  <a:pt x="369" y="47"/>
                </a:lnTo>
                <a:lnTo>
                  <a:pt x="370" y="47"/>
                </a:lnTo>
                <a:lnTo>
                  <a:pt x="372" y="47"/>
                </a:lnTo>
                <a:lnTo>
                  <a:pt x="374" y="47"/>
                </a:lnTo>
                <a:lnTo>
                  <a:pt x="375" y="47"/>
                </a:lnTo>
                <a:lnTo>
                  <a:pt x="375" y="47"/>
                </a:lnTo>
                <a:lnTo>
                  <a:pt x="376" y="47"/>
                </a:lnTo>
                <a:lnTo>
                  <a:pt x="376" y="47"/>
                </a:lnTo>
                <a:lnTo>
                  <a:pt x="376" y="46"/>
                </a:lnTo>
                <a:lnTo>
                  <a:pt x="376" y="46"/>
                </a:lnTo>
                <a:lnTo>
                  <a:pt x="376" y="44"/>
                </a:lnTo>
                <a:lnTo>
                  <a:pt x="376" y="41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7" y="39"/>
                </a:lnTo>
                <a:lnTo>
                  <a:pt x="377" y="39"/>
                </a:lnTo>
                <a:lnTo>
                  <a:pt x="378" y="39"/>
                </a:lnTo>
                <a:lnTo>
                  <a:pt x="378" y="38"/>
                </a:lnTo>
                <a:lnTo>
                  <a:pt x="379" y="39"/>
                </a:lnTo>
                <a:lnTo>
                  <a:pt x="380" y="39"/>
                </a:lnTo>
                <a:lnTo>
                  <a:pt x="384" y="41"/>
                </a:lnTo>
                <a:lnTo>
                  <a:pt x="385" y="42"/>
                </a:lnTo>
                <a:lnTo>
                  <a:pt x="386" y="43"/>
                </a:lnTo>
                <a:lnTo>
                  <a:pt x="389" y="44"/>
                </a:lnTo>
                <a:lnTo>
                  <a:pt x="390" y="44"/>
                </a:lnTo>
                <a:lnTo>
                  <a:pt x="391" y="45"/>
                </a:lnTo>
                <a:lnTo>
                  <a:pt x="396" y="48"/>
                </a:lnTo>
                <a:lnTo>
                  <a:pt x="397" y="49"/>
                </a:lnTo>
                <a:lnTo>
                  <a:pt x="399" y="50"/>
                </a:lnTo>
                <a:lnTo>
                  <a:pt x="400" y="50"/>
                </a:lnTo>
                <a:lnTo>
                  <a:pt x="401" y="50"/>
                </a:lnTo>
                <a:lnTo>
                  <a:pt x="401" y="50"/>
                </a:lnTo>
                <a:lnTo>
                  <a:pt x="402" y="50"/>
                </a:lnTo>
                <a:lnTo>
                  <a:pt x="402" y="50"/>
                </a:lnTo>
                <a:lnTo>
                  <a:pt x="404" y="48"/>
                </a:lnTo>
                <a:lnTo>
                  <a:pt x="406" y="47"/>
                </a:lnTo>
                <a:lnTo>
                  <a:pt x="408" y="47"/>
                </a:lnTo>
                <a:lnTo>
                  <a:pt x="408" y="46"/>
                </a:lnTo>
                <a:lnTo>
                  <a:pt x="409" y="46"/>
                </a:lnTo>
                <a:lnTo>
                  <a:pt x="411" y="46"/>
                </a:lnTo>
                <a:lnTo>
                  <a:pt x="412" y="46"/>
                </a:lnTo>
                <a:lnTo>
                  <a:pt x="415" y="46"/>
                </a:lnTo>
                <a:lnTo>
                  <a:pt x="416" y="47"/>
                </a:lnTo>
                <a:lnTo>
                  <a:pt x="417" y="47"/>
                </a:lnTo>
                <a:lnTo>
                  <a:pt x="418" y="47"/>
                </a:lnTo>
                <a:lnTo>
                  <a:pt x="419" y="47"/>
                </a:lnTo>
                <a:lnTo>
                  <a:pt x="422" y="49"/>
                </a:lnTo>
                <a:lnTo>
                  <a:pt x="423" y="49"/>
                </a:lnTo>
                <a:lnTo>
                  <a:pt x="425" y="50"/>
                </a:lnTo>
                <a:lnTo>
                  <a:pt x="426" y="50"/>
                </a:lnTo>
                <a:lnTo>
                  <a:pt x="429" y="51"/>
                </a:lnTo>
                <a:lnTo>
                  <a:pt x="434" y="51"/>
                </a:lnTo>
                <a:lnTo>
                  <a:pt x="436" y="51"/>
                </a:lnTo>
                <a:lnTo>
                  <a:pt x="439" y="52"/>
                </a:lnTo>
                <a:lnTo>
                  <a:pt x="440" y="51"/>
                </a:lnTo>
                <a:lnTo>
                  <a:pt x="441" y="51"/>
                </a:lnTo>
                <a:lnTo>
                  <a:pt x="444" y="51"/>
                </a:lnTo>
                <a:lnTo>
                  <a:pt x="446" y="50"/>
                </a:lnTo>
                <a:lnTo>
                  <a:pt x="448" y="50"/>
                </a:lnTo>
                <a:lnTo>
                  <a:pt x="451" y="49"/>
                </a:lnTo>
                <a:lnTo>
                  <a:pt x="451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50"/>
                </a:lnTo>
                <a:lnTo>
                  <a:pt x="452" y="51"/>
                </a:lnTo>
                <a:lnTo>
                  <a:pt x="452" y="52"/>
                </a:lnTo>
                <a:lnTo>
                  <a:pt x="452" y="55"/>
                </a:lnTo>
                <a:lnTo>
                  <a:pt x="451" y="56"/>
                </a:lnTo>
                <a:lnTo>
                  <a:pt x="451" y="57"/>
                </a:lnTo>
                <a:lnTo>
                  <a:pt x="452" y="57"/>
                </a:lnTo>
                <a:lnTo>
                  <a:pt x="452" y="58"/>
                </a:lnTo>
                <a:lnTo>
                  <a:pt x="452" y="58"/>
                </a:lnTo>
                <a:lnTo>
                  <a:pt x="453" y="59"/>
                </a:lnTo>
                <a:lnTo>
                  <a:pt x="454" y="59"/>
                </a:lnTo>
                <a:lnTo>
                  <a:pt x="454" y="60"/>
                </a:lnTo>
                <a:lnTo>
                  <a:pt x="455" y="60"/>
                </a:lnTo>
                <a:lnTo>
                  <a:pt x="456" y="60"/>
                </a:lnTo>
                <a:lnTo>
                  <a:pt x="458" y="60"/>
                </a:lnTo>
                <a:lnTo>
                  <a:pt x="461" y="61"/>
                </a:lnTo>
                <a:lnTo>
                  <a:pt x="463" y="61"/>
                </a:lnTo>
                <a:lnTo>
                  <a:pt x="465" y="62"/>
                </a:lnTo>
                <a:lnTo>
                  <a:pt x="468" y="62"/>
                </a:lnTo>
                <a:lnTo>
                  <a:pt x="470" y="63"/>
                </a:lnTo>
                <a:lnTo>
                  <a:pt x="471" y="64"/>
                </a:lnTo>
                <a:lnTo>
                  <a:pt x="472" y="65"/>
                </a:lnTo>
                <a:lnTo>
                  <a:pt x="475" y="66"/>
                </a:lnTo>
                <a:lnTo>
                  <a:pt x="476" y="67"/>
                </a:lnTo>
                <a:lnTo>
                  <a:pt x="476" y="67"/>
                </a:lnTo>
                <a:lnTo>
                  <a:pt x="477" y="67"/>
                </a:lnTo>
                <a:lnTo>
                  <a:pt x="477" y="67"/>
                </a:lnTo>
                <a:lnTo>
                  <a:pt x="478" y="67"/>
                </a:lnTo>
                <a:lnTo>
                  <a:pt x="478" y="67"/>
                </a:lnTo>
                <a:lnTo>
                  <a:pt x="479" y="67"/>
                </a:lnTo>
                <a:lnTo>
                  <a:pt x="480" y="67"/>
                </a:lnTo>
                <a:lnTo>
                  <a:pt x="480" y="66"/>
                </a:lnTo>
                <a:lnTo>
                  <a:pt x="481" y="65"/>
                </a:lnTo>
                <a:lnTo>
                  <a:pt x="482" y="62"/>
                </a:lnTo>
                <a:lnTo>
                  <a:pt x="483" y="61"/>
                </a:lnTo>
                <a:lnTo>
                  <a:pt x="485" y="59"/>
                </a:lnTo>
                <a:lnTo>
                  <a:pt x="487" y="58"/>
                </a:lnTo>
                <a:lnTo>
                  <a:pt x="489" y="56"/>
                </a:lnTo>
                <a:lnTo>
                  <a:pt x="493" y="52"/>
                </a:lnTo>
                <a:lnTo>
                  <a:pt x="495" y="50"/>
                </a:lnTo>
                <a:lnTo>
                  <a:pt x="498" y="48"/>
                </a:lnTo>
                <a:lnTo>
                  <a:pt x="499" y="48"/>
                </a:lnTo>
                <a:lnTo>
                  <a:pt x="500" y="47"/>
                </a:lnTo>
                <a:lnTo>
                  <a:pt x="502" y="47"/>
                </a:lnTo>
                <a:lnTo>
                  <a:pt x="507" y="45"/>
                </a:lnTo>
                <a:lnTo>
                  <a:pt x="508" y="45"/>
                </a:lnTo>
                <a:lnTo>
                  <a:pt x="510" y="44"/>
                </a:lnTo>
                <a:lnTo>
                  <a:pt x="511" y="43"/>
                </a:lnTo>
                <a:lnTo>
                  <a:pt x="513" y="43"/>
                </a:lnTo>
                <a:lnTo>
                  <a:pt x="513" y="42"/>
                </a:lnTo>
                <a:lnTo>
                  <a:pt x="514" y="42"/>
                </a:lnTo>
                <a:lnTo>
                  <a:pt x="514" y="41"/>
                </a:lnTo>
                <a:lnTo>
                  <a:pt x="515" y="40"/>
                </a:lnTo>
                <a:lnTo>
                  <a:pt x="515" y="39"/>
                </a:lnTo>
                <a:lnTo>
                  <a:pt x="515" y="38"/>
                </a:lnTo>
                <a:lnTo>
                  <a:pt x="514" y="37"/>
                </a:lnTo>
                <a:lnTo>
                  <a:pt x="514" y="34"/>
                </a:lnTo>
                <a:lnTo>
                  <a:pt x="513" y="31"/>
                </a:lnTo>
                <a:lnTo>
                  <a:pt x="512" y="29"/>
                </a:lnTo>
                <a:lnTo>
                  <a:pt x="512" y="28"/>
                </a:lnTo>
                <a:lnTo>
                  <a:pt x="512" y="27"/>
                </a:lnTo>
                <a:lnTo>
                  <a:pt x="512" y="25"/>
                </a:lnTo>
                <a:lnTo>
                  <a:pt x="512" y="24"/>
                </a:lnTo>
                <a:lnTo>
                  <a:pt x="513" y="20"/>
                </a:lnTo>
                <a:lnTo>
                  <a:pt x="514" y="19"/>
                </a:lnTo>
                <a:lnTo>
                  <a:pt x="514" y="17"/>
                </a:lnTo>
                <a:lnTo>
                  <a:pt x="514" y="15"/>
                </a:lnTo>
                <a:lnTo>
                  <a:pt x="514" y="14"/>
                </a:lnTo>
                <a:lnTo>
                  <a:pt x="514" y="14"/>
                </a:lnTo>
                <a:lnTo>
                  <a:pt x="515" y="13"/>
                </a:lnTo>
                <a:lnTo>
                  <a:pt x="515" y="12"/>
                </a:lnTo>
                <a:lnTo>
                  <a:pt x="516" y="11"/>
                </a:lnTo>
                <a:lnTo>
                  <a:pt x="518" y="10"/>
                </a:lnTo>
                <a:lnTo>
                  <a:pt x="518" y="9"/>
                </a:lnTo>
                <a:lnTo>
                  <a:pt x="519" y="8"/>
                </a:lnTo>
                <a:lnTo>
                  <a:pt x="520" y="7"/>
                </a:lnTo>
                <a:lnTo>
                  <a:pt x="521" y="6"/>
                </a:lnTo>
                <a:lnTo>
                  <a:pt x="521" y="5"/>
                </a:lnTo>
                <a:lnTo>
                  <a:pt x="522" y="4"/>
                </a:lnTo>
                <a:lnTo>
                  <a:pt x="525" y="2"/>
                </a:lnTo>
                <a:lnTo>
                  <a:pt x="527" y="0"/>
                </a:lnTo>
                <a:lnTo>
                  <a:pt x="528" y="0"/>
                </a:lnTo>
                <a:lnTo>
                  <a:pt x="529" y="0"/>
                </a:lnTo>
                <a:lnTo>
                  <a:pt x="529" y="0"/>
                </a:lnTo>
                <a:lnTo>
                  <a:pt x="530" y="0"/>
                </a:lnTo>
                <a:lnTo>
                  <a:pt x="531" y="0"/>
                </a:lnTo>
                <a:lnTo>
                  <a:pt x="532" y="0"/>
                </a:lnTo>
                <a:lnTo>
                  <a:pt x="533" y="1"/>
                </a:lnTo>
                <a:lnTo>
                  <a:pt x="536" y="3"/>
                </a:lnTo>
                <a:lnTo>
                  <a:pt x="537" y="4"/>
                </a:lnTo>
                <a:lnTo>
                  <a:pt x="540" y="5"/>
                </a:lnTo>
                <a:lnTo>
                  <a:pt x="545" y="8"/>
                </a:lnTo>
                <a:lnTo>
                  <a:pt x="547" y="8"/>
                </a:lnTo>
                <a:lnTo>
                  <a:pt x="548" y="9"/>
                </a:lnTo>
                <a:lnTo>
                  <a:pt x="549" y="10"/>
                </a:lnTo>
                <a:lnTo>
                  <a:pt x="550" y="11"/>
                </a:lnTo>
                <a:lnTo>
                  <a:pt x="555" y="15"/>
                </a:lnTo>
                <a:lnTo>
                  <a:pt x="557" y="17"/>
                </a:lnTo>
                <a:lnTo>
                  <a:pt x="559" y="18"/>
                </a:lnTo>
                <a:lnTo>
                  <a:pt x="560" y="19"/>
                </a:lnTo>
                <a:lnTo>
                  <a:pt x="561" y="20"/>
                </a:lnTo>
                <a:lnTo>
                  <a:pt x="563" y="20"/>
                </a:lnTo>
                <a:lnTo>
                  <a:pt x="563" y="20"/>
                </a:lnTo>
                <a:lnTo>
                  <a:pt x="564" y="21"/>
                </a:lnTo>
                <a:lnTo>
                  <a:pt x="564" y="21"/>
                </a:lnTo>
                <a:lnTo>
                  <a:pt x="565" y="20"/>
                </a:lnTo>
                <a:lnTo>
                  <a:pt x="566" y="20"/>
                </a:lnTo>
                <a:lnTo>
                  <a:pt x="568" y="19"/>
                </a:lnTo>
                <a:lnTo>
                  <a:pt x="569" y="18"/>
                </a:lnTo>
                <a:lnTo>
                  <a:pt x="570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3" y="17"/>
                </a:lnTo>
                <a:lnTo>
                  <a:pt x="574" y="18"/>
                </a:lnTo>
                <a:lnTo>
                  <a:pt x="574" y="18"/>
                </a:lnTo>
                <a:lnTo>
                  <a:pt x="575" y="18"/>
                </a:lnTo>
                <a:lnTo>
                  <a:pt x="575" y="19"/>
                </a:lnTo>
                <a:lnTo>
                  <a:pt x="576" y="21"/>
                </a:lnTo>
                <a:lnTo>
                  <a:pt x="577" y="23"/>
                </a:lnTo>
                <a:lnTo>
                  <a:pt x="578" y="25"/>
                </a:lnTo>
                <a:lnTo>
                  <a:pt x="579" y="27"/>
                </a:lnTo>
                <a:lnTo>
                  <a:pt x="581" y="31"/>
                </a:lnTo>
                <a:lnTo>
                  <a:pt x="583" y="35"/>
                </a:lnTo>
                <a:lnTo>
                  <a:pt x="584" y="37"/>
                </a:lnTo>
                <a:lnTo>
                  <a:pt x="585" y="38"/>
                </a:lnTo>
                <a:lnTo>
                  <a:pt x="586" y="39"/>
                </a:lnTo>
                <a:lnTo>
                  <a:pt x="586" y="40"/>
                </a:lnTo>
                <a:lnTo>
                  <a:pt x="588" y="41"/>
                </a:lnTo>
                <a:lnTo>
                  <a:pt x="589" y="42"/>
                </a:lnTo>
                <a:lnTo>
                  <a:pt x="590" y="42"/>
                </a:lnTo>
                <a:lnTo>
                  <a:pt x="591" y="43"/>
                </a:lnTo>
                <a:lnTo>
                  <a:pt x="592" y="43"/>
                </a:lnTo>
                <a:lnTo>
                  <a:pt x="593" y="43"/>
                </a:lnTo>
                <a:lnTo>
                  <a:pt x="594" y="43"/>
                </a:lnTo>
                <a:lnTo>
                  <a:pt x="595" y="43"/>
                </a:lnTo>
                <a:lnTo>
                  <a:pt x="596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3"/>
                </a:lnTo>
                <a:lnTo>
                  <a:pt x="599" y="42"/>
                </a:lnTo>
                <a:lnTo>
                  <a:pt x="600" y="42"/>
                </a:lnTo>
                <a:lnTo>
                  <a:pt x="600" y="42"/>
                </a:lnTo>
                <a:lnTo>
                  <a:pt x="600" y="43"/>
                </a:lnTo>
                <a:lnTo>
                  <a:pt x="601" y="49"/>
                </a:lnTo>
                <a:lnTo>
                  <a:pt x="601" y="50"/>
                </a:lnTo>
                <a:lnTo>
                  <a:pt x="601" y="52"/>
                </a:lnTo>
                <a:lnTo>
                  <a:pt x="601" y="53"/>
                </a:lnTo>
                <a:lnTo>
                  <a:pt x="601" y="54"/>
                </a:lnTo>
                <a:lnTo>
                  <a:pt x="601" y="54"/>
                </a:lnTo>
                <a:lnTo>
                  <a:pt x="601" y="55"/>
                </a:lnTo>
                <a:lnTo>
                  <a:pt x="600" y="56"/>
                </a:lnTo>
                <a:lnTo>
                  <a:pt x="600" y="57"/>
                </a:lnTo>
                <a:lnTo>
                  <a:pt x="599" y="58"/>
                </a:lnTo>
                <a:lnTo>
                  <a:pt x="598" y="58"/>
                </a:lnTo>
                <a:lnTo>
                  <a:pt x="597" y="59"/>
                </a:lnTo>
                <a:lnTo>
                  <a:pt x="595" y="59"/>
                </a:lnTo>
                <a:lnTo>
                  <a:pt x="594" y="60"/>
                </a:lnTo>
                <a:lnTo>
                  <a:pt x="593" y="60"/>
                </a:lnTo>
                <a:lnTo>
                  <a:pt x="592" y="61"/>
                </a:lnTo>
                <a:lnTo>
                  <a:pt x="592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3"/>
                </a:lnTo>
                <a:lnTo>
                  <a:pt x="591" y="64"/>
                </a:lnTo>
                <a:lnTo>
                  <a:pt x="591" y="64"/>
                </a:lnTo>
                <a:lnTo>
                  <a:pt x="591" y="65"/>
                </a:lnTo>
                <a:lnTo>
                  <a:pt x="591" y="66"/>
                </a:lnTo>
                <a:lnTo>
                  <a:pt x="592" y="67"/>
                </a:lnTo>
                <a:lnTo>
                  <a:pt x="595" y="71"/>
                </a:lnTo>
                <a:lnTo>
                  <a:pt x="595" y="72"/>
                </a:lnTo>
                <a:lnTo>
                  <a:pt x="596" y="74"/>
                </a:lnTo>
                <a:lnTo>
                  <a:pt x="596" y="75"/>
                </a:lnTo>
                <a:lnTo>
                  <a:pt x="597" y="77"/>
                </a:lnTo>
                <a:lnTo>
                  <a:pt x="597" y="78"/>
                </a:lnTo>
                <a:lnTo>
                  <a:pt x="597" y="79"/>
                </a:lnTo>
                <a:lnTo>
                  <a:pt x="598" y="82"/>
                </a:lnTo>
                <a:lnTo>
                  <a:pt x="598" y="84"/>
                </a:lnTo>
                <a:lnTo>
                  <a:pt x="598" y="85"/>
                </a:lnTo>
                <a:lnTo>
                  <a:pt x="597" y="89"/>
                </a:lnTo>
                <a:lnTo>
                  <a:pt x="597" y="91"/>
                </a:lnTo>
                <a:lnTo>
                  <a:pt x="597" y="92"/>
                </a:lnTo>
                <a:lnTo>
                  <a:pt x="597" y="96"/>
                </a:lnTo>
                <a:lnTo>
                  <a:pt x="597" y="97"/>
                </a:lnTo>
                <a:lnTo>
                  <a:pt x="597" y="100"/>
                </a:lnTo>
                <a:lnTo>
                  <a:pt x="596" y="102"/>
                </a:lnTo>
                <a:lnTo>
                  <a:pt x="596" y="103"/>
                </a:lnTo>
                <a:lnTo>
                  <a:pt x="595" y="105"/>
                </a:lnTo>
                <a:lnTo>
                  <a:pt x="595" y="107"/>
                </a:lnTo>
                <a:lnTo>
                  <a:pt x="593" y="112"/>
                </a:lnTo>
                <a:lnTo>
                  <a:pt x="591" y="116"/>
                </a:lnTo>
                <a:lnTo>
                  <a:pt x="590" y="120"/>
                </a:lnTo>
                <a:lnTo>
                  <a:pt x="590" y="121"/>
                </a:lnTo>
                <a:lnTo>
                  <a:pt x="589" y="122"/>
                </a:lnTo>
                <a:lnTo>
                  <a:pt x="589" y="123"/>
                </a:lnTo>
                <a:lnTo>
                  <a:pt x="589" y="124"/>
                </a:lnTo>
                <a:lnTo>
                  <a:pt x="590" y="125"/>
                </a:lnTo>
                <a:lnTo>
                  <a:pt x="590" y="126"/>
                </a:lnTo>
                <a:lnTo>
                  <a:pt x="590" y="126"/>
                </a:lnTo>
                <a:lnTo>
                  <a:pt x="590" y="127"/>
                </a:lnTo>
                <a:lnTo>
                  <a:pt x="589" y="132"/>
                </a:lnTo>
                <a:lnTo>
                  <a:pt x="588" y="136"/>
                </a:lnTo>
                <a:lnTo>
                  <a:pt x="587" y="138"/>
                </a:lnTo>
                <a:lnTo>
                  <a:pt x="586" y="140"/>
                </a:lnTo>
                <a:lnTo>
                  <a:pt x="585" y="144"/>
                </a:lnTo>
                <a:lnTo>
                  <a:pt x="585" y="145"/>
                </a:lnTo>
                <a:lnTo>
                  <a:pt x="584" y="147"/>
                </a:lnTo>
                <a:lnTo>
                  <a:pt x="584" y="149"/>
                </a:lnTo>
                <a:lnTo>
                  <a:pt x="584" y="150"/>
                </a:lnTo>
                <a:lnTo>
                  <a:pt x="584" y="151"/>
                </a:lnTo>
                <a:lnTo>
                  <a:pt x="585" y="153"/>
                </a:lnTo>
                <a:lnTo>
                  <a:pt x="585" y="153"/>
                </a:lnTo>
                <a:lnTo>
                  <a:pt x="585" y="154"/>
                </a:lnTo>
                <a:lnTo>
                  <a:pt x="586" y="156"/>
                </a:lnTo>
                <a:lnTo>
                  <a:pt x="587" y="157"/>
                </a:lnTo>
                <a:lnTo>
                  <a:pt x="588" y="158"/>
                </a:lnTo>
                <a:lnTo>
                  <a:pt x="590" y="160"/>
                </a:lnTo>
                <a:lnTo>
                  <a:pt x="593" y="162"/>
                </a:lnTo>
                <a:lnTo>
                  <a:pt x="594" y="163"/>
                </a:lnTo>
                <a:lnTo>
                  <a:pt x="595" y="164"/>
                </a:lnTo>
                <a:lnTo>
                  <a:pt x="595" y="165"/>
                </a:lnTo>
                <a:lnTo>
                  <a:pt x="596" y="166"/>
                </a:lnTo>
                <a:lnTo>
                  <a:pt x="597" y="168"/>
                </a:lnTo>
                <a:lnTo>
                  <a:pt x="598" y="169"/>
                </a:lnTo>
                <a:lnTo>
                  <a:pt x="598" y="169"/>
                </a:lnTo>
                <a:lnTo>
                  <a:pt x="598" y="170"/>
                </a:lnTo>
                <a:lnTo>
                  <a:pt x="598" y="170"/>
                </a:lnTo>
                <a:lnTo>
                  <a:pt x="597" y="171"/>
                </a:lnTo>
                <a:lnTo>
                  <a:pt x="597" y="172"/>
                </a:lnTo>
                <a:lnTo>
                  <a:pt x="595" y="174"/>
                </a:lnTo>
                <a:lnTo>
                  <a:pt x="594" y="176"/>
                </a:lnTo>
                <a:lnTo>
                  <a:pt x="593" y="178"/>
                </a:lnTo>
                <a:lnTo>
                  <a:pt x="592" y="179"/>
                </a:lnTo>
                <a:lnTo>
                  <a:pt x="591" y="180"/>
                </a:lnTo>
                <a:lnTo>
                  <a:pt x="591" y="181"/>
                </a:lnTo>
                <a:lnTo>
                  <a:pt x="591" y="182"/>
                </a:lnTo>
                <a:lnTo>
                  <a:pt x="591" y="183"/>
                </a:lnTo>
                <a:lnTo>
                  <a:pt x="591" y="184"/>
                </a:lnTo>
                <a:lnTo>
                  <a:pt x="591" y="185"/>
                </a:lnTo>
                <a:lnTo>
                  <a:pt x="592" y="186"/>
                </a:lnTo>
                <a:lnTo>
                  <a:pt x="592" y="187"/>
                </a:lnTo>
                <a:lnTo>
                  <a:pt x="593" y="189"/>
                </a:lnTo>
                <a:lnTo>
                  <a:pt x="596" y="193"/>
                </a:lnTo>
                <a:lnTo>
                  <a:pt x="599" y="197"/>
                </a:lnTo>
                <a:lnTo>
                  <a:pt x="599" y="198"/>
                </a:lnTo>
                <a:lnTo>
                  <a:pt x="600" y="199"/>
                </a:lnTo>
                <a:lnTo>
                  <a:pt x="605" y="204"/>
                </a:lnTo>
                <a:lnTo>
                  <a:pt x="606" y="205"/>
                </a:lnTo>
                <a:lnTo>
                  <a:pt x="609" y="208"/>
                </a:lnTo>
                <a:lnTo>
                  <a:pt x="611" y="210"/>
                </a:lnTo>
                <a:lnTo>
                  <a:pt x="614" y="213"/>
                </a:lnTo>
                <a:lnTo>
                  <a:pt x="617" y="215"/>
                </a:lnTo>
                <a:lnTo>
                  <a:pt x="619" y="217"/>
                </a:lnTo>
                <a:lnTo>
                  <a:pt x="620" y="217"/>
                </a:lnTo>
                <a:lnTo>
                  <a:pt x="620" y="217"/>
                </a:lnTo>
                <a:lnTo>
                  <a:pt x="622" y="218"/>
                </a:lnTo>
                <a:lnTo>
                  <a:pt x="623" y="218"/>
                </a:lnTo>
                <a:lnTo>
                  <a:pt x="624" y="218"/>
                </a:lnTo>
                <a:lnTo>
                  <a:pt x="625" y="218"/>
                </a:lnTo>
                <a:lnTo>
                  <a:pt x="626" y="217"/>
                </a:lnTo>
                <a:lnTo>
                  <a:pt x="628" y="217"/>
                </a:lnTo>
                <a:lnTo>
                  <a:pt x="633" y="214"/>
                </a:lnTo>
                <a:lnTo>
                  <a:pt x="635" y="213"/>
                </a:lnTo>
                <a:lnTo>
                  <a:pt x="637" y="213"/>
                </a:lnTo>
                <a:lnTo>
                  <a:pt x="638" y="212"/>
                </a:lnTo>
                <a:lnTo>
                  <a:pt x="640" y="212"/>
                </a:lnTo>
                <a:lnTo>
                  <a:pt x="641" y="212"/>
                </a:lnTo>
                <a:lnTo>
                  <a:pt x="642" y="212"/>
                </a:lnTo>
                <a:lnTo>
                  <a:pt x="643" y="212"/>
                </a:lnTo>
                <a:lnTo>
                  <a:pt x="644" y="212"/>
                </a:lnTo>
                <a:lnTo>
                  <a:pt x="645" y="213"/>
                </a:lnTo>
                <a:lnTo>
                  <a:pt x="646" y="213"/>
                </a:lnTo>
                <a:lnTo>
                  <a:pt x="647" y="214"/>
                </a:lnTo>
                <a:lnTo>
                  <a:pt x="650" y="217"/>
                </a:lnTo>
                <a:lnTo>
                  <a:pt x="652" y="218"/>
                </a:lnTo>
                <a:lnTo>
                  <a:pt x="654" y="220"/>
                </a:lnTo>
                <a:lnTo>
                  <a:pt x="656" y="221"/>
                </a:lnTo>
                <a:lnTo>
                  <a:pt x="658" y="221"/>
                </a:lnTo>
                <a:lnTo>
                  <a:pt x="659" y="222"/>
                </a:lnTo>
                <a:lnTo>
                  <a:pt x="664" y="224"/>
                </a:lnTo>
                <a:lnTo>
                  <a:pt x="666" y="224"/>
                </a:lnTo>
                <a:lnTo>
                  <a:pt x="668" y="225"/>
                </a:lnTo>
                <a:lnTo>
                  <a:pt x="669" y="226"/>
                </a:lnTo>
                <a:lnTo>
                  <a:pt x="670" y="226"/>
                </a:lnTo>
                <a:lnTo>
                  <a:pt x="670" y="227"/>
                </a:lnTo>
                <a:lnTo>
                  <a:pt x="671" y="227"/>
                </a:lnTo>
                <a:lnTo>
                  <a:pt x="671" y="228"/>
                </a:lnTo>
                <a:lnTo>
                  <a:pt x="672" y="229"/>
                </a:lnTo>
                <a:lnTo>
                  <a:pt x="672" y="230"/>
                </a:lnTo>
                <a:lnTo>
                  <a:pt x="672" y="230"/>
                </a:lnTo>
                <a:lnTo>
                  <a:pt x="672" y="231"/>
                </a:lnTo>
                <a:lnTo>
                  <a:pt x="671" y="233"/>
                </a:lnTo>
                <a:lnTo>
                  <a:pt x="671" y="234"/>
                </a:lnTo>
                <a:lnTo>
                  <a:pt x="671" y="234"/>
                </a:lnTo>
                <a:lnTo>
                  <a:pt x="670" y="235"/>
                </a:lnTo>
                <a:lnTo>
                  <a:pt x="670" y="236"/>
                </a:lnTo>
                <a:lnTo>
                  <a:pt x="669" y="236"/>
                </a:lnTo>
                <a:lnTo>
                  <a:pt x="668" y="237"/>
                </a:lnTo>
                <a:lnTo>
                  <a:pt x="667" y="238"/>
                </a:lnTo>
                <a:lnTo>
                  <a:pt x="666" y="238"/>
                </a:lnTo>
                <a:lnTo>
                  <a:pt x="666" y="238"/>
                </a:lnTo>
                <a:lnTo>
                  <a:pt x="666" y="239"/>
                </a:lnTo>
                <a:lnTo>
                  <a:pt x="666" y="239"/>
                </a:lnTo>
                <a:lnTo>
                  <a:pt x="667" y="239"/>
                </a:lnTo>
                <a:lnTo>
                  <a:pt x="668" y="240"/>
                </a:lnTo>
                <a:lnTo>
                  <a:pt x="669" y="240"/>
                </a:lnTo>
                <a:lnTo>
                  <a:pt x="670" y="241"/>
                </a:lnTo>
                <a:lnTo>
                  <a:pt x="671" y="241"/>
                </a:lnTo>
                <a:lnTo>
                  <a:pt x="672" y="241"/>
                </a:lnTo>
                <a:lnTo>
                  <a:pt x="676" y="242"/>
                </a:lnTo>
                <a:lnTo>
                  <a:pt x="678" y="242"/>
                </a:lnTo>
                <a:lnTo>
                  <a:pt x="679" y="242"/>
                </a:lnTo>
                <a:lnTo>
                  <a:pt x="680" y="243"/>
                </a:lnTo>
                <a:lnTo>
                  <a:pt x="680" y="243"/>
                </a:lnTo>
                <a:lnTo>
                  <a:pt x="681" y="243"/>
                </a:lnTo>
                <a:lnTo>
                  <a:pt x="682" y="244"/>
                </a:lnTo>
                <a:lnTo>
                  <a:pt x="683" y="245"/>
                </a:lnTo>
                <a:lnTo>
                  <a:pt x="685" y="246"/>
                </a:lnTo>
                <a:lnTo>
                  <a:pt x="686" y="248"/>
                </a:lnTo>
                <a:lnTo>
                  <a:pt x="689" y="252"/>
                </a:lnTo>
                <a:lnTo>
                  <a:pt x="690" y="252"/>
                </a:lnTo>
                <a:lnTo>
                  <a:pt x="691" y="253"/>
                </a:lnTo>
                <a:lnTo>
                  <a:pt x="692" y="254"/>
                </a:lnTo>
                <a:lnTo>
                  <a:pt x="693" y="254"/>
                </a:lnTo>
                <a:lnTo>
                  <a:pt x="693" y="255"/>
                </a:lnTo>
                <a:lnTo>
                  <a:pt x="694" y="255"/>
                </a:lnTo>
                <a:lnTo>
                  <a:pt x="696" y="256"/>
                </a:lnTo>
                <a:lnTo>
                  <a:pt x="698" y="256"/>
                </a:lnTo>
                <a:lnTo>
                  <a:pt x="699" y="256"/>
                </a:lnTo>
                <a:lnTo>
                  <a:pt x="701" y="256"/>
                </a:lnTo>
                <a:lnTo>
                  <a:pt x="702" y="256"/>
                </a:lnTo>
                <a:lnTo>
                  <a:pt x="704" y="255"/>
                </a:lnTo>
                <a:lnTo>
                  <a:pt x="705" y="254"/>
                </a:lnTo>
                <a:lnTo>
                  <a:pt x="709" y="252"/>
                </a:lnTo>
                <a:lnTo>
                  <a:pt x="711" y="252"/>
                </a:lnTo>
                <a:lnTo>
                  <a:pt x="712" y="251"/>
                </a:lnTo>
                <a:lnTo>
                  <a:pt x="712" y="251"/>
                </a:lnTo>
                <a:lnTo>
                  <a:pt x="713" y="251"/>
                </a:lnTo>
                <a:lnTo>
                  <a:pt x="714" y="251"/>
                </a:lnTo>
                <a:lnTo>
                  <a:pt x="715" y="251"/>
                </a:lnTo>
                <a:lnTo>
                  <a:pt x="716" y="252"/>
                </a:lnTo>
                <a:lnTo>
                  <a:pt x="723" y="253"/>
                </a:lnTo>
                <a:lnTo>
                  <a:pt x="728" y="255"/>
                </a:lnTo>
                <a:lnTo>
                  <a:pt x="731" y="256"/>
                </a:lnTo>
                <a:lnTo>
                  <a:pt x="733" y="257"/>
                </a:lnTo>
                <a:lnTo>
                  <a:pt x="735" y="258"/>
                </a:lnTo>
                <a:lnTo>
                  <a:pt x="736" y="259"/>
                </a:lnTo>
                <a:lnTo>
                  <a:pt x="737" y="259"/>
                </a:lnTo>
                <a:lnTo>
                  <a:pt x="738" y="261"/>
                </a:lnTo>
                <a:lnTo>
                  <a:pt x="739" y="262"/>
                </a:lnTo>
                <a:lnTo>
                  <a:pt x="740" y="262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7" y="262"/>
                </a:lnTo>
                <a:lnTo>
                  <a:pt x="749" y="262"/>
                </a:lnTo>
                <a:lnTo>
                  <a:pt x="753" y="261"/>
                </a:lnTo>
                <a:lnTo>
                  <a:pt x="755" y="260"/>
                </a:lnTo>
                <a:lnTo>
                  <a:pt x="756" y="260"/>
                </a:lnTo>
                <a:lnTo>
                  <a:pt x="760" y="260"/>
                </a:lnTo>
                <a:lnTo>
                  <a:pt x="764" y="259"/>
                </a:lnTo>
                <a:lnTo>
                  <a:pt x="765" y="259"/>
                </a:lnTo>
                <a:lnTo>
                  <a:pt x="767" y="259"/>
                </a:lnTo>
                <a:lnTo>
                  <a:pt x="769" y="259"/>
                </a:lnTo>
                <a:lnTo>
                  <a:pt x="770" y="259"/>
                </a:lnTo>
                <a:lnTo>
                  <a:pt x="771" y="260"/>
                </a:lnTo>
                <a:lnTo>
                  <a:pt x="772" y="260"/>
                </a:lnTo>
                <a:lnTo>
                  <a:pt x="773" y="260"/>
                </a:lnTo>
                <a:lnTo>
                  <a:pt x="774" y="261"/>
                </a:lnTo>
                <a:lnTo>
                  <a:pt x="774" y="262"/>
                </a:lnTo>
                <a:lnTo>
                  <a:pt x="775" y="263"/>
                </a:lnTo>
                <a:lnTo>
                  <a:pt x="776" y="264"/>
                </a:lnTo>
                <a:lnTo>
                  <a:pt x="776" y="265"/>
                </a:lnTo>
                <a:lnTo>
                  <a:pt x="777" y="266"/>
                </a:lnTo>
                <a:lnTo>
                  <a:pt x="777" y="269"/>
                </a:lnTo>
                <a:lnTo>
                  <a:pt x="778" y="271"/>
                </a:lnTo>
                <a:lnTo>
                  <a:pt x="778" y="272"/>
                </a:lnTo>
                <a:lnTo>
                  <a:pt x="778" y="274"/>
                </a:lnTo>
                <a:lnTo>
                  <a:pt x="778" y="275"/>
                </a:lnTo>
                <a:lnTo>
                  <a:pt x="778" y="276"/>
                </a:lnTo>
                <a:lnTo>
                  <a:pt x="778" y="279"/>
                </a:lnTo>
                <a:lnTo>
                  <a:pt x="777" y="283"/>
                </a:lnTo>
                <a:lnTo>
                  <a:pt x="777" y="286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3"/>
                </a:lnTo>
                <a:lnTo>
                  <a:pt x="779" y="295"/>
                </a:lnTo>
                <a:lnTo>
                  <a:pt x="780" y="297"/>
                </a:lnTo>
                <a:lnTo>
                  <a:pt x="780" y="298"/>
                </a:lnTo>
                <a:lnTo>
                  <a:pt x="781" y="299"/>
                </a:lnTo>
                <a:lnTo>
                  <a:pt x="782" y="300"/>
                </a:lnTo>
                <a:lnTo>
                  <a:pt x="785" y="302"/>
                </a:lnTo>
                <a:lnTo>
                  <a:pt x="786" y="304"/>
                </a:lnTo>
                <a:lnTo>
                  <a:pt x="790" y="306"/>
                </a:lnTo>
                <a:lnTo>
                  <a:pt x="794" y="310"/>
                </a:lnTo>
                <a:lnTo>
                  <a:pt x="795" y="311"/>
                </a:lnTo>
                <a:lnTo>
                  <a:pt x="797" y="312"/>
                </a:lnTo>
                <a:lnTo>
                  <a:pt x="799" y="314"/>
                </a:lnTo>
                <a:lnTo>
                  <a:pt x="806" y="318"/>
                </a:lnTo>
                <a:lnTo>
                  <a:pt x="809" y="320"/>
                </a:lnTo>
                <a:lnTo>
                  <a:pt x="810" y="320"/>
                </a:lnTo>
                <a:lnTo>
                  <a:pt x="811" y="320"/>
                </a:lnTo>
                <a:lnTo>
                  <a:pt x="811" y="320"/>
                </a:lnTo>
                <a:lnTo>
                  <a:pt x="812" y="320"/>
                </a:lnTo>
                <a:lnTo>
                  <a:pt x="812" y="320"/>
                </a:lnTo>
                <a:lnTo>
                  <a:pt x="813" y="320"/>
                </a:lnTo>
                <a:lnTo>
                  <a:pt x="815" y="319"/>
                </a:lnTo>
                <a:lnTo>
                  <a:pt x="816" y="319"/>
                </a:lnTo>
                <a:lnTo>
                  <a:pt x="818" y="318"/>
                </a:lnTo>
                <a:lnTo>
                  <a:pt x="819" y="318"/>
                </a:lnTo>
                <a:lnTo>
                  <a:pt x="820" y="319"/>
                </a:lnTo>
                <a:lnTo>
                  <a:pt x="821" y="319"/>
                </a:lnTo>
                <a:lnTo>
                  <a:pt x="822" y="319"/>
                </a:lnTo>
                <a:lnTo>
                  <a:pt x="827" y="320"/>
                </a:lnTo>
                <a:lnTo>
                  <a:pt x="828" y="321"/>
                </a:lnTo>
                <a:lnTo>
                  <a:pt x="830" y="321"/>
                </a:lnTo>
                <a:lnTo>
                  <a:pt x="832" y="321"/>
                </a:lnTo>
                <a:lnTo>
                  <a:pt x="835" y="321"/>
                </a:lnTo>
                <a:lnTo>
                  <a:pt x="839" y="321"/>
                </a:lnTo>
                <a:lnTo>
                  <a:pt x="841" y="321"/>
                </a:lnTo>
                <a:lnTo>
                  <a:pt x="843" y="321"/>
                </a:lnTo>
                <a:lnTo>
                  <a:pt x="844" y="320"/>
                </a:lnTo>
                <a:lnTo>
                  <a:pt x="846" y="320"/>
                </a:lnTo>
                <a:lnTo>
                  <a:pt x="849" y="318"/>
                </a:lnTo>
                <a:lnTo>
                  <a:pt x="851" y="318"/>
                </a:lnTo>
                <a:lnTo>
                  <a:pt x="853" y="317"/>
                </a:lnTo>
                <a:lnTo>
                  <a:pt x="857" y="317"/>
                </a:lnTo>
                <a:lnTo>
                  <a:pt x="857" y="317"/>
                </a:lnTo>
                <a:lnTo>
                  <a:pt x="859" y="316"/>
                </a:lnTo>
                <a:lnTo>
                  <a:pt x="861" y="315"/>
                </a:lnTo>
                <a:lnTo>
                  <a:pt x="861" y="315"/>
                </a:lnTo>
                <a:lnTo>
                  <a:pt x="862" y="315"/>
                </a:lnTo>
                <a:lnTo>
                  <a:pt x="863" y="315"/>
                </a:lnTo>
                <a:lnTo>
                  <a:pt x="864" y="315"/>
                </a:lnTo>
                <a:lnTo>
                  <a:pt x="864" y="315"/>
                </a:lnTo>
                <a:lnTo>
                  <a:pt x="865" y="315"/>
                </a:lnTo>
                <a:lnTo>
                  <a:pt x="866" y="315"/>
                </a:lnTo>
                <a:lnTo>
                  <a:pt x="867" y="316"/>
                </a:lnTo>
                <a:lnTo>
                  <a:pt x="868" y="316"/>
                </a:lnTo>
                <a:lnTo>
                  <a:pt x="869" y="317"/>
                </a:lnTo>
                <a:lnTo>
                  <a:pt x="870" y="318"/>
                </a:lnTo>
                <a:lnTo>
                  <a:pt x="871" y="318"/>
                </a:lnTo>
                <a:lnTo>
                  <a:pt x="871" y="319"/>
                </a:lnTo>
                <a:lnTo>
                  <a:pt x="871" y="320"/>
                </a:lnTo>
                <a:lnTo>
                  <a:pt x="872" y="321"/>
                </a:lnTo>
                <a:lnTo>
                  <a:pt x="872" y="322"/>
                </a:lnTo>
                <a:lnTo>
                  <a:pt x="872" y="322"/>
                </a:lnTo>
                <a:lnTo>
                  <a:pt x="871" y="323"/>
                </a:lnTo>
                <a:lnTo>
                  <a:pt x="871" y="324"/>
                </a:lnTo>
                <a:lnTo>
                  <a:pt x="871" y="325"/>
                </a:lnTo>
                <a:lnTo>
                  <a:pt x="871" y="326"/>
                </a:lnTo>
                <a:lnTo>
                  <a:pt x="871" y="327"/>
                </a:lnTo>
                <a:lnTo>
                  <a:pt x="872" y="327"/>
                </a:lnTo>
                <a:lnTo>
                  <a:pt x="872" y="328"/>
                </a:lnTo>
                <a:lnTo>
                  <a:pt x="873" y="329"/>
                </a:lnTo>
                <a:lnTo>
                  <a:pt x="874" y="330"/>
                </a:lnTo>
                <a:lnTo>
                  <a:pt x="876" y="331"/>
                </a:lnTo>
                <a:lnTo>
                  <a:pt x="878" y="333"/>
                </a:lnTo>
                <a:lnTo>
                  <a:pt x="880" y="333"/>
                </a:lnTo>
                <a:lnTo>
                  <a:pt x="880" y="334"/>
                </a:lnTo>
                <a:lnTo>
                  <a:pt x="881" y="335"/>
                </a:lnTo>
                <a:lnTo>
                  <a:pt x="884" y="339"/>
                </a:lnTo>
                <a:lnTo>
                  <a:pt x="885" y="340"/>
                </a:lnTo>
                <a:lnTo>
                  <a:pt x="885" y="341"/>
                </a:lnTo>
                <a:lnTo>
                  <a:pt x="886" y="342"/>
                </a:lnTo>
                <a:lnTo>
                  <a:pt x="886" y="343"/>
                </a:lnTo>
                <a:lnTo>
                  <a:pt x="886" y="344"/>
                </a:lnTo>
                <a:lnTo>
                  <a:pt x="885" y="345"/>
                </a:lnTo>
                <a:lnTo>
                  <a:pt x="885" y="347"/>
                </a:lnTo>
                <a:lnTo>
                  <a:pt x="884" y="349"/>
                </a:lnTo>
                <a:lnTo>
                  <a:pt x="884" y="349"/>
                </a:lnTo>
                <a:lnTo>
                  <a:pt x="883" y="350"/>
                </a:lnTo>
                <a:lnTo>
                  <a:pt x="882" y="350"/>
                </a:lnTo>
                <a:lnTo>
                  <a:pt x="882" y="351"/>
                </a:lnTo>
                <a:lnTo>
                  <a:pt x="880" y="351"/>
                </a:lnTo>
                <a:lnTo>
                  <a:pt x="879" y="352"/>
                </a:lnTo>
                <a:lnTo>
                  <a:pt x="876" y="353"/>
                </a:lnTo>
                <a:lnTo>
                  <a:pt x="873" y="353"/>
                </a:lnTo>
                <a:lnTo>
                  <a:pt x="872" y="354"/>
                </a:lnTo>
                <a:lnTo>
                  <a:pt x="871" y="354"/>
                </a:lnTo>
                <a:lnTo>
                  <a:pt x="870" y="354"/>
                </a:lnTo>
                <a:lnTo>
                  <a:pt x="870" y="355"/>
                </a:lnTo>
                <a:lnTo>
                  <a:pt x="869" y="355"/>
                </a:lnTo>
                <a:lnTo>
                  <a:pt x="868" y="356"/>
                </a:lnTo>
                <a:lnTo>
                  <a:pt x="867" y="359"/>
                </a:lnTo>
                <a:lnTo>
                  <a:pt x="866" y="361"/>
                </a:lnTo>
                <a:lnTo>
                  <a:pt x="865" y="362"/>
                </a:lnTo>
                <a:lnTo>
                  <a:pt x="864" y="364"/>
                </a:lnTo>
                <a:lnTo>
                  <a:pt x="864" y="365"/>
                </a:lnTo>
                <a:lnTo>
                  <a:pt x="863" y="368"/>
                </a:lnTo>
                <a:lnTo>
                  <a:pt x="863" y="369"/>
                </a:lnTo>
                <a:lnTo>
                  <a:pt x="863" y="370"/>
                </a:lnTo>
                <a:lnTo>
                  <a:pt x="862" y="371"/>
                </a:lnTo>
                <a:lnTo>
                  <a:pt x="861" y="372"/>
                </a:lnTo>
                <a:lnTo>
                  <a:pt x="859" y="376"/>
                </a:lnTo>
                <a:lnTo>
                  <a:pt x="859" y="377"/>
                </a:lnTo>
                <a:lnTo>
                  <a:pt x="858" y="378"/>
                </a:lnTo>
                <a:lnTo>
                  <a:pt x="857" y="382"/>
                </a:lnTo>
                <a:lnTo>
                  <a:pt x="856" y="383"/>
                </a:lnTo>
                <a:lnTo>
                  <a:pt x="856" y="384"/>
                </a:lnTo>
                <a:lnTo>
                  <a:pt x="855" y="385"/>
                </a:lnTo>
                <a:lnTo>
                  <a:pt x="854" y="386"/>
                </a:lnTo>
                <a:lnTo>
                  <a:pt x="851" y="390"/>
                </a:lnTo>
                <a:lnTo>
                  <a:pt x="849" y="392"/>
                </a:lnTo>
                <a:lnTo>
                  <a:pt x="848" y="392"/>
                </a:lnTo>
                <a:lnTo>
                  <a:pt x="846" y="395"/>
                </a:lnTo>
                <a:lnTo>
                  <a:pt x="845" y="397"/>
                </a:lnTo>
                <a:lnTo>
                  <a:pt x="844" y="398"/>
                </a:lnTo>
                <a:lnTo>
                  <a:pt x="843" y="400"/>
                </a:lnTo>
                <a:lnTo>
                  <a:pt x="843" y="400"/>
                </a:lnTo>
                <a:lnTo>
                  <a:pt x="843" y="401"/>
                </a:lnTo>
                <a:lnTo>
                  <a:pt x="843" y="402"/>
                </a:lnTo>
                <a:lnTo>
                  <a:pt x="843" y="402"/>
                </a:lnTo>
                <a:lnTo>
                  <a:pt x="843" y="403"/>
                </a:lnTo>
                <a:lnTo>
                  <a:pt x="843" y="404"/>
                </a:lnTo>
                <a:lnTo>
                  <a:pt x="843" y="404"/>
                </a:lnTo>
                <a:lnTo>
                  <a:pt x="844" y="404"/>
                </a:lnTo>
                <a:lnTo>
                  <a:pt x="845" y="405"/>
                </a:lnTo>
                <a:lnTo>
                  <a:pt x="845" y="405"/>
                </a:lnTo>
                <a:lnTo>
                  <a:pt x="848" y="405"/>
                </a:lnTo>
                <a:lnTo>
                  <a:pt x="849" y="405"/>
                </a:lnTo>
                <a:lnTo>
                  <a:pt x="850" y="405"/>
                </a:lnTo>
                <a:lnTo>
                  <a:pt x="851" y="406"/>
                </a:lnTo>
                <a:lnTo>
                  <a:pt x="852" y="406"/>
                </a:lnTo>
                <a:lnTo>
                  <a:pt x="852" y="406"/>
                </a:lnTo>
                <a:lnTo>
                  <a:pt x="853" y="407"/>
                </a:lnTo>
                <a:lnTo>
                  <a:pt x="854" y="408"/>
                </a:lnTo>
                <a:lnTo>
                  <a:pt x="855" y="409"/>
                </a:lnTo>
                <a:lnTo>
                  <a:pt x="856" y="412"/>
                </a:lnTo>
                <a:lnTo>
                  <a:pt x="857" y="413"/>
                </a:lnTo>
                <a:lnTo>
                  <a:pt x="858" y="414"/>
                </a:lnTo>
                <a:lnTo>
                  <a:pt x="859" y="415"/>
                </a:lnTo>
                <a:lnTo>
                  <a:pt x="860" y="416"/>
                </a:lnTo>
                <a:lnTo>
                  <a:pt x="862" y="417"/>
                </a:lnTo>
                <a:lnTo>
                  <a:pt x="864" y="418"/>
                </a:lnTo>
                <a:lnTo>
                  <a:pt x="867" y="419"/>
                </a:lnTo>
                <a:lnTo>
                  <a:pt x="869" y="421"/>
                </a:lnTo>
                <a:lnTo>
                  <a:pt x="871" y="421"/>
                </a:lnTo>
                <a:lnTo>
                  <a:pt x="872" y="422"/>
                </a:lnTo>
                <a:lnTo>
                  <a:pt x="875" y="424"/>
                </a:lnTo>
                <a:lnTo>
                  <a:pt x="876" y="425"/>
                </a:lnTo>
                <a:lnTo>
                  <a:pt x="877" y="426"/>
                </a:lnTo>
                <a:lnTo>
                  <a:pt x="877" y="427"/>
                </a:lnTo>
                <a:lnTo>
                  <a:pt x="878" y="428"/>
                </a:lnTo>
                <a:lnTo>
                  <a:pt x="879" y="429"/>
                </a:lnTo>
                <a:lnTo>
                  <a:pt x="879" y="430"/>
                </a:lnTo>
                <a:lnTo>
                  <a:pt x="881" y="433"/>
                </a:lnTo>
                <a:lnTo>
                  <a:pt x="881" y="434"/>
                </a:lnTo>
                <a:lnTo>
                  <a:pt x="882" y="435"/>
                </a:lnTo>
                <a:lnTo>
                  <a:pt x="882" y="435"/>
                </a:lnTo>
                <a:lnTo>
                  <a:pt x="882" y="436"/>
                </a:lnTo>
                <a:lnTo>
                  <a:pt x="880" y="438"/>
                </a:lnTo>
                <a:lnTo>
                  <a:pt x="879" y="439"/>
                </a:lnTo>
                <a:lnTo>
                  <a:pt x="879" y="439"/>
                </a:lnTo>
                <a:lnTo>
                  <a:pt x="878" y="439"/>
                </a:lnTo>
                <a:lnTo>
                  <a:pt x="878" y="440"/>
                </a:lnTo>
                <a:lnTo>
                  <a:pt x="876" y="440"/>
                </a:lnTo>
                <a:lnTo>
                  <a:pt x="876" y="440"/>
                </a:lnTo>
                <a:lnTo>
                  <a:pt x="875" y="440"/>
                </a:lnTo>
                <a:lnTo>
                  <a:pt x="875" y="441"/>
                </a:lnTo>
                <a:lnTo>
                  <a:pt x="875" y="442"/>
                </a:lnTo>
                <a:lnTo>
                  <a:pt x="875" y="442"/>
                </a:lnTo>
                <a:lnTo>
                  <a:pt x="874" y="444"/>
                </a:lnTo>
                <a:lnTo>
                  <a:pt x="874" y="445"/>
                </a:lnTo>
                <a:lnTo>
                  <a:pt x="873" y="446"/>
                </a:lnTo>
                <a:lnTo>
                  <a:pt x="872" y="446"/>
                </a:lnTo>
                <a:lnTo>
                  <a:pt x="872" y="447"/>
                </a:lnTo>
                <a:lnTo>
                  <a:pt x="872" y="447"/>
                </a:lnTo>
                <a:lnTo>
                  <a:pt x="872" y="447"/>
                </a:lnTo>
                <a:lnTo>
                  <a:pt x="873" y="448"/>
                </a:lnTo>
                <a:lnTo>
                  <a:pt x="873" y="448"/>
                </a:lnTo>
                <a:lnTo>
                  <a:pt x="873" y="448"/>
                </a:lnTo>
                <a:lnTo>
                  <a:pt x="873" y="449"/>
                </a:lnTo>
                <a:lnTo>
                  <a:pt x="872" y="449"/>
                </a:lnTo>
                <a:lnTo>
                  <a:pt x="870" y="450"/>
                </a:lnTo>
                <a:lnTo>
                  <a:pt x="870" y="451"/>
                </a:lnTo>
                <a:lnTo>
                  <a:pt x="869" y="451"/>
                </a:lnTo>
                <a:lnTo>
                  <a:pt x="868" y="451"/>
                </a:lnTo>
                <a:lnTo>
                  <a:pt x="868" y="452"/>
                </a:lnTo>
                <a:lnTo>
                  <a:pt x="867" y="452"/>
                </a:lnTo>
                <a:lnTo>
                  <a:pt x="867" y="453"/>
                </a:lnTo>
                <a:lnTo>
                  <a:pt x="865" y="458"/>
                </a:lnTo>
                <a:lnTo>
                  <a:pt x="864" y="460"/>
                </a:lnTo>
                <a:lnTo>
                  <a:pt x="863" y="461"/>
                </a:lnTo>
                <a:lnTo>
                  <a:pt x="863" y="461"/>
                </a:lnTo>
                <a:lnTo>
                  <a:pt x="862" y="461"/>
                </a:lnTo>
                <a:lnTo>
                  <a:pt x="861" y="460"/>
                </a:lnTo>
                <a:lnTo>
                  <a:pt x="859" y="459"/>
                </a:lnTo>
                <a:lnTo>
                  <a:pt x="857" y="458"/>
                </a:lnTo>
                <a:lnTo>
                  <a:pt x="855" y="456"/>
                </a:lnTo>
                <a:lnTo>
                  <a:pt x="853" y="454"/>
                </a:lnTo>
                <a:lnTo>
                  <a:pt x="851" y="452"/>
                </a:lnTo>
                <a:lnTo>
                  <a:pt x="849" y="450"/>
                </a:lnTo>
                <a:lnTo>
                  <a:pt x="845" y="445"/>
                </a:lnTo>
                <a:lnTo>
                  <a:pt x="843" y="443"/>
                </a:lnTo>
                <a:lnTo>
                  <a:pt x="842" y="442"/>
                </a:lnTo>
                <a:lnTo>
                  <a:pt x="841" y="441"/>
                </a:lnTo>
                <a:lnTo>
                  <a:pt x="839" y="439"/>
                </a:lnTo>
                <a:lnTo>
                  <a:pt x="837" y="438"/>
                </a:lnTo>
                <a:lnTo>
                  <a:pt x="836" y="437"/>
                </a:lnTo>
                <a:lnTo>
                  <a:pt x="834" y="437"/>
                </a:lnTo>
                <a:lnTo>
                  <a:pt x="833" y="436"/>
                </a:lnTo>
                <a:lnTo>
                  <a:pt x="831" y="436"/>
                </a:lnTo>
                <a:lnTo>
                  <a:pt x="829" y="435"/>
                </a:lnTo>
                <a:lnTo>
                  <a:pt x="826" y="435"/>
                </a:lnTo>
                <a:lnTo>
                  <a:pt x="825" y="434"/>
                </a:lnTo>
                <a:lnTo>
                  <a:pt x="819" y="433"/>
                </a:lnTo>
                <a:lnTo>
                  <a:pt x="817" y="432"/>
                </a:lnTo>
                <a:lnTo>
                  <a:pt x="815" y="432"/>
                </a:lnTo>
                <a:lnTo>
                  <a:pt x="814" y="432"/>
                </a:lnTo>
                <a:lnTo>
                  <a:pt x="812" y="431"/>
                </a:lnTo>
                <a:lnTo>
                  <a:pt x="811" y="430"/>
                </a:lnTo>
                <a:lnTo>
                  <a:pt x="809" y="429"/>
                </a:lnTo>
                <a:lnTo>
                  <a:pt x="806" y="428"/>
                </a:lnTo>
                <a:lnTo>
                  <a:pt x="800" y="424"/>
                </a:lnTo>
                <a:lnTo>
                  <a:pt x="795" y="420"/>
                </a:lnTo>
                <a:lnTo>
                  <a:pt x="793" y="418"/>
                </a:lnTo>
                <a:lnTo>
                  <a:pt x="791" y="417"/>
                </a:lnTo>
                <a:lnTo>
                  <a:pt x="788" y="416"/>
                </a:lnTo>
                <a:lnTo>
                  <a:pt x="786" y="415"/>
                </a:lnTo>
                <a:lnTo>
                  <a:pt x="783" y="414"/>
                </a:lnTo>
                <a:lnTo>
                  <a:pt x="782" y="414"/>
                </a:lnTo>
                <a:lnTo>
                  <a:pt x="780" y="413"/>
                </a:lnTo>
                <a:lnTo>
                  <a:pt x="778" y="413"/>
                </a:lnTo>
                <a:lnTo>
                  <a:pt x="776" y="413"/>
                </a:lnTo>
                <a:lnTo>
                  <a:pt x="773" y="413"/>
                </a:lnTo>
                <a:lnTo>
                  <a:pt x="769" y="414"/>
                </a:lnTo>
                <a:lnTo>
                  <a:pt x="768" y="414"/>
                </a:lnTo>
                <a:lnTo>
                  <a:pt x="766" y="414"/>
                </a:lnTo>
                <a:lnTo>
                  <a:pt x="764" y="413"/>
                </a:lnTo>
                <a:lnTo>
                  <a:pt x="762" y="413"/>
                </a:lnTo>
                <a:lnTo>
                  <a:pt x="761" y="413"/>
                </a:lnTo>
                <a:lnTo>
                  <a:pt x="760" y="412"/>
                </a:lnTo>
                <a:lnTo>
                  <a:pt x="758" y="412"/>
                </a:lnTo>
                <a:lnTo>
                  <a:pt x="755" y="410"/>
                </a:lnTo>
                <a:lnTo>
                  <a:pt x="754" y="410"/>
                </a:lnTo>
                <a:lnTo>
                  <a:pt x="753" y="410"/>
                </a:lnTo>
                <a:lnTo>
                  <a:pt x="753" y="410"/>
                </a:lnTo>
                <a:lnTo>
                  <a:pt x="752" y="410"/>
                </a:lnTo>
                <a:lnTo>
                  <a:pt x="752" y="410"/>
                </a:lnTo>
                <a:lnTo>
                  <a:pt x="751" y="410"/>
                </a:lnTo>
                <a:lnTo>
                  <a:pt x="751" y="410"/>
                </a:lnTo>
                <a:lnTo>
                  <a:pt x="750" y="411"/>
                </a:lnTo>
                <a:lnTo>
                  <a:pt x="750" y="412"/>
                </a:lnTo>
                <a:lnTo>
                  <a:pt x="750" y="413"/>
                </a:lnTo>
                <a:lnTo>
                  <a:pt x="748" y="417"/>
                </a:lnTo>
                <a:lnTo>
                  <a:pt x="748" y="419"/>
                </a:lnTo>
                <a:lnTo>
                  <a:pt x="746" y="421"/>
                </a:lnTo>
                <a:lnTo>
                  <a:pt x="745" y="425"/>
                </a:lnTo>
                <a:lnTo>
                  <a:pt x="744" y="426"/>
                </a:lnTo>
                <a:lnTo>
                  <a:pt x="743" y="427"/>
                </a:lnTo>
                <a:lnTo>
                  <a:pt x="742" y="428"/>
                </a:lnTo>
                <a:lnTo>
                  <a:pt x="741" y="428"/>
                </a:lnTo>
                <a:lnTo>
                  <a:pt x="740" y="429"/>
                </a:lnTo>
                <a:lnTo>
                  <a:pt x="740" y="429"/>
                </a:lnTo>
                <a:lnTo>
                  <a:pt x="738" y="429"/>
                </a:lnTo>
                <a:lnTo>
                  <a:pt x="737" y="429"/>
                </a:lnTo>
                <a:lnTo>
                  <a:pt x="733" y="430"/>
                </a:lnTo>
                <a:lnTo>
                  <a:pt x="729" y="430"/>
                </a:lnTo>
                <a:lnTo>
                  <a:pt x="727" y="430"/>
                </a:lnTo>
                <a:lnTo>
                  <a:pt x="725" y="430"/>
                </a:lnTo>
                <a:lnTo>
                  <a:pt x="723" y="431"/>
                </a:lnTo>
                <a:lnTo>
                  <a:pt x="720" y="432"/>
                </a:lnTo>
                <a:lnTo>
                  <a:pt x="718" y="433"/>
                </a:lnTo>
                <a:lnTo>
                  <a:pt x="713" y="435"/>
                </a:lnTo>
                <a:lnTo>
                  <a:pt x="711" y="436"/>
                </a:lnTo>
                <a:lnTo>
                  <a:pt x="710" y="436"/>
                </a:lnTo>
                <a:lnTo>
                  <a:pt x="709" y="436"/>
                </a:lnTo>
                <a:lnTo>
                  <a:pt x="708" y="437"/>
                </a:lnTo>
                <a:lnTo>
                  <a:pt x="705" y="437"/>
                </a:lnTo>
                <a:lnTo>
                  <a:pt x="703" y="437"/>
                </a:lnTo>
                <a:lnTo>
                  <a:pt x="703" y="437"/>
                </a:lnTo>
                <a:lnTo>
                  <a:pt x="702" y="437"/>
                </a:lnTo>
                <a:lnTo>
                  <a:pt x="701" y="436"/>
                </a:lnTo>
                <a:lnTo>
                  <a:pt x="701" y="436"/>
                </a:lnTo>
                <a:lnTo>
                  <a:pt x="700" y="436"/>
                </a:lnTo>
                <a:lnTo>
                  <a:pt x="700" y="436"/>
                </a:lnTo>
                <a:lnTo>
                  <a:pt x="700" y="435"/>
                </a:lnTo>
                <a:lnTo>
                  <a:pt x="700" y="435"/>
                </a:lnTo>
                <a:lnTo>
                  <a:pt x="700" y="434"/>
                </a:lnTo>
                <a:lnTo>
                  <a:pt x="699" y="433"/>
                </a:lnTo>
                <a:lnTo>
                  <a:pt x="699" y="432"/>
                </a:lnTo>
                <a:lnTo>
                  <a:pt x="700" y="427"/>
                </a:lnTo>
                <a:lnTo>
                  <a:pt x="700" y="426"/>
                </a:lnTo>
                <a:lnTo>
                  <a:pt x="700" y="425"/>
                </a:lnTo>
                <a:lnTo>
                  <a:pt x="699" y="424"/>
                </a:lnTo>
                <a:lnTo>
                  <a:pt x="699" y="422"/>
                </a:lnTo>
                <a:lnTo>
                  <a:pt x="698" y="419"/>
                </a:lnTo>
                <a:lnTo>
                  <a:pt x="698" y="418"/>
                </a:lnTo>
                <a:lnTo>
                  <a:pt x="697" y="414"/>
                </a:lnTo>
                <a:lnTo>
                  <a:pt x="696" y="411"/>
                </a:lnTo>
                <a:lnTo>
                  <a:pt x="695" y="410"/>
                </a:lnTo>
                <a:lnTo>
                  <a:pt x="695" y="409"/>
                </a:lnTo>
                <a:lnTo>
                  <a:pt x="694" y="409"/>
                </a:lnTo>
                <a:lnTo>
                  <a:pt x="693" y="408"/>
                </a:lnTo>
                <a:lnTo>
                  <a:pt x="693" y="407"/>
                </a:lnTo>
                <a:lnTo>
                  <a:pt x="692" y="406"/>
                </a:lnTo>
                <a:lnTo>
                  <a:pt x="690" y="405"/>
                </a:lnTo>
                <a:lnTo>
                  <a:pt x="689" y="404"/>
                </a:lnTo>
                <a:lnTo>
                  <a:pt x="687" y="404"/>
                </a:lnTo>
                <a:lnTo>
                  <a:pt x="685" y="404"/>
                </a:lnTo>
                <a:lnTo>
                  <a:pt x="683" y="403"/>
                </a:lnTo>
                <a:lnTo>
                  <a:pt x="680" y="403"/>
                </a:lnTo>
                <a:lnTo>
                  <a:pt x="678" y="403"/>
                </a:lnTo>
                <a:lnTo>
                  <a:pt x="674" y="403"/>
                </a:lnTo>
                <a:lnTo>
                  <a:pt x="672" y="403"/>
                </a:lnTo>
                <a:lnTo>
                  <a:pt x="670" y="403"/>
                </a:lnTo>
                <a:lnTo>
                  <a:pt x="668" y="402"/>
                </a:lnTo>
                <a:lnTo>
                  <a:pt x="666" y="402"/>
                </a:lnTo>
                <a:lnTo>
                  <a:pt x="665" y="402"/>
                </a:lnTo>
                <a:lnTo>
                  <a:pt x="663" y="401"/>
                </a:lnTo>
                <a:lnTo>
                  <a:pt x="662" y="401"/>
                </a:lnTo>
                <a:lnTo>
                  <a:pt x="661" y="400"/>
                </a:lnTo>
                <a:lnTo>
                  <a:pt x="660" y="399"/>
                </a:lnTo>
                <a:lnTo>
                  <a:pt x="659" y="398"/>
                </a:lnTo>
                <a:lnTo>
                  <a:pt x="656" y="396"/>
                </a:lnTo>
                <a:lnTo>
                  <a:pt x="655" y="395"/>
                </a:lnTo>
                <a:lnTo>
                  <a:pt x="654" y="395"/>
                </a:lnTo>
                <a:lnTo>
                  <a:pt x="654" y="394"/>
                </a:lnTo>
                <a:lnTo>
                  <a:pt x="653" y="394"/>
                </a:lnTo>
                <a:lnTo>
                  <a:pt x="652" y="393"/>
                </a:lnTo>
                <a:lnTo>
                  <a:pt x="651" y="393"/>
                </a:lnTo>
                <a:lnTo>
                  <a:pt x="646" y="392"/>
                </a:lnTo>
                <a:lnTo>
                  <a:pt x="641" y="391"/>
                </a:lnTo>
                <a:lnTo>
                  <a:pt x="640" y="391"/>
                </a:lnTo>
                <a:lnTo>
                  <a:pt x="639" y="391"/>
                </a:lnTo>
                <a:lnTo>
                  <a:pt x="638" y="391"/>
                </a:lnTo>
                <a:lnTo>
                  <a:pt x="636" y="391"/>
                </a:lnTo>
                <a:lnTo>
                  <a:pt x="635" y="392"/>
                </a:lnTo>
                <a:lnTo>
                  <a:pt x="633" y="392"/>
                </a:lnTo>
                <a:lnTo>
                  <a:pt x="631" y="393"/>
                </a:lnTo>
                <a:lnTo>
                  <a:pt x="630" y="394"/>
                </a:lnTo>
                <a:lnTo>
                  <a:pt x="629" y="395"/>
                </a:lnTo>
                <a:lnTo>
                  <a:pt x="629" y="395"/>
                </a:lnTo>
                <a:lnTo>
                  <a:pt x="628" y="396"/>
                </a:lnTo>
                <a:lnTo>
                  <a:pt x="628" y="396"/>
                </a:lnTo>
                <a:lnTo>
                  <a:pt x="628" y="397"/>
                </a:lnTo>
                <a:lnTo>
                  <a:pt x="627" y="400"/>
                </a:lnTo>
                <a:lnTo>
                  <a:pt x="627" y="402"/>
                </a:lnTo>
                <a:lnTo>
                  <a:pt x="626" y="403"/>
                </a:lnTo>
                <a:lnTo>
                  <a:pt x="626" y="405"/>
                </a:lnTo>
                <a:lnTo>
                  <a:pt x="625" y="407"/>
                </a:lnTo>
                <a:lnTo>
                  <a:pt x="623" y="410"/>
                </a:lnTo>
                <a:lnTo>
                  <a:pt x="622" y="412"/>
                </a:lnTo>
                <a:lnTo>
                  <a:pt x="622" y="413"/>
                </a:lnTo>
                <a:lnTo>
                  <a:pt x="621" y="415"/>
                </a:lnTo>
                <a:lnTo>
                  <a:pt x="621" y="417"/>
                </a:lnTo>
                <a:lnTo>
                  <a:pt x="620" y="418"/>
                </a:lnTo>
                <a:lnTo>
                  <a:pt x="620" y="420"/>
                </a:lnTo>
                <a:lnTo>
                  <a:pt x="620" y="421"/>
                </a:lnTo>
                <a:lnTo>
                  <a:pt x="620" y="423"/>
                </a:lnTo>
                <a:lnTo>
                  <a:pt x="620" y="426"/>
                </a:lnTo>
                <a:lnTo>
                  <a:pt x="620" y="429"/>
                </a:lnTo>
                <a:lnTo>
                  <a:pt x="620" y="432"/>
                </a:lnTo>
                <a:lnTo>
                  <a:pt x="621" y="436"/>
                </a:lnTo>
                <a:lnTo>
                  <a:pt x="621" y="442"/>
                </a:lnTo>
                <a:lnTo>
                  <a:pt x="622" y="447"/>
                </a:lnTo>
                <a:lnTo>
                  <a:pt x="622" y="449"/>
                </a:lnTo>
                <a:lnTo>
                  <a:pt x="624" y="457"/>
                </a:lnTo>
                <a:lnTo>
                  <a:pt x="624" y="459"/>
                </a:lnTo>
                <a:lnTo>
                  <a:pt x="624" y="461"/>
                </a:lnTo>
                <a:lnTo>
                  <a:pt x="624" y="463"/>
                </a:lnTo>
                <a:lnTo>
                  <a:pt x="624" y="465"/>
                </a:lnTo>
                <a:lnTo>
                  <a:pt x="624" y="467"/>
                </a:lnTo>
                <a:lnTo>
                  <a:pt x="624" y="469"/>
                </a:lnTo>
                <a:lnTo>
                  <a:pt x="623" y="472"/>
                </a:lnTo>
                <a:lnTo>
                  <a:pt x="621" y="481"/>
                </a:lnTo>
                <a:lnTo>
                  <a:pt x="621" y="482"/>
                </a:lnTo>
                <a:lnTo>
                  <a:pt x="620" y="485"/>
                </a:lnTo>
                <a:lnTo>
                  <a:pt x="620" y="486"/>
                </a:lnTo>
                <a:lnTo>
                  <a:pt x="619" y="489"/>
                </a:lnTo>
                <a:lnTo>
                  <a:pt x="619" y="491"/>
                </a:lnTo>
                <a:lnTo>
                  <a:pt x="619" y="493"/>
                </a:lnTo>
                <a:lnTo>
                  <a:pt x="619" y="496"/>
                </a:lnTo>
                <a:lnTo>
                  <a:pt x="619" y="501"/>
                </a:lnTo>
                <a:lnTo>
                  <a:pt x="619" y="502"/>
                </a:lnTo>
                <a:lnTo>
                  <a:pt x="619" y="503"/>
                </a:lnTo>
                <a:lnTo>
                  <a:pt x="619" y="504"/>
                </a:lnTo>
                <a:lnTo>
                  <a:pt x="618" y="505"/>
                </a:lnTo>
                <a:lnTo>
                  <a:pt x="617" y="508"/>
                </a:lnTo>
                <a:lnTo>
                  <a:pt x="616" y="511"/>
                </a:lnTo>
                <a:lnTo>
                  <a:pt x="614" y="517"/>
                </a:lnTo>
                <a:lnTo>
                  <a:pt x="613" y="522"/>
                </a:lnTo>
                <a:lnTo>
                  <a:pt x="612" y="524"/>
                </a:lnTo>
                <a:lnTo>
                  <a:pt x="612" y="526"/>
                </a:lnTo>
                <a:lnTo>
                  <a:pt x="612" y="528"/>
                </a:lnTo>
                <a:lnTo>
                  <a:pt x="611" y="531"/>
                </a:lnTo>
                <a:lnTo>
                  <a:pt x="611" y="533"/>
                </a:lnTo>
                <a:lnTo>
                  <a:pt x="611" y="535"/>
                </a:lnTo>
                <a:lnTo>
                  <a:pt x="611" y="536"/>
                </a:lnTo>
                <a:lnTo>
                  <a:pt x="612" y="538"/>
                </a:lnTo>
                <a:lnTo>
                  <a:pt x="612" y="539"/>
                </a:lnTo>
                <a:lnTo>
                  <a:pt x="612" y="540"/>
                </a:lnTo>
                <a:lnTo>
                  <a:pt x="613" y="541"/>
                </a:lnTo>
                <a:lnTo>
                  <a:pt x="615" y="544"/>
                </a:lnTo>
                <a:lnTo>
                  <a:pt x="616" y="545"/>
                </a:lnTo>
                <a:lnTo>
                  <a:pt x="616" y="546"/>
                </a:lnTo>
                <a:lnTo>
                  <a:pt x="617" y="547"/>
                </a:lnTo>
                <a:lnTo>
                  <a:pt x="617" y="548"/>
                </a:lnTo>
                <a:lnTo>
                  <a:pt x="617" y="550"/>
                </a:lnTo>
                <a:lnTo>
                  <a:pt x="617" y="551"/>
                </a:lnTo>
                <a:lnTo>
                  <a:pt x="616" y="552"/>
                </a:lnTo>
                <a:lnTo>
                  <a:pt x="616" y="553"/>
                </a:lnTo>
                <a:lnTo>
                  <a:pt x="615" y="554"/>
                </a:lnTo>
                <a:lnTo>
                  <a:pt x="614" y="555"/>
                </a:lnTo>
                <a:lnTo>
                  <a:pt x="612" y="556"/>
                </a:lnTo>
                <a:lnTo>
                  <a:pt x="611" y="557"/>
                </a:lnTo>
                <a:lnTo>
                  <a:pt x="610" y="557"/>
                </a:lnTo>
                <a:lnTo>
                  <a:pt x="609" y="557"/>
                </a:lnTo>
                <a:lnTo>
                  <a:pt x="607" y="557"/>
                </a:lnTo>
                <a:lnTo>
                  <a:pt x="604" y="557"/>
                </a:lnTo>
                <a:lnTo>
                  <a:pt x="602" y="556"/>
                </a:lnTo>
                <a:lnTo>
                  <a:pt x="595" y="555"/>
                </a:lnTo>
                <a:lnTo>
                  <a:pt x="591" y="553"/>
                </a:lnTo>
                <a:lnTo>
                  <a:pt x="589" y="553"/>
                </a:lnTo>
                <a:lnTo>
                  <a:pt x="587" y="552"/>
                </a:lnTo>
                <a:lnTo>
                  <a:pt x="582" y="550"/>
                </a:lnTo>
                <a:lnTo>
                  <a:pt x="581" y="550"/>
                </a:lnTo>
                <a:lnTo>
                  <a:pt x="578" y="548"/>
                </a:lnTo>
                <a:lnTo>
                  <a:pt x="577" y="548"/>
                </a:lnTo>
                <a:lnTo>
                  <a:pt x="575" y="547"/>
                </a:lnTo>
                <a:lnTo>
                  <a:pt x="573" y="547"/>
                </a:lnTo>
                <a:lnTo>
                  <a:pt x="567" y="546"/>
                </a:lnTo>
                <a:lnTo>
                  <a:pt x="563" y="545"/>
                </a:lnTo>
                <a:lnTo>
                  <a:pt x="561" y="545"/>
                </a:lnTo>
                <a:lnTo>
                  <a:pt x="560" y="545"/>
                </a:lnTo>
                <a:lnTo>
                  <a:pt x="558" y="545"/>
                </a:lnTo>
                <a:lnTo>
                  <a:pt x="557" y="545"/>
                </a:lnTo>
                <a:lnTo>
                  <a:pt x="555" y="545"/>
                </a:lnTo>
                <a:lnTo>
                  <a:pt x="554" y="545"/>
                </a:lnTo>
                <a:lnTo>
                  <a:pt x="553" y="546"/>
                </a:lnTo>
                <a:lnTo>
                  <a:pt x="552" y="546"/>
                </a:lnTo>
                <a:lnTo>
                  <a:pt x="551" y="546"/>
                </a:lnTo>
                <a:lnTo>
                  <a:pt x="551" y="547"/>
                </a:lnTo>
                <a:lnTo>
                  <a:pt x="550" y="548"/>
                </a:lnTo>
                <a:lnTo>
                  <a:pt x="549" y="548"/>
                </a:lnTo>
                <a:lnTo>
                  <a:pt x="548" y="549"/>
                </a:lnTo>
                <a:lnTo>
                  <a:pt x="548" y="551"/>
                </a:lnTo>
                <a:lnTo>
                  <a:pt x="547" y="552"/>
                </a:lnTo>
                <a:lnTo>
                  <a:pt x="547" y="553"/>
                </a:lnTo>
                <a:lnTo>
                  <a:pt x="546" y="558"/>
                </a:lnTo>
                <a:lnTo>
                  <a:pt x="545" y="565"/>
                </a:lnTo>
                <a:lnTo>
                  <a:pt x="544" y="567"/>
                </a:lnTo>
                <a:lnTo>
                  <a:pt x="544" y="571"/>
                </a:lnTo>
                <a:lnTo>
                  <a:pt x="543" y="573"/>
                </a:lnTo>
                <a:lnTo>
                  <a:pt x="543" y="574"/>
                </a:lnTo>
                <a:lnTo>
                  <a:pt x="542" y="575"/>
                </a:lnTo>
                <a:lnTo>
                  <a:pt x="542" y="576"/>
                </a:lnTo>
                <a:lnTo>
                  <a:pt x="541" y="578"/>
                </a:lnTo>
                <a:lnTo>
                  <a:pt x="539" y="580"/>
                </a:lnTo>
                <a:lnTo>
                  <a:pt x="537" y="582"/>
                </a:lnTo>
                <a:lnTo>
                  <a:pt x="535" y="585"/>
                </a:lnTo>
                <a:lnTo>
                  <a:pt x="534" y="586"/>
                </a:lnTo>
                <a:lnTo>
                  <a:pt x="532" y="588"/>
                </a:lnTo>
                <a:lnTo>
                  <a:pt x="531" y="589"/>
                </a:lnTo>
                <a:lnTo>
                  <a:pt x="529" y="590"/>
                </a:lnTo>
                <a:lnTo>
                  <a:pt x="525" y="593"/>
                </a:lnTo>
                <a:lnTo>
                  <a:pt x="520" y="597"/>
                </a:lnTo>
                <a:lnTo>
                  <a:pt x="518" y="598"/>
                </a:lnTo>
                <a:lnTo>
                  <a:pt x="517" y="600"/>
                </a:lnTo>
                <a:lnTo>
                  <a:pt x="516" y="601"/>
                </a:lnTo>
                <a:lnTo>
                  <a:pt x="515" y="602"/>
                </a:lnTo>
                <a:lnTo>
                  <a:pt x="514" y="604"/>
                </a:lnTo>
                <a:lnTo>
                  <a:pt x="512" y="606"/>
                </a:lnTo>
                <a:lnTo>
                  <a:pt x="511" y="609"/>
                </a:lnTo>
                <a:lnTo>
                  <a:pt x="510" y="611"/>
                </a:lnTo>
                <a:lnTo>
                  <a:pt x="509" y="614"/>
                </a:lnTo>
                <a:lnTo>
                  <a:pt x="508" y="618"/>
                </a:lnTo>
                <a:lnTo>
                  <a:pt x="507" y="620"/>
                </a:lnTo>
                <a:lnTo>
                  <a:pt x="507" y="622"/>
                </a:lnTo>
                <a:lnTo>
                  <a:pt x="507" y="624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7" y="637"/>
                </a:lnTo>
                <a:lnTo>
                  <a:pt x="507" y="640"/>
                </a:lnTo>
                <a:lnTo>
                  <a:pt x="507" y="642"/>
                </a:lnTo>
                <a:lnTo>
                  <a:pt x="507" y="645"/>
                </a:lnTo>
                <a:lnTo>
                  <a:pt x="506" y="652"/>
                </a:lnTo>
                <a:lnTo>
                  <a:pt x="506" y="657"/>
                </a:lnTo>
                <a:lnTo>
                  <a:pt x="506" y="658"/>
                </a:lnTo>
                <a:lnTo>
                  <a:pt x="506" y="660"/>
                </a:lnTo>
                <a:lnTo>
                  <a:pt x="505" y="661"/>
                </a:lnTo>
                <a:lnTo>
                  <a:pt x="505" y="663"/>
                </a:lnTo>
                <a:lnTo>
                  <a:pt x="504" y="664"/>
                </a:lnTo>
                <a:lnTo>
                  <a:pt x="504" y="666"/>
                </a:lnTo>
                <a:lnTo>
                  <a:pt x="503" y="667"/>
                </a:lnTo>
                <a:lnTo>
                  <a:pt x="502" y="668"/>
                </a:lnTo>
                <a:lnTo>
                  <a:pt x="501" y="670"/>
                </a:lnTo>
                <a:lnTo>
                  <a:pt x="500" y="671"/>
                </a:lnTo>
                <a:lnTo>
                  <a:pt x="500" y="671"/>
                </a:lnTo>
                <a:lnTo>
                  <a:pt x="499" y="672"/>
                </a:lnTo>
                <a:lnTo>
                  <a:pt x="498" y="672"/>
                </a:lnTo>
                <a:lnTo>
                  <a:pt x="498" y="672"/>
                </a:lnTo>
                <a:lnTo>
                  <a:pt x="497" y="673"/>
                </a:lnTo>
                <a:lnTo>
                  <a:pt x="496" y="673"/>
                </a:lnTo>
                <a:lnTo>
                  <a:pt x="495" y="673"/>
                </a:lnTo>
                <a:lnTo>
                  <a:pt x="494" y="673"/>
                </a:lnTo>
                <a:lnTo>
                  <a:pt x="492" y="674"/>
                </a:lnTo>
                <a:lnTo>
                  <a:pt x="491" y="674"/>
                </a:lnTo>
                <a:lnTo>
                  <a:pt x="490" y="673"/>
                </a:lnTo>
                <a:lnTo>
                  <a:pt x="489" y="673"/>
                </a:lnTo>
                <a:lnTo>
                  <a:pt x="488" y="673"/>
                </a:lnTo>
                <a:lnTo>
                  <a:pt x="487" y="673"/>
                </a:lnTo>
                <a:lnTo>
                  <a:pt x="486" y="672"/>
                </a:lnTo>
                <a:lnTo>
                  <a:pt x="486" y="672"/>
                </a:lnTo>
                <a:lnTo>
                  <a:pt x="485" y="671"/>
                </a:lnTo>
                <a:lnTo>
                  <a:pt x="484" y="670"/>
                </a:lnTo>
                <a:lnTo>
                  <a:pt x="483" y="670"/>
                </a:lnTo>
                <a:lnTo>
                  <a:pt x="482" y="668"/>
                </a:lnTo>
                <a:lnTo>
                  <a:pt x="479" y="664"/>
                </a:lnTo>
                <a:lnTo>
                  <a:pt x="478" y="663"/>
                </a:lnTo>
                <a:lnTo>
                  <a:pt x="477" y="662"/>
                </a:lnTo>
                <a:lnTo>
                  <a:pt x="476" y="661"/>
                </a:lnTo>
                <a:lnTo>
                  <a:pt x="474" y="660"/>
                </a:lnTo>
                <a:lnTo>
                  <a:pt x="473" y="660"/>
                </a:lnTo>
                <a:lnTo>
                  <a:pt x="471" y="659"/>
                </a:lnTo>
                <a:lnTo>
                  <a:pt x="470" y="658"/>
                </a:lnTo>
                <a:lnTo>
                  <a:pt x="469" y="658"/>
                </a:lnTo>
                <a:lnTo>
                  <a:pt x="468" y="657"/>
                </a:lnTo>
                <a:lnTo>
                  <a:pt x="467" y="656"/>
                </a:lnTo>
                <a:lnTo>
                  <a:pt x="466" y="655"/>
                </a:lnTo>
                <a:lnTo>
                  <a:pt x="466" y="654"/>
                </a:lnTo>
                <a:lnTo>
                  <a:pt x="463" y="651"/>
                </a:lnTo>
                <a:lnTo>
                  <a:pt x="462" y="650"/>
                </a:lnTo>
                <a:lnTo>
                  <a:pt x="461" y="649"/>
                </a:lnTo>
                <a:lnTo>
                  <a:pt x="461" y="648"/>
                </a:lnTo>
                <a:lnTo>
                  <a:pt x="460" y="648"/>
                </a:lnTo>
                <a:lnTo>
                  <a:pt x="459" y="648"/>
                </a:lnTo>
                <a:lnTo>
                  <a:pt x="458" y="647"/>
                </a:lnTo>
                <a:lnTo>
                  <a:pt x="457" y="648"/>
                </a:lnTo>
                <a:lnTo>
                  <a:pt x="456" y="648"/>
                </a:lnTo>
                <a:lnTo>
                  <a:pt x="455" y="648"/>
                </a:lnTo>
                <a:lnTo>
                  <a:pt x="454" y="649"/>
                </a:lnTo>
                <a:lnTo>
                  <a:pt x="445" y="654"/>
                </a:lnTo>
                <a:lnTo>
                  <a:pt x="444" y="655"/>
                </a:lnTo>
                <a:lnTo>
                  <a:pt x="442" y="656"/>
                </a:lnTo>
                <a:lnTo>
                  <a:pt x="441" y="656"/>
                </a:lnTo>
                <a:lnTo>
                  <a:pt x="440" y="657"/>
                </a:lnTo>
                <a:lnTo>
                  <a:pt x="439" y="657"/>
                </a:lnTo>
                <a:lnTo>
                  <a:pt x="438" y="657"/>
                </a:lnTo>
                <a:lnTo>
                  <a:pt x="437" y="657"/>
                </a:lnTo>
                <a:lnTo>
                  <a:pt x="436" y="657"/>
                </a:lnTo>
                <a:lnTo>
                  <a:pt x="435" y="657"/>
                </a:lnTo>
                <a:lnTo>
                  <a:pt x="434" y="656"/>
                </a:lnTo>
                <a:lnTo>
                  <a:pt x="430" y="655"/>
                </a:lnTo>
                <a:lnTo>
                  <a:pt x="424" y="653"/>
                </a:lnTo>
                <a:lnTo>
                  <a:pt x="422" y="652"/>
                </a:lnTo>
                <a:lnTo>
                  <a:pt x="417" y="650"/>
                </a:lnTo>
                <a:lnTo>
                  <a:pt x="415" y="649"/>
                </a:lnTo>
                <a:lnTo>
                  <a:pt x="414" y="648"/>
                </a:lnTo>
                <a:lnTo>
                  <a:pt x="413" y="648"/>
                </a:lnTo>
                <a:lnTo>
                  <a:pt x="412" y="647"/>
                </a:lnTo>
                <a:lnTo>
                  <a:pt x="411" y="646"/>
                </a:lnTo>
                <a:lnTo>
                  <a:pt x="409" y="643"/>
                </a:lnTo>
                <a:lnTo>
                  <a:pt x="407" y="642"/>
                </a:lnTo>
                <a:lnTo>
                  <a:pt x="403" y="638"/>
                </a:lnTo>
                <a:lnTo>
                  <a:pt x="401" y="636"/>
                </a:lnTo>
                <a:lnTo>
                  <a:pt x="400" y="635"/>
                </a:lnTo>
                <a:lnTo>
                  <a:pt x="399" y="634"/>
                </a:lnTo>
                <a:lnTo>
                  <a:pt x="398" y="634"/>
                </a:lnTo>
                <a:lnTo>
                  <a:pt x="398" y="634"/>
                </a:lnTo>
                <a:lnTo>
                  <a:pt x="396" y="634"/>
                </a:lnTo>
                <a:lnTo>
                  <a:pt x="396" y="634"/>
                </a:lnTo>
                <a:lnTo>
                  <a:pt x="395" y="634"/>
                </a:lnTo>
                <a:lnTo>
                  <a:pt x="394" y="635"/>
                </a:lnTo>
                <a:lnTo>
                  <a:pt x="393" y="635"/>
                </a:lnTo>
                <a:lnTo>
                  <a:pt x="393" y="636"/>
                </a:lnTo>
                <a:lnTo>
                  <a:pt x="392" y="636"/>
                </a:lnTo>
                <a:lnTo>
                  <a:pt x="392" y="637"/>
                </a:lnTo>
                <a:lnTo>
                  <a:pt x="391" y="637"/>
                </a:lnTo>
                <a:lnTo>
                  <a:pt x="391" y="638"/>
                </a:lnTo>
                <a:lnTo>
                  <a:pt x="391" y="639"/>
                </a:lnTo>
                <a:lnTo>
                  <a:pt x="391" y="644"/>
                </a:lnTo>
                <a:lnTo>
                  <a:pt x="390" y="646"/>
                </a:lnTo>
                <a:lnTo>
                  <a:pt x="390" y="648"/>
                </a:lnTo>
                <a:lnTo>
                  <a:pt x="389" y="651"/>
                </a:lnTo>
                <a:lnTo>
                  <a:pt x="388" y="655"/>
                </a:lnTo>
                <a:lnTo>
                  <a:pt x="388" y="656"/>
                </a:lnTo>
                <a:lnTo>
                  <a:pt x="387" y="658"/>
                </a:lnTo>
                <a:lnTo>
                  <a:pt x="387" y="659"/>
                </a:lnTo>
                <a:lnTo>
                  <a:pt x="386" y="661"/>
                </a:lnTo>
                <a:lnTo>
                  <a:pt x="385" y="662"/>
                </a:lnTo>
                <a:lnTo>
                  <a:pt x="384" y="663"/>
                </a:lnTo>
                <a:lnTo>
                  <a:pt x="383" y="664"/>
                </a:lnTo>
                <a:lnTo>
                  <a:pt x="382" y="665"/>
                </a:lnTo>
                <a:lnTo>
                  <a:pt x="381" y="666"/>
                </a:lnTo>
                <a:lnTo>
                  <a:pt x="381" y="667"/>
                </a:lnTo>
                <a:lnTo>
                  <a:pt x="380" y="667"/>
                </a:lnTo>
                <a:lnTo>
                  <a:pt x="379" y="667"/>
                </a:lnTo>
                <a:lnTo>
                  <a:pt x="378" y="668"/>
                </a:lnTo>
                <a:lnTo>
                  <a:pt x="377" y="668"/>
                </a:lnTo>
                <a:lnTo>
                  <a:pt x="372" y="668"/>
                </a:lnTo>
                <a:lnTo>
                  <a:pt x="370" y="669"/>
                </a:lnTo>
                <a:lnTo>
                  <a:pt x="368" y="669"/>
                </a:lnTo>
                <a:lnTo>
                  <a:pt x="367" y="669"/>
                </a:lnTo>
                <a:lnTo>
                  <a:pt x="367" y="670"/>
                </a:lnTo>
                <a:lnTo>
                  <a:pt x="366" y="670"/>
                </a:lnTo>
                <a:lnTo>
                  <a:pt x="365" y="671"/>
                </a:lnTo>
                <a:lnTo>
                  <a:pt x="365" y="671"/>
                </a:lnTo>
                <a:lnTo>
                  <a:pt x="364" y="673"/>
                </a:lnTo>
                <a:lnTo>
                  <a:pt x="363" y="675"/>
                </a:lnTo>
                <a:lnTo>
                  <a:pt x="362" y="677"/>
                </a:lnTo>
                <a:lnTo>
                  <a:pt x="362" y="677"/>
                </a:lnTo>
                <a:lnTo>
                  <a:pt x="362" y="678"/>
                </a:lnTo>
                <a:lnTo>
                  <a:pt x="361" y="679"/>
                </a:lnTo>
                <a:lnTo>
                  <a:pt x="360" y="679"/>
                </a:lnTo>
                <a:lnTo>
                  <a:pt x="359" y="680"/>
                </a:lnTo>
                <a:lnTo>
                  <a:pt x="358" y="680"/>
                </a:lnTo>
                <a:lnTo>
                  <a:pt x="356" y="681"/>
                </a:lnTo>
                <a:lnTo>
                  <a:pt x="354" y="682"/>
                </a:lnTo>
                <a:lnTo>
                  <a:pt x="353" y="682"/>
                </a:lnTo>
                <a:lnTo>
                  <a:pt x="352" y="682"/>
                </a:lnTo>
                <a:lnTo>
                  <a:pt x="351" y="683"/>
                </a:lnTo>
                <a:lnTo>
                  <a:pt x="350" y="684"/>
                </a:lnTo>
                <a:lnTo>
                  <a:pt x="349" y="684"/>
                </a:lnTo>
                <a:lnTo>
                  <a:pt x="346" y="687"/>
                </a:lnTo>
                <a:lnTo>
                  <a:pt x="345" y="688"/>
                </a:lnTo>
                <a:lnTo>
                  <a:pt x="344" y="689"/>
                </a:lnTo>
                <a:lnTo>
                  <a:pt x="343" y="690"/>
                </a:lnTo>
                <a:lnTo>
                  <a:pt x="342" y="690"/>
                </a:lnTo>
                <a:lnTo>
                  <a:pt x="340" y="690"/>
                </a:lnTo>
                <a:lnTo>
                  <a:pt x="339" y="690"/>
                </a:lnTo>
                <a:lnTo>
                  <a:pt x="339" y="690"/>
                </a:lnTo>
                <a:lnTo>
                  <a:pt x="338" y="690"/>
                </a:lnTo>
                <a:lnTo>
                  <a:pt x="337" y="689"/>
                </a:lnTo>
                <a:lnTo>
                  <a:pt x="333" y="688"/>
                </a:lnTo>
                <a:lnTo>
                  <a:pt x="328" y="685"/>
                </a:lnTo>
                <a:lnTo>
                  <a:pt x="324" y="683"/>
                </a:lnTo>
                <a:lnTo>
                  <a:pt x="313" y="678"/>
                </a:lnTo>
                <a:lnTo>
                  <a:pt x="311" y="677"/>
                </a:lnTo>
                <a:lnTo>
                  <a:pt x="309" y="676"/>
                </a:lnTo>
                <a:lnTo>
                  <a:pt x="308" y="676"/>
                </a:lnTo>
                <a:lnTo>
                  <a:pt x="307" y="675"/>
                </a:lnTo>
                <a:lnTo>
                  <a:pt x="302" y="675"/>
                </a:lnTo>
                <a:lnTo>
                  <a:pt x="299" y="674"/>
                </a:lnTo>
                <a:lnTo>
                  <a:pt x="297" y="674"/>
                </a:lnTo>
                <a:lnTo>
                  <a:pt x="291" y="671"/>
                </a:lnTo>
                <a:lnTo>
                  <a:pt x="284" y="669"/>
                </a:lnTo>
                <a:lnTo>
                  <a:pt x="280" y="668"/>
                </a:lnTo>
                <a:lnTo>
                  <a:pt x="279" y="668"/>
                </a:lnTo>
                <a:lnTo>
                  <a:pt x="277" y="667"/>
                </a:lnTo>
                <a:lnTo>
                  <a:pt x="274" y="667"/>
                </a:lnTo>
                <a:lnTo>
                  <a:pt x="269" y="667"/>
                </a:lnTo>
                <a:lnTo>
                  <a:pt x="268" y="667"/>
                </a:lnTo>
                <a:lnTo>
                  <a:pt x="266" y="667"/>
                </a:lnTo>
                <a:lnTo>
                  <a:pt x="260" y="666"/>
                </a:lnTo>
                <a:lnTo>
                  <a:pt x="258" y="665"/>
                </a:lnTo>
                <a:lnTo>
                  <a:pt x="254" y="665"/>
                </a:lnTo>
                <a:lnTo>
                  <a:pt x="253" y="665"/>
                </a:lnTo>
                <a:lnTo>
                  <a:pt x="251" y="665"/>
                </a:lnTo>
                <a:lnTo>
                  <a:pt x="246" y="666"/>
                </a:lnTo>
                <a:lnTo>
                  <a:pt x="244" y="666"/>
                </a:lnTo>
                <a:lnTo>
                  <a:pt x="242" y="666"/>
                </a:lnTo>
                <a:lnTo>
                  <a:pt x="241" y="666"/>
                </a:lnTo>
                <a:lnTo>
                  <a:pt x="240" y="666"/>
                </a:lnTo>
                <a:lnTo>
                  <a:pt x="239" y="666"/>
                </a:lnTo>
                <a:lnTo>
                  <a:pt x="238" y="665"/>
                </a:lnTo>
                <a:lnTo>
                  <a:pt x="235" y="664"/>
                </a:lnTo>
                <a:lnTo>
                  <a:pt x="234" y="663"/>
                </a:lnTo>
                <a:lnTo>
                  <a:pt x="231" y="663"/>
                </a:lnTo>
                <a:lnTo>
                  <a:pt x="227" y="662"/>
                </a:lnTo>
                <a:lnTo>
                  <a:pt x="226" y="661"/>
                </a:lnTo>
                <a:lnTo>
                  <a:pt x="225" y="661"/>
                </a:lnTo>
                <a:lnTo>
                  <a:pt x="224" y="661"/>
                </a:lnTo>
                <a:lnTo>
                  <a:pt x="222" y="659"/>
                </a:lnTo>
                <a:lnTo>
                  <a:pt x="219" y="656"/>
                </a:lnTo>
                <a:lnTo>
                  <a:pt x="218" y="655"/>
                </a:lnTo>
                <a:lnTo>
                  <a:pt x="217" y="655"/>
                </a:lnTo>
                <a:lnTo>
                  <a:pt x="216" y="653"/>
                </a:lnTo>
                <a:lnTo>
                  <a:pt x="215" y="652"/>
                </a:lnTo>
                <a:lnTo>
                  <a:pt x="215" y="651"/>
                </a:lnTo>
                <a:lnTo>
                  <a:pt x="214" y="650"/>
                </a:lnTo>
                <a:lnTo>
                  <a:pt x="213" y="647"/>
                </a:lnTo>
                <a:lnTo>
                  <a:pt x="212" y="646"/>
                </a:lnTo>
                <a:lnTo>
                  <a:pt x="212" y="645"/>
                </a:lnTo>
                <a:lnTo>
                  <a:pt x="211" y="645"/>
                </a:lnTo>
                <a:lnTo>
                  <a:pt x="211" y="644"/>
                </a:lnTo>
                <a:lnTo>
                  <a:pt x="209" y="642"/>
                </a:lnTo>
                <a:lnTo>
                  <a:pt x="208" y="641"/>
                </a:lnTo>
                <a:lnTo>
                  <a:pt x="207" y="640"/>
                </a:lnTo>
                <a:lnTo>
                  <a:pt x="206" y="639"/>
                </a:lnTo>
                <a:lnTo>
                  <a:pt x="205" y="638"/>
                </a:lnTo>
                <a:lnTo>
                  <a:pt x="205" y="637"/>
                </a:lnTo>
                <a:lnTo>
                  <a:pt x="204" y="636"/>
                </a:lnTo>
                <a:lnTo>
                  <a:pt x="204" y="635"/>
                </a:lnTo>
                <a:lnTo>
                  <a:pt x="204" y="634"/>
                </a:lnTo>
                <a:lnTo>
                  <a:pt x="204" y="634"/>
                </a:lnTo>
                <a:lnTo>
                  <a:pt x="205" y="633"/>
                </a:lnTo>
                <a:lnTo>
                  <a:pt x="205" y="632"/>
                </a:lnTo>
                <a:lnTo>
                  <a:pt x="205" y="631"/>
                </a:lnTo>
                <a:lnTo>
                  <a:pt x="206" y="630"/>
                </a:lnTo>
                <a:lnTo>
                  <a:pt x="207" y="630"/>
                </a:lnTo>
                <a:lnTo>
                  <a:pt x="207" y="629"/>
                </a:lnTo>
                <a:lnTo>
                  <a:pt x="209" y="628"/>
                </a:lnTo>
                <a:lnTo>
                  <a:pt x="210" y="627"/>
                </a:lnTo>
                <a:lnTo>
                  <a:pt x="211" y="626"/>
                </a:lnTo>
                <a:lnTo>
                  <a:pt x="215" y="625"/>
                </a:lnTo>
                <a:lnTo>
                  <a:pt x="216" y="624"/>
                </a:lnTo>
                <a:lnTo>
                  <a:pt x="216" y="624"/>
                </a:lnTo>
                <a:lnTo>
                  <a:pt x="217" y="623"/>
                </a:lnTo>
                <a:lnTo>
                  <a:pt x="217" y="622"/>
                </a:lnTo>
                <a:lnTo>
                  <a:pt x="218" y="622"/>
                </a:lnTo>
                <a:lnTo>
                  <a:pt x="218" y="621"/>
                </a:lnTo>
                <a:lnTo>
                  <a:pt x="219" y="620"/>
                </a:lnTo>
                <a:lnTo>
                  <a:pt x="219" y="618"/>
                </a:lnTo>
                <a:lnTo>
                  <a:pt x="219" y="617"/>
                </a:lnTo>
                <a:lnTo>
                  <a:pt x="219" y="616"/>
                </a:lnTo>
                <a:lnTo>
                  <a:pt x="218" y="615"/>
                </a:lnTo>
                <a:lnTo>
                  <a:pt x="218" y="614"/>
                </a:lnTo>
                <a:lnTo>
                  <a:pt x="217" y="614"/>
                </a:lnTo>
                <a:lnTo>
                  <a:pt x="217" y="613"/>
                </a:lnTo>
                <a:lnTo>
                  <a:pt x="216" y="612"/>
                </a:lnTo>
                <a:lnTo>
                  <a:pt x="212" y="609"/>
                </a:lnTo>
                <a:lnTo>
                  <a:pt x="210" y="608"/>
                </a:lnTo>
                <a:lnTo>
                  <a:pt x="209" y="607"/>
                </a:lnTo>
                <a:lnTo>
                  <a:pt x="208" y="605"/>
                </a:lnTo>
                <a:lnTo>
                  <a:pt x="205" y="601"/>
                </a:lnTo>
                <a:lnTo>
                  <a:pt x="203" y="599"/>
                </a:lnTo>
                <a:lnTo>
                  <a:pt x="201" y="597"/>
                </a:lnTo>
                <a:lnTo>
                  <a:pt x="200" y="595"/>
                </a:lnTo>
                <a:lnTo>
                  <a:pt x="198" y="594"/>
                </a:lnTo>
                <a:lnTo>
                  <a:pt x="197" y="593"/>
                </a:lnTo>
                <a:lnTo>
                  <a:pt x="196" y="592"/>
                </a:lnTo>
                <a:lnTo>
                  <a:pt x="195" y="591"/>
                </a:lnTo>
                <a:lnTo>
                  <a:pt x="194" y="591"/>
                </a:lnTo>
                <a:lnTo>
                  <a:pt x="193" y="590"/>
                </a:lnTo>
                <a:lnTo>
                  <a:pt x="190" y="589"/>
                </a:lnTo>
                <a:lnTo>
                  <a:pt x="186" y="588"/>
                </a:lnTo>
                <a:lnTo>
                  <a:pt x="184" y="587"/>
                </a:lnTo>
                <a:lnTo>
                  <a:pt x="182" y="586"/>
                </a:lnTo>
                <a:lnTo>
                  <a:pt x="180" y="585"/>
                </a:lnTo>
                <a:lnTo>
                  <a:pt x="178" y="584"/>
                </a:lnTo>
                <a:lnTo>
                  <a:pt x="177" y="584"/>
                </a:lnTo>
                <a:lnTo>
                  <a:pt x="172" y="580"/>
                </a:lnTo>
                <a:lnTo>
                  <a:pt x="171" y="579"/>
                </a:lnTo>
                <a:lnTo>
                  <a:pt x="170" y="578"/>
                </a:lnTo>
                <a:lnTo>
                  <a:pt x="168" y="577"/>
                </a:lnTo>
                <a:lnTo>
                  <a:pt x="167" y="575"/>
                </a:lnTo>
                <a:lnTo>
                  <a:pt x="165" y="573"/>
                </a:lnTo>
                <a:lnTo>
                  <a:pt x="159" y="566"/>
                </a:lnTo>
                <a:lnTo>
                  <a:pt x="156" y="564"/>
                </a:lnTo>
                <a:lnTo>
                  <a:pt x="154" y="562"/>
                </a:lnTo>
                <a:lnTo>
                  <a:pt x="152" y="560"/>
                </a:lnTo>
                <a:lnTo>
                  <a:pt x="150" y="559"/>
                </a:lnTo>
                <a:lnTo>
                  <a:pt x="148" y="557"/>
                </a:lnTo>
                <a:lnTo>
                  <a:pt x="146" y="555"/>
                </a:lnTo>
                <a:lnTo>
                  <a:pt x="144" y="554"/>
                </a:lnTo>
                <a:lnTo>
                  <a:pt x="142" y="553"/>
                </a:lnTo>
                <a:lnTo>
                  <a:pt x="140" y="552"/>
                </a:lnTo>
                <a:lnTo>
                  <a:pt x="138" y="551"/>
                </a:lnTo>
                <a:lnTo>
                  <a:pt x="136" y="550"/>
                </a:lnTo>
                <a:lnTo>
                  <a:pt x="134" y="549"/>
                </a:lnTo>
                <a:lnTo>
                  <a:pt x="125" y="547"/>
                </a:lnTo>
                <a:lnTo>
                  <a:pt x="123" y="546"/>
                </a:lnTo>
                <a:lnTo>
                  <a:pt x="121" y="545"/>
                </a:lnTo>
                <a:lnTo>
                  <a:pt x="120" y="545"/>
                </a:lnTo>
                <a:lnTo>
                  <a:pt x="118" y="544"/>
                </a:lnTo>
                <a:lnTo>
                  <a:pt x="117" y="543"/>
                </a:lnTo>
                <a:lnTo>
                  <a:pt x="117" y="543"/>
                </a:lnTo>
                <a:lnTo>
                  <a:pt x="116" y="542"/>
                </a:lnTo>
                <a:lnTo>
                  <a:pt x="115" y="541"/>
                </a:lnTo>
                <a:lnTo>
                  <a:pt x="115" y="539"/>
                </a:lnTo>
                <a:lnTo>
                  <a:pt x="114" y="537"/>
                </a:lnTo>
                <a:lnTo>
                  <a:pt x="114" y="536"/>
                </a:lnTo>
                <a:lnTo>
                  <a:pt x="113" y="532"/>
                </a:lnTo>
                <a:lnTo>
                  <a:pt x="113" y="530"/>
                </a:lnTo>
                <a:lnTo>
                  <a:pt x="113" y="529"/>
                </a:lnTo>
                <a:lnTo>
                  <a:pt x="112" y="527"/>
                </a:lnTo>
                <a:lnTo>
                  <a:pt x="111" y="524"/>
                </a:lnTo>
                <a:lnTo>
                  <a:pt x="108" y="518"/>
                </a:lnTo>
                <a:lnTo>
                  <a:pt x="107" y="516"/>
                </a:lnTo>
                <a:lnTo>
                  <a:pt x="107" y="514"/>
                </a:lnTo>
                <a:lnTo>
                  <a:pt x="105" y="512"/>
                </a:lnTo>
                <a:lnTo>
                  <a:pt x="105" y="511"/>
                </a:lnTo>
                <a:lnTo>
                  <a:pt x="104" y="511"/>
                </a:lnTo>
                <a:lnTo>
                  <a:pt x="103" y="510"/>
                </a:lnTo>
                <a:lnTo>
                  <a:pt x="103" y="509"/>
                </a:lnTo>
                <a:lnTo>
                  <a:pt x="99" y="507"/>
                </a:lnTo>
                <a:lnTo>
                  <a:pt x="98" y="506"/>
                </a:lnTo>
                <a:lnTo>
                  <a:pt x="97" y="505"/>
                </a:lnTo>
                <a:lnTo>
                  <a:pt x="97" y="504"/>
                </a:lnTo>
                <a:lnTo>
                  <a:pt x="96" y="504"/>
                </a:lnTo>
                <a:lnTo>
                  <a:pt x="95" y="503"/>
                </a:lnTo>
                <a:lnTo>
                  <a:pt x="95" y="501"/>
                </a:lnTo>
                <a:lnTo>
                  <a:pt x="94" y="500"/>
                </a:lnTo>
                <a:lnTo>
                  <a:pt x="93" y="498"/>
                </a:lnTo>
                <a:lnTo>
                  <a:pt x="92" y="496"/>
                </a:lnTo>
                <a:lnTo>
                  <a:pt x="90" y="490"/>
                </a:lnTo>
                <a:lnTo>
                  <a:pt x="88" y="485"/>
                </a:lnTo>
                <a:lnTo>
                  <a:pt x="87" y="482"/>
                </a:lnTo>
                <a:lnTo>
                  <a:pt x="86" y="480"/>
                </a:lnTo>
                <a:lnTo>
                  <a:pt x="85" y="479"/>
                </a:lnTo>
                <a:lnTo>
                  <a:pt x="84" y="477"/>
                </a:lnTo>
                <a:lnTo>
                  <a:pt x="83" y="476"/>
                </a:lnTo>
                <a:lnTo>
                  <a:pt x="82" y="475"/>
                </a:lnTo>
                <a:lnTo>
                  <a:pt x="82" y="475"/>
                </a:lnTo>
                <a:lnTo>
                  <a:pt x="81" y="475"/>
                </a:lnTo>
                <a:lnTo>
                  <a:pt x="80" y="474"/>
                </a:lnTo>
                <a:lnTo>
                  <a:pt x="79" y="474"/>
                </a:lnTo>
                <a:lnTo>
                  <a:pt x="75" y="475"/>
                </a:lnTo>
                <a:lnTo>
                  <a:pt x="72" y="475"/>
                </a:lnTo>
                <a:lnTo>
                  <a:pt x="70" y="475"/>
                </a:lnTo>
                <a:lnTo>
                  <a:pt x="66" y="475"/>
                </a:lnTo>
                <a:lnTo>
                  <a:pt x="65" y="475"/>
                </a:lnTo>
                <a:lnTo>
                  <a:pt x="63" y="475"/>
                </a:lnTo>
                <a:lnTo>
                  <a:pt x="61" y="474"/>
                </a:lnTo>
                <a:lnTo>
                  <a:pt x="60" y="474"/>
                </a:lnTo>
                <a:lnTo>
                  <a:pt x="58" y="473"/>
                </a:lnTo>
                <a:lnTo>
                  <a:pt x="58" y="473"/>
                </a:lnTo>
                <a:lnTo>
                  <a:pt x="57" y="472"/>
                </a:lnTo>
                <a:lnTo>
                  <a:pt x="56" y="471"/>
                </a:lnTo>
                <a:lnTo>
                  <a:pt x="55" y="470"/>
                </a:lnTo>
                <a:lnTo>
                  <a:pt x="51" y="466"/>
                </a:lnTo>
                <a:lnTo>
                  <a:pt x="50" y="465"/>
                </a:lnTo>
                <a:lnTo>
                  <a:pt x="49" y="463"/>
                </a:lnTo>
                <a:lnTo>
                  <a:pt x="47" y="461"/>
                </a:lnTo>
                <a:lnTo>
                  <a:pt x="46" y="458"/>
                </a:lnTo>
                <a:lnTo>
                  <a:pt x="43" y="453"/>
                </a:lnTo>
                <a:lnTo>
                  <a:pt x="42" y="450"/>
                </a:lnTo>
                <a:lnTo>
                  <a:pt x="40" y="444"/>
                </a:lnTo>
                <a:lnTo>
                  <a:pt x="37" y="439"/>
                </a:lnTo>
                <a:lnTo>
                  <a:pt x="36" y="435"/>
                </a:lnTo>
                <a:lnTo>
                  <a:pt x="35" y="434"/>
                </a:lnTo>
                <a:lnTo>
                  <a:pt x="35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2"/>
                </a:lnTo>
                <a:lnTo>
                  <a:pt x="33" y="432"/>
                </a:lnTo>
                <a:lnTo>
                  <a:pt x="32" y="432"/>
                </a:lnTo>
                <a:lnTo>
                  <a:pt x="29" y="432"/>
                </a:lnTo>
                <a:lnTo>
                  <a:pt x="28" y="432"/>
                </a:lnTo>
                <a:lnTo>
                  <a:pt x="27" y="432"/>
                </a:lnTo>
                <a:lnTo>
                  <a:pt x="26" y="431"/>
                </a:lnTo>
                <a:lnTo>
                  <a:pt x="25" y="430"/>
                </a:lnTo>
                <a:lnTo>
                  <a:pt x="24" y="429"/>
                </a:lnTo>
                <a:lnTo>
                  <a:pt x="23" y="427"/>
                </a:lnTo>
                <a:lnTo>
                  <a:pt x="21" y="424"/>
                </a:lnTo>
                <a:lnTo>
                  <a:pt x="20" y="423"/>
                </a:lnTo>
                <a:lnTo>
                  <a:pt x="19" y="422"/>
                </a:lnTo>
                <a:lnTo>
                  <a:pt x="18" y="421"/>
                </a:lnTo>
                <a:lnTo>
                  <a:pt x="17" y="420"/>
                </a:lnTo>
                <a:lnTo>
                  <a:pt x="16" y="419"/>
                </a:lnTo>
                <a:lnTo>
                  <a:pt x="15" y="419"/>
                </a:lnTo>
                <a:lnTo>
                  <a:pt x="14" y="418"/>
                </a:lnTo>
                <a:lnTo>
                  <a:pt x="13" y="418"/>
                </a:lnTo>
                <a:lnTo>
                  <a:pt x="12" y="418"/>
                </a:lnTo>
                <a:lnTo>
                  <a:pt x="10" y="417"/>
                </a:lnTo>
                <a:lnTo>
                  <a:pt x="8" y="417"/>
                </a:lnTo>
                <a:lnTo>
                  <a:pt x="6" y="417"/>
                </a:lnTo>
                <a:lnTo>
                  <a:pt x="5" y="417"/>
                </a:lnTo>
                <a:lnTo>
                  <a:pt x="4" y="417"/>
                </a:lnTo>
                <a:lnTo>
                  <a:pt x="4" y="417"/>
                </a:lnTo>
                <a:lnTo>
                  <a:pt x="4" y="415"/>
                </a:lnTo>
                <a:lnTo>
                  <a:pt x="2" y="410"/>
                </a:lnTo>
                <a:lnTo>
                  <a:pt x="1" y="409"/>
                </a:lnTo>
                <a:lnTo>
                  <a:pt x="1" y="407"/>
                </a:lnTo>
                <a:lnTo>
                  <a:pt x="1" y="406"/>
                </a:lnTo>
                <a:lnTo>
                  <a:pt x="1" y="405"/>
                </a:lnTo>
                <a:lnTo>
                  <a:pt x="0" y="403"/>
                </a:lnTo>
                <a:lnTo>
                  <a:pt x="0" y="401"/>
                </a:lnTo>
                <a:lnTo>
                  <a:pt x="0" y="399"/>
                </a:lnTo>
                <a:lnTo>
                  <a:pt x="0" y="397"/>
                </a:lnTo>
                <a:lnTo>
                  <a:pt x="1" y="395"/>
                </a:lnTo>
                <a:lnTo>
                  <a:pt x="1" y="393"/>
                </a:lnTo>
                <a:lnTo>
                  <a:pt x="2" y="389"/>
                </a:lnTo>
                <a:lnTo>
                  <a:pt x="2" y="387"/>
                </a:lnTo>
                <a:lnTo>
                  <a:pt x="3" y="384"/>
                </a:lnTo>
                <a:lnTo>
                  <a:pt x="3" y="383"/>
                </a:lnTo>
                <a:lnTo>
                  <a:pt x="4" y="381"/>
                </a:lnTo>
                <a:lnTo>
                  <a:pt x="5" y="379"/>
                </a:lnTo>
                <a:lnTo>
                  <a:pt x="6" y="376"/>
                </a:lnTo>
                <a:lnTo>
                  <a:pt x="8" y="373"/>
                </a:lnTo>
                <a:lnTo>
                  <a:pt x="9" y="371"/>
                </a:lnTo>
                <a:lnTo>
                  <a:pt x="10" y="370"/>
                </a:lnTo>
                <a:lnTo>
                  <a:pt x="11" y="369"/>
                </a:lnTo>
                <a:lnTo>
                  <a:pt x="12" y="368"/>
                </a:lnTo>
                <a:lnTo>
                  <a:pt x="13" y="367"/>
                </a:lnTo>
                <a:lnTo>
                  <a:pt x="14" y="367"/>
                </a:lnTo>
                <a:lnTo>
                  <a:pt x="15" y="366"/>
                </a:lnTo>
                <a:lnTo>
                  <a:pt x="16" y="366"/>
                </a:lnTo>
                <a:lnTo>
                  <a:pt x="19" y="364"/>
                </a:lnTo>
                <a:lnTo>
                  <a:pt x="20" y="364"/>
                </a:lnTo>
                <a:lnTo>
                  <a:pt x="21" y="363"/>
                </a:lnTo>
                <a:lnTo>
                  <a:pt x="23" y="362"/>
                </a:lnTo>
                <a:lnTo>
                  <a:pt x="23" y="361"/>
                </a:lnTo>
                <a:lnTo>
                  <a:pt x="24" y="360"/>
                </a:lnTo>
                <a:lnTo>
                  <a:pt x="25" y="359"/>
                </a:lnTo>
                <a:lnTo>
                  <a:pt x="25" y="359"/>
                </a:lnTo>
                <a:lnTo>
                  <a:pt x="26" y="358"/>
                </a:lnTo>
                <a:lnTo>
                  <a:pt x="26" y="357"/>
                </a:lnTo>
                <a:lnTo>
                  <a:pt x="26" y="356"/>
                </a:lnTo>
                <a:lnTo>
                  <a:pt x="27" y="355"/>
                </a:lnTo>
                <a:lnTo>
                  <a:pt x="27" y="353"/>
                </a:lnTo>
                <a:lnTo>
                  <a:pt x="27" y="351"/>
                </a:lnTo>
                <a:lnTo>
                  <a:pt x="27" y="349"/>
                </a:lnTo>
                <a:lnTo>
                  <a:pt x="27" y="347"/>
                </a:lnTo>
                <a:lnTo>
                  <a:pt x="25" y="341"/>
                </a:lnTo>
                <a:lnTo>
                  <a:pt x="25" y="340"/>
                </a:lnTo>
                <a:lnTo>
                  <a:pt x="24" y="338"/>
                </a:lnTo>
                <a:lnTo>
                  <a:pt x="23" y="334"/>
                </a:lnTo>
                <a:lnTo>
                  <a:pt x="22" y="333"/>
                </a:lnTo>
                <a:lnTo>
                  <a:pt x="22" y="331"/>
                </a:lnTo>
                <a:lnTo>
                  <a:pt x="22" y="330"/>
                </a:lnTo>
                <a:lnTo>
                  <a:pt x="22" y="329"/>
                </a:lnTo>
                <a:lnTo>
                  <a:pt x="22" y="327"/>
                </a:lnTo>
                <a:lnTo>
                  <a:pt x="23" y="324"/>
                </a:lnTo>
                <a:lnTo>
                  <a:pt x="23" y="322"/>
                </a:lnTo>
                <a:lnTo>
                  <a:pt x="24" y="320"/>
                </a:lnTo>
                <a:lnTo>
                  <a:pt x="24" y="314"/>
                </a:lnTo>
                <a:lnTo>
                  <a:pt x="24" y="312"/>
                </a:lnTo>
                <a:lnTo>
                  <a:pt x="25" y="309"/>
                </a:lnTo>
                <a:lnTo>
                  <a:pt x="26" y="304"/>
                </a:lnTo>
                <a:lnTo>
                  <a:pt x="26" y="303"/>
                </a:lnTo>
                <a:lnTo>
                  <a:pt x="26" y="302"/>
                </a:lnTo>
                <a:lnTo>
                  <a:pt x="27" y="302"/>
                </a:lnTo>
                <a:lnTo>
                  <a:pt x="27" y="302"/>
                </a:lnTo>
                <a:lnTo>
                  <a:pt x="28" y="302"/>
                </a:lnTo>
                <a:lnTo>
                  <a:pt x="29" y="302"/>
                </a:lnTo>
                <a:lnTo>
                  <a:pt x="30" y="302"/>
                </a:lnTo>
                <a:lnTo>
                  <a:pt x="35" y="303"/>
                </a:lnTo>
                <a:lnTo>
                  <a:pt x="37" y="303"/>
                </a:lnTo>
                <a:lnTo>
                  <a:pt x="38" y="303"/>
                </a:lnTo>
                <a:lnTo>
                  <a:pt x="39" y="303"/>
                </a:lnTo>
                <a:lnTo>
                  <a:pt x="40" y="303"/>
                </a:lnTo>
                <a:lnTo>
                  <a:pt x="41" y="303"/>
                </a:lnTo>
                <a:lnTo>
                  <a:pt x="42" y="302"/>
                </a:lnTo>
                <a:lnTo>
                  <a:pt x="44" y="302"/>
                </a:lnTo>
                <a:lnTo>
                  <a:pt x="45" y="301"/>
                </a:lnTo>
                <a:lnTo>
                  <a:pt x="46" y="301"/>
                </a:lnTo>
                <a:lnTo>
                  <a:pt x="48" y="300"/>
                </a:lnTo>
                <a:lnTo>
                  <a:pt x="50" y="298"/>
                </a:lnTo>
                <a:lnTo>
                  <a:pt x="54" y="295"/>
                </a:lnTo>
                <a:lnTo>
                  <a:pt x="55" y="294"/>
                </a:lnTo>
                <a:lnTo>
                  <a:pt x="57" y="293"/>
                </a:lnTo>
                <a:lnTo>
                  <a:pt x="59" y="292"/>
                </a:lnTo>
                <a:lnTo>
                  <a:pt x="63" y="290"/>
                </a:lnTo>
                <a:lnTo>
                  <a:pt x="64" y="290"/>
                </a:lnTo>
                <a:lnTo>
                  <a:pt x="65" y="290"/>
                </a:lnTo>
                <a:lnTo>
                  <a:pt x="65" y="289"/>
                </a:lnTo>
                <a:lnTo>
                  <a:pt x="66" y="288"/>
                </a:lnTo>
                <a:lnTo>
                  <a:pt x="66" y="288"/>
                </a:lnTo>
                <a:lnTo>
                  <a:pt x="67" y="284"/>
                </a:lnTo>
                <a:lnTo>
                  <a:pt x="69" y="279"/>
                </a:lnTo>
                <a:lnTo>
                  <a:pt x="69" y="277"/>
                </a:lnTo>
                <a:lnTo>
                  <a:pt x="70" y="276"/>
                </a:lnTo>
                <a:lnTo>
                  <a:pt x="71" y="275"/>
                </a:lnTo>
                <a:lnTo>
                  <a:pt x="72" y="273"/>
                </a:lnTo>
                <a:lnTo>
                  <a:pt x="73" y="272"/>
                </a:lnTo>
                <a:lnTo>
                  <a:pt x="75" y="270"/>
                </a:lnTo>
                <a:lnTo>
                  <a:pt x="75" y="269"/>
                </a:lnTo>
                <a:lnTo>
                  <a:pt x="76" y="269"/>
                </a:lnTo>
                <a:lnTo>
                  <a:pt x="76" y="268"/>
                </a:lnTo>
                <a:lnTo>
                  <a:pt x="76" y="267"/>
                </a:lnTo>
                <a:lnTo>
                  <a:pt x="76" y="266"/>
                </a:lnTo>
                <a:lnTo>
                  <a:pt x="76" y="265"/>
                </a:lnTo>
                <a:lnTo>
                  <a:pt x="76" y="264"/>
                </a:lnTo>
                <a:lnTo>
                  <a:pt x="76" y="262"/>
                </a:lnTo>
                <a:lnTo>
                  <a:pt x="75" y="261"/>
                </a:lnTo>
                <a:lnTo>
                  <a:pt x="75" y="260"/>
                </a:lnTo>
                <a:lnTo>
                  <a:pt x="74" y="259"/>
                </a:lnTo>
                <a:lnTo>
                  <a:pt x="72" y="256"/>
                </a:lnTo>
                <a:lnTo>
                  <a:pt x="71" y="255"/>
                </a:lnTo>
                <a:lnTo>
                  <a:pt x="70" y="253"/>
                </a:lnTo>
                <a:lnTo>
                  <a:pt x="69" y="251"/>
                </a:lnTo>
                <a:lnTo>
                  <a:pt x="69" y="250"/>
                </a:lnTo>
                <a:lnTo>
                  <a:pt x="69" y="249"/>
                </a:lnTo>
                <a:lnTo>
                  <a:pt x="69" y="248"/>
                </a:lnTo>
                <a:lnTo>
                  <a:pt x="69" y="247"/>
                </a:lnTo>
                <a:lnTo>
                  <a:pt x="69" y="246"/>
                </a:lnTo>
                <a:lnTo>
                  <a:pt x="70" y="245"/>
                </a:lnTo>
                <a:lnTo>
                  <a:pt x="70" y="244"/>
                </a:lnTo>
                <a:lnTo>
                  <a:pt x="71" y="243"/>
                </a:lnTo>
                <a:lnTo>
                  <a:pt x="72" y="242"/>
                </a:lnTo>
                <a:lnTo>
                  <a:pt x="74" y="241"/>
                </a:lnTo>
                <a:lnTo>
                  <a:pt x="75" y="238"/>
                </a:lnTo>
                <a:lnTo>
                  <a:pt x="76" y="238"/>
                </a:lnTo>
                <a:lnTo>
                  <a:pt x="77" y="237"/>
                </a:lnTo>
                <a:lnTo>
                  <a:pt x="79" y="236"/>
                </a:lnTo>
                <a:lnTo>
                  <a:pt x="79" y="236"/>
                </a:lnTo>
                <a:lnTo>
                  <a:pt x="80" y="236"/>
                </a:lnTo>
                <a:lnTo>
                  <a:pt x="80" y="235"/>
                </a:lnTo>
                <a:lnTo>
                  <a:pt x="81" y="235"/>
                </a:lnTo>
                <a:lnTo>
                  <a:pt x="81" y="234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0"/>
                </a:lnTo>
                <a:lnTo>
                  <a:pt x="82" y="230"/>
                </a:lnTo>
                <a:lnTo>
                  <a:pt x="81" y="229"/>
                </a:lnTo>
                <a:lnTo>
                  <a:pt x="81" y="229"/>
                </a:lnTo>
                <a:lnTo>
                  <a:pt x="79" y="227"/>
                </a:lnTo>
                <a:lnTo>
                  <a:pt x="78" y="226"/>
                </a:lnTo>
                <a:lnTo>
                  <a:pt x="77" y="225"/>
                </a:lnTo>
                <a:lnTo>
                  <a:pt x="76" y="225"/>
                </a:lnTo>
                <a:lnTo>
                  <a:pt x="76" y="224"/>
                </a:lnTo>
                <a:lnTo>
                  <a:pt x="76" y="223"/>
                </a:lnTo>
                <a:lnTo>
                  <a:pt x="75" y="222"/>
                </a:lnTo>
                <a:lnTo>
                  <a:pt x="75" y="221"/>
                </a:lnTo>
                <a:lnTo>
                  <a:pt x="75" y="221"/>
                </a:lnTo>
                <a:lnTo>
                  <a:pt x="75" y="220"/>
                </a:lnTo>
                <a:lnTo>
                  <a:pt x="75" y="219"/>
                </a:lnTo>
                <a:lnTo>
                  <a:pt x="75" y="218"/>
                </a:lnTo>
                <a:lnTo>
                  <a:pt x="75" y="218"/>
                </a:lnTo>
                <a:lnTo>
                  <a:pt x="75" y="217"/>
                </a:lnTo>
                <a:lnTo>
                  <a:pt x="75" y="217"/>
                </a:lnTo>
                <a:lnTo>
                  <a:pt x="76" y="216"/>
                </a:lnTo>
                <a:lnTo>
                  <a:pt x="76" y="216"/>
                </a:lnTo>
                <a:lnTo>
                  <a:pt x="77" y="216"/>
                </a:lnTo>
                <a:lnTo>
                  <a:pt x="80" y="214"/>
                </a:lnTo>
                <a:lnTo>
                  <a:pt x="81" y="213"/>
                </a:lnTo>
                <a:lnTo>
                  <a:pt x="81" y="213"/>
                </a:lnTo>
                <a:lnTo>
                  <a:pt x="82" y="212"/>
                </a:lnTo>
                <a:lnTo>
                  <a:pt x="82" y="212"/>
                </a:lnTo>
                <a:lnTo>
                  <a:pt x="83" y="211"/>
                </a:lnTo>
                <a:lnTo>
                  <a:pt x="83" y="210"/>
                </a:lnTo>
                <a:lnTo>
                  <a:pt x="83" y="209"/>
                </a:lnTo>
                <a:lnTo>
                  <a:pt x="84" y="209"/>
                </a:lnTo>
                <a:lnTo>
                  <a:pt x="84" y="208"/>
                </a:lnTo>
                <a:lnTo>
                  <a:pt x="84" y="207"/>
                </a:lnTo>
                <a:lnTo>
                  <a:pt x="84" y="206"/>
                </a:lnTo>
                <a:lnTo>
                  <a:pt x="83" y="204"/>
                </a:lnTo>
                <a:lnTo>
                  <a:pt x="83" y="202"/>
                </a:lnTo>
                <a:lnTo>
                  <a:pt x="83" y="201"/>
                </a:lnTo>
                <a:lnTo>
                  <a:pt x="83" y="200"/>
                </a:lnTo>
                <a:lnTo>
                  <a:pt x="84" y="199"/>
                </a:lnTo>
                <a:lnTo>
                  <a:pt x="84" y="197"/>
                </a:lnTo>
                <a:lnTo>
                  <a:pt x="84" y="196"/>
                </a:lnTo>
                <a:lnTo>
                  <a:pt x="85" y="195"/>
                </a:lnTo>
                <a:lnTo>
                  <a:pt x="86" y="194"/>
                </a:lnTo>
                <a:lnTo>
                  <a:pt x="88" y="192"/>
                </a:lnTo>
                <a:lnTo>
                  <a:pt x="89" y="191"/>
                </a:lnTo>
                <a:lnTo>
                  <a:pt x="91" y="189"/>
                </a:lnTo>
                <a:lnTo>
                  <a:pt x="94" y="187"/>
                </a:lnTo>
                <a:lnTo>
                  <a:pt x="98" y="184"/>
                </a:lnTo>
                <a:lnTo>
                  <a:pt x="99" y="183"/>
                </a:lnTo>
                <a:lnTo>
                  <a:pt x="100" y="183"/>
                </a:lnTo>
                <a:lnTo>
                  <a:pt x="100" y="181"/>
                </a:lnTo>
                <a:lnTo>
                  <a:pt x="101" y="180"/>
                </a:lnTo>
                <a:lnTo>
                  <a:pt x="102" y="178"/>
                </a:lnTo>
                <a:lnTo>
                  <a:pt x="103" y="174"/>
                </a:lnTo>
                <a:lnTo>
                  <a:pt x="104" y="172"/>
                </a:lnTo>
                <a:lnTo>
                  <a:pt x="105" y="170"/>
                </a:lnTo>
                <a:lnTo>
                  <a:pt x="107" y="167"/>
                </a:lnTo>
                <a:lnTo>
                  <a:pt x="108" y="166"/>
                </a:lnTo>
                <a:lnTo>
                  <a:pt x="108" y="165"/>
                </a:lnTo>
                <a:lnTo>
                  <a:pt x="109" y="163"/>
                </a:lnTo>
                <a:lnTo>
                  <a:pt x="109" y="160"/>
                </a:lnTo>
                <a:lnTo>
                  <a:pt x="110" y="159"/>
                </a:lnTo>
                <a:lnTo>
                  <a:pt x="110" y="158"/>
                </a:lnTo>
                <a:lnTo>
                  <a:pt x="110" y="156"/>
                </a:lnTo>
                <a:lnTo>
                  <a:pt x="109" y="155"/>
                </a:lnTo>
                <a:lnTo>
                  <a:pt x="109" y="154"/>
                </a:lnTo>
                <a:lnTo>
                  <a:pt x="108" y="154"/>
                </a:lnTo>
                <a:lnTo>
                  <a:pt x="106" y="151"/>
                </a:lnTo>
                <a:lnTo>
                  <a:pt x="105" y="150"/>
                </a:lnTo>
                <a:lnTo>
                  <a:pt x="104" y="148"/>
                </a:lnTo>
                <a:lnTo>
                  <a:pt x="102" y="144"/>
                </a:lnTo>
                <a:lnTo>
                  <a:pt x="101" y="142"/>
                </a:lnTo>
                <a:lnTo>
                  <a:pt x="101" y="140"/>
                </a:lnTo>
                <a:lnTo>
                  <a:pt x="100" y="137"/>
                </a:lnTo>
                <a:lnTo>
                  <a:pt x="100" y="135"/>
                </a:lnTo>
                <a:lnTo>
                  <a:pt x="100" y="133"/>
                </a:lnTo>
                <a:lnTo>
                  <a:pt x="100" y="131"/>
                </a:lnTo>
                <a:lnTo>
                  <a:pt x="101" y="127"/>
                </a:lnTo>
                <a:lnTo>
                  <a:pt x="101" y="125"/>
                </a:lnTo>
                <a:lnTo>
                  <a:pt x="101" y="124"/>
                </a:lnTo>
                <a:lnTo>
                  <a:pt x="102" y="122"/>
                </a:lnTo>
                <a:lnTo>
                  <a:pt x="103" y="120"/>
                </a:lnTo>
                <a:lnTo>
                  <a:pt x="104" y="119"/>
                </a:lnTo>
                <a:lnTo>
                  <a:pt x="107" y="114"/>
                </a:lnTo>
                <a:lnTo>
                  <a:pt x="108" y="113"/>
                </a:lnTo>
                <a:lnTo>
                  <a:pt x="108" y="112"/>
                </a:lnTo>
                <a:lnTo>
                  <a:pt x="108" y="112"/>
                </a:lnTo>
                <a:lnTo>
                  <a:pt x="107" y="111"/>
                </a:lnTo>
                <a:lnTo>
                  <a:pt x="107" y="109"/>
                </a:lnTo>
                <a:lnTo>
                  <a:pt x="106" y="108"/>
                </a:lnTo>
                <a:lnTo>
                  <a:pt x="105" y="105"/>
                </a:lnTo>
                <a:lnTo>
                  <a:pt x="104" y="102"/>
                </a:lnTo>
                <a:lnTo>
                  <a:pt x="103" y="100"/>
                </a:lnTo>
                <a:lnTo>
                  <a:pt x="103" y="99"/>
                </a:lnTo>
                <a:lnTo>
                  <a:pt x="102" y="96"/>
                </a:lnTo>
                <a:lnTo>
                  <a:pt x="102" y="94"/>
                </a:lnTo>
                <a:lnTo>
                  <a:pt x="102" y="88"/>
                </a:lnTo>
                <a:lnTo>
                  <a:pt x="101" y="87"/>
                </a:lnTo>
                <a:lnTo>
                  <a:pt x="101" y="85"/>
                </a:lnTo>
                <a:lnTo>
                  <a:pt x="101" y="83"/>
                </a:lnTo>
                <a:lnTo>
                  <a:pt x="100" y="82"/>
                </a:lnTo>
                <a:lnTo>
                  <a:pt x="100" y="81"/>
                </a:lnTo>
                <a:lnTo>
                  <a:pt x="100" y="81"/>
                </a:lnTo>
                <a:lnTo>
                  <a:pt x="98" y="79"/>
                </a:lnTo>
                <a:lnTo>
                  <a:pt x="97" y="78"/>
                </a:lnTo>
                <a:lnTo>
                  <a:pt x="97" y="77"/>
                </a:lnTo>
                <a:lnTo>
                  <a:pt x="97" y="76"/>
                </a:lnTo>
                <a:lnTo>
                  <a:pt x="97" y="76"/>
                </a:lnTo>
                <a:lnTo>
                  <a:pt x="97" y="75"/>
                </a:lnTo>
                <a:lnTo>
                  <a:pt x="97" y="74"/>
                </a:lnTo>
                <a:lnTo>
                  <a:pt x="97" y="74"/>
                </a:lnTo>
                <a:lnTo>
                  <a:pt x="97" y="72"/>
                </a:lnTo>
                <a:lnTo>
                  <a:pt x="99" y="66"/>
                </a:lnTo>
                <a:lnTo>
                  <a:pt x="99" y="65"/>
                </a:lnTo>
                <a:lnTo>
                  <a:pt x="100" y="64"/>
                </a:lnTo>
                <a:lnTo>
                  <a:pt x="100" y="63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2"/>
                </a:lnTo>
                <a:lnTo>
                  <a:pt x="106" y="62"/>
                </a:lnTo>
                <a:lnTo>
                  <a:pt x="108" y="61"/>
                </a:lnTo>
                <a:lnTo>
                  <a:pt x="109" y="61"/>
                </a:lnTo>
                <a:lnTo>
                  <a:pt x="113" y="60"/>
                </a:lnTo>
                <a:lnTo>
                  <a:pt x="119" y="58"/>
                </a:lnTo>
                <a:lnTo>
                  <a:pt x="121" y="57"/>
                </a:lnTo>
                <a:lnTo>
                  <a:pt x="124" y="56"/>
                </a:lnTo>
                <a:lnTo>
                  <a:pt x="125" y="56"/>
                </a:lnTo>
                <a:lnTo>
                  <a:pt x="125" y="56"/>
                </a:lnTo>
                <a:lnTo>
                  <a:pt x="126" y="56"/>
                </a:lnTo>
                <a:lnTo>
                  <a:pt x="127" y="56"/>
                </a:lnTo>
                <a:lnTo>
                  <a:pt x="127" y="56"/>
                </a:lnTo>
                <a:lnTo>
                  <a:pt x="128" y="56"/>
                </a:lnTo>
                <a:lnTo>
                  <a:pt x="129" y="57"/>
                </a:lnTo>
                <a:lnTo>
                  <a:pt x="132" y="60"/>
                </a:lnTo>
                <a:lnTo>
                  <a:pt x="133" y="60"/>
                </a:lnTo>
                <a:lnTo>
                  <a:pt x="133" y="61"/>
                </a:lnTo>
                <a:lnTo>
                  <a:pt x="134" y="61"/>
                </a:lnTo>
                <a:lnTo>
                  <a:pt x="135" y="61"/>
                </a:lnTo>
                <a:lnTo>
                  <a:pt x="136" y="61"/>
                </a:lnTo>
                <a:lnTo>
                  <a:pt x="136" y="61"/>
                </a:lnTo>
                <a:lnTo>
                  <a:pt x="137" y="60"/>
                </a:lnTo>
                <a:lnTo>
                  <a:pt x="138" y="60"/>
                </a:lnTo>
                <a:lnTo>
                  <a:pt x="140" y="60"/>
                </a:lnTo>
                <a:lnTo>
                  <a:pt x="143" y="58"/>
                </a:lnTo>
                <a:lnTo>
                  <a:pt x="144" y="57"/>
                </a:lnTo>
                <a:lnTo>
                  <a:pt x="146" y="57"/>
                </a:lnTo>
                <a:lnTo>
                  <a:pt x="147" y="57"/>
                </a:lnTo>
                <a:lnTo>
                  <a:pt x="148" y="57"/>
                </a:lnTo>
                <a:lnTo>
                  <a:pt x="148" y="57"/>
                </a:lnTo>
                <a:lnTo>
                  <a:pt x="149" y="58"/>
                </a:lnTo>
                <a:lnTo>
                  <a:pt x="150" y="58"/>
                </a:lnTo>
                <a:lnTo>
                  <a:pt x="153" y="61"/>
                </a:lnTo>
                <a:lnTo>
                  <a:pt x="154" y="61"/>
                </a:lnTo>
                <a:lnTo>
                  <a:pt x="156" y="62"/>
                </a:lnTo>
                <a:lnTo>
                  <a:pt x="157" y="63"/>
                </a:lnTo>
                <a:lnTo>
                  <a:pt x="158" y="63"/>
                </a:lnTo>
                <a:lnTo>
                  <a:pt x="159" y="64"/>
                </a:lnTo>
                <a:lnTo>
                  <a:pt x="159" y="65"/>
                </a:lnTo>
                <a:lnTo>
                  <a:pt x="160" y="65"/>
                </a:lnTo>
                <a:lnTo>
                  <a:pt x="161" y="65"/>
                </a:lnTo>
                <a:lnTo>
                  <a:pt x="163" y="66"/>
                </a:lnTo>
                <a:lnTo>
                  <a:pt x="164" y="67"/>
                </a:lnTo>
                <a:lnTo>
                  <a:pt x="166" y="67"/>
                </a:lnTo>
                <a:lnTo>
                  <a:pt x="167" y="68"/>
                </a:lnTo>
                <a:lnTo>
                  <a:pt x="168" y="68"/>
                </a:lnTo>
                <a:lnTo>
                  <a:pt x="170" y="68"/>
                </a:lnTo>
                <a:lnTo>
                  <a:pt x="171" y="68"/>
                </a:lnTo>
                <a:lnTo>
                  <a:pt x="172" y="67"/>
                </a:lnTo>
                <a:lnTo>
                  <a:pt x="174" y="67"/>
                </a:lnTo>
                <a:lnTo>
                  <a:pt x="175" y="66"/>
                </a:lnTo>
                <a:lnTo>
                  <a:pt x="176" y="66"/>
                </a:lnTo>
                <a:lnTo>
                  <a:pt x="178" y="64"/>
                </a:lnTo>
                <a:lnTo>
                  <a:pt x="179" y="64"/>
                </a:lnTo>
                <a:lnTo>
                  <a:pt x="180" y="63"/>
                </a:lnTo>
                <a:lnTo>
                  <a:pt x="182" y="63"/>
                </a:lnTo>
                <a:lnTo>
                  <a:pt x="183" y="62"/>
                </a:lnTo>
                <a:lnTo>
                  <a:pt x="188" y="62"/>
                </a:lnTo>
                <a:lnTo>
                  <a:pt x="189" y="62"/>
                </a:lnTo>
                <a:lnTo>
                  <a:pt x="190" y="61"/>
                </a:lnTo>
                <a:lnTo>
                  <a:pt x="191" y="61"/>
                </a:lnTo>
                <a:lnTo>
                  <a:pt x="192" y="60"/>
                </a:lnTo>
                <a:lnTo>
                  <a:pt x="194" y="59"/>
                </a:lnTo>
                <a:lnTo>
                  <a:pt x="196" y="58"/>
                </a:lnTo>
                <a:lnTo>
                  <a:pt x="197" y="57"/>
                </a:lnTo>
                <a:lnTo>
                  <a:pt x="198" y="57"/>
                </a:lnTo>
                <a:lnTo>
                  <a:pt x="201" y="56"/>
                </a:lnTo>
                <a:lnTo>
                  <a:pt x="201" y="56"/>
                </a:lnTo>
                <a:lnTo>
                  <a:pt x="201" y="56"/>
                </a:lnTo>
                <a:lnTo>
                  <a:pt x="202" y="55"/>
                </a:lnTo>
                <a:lnTo>
                  <a:pt x="203" y="55"/>
                </a:lnTo>
                <a:lnTo>
                  <a:pt x="204" y="53"/>
                </a:lnTo>
                <a:lnTo>
                  <a:pt x="205" y="51"/>
                </a:lnTo>
                <a:lnTo>
                  <a:pt x="205" y="50"/>
                </a:lnTo>
                <a:lnTo>
                  <a:pt x="206" y="49"/>
                </a:lnTo>
                <a:lnTo>
                  <a:pt x="207" y="46"/>
                </a:lnTo>
                <a:lnTo>
                  <a:pt x="208" y="43"/>
                </a:lnTo>
                <a:lnTo>
                  <a:pt x="209" y="42"/>
                </a:lnTo>
                <a:lnTo>
                  <a:pt x="209" y="41"/>
                </a:lnTo>
                <a:lnTo>
                  <a:pt x="210" y="40"/>
                </a:lnTo>
                <a:lnTo>
                  <a:pt x="210" y="40"/>
                </a:lnTo>
                <a:lnTo>
                  <a:pt x="211" y="39"/>
                </a:lnTo>
                <a:lnTo>
                  <a:pt x="213" y="38"/>
                </a:lnTo>
                <a:lnTo>
                  <a:pt x="218" y="36"/>
                </a:lnTo>
                <a:lnTo>
                  <a:pt x="221" y="34"/>
                </a:lnTo>
                <a:lnTo>
                  <a:pt x="223" y="33"/>
                </a:lnTo>
                <a:lnTo>
                  <a:pt x="225" y="33"/>
                </a:lnTo>
                <a:lnTo>
                  <a:pt x="227" y="32"/>
                </a:lnTo>
                <a:lnTo>
                  <a:pt x="230" y="31"/>
                </a:lnTo>
                <a:lnTo>
                  <a:pt x="230" y="31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 265">
            <a:extLst>
              <a:ext uri="{FF2B5EF4-FFF2-40B4-BE49-F238E27FC236}">
                <a16:creationId xmlns:a16="http://schemas.microsoft.com/office/drawing/2014/main" id="{75BFD938-8632-B041-EC57-B3371A699249}"/>
              </a:ext>
            </a:extLst>
          </p:cNvPr>
          <p:cNvSpPr>
            <a:spLocks/>
          </p:cNvSpPr>
          <p:nvPr/>
        </p:nvSpPr>
        <p:spPr bwMode="auto">
          <a:xfrm>
            <a:off x="8323920" y="4137475"/>
            <a:ext cx="786640" cy="775099"/>
          </a:xfrm>
          <a:custGeom>
            <a:avLst/>
            <a:gdLst>
              <a:gd name="T0" fmla="*/ 6 w 656"/>
              <a:gd name="T1" fmla="*/ 51 h 589"/>
              <a:gd name="T2" fmla="*/ 37 w 656"/>
              <a:gd name="T3" fmla="*/ 51 h 589"/>
              <a:gd name="T4" fmla="*/ 70 w 656"/>
              <a:gd name="T5" fmla="*/ 35 h 589"/>
              <a:gd name="T6" fmla="*/ 96 w 656"/>
              <a:gd name="T7" fmla="*/ 36 h 589"/>
              <a:gd name="T8" fmla="*/ 114 w 656"/>
              <a:gd name="T9" fmla="*/ 52 h 589"/>
              <a:gd name="T10" fmla="*/ 136 w 656"/>
              <a:gd name="T11" fmla="*/ 48 h 589"/>
              <a:gd name="T12" fmla="*/ 147 w 656"/>
              <a:gd name="T13" fmla="*/ 39 h 589"/>
              <a:gd name="T14" fmla="*/ 171 w 656"/>
              <a:gd name="T15" fmla="*/ 50 h 589"/>
              <a:gd name="T16" fmla="*/ 195 w 656"/>
              <a:gd name="T17" fmla="*/ 50 h 589"/>
              <a:gd name="T18" fmla="*/ 222 w 656"/>
              <a:gd name="T19" fmla="*/ 51 h 589"/>
              <a:gd name="T20" fmla="*/ 238 w 656"/>
              <a:gd name="T21" fmla="*/ 62 h 589"/>
              <a:gd name="T22" fmla="*/ 255 w 656"/>
              <a:gd name="T23" fmla="*/ 59 h 589"/>
              <a:gd name="T24" fmla="*/ 285 w 656"/>
              <a:gd name="T25" fmla="*/ 40 h 589"/>
              <a:gd name="T26" fmla="*/ 285 w 656"/>
              <a:gd name="T27" fmla="*/ 13 h 589"/>
              <a:gd name="T28" fmla="*/ 302 w 656"/>
              <a:gd name="T29" fmla="*/ 0 h 589"/>
              <a:gd name="T30" fmla="*/ 334 w 656"/>
              <a:gd name="T31" fmla="*/ 21 h 589"/>
              <a:gd name="T32" fmla="*/ 348 w 656"/>
              <a:gd name="T33" fmla="*/ 25 h 589"/>
              <a:gd name="T34" fmla="*/ 367 w 656"/>
              <a:gd name="T35" fmla="*/ 43 h 589"/>
              <a:gd name="T36" fmla="*/ 368 w 656"/>
              <a:gd name="T37" fmla="*/ 58 h 589"/>
              <a:gd name="T38" fmla="*/ 366 w 656"/>
              <a:gd name="T39" fmla="*/ 74 h 589"/>
              <a:gd name="T40" fmla="*/ 365 w 656"/>
              <a:gd name="T41" fmla="*/ 107 h 589"/>
              <a:gd name="T42" fmla="*/ 355 w 656"/>
              <a:gd name="T43" fmla="*/ 145 h 589"/>
              <a:gd name="T44" fmla="*/ 367 w 656"/>
              <a:gd name="T45" fmla="*/ 168 h 589"/>
              <a:gd name="T46" fmla="*/ 362 w 656"/>
              <a:gd name="T47" fmla="*/ 186 h 589"/>
              <a:gd name="T48" fmla="*/ 393 w 656"/>
              <a:gd name="T49" fmla="*/ 218 h 589"/>
              <a:gd name="T50" fmla="*/ 420 w 656"/>
              <a:gd name="T51" fmla="*/ 217 h 589"/>
              <a:gd name="T52" fmla="*/ 442 w 656"/>
              <a:gd name="T53" fmla="*/ 231 h 589"/>
              <a:gd name="T54" fmla="*/ 441 w 656"/>
              <a:gd name="T55" fmla="*/ 241 h 589"/>
              <a:gd name="T56" fmla="*/ 463 w 656"/>
              <a:gd name="T57" fmla="*/ 255 h 589"/>
              <a:gd name="T58" fmla="*/ 493 w 656"/>
              <a:gd name="T59" fmla="*/ 253 h 589"/>
              <a:gd name="T60" fmla="*/ 526 w 656"/>
              <a:gd name="T61" fmla="*/ 260 h 589"/>
              <a:gd name="T62" fmla="*/ 548 w 656"/>
              <a:gd name="T63" fmla="*/ 271 h 589"/>
              <a:gd name="T64" fmla="*/ 555 w 656"/>
              <a:gd name="T65" fmla="*/ 302 h 589"/>
              <a:gd name="T66" fmla="*/ 588 w 656"/>
              <a:gd name="T67" fmla="*/ 318 h 589"/>
              <a:gd name="T68" fmla="*/ 623 w 656"/>
              <a:gd name="T69" fmla="*/ 317 h 589"/>
              <a:gd name="T70" fmla="*/ 641 w 656"/>
              <a:gd name="T71" fmla="*/ 319 h 589"/>
              <a:gd name="T72" fmla="*/ 650 w 656"/>
              <a:gd name="T73" fmla="*/ 334 h 589"/>
              <a:gd name="T74" fmla="*/ 646 w 656"/>
              <a:gd name="T75" fmla="*/ 353 h 589"/>
              <a:gd name="T76" fmla="*/ 631 w 656"/>
              <a:gd name="T77" fmla="*/ 372 h 589"/>
              <a:gd name="T78" fmla="*/ 613 w 656"/>
              <a:gd name="T79" fmla="*/ 401 h 589"/>
              <a:gd name="T80" fmla="*/ 625 w 656"/>
              <a:gd name="T81" fmla="*/ 409 h 589"/>
              <a:gd name="T82" fmla="*/ 649 w 656"/>
              <a:gd name="T83" fmla="*/ 429 h 589"/>
              <a:gd name="T84" fmla="*/ 645 w 656"/>
              <a:gd name="T85" fmla="*/ 442 h 589"/>
              <a:gd name="T86" fmla="*/ 638 w 656"/>
              <a:gd name="T87" fmla="*/ 452 h 589"/>
              <a:gd name="T88" fmla="*/ 612 w 656"/>
              <a:gd name="T89" fmla="*/ 442 h 589"/>
              <a:gd name="T90" fmla="*/ 579 w 656"/>
              <a:gd name="T91" fmla="*/ 429 h 589"/>
              <a:gd name="T92" fmla="*/ 534 w 656"/>
              <a:gd name="T93" fmla="*/ 413 h 589"/>
              <a:gd name="T94" fmla="*/ 518 w 656"/>
              <a:gd name="T95" fmla="*/ 419 h 589"/>
              <a:gd name="T96" fmla="*/ 488 w 656"/>
              <a:gd name="T97" fmla="*/ 433 h 589"/>
              <a:gd name="T98" fmla="*/ 469 w 656"/>
              <a:gd name="T99" fmla="*/ 433 h 589"/>
              <a:gd name="T100" fmla="*/ 460 w 656"/>
              <a:gd name="T101" fmla="*/ 405 h 589"/>
              <a:gd name="T102" fmla="*/ 429 w 656"/>
              <a:gd name="T103" fmla="*/ 398 h 589"/>
              <a:gd name="T104" fmla="*/ 400 w 656"/>
              <a:gd name="T105" fmla="*/ 394 h 589"/>
              <a:gd name="T106" fmla="*/ 390 w 656"/>
              <a:gd name="T107" fmla="*/ 420 h 589"/>
              <a:gd name="T108" fmla="*/ 393 w 656"/>
              <a:gd name="T109" fmla="*/ 472 h 589"/>
              <a:gd name="T110" fmla="*/ 383 w 656"/>
              <a:gd name="T111" fmla="*/ 522 h 589"/>
              <a:gd name="T112" fmla="*/ 387 w 656"/>
              <a:gd name="T113" fmla="*/ 550 h 589"/>
              <a:gd name="T114" fmla="*/ 352 w 656"/>
              <a:gd name="T115" fmla="*/ 550 h 589"/>
              <a:gd name="T116" fmla="*/ 321 w 656"/>
              <a:gd name="T117" fmla="*/ 547 h 589"/>
              <a:gd name="T118" fmla="*/ 307 w 656"/>
              <a:gd name="T119" fmla="*/ 582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6" h="589">
                <a:moveTo>
                  <a:pt x="0" y="31"/>
                </a:moveTo>
                <a:lnTo>
                  <a:pt x="0" y="31"/>
                </a:lnTo>
                <a:lnTo>
                  <a:pt x="1" y="32"/>
                </a:lnTo>
                <a:lnTo>
                  <a:pt x="1" y="33"/>
                </a:lnTo>
                <a:lnTo>
                  <a:pt x="1" y="33"/>
                </a:lnTo>
                <a:lnTo>
                  <a:pt x="1" y="35"/>
                </a:lnTo>
                <a:lnTo>
                  <a:pt x="1" y="41"/>
                </a:lnTo>
                <a:lnTo>
                  <a:pt x="1" y="43"/>
                </a:lnTo>
                <a:lnTo>
                  <a:pt x="2" y="44"/>
                </a:lnTo>
                <a:lnTo>
                  <a:pt x="2" y="46"/>
                </a:lnTo>
                <a:lnTo>
                  <a:pt x="2" y="47"/>
                </a:lnTo>
                <a:lnTo>
                  <a:pt x="2" y="48"/>
                </a:lnTo>
                <a:lnTo>
                  <a:pt x="3" y="49"/>
                </a:lnTo>
                <a:lnTo>
                  <a:pt x="4" y="49"/>
                </a:lnTo>
                <a:lnTo>
                  <a:pt x="4" y="50"/>
                </a:lnTo>
                <a:lnTo>
                  <a:pt x="5" y="51"/>
                </a:lnTo>
                <a:lnTo>
                  <a:pt x="6" y="51"/>
                </a:lnTo>
                <a:lnTo>
                  <a:pt x="7" y="52"/>
                </a:lnTo>
                <a:lnTo>
                  <a:pt x="8" y="52"/>
                </a:lnTo>
                <a:lnTo>
                  <a:pt x="10" y="52"/>
                </a:lnTo>
                <a:lnTo>
                  <a:pt x="11" y="52"/>
                </a:lnTo>
                <a:lnTo>
                  <a:pt x="13" y="52"/>
                </a:lnTo>
                <a:lnTo>
                  <a:pt x="14" y="52"/>
                </a:lnTo>
                <a:lnTo>
                  <a:pt x="16" y="51"/>
                </a:lnTo>
                <a:lnTo>
                  <a:pt x="17" y="51"/>
                </a:lnTo>
                <a:lnTo>
                  <a:pt x="18" y="51"/>
                </a:lnTo>
                <a:lnTo>
                  <a:pt x="21" y="52"/>
                </a:lnTo>
                <a:lnTo>
                  <a:pt x="23" y="52"/>
                </a:lnTo>
                <a:lnTo>
                  <a:pt x="24" y="52"/>
                </a:lnTo>
                <a:lnTo>
                  <a:pt x="27" y="51"/>
                </a:lnTo>
                <a:lnTo>
                  <a:pt x="29" y="51"/>
                </a:lnTo>
                <a:lnTo>
                  <a:pt x="31" y="51"/>
                </a:lnTo>
                <a:lnTo>
                  <a:pt x="35" y="51"/>
                </a:lnTo>
                <a:lnTo>
                  <a:pt x="37" y="51"/>
                </a:lnTo>
                <a:lnTo>
                  <a:pt x="48" y="50"/>
                </a:lnTo>
                <a:lnTo>
                  <a:pt x="53" y="50"/>
                </a:lnTo>
                <a:lnTo>
                  <a:pt x="55" y="49"/>
                </a:lnTo>
                <a:lnTo>
                  <a:pt x="57" y="49"/>
                </a:lnTo>
                <a:lnTo>
                  <a:pt x="59" y="49"/>
                </a:lnTo>
                <a:lnTo>
                  <a:pt x="60" y="49"/>
                </a:lnTo>
                <a:lnTo>
                  <a:pt x="60" y="49"/>
                </a:lnTo>
                <a:lnTo>
                  <a:pt x="61" y="49"/>
                </a:lnTo>
                <a:lnTo>
                  <a:pt x="62" y="48"/>
                </a:lnTo>
                <a:lnTo>
                  <a:pt x="63" y="48"/>
                </a:lnTo>
                <a:lnTo>
                  <a:pt x="63" y="47"/>
                </a:lnTo>
                <a:lnTo>
                  <a:pt x="64" y="45"/>
                </a:lnTo>
                <a:lnTo>
                  <a:pt x="66" y="43"/>
                </a:lnTo>
                <a:lnTo>
                  <a:pt x="67" y="41"/>
                </a:lnTo>
                <a:lnTo>
                  <a:pt x="68" y="39"/>
                </a:lnTo>
                <a:lnTo>
                  <a:pt x="69" y="36"/>
                </a:lnTo>
                <a:lnTo>
                  <a:pt x="70" y="35"/>
                </a:lnTo>
                <a:lnTo>
                  <a:pt x="71" y="34"/>
                </a:lnTo>
                <a:lnTo>
                  <a:pt x="72" y="33"/>
                </a:lnTo>
                <a:lnTo>
                  <a:pt x="73" y="33"/>
                </a:lnTo>
                <a:lnTo>
                  <a:pt x="74" y="32"/>
                </a:lnTo>
                <a:lnTo>
                  <a:pt x="79" y="31"/>
                </a:lnTo>
                <a:lnTo>
                  <a:pt x="81" y="31"/>
                </a:lnTo>
                <a:lnTo>
                  <a:pt x="82" y="30"/>
                </a:lnTo>
                <a:lnTo>
                  <a:pt x="84" y="30"/>
                </a:lnTo>
                <a:lnTo>
                  <a:pt x="85" y="30"/>
                </a:lnTo>
                <a:lnTo>
                  <a:pt x="86" y="30"/>
                </a:lnTo>
                <a:lnTo>
                  <a:pt x="87" y="31"/>
                </a:lnTo>
                <a:lnTo>
                  <a:pt x="89" y="31"/>
                </a:lnTo>
                <a:lnTo>
                  <a:pt x="91" y="32"/>
                </a:lnTo>
                <a:lnTo>
                  <a:pt x="93" y="33"/>
                </a:lnTo>
                <a:lnTo>
                  <a:pt x="94" y="34"/>
                </a:lnTo>
                <a:lnTo>
                  <a:pt x="95" y="35"/>
                </a:lnTo>
                <a:lnTo>
                  <a:pt x="96" y="36"/>
                </a:lnTo>
                <a:lnTo>
                  <a:pt x="98" y="38"/>
                </a:lnTo>
                <a:lnTo>
                  <a:pt x="98" y="39"/>
                </a:lnTo>
                <a:lnTo>
                  <a:pt x="99" y="40"/>
                </a:lnTo>
                <a:lnTo>
                  <a:pt x="100" y="40"/>
                </a:lnTo>
                <a:lnTo>
                  <a:pt x="101" y="41"/>
                </a:lnTo>
                <a:lnTo>
                  <a:pt x="101" y="41"/>
                </a:lnTo>
                <a:lnTo>
                  <a:pt x="104" y="42"/>
                </a:lnTo>
                <a:lnTo>
                  <a:pt x="106" y="43"/>
                </a:lnTo>
                <a:lnTo>
                  <a:pt x="108" y="44"/>
                </a:lnTo>
                <a:lnTo>
                  <a:pt x="109" y="45"/>
                </a:lnTo>
                <a:lnTo>
                  <a:pt x="109" y="45"/>
                </a:lnTo>
                <a:lnTo>
                  <a:pt x="110" y="46"/>
                </a:lnTo>
                <a:lnTo>
                  <a:pt x="111" y="47"/>
                </a:lnTo>
                <a:lnTo>
                  <a:pt x="112" y="48"/>
                </a:lnTo>
                <a:lnTo>
                  <a:pt x="112" y="49"/>
                </a:lnTo>
                <a:lnTo>
                  <a:pt x="113" y="49"/>
                </a:lnTo>
                <a:lnTo>
                  <a:pt x="114" y="52"/>
                </a:lnTo>
                <a:lnTo>
                  <a:pt x="114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6" y="54"/>
                </a:lnTo>
                <a:lnTo>
                  <a:pt x="119" y="54"/>
                </a:lnTo>
                <a:lnTo>
                  <a:pt x="121" y="54"/>
                </a:lnTo>
                <a:lnTo>
                  <a:pt x="123" y="55"/>
                </a:lnTo>
                <a:lnTo>
                  <a:pt x="124" y="55"/>
                </a:lnTo>
                <a:lnTo>
                  <a:pt x="125" y="55"/>
                </a:lnTo>
                <a:lnTo>
                  <a:pt x="128" y="54"/>
                </a:lnTo>
                <a:lnTo>
                  <a:pt x="128" y="54"/>
                </a:lnTo>
                <a:lnTo>
                  <a:pt x="129" y="53"/>
                </a:lnTo>
                <a:lnTo>
                  <a:pt x="130" y="53"/>
                </a:lnTo>
                <a:lnTo>
                  <a:pt x="134" y="50"/>
                </a:lnTo>
                <a:lnTo>
                  <a:pt x="135" y="49"/>
                </a:lnTo>
                <a:lnTo>
                  <a:pt x="136" y="48"/>
                </a:lnTo>
                <a:lnTo>
                  <a:pt x="138" y="48"/>
                </a:lnTo>
                <a:lnTo>
                  <a:pt x="139" y="47"/>
                </a:lnTo>
                <a:lnTo>
                  <a:pt x="140" y="47"/>
                </a:lnTo>
                <a:lnTo>
                  <a:pt x="142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6" y="47"/>
                </a:lnTo>
                <a:lnTo>
                  <a:pt x="146" y="47"/>
                </a:lnTo>
                <a:lnTo>
                  <a:pt x="146" y="46"/>
                </a:lnTo>
                <a:lnTo>
                  <a:pt x="146" y="46"/>
                </a:lnTo>
                <a:lnTo>
                  <a:pt x="146" y="44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39"/>
                </a:lnTo>
                <a:lnTo>
                  <a:pt x="147" y="39"/>
                </a:lnTo>
                <a:lnTo>
                  <a:pt x="148" y="39"/>
                </a:lnTo>
                <a:lnTo>
                  <a:pt x="148" y="38"/>
                </a:lnTo>
                <a:lnTo>
                  <a:pt x="149" y="39"/>
                </a:lnTo>
                <a:lnTo>
                  <a:pt x="150" y="39"/>
                </a:lnTo>
                <a:lnTo>
                  <a:pt x="154" y="41"/>
                </a:lnTo>
                <a:lnTo>
                  <a:pt x="155" y="42"/>
                </a:lnTo>
                <a:lnTo>
                  <a:pt x="156" y="43"/>
                </a:lnTo>
                <a:lnTo>
                  <a:pt x="159" y="44"/>
                </a:lnTo>
                <a:lnTo>
                  <a:pt x="160" y="44"/>
                </a:lnTo>
                <a:lnTo>
                  <a:pt x="161" y="45"/>
                </a:lnTo>
                <a:lnTo>
                  <a:pt x="166" y="48"/>
                </a:lnTo>
                <a:lnTo>
                  <a:pt x="167" y="49"/>
                </a:lnTo>
                <a:lnTo>
                  <a:pt x="169" y="50"/>
                </a:lnTo>
                <a:lnTo>
                  <a:pt x="170" y="50"/>
                </a:lnTo>
                <a:lnTo>
                  <a:pt x="171" y="50"/>
                </a:lnTo>
                <a:lnTo>
                  <a:pt x="171" y="50"/>
                </a:lnTo>
                <a:lnTo>
                  <a:pt x="172" y="50"/>
                </a:lnTo>
                <a:lnTo>
                  <a:pt x="172" y="50"/>
                </a:lnTo>
                <a:lnTo>
                  <a:pt x="174" y="48"/>
                </a:lnTo>
                <a:lnTo>
                  <a:pt x="176" y="47"/>
                </a:lnTo>
                <a:lnTo>
                  <a:pt x="178" y="47"/>
                </a:lnTo>
                <a:lnTo>
                  <a:pt x="178" y="46"/>
                </a:lnTo>
                <a:lnTo>
                  <a:pt x="179" y="46"/>
                </a:lnTo>
                <a:lnTo>
                  <a:pt x="181" y="46"/>
                </a:lnTo>
                <a:lnTo>
                  <a:pt x="182" y="46"/>
                </a:lnTo>
                <a:lnTo>
                  <a:pt x="185" y="46"/>
                </a:lnTo>
                <a:lnTo>
                  <a:pt x="186" y="47"/>
                </a:lnTo>
                <a:lnTo>
                  <a:pt x="187" y="47"/>
                </a:lnTo>
                <a:lnTo>
                  <a:pt x="188" y="47"/>
                </a:lnTo>
                <a:lnTo>
                  <a:pt x="189" y="47"/>
                </a:lnTo>
                <a:lnTo>
                  <a:pt x="192" y="49"/>
                </a:lnTo>
                <a:lnTo>
                  <a:pt x="193" y="49"/>
                </a:lnTo>
                <a:lnTo>
                  <a:pt x="195" y="50"/>
                </a:lnTo>
                <a:lnTo>
                  <a:pt x="196" y="50"/>
                </a:lnTo>
                <a:lnTo>
                  <a:pt x="199" y="51"/>
                </a:lnTo>
                <a:lnTo>
                  <a:pt x="204" y="51"/>
                </a:lnTo>
                <a:lnTo>
                  <a:pt x="206" y="51"/>
                </a:lnTo>
                <a:lnTo>
                  <a:pt x="209" y="52"/>
                </a:lnTo>
                <a:lnTo>
                  <a:pt x="210" y="51"/>
                </a:lnTo>
                <a:lnTo>
                  <a:pt x="211" y="51"/>
                </a:lnTo>
                <a:lnTo>
                  <a:pt x="214" y="51"/>
                </a:lnTo>
                <a:lnTo>
                  <a:pt x="216" y="50"/>
                </a:lnTo>
                <a:lnTo>
                  <a:pt x="218" y="50"/>
                </a:lnTo>
                <a:lnTo>
                  <a:pt x="221" y="49"/>
                </a:lnTo>
                <a:lnTo>
                  <a:pt x="221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50"/>
                </a:lnTo>
                <a:lnTo>
                  <a:pt x="222" y="51"/>
                </a:lnTo>
                <a:lnTo>
                  <a:pt x="222" y="52"/>
                </a:lnTo>
                <a:lnTo>
                  <a:pt x="222" y="55"/>
                </a:lnTo>
                <a:lnTo>
                  <a:pt x="221" y="56"/>
                </a:lnTo>
                <a:lnTo>
                  <a:pt x="221" y="57"/>
                </a:lnTo>
                <a:lnTo>
                  <a:pt x="222" y="57"/>
                </a:lnTo>
                <a:lnTo>
                  <a:pt x="222" y="58"/>
                </a:lnTo>
                <a:lnTo>
                  <a:pt x="222" y="58"/>
                </a:lnTo>
                <a:lnTo>
                  <a:pt x="223" y="59"/>
                </a:lnTo>
                <a:lnTo>
                  <a:pt x="224" y="59"/>
                </a:lnTo>
                <a:lnTo>
                  <a:pt x="224" y="60"/>
                </a:lnTo>
                <a:lnTo>
                  <a:pt x="225" y="60"/>
                </a:lnTo>
                <a:lnTo>
                  <a:pt x="226" y="60"/>
                </a:lnTo>
                <a:lnTo>
                  <a:pt x="228" y="60"/>
                </a:lnTo>
                <a:lnTo>
                  <a:pt x="231" y="61"/>
                </a:lnTo>
                <a:lnTo>
                  <a:pt x="233" y="61"/>
                </a:lnTo>
                <a:lnTo>
                  <a:pt x="235" y="62"/>
                </a:lnTo>
                <a:lnTo>
                  <a:pt x="238" y="62"/>
                </a:lnTo>
                <a:lnTo>
                  <a:pt x="240" y="63"/>
                </a:lnTo>
                <a:lnTo>
                  <a:pt x="241" y="64"/>
                </a:lnTo>
                <a:lnTo>
                  <a:pt x="242" y="65"/>
                </a:lnTo>
                <a:lnTo>
                  <a:pt x="245" y="66"/>
                </a:lnTo>
                <a:lnTo>
                  <a:pt x="246" y="67"/>
                </a:lnTo>
                <a:lnTo>
                  <a:pt x="246" y="67"/>
                </a:lnTo>
                <a:lnTo>
                  <a:pt x="247" y="67"/>
                </a:lnTo>
                <a:lnTo>
                  <a:pt x="247" y="67"/>
                </a:lnTo>
                <a:lnTo>
                  <a:pt x="248" y="67"/>
                </a:lnTo>
                <a:lnTo>
                  <a:pt x="248" y="67"/>
                </a:lnTo>
                <a:lnTo>
                  <a:pt x="249" y="67"/>
                </a:lnTo>
                <a:lnTo>
                  <a:pt x="250" y="67"/>
                </a:lnTo>
                <a:lnTo>
                  <a:pt x="250" y="66"/>
                </a:lnTo>
                <a:lnTo>
                  <a:pt x="251" y="65"/>
                </a:lnTo>
                <a:lnTo>
                  <a:pt x="252" y="62"/>
                </a:lnTo>
                <a:lnTo>
                  <a:pt x="253" y="61"/>
                </a:lnTo>
                <a:lnTo>
                  <a:pt x="255" y="59"/>
                </a:lnTo>
                <a:lnTo>
                  <a:pt x="257" y="58"/>
                </a:lnTo>
                <a:lnTo>
                  <a:pt x="259" y="56"/>
                </a:lnTo>
                <a:lnTo>
                  <a:pt x="263" y="52"/>
                </a:lnTo>
                <a:lnTo>
                  <a:pt x="265" y="50"/>
                </a:lnTo>
                <a:lnTo>
                  <a:pt x="268" y="48"/>
                </a:lnTo>
                <a:lnTo>
                  <a:pt x="269" y="48"/>
                </a:lnTo>
                <a:lnTo>
                  <a:pt x="270" y="47"/>
                </a:lnTo>
                <a:lnTo>
                  <a:pt x="272" y="47"/>
                </a:lnTo>
                <a:lnTo>
                  <a:pt x="277" y="45"/>
                </a:lnTo>
                <a:lnTo>
                  <a:pt x="278" y="45"/>
                </a:lnTo>
                <a:lnTo>
                  <a:pt x="280" y="44"/>
                </a:lnTo>
                <a:lnTo>
                  <a:pt x="281" y="43"/>
                </a:lnTo>
                <a:lnTo>
                  <a:pt x="283" y="43"/>
                </a:lnTo>
                <a:lnTo>
                  <a:pt x="283" y="42"/>
                </a:lnTo>
                <a:lnTo>
                  <a:pt x="284" y="42"/>
                </a:lnTo>
                <a:lnTo>
                  <a:pt x="284" y="41"/>
                </a:lnTo>
                <a:lnTo>
                  <a:pt x="285" y="40"/>
                </a:lnTo>
                <a:lnTo>
                  <a:pt x="285" y="39"/>
                </a:lnTo>
                <a:lnTo>
                  <a:pt x="285" y="38"/>
                </a:lnTo>
                <a:lnTo>
                  <a:pt x="284" y="37"/>
                </a:lnTo>
                <a:lnTo>
                  <a:pt x="284" y="34"/>
                </a:lnTo>
                <a:lnTo>
                  <a:pt x="283" y="31"/>
                </a:lnTo>
                <a:lnTo>
                  <a:pt x="282" y="29"/>
                </a:lnTo>
                <a:lnTo>
                  <a:pt x="282" y="28"/>
                </a:lnTo>
                <a:lnTo>
                  <a:pt x="282" y="27"/>
                </a:lnTo>
                <a:lnTo>
                  <a:pt x="282" y="25"/>
                </a:lnTo>
                <a:lnTo>
                  <a:pt x="282" y="24"/>
                </a:lnTo>
                <a:lnTo>
                  <a:pt x="283" y="20"/>
                </a:lnTo>
                <a:lnTo>
                  <a:pt x="284" y="19"/>
                </a:lnTo>
                <a:lnTo>
                  <a:pt x="284" y="17"/>
                </a:lnTo>
                <a:lnTo>
                  <a:pt x="284" y="15"/>
                </a:lnTo>
                <a:lnTo>
                  <a:pt x="284" y="14"/>
                </a:lnTo>
                <a:lnTo>
                  <a:pt x="284" y="14"/>
                </a:lnTo>
                <a:lnTo>
                  <a:pt x="285" y="13"/>
                </a:lnTo>
                <a:lnTo>
                  <a:pt x="285" y="12"/>
                </a:lnTo>
                <a:lnTo>
                  <a:pt x="286" y="11"/>
                </a:lnTo>
                <a:lnTo>
                  <a:pt x="288" y="10"/>
                </a:lnTo>
                <a:lnTo>
                  <a:pt x="288" y="9"/>
                </a:lnTo>
                <a:lnTo>
                  <a:pt x="289" y="8"/>
                </a:lnTo>
                <a:lnTo>
                  <a:pt x="290" y="7"/>
                </a:lnTo>
                <a:lnTo>
                  <a:pt x="291" y="6"/>
                </a:lnTo>
                <a:lnTo>
                  <a:pt x="291" y="5"/>
                </a:lnTo>
                <a:lnTo>
                  <a:pt x="292" y="4"/>
                </a:lnTo>
                <a:lnTo>
                  <a:pt x="295" y="2"/>
                </a:lnTo>
                <a:lnTo>
                  <a:pt x="297" y="0"/>
                </a:lnTo>
                <a:lnTo>
                  <a:pt x="298" y="0"/>
                </a:lnTo>
                <a:lnTo>
                  <a:pt x="299" y="0"/>
                </a:lnTo>
                <a:lnTo>
                  <a:pt x="299" y="0"/>
                </a:lnTo>
                <a:lnTo>
                  <a:pt x="300" y="0"/>
                </a:lnTo>
                <a:lnTo>
                  <a:pt x="301" y="0"/>
                </a:lnTo>
                <a:lnTo>
                  <a:pt x="302" y="0"/>
                </a:lnTo>
                <a:lnTo>
                  <a:pt x="303" y="1"/>
                </a:lnTo>
                <a:lnTo>
                  <a:pt x="306" y="3"/>
                </a:lnTo>
                <a:lnTo>
                  <a:pt x="307" y="4"/>
                </a:lnTo>
                <a:lnTo>
                  <a:pt x="310" y="5"/>
                </a:lnTo>
                <a:lnTo>
                  <a:pt x="315" y="8"/>
                </a:lnTo>
                <a:lnTo>
                  <a:pt x="317" y="8"/>
                </a:lnTo>
                <a:lnTo>
                  <a:pt x="318" y="9"/>
                </a:lnTo>
                <a:lnTo>
                  <a:pt x="319" y="10"/>
                </a:lnTo>
                <a:lnTo>
                  <a:pt x="320" y="11"/>
                </a:lnTo>
                <a:lnTo>
                  <a:pt x="325" y="15"/>
                </a:lnTo>
                <a:lnTo>
                  <a:pt x="327" y="17"/>
                </a:lnTo>
                <a:lnTo>
                  <a:pt x="329" y="18"/>
                </a:lnTo>
                <a:lnTo>
                  <a:pt x="330" y="19"/>
                </a:lnTo>
                <a:lnTo>
                  <a:pt x="331" y="20"/>
                </a:lnTo>
                <a:lnTo>
                  <a:pt x="333" y="20"/>
                </a:lnTo>
                <a:lnTo>
                  <a:pt x="333" y="20"/>
                </a:lnTo>
                <a:lnTo>
                  <a:pt x="334" y="21"/>
                </a:lnTo>
                <a:lnTo>
                  <a:pt x="334" y="21"/>
                </a:lnTo>
                <a:lnTo>
                  <a:pt x="335" y="20"/>
                </a:lnTo>
                <a:lnTo>
                  <a:pt x="336" y="20"/>
                </a:lnTo>
                <a:lnTo>
                  <a:pt x="338" y="19"/>
                </a:lnTo>
                <a:lnTo>
                  <a:pt x="339" y="18"/>
                </a:lnTo>
                <a:lnTo>
                  <a:pt x="340" y="18"/>
                </a:lnTo>
                <a:lnTo>
                  <a:pt x="342" y="17"/>
                </a:lnTo>
                <a:lnTo>
                  <a:pt x="342" y="17"/>
                </a:lnTo>
                <a:lnTo>
                  <a:pt x="343" y="17"/>
                </a:lnTo>
                <a:lnTo>
                  <a:pt x="343" y="17"/>
                </a:lnTo>
                <a:lnTo>
                  <a:pt x="344" y="18"/>
                </a:lnTo>
                <a:lnTo>
                  <a:pt x="344" y="18"/>
                </a:lnTo>
                <a:lnTo>
                  <a:pt x="345" y="18"/>
                </a:lnTo>
                <a:lnTo>
                  <a:pt x="345" y="19"/>
                </a:lnTo>
                <a:lnTo>
                  <a:pt x="346" y="21"/>
                </a:lnTo>
                <a:lnTo>
                  <a:pt x="347" y="23"/>
                </a:lnTo>
                <a:lnTo>
                  <a:pt x="348" y="25"/>
                </a:lnTo>
                <a:lnTo>
                  <a:pt x="349" y="27"/>
                </a:lnTo>
                <a:lnTo>
                  <a:pt x="351" y="31"/>
                </a:lnTo>
                <a:lnTo>
                  <a:pt x="353" y="35"/>
                </a:lnTo>
                <a:lnTo>
                  <a:pt x="354" y="37"/>
                </a:lnTo>
                <a:lnTo>
                  <a:pt x="355" y="38"/>
                </a:lnTo>
                <a:lnTo>
                  <a:pt x="356" y="39"/>
                </a:lnTo>
                <a:lnTo>
                  <a:pt x="356" y="40"/>
                </a:lnTo>
                <a:lnTo>
                  <a:pt x="358" y="41"/>
                </a:lnTo>
                <a:lnTo>
                  <a:pt x="359" y="42"/>
                </a:lnTo>
                <a:lnTo>
                  <a:pt x="360" y="42"/>
                </a:lnTo>
                <a:lnTo>
                  <a:pt x="361" y="43"/>
                </a:lnTo>
                <a:lnTo>
                  <a:pt x="362" y="43"/>
                </a:lnTo>
                <a:lnTo>
                  <a:pt x="363" y="43"/>
                </a:lnTo>
                <a:lnTo>
                  <a:pt x="364" y="43"/>
                </a:lnTo>
                <a:lnTo>
                  <a:pt x="365" y="43"/>
                </a:lnTo>
                <a:lnTo>
                  <a:pt x="366" y="43"/>
                </a:lnTo>
                <a:lnTo>
                  <a:pt x="367" y="43"/>
                </a:lnTo>
                <a:lnTo>
                  <a:pt x="368" y="43"/>
                </a:lnTo>
                <a:lnTo>
                  <a:pt x="368" y="43"/>
                </a:lnTo>
                <a:lnTo>
                  <a:pt x="369" y="42"/>
                </a:lnTo>
                <a:lnTo>
                  <a:pt x="370" y="42"/>
                </a:lnTo>
                <a:lnTo>
                  <a:pt x="370" y="42"/>
                </a:lnTo>
                <a:lnTo>
                  <a:pt x="370" y="43"/>
                </a:lnTo>
                <a:lnTo>
                  <a:pt x="371" y="49"/>
                </a:lnTo>
                <a:lnTo>
                  <a:pt x="371" y="50"/>
                </a:lnTo>
                <a:lnTo>
                  <a:pt x="371" y="52"/>
                </a:lnTo>
                <a:lnTo>
                  <a:pt x="371" y="53"/>
                </a:lnTo>
                <a:lnTo>
                  <a:pt x="371" y="54"/>
                </a:lnTo>
                <a:lnTo>
                  <a:pt x="371" y="54"/>
                </a:lnTo>
                <a:lnTo>
                  <a:pt x="371" y="55"/>
                </a:lnTo>
                <a:lnTo>
                  <a:pt x="370" y="56"/>
                </a:lnTo>
                <a:lnTo>
                  <a:pt x="370" y="57"/>
                </a:lnTo>
                <a:lnTo>
                  <a:pt x="369" y="58"/>
                </a:lnTo>
                <a:lnTo>
                  <a:pt x="368" y="58"/>
                </a:lnTo>
                <a:lnTo>
                  <a:pt x="367" y="59"/>
                </a:lnTo>
                <a:lnTo>
                  <a:pt x="365" y="59"/>
                </a:lnTo>
                <a:lnTo>
                  <a:pt x="364" y="60"/>
                </a:lnTo>
                <a:lnTo>
                  <a:pt x="363" y="60"/>
                </a:lnTo>
                <a:lnTo>
                  <a:pt x="362" y="61"/>
                </a:lnTo>
                <a:lnTo>
                  <a:pt x="362" y="62"/>
                </a:lnTo>
                <a:lnTo>
                  <a:pt x="361" y="62"/>
                </a:lnTo>
                <a:lnTo>
                  <a:pt x="361" y="62"/>
                </a:lnTo>
                <a:lnTo>
                  <a:pt x="361" y="63"/>
                </a:lnTo>
                <a:lnTo>
                  <a:pt x="361" y="64"/>
                </a:lnTo>
                <a:lnTo>
                  <a:pt x="361" y="64"/>
                </a:lnTo>
                <a:lnTo>
                  <a:pt x="361" y="65"/>
                </a:lnTo>
                <a:lnTo>
                  <a:pt x="361" y="66"/>
                </a:lnTo>
                <a:lnTo>
                  <a:pt x="362" y="67"/>
                </a:lnTo>
                <a:lnTo>
                  <a:pt x="365" y="71"/>
                </a:lnTo>
                <a:lnTo>
                  <a:pt x="365" y="72"/>
                </a:lnTo>
                <a:lnTo>
                  <a:pt x="366" y="74"/>
                </a:lnTo>
                <a:lnTo>
                  <a:pt x="366" y="75"/>
                </a:lnTo>
                <a:lnTo>
                  <a:pt x="367" y="77"/>
                </a:lnTo>
                <a:lnTo>
                  <a:pt x="367" y="78"/>
                </a:lnTo>
                <a:lnTo>
                  <a:pt x="367" y="79"/>
                </a:lnTo>
                <a:lnTo>
                  <a:pt x="368" y="82"/>
                </a:lnTo>
                <a:lnTo>
                  <a:pt x="368" y="84"/>
                </a:lnTo>
                <a:lnTo>
                  <a:pt x="368" y="85"/>
                </a:lnTo>
                <a:lnTo>
                  <a:pt x="367" y="89"/>
                </a:lnTo>
                <a:lnTo>
                  <a:pt x="367" y="91"/>
                </a:lnTo>
                <a:lnTo>
                  <a:pt x="367" y="92"/>
                </a:lnTo>
                <a:lnTo>
                  <a:pt x="367" y="96"/>
                </a:lnTo>
                <a:lnTo>
                  <a:pt x="367" y="97"/>
                </a:lnTo>
                <a:lnTo>
                  <a:pt x="367" y="100"/>
                </a:lnTo>
                <a:lnTo>
                  <a:pt x="366" y="102"/>
                </a:lnTo>
                <a:lnTo>
                  <a:pt x="366" y="103"/>
                </a:lnTo>
                <a:lnTo>
                  <a:pt x="365" y="105"/>
                </a:lnTo>
                <a:lnTo>
                  <a:pt x="365" y="107"/>
                </a:lnTo>
                <a:lnTo>
                  <a:pt x="363" y="112"/>
                </a:lnTo>
                <a:lnTo>
                  <a:pt x="361" y="116"/>
                </a:lnTo>
                <a:lnTo>
                  <a:pt x="360" y="120"/>
                </a:lnTo>
                <a:lnTo>
                  <a:pt x="360" y="121"/>
                </a:lnTo>
                <a:lnTo>
                  <a:pt x="359" y="122"/>
                </a:lnTo>
                <a:lnTo>
                  <a:pt x="359" y="123"/>
                </a:lnTo>
                <a:lnTo>
                  <a:pt x="359" y="124"/>
                </a:lnTo>
                <a:lnTo>
                  <a:pt x="360" y="125"/>
                </a:lnTo>
                <a:lnTo>
                  <a:pt x="360" y="126"/>
                </a:lnTo>
                <a:lnTo>
                  <a:pt x="360" y="126"/>
                </a:lnTo>
                <a:lnTo>
                  <a:pt x="360" y="127"/>
                </a:lnTo>
                <a:lnTo>
                  <a:pt x="359" y="132"/>
                </a:lnTo>
                <a:lnTo>
                  <a:pt x="358" y="136"/>
                </a:lnTo>
                <a:lnTo>
                  <a:pt x="357" y="138"/>
                </a:lnTo>
                <a:lnTo>
                  <a:pt x="356" y="140"/>
                </a:lnTo>
                <a:lnTo>
                  <a:pt x="355" y="144"/>
                </a:lnTo>
                <a:lnTo>
                  <a:pt x="355" y="145"/>
                </a:lnTo>
                <a:lnTo>
                  <a:pt x="354" y="147"/>
                </a:lnTo>
                <a:lnTo>
                  <a:pt x="354" y="149"/>
                </a:lnTo>
                <a:lnTo>
                  <a:pt x="354" y="150"/>
                </a:lnTo>
                <a:lnTo>
                  <a:pt x="354" y="151"/>
                </a:lnTo>
                <a:lnTo>
                  <a:pt x="355" y="153"/>
                </a:lnTo>
                <a:lnTo>
                  <a:pt x="355" y="153"/>
                </a:lnTo>
                <a:lnTo>
                  <a:pt x="355" y="154"/>
                </a:lnTo>
                <a:lnTo>
                  <a:pt x="356" y="156"/>
                </a:lnTo>
                <a:lnTo>
                  <a:pt x="357" y="157"/>
                </a:lnTo>
                <a:lnTo>
                  <a:pt x="358" y="158"/>
                </a:lnTo>
                <a:lnTo>
                  <a:pt x="360" y="160"/>
                </a:lnTo>
                <a:lnTo>
                  <a:pt x="363" y="162"/>
                </a:lnTo>
                <a:lnTo>
                  <a:pt x="364" y="163"/>
                </a:lnTo>
                <a:lnTo>
                  <a:pt x="365" y="164"/>
                </a:lnTo>
                <a:lnTo>
                  <a:pt x="365" y="165"/>
                </a:lnTo>
                <a:lnTo>
                  <a:pt x="366" y="166"/>
                </a:lnTo>
                <a:lnTo>
                  <a:pt x="367" y="168"/>
                </a:lnTo>
                <a:lnTo>
                  <a:pt x="368" y="169"/>
                </a:lnTo>
                <a:lnTo>
                  <a:pt x="368" y="169"/>
                </a:lnTo>
                <a:lnTo>
                  <a:pt x="368" y="170"/>
                </a:lnTo>
                <a:lnTo>
                  <a:pt x="368" y="170"/>
                </a:lnTo>
                <a:lnTo>
                  <a:pt x="367" y="171"/>
                </a:lnTo>
                <a:lnTo>
                  <a:pt x="367" y="172"/>
                </a:lnTo>
                <a:lnTo>
                  <a:pt x="365" y="174"/>
                </a:lnTo>
                <a:lnTo>
                  <a:pt x="364" y="176"/>
                </a:lnTo>
                <a:lnTo>
                  <a:pt x="363" y="178"/>
                </a:lnTo>
                <a:lnTo>
                  <a:pt x="362" y="179"/>
                </a:lnTo>
                <a:lnTo>
                  <a:pt x="361" y="180"/>
                </a:lnTo>
                <a:lnTo>
                  <a:pt x="361" y="181"/>
                </a:lnTo>
                <a:lnTo>
                  <a:pt x="361" y="182"/>
                </a:lnTo>
                <a:lnTo>
                  <a:pt x="361" y="183"/>
                </a:lnTo>
                <a:lnTo>
                  <a:pt x="361" y="184"/>
                </a:lnTo>
                <a:lnTo>
                  <a:pt x="361" y="185"/>
                </a:lnTo>
                <a:lnTo>
                  <a:pt x="362" y="186"/>
                </a:lnTo>
                <a:lnTo>
                  <a:pt x="362" y="187"/>
                </a:lnTo>
                <a:lnTo>
                  <a:pt x="363" y="189"/>
                </a:lnTo>
                <a:lnTo>
                  <a:pt x="366" y="193"/>
                </a:lnTo>
                <a:lnTo>
                  <a:pt x="369" y="197"/>
                </a:lnTo>
                <a:lnTo>
                  <a:pt x="369" y="198"/>
                </a:lnTo>
                <a:lnTo>
                  <a:pt x="370" y="199"/>
                </a:lnTo>
                <a:lnTo>
                  <a:pt x="375" y="204"/>
                </a:lnTo>
                <a:lnTo>
                  <a:pt x="376" y="205"/>
                </a:lnTo>
                <a:lnTo>
                  <a:pt x="379" y="208"/>
                </a:lnTo>
                <a:lnTo>
                  <a:pt x="381" y="210"/>
                </a:lnTo>
                <a:lnTo>
                  <a:pt x="384" y="213"/>
                </a:lnTo>
                <a:lnTo>
                  <a:pt x="387" y="215"/>
                </a:lnTo>
                <a:lnTo>
                  <a:pt x="389" y="217"/>
                </a:lnTo>
                <a:lnTo>
                  <a:pt x="390" y="217"/>
                </a:lnTo>
                <a:lnTo>
                  <a:pt x="390" y="217"/>
                </a:lnTo>
                <a:lnTo>
                  <a:pt x="392" y="218"/>
                </a:lnTo>
                <a:lnTo>
                  <a:pt x="393" y="218"/>
                </a:lnTo>
                <a:lnTo>
                  <a:pt x="394" y="218"/>
                </a:lnTo>
                <a:lnTo>
                  <a:pt x="395" y="218"/>
                </a:lnTo>
                <a:lnTo>
                  <a:pt x="396" y="217"/>
                </a:lnTo>
                <a:lnTo>
                  <a:pt x="398" y="217"/>
                </a:lnTo>
                <a:lnTo>
                  <a:pt x="403" y="214"/>
                </a:lnTo>
                <a:lnTo>
                  <a:pt x="405" y="213"/>
                </a:lnTo>
                <a:lnTo>
                  <a:pt x="407" y="213"/>
                </a:lnTo>
                <a:lnTo>
                  <a:pt x="408" y="212"/>
                </a:lnTo>
                <a:lnTo>
                  <a:pt x="410" y="212"/>
                </a:lnTo>
                <a:lnTo>
                  <a:pt x="411" y="212"/>
                </a:lnTo>
                <a:lnTo>
                  <a:pt x="412" y="212"/>
                </a:lnTo>
                <a:lnTo>
                  <a:pt x="413" y="212"/>
                </a:lnTo>
                <a:lnTo>
                  <a:pt x="414" y="212"/>
                </a:lnTo>
                <a:lnTo>
                  <a:pt x="415" y="213"/>
                </a:lnTo>
                <a:lnTo>
                  <a:pt x="416" y="213"/>
                </a:lnTo>
                <a:lnTo>
                  <a:pt x="417" y="214"/>
                </a:lnTo>
                <a:lnTo>
                  <a:pt x="420" y="217"/>
                </a:lnTo>
                <a:lnTo>
                  <a:pt x="422" y="218"/>
                </a:lnTo>
                <a:lnTo>
                  <a:pt x="424" y="220"/>
                </a:lnTo>
                <a:lnTo>
                  <a:pt x="426" y="221"/>
                </a:lnTo>
                <a:lnTo>
                  <a:pt x="428" y="221"/>
                </a:lnTo>
                <a:lnTo>
                  <a:pt x="429" y="222"/>
                </a:lnTo>
                <a:lnTo>
                  <a:pt x="434" y="224"/>
                </a:lnTo>
                <a:lnTo>
                  <a:pt x="436" y="224"/>
                </a:lnTo>
                <a:lnTo>
                  <a:pt x="438" y="225"/>
                </a:lnTo>
                <a:lnTo>
                  <a:pt x="439" y="226"/>
                </a:lnTo>
                <a:lnTo>
                  <a:pt x="440" y="226"/>
                </a:lnTo>
                <a:lnTo>
                  <a:pt x="440" y="227"/>
                </a:lnTo>
                <a:lnTo>
                  <a:pt x="441" y="227"/>
                </a:lnTo>
                <a:lnTo>
                  <a:pt x="441" y="228"/>
                </a:lnTo>
                <a:lnTo>
                  <a:pt x="442" y="229"/>
                </a:lnTo>
                <a:lnTo>
                  <a:pt x="442" y="230"/>
                </a:lnTo>
                <a:lnTo>
                  <a:pt x="442" y="230"/>
                </a:lnTo>
                <a:lnTo>
                  <a:pt x="442" y="231"/>
                </a:lnTo>
                <a:lnTo>
                  <a:pt x="441" y="233"/>
                </a:lnTo>
                <a:lnTo>
                  <a:pt x="441" y="234"/>
                </a:lnTo>
                <a:lnTo>
                  <a:pt x="441" y="234"/>
                </a:lnTo>
                <a:lnTo>
                  <a:pt x="440" y="235"/>
                </a:lnTo>
                <a:lnTo>
                  <a:pt x="440" y="236"/>
                </a:lnTo>
                <a:lnTo>
                  <a:pt x="439" y="236"/>
                </a:lnTo>
                <a:lnTo>
                  <a:pt x="438" y="237"/>
                </a:lnTo>
                <a:lnTo>
                  <a:pt x="437" y="238"/>
                </a:lnTo>
                <a:lnTo>
                  <a:pt x="436" y="238"/>
                </a:lnTo>
                <a:lnTo>
                  <a:pt x="436" y="238"/>
                </a:lnTo>
                <a:lnTo>
                  <a:pt x="436" y="239"/>
                </a:lnTo>
                <a:lnTo>
                  <a:pt x="436" y="239"/>
                </a:lnTo>
                <a:lnTo>
                  <a:pt x="437" y="239"/>
                </a:lnTo>
                <a:lnTo>
                  <a:pt x="438" y="240"/>
                </a:lnTo>
                <a:lnTo>
                  <a:pt x="439" y="240"/>
                </a:lnTo>
                <a:lnTo>
                  <a:pt x="440" y="241"/>
                </a:lnTo>
                <a:lnTo>
                  <a:pt x="441" y="241"/>
                </a:lnTo>
                <a:lnTo>
                  <a:pt x="442" y="241"/>
                </a:lnTo>
                <a:lnTo>
                  <a:pt x="446" y="242"/>
                </a:lnTo>
                <a:lnTo>
                  <a:pt x="448" y="242"/>
                </a:lnTo>
                <a:lnTo>
                  <a:pt x="449" y="242"/>
                </a:lnTo>
                <a:lnTo>
                  <a:pt x="450" y="243"/>
                </a:lnTo>
                <a:lnTo>
                  <a:pt x="450" y="243"/>
                </a:lnTo>
                <a:lnTo>
                  <a:pt x="451" y="243"/>
                </a:lnTo>
                <a:lnTo>
                  <a:pt x="452" y="244"/>
                </a:lnTo>
                <a:lnTo>
                  <a:pt x="453" y="245"/>
                </a:lnTo>
                <a:lnTo>
                  <a:pt x="455" y="246"/>
                </a:lnTo>
                <a:lnTo>
                  <a:pt x="456" y="248"/>
                </a:lnTo>
                <a:lnTo>
                  <a:pt x="459" y="252"/>
                </a:lnTo>
                <a:lnTo>
                  <a:pt x="460" y="252"/>
                </a:lnTo>
                <a:lnTo>
                  <a:pt x="461" y="253"/>
                </a:lnTo>
                <a:lnTo>
                  <a:pt x="462" y="254"/>
                </a:lnTo>
                <a:lnTo>
                  <a:pt x="463" y="254"/>
                </a:lnTo>
                <a:lnTo>
                  <a:pt x="463" y="255"/>
                </a:lnTo>
                <a:lnTo>
                  <a:pt x="464" y="255"/>
                </a:lnTo>
                <a:lnTo>
                  <a:pt x="466" y="256"/>
                </a:lnTo>
                <a:lnTo>
                  <a:pt x="468" y="256"/>
                </a:lnTo>
                <a:lnTo>
                  <a:pt x="469" y="256"/>
                </a:lnTo>
                <a:lnTo>
                  <a:pt x="471" y="256"/>
                </a:lnTo>
                <a:lnTo>
                  <a:pt x="472" y="256"/>
                </a:lnTo>
                <a:lnTo>
                  <a:pt x="474" y="255"/>
                </a:lnTo>
                <a:lnTo>
                  <a:pt x="475" y="254"/>
                </a:lnTo>
                <a:lnTo>
                  <a:pt x="479" y="252"/>
                </a:lnTo>
                <a:lnTo>
                  <a:pt x="481" y="252"/>
                </a:lnTo>
                <a:lnTo>
                  <a:pt x="482" y="251"/>
                </a:lnTo>
                <a:lnTo>
                  <a:pt x="482" y="251"/>
                </a:lnTo>
                <a:lnTo>
                  <a:pt x="483" y="251"/>
                </a:lnTo>
                <a:lnTo>
                  <a:pt x="484" y="251"/>
                </a:lnTo>
                <a:lnTo>
                  <a:pt x="485" y="251"/>
                </a:lnTo>
                <a:lnTo>
                  <a:pt x="486" y="252"/>
                </a:lnTo>
                <a:lnTo>
                  <a:pt x="493" y="253"/>
                </a:lnTo>
                <a:lnTo>
                  <a:pt x="498" y="255"/>
                </a:lnTo>
                <a:lnTo>
                  <a:pt x="501" y="256"/>
                </a:lnTo>
                <a:lnTo>
                  <a:pt x="503" y="257"/>
                </a:lnTo>
                <a:lnTo>
                  <a:pt x="505" y="258"/>
                </a:lnTo>
                <a:lnTo>
                  <a:pt x="506" y="259"/>
                </a:lnTo>
                <a:lnTo>
                  <a:pt x="507" y="259"/>
                </a:lnTo>
                <a:lnTo>
                  <a:pt x="508" y="261"/>
                </a:lnTo>
                <a:lnTo>
                  <a:pt x="509" y="262"/>
                </a:lnTo>
                <a:lnTo>
                  <a:pt x="510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3"/>
                </a:lnTo>
                <a:lnTo>
                  <a:pt x="517" y="262"/>
                </a:lnTo>
                <a:lnTo>
                  <a:pt x="519" y="262"/>
                </a:lnTo>
                <a:lnTo>
                  <a:pt x="523" y="261"/>
                </a:lnTo>
                <a:lnTo>
                  <a:pt x="525" y="260"/>
                </a:lnTo>
                <a:lnTo>
                  <a:pt x="526" y="260"/>
                </a:lnTo>
                <a:lnTo>
                  <a:pt x="530" y="260"/>
                </a:lnTo>
                <a:lnTo>
                  <a:pt x="534" y="259"/>
                </a:lnTo>
                <a:lnTo>
                  <a:pt x="535" y="259"/>
                </a:lnTo>
                <a:lnTo>
                  <a:pt x="537" y="259"/>
                </a:lnTo>
                <a:lnTo>
                  <a:pt x="539" y="259"/>
                </a:lnTo>
                <a:lnTo>
                  <a:pt x="540" y="259"/>
                </a:lnTo>
                <a:lnTo>
                  <a:pt x="541" y="260"/>
                </a:lnTo>
                <a:lnTo>
                  <a:pt x="542" y="260"/>
                </a:lnTo>
                <a:lnTo>
                  <a:pt x="543" y="260"/>
                </a:lnTo>
                <a:lnTo>
                  <a:pt x="544" y="261"/>
                </a:lnTo>
                <a:lnTo>
                  <a:pt x="544" y="262"/>
                </a:lnTo>
                <a:lnTo>
                  <a:pt x="545" y="263"/>
                </a:lnTo>
                <a:lnTo>
                  <a:pt x="546" y="264"/>
                </a:lnTo>
                <a:lnTo>
                  <a:pt x="546" y="265"/>
                </a:lnTo>
                <a:lnTo>
                  <a:pt x="547" y="266"/>
                </a:lnTo>
                <a:lnTo>
                  <a:pt x="547" y="269"/>
                </a:lnTo>
                <a:lnTo>
                  <a:pt x="548" y="271"/>
                </a:lnTo>
                <a:lnTo>
                  <a:pt x="548" y="272"/>
                </a:lnTo>
                <a:lnTo>
                  <a:pt x="548" y="274"/>
                </a:lnTo>
                <a:lnTo>
                  <a:pt x="548" y="275"/>
                </a:lnTo>
                <a:lnTo>
                  <a:pt x="548" y="276"/>
                </a:lnTo>
                <a:lnTo>
                  <a:pt x="548" y="279"/>
                </a:lnTo>
                <a:lnTo>
                  <a:pt x="547" y="283"/>
                </a:lnTo>
                <a:lnTo>
                  <a:pt x="547" y="286"/>
                </a:lnTo>
                <a:lnTo>
                  <a:pt x="547" y="288"/>
                </a:lnTo>
                <a:lnTo>
                  <a:pt x="547" y="290"/>
                </a:lnTo>
                <a:lnTo>
                  <a:pt x="547" y="291"/>
                </a:lnTo>
                <a:lnTo>
                  <a:pt x="548" y="293"/>
                </a:lnTo>
                <a:lnTo>
                  <a:pt x="549" y="295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2" y="300"/>
                </a:lnTo>
                <a:lnTo>
                  <a:pt x="555" y="302"/>
                </a:lnTo>
                <a:lnTo>
                  <a:pt x="556" y="304"/>
                </a:lnTo>
                <a:lnTo>
                  <a:pt x="560" y="306"/>
                </a:lnTo>
                <a:lnTo>
                  <a:pt x="564" y="310"/>
                </a:lnTo>
                <a:lnTo>
                  <a:pt x="565" y="311"/>
                </a:lnTo>
                <a:lnTo>
                  <a:pt x="567" y="312"/>
                </a:lnTo>
                <a:lnTo>
                  <a:pt x="569" y="314"/>
                </a:lnTo>
                <a:lnTo>
                  <a:pt x="576" y="318"/>
                </a:lnTo>
                <a:lnTo>
                  <a:pt x="579" y="320"/>
                </a:lnTo>
                <a:lnTo>
                  <a:pt x="580" y="320"/>
                </a:lnTo>
                <a:lnTo>
                  <a:pt x="581" y="320"/>
                </a:lnTo>
                <a:lnTo>
                  <a:pt x="581" y="320"/>
                </a:lnTo>
                <a:lnTo>
                  <a:pt x="582" y="320"/>
                </a:lnTo>
                <a:lnTo>
                  <a:pt x="582" y="320"/>
                </a:lnTo>
                <a:lnTo>
                  <a:pt x="583" y="320"/>
                </a:lnTo>
                <a:lnTo>
                  <a:pt x="585" y="319"/>
                </a:lnTo>
                <a:lnTo>
                  <a:pt x="586" y="319"/>
                </a:lnTo>
                <a:lnTo>
                  <a:pt x="588" y="318"/>
                </a:lnTo>
                <a:lnTo>
                  <a:pt x="589" y="318"/>
                </a:lnTo>
                <a:lnTo>
                  <a:pt x="590" y="319"/>
                </a:lnTo>
                <a:lnTo>
                  <a:pt x="591" y="319"/>
                </a:lnTo>
                <a:lnTo>
                  <a:pt x="592" y="319"/>
                </a:lnTo>
                <a:lnTo>
                  <a:pt x="597" y="320"/>
                </a:lnTo>
                <a:lnTo>
                  <a:pt x="598" y="321"/>
                </a:lnTo>
                <a:lnTo>
                  <a:pt x="600" y="321"/>
                </a:lnTo>
                <a:lnTo>
                  <a:pt x="602" y="321"/>
                </a:lnTo>
                <a:lnTo>
                  <a:pt x="605" y="321"/>
                </a:lnTo>
                <a:lnTo>
                  <a:pt x="609" y="321"/>
                </a:lnTo>
                <a:lnTo>
                  <a:pt x="611" y="321"/>
                </a:lnTo>
                <a:lnTo>
                  <a:pt x="613" y="321"/>
                </a:lnTo>
                <a:lnTo>
                  <a:pt x="614" y="320"/>
                </a:lnTo>
                <a:lnTo>
                  <a:pt x="616" y="320"/>
                </a:lnTo>
                <a:lnTo>
                  <a:pt x="619" y="318"/>
                </a:lnTo>
                <a:lnTo>
                  <a:pt x="621" y="318"/>
                </a:lnTo>
                <a:lnTo>
                  <a:pt x="623" y="317"/>
                </a:lnTo>
                <a:lnTo>
                  <a:pt x="627" y="317"/>
                </a:lnTo>
                <a:lnTo>
                  <a:pt x="627" y="317"/>
                </a:lnTo>
                <a:lnTo>
                  <a:pt x="629" y="316"/>
                </a:lnTo>
                <a:lnTo>
                  <a:pt x="631" y="315"/>
                </a:lnTo>
                <a:lnTo>
                  <a:pt x="631" y="315"/>
                </a:lnTo>
                <a:lnTo>
                  <a:pt x="632" y="315"/>
                </a:lnTo>
                <a:lnTo>
                  <a:pt x="633" y="315"/>
                </a:lnTo>
                <a:lnTo>
                  <a:pt x="634" y="315"/>
                </a:lnTo>
                <a:lnTo>
                  <a:pt x="634" y="315"/>
                </a:lnTo>
                <a:lnTo>
                  <a:pt x="635" y="315"/>
                </a:lnTo>
                <a:lnTo>
                  <a:pt x="636" y="315"/>
                </a:lnTo>
                <a:lnTo>
                  <a:pt x="637" y="316"/>
                </a:lnTo>
                <a:lnTo>
                  <a:pt x="638" y="316"/>
                </a:lnTo>
                <a:lnTo>
                  <a:pt x="639" y="317"/>
                </a:lnTo>
                <a:lnTo>
                  <a:pt x="640" y="318"/>
                </a:lnTo>
                <a:lnTo>
                  <a:pt x="641" y="318"/>
                </a:lnTo>
                <a:lnTo>
                  <a:pt x="641" y="319"/>
                </a:lnTo>
                <a:lnTo>
                  <a:pt x="641" y="320"/>
                </a:lnTo>
                <a:lnTo>
                  <a:pt x="642" y="321"/>
                </a:lnTo>
                <a:lnTo>
                  <a:pt x="642" y="322"/>
                </a:lnTo>
                <a:lnTo>
                  <a:pt x="642" y="322"/>
                </a:lnTo>
                <a:lnTo>
                  <a:pt x="641" y="323"/>
                </a:lnTo>
                <a:lnTo>
                  <a:pt x="641" y="324"/>
                </a:lnTo>
                <a:lnTo>
                  <a:pt x="641" y="325"/>
                </a:lnTo>
                <a:lnTo>
                  <a:pt x="641" y="326"/>
                </a:lnTo>
                <a:lnTo>
                  <a:pt x="641" y="327"/>
                </a:lnTo>
                <a:lnTo>
                  <a:pt x="642" y="327"/>
                </a:lnTo>
                <a:lnTo>
                  <a:pt x="642" y="328"/>
                </a:lnTo>
                <a:lnTo>
                  <a:pt x="643" y="329"/>
                </a:lnTo>
                <a:lnTo>
                  <a:pt x="644" y="330"/>
                </a:lnTo>
                <a:lnTo>
                  <a:pt x="646" y="331"/>
                </a:lnTo>
                <a:lnTo>
                  <a:pt x="648" y="333"/>
                </a:lnTo>
                <a:lnTo>
                  <a:pt x="650" y="333"/>
                </a:lnTo>
                <a:lnTo>
                  <a:pt x="650" y="334"/>
                </a:lnTo>
                <a:lnTo>
                  <a:pt x="651" y="335"/>
                </a:lnTo>
                <a:lnTo>
                  <a:pt x="654" y="339"/>
                </a:lnTo>
                <a:lnTo>
                  <a:pt x="655" y="340"/>
                </a:lnTo>
                <a:lnTo>
                  <a:pt x="655" y="341"/>
                </a:lnTo>
                <a:lnTo>
                  <a:pt x="656" y="342"/>
                </a:lnTo>
                <a:lnTo>
                  <a:pt x="656" y="343"/>
                </a:lnTo>
                <a:lnTo>
                  <a:pt x="656" y="344"/>
                </a:lnTo>
                <a:lnTo>
                  <a:pt x="655" y="345"/>
                </a:lnTo>
                <a:lnTo>
                  <a:pt x="655" y="347"/>
                </a:lnTo>
                <a:lnTo>
                  <a:pt x="654" y="349"/>
                </a:lnTo>
                <a:lnTo>
                  <a:pt x="654" y="349"/>
                </a:lnTo>
                <a:lnTo>
                  <a:pt x="653" y="350"/>
                </a:lnTo>
                <a:lnTo>
                  <a:pt x="652" y="350"/>
                </a:lnTo>
                <a:lnTo>
                  <a:pt x="652" y="351"/>
                </a:lnTo>
                <a:lnTo>
                  <a:pt x="650" y="351"/>
                </a:lnTo>
                <a:lnTo>
                  <a:pt x="649" y="352"/>
                </a:lnTo>
                <a:lnTo>
                  <a:pt x="646" y="353"/>
                </a:lnTo>
                <a:lnTo>
                  <a:pt x="643" y="353"/>
                </a:lnTo>
                <a:lnTo>
                  <a:pt x="642" y="354"/>
                </a:lnTo>
                <a:lnTo>
                  <a:pt x="641" y="354"/>
                </a:lnTo>
                <a:lnTo>
                  <a:pt x="640" y="354"/>
                </a:lnTo>
                <a:lnTo>
                  <a:pt x="640" y="355"/>
                </a:lnTo>
                <a:lnTo>
                  <a:pt x="639" y="355"/>
                </a:lnTo>
                <a:lnTo>
                  <a:pt x="638" y="356"/>
                </a:lnTo>
                <a:lnTo>
                  <a:pt x="637" y="359"/>
                </a:lnTo>
                <a:lnTo>
                  <a:pt x="636" y="361"/>
                </a:lnTo>
                <a:lnTo>
                  <a:pt x="635" y="362"/>
                </a:lnTo>
                <a:lnTo>
                  <a:pt x="634" y="364"/>
                </a:lnTo>
                <a:lnTo>
                  <a:pt x="634" y="365"/>
                </a:lnTo>
                <a:lnTo>
                  <a:pt x="633" y="368"/>
                </a:lnTo>
                <a:lnTo>
                  <a:pt x="633" y="369"/>
                </a:lnTo>
                <a:lnTo>
                  <a:pt x="633" y="370"/>
                </a:lnTo>
                <a:lnTo>
                  <a:pt x="632" y="371"/>
                </a:lnTo>
                <a:lnTo>
                  <a:pt x="631" y="372"/>
                </a:lnTo>
                <a:lnTo>
                  <a:pt x="629" y="376"/>
                </a:lnTo>
                <a:lnTo>
                  <a:pt x="629" y="377"/>
                </a:lnTo>
                <a:lnTo>
                  <a:pt x="628" y="378"/>
                </a:lnTo>
                <a:lnTo>
                  <a:pt x="627" y="382"/>
                </a:lnTo>
                <a:lnTo>
                  <a:pt x="626" y="383"/>
                </a:lnTo>
                <a:lnTo>
                  <a:pt x="626" y="384"/>
                </a:lnTo>
                <a:lnTo>
                  <a:pt x="625" y="385"/>
                </a:lnTo>
                <a:lnTo>
                  <a:pt x="624" y="386"/>
                </a:lnTo>
                <a:lnTo>
                  <a:pt x="621" y="390"/>
                </a:lnTo>
                <a:lnTo>
                  <a:pt x="619" y="392"/>
                </a:lnTo>
                <a:lnTo>
                  <a:pt x="618" y="392"/>
                </a:lnTo>
                <a:lnTo>
                  <a:pt x="616" y="395"/>
                </a:lnTo>
                <a:lnTo>
                  <a:pt x="615" y="397"/>
                </a:lnTo>
                <a:lnTo>
                  <a:pt x="614" y="398"/>
                </a:lnTo>
                <a:lnTo>
                  <a:pt x="613" y="400"/>
                </a:lnTo>
                <a:lnTo>
                  <a:pt x="613" y="400"/>
                </a:lnTo>
                <a:lnTo>
                  <a:pt x="613" y="401"/>
                </a:lnTo>
                <a:lnTo>
                  <a:pt x="613" y="402"/>
                </a:lnTo>
                <a:lnTo>
                  <a:pt x="613" y="402"/>
                </a:lnTo>
                <a:lnTo>
                  <a:pt x="613" y="403"/>
                </a:lnTo>
                <a:lnTo>
                  <a:pt x="613" y="404"/>
                </a:lnTo>
                <a:lnTo>
                  <a:pt x="613" y="404"/>
                </a:lnTo>
                <a:lnTo>
                  <a:pt x="614" y="404"/>
                </a:lnTo>
                <a:lnTo>
                  <a:pt x="615" y="405"/>
                </a:lnTo>
                <a:lnTo>
                  <a:pt x="615" y="405"/>
                </a:lnTo>
                <a:lnTo>
                  <a:pt x="618" y="405"/>
                </a:lnTo>
                <a:lnTo>
                  <a:pt x="619" y="405"/>
                </a:lnTo>
                <a:lnTo>
                  <a:pt x="620" y="405"/>
                </a:lnTo>
                <a:lnTo>
                  <a:pt x="621" y="406"/>
                </a:lnTo>
                <a:lnTo>
                  <a:pt x="622" y="406"/>
                </a:lnTo>
                <a:lnTo>
                  <a:pt x="622" y="406"/>
                </a:lnTo>
                <a:lnTo>
                  <a:pt x="623" y="407"/>
                </a:lnTo>
                <a:lnTo>
                  <a:pt x="624" y="408"/>
                </a:lnTo>
                <a:lnTo>
                  <a:pt x="625" y="409"/>
                </a:lnTo>
                <a:lnTo>
                  <a:pt x="626" y="412"/>
                </a:lnTo>
                <a:lnTo>
                  <a:pt x="627" y="413"/>
                </a:lnTo>
                <a:lnTo>
                  <a:pt x="628" y="414"/>
                </a:lnTo>
                <a:lnTo>
                  <a:pt x="629" y="415"/>
                </a:lnTo>
                <a:lnTo>
                  <a:pt x="630" y="416"/>
                </a:lnTo>
                <a:lnTo>
                  <a:pt x="632" y="417"/>
                </a:lnTo>
                <a:lnTo>
                  <a:pt x="634" y="418"/>
                </a:lnTo>
                <a:lnTo>
                  <a:pt x="637" y="419"/>
                </a:lnTo>
                <a:lnTo>
                  <a:pt x="639" y="421"/>
                </a:lnTo>
                <a:lnTo>
                  <a:pt x="641" y="421"/>
                </a:lnTo>
                <a:lnTo>
                  <a:pt x="642" y="422"/>
                </a:lnTo>
                <a:lnTo>
                  <a:pt x="645" y="424"/>
                </a:lnTo>
                <a:lnTo>
                  <a:pt x="646" y="425"/>
                </a:lnTo>
                <a:lnTo>
                  <a:pt x="647" y="426"/>
                </a:lnTo>
                <a:lnTo>
                  <a:pt x="647" y="427"/>
                </a:lnTo>
                <a:lnTo>
                  <a:pt x="648" y="428"/>
                </a:lnTo>
                <a:lnTo>
                  <a:pt x="649" y="429"/>
                </a:lnTo>
                <a:lnTo>
                  <a:pt x="649" y="430"/>
                </a:lnTo>
                <a:lnTo>
                  <a:pt x="651" y="433"/>
                </a:lnTo>
                <a:lnTo>
                  <a:pt x="651" y="434"/>
                </a:lnTo>
                <a:lnTo>
                  <a:pt x="652" y="435"/>
                </a:lnTo>
                <a:lnTo>
                  <a:pt x="652" y="435"/>
                </a:lnTo>
                <a:lnTo>
                  <a:pt x="652" y="436"/>
                </a:lnTo>
                <a:lnTo>
                  <a:pt x="650" y="438"/>
                </a:lnTo>
                <a:lnTo>
                  <a:pt x="649" y="439"/>
                </a:lnTo>
                <a:lnTo>
                  <a:pt x="649" y="439"/>
                </a:lnTo>
                <a:lnTo>
                  <a:pt x="648" y="439"/>
                </a:lnTo>
                <a:lnTo>
                  <a:pt x="648" y="440"/>
                </a:lnTo>
                <a:lnTo>
                  <a:pt x="646" y="440"/>
                </a:lnTo>
                <a:lnTo>
                  <a:pt x="646" y="440"/>
                </a:lnTo>
                <a:lnTo>
                  <a:pt x="645" y="440"/>
                </a:lnTo>
                <a:lnTo>
                  <a:pt x="645" y="441"/>
                </a:lnTo>
                <a:lnTo>
                  <a:pt x="645" y="442"/>
                </a:lnTo>
                <a:lnTo>
                  <a:pt x="645" y="442"/>
                </a:lnTo>
                <a:lnTo>
                  <a:pt x="644" y="444"/>
                </a:lnTo>
                <a:lnTo>
                  <a:pt x="644" y="445"/>
                </a:lnTo>
                <a:lnTo>
                  <a:pt x="643" y="446"/>
                </a:lnTo>
                <a:lnTo>
                  <a:pt x="642" y="446"/>
                </a:lnTo>
                <a:lnTo>
                  <a:pt x="642" y="447"/>
                </a:lnTo>
                <a:lnTo>
                  <a:pt x="642" y="447"/>
                </a:lnTo>
                <a:lnTo>
                  <a:pt x="642" y="447"/>
                </a:lnTo>
                <a:lnTo>
                  <a:pt x="643" y="448"/>
                </a:lnTo>
                <a:lnTo>
                  <a:pt x="643" y="448"/>
                </a:lnTo>
                <a:lnTo>
                  <a:pt x="643" y="448"/>
                </a:lnTo>
                <a:lnTo>
                  <a:pt x="643" y="449"/>
                </a:lnTo>
                <a:lnTo>
                  <a:pt x="642" y="449"/>
                </a:lnTo>
                <a:lnTo>
                  <a:pt x="640" y="450"/>
                </a:lnTo>
                <a:lnTo>
                  <a:pt x="640" y="451"/>
                </a:lnTo>
                <a:lnTo>
                  <a:pt x="639" y="451"/>
                </a:lnTo>
                <a:lnTo>
                  <a:pt x="638" y="451"/>
                </a:lnTo>
                <a:lnTo>
                  <a:pt x="638" y="452"/>
                </a:lnTo>
                <a:lnTo>
                  <a:pt x="637" y="452"/>
                </a:lnTo>
                <a:lnTo>
                  <a:pt x="637" y="453"/>
                </a:lnTo>
                <a:lnTo>
                  <a:pt x="635" y="458"/>
                </a:lnTo>
                <a:lnTo>
                  <a:pt x="634" y="460"/>
                </a:lnTo>
                <a:lnTo>
                  <a:pt x="633" y="461"/>
                </a:lnTo>
                <a:lnTo>
                  <a:pt x="633" y="461"/>
                </a:lnTo>
                <a:lnTo>
                  <a:pt x="632" y="461"/>
                </a:lnTo>
                <a:lnTo>
                  <a:pt x="631" y="460"/>
                </a:lnTo>
                <a:lnTo>
                  <a:pt x="629" y="459"/>
                </a:lnTo>
                <a:lnTo>
                  <a:pt x="627" y="458"/>
                </a:lnTo>
                <a:lnTo>
                  <a:pt x="625" y="456"/>
                </a:lnTo>
                <a:lnTo>
                  <a:pt x="623" y="454"/>
                </a:lnTo>
                <a:lnTo>
                  <a:pt x="621" y="452"/>
                </a:lnTo>
                <a:lnTo>
                  <a:pt x="619" y="450"/>
                </a:lnTo>
                <a:lnTo>
                  <a:pt x="615" y="445"/>
                </a:lnTo>
                <a:lnTo>
                  <a:pt x="613" y="443"/>
                </a:lnTo>
                <a:lnTo>
                  <a:pt x="612" y="442"/>
                </a:lnTo>
                <a:lnTo>
                  <a:pt x="611" y="441"/>
                </a:lnTo>
                <a:lnTo>
                  <a:pt x="609" y="439"/>
                </a:lnTo>
                <a:lnTo>
                  <a:pt x="607" y="438"/>
                </a:lnTo>
                <a:lnTo>
                  <a:pt x="606" y="437"/>
                </a:lnTo>
                <a:lnTo>
                  <a:pt x="604" y="437"/>
                </a:lnTo>
                <a:lnTo>
                  <a:pt x="603" y="436"/>
                </a:lnTo>
                <a:lnTo>
                  <a:pt x="601" y="436"/>
                </a:lnTo>
                <a:lnTo>
                  <a:pt x="599" y="435"/>
                </a:lnTo>
                <a:lnTo>
                  <a:pt x="596" y="435"/>
                </a:lnTo>
                <a:lnTo>
                  <a:pt x="595" y="434"/>
                </a:lnTo>
                <a:lnTo>
                  <a:pt x="589" y="433"/>
                </a:lnTo>
                <a:lnTo>
                  <a:pt x="587" y="432"/>
                </a:lnTo>
                <a:lnTo>
                  <a:pt x="585" y="432"/>
                </a:lnTo>
                <a:lnTo>
                  <a:pt x="584" y="432"/>
                </a:lnTo>
                <a:lnTo>
                  <a:pt x="582" y="431"/>
                </a:lnTo>
                <a:lnTo>
                  <a:pt x="581" y="430"/>
                </a:lnTo>
                <a:lnTo>
                  <a:pt x="579" y="429"/>
                </a:lnTo>
                <a:lnTo>
                  <a:pt x="576" y="428"/>
                </a:lnTo>
                <a:lnTo>
                  <a:pt x="570" y="424"/>
                </a:lnTo>
                <a:lnTo>
                  <a:pt x="565" y="420"/>
                </a:lnTo>
                <a:lnTo>
                  <a:pt x="563" y="418"/>
                </a:lnTo>
                <a:lnTo>
                  <a:pt x="561" y="417"/>
                </a:lnTo>
                <a:lnTo>
                  <a:pt x="558" y="416"/>
                </a:lnTo>
                <a:lnTo>
                  <a:pt x="556" y="415"/>
                </a:lnTo>
                <a:lnTo>
                  <a:pt x="553" y="414"/>
                </a:lnTo>
                <a:lnTo>
                  <a:pt x="552" y="414"/>
                </a:lnTo>
                <a:lnTo>
                  <a:pt x="550" y="413"/>
                </a:lnTo>
                <a:lnTo>
                  <a:pt x="548" y="413"/>
                </a:lnTo>
                <a:lnTo>
                  <a:pt x="546" y="413"/>
                </a:lnTo>
                <a:lnTo>
                  <a:pt x="543" y="413"/>
                </a:lnTo>
                <a:lnTo>
                  <a:pt x="539" y="414"/>
                </a:lnTo>
                <a:lnTo>
                  <a:pt x="538" y="414"/>
                </a:lnTo>
                <a:lnTo>
                  <a:pt x="536" y="414"/>
                </a:lnTo>
                <a:lnTo>
                  <a:pt x="534" y="413"/>
                </a:lnTo>
                <a:lnTo>
                  <a:pt x="532" y="413"/>
                </a:lnTo>
                <a:lnTo>
                  <a:pt x="531" y="413"/>
                </a:lnTo>
                <a:lnTo>
                  <a:pt x="530" y="412"/>
                </a:lnTo>
                <a:lnTo>
                  <a:pt x="528" y="412"/>
                </a:lnTo>
                <a:lnTo>
                  <a:pt x="525" y="410"/>
                </a:lnTo>
                <a:lnTo>
                  <a:pt x="524" y="410"/>
                </a:lnTo>
                <a:lnTo>
                  <a:pt x="523" y="410"/>
                </a:lnTo>
                <a:lnTo>
                  <a:pt x="523" y="410"/>
                </a:lnTo>
                <a:lnTo>
                  <a:pt x="522" y="410"/>
                </a:lnTo>
                <a:lnTo>
                  <a:pt x="522" y="410"/>
                </a:lnTo>
                <a:lnTo>
                  <a:pt x="521" y="410"/>
                </a:lnTo>
                <a:lnTo>
                  <a:pt x="521" y="410"/>
                </a:lnTo>
                <a:lnTo>
                  <a:pt x="520" y="411"/>
                </a:lnTo>
                <a:lnTo>
                  <a:pt x="520" y="412"/>
                </a:lnTo>
                <a:lnTo>
                  <a:pt x="520" y="413"/>
                </a:lnTo>
                <a:lnTo>
                  <a:pt x="518" y="417"/>
                </a:lnTo>
                <a:lnTo>
                  <a:pt x="518" y="419"/>
                </a:lnTo>
                <a:lnTo>
                  <a:pt x="516" y="421"/>
                </a:lnTo>
                <a:lnTo>
                  <a:pt x="515" y="425"/>
                </a:lnTo>
                <a:lnTo>
                  <a:pt x="514" y="426"/>
                </a:lnTo>
                <a:lnTo>
                  <a:pt x="513" y="427"/>
                </a:lnTo>
                <a:lnTo>
                  <a:pt x="512" y="428"/>
                </a:lnTo>
                <a:lnTo>
                  <a:pt x="511" y="428"/>
                </a:lnTo>
                <a:lnTo>
                  <a:pt x="510" y="429"/>
                </a:lnTo>
                <a:lnTo>
                  <a:pt x="510" y="429"/>
                </a:lnTo>
                <a:lnTo>
                  <a:pt x="508" y="429"/>
                </a:lnTo>
                <a:lnTo>
                  <a:pt x="507" y="429"/>
                </a:lnTo>
                <a:lnTo>
                  <a:pt x="503" y="430"/>
                </a:lnTo>
                <a:lnTo>
                  <a:pt x="499" y="430"/>
                </a:lnTo>
                <a:lnTo>
                  <a:pt x="497" y="430"/>
                </a:lnTo>
                <a:lnTo>
                  <a:pt x="495" y="430"/>
                </a:lnTo>
                <a:lnTo>
                  <a:pt x="493" y="431"/>
                </a:lnTo>
                <a:lnTo>
                  <a:pt x="490" y="432"/>
                </a:lnTo>
                <a:lnTo>
                  <a:pt x="488" y="433"/>
                </a:lnTo>
                <a:lnTo>
                  <a:pt x="483" y="435"/>
                </a:lnTo>
                <a:lnTo>
                  <a:pt x="481" y="436"/>
                </a:lnTo>
                <a:lnTo>
                  <a:pt x="480" y="436"/>
                </a:lnTo>
                <a:lnTo>
                  <a:pt x="479" y="436"/>
                </a:lnTo>
                <a:lnTo>
                  <a:pt x="478" y="437"/>
                </a:lnTo>
                <a:lnTo>
                  <a:pt x="475" y="437"/>
                </a:lnTo>
                <a:lnTo>
                  <a:pt x="473" y="437"/>
                </a:lnTo>
                <a:lnTo>
                  <a:pt x="473" y="437"/>
                </a:lnTo>
                <a:lnTo>
                  <a:pt x="472" y="437"/>
                </a:lnTo>
                <a:lnTo>
                  <a:pt x="471" y="436"/>
                </a:lnTo>
                <a:lnTo>
                  <a:pt x="471" y="436"/>
                </a:lnTo>
                <a:lnTo>
                  <a:pt x="470" y="436"/>
                </a:lnTo>
                <a:lnTo>
                  <a:pt x="470" y="436"/>
                </a:lnTo>
                <a:lnTo>
                  <a:pt x="470" y="435"/>
                </a:lnTo>
                <a:lnTo>
                  <a:pt x="470" y="435"/>
                </a:lnTo>
                <a:lnTo>
                  <a:pt x="470" y="434"/>
                </a:lnTo>
                <a:lnTo>
                  <a:pt x="469" y="433"/>
                </a:lnTo>
                <a:lnTo>
                  <a:pt x="469" y="432"/>
                </a:lnTo>
                <a:lnTo>
                  <a:pt x="470" y="427"/>
                </a:lnTo>
                <a:lnTo>
                  <a:pt x="470" y="426"/>
                </a:lnTo>
                <a:lnTo>
                  <a:pt x="470" y="425"/>
                </a:lnTo>
                <a:lnTo>
                  <a:pt x="469" y="424"/>
                </a:lnTo>
                <a:lnTo>
                  <a:pt x="469" y="422"/>
                </a:lnTo>
                <a:lnTo>
                  <a:pt x="468" y="419"/>
                </a:lnTo>
                <a:lnTo>
                  <a:pt x="468" y="418"/>
                </a:lnTo>
                <a:lnTo>
                  <a:pt x="467" y="414"/>
                </a:lnTo>
                <a:lnTo>
                  <a:pt x="466" y="411"/>
                </a:lnTo>
                <a:lnTo>
                  <a:pt x="465" y="410"/>
                </a:lnTo>
                <a:lnTo>
                  <a:pt x="465" y="409"/>
                </a:lnTo>
                <a:lnTo>
                  <a:pt x="464" y="409"/>
                </a:lnTo>
                <a:lnTo>
                  <a:pt x="463" y="408"/>
                </a:lnTo>
                <a:lnTo>
                  <a:pt x="463" y="407"/>
                </a:lnTo>
                <a:lnTo>
                  <a:pt x="462" y="406"/>
                </a:lnTo>
                <a:lnTo>
                  <a:pt x="460" y="405"/>
                </a:lnTo>
                <a:lnTo>
                  <a:pt x="459" y="404"/>
                </a:lnTo>
                <a:lnTo>
                  <a:pt x="457" y="404"/>
                </a:lnTo>
                <a:lnTo>
                  <a:pt x="455" y="404"/>
                </a:lnTo>
                <a:lnTo>
                  <a:pt x="453" y="403"/>
                </a:lnTo>
                <a:lnTo>
                  <a:pt x="450" y="403"/>
                </a:lnTo>
                <a:lnTo>
                  <a:pt x="448" y="403"/>
                </a:lnTo>
                <a:lnTo>
                  <a:pt x="444" y="403"/>
                </a:lnTo>
                <a:lnTo>
                  <a:pt x="442" y="403"/>
                </a:lnTo>
                <a:lnTo>
                  <a:pt x="440" y="403"/>
                </a:lnTo>
                <a:lnTo>
                  <a:pt x="438" y="402"/>
                </a:lnTo>
                <a:lnTo>
                  <a:pt x="436" y="402"/>
                </a:lnTo>
                <a:lnTo>
                  <a:pt x="435" y="402"/>
                </a:lnTo>
                <a:lnTo>
                  <a:pt x="433" y="401"/>
                </a:lnTo>
                <a:lnTo>
                  <a:pt x="432" y="401"/>
                </a:lnTo>
                <a:lnTo>
                  <a:pt x="431" y="400"/>
                </a:lnTo>
                <a:lnTo>
                  <a:pt x="430" y="399"/>
                </a:lnTo>
                <a:lnTo>
                  <a:pt x="429" y="398"/>
                </a:lnTo>
                <a:lnTo>
                  <a:pt x="426" y="396"/>
                </a:lnTo>
                <a:lnTo>
                  <a:pt x="425" y="395"/>
                </a:lnTo>
                <a:lnTo>
                  <a:pt x="424" y="395"/>
                </a:lnTo>
                <a:lnTo>
                  <a:pt x="424" y="394"/>
                </a:lnTo>
                <a:lnTo>
                  <a:pt x="423" y="394"/>
                </a:lnTo>
                <a:lnTo>
                  <a:pt x="422" y="393"/>
                </a:lnTo>
                <a:lnTo>
                  <a:pt x="421" y="393"/>
                </a:lnTo>
                <a:lnTo>
                  <a:pt x="416" y="392"/>
                </a:lnTo>
                <a:lnTo>
                  <a:pt x="411" y="391"/>
                </a:lnTo>
                <a:lnTo>
                  <a:pt x="410" y="391"/>
                </a:lnTo>
                <a:lnTo>
                  <a:pt x="409" y="391"/>
                </a:lnTo>
                <a:lnTo>
                  <a:pt x="408" y="391"/>
                </a:lnTo>
                <a:lnTo>
                  <a:pt x="406" y="391"/>
                </a:lnTo>
                <a:lnTo>
                  <a:pt x="405" y="392"/>
                </a:lnTo>
                <a:lnTo>
                  <a:pt x="403" y="392"/>
                </a:lnTo>
                <a:lnTo>
                  <a:pt x="401" y="393"/>
                </a:lnTo>
                <a:lnTo>
                  <a:pt x="400" y="394"/>
                </a:lnTo>
                <a:lnTo>
                  <a:pt x="399" y="395"/>
                </a:lnTo>
                <a:lnTo>
                  <a:pt x="399" y="395"/>
                </a:lnTo>
                <a:lnTo>
                  <a:pt x="398" y="396"/>
                </a:lnTo>
                <a:lnTo>
                  <a:pt x="398" y="396"/>
                </a:lnTo>
                <a:lnTo>
                  <a:pt x="398" y="397"/>
                </a:lnTo>
                <a:lnTo>
                  <a:pt x="397" y="400"/>
                </a:lnTo>
                <a:lnTo>
                  <a:pt x="397" y="402"/>
                </a:lnTo>
                <a:lnTo>
                  <a:pt x="396" y="403"/>
                </a:lnTo>
                <a:lnTo>
                  <a:pt x="396" y="405"/>
                </a:lnTo>
                <a:lnTo>
                  <a:pt x="395" y="407"/>
                </a:lnTo>
                <a:lnTo>
                  <a:pt x="393" y="410"/>
                </a:lnTo>
                <a:lnTo>
                  <a:pt x="392" y="412"/>
                </a:lnTo>
                <a:lnTo>
                  <a:pt x="392" y="413"/>
                </a:lnTo>
                <a:lnTo>
                  <a:pt x="391" y="415"/>
                </a:lnTo>
                <a:lnTo>
                  <a:pt x="391" y="417"/>
                </a:lnTo>
                <a:lnTo>
                  <a:pt x="390" y="418"/>
                </a:lnTo>
                <a:lnTo>
                  <a:pt x="390" y="420"/>
                </a:lnTo>
                <a:lnTo>
                  <a:pt x="390" y="421"/>
                </a:lnTo>
                <a:lnTo>
                  <a:pt x="390" y="423"/>
                </a:lnTo>
                <a:lnTo>
                  <a:pt x="390" y="426"/>
                </a:lnTo>
                <a:lnTo>
                  <a:pt x="390" y="429"/>
                </a:lnTo>
                <a:lnTo>
                  <a:pt x="390" y="432"/>
                </a:lnTo>
                <a:lnTo>
                  <a:pt x="391" y="436"/>
                </a:lnTo>
                <a:lnTo>
                  <a:pt x="391" y="442"/>
                </a:lnTo>
                <a:lnTo>
                  <a:pt x="392" y="447"/>
                </a:lnTo>
                <a:lnTo>
                  <a:pt x="392" y="449"/>
                </a:lnTo>
                <a:lnTo>
                  <a:pt x="394" y="457"/>
                </a:lnTo>
                <a:lnTo>
                  <a:pt x="394" y="459"/>
                </a:lnTo>
                <a:lnTo>
                  <a:pt x="394" y="461"/>
                </a:lnTo>
                <a:lnTo>
                  <a:pt x="394" y="463"/>
                </a:lnTo>
                <a:lnTo>
                  <a:pt x="394" y="465"/>
                </a:lnTo>
                <a:lnTo>
                  <a:pt x="394" y="467"/>
                </a:lnTo>
                <a:lnTo>
                  <a:pt x="394" y="469"/>
                </a:lnTo>
                <a:lnTo>
                  <a:pt x="393" y="472"/>
                </a:lnTo>
                <a:lnTo>
                  <a:pt x="391" y="481"/>
                </a:lnTo>
                <a:lnTo>
                  <a:pt x="391" y="482"/>
                </a:lnTo>
                <a:lnTo>
                  <a:pt x="390" y="485"/>
                </a:lnTo>
                <a:lnTo>
                  <a:pt x="390" y="486"/>
                </a:lnTo>
                <a:lnTo>
                  <a:pt x="389" y="489"/>
                </a:lnTo>
                <a:lnTo>
                  <a:pt x="389" y="491"/>
                </a:lnTo>
                <a:lnTo>
                  <a:pt x="389" y="493"/>
                </a:lnTo>
                <a:lnTo>
                  <a:pt x="389" y="496"/>
                </a:lnTo>
                <a:lnTo>
                  <a:pt x="389" y="501"/>
                </a:lnTo>
                <a:lnTo>
                  <a:pt x="389" y="502"/>
                </a:lnTo>
                <a:lnTo>
                  <a:pt x="389" y="503"/>
                </a:lnTo>
                <a:lnTo>
                  <a:pt x="389" y="504"/>
                </a:lnTo>
                <a:lnTo>
                  <a:pt x="388" y="505"/>
                </a:lnTo>
                <a:lnTo>
                  <a:pt x="387" y="508"/>
                </a:lnTo>
                <a:lnTo>
                  <a:pt x="386" y="511"/>
                </a:lnTo>
                <a:lnTo>
                  <a:pt x="384" y="517"/>
                </a:lnTo>
                <a:lnTo>
                  <a:pt x="383" y="522"/>
                </a:lnTo>
                <a:lnTo>
                  <a:pt x="382" y="524"/>
                </a:lnTo>
                <a:lnTo>
                  <a:pt x="382" y="526"/>
                </a:lnTo>
                <a:lnTo>
                  <a:pt x="382" y="528"/>
                </a:lnTo>
                <a:lnTo>
                  <a:pt x="381" y="531"/>
                </a:lnTo>
                <a:lnTo>
                  <a:pt x="381" y="533"/>
                </a:lnTo>
                <a:lnTo>
                  <a:pt x="381" y="535"/>
                </a:lnTo>
                <a:lnTo>
                  <a:pt x="381" y="536"/>
                </a:lnTo>
                <a:lnTo>
                  <a:pt x="382" y="538"/>
                </a:lnTo>
                <a:lnTo>
                  <a:pt x="382" y="539"/>
                </a:lnTo>
                <a:lnTo>
                  <a:pt x="382" y="540"/>
                </a:lnTo>
                <a:lnTo>
                  <a:pt x="383" y="541"/>
                </a:lnTo>
                <a:lnTo>
                  <a:pt x="385" y="544"/>
                </a:lnTo>
                <a:lnTo>
                  <a:pt x="386" y="545"/>
                </a:lnTo>
                <a:lnTo>
                  <a:pt x="386" y="546"/>
                </a:lnTo>
                <a:lnTo>
                  <a:pt x="387" y="547"/>
                </a:lnTo>
                <a:lnTo>
                  <a:pt x="387" y="548"/>
                </a:lnTo>
                <a:lnTo>
                  <a:pt x="387" y="550"/>
                </a:lnTo>
                <a:lnTo>
                  <a:pt x="387" y="551"/>
                </a:lnTo>
                <a:lnTo>
                  <a:pt x="386" y="552"/>
                </a:lnTo>
                <a:lnTo>
                  <a:pt x="386" y="553"/>
                </a:lnTo>
                <a:lnTo>
                  <a:pt x="385" y="554"/>
                </a:lnTo>
                <a:lnTo>
                  <a:pt x="384" y="555"/>
                </a:lnTo>
                <a:lnTo>
                  <a:pt x="382" y="556"/>
                </a:lnTo>
                <a:lnTo>
                  <a:pt x="381" y="557"/>
                </a:lnTo>
                <a:lnTo>
                  <a:pt x="380" y="557"/>
                </a:lnTo>
                <a:lnTo>
                  <a:pt x="379" y="557"/>
                </a:lnTo>
                <a:lnTo>
                  <a:pt x="377" y="557"/>
                </a:lnTo>
                <a:lnTo>
                  <a:pt x="374" y="557"/>
                </a:lnTo>
                <a:lnTo>
                  <a:pt x="372" y="556"/>
                </a:lnTo>
                <a:lnTo>
                  <a:pt x="365" y="555"/>
                </a:lnTo>
                <a:lnTo>
                  <a:pt x="361" y="553"/>
                </a:lnTo>
                <a:lnTo>
                  <a:pt x="359" y="553"/>
                </a:lnTo>
                <a:lnTo>
                  <a:pt x="357" y="552"/>
                </a:lnTo>
                <a:lnTo>
                  <a:pt x="352" y="550"/>
                </a:lnTo>
                <a:lnTo>
                  <a:pt x="351" y="550"/>
                </a:lnTo>
                <a:lnTo>
                  <a:pt x="348" y="548"/>
                </a:lnTo>
                <a:lnTo>
                  <a:pt x="347" y="548"/>
                </a:lnTo>
                <a:lnTo>
                  <a:pt x="345" y="547"/>
                </a:lnTo>
                <a:lnTo>
                  <a:pt x="343" y="547"/>
                </a:lnTo>
                <a:lnTo>
                  <a:pt x="337" y="546"/>
                </a:lnTo>
                <a:lnTo>
                  <a:pt x="333" y="545"/>
                </a:lnTo>
                <a:lnTo>
                  <a:pt x="331" y="545"/>
                </a:lnTo>
                <a:lnTo>
                  <a:pt x="330" y="545"/>
                </a:lnTo>
                <a:lnTo>
                  <a:pt x="328" y="545"/>
                </a:lnTo>
                <a:lnTo>
                  <a:pt x="327" y="545"/>
                </a:lnTo>
                <a:lnTo>
                  <a:pt x="325" y="545"/>
                </a:lnTo>
                <a:lnTo>
                  <a:pt x="324" y="545"/>
                </a:lnTo>
                <a:lnTo>
                  <a:pt x="323" y="546"/>
                </a:lnTo>
                <a:lnTo>
                  <a:pt x="322" y="546"/>
                </a:lnTo>
                <a:lnTo>
                  <a:pt x="321" y="546"/>
                </a:lnTo>
                <a:lnTo>
                  <a:pt x="321" y="547"/>
                </a:lnTo>
                <a:lnTo>
                  <a:pt x="320" y="548"/>
                </a:lnTo>
                <a:lnTo>
                  <a:pt x="319" y="548"/>
                </a:lnTo>
                <a:lnTo>
                  <a:pt x="318" y="549"/>
                </a:lnTo>
                <a:lnTo>
                  <a:pt x="318" y="551"/>
                </a:lnTo>
                <a:lnTo>
                  <a:pt x="317" y="552"/>
                </a:lnTo>
                <a:lnTo>
                  <a:pt x="317" y="553"/>
                </a:lnTo>
                <a:lnTo>
                  <a:pt x="316" y="558"/>
                </a:lnTo>
                <a:lnTo>
                  <a:pt x="315" y="565"/>
                </a:lnTo>
                <a:lnTo>
                  <a:pt x="314" y="567"/>
                </a:lnTo>
                <a:lnTo>
                  <a:pt x="314" y="571"/>
                </a:lnTo>
                <a:lnTo>
                  <a:pt x="313" y="573"/>
                </a:lnTo>
                <a:lnTo>
                  <a:pt x="313" y="574"/>
                </a:lnTo>
                <a:lnTo>
                  <a:pt x="312" y="575"/>
                </a:lnTo>
                <a:lnTo>
                  <a:pt x="312" y="576"/>
                </a:lnTo>
                <a:lnTo>
                  <a:pt x="311" y="578"/>
                </a:lnTo>
                <a:lnTo>
                  <a:pt x="309" y="580"/>
                </a:lnTo>
                <a:lnTo>
                  <a:pt x="307" y="582"/>
                </a:lnTo>
                <a:lnTo>
                  <a:pt x="305" y="585"/>
                </a:lnTo>
                <a:lnTo>
                  <a:pt x="304" y="586"/>
                </a:lnTo>
                <a:lnTo>
                  <a:pt x="302" y="588"/>
                </a:lnTo>
                <a:lnTo>
                  <a:pt x="301" y="589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reeform 266">
            <a:extLst>
              <a:ext uri="{FF2B5EF4-FFF2-40B4-BE49-F238E27FC236}">
                <a16:creationId xmlns:a16="http://schemas.microsoft.com/office/drawing/2014/main" id="{B61C69EE-D206-0303-2FC6-1ED7F0F78820}"/>
              </a:ext>
            </a:extLst>
          </p:cNvPr>
          <p:cNvSpPr>
            <a:spLocks/>
          </p:cNvSpPr>
          <p:nvPr/>
        </p:nvSpPr>
        <p:spPr bwMode="auto">
          <a:xfrm>
            <a:off x="8048116" y="4178270"/>
            <a:ext cx="636747" cy="867216"/>
          </a:xfrm>
          <a:custGeom>
            <a:avLst/>
            <a:gdLst>
              <a:gd name="T0" fmla="*/ 510 w 531"/>
              <a:gd name="T1" fmla="*/ 580 h 659"/>
              <a:gd name="T2" fmla="*/ 507 w 531"/>
              <a:gd name="T3" fmla="*/ 614 h 659"/>
              <a:gd name="T4" fmla="*/ 500 w 531"/>
              <a:gd name="T5" fmla="*/ 640 h 659"/>
              <a:gd name="T6" fmla="*/ 489 w 531"/>
              <a:gd name="T7" fmla="*/ 642 h 659"/>
              <a:gd name="T8" fmla="*/ 476 w 531"/>
              <a:gd name="T9" fmla="*/ 630 h 659"/>
              <a:gd name="T10" fmla="*/ 461 w 531"/>
              <a:gd name="T11" fmla="*/ 618 h 659"/>
              <a:gd name="T12" fmla="*/ 441 w 531"/>
              <a:gd name="T13" fmla="*/ 625 h 659"/>
              <a:gd name="T14" fmla="*/ 415 w 531"/>
              <a:gd name="T15" fmla="*/ 618 h 659"/>
              <a:gd name="T16" fmla="*/ 398 w 531"/>
              <a:gd name="T17" fmla="*/ 603 h 659"/>
              <a:gd name="T18" fmla="*/ 391 w 531"/>
              <a:gd name="T19" fmla="*/ 613 h 659"/>
              <a:gd name="T20" fmla="*/ 382 w 531"/>
              <a:gd name="T21" fmla="*/ 634 h 659"/>
              <a:gd name="T22" fmla="*/ 366 w 531"/>
              <a:gd name="T23" fmla="*/ 639 h 659"/>
              <a:gd name="T24" fmla="*/ 356 w 531"/>
              <a:gd name="T25" fmla="*/ 650 h 659"/>
              <a:gd name="T26" fmla="*/ 340 w 531"/>
              <a:gd name="T27" fmla="*/ 659 h 659"/>
              <a:gd name="T28" fmla="*/ 307 w 531"/>
              <a:gd name="T29" fmla="*/ 644 h 659"/>
              <a:gd name="T30" fmla="*/ 266 w 531"/>
              <a:gd name="T31" fmla="*/ 636 h 659"/>
              <a:gd name="T32" fmla="*/ 238 w 531"/>
              <a:gd name="T33" fmla="*/ 634 h 659"/>
              <a:gd name="T34" fmla="*/ 216 w 531"/>
              <a:gd name="T35" fmla="*/ 622 h 659"/>
              <a:gd name="T36" fmla="*/ 206 w 531"/>
              <a:gd name="T37" fmla="*/ 608 h 659"/>
              <a:gd name="T38" fmla="*/ 207 w 531"/>
              <a:gd name="T39" fmla="*/ 598 h 659"/>
              <a:gd name="T40" fmla="*/ 219 w 531"/>
              <a:gd name="T41" fmla="*/ 587 h 659"/>
              <a:gd name="T42" fmla="*/ 205 w 531"/>
              <a:gd name="T43" fmla="*/ 570 h 659"/>
              <a:gd name="T44" fmla="*/ 184 w 531"/>
              <a:gd name="T45" fmla="*/ 556 h 659"/>
              <a:gd name="T46" fmla="*/ 156 w 531"/>
              <a:gd name="T47" fmla="*/ 533 h 659"/>
              <a:gd name="T48" fmla="*/ 125 w 531"/>
              <a:gd name="T49" fmla="*/ 516 h 659"/>
              <a:gd name="T50" fmla="*/ 113 w 531"/>
              <a:gd name="T51" fmla="*/ 501 h 659"/>
              <a:gd name="T52" fmla="*/ 103 w 531"/>
              <a:gd name="T53" fmla="*/ 478 h 659"/>
              <a:gd name="T54" fmla="*/ 88 w 531"/>
              <a:gd name="T55" fmla="*/ 454 h 659"/>
              <a:gd name="T56" fmla="*/ 72 w 531"/>
              <a:gd name="T57" fmla="*/ 444 h 659"/>
              <a:gd name="T58" fmla="*/ 51 w 531"/>
              <a:gd name="T59" fmla="*/ 435 h 659"/>
              <a:gd name="T60" fmla="*/ 34 w 531"/>
              <a:gd name="T61" fmla="*/ 402 h 659"/>
              <a:gd name="T62" fmla="*/ 21 w 531"/>
              <a:gd name="T63" fmla="*/ 393 h 659"/>
              <a:gd name="T64" fmla="*/ 6 w 531"/>
              <a:gd name="T65" fmla="*/ 386 h 659"/>
              <a:gd name="T66" fmla="*/ 0 w 531"/>
              <a:gd name="T67" fmla="*/ 368 h 659"/>
              <a:gd name="T68" fmla="*/ 9 w 531"/>
              <a:gd name="T69" fmla="*/ 340 h 659"/>
              <a:gd name="T70" fmla="*/ 23 w 531"/>
              <a:gd name="T71" fmla="*/ 330 h 659"/>
              <a:gd name="T72" fmla="*/ 25 w 531"/>
              <a:gd name="T73" fmla="*/ 310 h 659"/>
              <a:gd name="T74" fmla="*/ 24 w 531"/>
              <a:gd name="T75" fmla="*/ 283 h 659"/>
              <a:gd name="T76" fmla="*/ 37 w 531"/>
              <a:gd name="T77" fmla="*/ 272 h 659"/>
              <a:gd name="T78" fmla="*/ 55 w 531"/>
              <a:gd name="T79" fmla="*/ 263 h 659"/>
              <a:gd name="T80" fmla="*/ 70 w 531"/>
              <a:gd name="T81" fmla="*/ 245 h 659"/>
              <a:gd name="T82" fmla="*/ 76 w 531"/>
              <a:gd name="T83" fmla="*/ 231 h 659"/>
              <a:gd name="T84" fmla="*/ 69 w 531"/>
              <a:gd name="T85" fmla="*/ 215 h 659"/>
              <a:gd name="T86" fmla="*/ 80 w 531"/>
              <a:gd name="T87" fmla="*/ 204 h 659"/>
              <a:gd name="T88" fmla="*/ 77 w 531"/>
              <a:gd name="T89" fmla="*/ 194 h 659"/>
              <a:gd name="T90" fmla="*/ 75 w 531"/>
              <a:gd name="T91" fmla="*/ 186 h 659"/>
              <a:gd name="T92" fmla="*/ 84 w 531"/>
              <a:gd name="T93" fmla="*/ 178 h 659"/>
              <a:gd name="T94" fmla="*/ 86 w 531"/>
              <a:gd name="T95" fmla="*/ 163 h 659"/>
              <a:gd name="T96" fmla="*/ 104 w 531"/>
              <a:gd name="T97" fmla="*/ 141 h 659"/>
              <a:gd name="T98" fmla="*/ 108 w 531"/>
              <a:gd name="T99" fmla="*/ 123 h 659"/>
              <a:gd name="T100" fmla="*/ 101 w 531"/>
              <a:gd name="T101" fmla="*/ 94 h 659"/>
              <a:gd name="T102" fmla="*/ 105 w 531"/>
              <a:gd name="T103" fmla="*/ 74 h 659"/>
              <a:gd name="T104" fmla="*/ 100 w 531"/>
              <a:gd name="T105" fmla="*/ 50 h 659"/>
              <a:gd name="T106" fmla="*/ 100 w 531"/>
              <a:gd name="T107" fmla="*/ 33 h 659"/>
              <a:gd name="T108" fmla="*/ 109 w 531"/>
              <a:gd name="T109" fmla="*/ 30 h 659"/>
              <a:gd name="T110" fmla="*/ 132 w 531"/>
              <a:gd name="T111" fmla="*/ 29 h 659"/>
              <a:gd name="T112" fmla="*/ 146 w 531"/>
              <a:gd name="T113" fmla="*/ 26 h 659"/>
              <a:gd name="T114" fmla="*/ 159 w 531"/>
              <a:gd name="T115" fmla="*/ 34 h 659"/>
              <a:gd name="T116" fmla="*/ 175 w 531"/>
              <a:gd name="T117" fmla="*/ 35 h 659"/>
              <a:gd name="T118" fmla="*/ 194 w 531"/>
              <a:gd name="T119" fmla="*/ 28 h 659"/>
              <a:gd name="T120" fmla="*/ 206 w 531"/>
              <a:gd name="T121" fmla="*/ 18 h 659"/>
              <a:gd name="T122" fmla="*/ 225 w 531"/>
              <a:gd name="T123" fmla="*/ 2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1" h="659">
                <a:moveTo>
                  <a:pt x="531" y="558"/>
                </a:moveTo>
                <a:lnTo>
                  <a:pt x="529" y="559"/>
                </a:lnTo>
                <a:lnTo>
                  <a:pt x="525" y="562"/>
                </a:lnTo>
                <a:lnTo>
                  <a:pt x="520" y="566"/>
                </a:lnTo>
                <a:lnTo>
                  <a:pt x="518" y="567"/>
                </a:lnTo>
                <a:lnTo>
                  <a:pt x="517" y="569"/>
                </a:lnTo>
                <a:lnTo>
                  <a:pt x="516" y="570"/>
                </a:lnTo>
                <a:lnTo>
                  <a:pt x="515" y="571"/>
                </a:lnTo>
                <a:lnTo>
                  <a:pt x="514" y="573"/>
                </a:lnTo>
                <a:lnTo>
                  <a:pt x="512" y="575"/>
                </a:lnTo>
                <a:lnTo>
                  <a:pt x="511" y="578"/>
                </a:lnTo>
                <a:lnTo>
                  <a:pt x="510" y="580"/>
                </a:lnTo>
                <a:lnTo>
                  <a:pt x="509" y="583"/>
                </a:lnTo>
                <a:lnTo>
                  <a:pt x="508" y="587"/>
                </a:lnTo>
                <a:lnTo>
                  <a:pt x="507" y="589"/>
                </a:lnTo>
                <a:lnTo>
                  <a:pt x="507" y="591"/>
                </a:lnTo>
                <a:lnTo>
                  <a:pt x="507" y="593"/>
                </a:lnTo>
                <a:lnTo>
                  <a:pt x="506" y="595"/>
                </a:lnTo>
                <a:lnTo>
                  <a:pt x="506" y="596"/>
                </a:lnTo>
                <a:lnTo>
                  <a:pt x="506" y="598"/>
                </a:lnTo>
                <a:lnTo>
                  <a:pt x="507" y="606"/>
                </a:lnTo>
                <a:lnTo>
                  <a:pt x="507" y="609"/>
                </a:lnTo>
                <a:lnTo>
                  <a:pt x="507" y="611"/>
                </a:lnTo>
                <a:lnTo>
                  <a:pt x="507" y="614"/>
                </a:lnTo>
                <a:lnTo>
                  <a:pt x="506" y="621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5" y="630"/>
                </a:lnTo>
                <a:lnTo>
                  <a:pt x="505" y="632"/>
                </a:lnTo>
                <a:lnTo>
                  <a:pt x="504" y="633"/>
                </a:lnTo>
                <a:lnTo>
                  <a:pt x="504" y="635"/>
                </a:lnTo>
                <a:lnTo>
                  <a:pt x="503" y="636"/>
                </a:lnTo>
                <a:lnTo>
                  <a:pt x="502" y="637"/>
                </a:lnTo>
                <a:lnTo>
                  <a:pt x="501" y="639"/>
                </a:lnTo>
                <a:lnTo>
                  <a:pt x="500" y="640"/>
                </a:lnTo>
                <a:lnTo>
                  <a:pt x="500" y="640"/>
                </a:lnTo>
                <a:lnTo>
                  <a:pt x="499" y="641"/>
                </a:lnTo>
                <a:lnTo>
                  <a:pt x="498" y="641"/>
                </a:lnTo>
                <a:lnTo>
                  <a:pt x="498" y="641"/>
                </a:lnTo>
                <a:lnTo>
                  <a:pt x="497" y="642"/>
                </a:lnTo>
                <a:lnTo>
                  <a:pt x="496" y="642"/>
                </a:lnTo>
                <a:lnTo>
                  <a:pt x="495" y="642"/>
                </a:lnTo>
                <a:lnTo>
                  <a:pt x="494" y="642"/>
                </a:lnTo>
                <a:lnTo>
                  <a:pt x="492" y="643"/>
                </a:lnTo>
                <a:lnTo>
                  <a:pt x="491" y="643"/>
                </a:lnTo>
                <a:lnTo>
                  <a:pt x="490" y="642"/>
                </a:lnTo>
                <a:lnTo>
                  <a:pt x="489" y="642"/>
                </a:lnTo>
                <a:lnTo>
                  <a:pt x="488" y="642"/>
                </a:lnTo>
                <a:lnTo>
                  <a:pt x="487" y="642"/>
                </a:lnTo>
                <a:lnTo>
                  <a:pt x="486" y="641"/>
                </a:lnTo>
                <a:lnTo>
                  <a:pt x="486" y="641"/>
                </a:lnTo>
                <a:lnTo>
                  <a:pt x="485" y="640"/>
                </a:lnTo>
                <a:lnTo>
                  <a:pt x="484" y="639"/>
                </a:lnTo>
                <a:lnTo>
                  <a:pt x="483" y="639"/>
                </a:lnTo>
                <a:lnTo>
                  <a:pt x="482" y="637"/>
                </a:lnTo>
                <a:lnTo>
                  <a:pt x="479" y="633"/>
                </a:lnTo>
                <a:lnTo>
                  <a:pt x="478" y="632"/>
                </a:lnTo>
                <a:lnTo>
                  <a:pt x="477" y="631"/>
                </a:lnTo>
                <a:lnTo>
                  <a:pt x="476" y="630"/>
                </a:lnTo>
                <a:lnTo>
                  <a:pt x="474" y="629"/>
                </a:lnTo>
                <a:lnTo>
                  <a:pt x="473" y="629"/>
                </a:lnTo>
                <a:lnTo>
                  <a:pt x="471" y="628"/>
                </a:lnTo>
                <a:lnTo>
                  <a:pt x="470" y="627"/>
                </a:lnTo>
                <a:lnTo>
                  <a:pt x="469" y="627"/>
                </a:lnTo>
                <a:lnTo>
                  <a:pt x="468" y="626"/>
                </a:lnTo>
                <a:lnTo>
                  <a:pt x="467" y="625"/>
                </a:lnTo>
                <a:lnTo>
                  <a:pt x="466" y="624"/>
                </a:lnTo>
                <a:lnTo>
                  <a:pt x="466" y="623"/>
                </a:lnTo>
                <a:lnTo>
                  <a:pt x="463" y="620"/>
                </a:lnTo>
                <a:lnTo>
                  <a:pt x="462" y="619"/>
                </a:lnTo>
                <a:lnTo>
                  <a:pt x="461" y="618"/>
                </a:lnTo>
                <a:lnTo>
                  <a:pt x="461" y="617"/>
                </a:lnTo>
                <a:lnTo>
                  <a:pt x="460" y="617"/>
                </a:lnTo>
                <a:lnTo>
                  <a:pt x="459" y="617"/>
                </a:lnTo>
                <a:lnTo>
                  <a:pt x="458" y="616"/>
                </a:lnTo>
                <a:lnTo>
                  <a:pt x="457" y="617"/>
                </a:lnTo>
                <a:lnTo>
                  <a:pt x="456" y="617"/>
                </a:lnTo>
                <a:lnTo>
                  <a:pt x="455" y="617"/>
                </a:lnTo>
                <a:lnTo>
                  <a:pt x="454" y="618"/>
                </a:lnTo>
                <a:lnTo>
                  <a:pt x="445" y="623"/>
                </a:lnTo>
                <a:lnTo>
                  <a:pt x="444" y="624"/>
                </a:lnTo>
                <a:lnTo>
                  <a:pt x="442" y="625"/>
                </a:lnTo>
                <a:lnTo>
                  <a:pt x="441" y="625"/>
                </a:lnTo>
                <a:lnTo>
                  <a:pt x="440" y="626"/>
                </a:lnTo>
                <a:lnTo>
                  <a:pt x="439" y="626"/>
                </a:lnTo>
                <a:lnTo>
                  <a:pt x="438" y="626"/>
                </a:lnTo>
                <a:lnTo>
                  <a:pt x="437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5"/>
                </a:lnTo>
                <a:lnTo>
                  <a:pt x="430" y="624"/>
                </a:lnTo>
                <a:lnTo>
                  <a:pt x="424" y="622"/>
                </a:lnTo>
                <a:lnTo>
                  <a:pt x="422" y="621"/>
                </a:lnTo>
                <a:lnTo>
                  <a:pt x="417" y="619"/>
                </a:lnTo>
                <a:lnTo>
                  <a:pt x="415" y="618"/>
                </a:lnTo>
                <a:lnTo>
                  <a:pt x="414" y="617"/>
                </a:lnTo>
                <a:lnTo>
                  <a:pt x="413" y="617"/>
                </a:lnTo>
                <a:lnTo>
                  <a:pt x="412" y="616"/>
                </a:lnTo>
                <a:lnTo>
                  <a:pt x="411" y="615"/>
                </a:lnTo>
                <a:lnTo>
                  <a:pt x="409" y="612"/>
                </a:lnTo>
                <a:lnTo>
                  <a:pt x="407" y="611"/>
                </a:lnTo>
                <a:lnTo>
                  <a:pt x="403" y="607"/>
                </a:lnTo>
                <a:lnTo>
                  <a:pt x="401" y="605"/>
                </a:lnTo>
                <a:lnTo>
                  <a:pt x="400" y="604"/>
                </a:lnTo>
                <a:lnTo>
                  <a:pt x="399" y="603"/>
                </a:lnTo>
                <a:lnTo>
                  <a:pt x="398" y="603"/>
                </a:lnTo>
                <a:lnTo>
                  <a:pt x="398" y="603"/>
                </a:lnTo>
                <a:lnTo>
                  <a:pt x="396" y="603"/>
                </a:lnTo>
                <a:lnTo>
                  <a:pt x="396" y="603"/>
                </a:lnTo>
                <a:lnTo>
                  <a:pt x="395" y="603"/>
                </a:lnTo>
                <a:lnTo>
                  <a:pt x="394" y="604"/>
                </a:lnTo>
                <a:lnTo>
                  <a:pt x="393" y="604"/>
                </a:lnTo>
                <a:lnTo>
                  <a:pt x="393" y="605"/>
                </a:lnTo>
                <a:lnTo>
                  <a:pt x="392" y="605"/>
                </a:lnTo>
                <a:lnTo>
                  <a:pt x="392" y="606"/>
                </a:lnTo>
                <a:lnTo>
                  <a:pt x="391" y="606"/>
                </a:lnTo>
                <a:lnTo>
                  <a:pt x="391" y="607"/>
                </a:lnTo>
                <a:lnTo>
                  <a:pt x="391" y="608"/>
                </a:lnTo>
                <a:lnTo>
                  <a:pt x="391" y="613"/>
                </a:lnTo>
                <a:lnTo>
                  <a:pt x="390" y="615"/>
                </a:lnTo>
                <a:lnTo>
                  <a:pt x="390" y="617"/>
                </a:lnTo>
                <a:lnTo>
                  <a:pt x="389" y="620"/>
                </a:lnTo>
                <a:lnTo>
                  <a:pt x="388" y="624"/>
                </a:lnTo>
                <a:lnTo>
                  <a:pt x="388" y="625"/>
                </a:lnTo>
                <a:lnTo>
                  <a:pt x="387" y="627"/>
                </a:lnTo>
                <a:lnTo>
                  <a:pt x="387" y="628"/>
                </a:lnTo>
                <a:lnTo>
                  <a:pt x="386" y="630"/>
                </a:lnTo>
                <a:lnTo>
                  <a:pt x="385" y="631"/>
                </a:lnTo>
                <a:lnTo>
                  <a:pt x="384" y="632"/>
                </a:lnTo>
                <a:lnTo>
                  <a:pt x="383" y="633"/>
                </a:lnTo>
                <a:lnTo>
                  <a:pt x="382" y="634"/>
                </a:lnTo>
                <a:lnTo>
                  <a:pt x="381" y="635"/>
                </a:lnTo>
                <a:lnTo>
                  <a:pt x="381" y="636"/>
                </a:lnTo>
                <a:lnTo>
                  <a:pt x="380" y="636"/>
                </a:lnTo>
                <a:lnTo>
                  <a:pt x="379" y="636"/>
                </a:lnTo>
                <a:lnTo>
                  <a:pt x="378" y="637"/>
                </a:lnTo>
                <a:lnTo>
                  <a:pt x="377" y="637"/>
                </a:lnTo>
                <a:lnTo>
                  <a:pt x="372" y="637"/>
                </a:lnTo>
                <a:lnTo>
                  <a:pt x="370" y="638"/>
                </a:lnTo>
                <a:lnTo>
                  <a:pt x="368" y="638"/>
                </a:lnTo>
                <a:lnTo>
                  <a:pt x="367" y="638"/>
                </a:lnTo>
                <a:lnTo>
                  <a:pt x="367" y="639"/>
                </a:lnTo>
                <a:lnTo>
                  <a:pt x="366" y="639"/>
                </a:lnTo>
                <a:lnTo>
                  <a:pt x="365" y="640"/>
                </a:lnTo>
                <a:lnTo>
                  <a:pt x="365" y="640"/>
                </a:lnTo>
                <a:lnTo>
                  <a:pt x="364" y="642"/>
                </a:lnTo>
                <a:lnTo>
                  <a:pt x="363" y="644"/>
                </a:lnTo>
                <a:lnTo>
                  <a:pt x="362" y="646"/>
                </a:lnTo>
                <a:lnTo>
                  <a:pt x="362" y="646"/>
                </a:lnTo>
                <a:lnTo>
                  <a:pt x="362" y="647"/>
                </a:lnTo>
                <a:lnTo>
                  <a:pt x="361" y="648"/>
                </a:lnTo>
                <a:lnTo>
                  <a:pt x="360" y="648"/>
                </a:lnTo>
                <a:lnTo>
                  <a:pt x="359" y="649"/>
                </a:lnTo>
                <a:lnTo>
                  <a:pt x="358" y="649"/>
                </a:lnTo>
                <a:lnTo>
                  <a:pt x="356" y="650"/>
                </a:lnTo>
                <a:lnTo>
                  <a:pt x="354" y="651"/>
                </a:lnTo>
                <a:lnTo>
                  <a:pt x="353" y="651"/>
                </a:lnTo>
                <a:lnTo>
                  <a:pt x="352" y="651"/>
                </a:lnTo>
                <a:lnTo>
                  <a:pt x="351" y="652"/>
                </a:lnTo>
                <a:lnTo>
                  <a:pt x="350" y="653"/>
                </a:lnTo>
                <a:lnTo>
                  <a:pt x="349" y="653"/>
                </a:lnTo>
                <a:lnTo>
                  <a:pt x="346" y="656"/>
                </a:lnTo>
                <a:lnTo>
                  <a:pt x="345" y="657"/>
                </a:lnTo>
                <a:lnTo>
                  <a:pt x="344" y="658"/>
                </a:lnTo>
                <a:lnTo>
                  <a:pt x="343" y="659"/>
                </a:lnTo>
                <a:lnTo>
                  <a:pt x="342" y="659"/>
                </a:lnTo>
                <a:lnTo>
                  <a:pt x="340" y="659"/>
                </a:lnTo>
                <a:lnTo>
                  <a:pt x="339" y="659"/>
                </a:lnTo>
                <a:lnTo>
                  <a:pt x="339" y="659"/>
                </a:lnTo>
                <a:lnTo>
                  <a:pt x="338" y="659"/>
                </a:lnTo>
                <a:lnTo>
                  <a:pt x="337" y="658"/>
                </a:lnTo>
                <a:lnTo>
                  <a:pt x="333" y="657"/>
                </a:lnTo>
                <a:lnTo>
                  <a:pt x="328" y="654"/>
                </a:lnTo>
                <a:lnTo>
                  <a:pt x="324" y="652"/>
                </a:lnTo>
                <a:lnTo>
                  <a:pt x="313" y="647"/>
                </a:lnTo>
                <a:lnTo>
                  <a:pt x="311" y="646"/>
                </a:lnTo>
                <a:lnTo>
                  <a:pt x="309" y="645"/>
                </a:lnTo>
                <a:lnTo>
                  <a:pt x="308" y="645"/>
                </a:lnTo>
                <a:lnTo>
                  <a:pt x="307" y="644"/>
                </a:lnTo>
                <a:lnTo>
                  <a:pt x="302" y="644"/>
                </a:lnTo>
                <a:lnTo>
                  <a:pt x="299" y="643"/>
                </a:lnTo>
                <a:lnTo>
                  <a:pt x="297" y="643"/>
                </a:lnTo>
                <a:lnTo>
                  <a:pt x="291" y="640"/>
                </a:lnTo>
                <a:lnTo>
                  <a:pt x="284" y="638"/>
                </a:lnTo>
                <a:lnTo>
                  <a:pt x="280" y="637"/>
                </a:lnTo>
                <a:lnTo>
                  <a:pt x="279" y="637"/>
                </a:lnTo>
                <a:lnTo>
                  <a:pt x="277" y="636"/>
                </a:lnTo>
                <a:lnTo>
                  <a:pt x="274" y="636"/>
                </a:lnTo>
                <a:lnTo>
                  <a:pt x="269" y="636"/>
                </a:lnTo>
                <a:lnTo>
                  <a:pt x="268" y="636"/>
                </a:lnTo>
                <a:lnTo>
                  <a:pt x="266" y="636"/>
                </a:lnTo>
                <a:lnTo>
                  <a:pt x="260" y="635"/>
                </a:lnTo>
                <a:lnTo>
                  <a:pt x="258" y="634"/>
                </a:lnTo>
                <a:lnTo>
                  <a:pt x="254" y="634"/>
                </a:lnTo>
                <a:lnTo>
                  <a:pt x="253" y="634"/>
                </a:lnTo>
                <a:lnTo>
                  <a:pt x="251" y="634"/>
                </a:lnTo>
                <a:lnTo>
                  <a:pt x="246" y="635"/>
                </a:lnTo>
                <a:lnTo>
                  <a:pt x="244" y="635"/>
                </a:lnTo>
                <a:lnTo>
                  <a:pt x="242" y="635"/>
                </a:lnTo>
                <a:lnTo>
                  <a:pt x="241" y="635"/>
                </a:lnTo>
                <a:lnTo>
                  <a:pt x="240" y="635"/>
                </a:lnTo>
                <a:lnTo>
                  <a:pt x="239" y="635"/>
                </a:lnTo>
                <a:lnTo>
                  <a:pt x="238" y="634"/>
                </a:lnTo>
                <a:lnTo>
                  <a:pt x="235" y="633"/>
                </a:lnTo>
                <a:lnTo>
                  <a:pt x="234" y="632"/>
                </a:lnTo>
                <a:lnTo>
                  <a:pt x="231" y="632"/>
                </a:lnTo>
                <a:lnTo>
                  <a:pt x="227" y="631"/>
                </a:lnTo>
                <a:lnTo>
                  <a:pt x="226" y="630"/>
                </a:lnTo>
                <a:lnTo>
                  <a:pt x="225" y="630"/>
                </a:lnTo>
                <a:lnTo>
                  <a:pt x="224" y="630"/>
                </a:lnTo>
                <a:lnTo>
                  <a:pt x="222" y="628"/>
                </a:lnTo>
                <a:lnTo>
                  <a:pt x="219" y="625"/>
                </a:lnTo>
                <a:lnTo>
                  <a:pt x="218" y="624"/>
                </a:lnTo>
                <a:lnTo>
                  <a:pt x="217" y="624"/>
                </a:lnTo>
                <a:lnTo>
                  <a:pt x="216" y="622"/>
                </a:lnTo>
                <a:lnTo>
                  <a:pt x="215" y="621"/>
                </a:lnTo>
                <a:lnTo>
                  <a:pt x="215" y="620"/>
                </a:lnTo>
                <a:lnTo>
                  <a:pt x="214" y="619"/>
                </a:lnTo>
                <a:lnTo>
                  <a:pt x="213" y="616"/>
                </a:lnTo>
                <a:lnTo>
                  <a:pt x="212" y="615"/>
                </a:lnTo>
                <a:lnTo>
                  <a:pt x="212" y="614"/>
                </a:lnTo>
                <a:lnTo>
                  <a:pt x="211" y="614"/>
                </a:lnTo>
                <a:lnTo>
                  <a:pt x="211" y="613"/>
                </a:lnTo>
                <a:lnTo>
                  <a:pt x="209" y="611"/>
                </a:lnTo>
                <a:lnTo>
                  <a:pt x="208" y="610"/>
                </a:lnTo>
                <a:lnTo>
                  <a:pt x="207" y="609"/>
                </a:lnTo>
                <a:lnTo>
                  <a:pt x="206" y="608"/>
                </a:lnTo>
                <a:lnTo>
                  <a:pt x="205" y="607"/>
                </a:lnTo>
                <a:lnTo>
                  <a:pt x="205" y="606"/>
                </a:lnTo>
                <a:lnTo>
                  <a:pt x="204" y="605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5" y="602"/>
                </a:lnTo>
                <a:lnTo>
                  <a:pt x="205" y="601"/>
                </a:lnTo>
                <a:lnTo>
                  <a:pt x="205" y="600"/>
                </a:lnTo>
                <a:lnTo>
                  <a:pt x="206" y="599"/>
                </a:lnTo>
                <a:lnTo>
                  <a:pt x="207" y="599"/>
                </a:lnTo>
                <a:lnTo>
                  <a:pt x="207" y="598"/>
                </a:lnTo>
                <a:lnTo>
                  <a:pt x="209" y="597"/>
                </a:lnTo>
                <a:lnTo>
                  <a:pt x="210" y="596"/>
                </a:lnTo>
                <a:lnTo>
                  <a:pt x="211" y="595"/>
                </a:lnTo>
                <a:lnTo>
                  <a:pt x="215" y="594"/>
                </a:lnTo>
                <a:lnTo>
                  <a:pt x="216" y="593"/>
                </a:lnTo>
                <a:lnTo>
                  <a:pt x="216" y="593"/>
                </a:lnTo>
                <a:lnTo>
                  <a:pt x="217" y="592"/>
                </a:lnTo>
                <a:lnTo>
                  <a:pt x="217" y="591"/>
                </a:lnTo>
                <a:lnTo>
                  <a:pt x="218" y="591"/>
                </a:lnTo>
                <a:lnTo>
                  <a:pt x="218" y="590"/>
                </a:lnTo>
                <a:lnTo>
                  <a:pt x="219" y="589"/>
                </a:lnTo>
                <a:lnTo>
                  <a:pt x="219" y="587"/>
                </a:lnTo>
                <a:lnTo>
                  <a:pt x="219" y="586"/>
                </a:lnTo>
                <a:lnTo>
                  <a:pt x="219" y="585"/>
                </a:lnTo>
                <a:lnTo>
                  <a:pt x="218" y="584"/>
                </a:lnTo>
                <a:lnTo>
                  <a:pt x="218" y="583"/>
                </a:lnTo>
                <a:lnTo>
                  <a:pt x="217" y="583"/>
                </a:lnTo>
                <a:lnTo>
                  <a:pt x="217" y="582"/>
                </a:lnTo>
                <a:lnTo>
                  <a:pt x="216" y="581"/>
                </a:lnTo>
                <a:lnTo>
                  <a:pt x="212" y="578"/>
                </a:lnTo>
                <a:lnTo>
                  <a:pt x="210" y="577"/>
                </a:lnTo>
                <a:lnTo>
                  <a:pt x="209" y="576"/>
                </a:lnTo>
                <a:lnTo>
                  <a:pt x="208" y="574"/>
                </a:lnTo>
                <a:lnTo>
                  <a:pt x="205" y="570"/>
                </a:lnTo>
                <a:lnTo>
                  <a:pt x="203" y="568"/>
                </a:lnTo>
                <a:lnTo>
                  <a:pt x="201" y="566"/>
                </a:lnTo>
                <a:lnTo>
                  <a:pt x="200" y="564"/>
                </a:lnTo>
                <a:lnTo>
                  <a:pt x="198" y="563"/>
                </a:lnTo>
                <a:lnTo>
                  <a:pt x="197" y="562"/>
                </a:lnTo>
                <a:lnTo>
                  <a:pt x="196" y="561"/>
                </a:lnTo>
                <a:lnTo>
                  <a:pt x="195" y="560"/>
                </a:lnTo>
                <a:lnTo>
                  <a:pt x="194" y="560"/>
                </a:lnTo>
                <a:lnTo>
                  <a:pt x="193" y="559"/>
                </a:lnTo>
                <a:lnTo>
                  <a:pt x="190" y="558"/>
                </a:lnTo>
                <a:lnTo>
                  <a:pt x="186" y="557"/>
                </a:lnTo>
                <a:lnTo>
                  <a:pt x="184" y="556"/>
                </a:lnTo>
                <a:lnTo>
                  <a:pt x="182" y="555"/>
                </a:lnTo>
                <a:lnTo>
                  <a:pt x="180" y="554"/>
                </a:lnTo>
                <a:lnTo>
                  <a:pt x="178" y="553"/>
                </a:lnTo>
                <a:lnTo>
                  <a:pt x="177" y="553"/>
                </a:lnTo>
                <a:lnTo>
                  <a:pt x="172" y="549"/>
                </a:lnTo>
                <a:lnTo>
                  <a:pt x="171" y="548"/>
                </a:lnTo>
                <a:lnTo>
                  <a:pt x="170" y="547"/>
                </a:lnTo>
                <a:lnTo>
                  <a:pt x="168" y="546"/>
                </a:lnTo>
                <a:lnTo>
                  <a:pt x="167" y="544"/>
                </a:lnTo>
                <a:lnTo>
                  <a:pt x="165" y="542"/>
                </a:lnTo>
                <a:lnTo>
                  <a:pt x="159" y="535"/>
                </a:lnTo>
                <a:lnTo>
                  <a:pt x="156" y="533"/>
                </a:lnTo>
                <a:lnTo>
                  <a:pt x="154" y="531"/>
                </a:lnTo>
                <a:lnTo>
                  <a:pt x="152" y="529"/>
                </a:lnTo>
                <a:lnTo>
                  <a:pt x="150" y="528"/>
                </a:lnTo>
                <a:lnTo>
                  <a:pt x="148" y="526"/>
                </a:lnTo>
                <a:lnTo>
                  <a:pt x="146" y="524"/>
                </a:lnTo>
                <a:lnTo>
                  <a:pt x="144" y="523"/>
                </a:lnTo>
                <a:lnTo>
                  <a:pt x="142" y="522"/>
                </a:lnTo>
                <a:lnTo>
                  <a:pt x="140" y="521"/>
                </a:lnTo>
                <a:lnTo>
                  <a:pt x="138" y="520"/>
                </a:lnTo>
                <a:lnTo>
                  <a:pt x="136" y="519"/>
                </a:lnTo>
                <a:lnTo>
                  <a:pt x="134" y="518"/>
                </a:lnTo>
                <a:lnTo>
                  <a:pt x="125" y="516"/>
                </a:lnTo>
                <a:lnTo>
                  <a:pt x="123" y="515"/>
                </a:lnTo>
                <a:lnTo>
                  <a:pt x="121" y="514"/>
                </a:lnTo>
                <a:lnTo>
                  <a:pt x="120" y="514"/>
                </a:lnTo>
                <a:lnTo>
                  <a:pt x="118" y="513"/>
                </a:lnTo>
                <a:lnTo>
                  <a:pt x="117" y="512"/>
                </a:lnTo>
                <a:lnTo>
                  <a:pt x="117" y="512"/>
                </a:lnTo>
                <a:lnTo>
                  <a:pt x="116" y="511"/>
                </a:lnTo>
                <a:lnTo>
                  <a:pt x="115" y="510"/>
                </a:lnTo>
                <a:lnTo>
                  <a:pt x="115" y="508"/>
                </a:lnTo>
                <a:lnTo>
                  <a:pt x="114" y="506"/>
                </a:lnTo>
                <a:lnTo>
                  <a:pt x="114" y="505"/>
                </a:lnTo>
                <a:lnTo>
                  <a:pt x="113" y="501"/>
                </a:lnTo>
                <a:lnTo>
                  <a:pt x="113" y="499"/>
                </a:lnTo>
                <a:lnTo>
                  <a:pt x="113" y="498"/>
                </a:lnTo>
                <a:lnTo>
                  <a:pt x="112" y="496"/>
                </a:lnTo>
                <a:lnTo>
                  <a:pt x="111" y="493"/>
                </a:lnTo>
                <a:lnTo>
                  <a:pt x="108" y="487"/>
                </a:lnTo>
                <a:lnTo>
                  <a:pt x="107" y="485"/>
                </a:lnTo>
                <a:lnTo>
                  <a:pt x="107" y="483"/>
                </a:lnTo>
                <a:lnTo>
                  <a:pt x="105" y="481"/>
                </a:lnTo>
                <a:lnTo>
                  <a:pt x="105" y="480"/>
                </a:lnTo>
                <a:lnTo>
                  <a:pt x="104" y="480"/>
                </a:lnTo>
                <a:lnTo>
                  <a:pt x="103" y="479"/>
                </a:lnTo>
                <a:lnTo>
                  <a:pt x="103" y="478"/>
                </a:lnTo>
                <a:lnTo>
                  <a:pt x="99" y="476"/>
                </a:lnTo>
                <a:lnTo>
                  <a:pt x="98" y="475"/>
                </a:lnTo>
                <a:lnTo>
                  <a:pt x="97" y="474"/>
                </a:lnTo>
                <a:lnTo>
                  <a:pt x="97" y="473"/>
                </a:lnTo>
                <a:lnTo>
                  <a:pt x="96" y="473"/>
                </a:lnTo>
                <a:lnTo>
                  <a:pt x="95" y="472"/>
                </a:lnTo>
                <a:lnTo>
                  <a:pt x="95" y="470"/>
                </a:lnTo>
                <a:lnTo>
                  <a:pt x="94" y="469"/>
                </a:lnTo>
                <a:lnTo>
                  <a:pt x="93" y="467"/>
                </a:lnTo>
                <a:lnTo>
                  <a:pt x="92" y="465"/>
                </a:lnTo>
                <a:lnTo>
                  <a:pt x="90" y="459"/>
                </a:lnTo>
                <a:lnTo>
                  <a:pt x="88" y="454"/>
                </a:lnTo>
                <a:lnTo>
                  <a:pt x="87" y="451"/>
                </a:lnTo>
                <a:lnTo>
                  <a:pt x="86" y="449"/>
                </a:lnTo>
                <a:lnTo>
                  <a:pt x="85" y="448"/>
                </a:lnTo>
                <a:lnTo>
                  <a:pt x="84" y="446"/>
                </a:lnTo>
                <a:lnTo>
                  <a:pt x="83" y="445"/>
                </a:lnTo>
                <a:lnTo>
                  <a:pt x="82" y="444"/>
                </a:lnTo>
                <a:lnTo>
                  <a:pt x="82" y="444"/>
                </a:lnTo>
                <a:lnTo>
                  <a:pt x="81" y="444"/>
                </a:lnTo>
                <a:lnTo>
                  <a:pt x="80" y="443"/>
                </a:lnTo>
                <a:lnTo>
                  <a:pt x="79" y="443"/>
                </a:lnTo>
                <a:lnTo>
                  <a:pt x="75" y="444"/>
                </a:lnTo>
                <a:lnTo>
                  <a:pt x="72" y="444"/>
                </a:lnTo>
                <a:lnTo>
                  <a:pt x="70" y="444"/>
                </a:lnTo>
                <a:lnTo>
                  <a:pt x="66" y="444"/>
                </a:lnTo>
                <a:lnTo>
                  <a:pt x="65" y="444"/>
                </a:lnTo>
                <a:lnTo>
                  <a:pt x="63" y="444"/>
                </a:lnTo>
                <a:lnTo>
                  <a:pt x="61" y="443"/>
                </a:lnTo>
                <a:lnTo>
                  <a:pt x="60" y="443"/>
                </a:lnTo>
                <a:lnTo>
                  <a:pt x="58" y="442"/>
                </a:lnTo>
                <a:lnTo>
                  <a:pt x="58" y="442"/>
                </a:lnTo>
                <a:lnTo>
                  <a:pt x="57" y="441"/>
                </a:lnTo>
                <a:lnTo>
                  <a:pt x="56" y="440"/>
                </a:lnTo>
                <a:lnTo>
                  <a:pt x="55" y="439"/>
                </a:lnTo>
                <a:lnTo>
                  <a:pt x="51" y="435"/>
                </a:lnTo>
                <a:lnTo>
                  <a:pt x="50" y="434"/>
                </a:lnTo>
                <a:lnTo>
                  <a:pt x="49" y="432"/>
                </a:lnTo>
                <a:lnTo>
                  <a:pt x="47" y="430"/>
                </a:lnTo>
                <a:lnTo>
                  <a:pt x="46" y="427"/>
                </a:lnTo>
                <a:lnTo>
                  <a:pt x="43" y="422"/>
                </a:lnTo>
                <a:lnTo>
                  <a:pt x="42" y="419"/>
                </a:lnTo>
                <a:lnTo>
                  <a:pt x="40" y="413"/>
                </a:lnTo>
                <a:lnTo>
                  <a:pt x="37" y="408"/>
                </a:lnTo>
                <a:lnTo>
                  <a:pt x="36" y="404"/>
                </a:lnTo>
                <a:lnTo>
                  <a:pt x="35" y="403"/>
                </a:lnTo>
                <a:lnTo>
                  <a:pt x="35" y="402"/>
                </a:lnTo>
                <a:lnTo>
                  <a:pt x="34" y="402"/>
                </a:lnTo>
                <a:lnTo>
                  <a:pt x="34" y="402"/>
                </a:lnTo>
                <a:lnTo>
                  <a:pt x="34" y="401"/>
                </a:lnTo>
                <a:lnTo>
                  <a:pt x="33" y="401"/>
                </a:lnTo>
                <a:lnTo>
                  <a:pt x="32" y="401"/>
                </a:lnTo>
                <a:lnTo>
                  <a:pt x="29" y="401"/>
                </a:lnTo>
                <a:lnTo>
                  <a:pt x="28" y="401"/>
                </a:lnTo>
                <a:lnTo>
                  <a:pt x="27" y="401"/>
                </a:lnTo>
                <a:lnTo>
                  <a:pt x="26" y="400"/>
                </a:lnTo>
                <a:lnTo>
                  <a:pt x="25" y="399"/>
                </a:lnTo>
                <a:lnTo>
                  <a:pt x="24" y="398"/>
                </a:lnTo>
                <a:lnTo>
                  <a:pt x="23" y="396"/>
                </a:lnTo>
                <a:lnTo>
                  <a:pt x="21" y="393"/>
                </a:lnTo>
                <a:lnTo>
                  <a:pt x="20" y="392"/>
                </a:lnTo>
                <a:lnTo>
                  <a:pt x="19" y="391"/>
                </a:lnTo>
                <a:lnTo>
                  <a:pt x="18" y="390"/>
                </a:lnTo>
                <a:lnTo>
                  <a:pt x="17" y="389"/>
                </a:lnTo>
                <a:lnTo>
                  <a:pt x="16" y="388"/>
                </a:lnTo>
                <a:lnTo>
                  <a:pt x="15" y="388"/>
                </a:lnTo>
                <a:lnTo>
                  <a:pt x="14" y="387"/>
                </a:lnTo>
                <a:lnTo>
                  <a:pt x="13" y="387"/>
                </a:lnTo>
                <a:lnTo>
                  <a:pt x="12" y="387"/>
                </a:lnTo>
                <a:lnTo>
                  <a:pt x="10" y="386"/>
                </a:lnTo>
                <a:lnTo>
                  <a:pt x="8" y="386"/>
                </a:lnTo>
                <a:lnTo>
                  <a:pt x="6" y="386"/>
                </a:lnTo>
                <a:lnTo>
                  <a:pt x="5" y="386"/>
                </a:lnTo>
                <a:lnTo>
                  <a:pt x="4" y="386"/>
                </a:lnTo>
                <a:lnTo>
                  <a:pt x="4" y="386"/>
                </a:lnTo>
                <a:lnTo>
                  <a:pt x="4" y="384"/>
                </a:lnTo>
                <a:lnTo>
                  <a:pt x="2" y="379"/>
                </a:lnTo>
                <a:lnTo>
                  <a:pt x="1" y="378"/>
                </a:lnTo>
                <a:lnTo>
                  <a:pt x="1" y="376"/>
                </a:lnTo>
                <a:lnTo>
                  <a:pt x="1" y="375"/>
                </a:lnTo>
                <a:lnTo>
                  <a:pt x="1" y="374"/>
                </a:lnTo>
                <a:lnTo>
                  <a:pt x="0" y="372"/>
                </a:lnTo>
                <a:lnTo>
                  <a:pt x="0" y="370"/>
                </a:lnTo>
                <a:lnTo>
                  <a:pt x="0" y="368"/>
                </a:lnTo>
                <a:lnTo>
                  <a:pt x="0" y="366"/>
                </a:lnTo>
                <a:lnTo>
                  <a:pt x="1" y="364"/>
                </a:lnTo>
                <a:lnTo>
                  <a:pt x="1" y="362"/>
                </a:lnTo>
                <a:lnTo>
                  <a:pt x="2" y="358"/>
                </a:lnTo>
                <a:lnTo>
                  <a:pt x="2" y="356"/>
                </a:lnTo>
                <a:lnTo>
                  <a:pt x="3" y="353"/>
                </a:lnTo>
                <a:lnTo>
                  <a:pt x="3" y="352"/>
                </a:lnTo>
                <a:lnTo>
                  <a:pt x="4" y="350"/>
                </a:lnTo>
                <a:lnTo>
                  <a:pt x="5" y="348"/>
                </a:lnTo>
                <a:lnTo>
                  <a:pt x="6" y="345"/>
                </a:lnTo>
                <a:lnTo>
                  <a:pt x="8" y="342"/>
                </a:lnTo>
                <a:lnTo>
                  <a:pt x="9" y="340"/>
                </a:lnTo>
                <a:lnTo>
                  <a:pt x="10" y="339"/>
                </a:lnTo>
                <a:lnTo>
                  <a:pt x="11" y="338"/>
                </a:lnTo>
                <a:lnTo>
                  <a:pt x="12" y="337"/>
                </a:lnTo>
                <a:lnTo>
                  <a:pt x="13" y="336"/>
                </a:lnTo>
                <a:lnTo>
                  <a:pt x="14" y="336"/>
                </a:lnTo>
                <a:lnTo>
                  <a:pt x="15" y="335"/>
                </a:lnTo>
                <a:lnTo>
                  <a:pt x="16" y="335"/>
                </a:lnTo>
                <a:lnTo>
                  <a:pt x="19" y="333"/>
                </a:lnTo>
                <a:lnTo>
                  <a:pt x="20" y="333"/>
                </a:lnTo>
                <a:lnTo>
                  <a:pt x="21" y="332"/>
                </a:lnTo>
                <a:lnTo>
                  <a:pt x="23" y="331"/>
                </a:lnTo>
                <a:lnTo>
                  <a:pt x="23" y="330"/>
                </a:lnTo>
                <a:lnTo>
                  <a:pt x="24" y="329"/>
                </a:lnTo>
                <a:lnTo>
                  <a:pt x="25" y="328"/>
                </a:lnTo>
                <a:lnTo>
                  <a:pt x="25" y="328"/>
                </a:lnTo>
                <a:lnTo>
                  <a:pt x="26" y="327"/>
                </a:lnTo>
                <a:lnTo>
                  <a:pt x="26" y="326"/>
                </a:lnTo>
                <a:lnTo>
                  <a:pt x="26" y="325"/>
                </a:lnTo>
                <a:lnTo>
                  <a:pt x="27" y="324"/>
                </a:lnTo>
                <a:lnTo>
                  <a:pt x="27" y="322"/>
                </a:lnTo>
                <a:lnTo>
                  <a:pt x="27" y="320"/>
                </a:lnTo>
                <a:lnTo>
                  <a:pt x="27" y="318"/>
                </a:lnTo>
                <a:lnTo>
                  <a:pt x="27" y="316"/>
                </a:lnTo>
                <a:lnTo>
                  <a:pt x="25" y="310"/>
                </a:lnTo>
                <a:lnTo>
                  <a:pt x="25" y="309"/>
                </a:lnTo>
                <a:lnTo>
                  <a:pt x="24" y="307"/>
                </a:lnTo>
                <a:lnTo>
                  <a:pt x="23" y="303"/>
                </a:lnTo>
                <a:lnTo>
                  <a:pt x="22" y="302"/>
                </a:lnTo>
                <a:lnTo>
                  <a:pt x="22" y="300"/>
                </a:lnTo>
                <a:lnTo>
                  <a:pt x="22" y="299"/>
                </a:lnTo>
                <a:lnTo>
                  <a:pt x="22" y="298"/>
                </a:lnTo>
                <a:lnTo>
                  <a:pt x="22" y="296"/>
                </a:lnTo>
                <a:lnTo>
                  <a:pt x="23" y="293"/>
                </a:lnTo>
                <a:lnTo>
                  <a:pt x="23" y="291"/>
                </a:lnTo>
                <a:lnTo>
                  <a:pt x="24" y="289"/>
                </a:lnTo>
                <a:lnTo>
                  <a:pt x="24" y="283"/>
                </a:lnTo>
                <a:lnTo>
                  <a:pt x="24" y="281"/>
                </a:lnTo>
                <a:lnTo>
                  <a:pt x="25" y="278"/>
                </a:lnTo>
                <a:lnTo>
                  <a:pt x="26" y="273"/>
                </a:lnTo>
                <a:lnTo>
                  <a:pt x="26" y="272"/>
                </a:lnTo>
                <a:lnTo>
                  <a:pt x="26" y="271"/>
                </a:lnTo>
                <a:lnTo>
                  <a:pt x="27" y="271"/>
                </a:lnTo>
                <a:lnTo>
                  <a:pt x="27" y="271"/>
                </a:lnTo>
                <a:lnTo>
                  <a:pt x="28" y="271"/>
                </a:lnTo>
                <a:lnTo>
                  <a:pt x="29" y="271"/>
                </a:lnTo>
                <a:lnTo>
                  <a:pt x="30" y="271"/>
                </a:lnTo>
                <a:lnTo>
                  <a:pt x="35" y="272"/>
                </a:lnTo>
                <a:lnTo>
                  <a:pt x="37" y="272"/>
                </a:lnTo>
                <a:lnTo>
                  <a:pt x="38" y="272"/>
                </a:lnTo>
                <a:lnTo>
                  <a:pt x="39" y="272"/>
                </a:lnTo>
                <a:lnTo>
                  <a:pt x="40" y="272"/>
                </a:lnTo>
                <a:lnTo>
                  <a:pt x="41" y="272"/>
                </a:lnTo>
                <a:lnTo>
                  <a:pt x="42" y="271"/>
                </a:lnTo>
                <a:lnTo>
                  <a:pt x="44" y="271"/>
                </a:lnTo>
                <a:lnTo>
                  <a:pt x="45" y="270"/>
                </a:lnTo>
                <a:lnTo>
                  <a:pt x="46" y="270"/>
                </a:lnTo>
                <a:lnTo>
                  <a:pt x="48" y="269"/>
                </a:lnTo>
                <a:lnTo>
                  <a:pt x="50" y="267"/>
                </a:lnTo>
                <a:lnTo>
                  <a:pt x="54" y="264"/>
                </a:lnTo>
                <a:lnTo>
                  <a:pt x="55" y="263"/>
                </a:lnTo>
                <a:lnTo>
                  <a:pt x="57" y="262"/>
                </a:lnTo>
                <a:lnTo>
                  <a:pt x="59" y="261"/>
                </a:lnTo>
                <a:lnTo>
                  <a:pt x="63" y="259"/>
                </a:lnTo>
                <a:lnTo>
                  <a:pt x="64" y="259"/>
                </a:lnTo>
                <a:lnTo>
                  <a:pt x="65" y="259"/>
                </a:lnTo>
                <a:lnTo>
                  <a:pt x="65" y="258"/>
                </a:lnTo>
                <a:lnTo>
                  <a:pt x="66" y="257"/>
                </a:lnTo>
                <a:lnTo>
                  <a:pt x="66" y="257"/>
                </a:lnTo>
                <a:lnTo>
                  <a:pt x="67" y="253"/>
                </a:lnTo>
                <a:lnTo>
                  <a:pt x="69" y="248"/>
                </a:lnTo>
                <a:lnTo>
                  <a:pt x="69" y="246"/>
                </a:lnTo>
                <a:lnTo>
                  <a:pt x="70" y="245"/>
                </a:lnTo>
                <a:lnTo>
                  <a:pt x="71" y="244"/>
                </a:lnTo>
                <a:lnTo>
                  <a:pt x="72" y="242"/>
                </a:lnTo>
                <a:lnTo>
                  <a:pt x="73" y="241"/>
                </a:lnTo>
                <a:lnTo>
                  <a:pt x="75" y="239"/>
                </a:lnTo>
                <a:lnTo>
                  <a:pt x="75" y="238"/>
                </a:lnTo>
                <a:lnTo>
                  <a:pt x="76" y="238"/>
                </a:lnTo>
                <a:lnTo>
                  <a:pt x="76" y="237"/>
                </a:lnTo>
                <a:lnTo>
                  <a:pt x="76" y="236"/>
                </a:lnTo>
                <a:lnTo>
                  <a:pt x="76" y="235"/>
                </a:lnTo>
                <a:lnTo>
                  <a:pt x="76" y="234"/>
                </a:lnTo>
                <a:lnTo>
                  <a:pt x="76" y="233"/>
                </a:lnTo>
                <a:lnTo>
                  <a:pt x="76" y="231"/>
                </a:lnTo>
                <a:lnTo>
                  <a:pt x="75" y="230"/>
                </a:lnTo>
                <a:lnTo>
                  <a:pt x="75" y="229"/>
                </a:lnTo>
                <a:lnTo>
                  <a:pt x="74" y="228"/>
                </a:lnTo>
                <a:lnTo>
                  <a:pt x="72" y="225"/>
                </a:lnTo>
                <a:lnTo>
                  <a:pt x="71" y="224"/>
                </a:lnTo>
                <a:lnTo>
                  <a:pt x="70" y="222"/>
                </a:lnTo>
                <a:lnTo>
                  <a:pt x="69" y="220"/>
                </a:lnTo>
                <a:lnTo>
                  <a:pt x="69" y="219"/>
                </a:lnTo>
                <a:lnTo>
                  <a:pt x="69" y="218"/>
                </a:lnTo>
                <a:lnTo>
                  <a:pt x="69" y="217"/>
                </a:lnTo>
                <a:lnTo>
                  <a:pt x="69" y="216"/>
                </a:lnTo>
                <a:lnTo>
                  <a:pt x="69" y="215"/>
                </a:lnTo>
                <a:lnTo>
                  <a:pt x="70" y="214"/>
                </a:lnTo>
                <a:lnTo>
                  <a:pt x="70" y="213"/>
                </a:lnTo>
                <a:lnTo>
                  <a:pt x="71" y="212"/>
                </a:lnTo>
                <a:lnTo>
                  <a:pt x="72" y="211"/>
                </a:lnTo>
                <a:lnTo>
                  <a:pt x="74" y="210"/>
                </a:lnTo>
                <a:lnTo>
                  <a:pt x="75" y="207"/>
                </a:lnTo>
                <a:lnTo>
                  <a:pt x="76" y="207"/>
                </a:lnTo>
                <a:lnTo>
                  <a:pt x="77" y="206"/>
                </a:lnTo>
                <a:lnTo>
                  <a:pt x="79" y="205"/>
                </a:lnTo>
                <a:lnTo>
                  <a:pt x="79" y="205"/>
                </a:lnTo>
                <a:lnTo>
                  <a:pt x="80" y="205"/>
                </a:lnTo>
                <a:lnTo>
                  <a:pt x="80" y="204"/>
                </a:lnTo>
                <a:lnTo>
                  <a:pt x="81" y="204"/>
                </a:lnTo>
                <a:lnTo>
                  <a:pt x="81" y="203"/>
                </a:lnTo>
                <a:lnTo>
                  <a:pt x="82" y="201"/>
                </a:lnTo>
                <a:lnTo>
                  <a:pt x="82" y="200"/>
                </a:lnTo>
                <a:lnTo>
                  <a:pt x="82" y="200"/>
                </a:lnTo>
                <a:lnTo>
                  <a:pt x="82" y="199"/>
                </a:lnTo>
                <a:lnTo>
                  <a:pt x="82" y="199"/>
                </a:lnTo>
                <a:lnTo>
                  <a:pt x="81" y="198"/>
                </a:lnTo>
                <a:lnTo>
                  <a:pt x="81" y="198"/>
                </a:lnTo>
                <a:lnTo>
                  <a:pt x="79" y="196"/>
                </a:lnTo>
                <a:lnTo>
                  <a:pt x="78" y="195"/>
                </a:lnTo>
                <a:lnTo>
                  <a:pt x="77" y="194"/>
                </a:lnTo>
                <a:lnTo>
                  <a:pt x="76" y="194"/>
                </a:lnTo>
                <a:lnTo>
                  <a:pt x="76" y="193"/>
                </a:lnTo>
                <a:lnTo>
                  <a:pt x="76" y="192"/>
                </a:lnTo>
                <a:lnTo>
                  <a:pt x="75" y="191"/>
                </a:lnTo>
                <a:lnTo>
                  <a:pt x="75" y="190"/>
                </a:lnTo>
                <a:lnTo>
                  <a:pt x="75" y="190"/>
                </a:lnTo>
                <a:lnTo>
                  <a:pt x="75" y="189"/>
                </a:lnTo>
                <a:lnTo>
                  <a:pt x="75" y="188"/>
                </a:lnTo>
                <a:lnTo>
                  <a:pt x="75" y="187"/>
                </a:lnTo>
                <a:lnTo>
                  <a:pt x="75" y="187"/>
                </a:lnTo>
                <a:lnTo>
                  <a:pt x="75" y="186"/>
                </a:lnTo>
                <a:lnTo>
                  <a:pt x="75" y="186"/>
                </a:lnTo>
                <a:lnTo>
                  <a:pt x="76" y="185"/>
                </a:lnTo>
                <a:lnTo>
                  <a:pt x="76" y="185"/>
                </a:lnTo>
                <a:lnTo>
                  <a:pt x="77" y="185"/>
                </a:lnTo>
                <a:lnTo>
                  <a:pt x="80" y="183"/>
                </a:lnTo>
                <a:lnTo>
                  <a:pt x="81" y="182"/>
                </a:lnTo>
                <a:lnTo>
                  <a:pt x="81" y="182"/>
                </a:lnTo>
                <a:lnTo>
                  <a:pt x="82" y="181"/>
                </a:lnTo>
                <a:lnTo>
                  <a:pt x="82" y="181"/>
                </a:lnTo>
                <a:lnTo>
                  <a:pt x="83" y="180"/>
                </a:lnTo>
                <a:lnTo>
                  <a:pt x="83" y="179"/>
                </a:lnTo>
                <a:lnTo>
                  <a:pt x="83" y="178"/>
                </a:lnTo>
                <a:lnTo>
                  <a:pt x="84" y="178"/>
                </a:lnTo>
                <a:lnTo>
                  <a:pt x="84" y="177"/>
                </a:lnTo>
                <a:lnTo>
                  <a:pt x="84" y="176"/>
                </a:lnTo>
                <a:lnTo>
                  <a:pt x="84" y="175"/>
                </a:lnTo>
                <a:lnTo>
                  <a:pt x="83" y="173"/>
                </a:lnTo>
                <a:lnTo>
                  <a:pt x="83" y="171"/>
                </a:lnTo>
                <a:lnTo>
                  <a:pt x="83" y="170"/>
                </a:lnTo>
                <a:lnTo>
                  <a:pt x="83" y="169"/>
                </a:lnTo>
                <a:lnTo>
                  <a:pt x="84" y="168"/>
                </a:lnTo>
                <a:lnTo>
                  <a:pt x="84" y="166"/>
                </a:lnTo>
                <a:lnTo>
                  <a:pt x="84" y="165"/>
                </a:lnTo>
                <a:lnTo>
                  <a:pt x="85" y="164"/>
                </a:lnTo>
                <a:lnTo>
                  <a:pt x="86" y="163"/>
                </a:lnTo>
                <a:lnTo>
                  <a:pt x="88" y="161"/>
                </a:lnTo>
                <a:lnTo>
                  <a:pt x="89" y="160"/>
                </a:lnTo>
                <a:lnTo>
                  <a:pt x="91" y="158"/>
                </a:lnTo>
                <a:lnTo>
                  <a:pt x="94" y="156"/>
                </a:lnTo>
                <a:lnTo>
                  <a:pt x="98" y="153"/>
                </a:lnTo>
                <a:lnTo>
                  <a:pt x="99" y="152"/>
                </a:lnTo>
                <a:lnTo>
                  <a:pt x="100" y="152"/>
                </a:lnTo>
                <a:lnTo>
                  <a:pt x="100" y="150"/>
                </a:lnTo>
                <a:lnTo>
                  <a:pt x="101" y="149"/>
                </a:lnTo>
                <a:lnTo>
                  <a:pt x="102" y="147"/>
                </a:lnTo>
                <a:lnTo>
                  <a:pt x="103" y="143"/>
                </a:lnTo>
                <a:lnTo>
                  <a:pt x="104" y="141"/>
                </a:lnTo>
                <a:lnTo>
                  <a:pt x="105" y="139"/>
                </a:lnTo>
                <a:lnTo>
                  <a:pt x="107" y="136"/>
                </a:lnTo>
                <a:lnTo>
                  <a:pt x="108" y="135"/>
                </a:lnTo>
                <a:lnTo>
                  <a:pt x="108" y="134"/>
                </a:lnTo>
                <a:lnTo>
                  <a:pt x="109" y="132"/>
                </a:lnTo>
                <a:lnTo>
                  <a:pt x="109" y="129"/>
                </a:lnTo>
                <a:lnTo>
                  <a:pt x="110" y="128"/>
                </a:lnTo>
                <a:lnTo>
                  <a:pt x="110" y="127"/>
                </a:lnTo>
                <a:lnTo>
                  <a:pt x="110" y="125"/>
                </a:lnTo>
                <a:lnTo>
                  <a:pt x="109" y="124"/>
                </a:lnTo>
                <a:lnTo>
                  <a:pt x="109" y="123"/>
                </a:lnTo>
                <a:lnTo>
                  <a:pt x="108" y="123"/>
                </a:lnTo>
                <a:lnTo>
                  <a:pt x="106" y="120"/>
                </a:lnTo>
                <a:lnTo>
                  <a:pt x="105" y="119"/>
                </a:lnTo>
                <a:lnTo>
                  <a:pt x="104" y="117"/>
                </a:lnTo>
                <a:lnTo>
                  <a:pt x="102" y="113"/>
                </a:lnTo>
                <a:lnTo>
                  <a:pt x="101" y="111"/>
                </a:lnTo>
                <a:lnTo>
                  <a:pt x="101" y="109"/>
                </a:lnTo>
                <a:lnTo>
                  <a:pt x="100" y="106"/>
                </a:lnTo>
                <a:lnTo>
                  <a:pt x="100" y="104"/>
                </a:lnTo>
                <a:lnTo>
                  <a:pt x="100" y="102"/>
                </a:lnTo>
                <a:lnTo>
                  <a:pt x="100" y="100"/>
                </a:lnTo>
                <a:lnTo>
                  <a:pt x="101" y="96"/>
                </a:lnTo>
                <a:lnTo>
                  <a:pt x="101" y="94"/>
                </a:lnTo>
                <a:lnTo>
                  <a:pt x="101" y="93"/>
                </a:lnTo>
                <a:lnTo>
                  <a:pt x="102" y="91"/>
                </a:lnTo>
                <a:lnTo>
                  <a:pt x="103" y="89"/>
                </a:lnTo>
                <a:lnTo>
                  <a:pt x="104" y="88"/>
                </a:lnTo>
                <a:lnTo>
                  <a:pt x="107" y="83"/>
                </a:lnTo>
                <a:lnTo>
                  <a:pt x="108" y="82"/>
                </a:lnTo>
                <a:lnTo>
                  <a:pt x="108" y="81"/>
                </a:lnTo>
                <a:lnTo>
                  <a:pt x="108" y="81"/>
                </a:lnTo>
                <a:lnTo>
                  <a:pt x="107" y="80"/>
                </a:lnTo>
                <a:lnTo>
                  <a:pt x="107" y="78"/>
                </a:lnTo>
                <a:lnTo>
                  <a:pt x="106" y="77"/>
                </a:lnTo>
                <a:lnTo>
                  <a:pt x="105" y="74"/>
                </a:lnTo>
                <a:lnTo>
                  <a:pt x="104" y="71"/>
                </a:lnTo>
                <a:lnTo>
                  <a:pt x="103" y="69"/>
                </a:lnTo>
                <a:lnTo>
                  <a:pt x="103" y="68"/>
                </a:lnTo>
                <a:lnTo>
                  <a:pt x="102" y="65"/>
                </a:lnTo>
                <a:lnTo>
                  <a:pt x="102" y="63"/>
                </a:lnTo>
                <a:lnTo>
                  <a:pt x="102" y="57"/>
                </a:lnTo>
                <a:lnTo>
                  <a:pt x="101" y="56"/>
                </a:lnTo>
                <a:lnTo>
                  <a:pt x="101" y="54"/>
                </a:lnTo>
                <a:lnTo>
                  <a:pt x="101" y="52"/>
                </a:lnTo>
                <a:lnTo>
                  <a:pt x="100" y="51"/>
                </a:lnTo>
                <a:lnTo>
                  <a:pt x="100" y="50"/>
                </a:lnTo>
                <a:lnTo>
                  <a:pt x="100" y="50"/>
                </a:lnTo>
                <a:lnTo>
                  <a:pt x="98" y="48"/>
                </a:lnTo>
                <a:lnTo>
                  <a:pt x="97" y="47"/>
                </a:lnTo>
                <a:lnTo>
                  <a:pt x="97" y="46"/>
                </a:lnTo>
                <a:lnTo>
                  <a:pt x="97" y="45"/>
                </a:lnTo>
                <a:lnTo>
                  <a:pt x="97" y="45"/>
                </a:lnTo>
                <a:lnTo>
                  <a:pt x="97" y="44"/>
                </a:lnTo>
                <a:lnTo>
                  <a:pt x="97" y="43"/>
                </a:lnTo>
                <a:lnTo>
                  <a:pt x="97" y="43"/>
                </a:lnTo>
                <a:lnTo>
                  <a:pt x="97" y="41"/>
                </a:lnTo>
                <a:lnTo>
                  <a:pt x="99" y="35"/>
                </a:lnTo>
                <a:lnTo>
                  <a:pt x="99" y="34"/>
                </a:lnTo>
                <a:lnTo>
                  <a:pt x="100" y="33"/>
                </a:lnTo>
                <a:lnTo>
                  <a:pt x="100" y="32"/>
                </a:lnTo>
                <a:lnTo>
                  <a:pt x="101" y="31"/>
                </a:lnTo>
                <a:lnTo>
                  <a:pt x="101" y="30"/>
                </a:lnTo>
                <a:lnTo>
                  <a:pt x="102" y="30"/>
                </a:lnTo>
                <a:lnTo>
                  <a:pt x="102" y="30"/>
                </a:lnTo>
                <a:lnTo>
                  <a:pt x="103" y="30"/>
                </a:lnTo>
                <a:lnTo>
                  <a:pt x="103" y="30"/>
                </a:lnTo>
                <a:lnTo>
                  <a:pt x="104" y="30"/>
                </a:lnTo>
                <a:lnTo>
                  <a:pt x="104" y="31"/>
                </a:lnTo>
                <a:lnTo>
                  <a:pt x="106" y="31"/>
                </a:lnTo>
                <a:lnTo>
                  <a:pt x="108" y="30"/>
                </a:lnTo>
                <a:lnTo>
                  <a:pt x="109" y="30"/>
                </a:lnTo>
                <a:lnTo>
                  <a:pt x="113" y="29"/>
                </a:lnTo>
                <a:lnTo>
                  <a:pt x="119" y="27"/>
                </a:lnTo>
                <a:lnTo>
                  <a:pt x="121" y="26"/>
                </a:lnTo>
                <a:lnTo>
                  <a:pt x="124" y="25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7" y="25"/>
                </a:lnTo>
                <a:lnTo>
                  <a:pt x="127" y="25"/>
                </a:lnTo>
                <a:lnTo>
                  <a:pt x="128" y="25"/>
                </a:lnTo>
                <a:lnTo>
                  <a:pt x="129" y="26"/>
                </a:lnTo>
                <a:lnTo>
                  <a:pt x="132" y="29"/>
                </a:lnTo>
                <a:lnTo>
                  <a:pt x="133" y="29"/>
                </a:lnTo>
                <a:lnTo>
                  <a:pt x="133" y="30"/>
                </a:lnTo>
                <a:lnTo>
                  <a:pt x="134" y="30"/>
                </a:lnTo>
                <a:lnTo>
                  <a:pt x="135" y="30"/>
                </a:lnTo>
                <a:lnTo>
                  <a:pt x="136" y="30"/>
                </a:lnTo>
                <a:lnTo>
                  <a:pt x="136" y="30"/>
                </a:lnTo>
                <a:lnTo>
                  <a:pt x="137" y="29"/>
                </a:lnTo>
                <a:lnTo>
                  <a:pt x="138" y="29"/>
                </a:lnTo>
                <a:lnTo>
                  <a:pt x="140" y="29"/>
                </a:lnTo>
                <a:lnTo>
                  <a:pt x="143" y="27"/>
                </a:lnTo>
                <a:lnTo>
                  <a:pt x="144" y="26"/>
                </a:lnTo>
                <a:lnTo>
                  <a:pt x="146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9" y="27"/>
                </a:lnTo>
                <a:lnTo>
                  <a:pt x="150" y="27"/>
                </a:lnTo>
                <a:lnTo>
                  <a:pt x="153" y="30"/>
                </a:lnTo>
                <a:lnTo>
                  <a:pt x="154" y="30"/>
                </a:lnTo>
                <a:lnTo>
                  <a:pt x="156" y="31"/>
                </a:lnTo>
                <a:lnTo>
                  <a:pt x="157" y="32"/>
                </a:lnTo>
                <a:lnTo>
                  <a:pt x="158" y="32"/>
                </a:lnTo>
                <a:lnTo>
                  <a:pt x="159" y="33"/>
                </a:lnTo>
                <a:lnTo>
                  <a:pt x="159" y="34"/>
                </a:lnTo>
                <a:lnTo>
                  <a:pt x="160" y="34"/>
                </a:lnTo>
                <a:lnTo>
                  <a:pt x="161" y="34"/>
                </a:lnTo>
                <a:lnTo>
                  <a:pt x="163" y="35"/>
                </a:lnTo>
                <a:lnTo>
                  <a:pt x="164" y="36"/>
                </a:lnTo>
                <a:lnTo>
                  <a:pt x="166" y="36"/>
                </a:lnTo>
                <a:lnTo>
                  <a:pt x="167" y="37"/>
                </a:lnTo>
                <a:lnTo>
                  <a:pt x="168" y="37"/>
                </a:lnTo>
                <a:lnTo>
                  <a:pt x="170" y="37"/>
                </a:lnTo>
                <a:lnTo>
                  <a:pt x="171" y="37"/>
                </a:lnTo>
                <a:lnTo>
                  <a:pt x="172" y="36"/>
                </a:lnTo>
                <a:lnTo>
                  <a:pt x="174" y="36"/>
                </a:lnTo>
                <a:lnTo>
                  <a:pt x="175" y="35"/>
                </a:lnTo>
                <a:lnTo>
                  <a:pt x="176" y="35"/>
                </a:lnTo>
                <a:lnTo>
                  <a:pt x="178" y="33"/>
                </a:lnTo>
                <a:lnTo>
                  <a:pt x="179" y="33"/>
                </a:lnTo>
                <a:lnTo>
                  <a:pt x="180" y="32"/>
                </a:lnTo>
                <a:lnTo>
                  <a:pt x="182" y="32"/>
                </a:lnTo>
                <a:lnTo>
                  <a:pt x="183" y="31"/>
                </a:lnTo>
                <a:lnTo>
                  <a:pt x="188" y="31"/>
                </a:lnTo>
                <a:lnTo>
                  <a:pt x="189" y="31"/>
                </a:lnTo>
                <a:lnTo>
                  <a:pt x="190" y="30"/>
                </a:lnTo>
                <a:lnTo>
                  <a:pt x="191" y="30"/>
                </a:lnTo>
                <a:lnTo>
                  <a:pt x="192" y="29"/>
                </a:lnTo>
                <a:lnTo>
                  <a:pt x="194" y="28"/>
                </a:lnTo>
                <a:lnTo>
                  <a:pt x="196" y="27"/>
                </a:lnTo>
                <a:lnTo>
                  <a:pt x="197" y="26"/>
                </a:lnTo>
                <a:lnTo>
                  <a:pt x="198" y="26"/>
                </a:lnTo>
                <a:lnTo>
                  <a:pt x="201" y="25"/>
                </a:lnTo>
                <a:lnTo>
                  <a:pt x="201" y="25"/>
                </a:lnTo>
                <a:lnTo>
                  <a:pt x="201" y="25"/>
                </a:lnTo>
                <a:lnTo>
                  <a:pt x="202" y="24"/>
                </a:lnTo>
                <a:lnTo>
                  <a:pt x="203" y="24"/>
                </a:lnTo>
                <a:lnTo>
                  <a:pt x="204" y="22"/>
                </a:lnTo>
                <a:lnTo>
                  <a:pt x="205" y="20"/>
                </a:lnTo>
                <a:lnTo>
                  <a:pt x="205" y="19"/>
                </a:lnTo>
                <a:lnTo>
                  <a:pt x="206" y="18"/>
                </a:lnTo>
                <a:lnTo>
                  <a:pt x="207" y="15"/>
                </a:lnTo>
                <a:lnTo>
                  <a:pt x="208" y="12"/>
                </a:lnTo>
                <a:lnTo>
                  <a:pt x="209" y="11"/>
                </a:lnTo>
                <a:lnTo>
                  <a:pt x="209" y="10"/>
                </a:lnTo>
                <a:lnTo>
                  <a:pt x="210" y="9"/>
                </a:lnTo>
                <a:lnTo>
                  <a:pt x="210" y="9"/>
                </a:lnTo>
                <a:lnTo>
                  <a:pt x="211" y="8"/>
                </a:lnTo>
                <a:lnTo>
                  <a:pt x="213" y="7"/>
                </a:lnTo>
                <a:lnTo>
                  <a:pt x="218" y="5"/>
                </a:lnTo>
                <a:lnTo>
                  <a:pt x="221" y="3"/>
                </a:lnTo>
                <a:lnTo>
                  <a:pt x="223" y="2"/>
                </a:lnTo>
                <a:lnTo>
                  <a:pt x="225" y="2"/>
                </a:lnTo>
                <a:lnTo>
                  <a:pt x="227" y="1"/>
                </a:lnTo>
                <a:lnTo>
                  <a:pt x="230" y="0"/>
                </a:lnTo>
                <a:lnTo>
                  <a:pt x="230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Freeform 267">
            <a:extLst>
              <a:ext uri="{FF2B5EF4-FFF2-40B4-BE49-F238E27FC236}">
                <a16:creationId xmlns:a16="http://schemas.microsoft.com/office/drawing/2014/main" id="{57CC0B2C-4AEA-E2AF-4E57-9BF709219273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482119" y="3704526"/>
            <a:ext cx="725483" cy="1000127"/>
          </a:xfrm>
          <a:custGeom>
            <a:avLst/>
            <a:gdLst>
              <a:gd name="T0" fmla="*/ 405 w 605"/>
              <a:gd name="T1" fmla="*/ 2 h 760"/>
              <a:gd name="T2" fmla="*/ 424 w 605"/>
              <a:gd name="T3" fmla="*/ 15 h 760"/>
              <a:gd name="T4" fmla="*/ 433 w 605"/>
              <a:gd name="T5" fmla="*/ 31 h 760"/>
              <a:gd name="T6" fmla="*/ 439 w 605"/>
              <a:gd name="T7" fmla="*/ 47 h 760"/>
              <a:gd name="T8" fmla="*/ 477 w 605"/>
              <a:gd name="T9" fmla="*/ 46 h 760"/>
              <a:gd name="T10" fmla="*/ 476 w 605"/>
              <a:gd name="T11" fmla="*/ 57 h 760"/>
              <a:gd name="T12" fmla="*/ 518 w 605"/>
              <a:gd name="T13" fmla="*/ 73 h 760"/>
              <a:gd name="T14" fmla="*/ 556 w 605"/>
              <a:gd name="T15" fmla="*/ 93 h 760"/>
              <a:gd name="T16" fmla="*/ 574 w 605"/>
              <a:gd name="T17" fmla="*/ 109 h 760"/>
              <a:gd name="T18" fmla="*/ 605 w 605"/>
              <a:gd name="T19" fmla="*/ 153 h 760"/>
              <a:gd name="T20" fmla="*/ 594 w 605"/>
              <a:gd name="T21" fmla="*/ 192 h 760"/>
              <a:gd name="T22" fmla="*/ 589 w 605"/>
              <a:gd name="T23" fmla="*/ 226 h 760"/>
              <a:gd name="T24" fmla="*/ 578 w 605"/>
              <a:gd name="T25" fmla="*/ 251 h 760"/>
              <a:gd name="T26" fmla="*/ 554 w 605"/>
              <a:gd name="T27" fmla="*/ 252 h 760"/>
              <a:gd name="T28" fmla="*/ 540 w 605"/>
              <a:gd name="T29" fmla="*/ 279 h 760"/>
              <a:gd name="T30" fmla="*/ 547 w 605"/>
              <a:gd name="T31" fmla="*/ 288 h 760"/>
              <a:gd name="T32" fmla="*/ 550 w 605"/>
              <a:gd name="T33" fmla="*/ 303 h 760"/>
              <a:gd name="T34" fmla="*/ 549 w 605"/>
              <a:gd name="T35" fmla="*/ 314 h 760"/>
              <a:gd name="T36" fmla="*/ 568 w 605"/>
              <a:gd name="T37" fmla="*/ 324 h 760"/>
              <a:gd name="T38" fmla="*/ 569 w 605"/>
              <a:gd name="T39" fmla="*/ 368 h 760"/>
              <a:gd name="T40" fmla="*/ 571 w 605"/>
              <a:gd name="T41" fmla="*/ 394 h 760"/>
              <a:gd name="T42" fmla="*/ 575 w 605"/>
              <a:gd name="T43" fmla="*/ 429 h 760"/>
              <a:gd name="T44" fmla="*/ 573 w 605"/>
              <a:gd name="T45" fmla="*/ 471 h 760"/>
              <a:gd name="T46" fmla="*/ 572 w 605"/>
              <a:gd name="T47" fmla="*/ 510 h 760"/>
              <a:gd name="T48" fmla="*/ 555 w 605"/>
              <a:gd name="T49" fmla="*/ 538 h 760"/>
              <a:gd name="T50" fmla="*/ 548 w 605"/>
              <a:gd name="T51" fmla="*/ 553 h 760"/>
              <a:gd name="T52" fmla="*/ 546 w 605"/>
              <a:gd name="T53" fmla="*/ 570 h 760"/>
              <a:gd name="T54" fmla="*/ 548 w 605"/>
              <a:gd name="T55" fmla="*/ 596 h 760"/>
              <a:gd name="T56" fmla="*/ 526 w 605"/>
              <a:gd name="T57" fmla="*/ 624 h 760"/>
              <a:gd name="T58" fmla="*/ 497 w 605"/>
              <a:gd name="T59" fmla="*/ 638 h 760"/>
              <a:gd name="T60" fmla="*/ 498 w 605"/>
              <a:gd name="T61" fmla="*/ 686 h 760"/>
              <a:gd name="T62" fmla="*/ 476 w 605"/>
              <a:gd name="T63" fmla="*/ 710 h 760"/>
              <a:gd name="T64" fmla="*/ 473 w 605"/>
              <a:gd name="T65" fmla="*/ 745 h 760"/>
              <a:gd name="T66" fmla="*/ 452 w 605"/>
              <a:gd name="T67" fmla="*/ 760 h 760"/>
              <a:gd name="T68" fmla="*/ 414 w 605"/>
              <a:gd name="T69" fmla="*/ 726 h 760"/>
              <a:gd name="T70" fmla="*/ 382 w 605"/>
              <a:gd name="T71" fmla="*/ 660 h 760"/>
              <a:gd name="T72" fmla="*/ 336 w 605"/>
              <a:gd name="T73" fmla="*/ 643 h 760"/>
              <a:gd name="T74" fmla="*/ 312 w 605"/>
              <a:gd name="T75" fmla="*/ 608 h 760"/>
              <a:gd name="T76" fmla="*/ 272 w 605"/>
              <a:gd name="T77" fmla="*/ 556 h 760"/>
              <a:gd name="T78" fmla="*/ 252 w 605"/>
              <a:gd name="T79" fmla="*/ 521 h 760"/>
              <a:gd name="T80" fmla="*/ 199 w 605"/>
              <a:gd name="T81" fmla="*/ 491 h 760"/>
              <a:gd name="T82" fmla="*/ 167 w 605"/>
              <a:gd name="T83" fmla="*/ 493 h 760"/>
              <a:gd name="T84" fmla="*/ 139 w 605"/>
              <a:gd name="T85" fmla="*/ 458 h 760"/>
              <a:gd name="T86" fmla="*/ 101 w 605"/>
              <a:gd name="T87" fmla="*/ 426 h 760"/>
              <a:gd name="T88" fmla="*/ 94 w 605"/>
              <a:gd name="T89" fmla="*/ 373 h 760"/>
              <a:gd name="T90" fmla="*/ 68 w 605"/>
              <a:gd name="T91" fmla="*/ 344 h 760"/>
              <a:gd name="T92" fmla="*/ 49 w 605"/>
              <a:gd name="T93" fmla="*/ 302 h 760"/>
              <a:gd name="T94" fmla="*/ 45 w 605"/>
              <a:gd name="T95" fmla="*/ 266 h 760"/>
              <a:gd name="T96" fmla="*/ 2 w 605"/>
              <a:gd name="T97" fmla="*/ 229 h 760"/>
              <a:gd name="T98" fmla="*/ 25 w 605"/>
              <a:gd name="T99" fmla="*/ 197 h 760"/>
              <a:gd name="T100" fmla="*/ 47 w 605"/>
              <a:gd name="T101" fmla="*/ 147 h 760"/>
              <a:gd name="T102" fmla="*/ 89 w 605"/>
              <a:gd name="T103" fmla="*/ 123 h 760"/>
              <a:gd name="T104" fmla="*/ 117 w 605"/>
              <a:gd name="T105" fmla="*/ 127 h 760"/>
              <a:gd name="T106" fmla="*/ 134 w 605"/>
              <a:gd name="T107" fmla="*/ 112 h 760"/>
              <a:gd name="T108" fmla="*/ 176 w 605"/>
              <a:gd name="T109" fmla="*/ 104 h 760"/>
              <a:gd name="T110" fmla="*/ 220 w 605"/>
              <a:gd name="T111" fmla="*/ 112 h 760"/>
              <a:gd name="T112" fmla="*/ 241 w 605"/>
              <a:gd name="T113" fmla="*/ 85 h 760"/>
              <a:gd name="T114" fmla="*/ 283 w 605"/>
              <a:gd name="T115" fmla="*/ 58 h 760"/>
              <a:gd name="T116" fmla="*/ 324 w 605"/>
              <a:gd name="T117" fmla="*/ 51 h 760"/>
              <a:gd name="T118" fmla="*/ 353 w 605"/>
              <a:gd name="T119" fmla="*/ 64 h 760"/>
              <a:gd name="T120" fmla="*/ 366 w 605"/>
              <a:gd name="T121" fmla="*/ 34 h 760"/>
              <a:gd name="T122" fmla="*/ 378 w 605"/>
              <a:gd name="T123" fmla="*/ 15 h 760"/>
              <a:gd name="T124" fmla="*/ 393 w 605"/>
              <a:gd name="T125" fmla="*/ 1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05" h="760">
                <a:moveTo>
                  <a:pt x="395" y="0"/>
                </a:moveTo>
                <a:lnTo>
                  <a:pt x="395" y="1"/>
                </a:lnTo>
                <a:lnTo>
                  <a:pt x="395" y="1"/>
                </a:lnTo>
                <a:lnTo>
                  <a:pt x="395" y="1"/>
                </a:lnTo>
                <a:lnTo>
                  <a:pt x="395" y="3"/>
                </a:lnTo>
                <a:lnTo>
                  <a:pt x="395" y="4"/>
                </a:lnTo>
                <a:lnTo>
                  <a:pt x="395" y="5"/>
                </a:lnTo>
                <a:lnTo>
                  <a:pt x="396" y="7"/>
                </a:lnTo>
                <a:lnTo>
                  <a:pt x="396" y="7"/>
                </a:lnTo>
                <a:lnTo>
                  <a:pt x="397" y="8"/>
                </a:lnTo>
                <a:lnTo>
                  <a:pt x="397" y="8"/>
                </a:lnTo>
                <a:lnTo>
                  <a:pt x="398" y="8"/>
                </a:lnTo>
                <a:lnTo>
                  <a:pt x="399" y="8"/>
                </a:lnTo>
                <a:lnTo>
                  <a:pt x="399" y="8"/>
                </a:lnTo>
                <a:lnTo>
                  <a:pt x="400" y="8"/>
                </a:lnTo>
                <a:lnTo>
                  <a:pt x="400" y="7"/>
                </a:lnTo>
                <a:lnTo>
                  <a:pt x="401" y="6"/>
                </a:lnTo>
                <a:lnTo>
                  <a:pt x="403" y="4"/>
                </a:lnTo>
                <a:lnTo>
                  <a:pt x="404" y="3"/>
                </a:lnTo>
                <a:lnTo>
                  <a:pt x="404" y="3"/>
                </a:lnTo>
                <a:lnTo>
                  <a:pt x="405" y="2"/>
                </a:lnTo>
                <a:lnTo>
                  <a:pt x="406" y="2"/>
                </a:lnTo>
                <a:lnTo>
                  <a:pt x="407" y="2"/>
                </a:lnTo>
                <a:lnTo>
                  <a:pt x="407" y="2"/>
                </a:lnTo>
                <a:lnTo>
                  <a:pt x="408" y="2"/>
                </a:lnTo>
                <a:lnTo>
                  <a:pt x="408" y="4"/>
                </a:lnTo>
                <a:lnTo>
                  <a:pt x="410" y="6"/>
                </a:lnTo>
                <a:lnTo>
                  <a:pt x="412" y="8"/>
                </a:lnTo>
                <a:lnTo>
                  <a:pt x="413" y="10"/>
                </a:lnTo>
                <a:lnTo>
                  <a:pt x="413" y="11"/>
                </a:lnTo>
                <a:lnTo>
                  <a:pt x="414" y="14"/>
                </a:lnTo>
                <a:lnTo>
                  <a:pt x="415" y="15"/>
                </a:lnTo>
                <a:lnTo>
                  <a:pt x="415" y="15"/>
                </a:lnTo>
                <a:lnTo>
                  <a:pt x="415" y="16"/>
                </a:lnTo>
                <a:lnTo>
                  <a:pt x="416" y="16"/>
                </a:lnTo>
                <a:lnTo>
                  <a:pt x="417" y="16"/>
                </a:lnTo>
                <a:lnTo>
                  <a:pt x="417" y="16"/>
                </a:lnTo>
                <a:lnTo>
                  <a:pt x="418" y="16"/>
                </a:lnTo>
                <a:lnTo>
                  <a:pt x="419" y="16"/>
                </a:lnTo>
                <a:lnTo>
                  <a:pt x="422" y="15"/>
                </a:lnTo>
                <a:lnTo>
                  <a:pt x="423" y="15"/>
                </a:lnTo>
                <a:lnTo>
                  <a:pt x="424" y="15"/>
                </a:lnTo>
                <a:lnTo>
                  <a:pt x="426" y="14"/>
                </a:lnTo>
                <a:lnTo>
                  <a:pt x="427" y="13"/>
                </a:lnTo>
                <a:lnTo>
                  <a:pt x="428" y="12"/>
                </a:lnTo>
                <a:lnTo>
                  <a:pt x="429" y="11"/>
                </a:lnTo>
                <a:lnTo>
                  <a:pt x="430" y="10"/>
                </a:lnTo>
                <a:lnTo>
                  <a:pt x="430" y="11"/>
                </a:lnTo>
                <a:lnTo>
                  <a:pt x="430" y="12"/>
                </a:lnTo>
                <a:lnTo>
                  <a:pt x="432" y="14"/>
                </a:lnTo>
                <a:lnTo>
                  <a:pt x="433" y="15"/>
                </a:lnTo>
                <a:lnTo>
                  <a:pt x="434" y="17"/>
                </a:lnTo>
                <a:lnTo>
                  <a:pt x="435" y="19"/>
                </a:lnTo>
                <a:lnTo>
                  <a:pt x="435" y="20"/>
                </a:lnTo>
                <a:lnTo>
                  <a:pt x="436" y="21"/>
                </a:lnTo>
                <a:lnTo>
                  <a:pt x="436" y="22"/>
                </a:lnTo>
                <a:lnTo>
                  <a:pt x="436" y="24"/>
                </a:lnTo>
                <a:lnTo>
                  <a:pt x="436" y="25"/>
                </a:lnTo>
                <a:lnTo>
                  <a:pt x="436" y="25"/>
                </a:lnTo>
                <a:lnTo>
                  <a:pt x="436" y="26"/>
                </a:lnTo>
                <a:lnTo>
                  <a:pt x="435" y="27"/>
                </a:lnTo>
                <a:lnTo>
                  <a:pt x="435" y="28"/>
                </a:lnTo>
                <a:lnTo>
                  <a:pt x="433" y="31"/>
                </a:lnTo>
                <a:lnTo>
                  <a:pt x="431" y="33"/>
                </a:lnTo>
                <a:lnTo>
                  <a:pt x="430" y="34"/>
                </a:lnTo>
                <a:lnTo>
                  <a:pt x="429" y="38"/>
                </a:lnTo>
                <a:lnTo>
                  <a:pt x="428" y="39"/>
                </a:lnTo>
                <a:lnTo>
                  <a:pt x="428" y="40"/>
                </a:lnTo>
                <a:lnTo>
                  <a:pt x="427" y="41"/>
                </a:lnTo>
                <a:lnTo>
                  <a:pt x="427" y="42"/>
                </a:lnTo>
                <a:lnTo>
                  <a:pt x="427" y="43"/>
                </a:lnTo>
                <a:lnTo>
                  <a:pt x="427" y="43"/>
                </a:lnTo>
                <a:lnTo>
                  <a:pt x="427" y="44"/>
                </a:lnTo>
                <a:lnTo>
                  <a:pt x="428" y="45"/>
                </a:lnTo>
                <a:lnTo>
                  <a:pt x="428" y="45"/>
                </a:lnTo>
                <a:lnTo>
                  <a:pt x="429" y="45"/>
                </a:lnTo>
                <a:lnTo>
                  <a:pt x="429" y="46"/>
                </a:lnTo>
                <a:lnTo>
                  <a:pt x="430" y="46"/>
                </a:lnTo>
                <a:lnTo>
                  <a:pt x="431" y="46"/>
                </a:lnTo>
                <a:lnTo>
                  <a:pt x="435" y="47"/>
                </a:lnTo>
                <a:lnTo>
                  <a:pt x="436" y="47"/>
                </a:lnTo>
                <a:lnTo>
                  <a:pt x="437" y="48"/>
                </a:lnTo>
                <a:lnTo>
                  <a:pt x="438" y="47"/>
                </a:lnTo>
                <a:lnTo>
                  <a:pt x="439" y="47"/>
                </a:lnTo>
                <a:lnTo>
                  <a:pt x="440" y="47"/>
                </a:lnTo>
                <a:lnTo>
                  <a:pt x="442" y="46"/>
                </a:lnTo>
                <a:lnTo>
                  <a:pt x="445" y="45"/>
                </a:lnTo>
                <a:lnTo>
                  <a:pt x="447" y="44"/>
                </a:lnTo>
                <a:lnTo>
                  <a:pt x="448" y="44"/>
                </a:lnTo>
                <a:lnTo>
                  <a:pt x="449" y="44"/>
                </a:lnTo>
                <a:lnTo>
                  <a:pt x="452" y="44"/>
                </a:lnTo>
                <a:lnTo>
                  <a:pt x="454" y="44"/>
                </a:lnTo>
                <a:lnTo>
                  <a:pt x="455" y="44"/>
                </a:lnTo>
                <a:lnTo>
                  <a:pt x="458" y="44"/>
                </a:lnTo>
                <a:lnTo>
                  <a:pt x="461" y="45"/>
                </a:lnTo>
                <a:lnTo>
                  <a:pt x="463" y="45"/>
                </a:lnTo>
                <a:lnTo>
                  <a:pt x="464" y="45"/>
                </a:lnTo>
                <a:lnTo>
                  <a:pt x="465" y="45"/>
                </a:lnTo>
                <a:lnTo>
                  <a:pt x="469" y="44"/>
                </a:lnTo>
                <a:lnTo>
                  <a:pt x="471" y="44"/>
                </a:lnTo>
                <a:lnTo>
                  <a:pt x="472" y="44"/>
                </a:lnTo>
                <a:lnTo>
                  <a:pt x="473" y="45"/>
                </a:lnTo>
                <a:lnTo>
                  <a:pt x="474" y="45"/>
                </a:lnTo>
                <a:lnTo>
                  <a:pt x="475" y="45"/>
                </a:lnTo>
                <a:lnTo>
                  <a:pt x="477" y="46"/>
                </a:lnTo>
                <a:lnTo>
                  <a:pt x="478" y="47"/>
                </a:lnTo>
                <a:lnTo>
                  <a:pt x="479" y="47"/>
                </a:lnTo>
                <a:lnTo>
                  <a:pt x="479" y="48"/>
                </a:lnTo>
                <a:lnTo>
                  <a:pt x="479" y="48"/>
                </a:lnTo>
                <a:lnTo>
                  <a:pt x="479" y="48"/>
                </a:lnTo>
                <a:lnTo>
                  <a:pt x="479" y="49"/>
                </a:lnTo>
                <a:lnTo>
                  <a:pt x="479" y="49"/>
                </a:lnTo>
                <a:lnTo>
                  <a:pt x="476" y="50"/>
                </a:lnTo>
                <a:lnTo>
                  <a:pt x="475" y="51"/>
                </a:lnTo>
                <a:lnTo>
                  <a:pt x="474" y="51"/>
                </a:lnTo>
                <a:lnTo>
                  <a:pt x="474" y="52"/>
                </a:lnTo>
                <a:lnTo>
                  <a:pt x="473" y="52"/>
                </a:lnTo>
                <a:lnTo>
                  <a:pt x="473" y="53"/>
                </a:lnTo>
                <a:lnTo>
                  <a:pt x="473" y="53"/>
                </a:lnTo>
                <a:lnTo>
                  <a:pt x="473" y="54"/>
                </a:lnTo>
                <a:lnTo>
                  <a:pt x="473" y="54"/>
                </a:lnTo>
                <a:lnTo>
                  <a:pt x="473" y="54"/>
                </a:lnTo>
                <a:lnTo>
                  <a:pt x="474" y="55"/>
                </a:lnTo>
                <a:lnTo>
                  <a:pt x="474" y="55"/>
                </a:lnTo>
                <a:lnTo>
                  <a:pt x="474" y="56"/>
                </a:lnTo>
                <a:lnTo>
                  <a:pt x="476" y="57"/>
                </a:lnTo>
                <a:lnTo>
                  <a:pt x="477" y="58"/>
                </a:lnTo>
                <a:lnTo>
                  <a:pt x="478" y="59"/>
                </a:lnTo>
                <a:lnTo>
                  <a:pt x="479" y="60"/>
                </a:lnTo>
                <a:lnTo>
                  <a:pt x="484" y="62"/>
                </a:lnTo>
                <a:lnTo>
                  <a:pt x="487" y="64"/>
                </a:lnTo>
                <a:lnTo>
                  <a:pt x="489" y="65"/>
                </a:lnTo>
                <a:lnTo>
                  <a:pt x="494" y="69"/>
                </a:lnTo>
                <a:lnTo>
                  <a:pt x="496" y="70"/>
                </a:lnTo>
                <a:lnTo>
                  <a:pt x="497" y="71"/>
                </a:lnTo>
                <a:lnTo>
                  <a:pt x="499" y="72"/>
                </a:lnTo>
                <a:lnTo>
                  <a:pt x="500" y="72"/>
                </a:lnTo>
                <a:lnTo>
                  <a:pt x="502" y="73"/>
                </a:lnTo>
                <a:lnTo>
                  <a:pt x="503" y="73"/>
                </a:lnTo>
                <a:lnTo>
                  <a:pt x="505" y="74"/>
                </a:lnTo>
                <a:lnTo>
                  <a:pt x="507" y="74"/>
                </a:lnTo>
                <a:lnTo>
                  <a:pt x="509" y="74"/>
                </a:lnTo>
                <a:lnTo>
                  <a:pt x="511" y="74"/>
                </a:lnTo>
                <a:lnTo>
                  <a:pt x="513" y="74"/>
                </a:lnTo>
                <a:lnTo>
                  <a:pt x="514" y="74"/>
                </a:lnTo>
                <a:lnTo>
                  <a:pt x="516" y="74"/>
                </a:lnTo>
                <a:lnTo>
                  <a:pt x="518" y="73"/>
                </a:lnTo>
                <a:lnTo>
                  <a:pt x="519" y="73"/>
                </a:lnTo>
                <a:lnTo>
                  <a:pt x="524" y="72"/>
                </a:lnTo>
                <a:lnTo>
                  <a:pt x="526" y="72"/>
                </a:lnTo>
                <a:lnTo>
                  <a:pt x="527" y="71"/>
                </a:lnTo>
                <a:lnTo>
                  <a:pt x="529" y="71"/>
                </a:lnTo>
                <a:lnTo>
                  <a:pt x="530" y="72"/>
                </a:lnTo>
                <a:lnTo>
                  <a:pt x="532" y="72"/>
                </a:lnTo>
                <a:lnTo>
                  <a:pt x="533" y="72"/>
                </a:lnTo>
                <a:lnTo>
                  <a:pt x="534" y="73"/>
                </a:lnTo>
                <a:lnTo>
                  <a:pt x="535" y="74"/>
                </a:lnTo>
                <a:lnTo>
                  <a:pt x="536" y="74"/>
                </a:lnTo>
                <a:lnTo>
                  <a:pt x="537" y="75"/>
                </a:lnTo>
                <a:lnTo>
                  <a:pt x="538" y="77"/>
                </a:lnTo>
                <a:lnTo>
                  <a:pt x="542" y="81"/>
                </a:lnTo>
                <a:lnTo>
                  <a:pt x="544" y="83"/>
                </a:lnTo>
                <a:lnTo>
                  <a:pt x="545" y="84"/>
                </a:lnTo>
                <a:lnTo>
                  <a:pt x="548" y="87"/>
                </a:lnTo>
                <a:lnTo>
                  <a:pt x="552" y="91"/>
                </a:lnTo>
                <a:lnTo>
                  <a:pt x="553" y="92"/>
                </a:lnTo>
                <a:lnTo>
                  <a:pt x="554" y="92"/>
                </a:lnTo>
                <a:lnTo>
                  <a:pt x="556" y="93"/>
                </a:lnTo>
                <a:lnTo>
                  <a:pt x="557" y="93"/>
                </a:lnTo>
                <a:lnTo>
                  <a:pt x="562" y="94"/>
                </a:lnTo>
                <a:lnTo>
                  <a:pt x="563" y="94"/>
                </a:lnTo>
                <a:lnTo>
                  <a:pt x="564" y="95"/>
                </a:lnTo>
                <a:lnTo>
                  <a:pt x="566" y="95"/>
                </a:lnTo>
                <a:lnTo>
                  <a:pt x="567" y="96"/>
                </a:lnTo>
                <a:lnTo>
                  <a:pt x="568" y="97"/>
                </a:lnTo>
                <a:lnTo>
                  <a:pt x="569" y="97"/>
                </a:lnTo>
                <a:lnTo>
                  <a:pt x="570" y="98"/>
                </a:lnTo>
                <a:lnTo>
                  <a:pt x="570" y="99"/>
                </a:lnTo>
                <a:lnTo>
                  <a:pt x="571" y="99"/>
                </a:lnTo>
                <a:lnTo>
                  <a:pt x="571" y="100"/>
                </a:lnTo>
                <a:lnTo>
                  <a:pt x="571" y="101"/>
                </a:lnTo>
                <a:lnTo>
                  <a:pt x="571" y="102"/>
                </a:lnTo>
                <a:lnTo>
                  <a:pt x="572" y="106"/>
                </a:lnTo>
                <a:lnTo>
                  <a:pt x="572" y="107"/>
                </a:lnTo>
                <a:lnTo>
                  <a:pt x="573" y="107"/>
                </a:lnTo>
                <a:lnTo>
                  <a:pt x="573" y="108"/>
                </a:lnTo>
                <a:lnTo>
                  <a:pt x="573" y="108"/>
                </a:lnTo>
                <a:lnTo>
                  <a:pt x="574" y="108"/>
                </a:lnTo>
                <a:lnTo>
                  <a:pt x="574" y="109"/>
                </a:lnTo>
                <a:lnTo>
                  <a:pt x="575" y="109"/>
                </a:lnTo>
                <a:lnTo>
                  <a:pt x="579" y="110"/>
                </a:lnTo>
                <a:lnTo>
                  <a:pt x="583" y="111"/>
                </a:lnTo>
                <a:lnTo>
                  <a:pt x="586" y="112"/>
                </a:lnTo>
                <a:lnTo>
                  <a:pt x="588" y="113"/>
                </a:lnTo>
                <a:lnTo>
                  <a:pt x="591" y="114"/>
                </a:lnTo>
                <a:lnTo>
                  <a:pt x="600" y="119"/>
                </a:lnTo>
                <a:lnTo>
                  <a:pt x="601" y="120"/>
                </a:lnTo>
                <a:lnTo>
                  <a:pt x="602" y="120"/>
                </a:lnTo>
                <a:lnTo>
                  <a:pt x="602" y="121"/>
                </a:lnTo>
                <a:lnTo>
                  <a:pt x="603" y="121"/>
                </a:lnTo>
                <a:lnTo>
                  <a:pt x="603" y="122"/>
                </a:lnTo>
                <a:lnTo>
                  <a:pt x="603" y="123"/>
                </a:lnTo>
                <a:lnTo>
                  <a:pt x="603" y="130"/>
                </a:lnTo>
                <a:lnTo>
                  <a:pt x="603" y="132"/>
                </a:lnTo>
                <a:lnTo>
                  <a:pt x="604" y="137"/>
                </a:lnTo>
                <a:lnTo>
                  <a:pt x="604" y="143"/>
                </a:lnTo>
                <a:lnTo>
                  <a:pt x="605" y="145"/>
                </a:lnTo>
                <a:lnTo>
                  <a:pt x="605" y="150"/>
                </a:lnTo>
                <a:lnTo>
                  <a:pt x="605" y="152"/>
                </a:lnTo>
                <a:lnTo>
                  <a:pt x="605" y="153"/>
                </a:lnTo>
                <a:lnTo>
                  <a:pt x="605" y="154"/>
                </a:lnTo>
                <a:lnTo>
                  <a:pt x="604" y="155"/>
                </a:lnTo>
                <a:lnTo>
                  <a:pt x="604" y="156"/>
                </a:lnTo>
                <a:lnTo>
                  <a:pt x="604" y="157"/>
                </a:lnTo>
                <a:lnTo>
                  <a:pt x="603" y="158"/>
                </a:lnTo>
                <a:lnTo>
                  <a:pt x="600" y="160"/>
                </a:lnTo>
                <a:lnTo>
                  <a:pt x="600" y="160"/>
                </a:lnTo>
                <a:lnTo>
                  <a:pt x="599" y="161"/>
                </a:lnTo>
                <a:lnTo>
                  <a:pt x="598" y="162"/>
                </a:lnTo>
                <a:lnTo>
                  <a:pt x="598" y="163"/>
                </a:lnTo>
                <a:lnTo>
                  <a:pt x="597" y="165"/>
                </a:lnTo>
                <a:lnTo>
                  <a:pt x="596" y="168"/>
                </a:lnTo>
                <a:lnTo>
                  <a:pt x="595" y="172"/>
                </a:lnTo>
                <a:lnTo>
                  <a:pt x="594" y="174"/>
                </a:lnTo>
                <a:lnTo>
                  <a:pt x="594" y="176"/>
                </a:lnTo>
                <a:lnTo>
                  <a:pt x="593" y="182"/>
                </a:lnTo>
                <a:lnTo>
                  <a:pt x="593" y="183"/>
                </a:lnTo>
                <a:lnTo>
                  <a:pt x="593" y="186"/>
                </a:lnTo>
                <a:lnTo>
                  <a:pt x="594" y="189"/>
                </a:lnTo>
                <a:lnTo>
                  <a:pt x="594" y="191"/>
                </a:lnTo>
                <a:lnTo>
                  <a:pt x="594" y="192"/>
                </a:lnTo>
                <a:lnTo>
                  <a:pt x="593" y="194"/>
                </a:lnTo>
                <a:lnTo>
                  <a:pt x="593" y="195"/>
                </a:lnTo>
                <a:lnTo>
                  <a:pt x="593" y="197"/>
                </a:lnTo>
                <a:lnTo>
                  <a:pt x="592" y="199"/>
                </a:lnTo>
                <a:lnTo>
                  <a:pt x="591" y="203"/>
                </a:lnTo>
                <a:lnTo>
                  <a:pt x="590" y="204"/>
                </a:lnTo>
                <a:lnTo>
                  <a:pt x="590" y="205"/>
                </a:lnTo>
                <a:lnTo>
                  <a:pt x="590" y="206"/>
                </a:lnTo>
                <a:lnTo>
                  <a:pt x="590" y="207"/>
                </a:lnTo>
                <a:lnTo>
                  <a:pt x="590" y="209"/>
                </a:lnTo>
                <a:lnTo>
                  <a:pt x="590" y="213"/>
                </a:lnTo>
                <a:lnTo>
                  <a:pt x="590" y="215"/>
                </a:lnTo>
                <a:lnTo>
                  <a:pt x="590" y="216"/>
                </a:lnTo>
                <a:lnTo>
                  <a:pt x="589" y="218"/>
                </a:lnTo>
                <a:lnTo>
                  <a:pt x="589" y="219"/>
                </a:lnTo>
                <a:lnTo>
                  <a:pt x="589" y="221"/>
                </a:lnTo>
                <a:lnTo>
                  <a:pt x="588" y="223"/>
                </a:lnTo>
                <a:lnTo>
                  <a:pt x="588" y="224"/>
                </a:lnTo>
                <a:lnTo>
                  <a:pt x="588" y="225"/>
                </a:lnTo>
                <a:lnTo>
                  <a:pt x="588" y="226"/>
                </a:lnTo>
                <a:lnTo>
                  <a:pt x="589" y="226"/>
                </a:lnTo>
                <a:lnTo>
                  <a:pt x="589" y="227"/>
                </a:lnTo>
                <a:lnTo>
                  <a:pt x="591" y="228"/>
                </a:lnTo>
                <a:lnTo>
                  <a:pt x="592" y="228"/>
                </a:lnTo>
                <a:lnTo>
                  <a:pt x="593" y="229"/>
                </a:lnTo>
                <a:lnTo>
                  <a:pt x="594" y="230"/>
                </a:lnTo>
                <a:lnTo>
                  <a:pt x="594" y="231"/>
                </a:lnTo>
                <a:lnTo>
                  <a:pt x="594" y="232"/>
                </a:lnTo>
                <a:lnTo>
                  <a:pt x="594" y="233"/>
                </a:lnTo>
                <a:lnTo>
                  <a:pt x="594" y="233"/>
                </a:lnTo>
                <a:lnTo>
                  <a:pt x="594" y="234"/>
                </a:lnTo>
                <a:lnTo>
                  <a:pt x="593" y="235"/>
                </a:lnTo>
                <a:lnTo>
                  <a:pt x="593" y="236"/>
                </a:lnTo>
                <a:lnTo>
                  <a:pt x="592" y="236"/>
                </a:lnTo>
                <a:lnTo>
                  <a:pt x="590" y="238"/>
                </a:lnTo>
                <a:lnTo>
                  <a:pt x="586" y="241"/>
                </a:lnTo>
                <a:lnTo>
                  <a:pt x="585" y="243"/>
                </a:lnTo>
                <a:lnTo>
                  <a:pt x="583" y="244"/>
                </a:lnTo>
                <a:lnTo>
                  <a:pt x="582" y="245"/>
                </a:lnTo>
                <a:lnTo>
                  <a:pt x="580" y="249"/>
                </a:lnTo>
                <a:lnTo>
                  <a:pt x="579" y="250"/>
                </a:lnTo>
                <a:lnTo>
                  <a:pt x="578" y="251"/>
                </a:lnTo>
                <a:lnTo>
                  <a:pt x="577" y="251"/>
                </a:lnTo>
                <a:lnTo>
                  <a:pt x="577" y="252"/>
                </a:lnTo>
                <a:lnTo>
                  <a:pt x="576" y="252"/>
                </a:lnTo>
                <a:lnTo>
                  <a:pt x="575" y="252"/>
                </a:lnTo>
                <a:lnTo>
                  <a:pt x="574" y="252"/>
                </a:lnTo>
                <a:lnTo>
                  <a:pt x="574" y="252"/>
                </a:lnTo>
                <a:lnTo>
                  <a:pt x="573" y="252"/>
                </a:lnTo>
                <a:lnTo>
                  <a:pt x="572" y="252"/>
                </a:lnTo>
                <a:lnTo>
                  <a:pt x="571" y="251"/>
                </a:lnTo>
                <a:lnTo>
                  <a:pt x="567" y="249"/>
                </a:lnTo>
                <a:lnTo>
                  <a:pt x="566" y="249"/>
                </a:lnTo>
                <a:lnTo>
                  <a:pt x="566" y="248"/>
                </a:lnTo>
                <a:lnTo>
                  <a:pt x="565" y="248"/>
                </a:lnTo>
                <a:lnTo>
                  <a:pt x="564" y="248"/>
                </a:lnTo>
                <a:lnTo>
                  <a:pt x="562" y="248"/>
                </a:lnTo>
                <a:lnTo>
                  <a:pt x="561" y="249"/>
                </a:lnTo>
                <a:lnTo>
                  <a:pt x="560" y="249"/>
                </a:lnTo>
                <a:lnTo>
                  <a:pt x="559" y="250"/>
                </a:lnTo>
                <a:lnTo>
                  <a:pt x="557" y="251"/>
                </a:lnTo>
                <a:lnTo>
                  <a:pt x="555" y="251"/>
                </a:lnTo>
                <a:lnTo>
                  <a:pt x="554" y="252"/>
                </a:lnTo>
                <a:lnTo>
                  <a:pt x="552" y="254"/>
                </a:lnTo>
                <a:lnTo>
                  <a:pt x="551" y="254"/>
                </a:lnTo>
                <a:lnTo>
                  <a:pt x="550" y="256"/>
                </a:lnTo>
                <a:lnTo>
                  <a:pt x="549" y="257"/>
                </a:lnTo>
                <a:lnTo>
                  <a:pt x="547" y="258"/>
                </a:lnTo>
                <a:lnTo>
                  <a:pt x="546" y="259"/>
                </a:lnTo>
                <a:lnTo>
                  <a:pt x="545" y="261"/>
                </a:lnTo>
                <a:lnTo>
                  <a:pt x="541" y="266"/>
                </a:lnTo>
                <a:lnTo>
                  <a:pt x="540" y="268"/>
                </a:lnTo>
                <a:lnTo>
                  <a:pt x="539" y="269"/>
                </a:lnTo>
                <a:lnTo>
                  <a:pt x="539" y="270"/>
                </a:lnTo>
                <a:lnTo>
                  <a:pt x="538" y="271"/>
                </a:lnTo>
                <a:lnTo>
                  <a:pt x="538" y="273"/>
                </a:lnTo>
                <a:lnTo>
                  <a:pt x="538" y="274"/>
                </a:lnTo>
                <a:lnTo>
                  <a:pt x="538" y="275"/>
                </a:lnTo>
                <a:lnTo>
                  <a:pt x="538" y="276"/>
                </a:lnTo>
                <a:lnTo>
                  <a:pt x="538" y="277"/>
                </a:lnTo>
                <a:lnTo>
                  <a:pt x="539" y="278"/>
                </a:lnTo>
                <a:lnTo>
                  <a:pt x="539" y="278"/>
                </a:lnTo>
                <a:lnTo>
                  <a:pt x="540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79"/>
                </a:lnTo>
                <a:lnTo>
                  <a:pt x="543" y="279"/>
                </a:lnTo>
                <a:lnTo>
                  <a:pt x="545" y="279"/>
                </a:lnTo>
                <a:lnTo>
                  <a:pt x="547" y="279"/>
                </a:lnTo>
                <a:lnTo>
                  <a:pt x="549" y="279"/>
                </a:lnTo>
                <a:lnTo>
                  <a:pt x="550" y="279"/>
                </a:lnTo>
                <a:lnTo>
                  <a:pt x="552" y="279"/>
                </a:lnTo>
                <a:lnTo>
                  <a:pt x="553" y="279"/>
                </a:lnTo>
                <a:lnTo>
                  <a:pt x="554" y="280"/>
                </a:lnTo>
                <a:lnTo>
                  <a:pt x="554" y="280"/>
                </a:lnTo>
                <a:lnTo>
                  <a:pt x="555" y="281"/>
                </a:lnTo>
                <a:lnTo>
                  <a:pt x="555" y="281"/>
                </a:lnTo>
                <a:lnTo>
                  <a:pt x="555" y="282"/>
                </a:lnTo>
                <a:lnTo>
                  <a:pt x="556" y="282"/>
                </a:lnTo>
                <a:lnTo>
                  <a:pt x="555" y="283"/>
                </a:lnTo>
                <a:lnTo>
                  <a:pt x="555" y="283"/>
                </a:lnTo>
                <a:lnTo>
                  <a:pt x="554" y="284"/>
                </a:lnTo>
                <a:lnTo>
                  <a:pt x="554" y="284"/>
                </a:lnTo>
                <a:lnTo>
                  <a:pt x="552" y="285"/>
                </a:lnTo>
                <a:lnTo>
                  <a:pt x="547" y="288"/>
                </a:lnTo>
                <a:lnTo>
                  <a:pt x="546" y="288"/>
                </a:lnTo>
                <a:lnTo>
                  <a:pt x="546" y="288"/>
                </a:lnTo>
                <a:lnTo>
                  <a:pt x="546" y="289"/>
                </a:lnTo>
                <a:lnTo>
                  <a:pt x="546" y="289"/>
                </a:lnTo>
                <a:lnTo>
                  <a:pt x="546" y="290"/>
                </a:lnTo>
                <a:lnTo>
                  <a:pt x="546" y="291"/>
                </a:lnTo>
                <a:lnTo>
                  <a:pt x="546" y="292"/>
                </a:lnTo>
                <a:lnTo>
                  <a:pt x="546" y="292"/>
                </a:lnTo>
                <a:lnTo>
                  <a:pt x="547" y="293"/>
                </a:lnTo>
                <a:lnTo>
                  <a:pt x="547" y="294"/>
                </a:lnTo>
                <a:lnTo>
                  <a:pt x="549" y="296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1" y="300"/>
                </a:lnTo>
                <a:lnTo>
                  <a:pt x="552" y="301"/>
                </a:lnTo>
                <a:lnTo>
                  <a:pt x="552" y="301"/>
                </a:lnTo>
                <a:lnTo>
                  <a:pt x="551" y="302"/>
                </a:lnTo>
                <a:lnTo>
                  <a:pt x="551" y="302"/>
                </a:lnTo>
                <a:lnTo>
                  <a:pt x="551" y="303"/>
                </a:lnTo>
                <a:lnTo>
                  <a:pt x="550" y="303"/>
                </a:lnTo>
                <a:lnTo>
                  <a:pt x="549" y="304"/>
                </a:lnTo>
                <a:lnTo>
                  <a:pt x="548" y="304"/>
                </a:lnTo>
                <a:lnTo>
                  <a:pt x="547" y="304"/>
                </a:lnTo>
                <a:lnTo>
                  <a:pt x="545" y="304"/>
                </a:lnTo>
                <a:lnTo>
                  <a:pt x="544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6"/>
                </a:lnTo>
                <a:lnTo>
                  <a:pt x="544" y="306"/>
                </a:lnTo>
                <a:lnTo>
                  <a:pt x="545" y="307"/>
                </a:lnTo>
                <a:lnTo>
                  <a:pt x="547" y="308"/>
                </a:lnTo>
                <a:lnTo>
                  <a:pt x="548" y="309"/>
                </a:lnTo>
                <a:lnTo>
                  <a:pt x="549" y="310"/>
                </a:lnTo>
                <a:lnTo>
                  <a:pt x="549" y="310"/>
                </a:lnTo>
                <a:lnTo>
                  <a:pt x="550" y="311"/>
                </a:lnTo>
                <a:lnTo>
                  <a:pt x="550" y="312"/>
                </a:lnTo>
                <a:lnTo>
                  <a:pt x="550" y="313"/>
                </a:lnTo>
                <a:lnTo>
                  <a:pt x="549" y="314"/>
                </a:lnTo>
                <a:lnTo>
                  <a:pt x="549" y="314"/>
                </a:lnTo>
                <a:lnTo>
                  <a:pt x="549" y="315"/>
                </a:lnTo>
                <a:lnTo>
                  <a:pt x="549" y="315"/>
                </a:lnTo>
                <a:lnTo>
                  <a:pt x="550" y="315"/>
                </a:lnTo>
                <a:lnTo>
                  <a:pt x="550" y="316"/>
                </a:lnTo>
                <a:lnTo>
                  <a:pt x="551" y="316"/>
                </a:lnTo>
                <a:lnTo>
                  <a:pt x="551" y="316"/>
                </a:lnTo>
                <a:lnTo>
                  <a:pt x="552" y="316"/>
                </a:lnTo>
                <a:lnTo>
                  <a:pt x="553" y="316"/>
                </a:lnTo>
                <a:lnTo>
                  <a:pt x="556" y="316"/>
                </a:lnTo>
                <a:lnTo>
                  <a:pt x="558" y="316"/>
                </a:lnTo>
                <a:lnTo>
                  <a:pt x="559" y="317"/>
                </a:lnTo>
                <a:lnTo>
                  <a:pt x="561" y="317"/>
                </a:lnTo>
                <a:lnTo>
                  <a:pt x="562" y="318"/>
                </a:lnTo>
                <a:lnTo>
                  <a:pt x="564" y="318"/>
                </a:lnTo>
                <a:lnTo>
                  <a:pt x="565" y="319"/>
                </a:lnTo>
                <a:lnTo>
                  <a:pt x="566" y="320"/>
                </a:lnTo>
                <a:lnTo>
                  <a:pt x="566" y="320"/>
                </a:lnTo>
                <a:lnTo>
                  <a:pt x="567" y="321"/>
                </a:lnTo>
                <a:lnTo>
                  <a:pt x="567" y="322"/>
                </a:lnTo>
                <a:lnTo>
                  <a:pt x="568" y="322"/>
                </a:lnTo>
                <a:lnTo>
                  <a:pt x="568" y="324"/>
                </a:lnTo>
                <a:lnTo>
                  <a:pt x="568" y="326"/>
                </a:lnTo>
                <a:lnTo>
                  <a:pt x="568" y="329"/>
                </a:lnTo>
                <a:lnTo>
                  <a:pt x="568" y="331"/>
                </a:lnTo>
                <a:lnTo>
                  <a:pt x="568" y="334"/>
                </a:lnTo>
                <a:lnTo>
                  <a:pt x="568" y="335"/>
                </a:lnTo>
                <a:lnTo>
                  <a:pt x="567" y="337"/>
                </a:lnTo>
                <a:lnTo>
                  <a:pt x="566" y="343"/>
                </a:lnTo>
                <a:lnTo>
                  <a:pt x="566" y="345"/>
                </a:lnTo>
                <a:lnTo>
                  <a:pt x="565" y="347"/>
                </a:lnTo>
                <a:lnTo>
                  <a:pt x="565" y="352"/>
                </a:lnTo>
                <a:lnTo>
                  <a:pt x="565" y="356"/>
                </a:lnTo>
                <a:lnTo>
                  <a:pt x="565" y="357"/>
                </a:lnTo>
                <a:lnTo>
                  <a:pt x="565" y="363"/>
                </a:lnTo>
                <a:lnTo>
                  <a:pt x="565" y="364"/>
                </a:lnTo>
                <a:lnTo>
                  <a:pt x="565" y="365"/>
                </a:lnTo>
                <a:lnTo>
                  <a:pt x="565" y="365"/>
                </a:lnTo>
                <a:lnTo>
                  <a:pt x="565" y="366"/>
                </a:lnTo>
                <a:lnTo>
                  <a:pt x="566" y="366"/>
                </a:lnTo>
                <a:lnTo>
                  <a:pt x="566" y="367"/>
                </a:lnTo>
                <a:lnTo>
                  <a:pt x="568" y="368"/>
                </a:lnTo>
                <a:lnTo>
                  <a:pt x="569" y="368"/>
                </a:lnTo>
                <a:lnTo>
                  <a:pt x="570" y="369"/>
                </a:lnTo>
                <a:lnTo>
                  <a:pt x="571" y="370"/>
                </a:lnTo>
                <a:lnTo>
                  <a:pt x="572" y="371"/>
                </a:lnTo>
                <a:lnTo>
                  <a:pt x="573" y="372"/>
                </a:lnTo>
                <a:lnTo>
                  <a:pt x="573" y="373"/>
                </a:lnTo>
                <a:lnTo>
                  <a:pt x="574" y="375"/>
                </a:lnTo>
                <a:lnTo>
                  <a:pt x="574" y="377"/>
                </a:lnTo>
                <a:lnTo>
                  <a:pt x="575" y="379"/>
                </a:lnTo>
                <a:lnTo>
                  <a:pt x="575" y="380"/>
                </a:lnTo>
                <a:lnTo>
                  <a:pt x="575" y="382"/>
                </a:lnTo>
                <a:lnTo>
                  <a:pt x="575" y="384"/>
                </a:lnTo>
                <a:lnTo>
                  <a:pt x="575" y="386"/>
                </a:lnTo>
                <a:lnTo>
                  <a:pt x="575" y="388"/>
                </a:lnTo>
                <a:lnTo>
                  <a:pt x="575" y="390"/>
                </a:lnTo>
                <a:lnTo>
                  <a:pt x="574" y="390"/>
                </a:lnTo>
                <a:lnTo>
                  <a:pt x="574" y="390"/>
                </a:lnTo>
                <a:lnTo>
                  <a:pt x="573" y="390"/>
                </a:lnTo>
                <a:lnTo>
                  <a:pt x="573" y="391"/>
                </a:lnTo>
                <a:lnTo>
                  <a:pt x="572" y="392"/>
                </a:lnTo>
                <a:lnTo>
                  <a:pt x="572" y="393"/>
                </a:lnTo>
                <a:lnTo>
                  <a:pt x="571" y="394"/>
                </a:lnTo>
                <a:lnTo>
                  <a:pt x="571" y="395"/>
                </a:lnTo>
                <a:lnTo>
                  <a:pt x="569" y="401"/>
                </a:lnTo>
                <a:lnTo>
                  <a:pt x="569" y="403"/>
                </a:lnTo>
                <a:lnTo>
                  <a:pt x="569" y="403"/>
                </a:lnTo>
                <a:lnTo>
                  <a:pt x="569" y="404"/>
                </a:lnTo>
                <a:lnTo>
                  <a:pt x="569" y="405"/>
                </a:lnTo>
                <a:lnTo>
                  <a:pt x="569" y="405"/>
                </a:lnTo>
                <a:lnTo>
                  <a:pt x="569" y="406"/>
                </a:lnTo>
                <a:lnTo>
                  <a:pt x="569" y="407"/>
                </a:lnTo>
                <a:lnTo>
                  <a:pt x="570" y="408"/>
                </a:lnTo>
                <a:lnTo>
                  <a:pt x="572" y="410"/>
                </a:lnTo>
                <a:lnTo>
                  <a:pt x="572" y="410"/>
                </a:lnTo>
                <a:lnTo>
                  <a:pt x="572" y="411"/>
                </a:lnTo>
                <a:lnTo>
                  <a:pt x="573" y="412"/>
                </a:lnTo>
                <a:lnTo>
                  <a:pt x="573" y="414"/>
                </a:lnTo>
                <a:lnTo>
                  <a:pt x="573" y="416"/>
                </a:lnTo>
                <a:lnTo>
                  <a:pt x="574" y="417"/>
                </a:lnTo>
                <a:lnTo>
                  <a:pt x="574" y="423"/>
                </a:lnTo>
                <a:lnTo>
                  <a:pt x="574" y="425"/>
                </a:lnTo>
                <a:lnTo>
                  <a:pt x="575" y="428"/>
                </a:lnTo>
                <a:lnTo>
                  <a:pt x="575" y="429"/>
                </a:lnTo>
                <a:lnTo>
                  <a:pt x="576" y="431"/>
                </a:lnTo>
                <a:lnTo>
                  <a:pt x="577" y="434"/>
                </a:lnTo>
                <a:lnTo>
                  <a:pt x="578" y="437"/>
                </a:lnTo>
                <a:lnTo>
                  <a:pt x="579" y="438"/>
                </a:lnTo>
                <a:lnTo>
                  <a:pt x="579" y="440"/>
                </a:lnTo>
                <a:lnTo>
                  <a:pt x="580" y="441"/>
                </a:lnTo>
                <a:lnTo>
                  <a:pt x="580" y="441"/>
                </a:lnTo>
                <a:lnTo>
                  <a:pt x="580" y="442"/>
                </a:lnTo>
                <a:lnTo>
                  <a:pt x="579" y="443"/>
                </a:lnTo>
                <a:lnTo>
                  <a:pt x="576" y="448"/>
                </a:lnTo>
                <a:lnTo>
                  <a:pt x="575" y="449"/>
                </a:lnTo>
                <a:lnTo>
                  <a:pt x="574" y="451"/>
                </a:lnTo>
                <a:lnTo>
                  <a:pt x="573" y="453"/>
                </a:lnTo>
                <a:lnTo>
                  <a:pt x="573" y="454"/>
                </a:lnTo>
                <a:lnTo>
                  <a:pt x="573" y="456"/>
                </a:lnTo>
                <a:lnTo>
                  <a:pt x="572" y="460"/>
                </a:lnTo>
                <a:lnTo>
                  <a:pt x="572" y="462"/>
                </a:lnTo>
                <a:lnTo>
                  <a:pt x="572" y="464"/>
                </a:lnTo>
                <a:lnTo>
                  <a:pt x="572" y="466"/>
                </a:lnTo>
                <a:lnTo>
                  <a:pt x="573" y="469"/>
                </a:lnTo>
                <a:lnTo>
                  <a:pt x="573" y="471"/>
                </a:lnTo>
                <a:lnTo>
                  <a:pt x="574" y="473"/>
                </a:lnTo>
                <a:lnTo>
                  <a:pt x="576" y="477"/>
                </a:lnTo>
                <a:lnTo>
                  <a:pt x="577" y="479"/>
                </a:lnTo>
                <a:lnTo>
                  <a:pt x="578" y="480"/>
                </a:lnTo>
                <a:lnTo>
                  <a:pt x="580" y="483"/>
                </a:lnTo>
                <a:lnTo>
                  <a:pt x="581" y="483"/>
                </a:lnTo>
                <a:lnTo>
                  <a:pt x="581" y="484"/>
                </a:lnTo>
                <a:lnTo>
                  <a:pt x="582" y="485"/>
                </a:lnTo>
                <a:lnTo>
                  <a:pt x="582" y="487"/>
                </a:lnTo>
                <a:lnTo>
                  <a:pt x="582" y="488"/>
                </a:lnTo>
                <a:lnTo>
                  <a:pt x="581" y="489"/>
                </a:lnTo>
                <a:lnTo>
                  <a:pt x="581" y="492"/>
                </a:lnTo>
                <a:lnTo>
                  <a:pt x="580" y="494"/>
                </a:lnTo>
                <a:lnTo>
                  <a:pt x="580" y="495"/>
                </a:lnTo>
                <a:lnTo>
                  <a:pt x="579" y="496"/>
                </a:lnTo>
                <a:lnTo>
                  <a:pt x="577" y="499"/>
                </a:lnTo>
                <a:lnTo>
                  <a:pt x="576" y="501"/>
                </a:lnTo>
                <a:lnTo>
                  <a:pt x="575" y="503"/>
                </a:lnTo>
                <a:lnTo>
                  <a:pt x="574" y="507"/>
                </a:lnTo>
                <a:lnTo>
                  <a:pt x="573" y="509"/>
                </a:lnTo>
                <a:lnTo>
                  <a:pt x="572" y="510"/>
                </a:lnTo>
                <a:lnTo>
                  <a:pt x="572" y="512"/>
                </a:lnTo>
                <a:lnTo>
                  <a:pt x="571" y="512"/>
                </a:lnTo>
                <a:lnTo>
                  <a:pt x="570" y="513"/>
                </a:lnTo>
                <a:lnTo>
                  <a:pt x="566" y="516"/>
                </a:lnTo>
                <a:lnTo>
                  <a:pt x="563" y="518"/>
                </a:lnTo>
                <a:lnTo>
                  <a:pt x="561" y="520"/>
                </a:lnTo>
                <a:lnTo>
                  <a:pt x="560" y="521"/>
                </a:lnTo>
                <a:lnTo>
                  <a:pt x="558" y="523"/>
                </a:lnTo>
                <a:lnTo>
                  <a:pt x="557" y="524"/>
                </a:lnTo>
                <a:lnTo>
                  <a:pt x="556" y="525"/>
                </a:lnTo>
                <a:lnTo>
                  <a:pt x="556" y="526"/>
                </a:lnTo>
                <a:lnTo>
                  <a:pt x="556" y="528"/>
                </a:lnTo>
                <a:lnTo>
                  <a:pt x="555" y="529"/>
                </a:lnTo>
                <a:lnTo>
                  <a:pt x="555" y="530"/>
                </a:lnTo>
                <a:lnTo>
                  <a:pt x="555" y="531"/>
                </a:lnTo>
                <a:lnTo>
                  <a:pt x="555" y="533"/>
                </a:lnTo>
                <a:lnTo>
                  <a:pt x="556" y="535"/>
                </a:lnTo>
                <a:lnTo>
                  <a:pt x="556" y="536"/>
                </a:lnTo>
                <a:lnTo>
                  <a:pt x="556" y="537"/>
                </a:lnTo>
                <a:lnTo>
                  <a:pt x="556" y="538"/>
                </a:lnTo>
                <a:lnTo>
                  <a:pt x="555" y="538"/>
                </a:lnTo>
                <a:lnTo>
                  <a:pt x="555" y="539"/>
                </a:lnTo>
                <a:lnTo>
                  <a:pt x="555" y="540"/>
                </a:lnTo>
                <a:lnTo>
                  <a:pt x="554" y="541"/>
                </a:lnTo>
                <a:lnTo>
                  <a:pt x="554" y="541"/>
                </a:lnTo>
                <a:lnTo>
                  <a:pt x="553" y="542"/>
                </a:lnTo>
                <a:lnTo>
                  <a:pt x="553" y="542"/>
                </a:lnTo>
                <a:lnTo>
                  <a:pt x="552" y="543"/>
                </a:lnTo>
                <a:lnTo>
                  <a:pt x="549" y="545"/>
                </a:lnTo>
                <a:lnTo>
                  <a:pt x="548" y="545"/>
                </a:lnTo>
                <a:lnTo>
                  <a:pt x="548" y="545"/>
                </a:lnTo>
                <a:lnTo>
                  <a:pt x="547" y="546"/>
                </a:lnTo>
                <a:lnTo>
                  <a:pt x="547" y="546"/>
                </a:lnTo>
                <a:lnTo>
                  <a:pt x="547" y="547"/>
                </a:lnTo>
                <a:lnTo>
                  <a:pt x="547" y="547"/>
                </a:lnTo>
                <a:lnTo>
                  <a:pt x="547" y="548"/>
                </a:lnTo>
                <a:lnTo>
                  <a:pt x="547" y="549"/>
                </a:lnTo>
                <a:lnTo>
                  <a:pt x="547" y="550"/>
                </a:lnTo>
                <a:lnTo>
                  <a:pt x="547" y="550"/>
                </a:lnTo>
                <a:lnTo>
                  <a:pt x="547" y="551"/>
                </a:lnTo>
                <a:lnTo>
                  <a:pt x="548" y="552"/>
                </a:lnTo>
                <a:lnTo>
                  <a:pt x="548" y="553"/>
                </a:lnTo>
                <a:lnTo>
                  <a:pt x="548" y="554"/>
                </a:lnTo>
                <a:lnTo>
                  <a:pt x="549" y="554"/>
                </a:lnTo>
                <a:lnTo>
                  <a:pt x="550" y="555"/>
                </a:lnTo>
                <a:lnTo>
                  <a:pt x="551" y="556"/>
                </a:lnTo>
                <a:lnTo>
                  <a:pt x="553" y="558"/>
                </a:lnTo>
                <a:lnTo>
                  <a:pt x="553" y="558"/>
                </a:lnTo>
                <a:lnTo>
                  <a:pt x="554" y="559"/>
                </a:lnTo>
                <a:lnTo>
                  <a:pt x="554" y="559"/>
                </a:lnTo>
                <a:lnTo>
                  <a:pt x="554" y="560"/>
                </a:lnTo>
                <a:lnTo>
                  <a:pt x="554" y="560"/>
                </a:lnTo>
                <a:lnTo>
                  <a:pt x="554" y="561"/>
                </a:lnTo>
                <a:lnTo>
                  <a:pt x="553" y="563"/>
                </a:lnTo>
                <a:lnTo>
                  <a:pt x="553" y="564"/>
                </a:lnTo>
                <a:lnTo>
                  <a:pt x="552" y="564"/>
                </a:lnTo>
                <a:lnTo>
                  <a:pt x="552" y="565"/>
                </a:lnTo>
                <a:lnTo>
                  <a:pt x="551" y="565"/>
                </a:lnTo>
                <a:lnTo>
                  <a:pt x="551" y="565"/>
                </a:lnTo>
                <a:lnTo>
                  <a:pt x="549" y="566"/>
                </a:lnTo>
                <a:lnTo>
                  <a:pt x="548" y="567"/>
                </a:lnTo>
                <a:lnTo>
                  <a:pt x="547" y="567"/>
                </a:lnTo>
                <a:lnTo>
                  <a:pt x="546" y="570"/>
                </a:lnTo>
                <a:lnTo>
                  <a:pt x="544" y="571"/>
                </a:lnTo>
                <a:lnTo>
                  <a:pt x="543" y="572"/>
                </a:lnTo>
                <a:lnTo>
                  <a:pt x="542" y="573"/>
                </a:lnTo>
                <a:lnTo>
                  <a:pt x="542" y="574"/>
                </a:lnTo>
                <a:lnTo>
                  <a:pt x="541" y="575"/>
                </a:lnTo>
                <a:lnTo>
                  <a:pt x="541" y="576"/>
                </a:lnTo>
                <a:lnTo>
                  <a:pt x="541" y="577"/>
                </a:lnTo>
                <a:lnTo>
                  <a:pt x="541" y="578"/>
                </a:lnTo>
                <a:lnTo>
                  <a:pt x="541" y="579"/>
                </a:lnTo>
                <a:lnTo>
                  <a:pt x="541" y="580"/>
                </a:lnTo>
                <a:lnTo>
                  <a:pt x="542" y="582"/>
                </a:lnTo>
                <a:lnTo>
                  <a:pt x="543" y="584"/>
                </a:lnTo>
                <a:lnTo>
                  <a:pt x="544" y="585"/>
                </a:lnTo>
                <a:lnTo>
                  <a:pt x="546" y="588"/>
                </a:lnTo>
                <a:lnTo>
                  <a:pt x="547" y="589"/>
                </a:lnTo>
                <a:lnTo>
                  <a:pt x="547" y="590"/>
                </a:lnTo>
                <a:lnTo>
                  <a:pt x="548" y="591"/>
                </a:lnTo>
                <a:lnTo>
                  <a:pt x="548" y="593"/>
                </a:lnTo>
                <a:lnTo>
                  <a:pt x="548" y="594"/>
                </a:lnTo>
                <a:lnTo>
                  <a:pt x="548" y="595"/>
                </a:lnTo>
                <a:lnTo>
                  <a:pt x="548" y="596"/>
                </a:lnTo>
                <a:lnTo>
                  <a:pt x="548" y="597"/>
                </a:lnTo>
                <a:lnTo>
                  <a:pt x="548" y="598"/>
                </a:lnTo>
                <a:lnTo>
                  <a:pt x="547" y="598"/>
                </a:lnTo>
                <a:lnTo>
                  <a:pt x="547" y="599"/>
                </a:lnTo>
                <a:lnTo>
                  <a:pt x="545" y="601"/>
                </a:lnTo>
                <a:lnTo>
                  <a:pt x="544" y="602"/>
                </a:lnTo>
                <a:lnTo>
                  <a:pt x="543" y="604"/>
                </a:lnTo>
                <a:lnTo>
                  <a:pt x="542" y="605"/>
                </a:lnTo>
                <a:lnTo>
                  <a:pt x="541" y="606"/>
                </a:lnTo>
                <a:lnTo>
                  <a:pt x="541" y="608"/>
                </a:lnTo>
                <a:lnTo>
                  <a:pt x="539" y="613"/>
                </a:lnTo>
                <a:lnTo>
                  <a:pt x="538" y="617"/>
                </a:lnTo>
                <a:lnTo>
                  <a:pt x="538" y="617"/>
                </a:lnTo>
                <a:lnTo>
                  <a:pt x="537" y="618"/>
                </a:lnTo>
                <a:lnTo>
                  <a:pt x="537" y="619"/>
                </a:lnTo>
                <a:lnTo>
                  <a:pt x="536" y="619"/>
                </a:lnTo>
                <a:lnTo>
                  <a:pt x="535" y="619"/>
                </a:lnTo>
                <a:lnTo>
                  <a:pt x="531" y="621"/>
                </a:lnTo>
                <a:lnTo>
                  <a:pt x="529" y="622"/>
                </a:lnTo>
                <a:lnTo>
                  <a:pt x="527" y="623"/>
                </a:lnTo>
                <a:lnTo>
                  <a:pt x="526" y="624"/>
                </a:lnTo>
                <a:lnTo>
                  <a:pt x="522" y="627"/>
                </a:lnTo>
                <a:lnTo>
                  <a:pt x="520" y="629"/>
                </a:lnTo>
                <a:lnTo>
                  <a:pt x="518" y="630"/>
                </a:lnTo>
                <a:lnTo>
                  <a:pt x="517" y="630"/>
                </a:lnTo>
                <a:lnTo>
                  <a:pt x="516" y="631"/>
                </a:lnTo>
                <a:lnTo>
                  <a:pt x="514" y="631"/>
                </a:lnTo>
                <a:lnTo>
                  <a:pt x="513" y="632"/>
                </a:lnTo>
                <a:lnTo>
                  <a:pt x="512" y="632"/>
                </a:lnTo>
                <a:lnTo>
                  <a:pt x="511" y="632"/>
                </a:lnTo>
                <a:lnTo>
                  <a:pt x="510" y="632"/>
                </a:lnTo>
                <a:lnTo>
                  <a:pt x="509" y="632"/>
                </a:lnTo>
                <a:lnTo>
                  <a:pt x="507" y="632"/>
                </a:lnTo>
                <a:lnTo>
                  <a:pt x="502" y="631"/>
                </a:lnTo>
                <a:lnTo>
                  <a:pt x="501" y="631"/>
                </a:lnTo>
                <a:lnTo>
                  <a:pt x="500" y="631"/>
                </a:lnTo>
                <a:lnTo>
                  <a:pt x="499" y="631"/>
                </a:lnTo>
                <a:lnTo>
                  <a:pt x="499" y="631"/>
                </a:lnTo>
                <a:lnTo>
                  <a:pt x="498" y="631"/>
                </a:lnTo>
                <a:lnTo>
                  <a:pt x="498" y="632"/>
                </a:lnTo>
                <a:lnTo>
                  <a:pt x="498" y="633"/>
                </a:lnTo>
                <a:lnTo>
                  <a:pt x="497" y="638"/>
                </a:lnTo>
                <a:lnTo>
                  <a:pt x="496" y="641"/>
                </a:lnTo>
                <a:lnTo>
                  <a:pt x="496" y="643"/>
                </a:lnTo>
                <a:lnTo>
                  <a:pt x="496" y="649"/>
                </a:lnTo>
                <a:lnTo>
                  <a:pt x="495" y="651"/>
                </a:lnTo>
                <a:lnTo>
                  <a:pt x="495" y="653"/>
                </a:lnTo>
                <a:lnTo>
                  <a:pt x="494" y="656"/>
                </a:lnTo>
                <a:lnTo>
                  <a:pt x="494" y="658"/>
                </a:lnTo>
                <a:lnTo>
                  <a:pt x="494" y="659"/>
                </a:lnTo>
                <a:lnTo>
                  <a:pt x="494" y="660"/>
                </a:lnTo>
                <a:lnTo>
                  <a:pt x="494" y="662"/>
                </a:lnTo>
                <a:lnTo>
                  <a:pt x="495" y="663"/>
                </a:lnTo>
                <a:lnTo>
                  <a:pt x="496" y="667"/>
                </a:lnTo>
                <a:lnTo>
                  <a:pt x="497" y="669"/>
                </a:lnTo>
                <a:lnTo>
                  <a:pt x="497" y="670"/>
                </a:lnTo>
                <a:lnTo>
                  <a:pt x="499" y="676"/>
                </a:lnTo>
                <a:lnTo>
                  <a:pt x="499" y="678"/>
                </a:lnTo>
                <a:lnTo>
                  <a:pt x="499" y="680"/>
                </a:lnTo>
                <a:lnTo>
                  <a:pt x="499" y="682"/>
                </a:lnTo>
                <a:lnTo>
                  <a:pt x="499" y="684"/>
                </a:lnTo>
                <a:lnTo>
                  <a:pt x="498" y="685"/>
                </a:lnTo>
                <a:lnTo>
                  <a:pt x="498" y="686"/>
                </a:lnTo>
                <a:lnTo>
                  <a:pt x="498" y="687"/>
                </a:lnTo>
                <a:lnTo>
                  <a:pt x="497" y="688"/>
                </a:lnTo>
                <a:lnTo>
                  <a:pt x="497" y="688"/>
                </a:lnTo>
                <a:lnTo>
                  <a:pt x="496" y="689"/>
                </a:lnTo>
                <a:lnTo>
                  <a:pt x="495" y="690"/>
                </a:lnTo>
                <a:lnTo>
                  <a:pt x="495" y="691"/>
                </a:lnTo>
                <a:lnTo>
                  <a:pt x="493" y="692"/>
                </a:lnTo>
                <a:lnTo>
                  <a:pt x="492" y="693"/>
                </a:lnTo>
                <a:lnTo>
                  <a:pt x="491" y="693"/>
                </a:lnTo>
                <a:lnTo>
                  <a:pt x="488" y="695"/>
                </a:lnTo>
                <a:lnTo>
                  <a:pt x="487" y="695"/>
                </a:lnTo>
                <a:lnTo>
                  <a:pt x="486" y="696"/>
                </a:lnTo>
                <a:lnTo>
                  <a:pt x="485" y="696"/>
                </a:lnTo>
                <a:lnTo>
                  <a:pt x="484" y="697"/>
                </a:lnTo>
                <a:lnTo>
                  <a:pt x="483" y="698"/>
                </a:lnTo>
                <a:lnTo>
                  <a:pt x="482" y="699"/>
                </a:lnTo>
                <a:lnTo>
                  <a:pt x="481" y="700"/>
                </a:lnTo>
                <a:lnTo>
                  <a:pt x="480" y="702"/>
                </a:lnTo>
                <a:lnTo>
                  <a:pt x="478" y="705"/>
                </a:lnTo>
                <a:lnTo>
                  <a:pt x="477" y="708"/>
                </a:lnTo>
                <a:lnTo>
                  <a:pt x="476" y="710"/>
                </a:lnTo>
                <a:lnTo>
                  <a:pt x="475" y="712"/>
                </a:lnTo>
                <a:lnTo>
                  <a:pt x="475" y="713"/>
                </a:lnTo>
                <a:lnTo>
                  <a:pt x="474" y="716"/>
                </a:lnTo>
                <a:lnTo>
                  <a:pt x="474" y="718"/>
                </a:lnTo>
                <a:lnTo>
                  <a:pt x="473" y="722"/>
                </a:lnTo>
                <a:lnTo>
                  <a:pt x="473" y="724"/>
                </a:lnTo>
                <a:lnTo>
                  <a:pt x="472" y="726"/>
                </a:lnTo>
                <a:lnTo>
                  <a:pt x="472" y="728"/>
                </a:lnTo>
                <a:lnTo>
                  <a:pt x="472" y="730"/>
                </a:lnTo>
                <a:lnTo>
                  <a:pt x="472" y="732"/>
                </a:lnTo>
                <a:lnTo>
                  <a:pt x="473" y="734"/>
                </a:lnTo>
                <a:lnTo>
                  <a:pt x="473" y="735"/>
                </a:lnTo>
                <a:lnTo>
                  <a:pt x="473" y="736"/>
                </a:lnTo>
                <a:lnTo>
                  <a:pt x="473" y="738"/>
                </a:lnTo>
                <a:lnTo>
                  <a:pt x="474" y="739"/>
                </a:lnTo>
                <a:lnTo>
                  <a:pt x="476" y="744"/>
                </a:lnTo>
                <a:lnTo>
                  <a:pt x="476" y="746"/>
                </a:lnTo>
                <a:lnTo>
                  <a:pt x="476" y="746"/>
                </a:lnTo>
                <a:lnTo>
                  <a:pt x="475" y="746"/>
                </a:lnTo>
                <a:lnTo>
                  <a:pt x="474" y="745"/>
                </a:lnTo>
                <a:lnTo>
                  <a:pt x="473" y="745"/>
                </a:lnTo>
                <a:lnTo>
                  <a:pt x="472" y="745"/>
                </a:lnTo>
                <a:lnTo>
                  <a:pt x="471" y="745"/>
                </a:lnTo>
                <a:lnTo>
                  <a:pt x="469" y="745"/>
                </a:lnTo>
                <a:lnTo>
                  <a:pt x="468" y="745"/>
                </a:lnTo>
                <a:lnTo>
                  <a:pt x="466" y="746"/>
                </a:lnTo>
                <a:lnTo>
                  <a:pt x="465" y="747"/>
                </a:lnTo>
                <a:lnTo>
                  <a:pt x="463" y="747"/>
                </a:lnTo>
                <a:lnTo>
                  <a:pt x="462" y="748"/>
                </a:lnTo>
                <a:lnTo>
                  <a:pt x="461" y="749"/>
                </a:lnTo>
                <a:lnTo>
                  <a:pt x="460" y="750"/>
                </a:lnTo>
                <a:lnTo>
                  <a:pt x="459" y="751"/>
                </a:lnTo>
                <a:lnTo>
                  <a:pt x="459" y="752"/>
                </a:lnTo>
                <a:lnTo>
                  <a:pt x="458" y="753"/>
                </a:lnTo>
                <a:lnTo>
                  <a:pt x="456" y="757"/>
                </a:lnTo>
                <a:lnTo>
                  <a:pt x="455" y="758"/>
                </a:lnTo>
                <a:lnTo>
                  <a:pt x="455" y="758"/>
                </a:lnTo>
                <a:lnTo>
                  <a:pt x="455" y="759"/>
                </a:lnTo>
                <a:lnTo>
                  <a:pt x="454" y="759"/>
                </a:lnTo>
                <a:lnTo>
                  <a:pt x="454" y="759"/>
                </a:lnTo>
                <a:lnTo>
                  <a:pt x="453" y="759"/>
                </a:lnTo>
                <a:lnTo>
                  <a:pt x="452" y="760"/>
                </a:lnTo>
                <a:lnTo>
                  <a:pt x="451" y="759"/>
                </a:lnTo>
                <a:lnTo>
                  <a:pt x="450" y="759"/>
                </a:lnTo>
                <a:lnTo>
                  <a:pt x="449" y="759"/>
                </a:lnTo>
                <a:lnTo>
                  <a:pt x="448" y="758"/>
                </a:lnTo>
                <a:lnTo>
                  <a:pt x="446" y="757"/>
                </a:lnTo>
                <a:lnTo>
                  <a:pt x="442" y="755"/>
                </a:lnTo>
                <a:lnTo>
                  <a:pt x="440" y="753"/>
                </a:lnTo>
                <a:lnTo>
                  <a:pt x="436" y="750"/>
                </a:lnTo>
                <a:lnTo>
                  <a:pt x="430" y="746"/>
                </a:lnTo>
                <a:lnTo>
                  <a:pt x="427" y="744"/>
                </a:lnTo>
                <a:lnTo>
                  <a:pt x="424" y="742"/>
                </a:lnTo>
                <a:lnTo>
                  <a:pt x="423" y="741"/>
                </a:lnTo>
                <a:lnTo>
                  <a:pt x="421" y="739"/>
                </a:lnTo>
                <a:lnTo>
                  <a:pt x="419" y="737"/>
                </a:lnTo>
                <a:lnTo>
                  <a:pt x="418" y="735"/>
                </a:lnTo>
                <a:lnTo>
                  <a:pt x="417" y="734"/>
                </a:lnTo>
                <a:lnTo>
                  <a:pt x="416" y="732"/>
                </a:lnTo>
                <a:lnTo>
                  <a:pt x="416" y="731"/>
                </a:lnTo>
                <a:lnTo>
                  <a:pt x="415" y="730"/>
                </a:lnTo>
                <a:lnTo>
                  <a:pt x="415" y="728"/>
                </a:lnTo>
                <a:lnTo>
                  <a:pt x="414" y="726"/>
                </a:lnTo>
                <a:lnTo>
                  <a:pt x="414" y="720"/>
                </a:lnTo>
                <a:lnTo>
                  <a:pt x="413" y="714"/>
                </a:lnTo>
                <a:lnTo>
                  <a:pt x="413" y="709"/>
                </a:lnTo>
                <a:lnTo>
                  <a:pt x="413" y="707"/>
                </a:lnTo>
                <a:lnTo>
                  <a:pt x="412" y="704"/>
                </a:lnTo>
                <a:lnTo>
                  <a:pt x="412" y="702"/>
                </a:lnTo>
                <a:lnTo>
                  <a:pt x="411" y="699"/>
                </a:lnTo>
                <a:lnTo>
                  <a:pt x="410" y="694"/>
                </a:lnTo>
                <a:lnTo>
                  <a:pt x="409" y="692"/>
                </a:lnTo>
                <a:lnTo>
                  <a:pt x="408" y="691"/>
                </a:lnTo>
                <a:lnTo>
                  <a:pt x="408" y="690"/>
                </a:lnTo>
                <a:lnTo>
                  <a:pt x="407" y="689"/>
                </a:lnTo>
                <a:lnTo>
                  <a:pt x="406" y="687"/>
                </a:lnTo>
                <a:lnTo>
                  <a:pt x="403" y="683"/>
                </a:lnTo>
                <a:lnTo>
                  <a:pt x="399" y="679"/>
                </a:lnTo>
                <a:lnTo>
                  <a:pt x="395" y="674"/>
                </a:lnTo>
                <a:lnTo>
                  <a:pt x="388" y="666"/>
                </a:lnTo>
                <a:lnTo>
                  <a:pt x="387" y="665"/>
                </a:lnTo>
                <a:lnTo>
                  <a:pt x="385" y="663"/>
                </a:lnTo>
                <a:lnTo>
                  <a:pt x="384" y="661"/>
                </a:lnTo>
                <a:lnTo>
                  <a:pt x="382" y="660"/>
                </a:lnTo>
                <a:lnTo>
                  <a:pt x="380" y="657"/>
                </a:lnTo>
                <a:lnTo>
                  <a:pt x="378" y="656"/>
                </a:lnTo>
                <a:lnTo>
                  <a:pt x="376" y="655"/>
                </a:lnTo>
                <a:lnTo>
                  <a:pt x="374" y="653"/>
                </a:lnTo>
                <a:lnTo>
                  <a:pt x="372" y="651"/>
                </a:lnTo>
                <a:lnTo>
                  <a:pt x="370" y="650"/>
                </a:lnTo>
                <a:lnTo>
                  <a:pt x="368" y="649"/>
                </a:lnTo>
                <a:lnTo>
                  <a:pt x="365" y="647"/>
                </a:lnTo>
                <a:lnTo>
                  <a:pt x="364" y="647"/>
                </a:lnTo>
                <a:lnTo>
                  <a:pt x="363" y="646"/>
                </a:lnTo>
                <a:lnTo>
                  <a:pt x="360" y="646"/>
                </a:lnTo>
                <a:lnTo>
                  <a:pt x="358" y="646"/>
                </a:lnTo>
                <a:lnTo>
                  <a:pt x="356" y="645"/>
                </a:lnTo>
                <a:lnTo>
                  <a:pt x="353" y="645"/>
                </a:lnTo>
                <a:lnTo>
                  <a:pt x="347" y="645"/>
                </a:lnTo>
                <a:lnTo>
                  <a:pt x="344" y="645"/>
                </a:lnTo>
                <a:lnTo>
                  <a:pt x="343" y="645"/>
                </a:lnTo>
                <a:lnTo>
                  <a:pt x="341" y="645"/>
                </a:lnTo>
                <a:lnTo>
                  <a:pt x="340" y="644"/>
                </a:lnTo>
                <a:lnTo>
                  <a:pt x="338" y="644"/>
                </a:lnTo>
                <a:lnTo>
                  <a:pt x="336" y="643"/>
                </a:lnTo>
                <a:lnTo>
                  <a:pt x="334" y="642"/>
                </a:lnTo>
                <a:lnTo>
                  <a:pt x="332" y="641"/>
                </a:lnTo>
                <a:lnTo>
                  <a:pt x="330" y="640"/>
                </a:lnTo>
                <a:lnTo>
                  <a:pt x="328" y="639"/>
                </a:lnTo>
                <a:lnTo>
                  <a:pt x="326" y="637"/>
                </a:lnTo>
                <a:lnTo>
                  <a:pt x="324" y="636"/>
                </a:lnTo>
                <a:lnTo>
                  <a:pt x="323" y="634"/>
                </a:lnTo>
                <a:lnTo>
                  <a:pt x="321" y="633"/>
                </a:lnTo>
                <a:lnTo>
                  <a:pt x="320" y="631"/>
                </a:lnTo>
                <a:lnTo>
                  <a:pt x="320" y="630"/>
                </a:lnTo>
                <a:lnTo>
                  <a:pt x="319" y="629"/>
                </a:lnTo>
                <a:lnTo>
                  <a:pt x="318" y="627"/>
                </a:lnTo>
                <a:lnTo>
                  <a:pt x="318" y="625"/>
                </a:lnTo>
                <a:lnTo>
                  <a:pt x="317" y="623"/>
                </a:lnTo>
                <a:lnTo>
                  <a:pt x="316" y="617"/>
                </a:lnTo>
                <a:lnTo>
                  <a:pt x="315" y="615"/>
                </a:lnTo>
                <a:lnTo>
                  <a:pt x="315" y="613"/>
                </a:lnTo>
                <a:lnTo>
                  <a:pt x="314" y="612"/>
                </a:lnTo>
                <a:lnTo>
                  <a:pt x="313" y="610"/>
                </a:lnTo>
                <a:lnTo>
                  <a:pt x="313" y="609"/>
                </a:lnTo>
                <a:lnTo>
                  <a:pt x="312" y="608"/>
                </a:lnTo>
                <a:lnTo>
                  <a:pt x="311" y="606"/>
                </a:lnTo>
                <a:lnTo>
                  <a:pt x="308" y="603"/>
                </a:lnTo>
                <a:lnTo>
                  <a:pt x="303" y="597"/>
                </a:lnTo>
                <a:lnTo>
                  <a:pt x="296" y="590"/>
                </a:lnTo>
                <a:lnTo>
                  <a:pt x="295" y="589"/>
                </a:lnTo>
                <a:lnTo>
                  <a:pt x="294" y="588"/>
                </a:lnTo>
                <a:lnTo>
                  <a:pt x="293" y="587"/>
                </a:lnTo>
                <a:lnTo>
                  <a:pt x="292" y="585"/>
                </a:lnTo>
                <a:lnTo>
                  <a:pt x="292" y="584"/>
                </a:lnTo>
                <a:lnTo>
                  <a:pt x="290" y="580"/>
                </a:lnTo>
                <a:lnTo>
                  <a:pt x="289" y="578"/>
                </a:lnTo>
                <a:lnTo>
                  <a:pt x="287" y="576"/>
                </a:lnTo>
                <a:lnTo>
                  <a:pt x="284" y="572"/>
                </a:lnTo>
                <a:lnTo>
                  <a:pt x="283" y="571"/>
                </a:lnTo>
                <a:lnTo>
                  <a:pt x="282" y="569"/>
                </a:lnTo>
                <a:lnTo>
                  <a:pt x="279" y="564"/>
                </a:lnTo>
                <a:lnTo>
                  <a:pt x="279" y="563"/>
                </a:lnTo>
                <a:lnTo>
                  <a:pt x="278" y="562"/>
                </a:lnTo>
                <a:lnTo>
                  <a:pt x="277" y="561"/>
                </a:lnTo>
                <a:lnTo>
                  <a:pt x="276" y="560"/>
                </a:lnTo>
                <a:lnTo>
                  <a:pt x="272" y="556"/>
                </a:lnTo>
                <a:lnTo>
                  <a:pt x="270" y="555"/>
                </a:lnTo>
                <a:lnTo>
                  <a:pt x="269" y="553"/>
                </a:lnTo>
                <a:lnTo>
                  <a:pt x="267" y="551"/>
                </a:lnTo>
                <a:lnTo>
                  <a:pt x="266" y="549"/>
                </a:lnTo>
                <a:lnTo>
                  <a:pt x="265" y="548"/>
                </a:lnTo>
                <a:lnTo>
                  <a:pt x="261" y="545"/>
                </a:lnTo>
                <a:lnTo>
                  <a:pt x="260" y="544"/>
                </a:lnTo>
                <a:lnTo>
                  <a:pt x="260" y="543"/>
                </a:lnTo>
                <a:lnTo>
                  <a:pt x="259" y="542"/>
                </a:lnTo>
                <a:lnTo>
                  <a:pt x="258" y="541"/>
                </a:lnTo>
                <a:lnTo>
                  <a:pt x="258" y="539"/>
                </a:lnTo>
                <a:lnTo>
                  <a:pt x="257" y="538"/>
                </a:lnTo>
                <a:lnTo>
                  <a:pt x="257" y="536"/>
                </a:lnTo>
                <a:lnTo>
                  <a:pt x="256" y="530"/>
                </a:lnTo>
                <a:lnTo>
                  <a:pt x="255" y="528"/>
                </a:lnTo>
                <a:lnTo>
                  <a:pt x="255" y="527"/>
                </a:lnTo>
                <a:lnTo>
                  <a:pt x="255" y="525"/>
                </a:lnTo>
                <a:lnTo>
                  <a:pt x="254" y="524"/>
                </a:lnTo>
                <a:lnTo>
                  <a:pt x="254" y="523"/>
                </a:lnTo>
                <a:lnTo>
                  <a:pt x="253" y="522"/>
                </a:lnTo>
                <a:lnTo>
                  <a:pt x="252" y="521"/>
                </a:lnTo>
                <a:lnTo>
                  <a:pt x="249" y="517"/>
                </a:lnTo>
                <a:lnTo>
                  <a:pt x="245" y="514"/>
                </a:lnTo>
                <a:lnTo>
                  <a:pt x="241" y="509"/>
                </a:lnTo>
                <a:lnTo>
                  <a:pt x="238" y="506"/>
                </a:lnTo>
                <a:lnTo>
                  <a:pt x="236" y="504"/>
                </a:lnTo>
                <a:lnTo>
                  <a:pt x="234" y="503"/>
                </a:lnTo>
                <a:lnTo>
                  <a:pt x="233" y="501"/>
                </a:lnTo>
                <a:lnTo>
                  <a:pt x="231" y="500"/>
                </a:lnTo>
                <a:lnTo>
                  <a:pt x="230" y="499"/>
                </a:lnTo>
                <a:lnTo>
                  <a:pt x="228" y="498"/>
                </a:lnTo>
                <a:lnTo>
                  <a:pt x="226" y="497"/>
                </a:lnTo>
                <a:lnTo>
                  <a:pt x="224" y="496"/>
                </a:lnTo>
                <a:lnTo>
                  <a:pt x="222" y="495"/>
                </a:lnTo>
                <a:lnTo>
                  <a:pt x="221" y="495"/>
                </a:lnTo>
                <a:lnTo>
                  <a:pt x="217" y="493"/>
                </a:lnTo>
                <a:lnTo>
                  <a:pt x="214" y="493"/>
                </a:lnTo>
                <a:lnTo>
                  <a:pt x="206" y="491"/>
                </a:lnTo>
                <a:lnTo>
                  <a:pt x="204" y="491"/>
                </a:lnTo>
                <a:lnTo>
                  <a:pt x="201" y="490"/>
                </a:lnTo>
                <a:lnTo>
                  <a:pt x="200" y="491"/>
                </a:lnTo>
                <a:lnTo>
                  <a:pt x="199" y="491"/>
                </a:lnTo>
                <a:lnTo>
                  <a:pt x="199" y="491"/>
                </a:lnTo>
                <a:lnTo>
                  <a:pt x="198" y="491"/>
                </a:lnTo>
                <a:lnTo>
                  <a:pt x="197" y="492"/>
                </a:lnTo>
                <a:lnTo>
                  <a:pt x="196" y="492"/>
                </a:lnTo>
                <a:lnTo>
                  <a:pt x="196" y="493"/>
                </a:lnTo>
                <a:lnTo>
                  <a:pt x="195" y="495"/>
                </a:lnTo>
                <a:lnTo>
                  <a:pt x="194" y="496"/>
                </a:lnTo>
                <a:lnTo>
                  <a:pt x="194" y="496"/>
                </a:lnTo>
                <a:lnTo>
                  <a:pt x="193" y="497"/>
                </a:lnTo>
                <a:lnTo>
                  <a:pt x="192" y="497"/>
                </a:lnTo>
                <a:lnTo>
                  <a:pt x="192" y="497"/>
                </a:lnTo>
                <a:lnTo>
                  <a:pt x="191" y="497"/>
                </a:lnTo>
                <a:lnTo>
                  <a:pt x="189" y="497"/>
                </a:lnTo>
                <a:lnTo>
                  <a:pt x="187" y="497"/>
                </a:lnTo>
                <a:lnTo>
                  <a:pt x="184" y="496"/>
                </a:lnTo>
                <a:lnTo>
                  <a:pt x="180" y="495"/>
                </a:lnTo>
                <a:lnTo>
                  <a:pt x="179" y="495"/>
                </a:lnTo>
                <a:lnTo>
                  <a:pt x="177" y="494"/>
                </a:lnTo>
                <a:lnTo>
                  <a:pt x="172" y="494"/>
                </a:lnTo>
                <a:lnTo>
                  <a:pt x="169" y="494"/>
                </a:lnTo>
                <a:lnTo>
                  <a:pt x="167" y="493"/>
                </a:lnTo>
                <a:lnTo>
                  <a:pt x="165" y="493"/>
                </a:lnTo>
                <a:lnTo>
                  <a:pt x="163" y="492"/>
                </a:lnTo>
                <a:lnTo>
                  <a:pt x="161" y="492"/>
                </a:lnTo>
                <a:lnTo>
                  <a:pt x="159" y="491"/>
                </a:lnTo>
                <a:lnTo>
                  <a:pt x="157" y="490"/>
                </a:lnTo>
                <a:lnTo>
                  <a:pt x="156" y="489"/>
                </a:lnTo>
                <a:lnTo>
                  <a:pt x="155" y="489"/>
                </a:lnTo>
                <a:lnTo>
                  <a:pt x="154" y="488"/>
                </a:lnTo>
                <a:lnTo>
                  <a:pt x="153" y="487"/>
                </a:lnTo>
                <a:lnTo>
                  <a:pt x="152" y="485"/>
                </a:lnTo>
                <a:lnTo>
                  <a:pt x="152" y="485"/>
                </a:lnTo>
                <a:lnTo>
                  <a:pt x="149" y="481"/>
                </a:lnTo>
                <a:lnTo>
                  <a:pt x="147" y="476"/>
                </a:lnTo>
                <a:lnTo>
                  <a:pt x="145" y="473"/>
                </a:lnTo>
                <a:lnTo>
                  <a:pt x="145" y="471"/>
                </a:lnTo>
                <a:lnTo>
                  <a:pt x="144" y="470"/>
                </a:lnTo>
                <a:lnTo>
                  <a:pt x="143" y="465"/>
                </a:lnTo>
                <a:lnTo>
                  <a:pt x="142" y="463"/>
                </a:lnTo>
                <a:lnTo>
                  <a:pt x="141" y="461"/>
                </a:lnTo>
                <a:lnTo>
                  <a:pt x="140" y="460"/>
                </a:lnTo>
                <a:lnTo>
                  <a:pt x="139" y="458"/>
                </a:lnTo>
                <a:lnTo>
                  <a:pt x="138" y="456"/>
                </a:lnTo>
                <a:lnTo>
                  <a:pt x="137" y="455"/>
                </a:lnTo>
                <a:lnTo>
                  <a:pt x="136" y="453"/>
                </a:lnTo>
                <a:lnTo>
                  <a:pt x="133" y="450"/>
                </a:lnTo>
                <a:lnTo>
                  <a:pt x="131" y="448"/>
                </a:lnTo>
                <a:lnTo>
                  <a:pt x="124" y="442"/>
                </a:lnTo>
                <a:lnTo>
                  <a:pt x="122" y="441"/>
                </a:lnTo>
                <a:lnTo>
                  <a:pt x="120" y="440"/>
                </a:lnTo>
                <a:lnTo>
                  <a:pt x="118" y="439"/>
                </a:lnTo>
                <a:lnTo>
                  <a:pt x="116" y="438"/>
                </a:lnTo>
                <a:lnTo>
                  <a:pt x="111" y="435"/>
                </a:lnTo>
                <a:lnTo>
                  <a:pt x="109" y="435"/>
                </a:lnTo>
                <a:lnTo>
                  <a:pt x="108" y="434"/>
                </a:lnTo>
                <a:lnTo>
                  <a:pt x="106" y="433"/>
                </a:lnTo>
                <a:lnTo>
                  <a:pt x="105" y="431"/>
                </a:lnTo>
                <a:lnTo>
                  <a:pt x="104" y="430"/>
                </a:lnTo>
                <a:lnTo>
                  <a:pt x="103" y="429"/>
                </a:lnTo>
                <a:lnTo>
                  <a:pt x="102" y="429"/>
                </a:lnTo>
                <a:lnTo>
                  <a:pt x="102" y="428"/>
                </a:lnTo>
                <a:lnTo>
                  <a:pt x="101" y="427"/>
                </a:lnTo>
                <a:lnTo>
                  <a:pt x="101" y="426"/>
                </a:lnTo>
                <a:lnTo>
                  <a:pt x="101" y="425"/>
                </a:lnTo>
                <a:lnTo>
                  <a:pt x="100" y="422"/>
                </a:lnTo>
                <a:lnTo>
                  <a:pt x="99" y="418"/>
                </a:lnTo>
                <a:lnTo>
                  <a:pt x="98" y="415"/>
                </a:lnTo>
                <a:lnTo>
                  <a:pt x="97" y="411"/>
                </a:lnTo>
                <a:lnTo>
                  <a:pt x="95" y="406"/>
                </a:lnTo>
                <a:lnTo>
                  <a:pt x="94" y="405"/>
                </a:lnTo>
                <a:lnTo>
                  <a:pt x="94" y="403"/>
                </a:lnTo>
                <a:lnTo>
                  <a:pt x="94" y="402"/>
                </a:lnTo>
                <a:lnTo>
                  <a:pt x="94" y="400"/>
                </a:lnTo>
                <a:lnTo>
                  <a:pt x="94" y="399"/>
                </a:lnTo>
                <a:lnTo>
                  <a:pt x="95" y="396"/>
                </a:lnTo>
                <a:lnTo>
                  <a:pt x="95" y="393"/>
                </a:lnTo>
                <a:lnTo>
                  <a:pt x="95" y="391"/>
                </a:lnTo>
                <a:lnTo>
                  <a:pt x="95" y="387"/>
                </a:lnTo>
                <a:lnTo>
                  <a:pt x="95" y="382"/>
                </a:lnTo>
                <a:lnTo>
                  <a:pt x="95" y="380"/>
                </a:lnTo>
                <a:lnTo>
                  <a:pt x="95" y="378"/>
                </a:lnTo>
                <a:lnTo>
                  <a:pt x="95" y="376"/>
                </a:lnTo>
                <a:lnTo>
                  <a:pt x="94" y="374"/>
                </a:lnTo>
                <a:lnTo>
                  <a:pt x="94" y="373"/>
                </a:lnTo>
                <a:lnTo>
                  <a:pt x="93" y="372"/>
                </a:lnTo>
                <a:lnTo>
                  <a:pt x="92" y="371"/>
                </a:lnTo>
                <a:lnTo>
                  <a:pt x="91" y="370"/>
                </a:lnTo>
                <a:lnTo>
                  <a:pt x="90" y="369"/>
                </a:lnTo>
                <a:lnTo>
                  <a:pt x="87" y="368"/>
                </a:lnTo>
                <a:lnTo>
                  <a:pt x="85" y="367"/>
                </a:lnTo>
                <a:lnTo>
                  <a:pt x="82" y="366"/>
                </a:lnTo>
                <a:lnTo>
                  <a:pt x="81" y="365"/>
                </a:lnTo>
                <a:lnTo>
                  <a:pt x="80" y="365"/>
                </a:lnTo>
                <a:lnTo>
                  <a:pt x="78" y="364"/>
                </a:lnTo>
                <a:lnTo>
                  <a:pt x="77" y="363"/>
                </a:lnTo>
                <a:lnTo>
                  <a:pt x="77" y="362"/>
                </a:lnTo>
                <a:lnTo>
                  <a:pt x="76" y="361"/>
                </a:lnTo>
                <a:lnTo>
                  <a:pt x="75" y="359"/>
                </a:lnTo>
                <a:lnTo>
                  <a:pt x="73" y="356"/>
                </a:lnTo>
                <a:lnTo>
                  <a:pt x="72" y="354"/>
                </a:lnTo>
                <a:lnTo>
                  <a:pt x="71" y="352"/>
                </a:lnTo>
                <a:lnTo>
                  <a:pt x="70" y="350"/>
                </a:lnTo>
                <a:lnTo>
                  <a:pt x="69" y="348"/>
                </a:lnTo>
                <a:lnTo>
                  <a:pt x="69" y="346"/>
                </a:lnTo>
                <a:lnTo>
                  <a:pt x="68" y="344"/>
                </a:lnTo>
                <a:lnTo>
                  <a:pt x="68" y="342"/>
                </a:lnTo>
                <a:lnTo>
                  <a:pt x="67" y="340"/>
                </a:lnTo>
                <a:lnTo>
                  <a:pt x="67" y="332"/>
                </a:lnTo>
                <a:lnTo>
                  <a:pt x="66" y="330"/>
                </a:lnTo>
                <a:lnTo>
                  <a:pt x="66" y="328"/>
                </a:lnTo>
                <a:lnTo>
                  <a:pt x="65" y="326"/>
                </a:lnTo>
                <a:lnTo>
                  <a:pt x="63" y="319"/>
                </a:lnTo>
                <a:lnTo>
                  <a:pt x="63" y="317"/>
                </a:lnTo>
                <a:lnTo>
                  <a:pt x="62" y="315"/>
                </a:lnTo>
                <a:lnTo>
                  <a:pt x="61" y="313"/>
                </a:lnTo>
                <a:lnTo>
                  <a:pt x="60" y="312"/>
                </a:lnTo>
                <a:lnTo>
                  <a:pt x="59" y="310"/>
                </a:lnTo>
                <a:lnTo>
                  <a:pt x="58" y="310"/>
                </a:lnTo>
                <a:lnTo>
                  <a:pt x="57" y="309"/>
                </a:lnTo>
                <a:lnTo>
                  <a:pt x="57" y="308"/>
                </a:lnTo>
                <a:lnTo>
                  <a:pt x="53" y="307"/>
                </a:lnTo>
                <a:lnTo>
                  <a:pt x="53" y="306"/>
                </a:lnTo>
                <a:lnTo>
                  <a:pt x="52" y="306"/>
                </a:lnTo>
                <a:lnTo>
                  <a:pt x="51" y="305"/>
                </a:lnTo>
                <a:lnTo>
                  <a:pt x="51" y="304"/>
                </a:lnTo>
                <a:lnTo>
                  <a:pt x="49" y="302"/>
                </a:lnTo>
                <a:lnTo>
                  <a:pt x="48" y="301"/>
                </a:lnTo>
                <a:lnTo>
                  <a:pt x="48" y="300"/>
                </a:lnTo>
                <a:lnTo>
                  <a:pt x="48" y="298"/>
                </a:lnTo>
                <a:lnTo>
                  <a:pt x="48" y="295"/>
                </a:lnTo>
                <a:lnTo>
                  <a:pt x="47" y="294"/>
                </a:lnTo>
                <a:lnTo>
                  <a:pt x="47" y="292"/>
                </a:lnTo>
                <a:lnTo>
                  <a:pt x="47" y="291"/>
                </a:lnTo>
                <a:lnTo>
                  <a:pt x="47" y="290"/>
                </a:lnTo>
                <a:lnTo>
                  <a:pt x="47" y="288"/>
                </a:lnTo>
                <a:lnTo>
                  <a:pt x="48" y="285"/>
                </a:lnTo>
                <a:lnTo>
                  <a:pt x="48" y="282"/>
                </a:lnTo>
                <a:lnTo>
                  <a:pt x="49" y="278"/>
                </a:lnTo>
                <a:lnTo>
                  <a:pt x="49" y="277"/>
                </a:lnTo>
                <a:lnTo>
                  <a:pt x="49" y="276"/>
                </a:lnTo>
                <a:lnTo>
                  <a:pt x="49" y="274"/>
                </a:lnTo>
                <a:lnTo>
                  <a:pt x="49" y="272"/>
                </a:lnTo>
                <a:lnTo>
                  <a:pt x="48" y="271"/>
                </a:lnTo>
                <a:lnTo>
                  <a:pt x="47" y="269"/>
                </a:lnTo>
                <a:lnTo>
                  <a:pt x="47" y="268"/>
                </a:lnTo>
                <a:lnTo>
                  <a:pt x="46" y="267"/>
                </a:lnTo>
                <a:lnTo>
                  <a:pt x="45" y="266"/>
                </a:lnTo>
                <a:lnTo>
                  <a:pt x="44" y="265"/>
                </a:lnTo>
                <a:lnTo>
                  <a:pt x="43" y="265"/>
                </a:lnTo>
                <a:lnTo>
                  <a:pt x="42" y="264"/>
                </a:lnTo>
                <a:lnTo>
                  <a:pt x="37" y="262"/>
                </a:lnTo>
                <a:lnTo>
                  <a:pt x="35" y="261"/>
                </a:lnTo>
                <a:lnTo>
                  <a:pt x="34" y="261"/>
                </a:lnTo>
                <a:lnTo>
                  <a:pt x="30" y="258"/>
                </a:lnTo>
                <a:lnTo>
                  <a:pt x="23" y="254"/>
                </a:lnTo>
                <a:lnTo>
                  <a:pt x="20" y="252"/>
                </a:lnTo>
                <a:lnTo>
                  <a:pt x="19" y="252"/>
                </a:lnTo>
                <a:lnTo>
                  <a:pt x="17" y="251"/>
                </a:lnTo>
                <a:lnTo>
                  <a:pt x="16" y="250"/>
                </a:lnTo>
                <a:lnTo>
                  <a:pt x="15" y="249"/>
                </a:lnTo>
                <a:lnTo>
                  <a:pt x="14" y="248"/>
                </a:lnTo>
                <a:lnTo>
                  <a:pt x="13" y="247"/>
                </a:lnTo>
                <a:lnTo>
                  <a:pt x="12" y="245"/>
                </a:ln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reeform 268">
            <a:extLst>
              <a:ext uri="{FF2B5EF4-FFF2-40B4-BE49-F238E27FC236}">
                <a16:creationId xmlns:a16="http://schemas.microsoft.com/office/drawing/2014/main" id="{DDA05FF1-DA82-C459-A818-C7C588A33108}"/>
              </a:ext>
            </a:extLst>
          </p:cNvPr>
          <p:cNvSpPr>
            <a:spLocks/>
          </p:cNvSpPr>
          <p:nvPr/>
        </p:nvSpPr>
        <p:spPr bwMode="auto">
          <a:xfrm>
            <a:off x="7496509" y="3704526"/>
            <a:ext cx="711094" cy="1000127"/>
          </a:xfrm>
          <a:custGeom>
            <a:avLst/>
            <a:gdLst>
              <a:gd name="T0" fmla="*/ 389 w 593"/>
              <a:gd name="T1" fmla="*/ 6 h 760"/>
              <a:gd name="T2" fmla="*/ 403 w 593"/>
              <a:gd name="T3" fmla="*/ 16 h 760"/>
              <a:gd name="T4" fmla="*/ 421 w 593"/>
              <a:gd name="T5" fmla="*/ 15 h 760"/>
              <a:gd name="T6" fmla="*/ 416 w 593"/>
              <a:gd name="T7" fmla="*/ 40 h 760"/>
              <a:gd name="T8" fmla="*/ 428 w 593"/>
              <a:gd name="T9" fmla="*/ 47 h 760"/>
              <a:gd name="T10" fmla="*/ 461 w 593"/>
              <a:gd name="T11" fmla="*/ 45 h 760"/>
              <a:gd name="T12" fmla="*/ 461 w 593"/>
              <a:gd name="T13" fmla="*/ 53 h 760"/>
              <a:gd name="T14" fmla="*/ 487 w 593"/>
              <a:gd name="T15" fmla="*/ 72 h 760"/>
              <a:gd name="T16" fmla="*/ 518 w 593"/>
              <a:gd name="T17" fmla="*/ 72 h 760"/>
              <a:gd name="T18" fmla="*/ 550 w 593"/>
              <a:gd name="T19" fmla="*/ 94 h 760"/>
              <a:gd name="T20" fmla="*/ 561 w 593"/>
              <a:gd name="T21" fmla="*/ 108 h 760"/>
              <a:gd name="T22" fmla="*/ 591 w 593"/>
              <a:gd name="T23" fmla="*/ 132 h 760"/>
              <a:gd name="T24" fmla="*/ 585 w 593"/>
              <a:gd name="T25" fmla="*/ 165 h 760"/>
              <a:gd name="T26" fmla="*/ 578 w 593"/>
              <a:gd name="T27" fmla="*/ 205 h 760"/>
              <a:gd name="T28" fmla="*/ 580 w 593"/>
              <a:gd name="T29" fmla="*/ 228 h 760"/>
              <a:gd name="T30" fmla="*/ 567 w 593"/>
              <a:gd name="T31" fmla="*/ 250 h 760"/>
              <a:gd name="T32" fmla="*/ 549 w 593"/>
              <a:gd name="T33" fmla="*/ 249 h 760"/>
              <a:gd name="T34" fmla="*/ 526 w 593"/>
              <a:gd name="T35" fmla="*/ 271 h 760"/>
              <a:gd name="T36" fmla="*/ 540 w 593"/>
              <a:gd name="T37" fmla="*/ 279 h 760"/>
              <a:gd name="T38" fmla="*/ 534 w 593"/>
              <a:gd name="T39" fmla="*/ 289 h 760"/>
              <a:gd name="T40" fmla="*/ 538 w 593"/>
              <a:gd name="T41" fmla="*/ 303 h 760"/>
              <a:gd name="T42" fmla="*/ 538 w 593"/>
              <a:gd name="T43" fmla="*/ 311 h 760"/>
              <a:gd name="T44" fmla="*/ 550 w 593"/>
              <a:gd name="T45" fmla="*/ 318 h 760"/>
              <a:gd name="T46" fmla="*/ 553 w 593"/>
              <a:gd name="T47" fmla="*/ 347 h 760"/>
              <a:gd name="T48" fmla="*/ 561 w 593"/>
              <a:gd name="T49" fmla="*/ 373 h 760"/>
              <a:gd name="T50" fmla="*/ 559 w 593"/>
              <a:gd name="T51" fmla="*/ 395 h 760"/>
              <a:gd name="T52" fmla="*/ 562 w 593"/>
              <a:gd name="T53" fmla="*/ 423 h 760"/>
              <a:gd name="T54" fmla="*/ 561 w 593"/>
              <a:gd name="T55" fmla="*/ 454 h 760"/>
              <a:gd name="T56" fmla="*/ 570 w 593"/>
              <a:gd name="T57" fmla="*/ 488 h 760"/>
              <a:gd name="T58" fmla="*/ 549 w 593"/>
              <a:gd name="T59" fmla="*/ 520 h 760"/>
              <a:gd name="T60" fmla="*/ 543 w 593"/>
              <a:gd name="T61" fmla="*/ 540 h 760"/>
              <a:gd name="T62" fmla="*/ 535 w 593"/>
              <a:gd name="T63" fmla="*/ 551 h 760"/>
              <a:gd name="T64" fmla="*/ 540 w 593"/>
              <a:gd name="T65" fmla="*/ 565 h 760"/>
              <a:gd name="T66" fmla="*/ 530 w 593"/>
              <a:gd name="T67" fmla="*/ 582 h 760"/>
              <a:gd name="T68" fmla="*/ 531 w 593"/>
              <a:gd name="T69" fmla="*/ 604 h 760"/>
              <a:gd name="T70" fmla="*/ 506 w 593"/>
              <a:gd name="T71" fmla="*/ 630 h 760"/>
              <a:gd name="T72" fmla="*/ 486 w 593"/>
              <a:gd name="T73" fmla="*/ 633 h 760"/>
              <a:gd name="T74" fmla="*/ 487 w 593"/>
              <a:gd name="T75" fmla="*/ 678 h 760"/>
              <a:gd name="T76" fmla="*/ 474 w 593"/>
              <a:gd name="T77" fmla="*/ 696 h 760"/>
              <a:gd name="T78" fmla="*/ 460 w 593"/>
              <a:gd name="T79" fmla="*/ 728 h 760"/>
              <a:gd name="T80" fmla="*/ 456 w 593"/>
              <a:gd name="T81" fmla="*/ 745 h 760"/>
              <a:gd name="T82" fmla="*/ 440 w 593"/>
              <a:gd name="T83" fmla="*/ 760 h 760"/>
              <a:gd name="T84" fmla="*/ 404 w 593"/>
              <a:gd name="T85" fmla="*/ 732 h 760"/>
              <a:gd name="T86" fmla="*/ 394 w 593"/>
              <a:gd name="T87" fmla="*/ 687 h 760"/>
              <a:gd name="T88" fmla="*/ 352 w 593"/>
              <a:gd name="T89" fmla="*/ 647 h 760"/>
              <a:gd name="T90" fmla="*/ 314 w 593"/>
              <a:gd name="T91" fmla="*/ 637 h 760"/>
              <a:gd name="T92" fmla="*/ 299 w 593"/>
              <a:gd name="T93" fmla="*/ 606 h 760"/>
              <a:gd name="T94" fmla="*/ 266 w 593"/>
              <a:gd name="T95" fmla="*/ 562 h 760"/>
              <a:gd name="T96" fmla="*/ 244 w 593"/>
              <a:gd name="T97" fmla="*/ 530 h 760"/>
              <a:gd name="T98" fmla="*/ 216 w 593"/>
              <a:gd name="T99" fmla="*/ 498 h 760"/>
              <a:gd name="T100" fmla="*/ 183 w 593"/>
              <a:gd name="T101" fmla="*/ 495 h 760"/>
              <a:gd name="T102" fmla="*/ 151 w 593"/>
              <a:gd name="T103" fmla="*/ 492 h 760"/>
              <a:gd name="T104" fmla="*/ 129 w 593"/>
              <a:gd name="T105" fmla="*/ 461 h 760"/>
              <a:gd name="T106" fmla="*/ 93 w 593"/>
              <a:gd name="T107" fmla="*/ 431 h 760"/>
              <a:gd name="T108" fmla="*/ 82 w 593"/>
              <a:gd name="T109" fmla="*/ 399 h 760"/>
              <a:gd name="T110" fmla="*/ 70 w 593"/>
              <a:gd name="T111" fmla="*/ 366 h 760"/>
              <a:gd name="T112" fmla="*/ 55 w 593"/>
              <a:gd name="T113" fmla="*/ 332 h 760"/>
              <a:gd name="T114" fmla="*/ 39 w 593"/>
              <a:gd name="T115" fmla="*/ 304 h 760"/>
              <a:gd name="T116" fmla="*/ 37 w 593"/>
              <a:gd name="T117" fmla="*/ 272 h 760"/>
              <a:gd name="T118" fmla="*/ 4 w 593"/>
              <a:gd name="T119" fmla="*/ 25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3" h="760">
                <a:moveTo>
                  <a:pt x="383" y="0"/>
                </a:moveTo>
                <a:lnTo>
                  <a:pt x="383" y="1"/>
                </a:lnTo>
                <a:lnTo>
                  <a:pt x="383" y="1"/>
                </a:lnTo>
                <a:lnTo>
                  <a:pt x="383" y="1"/>
                </a:lnTo>
                <a:lnTo>
                  <a:pt x="383" y="3"/>
                </a:lnTo>
                <a:lnTo>
                  <a:pt x="383" y="4"/>
                </a:lnTo>
                <a:lnTo>
                  <a:pt x="383" y="5"/>
                </a:lnTo>
                <a:lnTo>
                  <a:pt x="384" y="7"/>
                </a:lnTo>
                <a:lnTo>
                  <a:pt x="384" y="7"/>
                </a:lnTo>
                <a:lnTo>
                  <a:pt x="385" y="8"/>
                </a:lnTo>
                <a:lnTo>
                  <a:pt x="385" y="8"/>
                </a:lnTo>
                <a:lnTo>
                  <a:pt x="386" y="8"/>
                </a:lnTo>
                <a:lnTo>
                  <a:pt x="387" y="8"/>
                </a:lnTo>
                <a:lnTo>
                  <a:pt x="387" y="8"/>
                </a:lnTo>
                <a:lnTo>
                  <a:pt x="388" y="8"/>
                </a:lnTo>
                <a:lnTo>
                  <a:pt x="388" y="7"/>
                </a:lnTo>
                <a:lnTo>
                  <a:pt x="389" y="6"/>
                </a:lnTo>
                <a:lnTo>
                  <a:pt x="391" y="4"/>
                </a:lnTo>
                <a:lnTo>
                  <a:pt x="392" y="3"/>
                </a:lnTo>
                <a:lnTo>
                  <a:pt x="392" y="3"/>
                </a:lnTo>
                <a:lnTo>
                  <a:pt x="393" y="2"/>
                </a:lnTo>
                <a:lnTo>
                  <a:pt x="394" y="2"/>
                </a:lnTo>
                <a:lnTo>
                  <a:pt x="395" y="2"/>
                </a:lnTo>
                <a:lnTo>
                  <a:pt x="395" y="2"/>
                </a:lnTo>
                <a:lnTo>
                  <a:pt x="396" y="2"/>
                </a:lnTo>
                <a:lnTo>
                  <a:pt x="396" y="4"/>
                </a:lnTo>
                <a:lnTo>
                  <a:pt x="398" y="6"/>
                </a:lnTo>
                <a:lnTo>
                  <a:pt x="400" y="8"/>
                </a:lnTo>
                <a:lnTo>
                  <a:pt x="401" y="10"/>
                </a:lnTo>
                <a:lnTo>
                  <a:pt x="401" y="11"/>
                </a:lnTo>
                <a:lnTo>
                  <a:pt x="402" y="14"/>
                </a:lnTo>
                <a:lnTo>
                  <a:pt x="403" y="15"/>
                </a:lnTo>
                <a:lnTo>
                  <a:pt x="403" y="15"/>
                </a:lnTo>
                <a:lnTo>
                  <a:pt x="403" y="16"/>
                </a:lnTo>
                <a:lnTo>
                  <a:pt x="404" y="16"/>
                </a:lnTo>
                <a:lnTo>
                  <a:pt x="405" y="16"/>
                </a:lnTo>
                <a:lnTo>
                  <a:pt x="405" y="16"/>
                </a:lnTo>
                <a:lnTo>
                  <a:pt x="406" y="16"/>
                </a:lnTo>
                <a:lnTo>
                  <a:pt x="407" y="16"/>
                </a:lnTo>
                <a:lnTo>
                  <a:pt x="410" y="15"/>
                </a:lnTo>
                <a:lnTo>
                  <a:pt x="411" y="15"/>
                </a:lnTo>
                <a:lnTo>
                  <a:pt x="412" y="15"/>
                </a:lnTo>
                <a:lnTo>
                  <a:pt x="414" y="14"/>
                </a:lnTo>
                <a:lnTo>
                  <a:pt x="415" y="13"/>
                </a:lnTo>
                <a:lnTo>
                  <a:pt x="416" y="12"/>
                </a:lnTo>
                <a:lnTo>
                  <a:pt x="417" y="11"/>
                </a:lnTo>
                <a:lnTo>
                  <a:pt x="418" y="10"/>
                </a:lnTo>
                <a:lnTo>
                  <a:pt x="418" y="11"/>
                </a:lnTo>
                <a:lnTo>
                  <a:pt x="418" y="12"/>
                </a:lnTo>
                <a:lnTo>
                  <a:pt x="420" y="14"/>
                </a:lnTo>
                <a:lnTo>
                  <a:pt x="421" y="15"/>
                </a:lnTo>
                <a:lnTo>
                  <a:pt x="422" y="17"/>
                </a:lnTo>
                <a:lnTo>
                  <a:pt x="423" y="19"/>
                </a:lnTo>
                <a:lnTo>
                  <a:pt x="423" y="20"/>
                </a:lnTo>
                <a:lnTo>
                  <a:pt x="424" y="21"/>
                </a:lnTo>
                <a:lnTo>
                  <a:pt x="424" y="22"/>
                </a:lnTo>
                <a:lnTo>
                  <a:pt x="424" y="24"/>
                </a:lnTo>
                <a:lnTo>
                  <a:pt x="424" y="25"/>
                </a:lnTo>
                <a:lnTo>
                  <a:pt x="424" y="25"/>
                </a:lnTo>
                <a:lnTo>
                  <a:pt x="424" y="26"/>
                </a:lnTo>
                <a:lnTo>
                  <a:pt x="423" y="27"/>
                </a:lnTo>
                <a:lnTo>
                  <a:pt x="423" y="28"/>
                </a:lnTo>
                <a:lnTo>
                  <a:pt x="421" y="31"/>
                </a:lnTo>
                <a:lnTo>
                  <a:pt x="419" y="33"/>
                </a:lnTo>
                <a:lnTo>
                  <a:pt x="418" y="34"/>
                </a:lnTo>
                <a:lnTo>
                  <a:pt x="417" y="38"/>
                </a:lnTo>
                <a:lnTo>
                  <a:pt x="416" y="39"/>
                </a:lnTo>
                <a:lnTo>
                  <a:pt x="416" y="40"/>
                </a:lnTo>
                <a:lnTo>
                  <a:pt x="415" y="41"/>
                </a:lnTo>
                <a:lnTo>
                  <a:pt x="415" y="42"/>
                </a:lnTo>
                <a:lnTo>
                  <a:pt x="415" y="43"/>
                </a:lnTo>
                <a:lnTo>
                  <a:pt x="415" y="43"/>
                </a:lnTo>
                <a:lnTo>
                  <a:pt x="415" y="44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6"/>
                </a:lnTo>
                <a:lnTo>
                  <a:pt x="418" y="46"/>
                </a:lnTo>
                <a:lnTo>
                  <a:pt x="419" y="46"/>
                </a:lnTo>
                <a:lnTo>
                  <a:pt x="423" y="47"/>
                </a:lnTo>
                <a:lnTo>
                  <a:pt x="424" y="47"/>
                </a:lnTo>
                <a:lnTo>
                  <a:pt x="425" y="48"/>
                </a:lnTo>
                <a:lnTo>
                  <a:pt x="426" y="47"/>
                </a:lnTo>
                <a:lnTo>
                  <a:pt x="427" y="47"/>
                </a:lnTo>
                <a:lnTo>
                  <a:pt x="428" y="47"/>
                </a:lnTo>
                <a:lnTo>
                  <a:pt x="430" y="46"/>
                </a:lnTo>
                <a:lnTo>
                  <a:pt x="433" y="45"/>
                </a:lnTo>
                <a:lnTo>
                  <a:pt x="435" y="44"/>
                </a:lnTo>
                <a:lnTo>
                  <a:pt x="436" y="44"/>
                </a:lnTo>
                <a:lnTo>
                  <a:pt x="437" y="44"/>
                </a:lnTo>
                <a:lnTo>
                  <a:pt x="440" y="44"/>
                </a:lnTo>
                <a:lnTo>
                  <a:pt x="442" y="44"/>
                </a:lnTo>
                <a:lnTo>
                  <a:pt x="443" y="44"/>
                </a:lnTo>
                <a:lnTo>
                  <a:pt x="446" y="44"/>
                </a:lnTo>
                <a:lnTo>
                  <a:pt x="449" y="45"/>
                </a:lnTo>
                <a:lnTo>
                  <a:pt x="451" y="45"/>
                </a:lnTo>
                <a:lnTo>
                  <a:pt x="452" y="45"/>
                </a:lnTo>
                <a:lnTo>
                  <a:pt x="453" y="45"/>
                </a:lnTo>
                <a:lnTo>
                  <a:pt x="457" y="44"/>
                </a:lnTo>
                <a:lnTo>
                  <a:pt x="459" y="44"/>
                </a:lnTo>
                <a:lnTo>
                  <a:pt x="460" y="44"/>
                </a:lnTo>
                <a:lnTo>
                  <a:pt x="461" y="45"/>
                </a:lnTo>
                <a:lnTo>
                  <a:pt x="462" y="45"/>
                </a:lnTo>
                <a:lnTo>
                  <a:pt x="463" y="45"/>
                </a:lnTo>
                <a:lnTo>
                  <a:pt x="465" y="46"/>
                </a:lnTo>
                <a:lnTo>
                  <a:pt x="466" y="47"/>
                </a:lnTo>
                <a:lnTo>
                  <a:pt x="467" y="47"/>
                </a:lnTo>
                <a:lnTo>
                  <a:pt x="467" y="48"/>
                </a:lnTo>
                <a:lnTo>
                  <a:pt x="467" y="48"/>
                </a:lnTo>
                <a:lnTo>
                  <a:pt x="467" y="48"/>
                </a:lnTo>
                <a:lnTo>
                  <a:pt x="467" y="49"/>
                </a:lnTo>
                <a:lnTo>
                  <a:pt x="467" y="49"/>
                </a:lnTo>
                <a:lnTo>
                  <a:pt x="464" y="50"/>
                </a:lnTo>
                <a:lnTo>
                  <a:pt x="463" y="51"/>
                </a:lnTo>
                <a:lnTo>
                  <a:pt x="462" y="51"/>
                </a:lnTo>
                <a:lnTo>
                  <a:pt x="462" y="52"/>
                </a:lnTo>
                <a:lnTo>
                  <a:pt x="461" y="52"/>
                </a:lnTo>
                <a:lnTo>
                  <a:pt x="461" y="53"/>
                </a:lnTo>
                <a:lnTo>
                  <a:pt x="461" y="53"/>
                </a:lnTo>
                <a:lnTo>
                  <a:pt x="461" y="54"/>
                </a:lnTo>
                <a:lnTo>
                  <a:pt x="461" y="54"/>
                </a:lnTo>
                <a:lnTo>
                  <a:pt x="461" y="54"/>
                </a:lnTo>
                <a:lnTo>
                  <a:pt x="462" y="55"/>
                </a:lnTo>
                <a:lnTo>
                  <a:pt x="462" y="55"/>
                </a:lnTo>
                <a:lnTo>
                  <a:pt x="462" y="56"/>
                </a:lnTo>
                <a:lnTo>
                  <a:pt x="464" y="57"/>
                </a:lnTo>
                <a:lnTo>
                  <a:pt x="465" y="58"/>
                </a:lnTo>
                <a:lnTo>
                  <a:pt x="466" y="59"/>
                </a:lnTo>
                <a:lnTo>
                  <a:pt x="467" y="60"/>
                </a:lnTo>
                <a:lnTo>
                  <a:pt x="472" y="62"/>
                </a:lnTo>
                <a:lnTo>
                  <a:pt x="475" y="64"/>
                </a:lnTo>
                <a:lnTo>
                  <a:pt x="477" y="65"/>
                </a:lnTo>
                <a:lnTo>
                  <a:pt x="482" y="69"/>
                </a:lnTo>
                <a:lnTo>
                  <a:pt x="484" y="70"/>
                </a:lnTo>
                <a:lnTo>
                  <a:pt x="485" y="71"/>
                </a:lnTo>
                <a:lnTo>
                  <a:pt x="487" y="72"/>
                </a:lnTo>
                <a:lnTo>
                  <a:pt x="488" y="72"/>
                </a:lnTo>
                <a:lnTo>
                  <a:pt x="490" y="73"/>
                </a:lnTo>
                <a:lnTo>
                  <a:pt x="491" y="73"/>
                </a:lnTo>
                <a:lnTo>
                  <a:pt x="493" y="74"/>
                </a:lnTo>
                <a:lnTo>
                  <a:pt x="495" y="74"/>
                </a:lnTo>
                <a:lnTo>
                  <a:pt x="497" y="74"/>
                </a:lnTo>
                <a:lnTo>
                  <a:pt x="499" y="74"/>
                </a:lnTo>
                <a:lnTo>
                  <a:pt x="501" y="74"/>
                </a:lnTo>
                <a:lnTo>
                  <a:pt x="502" y="74"/>
                </a:lnTo>
                <a:lnTo>
                  <a:pt x="504" y="74"/>
                </a:lnTo>
                <a:lnTo>
                  <a:pt x="506" y="73"/>
                </a:lnTo>
                <a:lnTo>
                  <a:pt x="507" y="73"/>
                </a:lnTo>
                <a:lnTo>
                  <a:pt x="512" y="72"/>
                </a:lnTo>
                <a:lnTo>
                  <a:pt x="514" y="72"/>
                </a:lnTo>
                <a:lnTo>
                  <a:pt x="515" y="71"/>
                </a:lnTo>
                <a:lnTo>
                  <a:pt x="517" y="71"/>
                </a:lnTo>
                <a:lnTo>
                  <a:pt x="518" y="72"/>
                </a:lnTo>
                <a:lnTo>
                  <a:pt x="520" y="72"/>
                </a:lnTo>
                <a:lnTo>
                  <a:pt x="521" y="72"/>
                </a:lnTo>
                <a:lnTo>
                  <a:pt x="522" y="73"/>
                </a:lnTo>
                <a:lnTo>
                  <a:pt x="523" y="74"/>
                </a:lnTo>
                <a:lnTo>
                  <a:pt x="524" y="74"/>
                </a:lnTo>
                <a:lnTo>
                  <a:pt x="525" y="75"/>
                </a:lnTo>
                <a:lnTo>
                  <a:pt x="526" y="77"/>
                </a:lnTo>
                <a:lnTo>
                  <a:pt x="530" y="81"/>
                </a:lnTo>
                <a:lnTo>
                  <a:pt x="532" y="83"/>
                </a:lnTo>
                <a:lnTo>
                  <a:pt x="533" y="84"/>
                </a:lnTo>
                <a:lnTo>
                  <a:pt x="536" y="87"/>
                </a:lnTo>
                <a:lnTo>
                  <a:pt x="540" y="91"/>
                </a:lnTo>
                <a:lnTo>
                  <a:pt x="541" y="92"/>
                </a:lnTo>
                <a:lnTo>
                  <a:pt x="542" y="92"/>
                </a:lnTo>
                <a:lnTo>
                  <a:pt x="544" y="93"/>
                </a:lnTo>
                <a:lnTo>
                  <a:pt x="545" y="93"/>
                </a:lnTo>
                <a:lnTo>
                  <a:pt x="550" y="94"/>
                </a:lnTo>
                <a:lnTo>
                  <a:pt x="551" y="94"/>
                </a:lnTo>
                <a:lnTo>
                  <a:pt x="552" y="95"/>
                </a:lnTo>
                <a:lnTo>
                  <a:pt x="554" y="95"/>
                </a:lnTo>
                <a:lnTo>
                  <a:pt x="555" y="96"/>
                </a:lnTo>
                <a:lnTo>
                  <a:pt x="556" y="97"/>
                </a:lnTo>
                <a:lnTo>
                  <a:pt x="557" y="97"/>
                </a:lnTo>
                <a:lnTo>
                  <a:pt x="558" y="98"/>
                </a:lnTo>
                <a:lnTo>
                  <a:pt x="558" y="99"/>
                </a:lnTo>
                <a:lnTo>
                  <a:pt x="559" y="99"/>
                </a:lnTo>
                <a:lnTo>
                  <a:pt x="559" y="100"/>
                </a:lnTo>
                <a:lnTo>
                  <a:pt x="559" y="101"/>
                </a:lnTo>
                <a:lnTo>
                  <a:pt x="559" y="102"/>
                </a:lnTo>
                <a:lnTo>
                  <a:pt x="560" y="106"/>
                </a:lnTo>
                <a:lnTo>
                  <a:pt x="560" y="107"/>
                </a:lnTo>
                <a:lnTo>
                  <a:pt x="561" y="107"/>
                </a:lnTo>
                <a:lnTo>
                  <a:pt x="561" y="108"/>
                </a:lnTo>
                <a:lnTo>
                  <a:pt x="561" y="108"/>
                </a:lnTo>
                <a:lnTo>
                  <a:pt x="562" y="108"/>
                </a:lnTo>
                <a:lnTo>
                  <a:pt x="562" y="109"/>
                </a:lnTo>
                <a:lnTo>
                  <a:pt x="563" y="109"/>
                </a:lnTo>
                <a:lnTo>
                  <a:pt x="567" y="110"/>
                </a:lnTo>
                <a:lnTo>
                  <a:pt x="571" y="111"/>
                </a:lnTo>
                <a:lnTo>
                  <a:pt x="574" y="112"/>
                </a:lnTo>
                <a:lnTo>
                  <a:pt x="576" y="113"/>
                </a:lnTo>
                <a:lnTo>
                  <a:pt x="579" y="114"/>
                </a:lnTo>
                <a:lnTo>
                  <a:pt x="588" y="119"/>
                </a:lnTo>
                <a:lnTo>
                  <a:pt x="589" y="120"/>
                </a:lnTo>
                <a:lnTo>
                  <a:pt x="590" y="120"/>
                </a:lnTo>
                <a:lnTo>
                  <a:pt x="590" y="121"/>
                </a:lnTo>
                <a:lnTo>
                  <a:pt x="591" y="121"/>
                </a:lnTo>
                <a:lnTo>
                  <a:pt x="591" y="122"/>
                </a:lnTo>
                <a:lnTo>
                  <a:pt x="591" y="123"/>
                </a:lnTo>
                <a:lnTo>
                  <a:pt x="591" y="130"/>
                </a:lnTo>
                <a:lnTo>
                  <a:pt x="591" y="132"/>
                </a:lnTo>
                <a:lnTo>
                  <a:pt x="592" y="137"/>
                </a:lnTo>
                <a:lnTo>
                  <a:pt x="592" y="143"/>
                </a:lnTo>
                <a:lnTo>
                  <a:pt x="593" y="145"/>
                </a:lnTo>
                <a:lnTo>
                  <a:pt x="593" y="150"/>
                </a:lnTo>
                <a:lnTo>
                  <a:pt x="593" y="152"/>
                </a:lnTo>
                <a:lnTo>
                  <a:pt x="593" y="153"/>
                </a:lnTo>
                <a:lnTo>
                  <a:pt x="593" y="154"/>
                </a:lnTo>
                <a:lnTo>
                  <a:pt x="592" y="155"/>
                </a:lnTo>
                <a:lnTo>
                  <a:pt x="592" y="156"/>
                </a:lnTo>
                <a:lnTo>
                  <a:pt x="592" y="157"/>
                </a:lnTo>
                <a:lnTo>
                  <a:pt x="591" y="158"/>
                </a:lnTo>
                <a:lnTo>
                  <a:pt x="588" y="160"/>
                </a:lnTo>
                <a:lnTo>
                  <a:pt x="588" y="160"/>
                </a:lnTo>
                <a:lnTo>
                  <a:pt x="587" y="161"/>
                </a:lnTo>
                <a:lnTo>
                  <a:pt x="586" y="162"/>
                </a:lnTo>
                <a:lnTo>
                  <a:pt x="586" y="163"/>
                </a:lnTo>
                <a:lnTo>
                  <a:pt x="585" y="165"/>
                </a:lnTo>
                <a:lnTo>
                  <a:pt x="584" y="168"/>
                </a:lnTo>
                <a:lnTo>
                  <a:pt x="583" y="172"/>
                </a:lnTo>
                <a:lnTo>
                  <a:pt x="582" y="174"/>
                </a:lnTo>
                <a:lnTo>
                  <a:pt x="582" y="176"/>
                </a:lnTo>
                <a:lnTo>
                  <a:pt x="581" y="182"/>
                </a:lnTo>
                <a:lnTo>
                  <a:pt x="581" y="183"/>
                </a:lnTo>
                <a:lnTo>
                  <a:pt x="581" y="186"/>
                </a:lnTo>
                <a:lnTo>
                  <a:pt x="582" y="189"/>
                </a:lnTo>
                <a:lnTo>
                  <a:pt x="582" y="191"/>
                </a:lnTo>
                <a:lnTo>
                  <a:pt x="582" y="192"/>
                </a:lnTo>
                <a:lnTo>
                  <a:pt x="581" y="194"/>
                </a:lnTo>
                <a:lnTo>
                  <a:pt x="581" y="195"/>
                </a:lnTo>
                <a:lnTo>
                  <a:pt x="581" y="197"/>
                </a:lnTo>
                <a:lnTo>
                  <a:pt x="580" y="199"/>
                </a:lnTo>
                <a:lnTo>
                  <a:pt x="579" y="203"/>
                </a:lnTo>
                <a:lnTo>
                  <a:pt x="578" y="204"/>
                </a:lnTo>
                <a:lnTo>
                  <a:pt x="578" y="205"/>
                </a:lnTo>
                <a:lnTo>
                  <a:pt x="578" y="206"/>
                </a:lnTo>
                <a:lnTo>
                  <a:pt x="578" y="207"/>
                </a:lnTo>
                <a:lnTo>
                  <a:pt x="578" y="209"/>
                </a:lnTo>
                <a:lnTo>
                  <a:pt x="578" y="213"/>
                </a:lnTo>
                <a:lnTo>
                  <a:pt x="578" y="215"/>
                </a:lnTo>
                <a:lnTo>
                  <a:pt x="578" y="216"/>
                </a:lnTo>
                <a:lnTo>
                  <a:pt x="577" y="218"/>
                </a:lnTo>
                <a:lnTo>
                  <a:pt x="577" y="219"/>
                </a:lnTo>
                <a:lnTo>
                  <a:pt x="577" y="221"/>
                </a:lnTo>
                <a:lnTo>
                  <a:pt x="576" y="223"/>
                </a:lnTo>
                <a:lnTo>
                  <a:pt x="576" y="224"/>
                </a:lnTo>
                <a:lnTo>
                  <a:pt x="576" y="225"/>
                </a:lnTo>
                <a:lnTo>
                  <a:pt x="576" y="226"/>
                </a:lnTo>
                <a:lnTo>
                  <a:pt x="577" y="226"/>
                </a:lnTo>
                <a:lnTo>
                  <a:pt x="577" y="227"/>
                </a:lnTo>
                <a:lnTo>
                  <a:pt x="579" y="228"/>
                </a:lnTo>
                <a:lnTo>
                  <a:pt x="580" y="228"/>
                </a:lnTo>
                <a:lnTo>
                  <a:pt x="581" y="229"/>
                </a:lnTo>
                <a:lnTo>
                  <a:pt x="582" y="230"/>
                </a:lnTo>
                <a:lnTo>
                  <a:pt x="582" y="231"/>
                </a:lnTo>
                <a:lnTo>
                  <a:pt x="582" y="232"/>
                </a:lnTo>
                <a:lnTo>
                  <a:pt x="582" y="233"/>
                </a:lnTo>
                <a:lnTo>
                  <a:pt x="582" y="233"/>
                </a:lnTo>
                <a:lnTo>
                  <a:pt x="582" y="234"/>
                </a:lnTo>
                <a:lnTo>
                  <a:pt x="581" y="235"/>
                </a:lnTo>
                <a:lnTo>
                  <a:pt x="581" y="236"/>
                </a:lnTo>
                <a:lnTo>
                  <a:pt x="580" y="236"/>
                </a:lnTo>
                <a:lnTo>
                  <a:pt x="578" y="238"/>
                </a:lnTo>
                <a:lnTo>
                  <a:pt x="574" y="241"/>
                </a:lnTo>
                <a:lnTo>
                  <a:pt x="573" y="243"/>
                </a:lnTo>
                <a:lnTo>
                  <a:pt x="571" y="244"/>
                </a:lnTo>
                <a:lnTo>
                  <a:pt x="570" y="245"/>
                </a:lnTo>
                <a:lnTo>
                  <a:pt x="568" y="249"/>
                </a:lnTo>
                <a:lnTo>
                  <a:pt x="567" y="250"/>
                </a:lnTo>
                <a:lnTo>
                  <a:pt x="566" y="251"/>
                </a:lnTo>
                <a:lnTo>
                  <a:pt x="565" y="251"/>
                </a:lnTo>
                <a:lnTo>
                  <a:pt x="565" y="252"/>
                </a:lnTo>
                <a:lnTo>
                  <a:pt x="564" y="252"/>
                </a:lnTo>
                <a:lnTo>
                  <a:pt x="563" y="252"/>
                </a:lnTo>
                <a:lnTo>
                  <a:pt x="562" y="252"/>
                </a:lnTo>
                <a:lnTo>
                  <a:pt x="562" y="252"/>
                </a:lnTo>
                <a:lnTo>
                  <a:pt x="561" y="252"/>
                </a:lnTo>
                <a:lnTo>
                  <a:pt x="560" y="252"/>
                </a:lnTo>
                <a:lnTo>
                  <a:pt x="559" y="251"/>
                </a:lnTo>
                <a:lnTo>
                  <a:pt x="555" y="249"/>
                </a:lnTo>
                <a:lnTo>
                  <a:pt x="554" y="249"/>
                </a:lnTo>
                <a:lnTo>
                  <a:pt x="554" y="248"/>
                </a:lnTo>
                <a:lnTo>
                  <a:pt x="553" y="248"/>
                </a:lnTo>
                <a:lnTo>
                  <a:pt x="552" y="248"/>
                </a:lnTo>
                <a:lnTo>
                  <a:pt x="550" y="248"/>
                </a:lnTo>
                <a:lnTo>
                  <a:pt x="549" y="249"/>
                </a:lnTo>
                <a:lnTo>
                  <a:pt x="548" y="249"/>
                </a:lnTo>
                <a:lnTo>
                  <a:pt x="547" y="250"/>
                </a:lnTo>
                <a:lnTo>
                  <a:pt x="545" y="251"/>
                </a:lnTo>
                <a:lnTo>
                  <a:pt x="543" y="251"/>
                </a:lnTo>
                <a:lnTo>
                  <a:pt x="542" y="252"/>
                </a:lnTo>
                <a:lnTo>
                  <a:pt x="540" y="254"/>
                </a:lnTo>
                <a:lnTo>
                  <a:pt x="539" y="254"/>
                </a:lnTo>
                <a:lnTo>
                  <a:pt x="538" y="256"/>
                </a:lnTo>
                <a:lnTo>
                  <a:pt x="537" y="257"/>
                </a:lnTo>
                <a:lnTo>
                  <a:pt x="535" y="258"/>
                </a:lnTo>
                <a:lnTo>
                  <a:pt x="534" y="259"/>
                </a:lnTo>
                <a:lnTo>
                  <a:pt x="533" y="261"/>
                </a:lnTo>
                <a:lnTo>
                  <a:pt x="529" y="266"/>
                </a:lnTo>
                <a:lnTo>
                  <a:pt x="528" y="268"/>
                </a:lnTo>
                <a:lnTo>
                  <a:pt x="527" y="269"/>
                </a:lnTo>
                <a:lnTo>
                  <a:pt x="527" y="270"/>
                </a:lnTo>
                <a:lnTo>
                  <a:pt x="526" y="271"/>
                </a:lnTo>
                <a:lnTo>
                  <a:pt x="526" y="273"/>
                </a:lnTo>
                <a:lnTo>
                  <a:pt x="526" y="274"/>
                </a:lnTo>
                <a:lnTo>
                  <a:pt x="526" y="275"/>
                </a:lnTo>
                <a:lnTo>
                  <a:pt x="526" y="276"/>
                </a:lnTo>
                <a:lnTo>
                  <a:pt x="526" y="277"/>
                </a:lnTo>
                <a:lnTo>
                  <a:pt x="527" y="278"/>
                </a:lnTo>
                <a:lnTo>
                  <a:pt x="527" y="278"/>
                </a:lnTo>
                <a:lnTo>
                  <a:pt x="528" y="279"/>
                </a:lnTo>
                <a:lnTo>
                  <a:pt x="528" y="279"/>
                </a:lnTo>
                <a:lnTo>
                  <a:pt x="529" y="279"/>
                </a:lnTo>
                <a:lnTo>
                  <a:pt x="530" y="279"/>
                </a:lnTo>
                <a:lnTo>
                  <a:pt x="531" y="279"/>
                </a:lnTo>
                <a:lnTo>
                  <a:pt x="533" y="279"/>
                </a:lnTo>
                <a:lnTo>
                  <a:pt x="535" y="279"/>
                </a:lnTo>
                <a:lnTo>
                  <a:pt x="537" y="279"/>
                </a:lnTo>
                <a:lnTo>
                  <a:pt x="538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80"/>
                </a:lnTo>
                <a:lnTo>
                  <a:pt x="542" y="280"/>
                </a:lnTo>
                <a:lnTo>
                  <a:pt x="543" y="281"/>
                </a:lnTo>
                <a:lnTo>
                  <a:pt x="543" y="281"/>
                </a:lnTo>
                <a:lnTo>
                  <a:pt x="543" y="282"/>
                </a:lnTo>
                <a:lnTo>
                  <a:pt x="544" y="282"/>
                </a:lnTo>
                <a:lnTo>
                  <a:pt x="543" y="283"/>
                </a:lnTo>
                <a:lnTo>
                  <a:pt x="543" y="283"/>
                </a:lnTo>
                <a:lnTo>
                  <a:pt x="542" y="284"/>
                </a:lnTo>
                <a:lnTo>
                  <a:pt x="542" y="284"/>
                </a:lnTo>
                <a:lnTo>
                  <a:pt x="540" y="285"/>
                </a:lnTo>
                <a:lnTo>
                  <a:pt x="535" y="288"/>
                </a:lnTo>
                <a:lnTo>
                  <a:pt x="534" y="288"/>
                </a:lnTo>
                <a:lnTo>
                  <a:pt x="534" y="288"/>
                </a:lnTo>
                <a:lnTo>
                  <a:pt x="534" y="289"/>
                </a:lnTo>
                <a:lnTo>
                  <a:pt x="534" y="289"/>
                </a:lnTo>
                <a:lnTo>
                  <a:pt x="534" y="290"/>
                </a:lnTo>
                <a:lnTo>
                  <a:pt x="534" y="291"/>
                </a:lnTo>
                <a:lnTo>
                  <a:pt x="534" y="292"/>
                </a:lnTo>
                <a:lnTo>
                  <a:pt x="534" y="292"/>
                </a:lnTo>
                <a:lnTo>
                  <a:pt x="535" y="293"/>
                </a:lnTo>
                <a:lnTo>
                  <a:pt x="535" y="294"/>
                </a:lnTo>
                <a:lnTo>
                  <a:pt x="537" y="296"/>
                </a:lnTo>
                <a:lnTo>
                  <a:pt x="538" y="297"/>
                </a:lnTo>
                <a:lnTo>
                  <a:pt x="538" y="298"/>
                </a:lnTo>
                <a:lnTo>
                  <a:pt x="539" y="299"/>
                </a:lnTo>
                <a:lnTo>
                  <a:pt x="539" y="300"/>
                </a:lnTo>
                <a:lnTo>
                  <a:pt x="540" y="301"/>
                </a:lnTo>
                <a:lnTo>
                  <a:pt x="540" y="301"/>
                </a:lnTo>
                <a:lnTo>
                  <a:pt x="539" y="302"/>
                </a:lnTo>
                <a:lnTo>
                  <a:pt x="539" y="302"/>
                </a:lnTo>
                <a:lnTo>
                  <a:pt x="539" y="303"/>
                </a:lnTo>
                <a:lnTo>
                  <a:pt x="538" y="303"/>
                </a:lnTo>
                <a:lnTo>
                  <a:pt x="537" y="304"/>
                </a:lnTo>
                <a:lnTo>
                  <a:pt x="536" y="304"/>
                </a:lnTo>
                <a:lnTo>
                  <a:pt x="535" y="304"/>
                </a:lnTo>
                <a:lnTo>
                  <a:pt x="533" y="304"/>
                </a:lnTo>
                <a:lnTo>
                  <a:pt x="532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6"/>
                </a:lnTo>
                <a:lnTo>
                  <a:pt x="532" y="306"/>
                </a:lnTo>
                <a:lnTo>
                  <a:pt x="533" y="307"/>
                </a:lnTo>
                <a:lnTo>
                  <a:pt x="535" y="308"/>
                </a:lnTo>
                <a:lnTo>
                  <a:pt x="536" y="309"/>
                </a:lnTo>
                <a:lnTo>
                  <a:pt x="537" y="310"/>
                </a:lnTo>
                <a:lnTo>
                  <a:pt x="537" y="310"/>
                </a:lnTo>
                <a:lnTo>
                  <a:pt x="538" y="311"/>
                </a:lnTo>
                <a:lnTo>
                  <a:pt x="538" y="312"/>
                </a:lnTo>
                <a:lnTo>
                  <a:pt x="538" y="313"/>
                </a:lnTo>
                <a:lnTo>
                  <a:pt x="537" y="314"/>
                </a:lnTo>
                <a:lnTo>
                  <a:pt x="537" y="314"/>
                </a:lnTo>
                <a:lnTo>
                  <a:pt x="537" y="315"/>
                </a:lnTo>
                <a:lnTo>
                  <a:pt x="537" y="315"/>
                </a:lnTo>
                <a:lnTo>
                  <a:pt x="538" y="315"/>
                </a:lnTo>
                <a:lnTo>
                  <a:pt x="538" y="316"/>
                </a:lnTo>
                <a:lnTo>
                  <a:pt x="539" y="316"/>
                </a:lnTo>
                <a:lnTo>
                  <a:pt x="539" y="316"/>
                </a:lnTo>
                <a:lnTo>
                  <a:pt x="540" y="316"/>
                </a:lnTo>
                <a:lnTo>
                  <a:pt x="541" y="316"/>
                </a:lnTo>
                <a:lnTo>
                  <a:pt x="544" y="316"/>
                </a:lnTo>
                <a:lnTo>
                  <a:pt x="546" y="316"/>
                </a:lnTo>
                <a:lnTo>
                  <a:pt x="547" y="317"/>
                </a:lnTo>
                <a:lnTo>
                  <a:pt x="549" y="317"/>
                </a:lnTo>
                <a:lnTo>
                  <a:pt x="550" y="318"/>
                </a:lnTo>
                <a:lnTo>
                  <a:pt x="552" y="318"/>
                </a:lnTo>
                <a:lnTo>
                  <a:pt x="553" y="319"/>
                </a:lnTo>
                <a:lnTo>
                  <a:pt x="554" y="320"/>
                </a:lnTo>
                <a:lnTo>
                  <a:pt x="554" y="320"/>
                </a:lnTo>
                <a:lnTo>
                  <a:pt x="555" y="321"/>
                </a:lnTo>
                <a:lnTo>
                  <a:pt x="555" y="322"/>
                </a:lnTo>
                <a:lnTo>
                  <a:pt x="556" y="322"/>
                </a:lnTo>
                <a:lnTo>
                  <a:pt x="556" y="324"/>
                </a:lnTo>
                <a:lnTo>
                  <a:pt x="556" y="326"/>
                </a:lnTo>
                <a:lnTo>
                  <a:pt x="556" y="329"/>
                </a:lnTo>
                <a:lnTo>
                  <a:pt x="556" y="331"/>
                </a:lnTo>
                <a:lnTo>
                  <a:pt x="556" y="334"/>
                </a:lnTo>
                <a:lnTo>
                  <a:pt x="556" y="335"/>
                </a:lnTo>
                <a:lnTo>
                  <a:pt x="555" y="337"/>
                </a:lnTo>
                <a:lnTo>
                  <a:pt x="554" y="343"/>
                </a:lnTo>
                <a:lnTo>
                  <a:pt x="554" y="345"/>
                </a:lnTo>
                <a:lnTo>
                  <a:pt x="553" y="347"/>
                </a:lnTo>
                <a:lnTo>
                  <a:pt x="553" y="352"/>
                </a:lnTo>
                <a:lnTo>
                  <a:pt x="553" y="356"/>
                </a:lnTo>
                <a:lnTo>
                  <a:pt x="553" y="357"/>
                </a:lnTo>
                <a:lnTo>
                  <a:pt x="553" y="363"/>
                </a:lnTo>
                <a:lnTo>
                  <a:pt x="553" y="364"/>
                </a:lnTo>
                <a:lnTo>
                  <a:pt x="553" y="365"/>
                </a:lnTo>
                <a:lnTo>
                  <a:pt x="553" y="365"/>
                </a:lnTo>
                <a:lnTo>
                  <a:pt x="553" y="366"/>
                </a:lnTo>
                <a:lnTo>
                  <a:pt x="554" y="366"/>
                </a:lnTo>
                <a:lnTo>
                  <a:pt x="554" y="367"/>
                </a:lnTo>
                <a:lnTo>
                  <a:pt x="556" y="368"/>
                </a:lnTo>
                <a:lnTo>
                  <a:pt x="557" y="368"/>
                </a:lnTo>
                <a:lnTo>
                  <a:pt x="558" y="369"/>
                </a:lnTo>
                <a:lnTo>
                  <a:pt x="559" y="370"/>
                </a:lnTo>
                <a:lnTo>
                  <a:pt x="560" y="371"/>
                </a:lnTo>
                <a:lnTo>
                  <a:pt x="561" y="372"/>
                </a:lnTo>
                <a:lnTo>
                  <a:pt x="561" y="373"/>
                </a:lnTo>
                <a:lnTo>
                  <a:pt x="562" y="375"/>
                </a:lnTo>
                <a:lnTo>
                  <a:pt x="562" y="377"/>
                </a:lnTo>
                <a:lnTo>
                  <a:pt x="563" y="379"/>
                </a:lnTo>
                <a:lnTo>
                  <a:pt x="563" y="380"/>
                </a:lnTo>
                <a:lnTo>
                  <a:pt x="563" y="382"/>
                </a:lnTo>
                <a:lnTo>
                  <a:pt x="563" y="384"/>
                </a:lnTo>
                <a:lnTo>
                  <a:pt x="563" y="386"/>
                </a:lnTo>
                <a:lnTo>
                  <a:pt x="563" y="388"/>
                </a:lnTo>
                <a:lnTo>
                  <a:pt x="563" y="390"/>
                </a:lnTo>
                <a:lnTo>
                  <a:pt x="562" y="390"/>
                </a:lnTo>
                <a:lnTo>
                  <a:pt x="562" y="390"/>
                </a:lnTo>
                <a:lnTo>
                  <a:pt x="561" y="390"/>
                </a:lnTo>
                <a:lnTo>
                  <a:pt x="561" y="391"/>
                </a:lnTo>
                <a:lnTo>
                  <a:pt x="560" y="392"/>
                </a:lnTo>
                <a:lnTo>
                  <a:pt x="560" y="393"/>
                </a:lnTo>
                <a:lnTo>
                  <a:pt x="559" y="394"/>
                </a:lnTo>
                <a:lnTo>
                  <a:pt x="559" y="395"/>
                </a:lnTo>
                <a:lnTo>
                  <a:pt x="557" y="401"/>
                </a:lnTo>
                <a:lnTo>
                  <a:pt x="557" y="403"/>
                </a:lnTo>
                <a:lnTo>
                  <a:pt x="557" y="403"/>
                </a:lnTo>
                <a:lnTo>
                  <a:pt x="557" y="404"/>
                </a:lnTo>
                <a:lnTo>
                  <a:pt x="557" y="405"/>
                </a:lnTo>
                <a:lnTo>
                  <a:pt x="557" y="405"/>
                </a:lnTo>
                <a:lnTo>
                  <a:pt x="557" y="406"/>
                </a:lnTo>
                <a:lnTo>
                  <a:pt x="557" y="407"/>
                </a:lnTo>
                <a:lnTo>
                  <a:pt x="558" y="408"/>
                </a:lnTo>
                <a:lnTo>
                  <a:pt x="560" y="410"/>
                </a:lnTo>
                <a:lnTo>
                  <a:pt x="560" y="410"/>
                </a:lnTo>
                <a:lnTo>
                  <a:pt x="560" y="411"/>
                </a:lnTo>
                <a:lnTo>
                  <a:pt x="561" y="412"/>
                </a:lnTo>
                <a:lnTo>
                  <a:pt x="561" y="414"/>
                </a:lnTo>
                <a:lnTo>
                  <a:pt x="561" y="416"/>
                </a:lnTo>
                <a:lnTo>
                  <a:pt x="562" y="417"/>
                </a:lnTo>
                <a:lnTo>
                  <a:pt x="562" y="423"/>
                </a:lnTo>
                <a:lnTo>
                  <a:pt x="562" y="425"/>
                </a:lnTo>
                <a:lnTo>
                  <a:pt x="563" y="428"/>
                </a:lnTo>
                <a:lnTo>
                  <a:pt x="563" y="429"/>
                </a:lnTo>
                <a:lnTo>
                  <a:pt x="564" y="431"/>
                </a:lnTo>
                <a:lnTo>
                  <a:pt x="565" y="434"/>
                </a:lnTo>
                <a:lnTo>
                  <a:pt x="566" y="437"/>
                </a:lnTo>
                <a:lnTo>
                  <a:pt x="567" y="438"/>
                </a:lnTo>
                <a:lnTo>
                  <a:pt x="567" y="440"/>
                </a:lnTo>
                <a:lnTo>
                  <a:pt x="568" y="441"/>
                </a:lnTo>
                <a:lnTo>
                  <a:pt x="568" y="441"/>
                </a:lnTo>
                <a:lnTo>
                  <a:pt x="568" y="442"/>
                </a:lnTo>
                <a:lnTo>
                  <a:pt x="567" y="443"/>
                </a:lnTo>
                <a:lnTo>
                  <a:pt x="564" y="448"/>
                </a:lnTo>
                <a:lnTo>
                  <a:pt x="563" y="449"/>
                </a:lnTo>
                <a:lnTo>
                  <a:pt x="562" y="451"/>
                </a:lnTo>
                <a:lnTo>
                  <a:pt x="561" y="453"/>
                </a:lnTo>
                <a:lnTo>
                  <a:pt x="561" y="454"/>
                </a:lnTo>
                <a:lnTo>
                  <a:pt x="561" y="456"/>
                </a:lnTo>
                <a:lnTo>
                  <a:pt x="560" y="460"/>
                </a:lnTo>
                <a:lnTo>
                  <a:pt x="560" y="462"/>
                </a:lnTo>
                <a:lnTo>
                  <a:pt x="560" y="464"/>
                </a:lnTo>
                <a:lnTo>
                  <a:pt x="560" y="466"/>
                </a:lnTo>
                <a:lnTo>
                  <a:pt x="561" y="469"/>
                </a:lnTo>
                <a:lnTo>
                  <a:pt x="561" y="471"/>
                </a:lnTo>
                <a:lnTo>
                  <a:pt x="562" y="473"/>
                </a:lnTo>
                <a:lnTo>
                  <a:pt x="564" y="477"/>
                </a:lnTo>
                <a:lnTo>
                  <a:pt x="565" y="479"/>
                </a:lnTo>
                <a:lnTo>
                  <a:pt x="566" y="480"/>
                </a:lnTo>
                <a:lnTo>
                  <a:pt x="568" y="483"/>
                </a:lnTo>
                <a:lnTo>
                  <a:pt x="569" y="483"/>
                </a:lnTo>
                <a:lnTo>
                  <a:pt x="569" y="484"/>
                </a:lnTo>
                <a:lnTo>
                  <a:pt x="570" y="485"/>
                </a:lnTo>
                <a:lnTo>
                  <a:pt x="570" y="487"/>
                </a:lnTo>
                <a:lnTo>
                  <a:pt x="570" y="488"/>
                </a:lnTo>
                <a:lnTo>
                  <a:pt x="569" y="489"/>
                </a:lnTo>
                <a:lnTo>
                  <a:pt x="569" y="492"/>
                </a:lnTo>
                <a:lnTo>
                  <a:pt x="568" y="494"/>
                </a:lnTo>
                <a:lnTo>
                  <a:pt x="568" y="495"/>
                </a:lnTo>
                <a:lnTo>
                  <a:pt x="567" y="496"/>
                </a:lnTo>
                <a:lnTo>
                  <a:pt x="565" y="499"/>
                </a:lnTo>
                <a:lnTo>
                  <a:pt x="564" y="501"/>
                </a:lnTo>
                <a:lnTo>
                  <a:pt x="563" y="503"/>
                </a:lnTo>
                <a:lnTo>
                  <a:pt x="562" y="507"/>
                </a:lnTo>
                <a:lnTo>
                  <a:pt x="561" y="509"/>
                </a:lnTo>
                <a:lnTo>
                  <a:pt x="560" y="510"/>
                </a:lnTo>
                <a:lnTo>
                  <a:pt x="560" y="512"/>
                </a:lnTo>
                <a:lnTo>
                  <a:pt x="559" y="512"/>
                </a:lnTo>
                <a:lnTo>
                  <a:pt x="558" y="513"/>
                </a:lnTo>
                <a:lnTo>
                  <a:pt x="554" y="516"/>
                </a:lnTo>
                <a:lnTo>
                  <a:pt x="551" y="518"/>
                </a:lnTo>
                <a:lnTo>
                  <a:pt x="549" y="520"/>
                </a:lnTo>
                <a:lnTo>
                  <a:pt x="548" y="521"/>
                </a:lnTo>
                <a:lnTo>
                  <a:pt x="546" y="523"/>
                </a:lnTo>
                <a:lnTo>
                  <a:pt x="545" y="524"/>
                </a:lnTo>
                <a:lnTo>
                  <a:pt x="544" y="525"/>
                </a:lnTo>
                <a:lnTo>
                  <a:pt x="544" y="526"/>
                </a:lnTo>
                <a:lnTo>
                  <a:pt x="544" y="528"/>
                </a:lnTo>
                <a:lnTo>
                  <a:pt x="543" y="529"/>
                </a:lnTo>
                <a:lnTo>
                  <a:pt x="543" y="530"/>
                </a:lnTo>
                <a:lnTo>
                  <a:pt x="543" y="531"/>
                </a:lnTo>
                <a:lnTo>
                  <a:pt x="543" y="533"/>
                </a:lnTo>
                <a:lnTo>
                  <a:pt x="544" y="535"/>
                </a:lnTo>
                <a:lnTo>
                  <a:pt x="544" y="536"/>
                </a:lnTo>
                <a:lnTo>
                  <a:pt x="544" y="537"/>
                </a:lnTo>
                <a:lnTo>
                  <a:pt x="544" y="538"/>
                </a:lnTo>
                <a:lnTo>
                  <a:pt x="543" y="538"/>
                </a:lnTo>
                <a:lnTo>
                  <a:pt x="543" y="539"/>
                </a:lnTo>
                <a:lnTo>
                  <a:pt x="543" y="540"/>
                </a:lnTo>
                <a:lnTo>
                  <a:pt x="542" y="541"/>
                </a:lnTo>
                <a:lnTo>
                  <a:pt x="542" y="541"/>
                </a:lnTo>
                <a:lnTo>
                  <a:pt x="541" y="542"/>
                </a:lnTo>
                <a:lnTo>
                  <a:pt x="541" y="542"/>
                </a:lnTo>
                <a:lnTo>
                  <a:pt x="540" y="543"/>
                </a:lnTo>
                <a:lnTo>
                  <a:pt x="537" y="545"/>
                </a:lnTo>
                <a:lnTo>
                  <a:pt x="536" y="545"/>
                </a:lnTo>
                <a:lnTo>
                  <a:pt x="536" y="545"/>
                </a:lnTo>
                <a:lnTo>
                  <a:pt x="535" y="546"/>
                </a:lnTo>
                <a:lnTo>
                  <a:pt x="535" y="546"/>
                </a:lnTo>
                <a:lnTo>
                  <a:pt x="535" y="547"/>
                </a:lnTo>
                <a:lnTo>
                  <a:pt x="535" y="547"/>
                </a:lnTo>
                <a:lnTo>
                  <a:pt x="535" y="548"/>
                </a:lnTo>
                <a:lnTo>
                  <a:pt x="535" y="549"/>
                </a:lnTo>
                <a:lnTo>
                  <a:pt x="535" y="550"/>
                </a:lnTo>
                <a:lnTo>
                  <a:pt x="535" y="550"/>
                </a:lnTo>
                <a:lnTo>
                  <a:pt x="535" y="551"/>
                </a:lnTo>
                <a:lnTo>
                  <a:pt x="536" y="552"/>
                </a:lnTo>
                <a:lnTo>
                  <a:pt x="536" y="553"/>
                </a:lnTo>
                <a:lnTo>
                  <a:pt x="536" y="554"/>
                </a:lnTo>
                <a:lnTo>
                  <a:pt x="537" y="554"/>
                </a:lnTo>
                <a:lnTo>
                  <a:pt x="538" y="555"/>
                </a:lnTo>
                <a:lnTo>
                  <a:pt x="539" y="556"/>
                </a:lnTo>
                <a:lnTo>
                  <a:pt x="541" y="558"/>
                </a:lnTo>
                <a:lnTo>
                  <a:pt x="541" y="558"/>
                </a:lnTo>
                <a:lnTo>
                  <a:pt x="542" y="559"/>
                </a:lnTo>
                <a:lnTo>
                  <a:pt x="542" y="559"/>
                </a:lnTo>
                <a:lnTo>
                  <a:pt x="542" y="560"/>
                </a:lnTo>
                <a:lnTo>
                  <a:pt x="542" y="560"/>
                </a:lnTo>
                <a:lnTo>
                  <a:pt x="542" y="561"/>
                </a:lnTo>
                <a:lnTo>
                  <a:pt x="541" y="563"/>
                </a:lnTo>
                <a:lnTo>
                  <a:pt x="541" y="564"/>
                </a:lnTo>
                <a:lnTo>
                  <a:pt x="540" y="564"/>
                </a:lnTo>
                <a:lnTo>
                  <a:pt x="540" y="565"/>
                </a:lnTo>
                <a:lnTo>
                  <a:pt x="539" y="565"/>
                </a:lnTo>
                <a:lnTo>
                  <a:pt x="539" y="565"/>
                </a:lnTo>
                <a:lnTo>
                  <a:pt x="537" y="566"/>
                </a:lnTo>
                <a:lnTo>
                  <a:pt x="536" y="567"/>
                </a:lnTo>
                <a:lnTo>
                  <a:pt x="535" y="567"/>
                </a:lnTo>
                <a:lnTo>
                  <a:pt x="534" y="570"/>
                </a:lnTo>
                <a:lnTo>
                  <a:pt x="532" y="571"/>
                </a:lnTo>
                <a:lnTo>
                  <a:pt x="531" y="572"/>
                </a:lnTo>
                <a:lnTo>
                  <a:pt x="530" y="573"/>
                </a:lnTo>
                <a:lnTo>
                  <a:pt x="530" y="574"/>
                </a:lnTo>
                <a:lnTo>
                  <a:pt x="529" y="575"/>
                </a:lnTo>
                <a:lnTo>
                  <a:pt x="529" y="576"/>
                </a:lnTo>
                <a:lnTo>
                  <a:pt x="529" y="577"/>
                </a:lnTo>
                <a:lnTo>
                  <a:pt x="529" y="578"/>
                </a:lnTo>
                <a:lnTo>
                  <a:pt x="529" y="579"/>
                </a:lnTo>
                <a:lnTo>
                  <a:pt x="529" y="580"/>
                </a:lnTo>
                <a:lnTo>
                  <a:pt x="530" y="582"/>
                </a:lnTo>
                <a:lnTo>
                  <a:pt x="531" y="584"/>
                </a:lnTo>
                <a:lnTo>
                  <a:pt x="532" y="585"/>
                </a:lnTo>
                <a:lnTo>
                  <a:pt x="534" y="588"/>
                </a:lnTo>
                <a:lnTo>
                  <a:pt x="535" y="589"/>
                </a:lnTo>
                <a:lnTo>
                  <a:pt x="535" y="590"/>
                </a:lnTo>
                <a:lnTo>
                  <a:pt x="536" y="591"/>
                </a:lnTo>
                <a:lnTo>
                  <a:pt x="536" y="593"/>
                </a:lnTo>
                <a:lnTo>
                  <a:pt x="536" y="594"/>
                </a:lnTo>
                <a:lnTo>
                  <a:pt x="536" y="595"/>
                </a:lnTo>
                <a:lnTo>
                  <a:pt x="536" y="596"/>
                </a:lnTo>
                <a:lnTo>
                  <a:pt x="536" y="597"/>
                </a:lnTo>
                <a:lnTo>
                  <a:pt x="536" y="598"/>
                </a:lnTo>
                <a:lnTo>
                  <a:pt x="535" y="598"/>
                </a:lnTo>
                <a:lnTo>
                  <a:pt x="535" y="599"/>
                </a:lnTo>
                <a:lnTo>
                  <a:pt x="533" y="601"/>
                </a:lnTo>
                <a:lnTo>
                  <a:pt x="532" y="602"/>
                </a:lnTo>
                <a:lnTo>
                  <a:pt x="531" y="604"/>
                </a:lnTo>
                <a:lnTo>
                  <a:pt x="530" y="605"/>
                </a:lnTo>
                <a:lnTo>
                  <a:pt x="529" y="606"/>
                </a:lnTo>
                <a:lnTo>
                  <a:pt x="529" y="608"/>
                </a:lnTo>
                <a:lnTo>
                  <a:pt x="527" y="613"/>
                </a:lnTo>
                <a:lnTo>
                  <a:pt x="526" y="617"/>
                </a:lnTo>
                <a:lnTo>
                  <a:pt x="526" y="617"/>
                </a:lnTo>
                <a:lnTo>
                  <a:pt x="525" y="618"/>
                </a:lnTo>
                <a:lnTo>
                  <a:pt x="525" y="619"/>
                </a:lnTo>
                <a:lnTo>
                  <a:pt x="524" y="619"/>
                </a:lnTo>
                <a:lnTo>
                  <a:pt x="523" y="619"/>
                </a:lnTo>
                <a:lnTo>
                  <a:pt x="519" y="621"/>
                </a:lnTo>
                <a:lnTo>
                  <a:pt x="517" y="622"/>
                </a:lnTo>
                <a:lnTo>
                  <a:pt x="515" y="623"/>
                </a:lnTo>
                <a:lnTo>
                  <a:pt x="514" y="624"/>
                </a:lnTo>
                <a:lnTo>
                  <a:pt x="510" y="627"/>
                </a:lnTo>
                <a:lnTo>
                  <a:pt x="508" y="629"/>
                </a:lnTo>
                <a:lnTo>
                  <a:pt x="506" y="630"/>
                </a:lnTo>
                <a:lnTo>
                  <a:pt x="505" y="630"/>
                </a:lnTo>
                <a:lnTo>
                  <a:pt x="504" y="631"/>
                </a:lnTo>
                <a:lnTo>
                  <a:pt x="502" y="631"/>
                </a:lnTo>
                <a:lnTo>
                  <a:pt x="501" y="632"/>
                </a:lnTo>
                <a:lnTo>
                  <a:pt x="500" y="632"/>
                </a:lnTo>
                <a:lnTo>
                  <a:pt x="499" y="632"/>
                </a:lnTo>
                <a:lnTo>
                  <a:pt x="498" y="632"/>
                </a:lnTo>
                <a:lnTo>
                  <a:pt x="497" y="632"/>
                </a:lnTo>
                <a:lnTo>
                  <a:pt x="495" y="632"/>
                </a:lnTo>
                <a:lnTo>
                  <a:pt x="490" y="631"/>
                </a:lnTo>
                <a:lnTo>
                  <a:pt x="489" y="631"/>
                </a:lnTo>
                <a:lnTo>
                  <a:pt x="488" y="631"/>
                </a:lnTo>
                <a:lnTo>
                  <a:pt x="487" y="631"/>
                </a:lnTo>
                <a:lnTo>
                  <a:pt x="487" y="631"/>
                </a:lnTo>
                <a:lnTo>
                  <a:pt x="486" y="631"/>
                </a:lnTo>
                <a:lnTo>
                  <a:pt x="486" y="632"/>
                </a:lnTo>
                <a:lnTo>
                  <a:pt x="486" y="633"/>
                </a:lnTo>
                <a:lnTo>
                  <a:pt x="485" y="638"/>
                </a:lnTo>
                <a:lnTo>
                  <a:pt x="484" y="641"/>
                </a:lnTo>
                <a:lnTo>
                  <a:pt x="484" y="643"/>
                </a:lnTo>
                <a:lnTo>
                  <a:pt x="484" y="649"/>
                </a:lnTo>
                <a:lnTo>
                  <a:pt x="483" y="651"/>
                </a:lnTo>
                <a:lnTo>
                  <a:pt x="483" y="653"/>
                </a:lnTo>
                <a:lnTo>
                  <a:pt x="482" y="656"/>
                </a:lnTo>
                <a:lnTo>
                  <a:pt x="482" y="658"/>
                </a:lnTo>
                <a:lnTo>
                  <a:pt x="482" y="659"/>
                </a:lnTo>
                <a:lnTo>
                  <a:pt x="482" y="660"/>
                </a:lnTo>
                <a:lnTo>
                  <a:pt x="482" y="662"/>
                </a:lnTo>
                <a:lnTo>
                  <a:pt x="483" y="663"/>
                </a:lnTo>
                <a:lnTo>
                  <a:pt x="484" y="667"/>
                </a:lnTo>
                <a:lnTo>
                  <a:pt x="485" y="669"/>
                </a:lnTo>
                <a:lnTo>
                  <a:pt x="485" y="670"/>
                </a:lnTo>
                <a:lnTo>
                  <a:pt x="487" y="676"/>
                </a:lnTo>
                <a:lnTo>
                  <a:pt x="487" y="678"/>
                </a:lnTo>
                <a:lnTo>
                  <a:pt x="487" y="680"/>
                </a:lnTo>
                <a:lnTo>
                  <a:pt x="487" y="682"/>
                </a:lnTo>
                <a:lnTo>
                  <a:pt x="487" y="684"/>
                </a:lnTo>
                <a:lnTo>
                  <a:pt x="486" y="685"/>
                </a:lnTo>
                <a:lnTo>
                  <a:pt x="486" y="686"/>
                </a:lnTo>
                <a:lnTo>
                  <a:pt x="486" y="687"/>
                </a:lnTo>
                <a:lnTo>
                  <a:pt x="485" y="688"/>
                </a:lnTo>
                <a:lnTo>
                  <a:pt x="485" y="688"/>
                </a:lnTo>
                <a:lnTo>
                  <a:pt x="484" y="689"/>
                </a:lnTo>
                <a:lnTo>
                  <a:pt x="483" y="690"/>
                </a:lnTo>
                <a:lnTo>
                  <a:pt x="483" y="691"/>
                </a:lnTo>
                <a:lnTo>
                  <a:pt x="481" y="692"/>
                </a:lnTo>
                <a:lnTo>
                  <a:pt x="480" y="693"/>
                </a:lnTo>
                <a:lnTo>
                  <a:pt x="479" y="693"/>
                </a:lnTo>
                <a:lnTo>
                  <a:pt x="476" y="695"/>
                </a:lnTo>
                <a:lnTo>
                  <a:pt x="475" y="695"/>
                </a:lnTo>
                <a:lnTo>
                  <a:pt x="474" y="696"/>
                </a:lnTo>
                <a:lnTo>
                  <a:pt x="473" y="696"/>
                </a:lnTo>
                <a:lnTo>
                  <a:pt x="472" y="697"/>
                </a:lnTo>
                <a:lnTo>
                  <a:pt x="471" y="698"/>
                </a:lnTo>
                <a:lnTo>
                  <a:pt x="470" y="699"/>
                </a:lnTo>
                <a:lnTo>
                  <a:pt x="469" y="700"/>
                </a:lnTo>
                <a:lnTo>
                  <a:pt x="468" y="702"/>
                </a:lnTo>
                <a:lnTo>
                  <a:pt x="466" y="705"/>
                </a:lnTo>
                <a:lnTo>
                  <a:pt x="465" y="708"/>
                </a:lnTo>
                <a:lnTo>
                  <a:pt x="464" y="710"/>
                </a:lnTo>
                <a:lnTo>
                  <a:pt x="463" y="712"/>
                </a:lnTo>
                <a:lnTo>
                  <a:pt x="463" y="713"/>
                </a:lnTo>
                <a:lnTo>
                  <a:pt x="462" y="716"/>
                </a:lnTo>
                <a:lnTo>
                  <a:pt x="462" y="718"/>
                </a:lnTo>
                <a:lnTo>
                  <a:pt x="461" y="722"/>
                </a:lnTo>
                <a:lnTo>
                  <a:pt x="461" y="724"/>
                </a:lnTo>
                <a:lnTo>
                  <a:pt x="460" y="726"/>
                </a:lnTo>
                <a:lnTo>
                  <a:pt x="460" y="728"/>
                </a:lnTo>
                <a:lnTo>
                  <a:pt x="460" y="730"/>
                </a:lnTo>
                <a:lnTo>
                  <a:pt x="460" y="732"/>
                </a:lnTo>
                <a:lnTo>
                  <a:pt x="461" y="734"/>
                </a:lnTo>
                <a:lnTo>
                  <a:pt x="461" y="735"/>
                </a:lnTo>
                <a:lnTo>
                  <a:pt x="461" y="736"/>
                </a:lnTo>
                <a:lnTo>
                  <a:pt x="461" y="738"/>
                </a:lnTo>
                <a:lnTo>
                  <a:pt x="462" y="739"/>
                </a:lnTo>
                <a:lnTo>
                  <a:pt x="464" y="744"/>
                </a:lnTo>
                <a:lnTo>
                  <a:pt x="464" y="746"/>
                </a:lnTo>
                <a:lnTo>
                  <a:pt x="464" y="746"/>
                </a:lnTo>
                <a:lnTo>
                  <a:pt x="463" y="746"/>
                </a:lnTo>
                <a:lnTo>
                  <a:pt x="462" y="745"/>
                </a:lnTo>
                <a:lnTo>
                  <a:pt x="461" y="745"/>
                </a:lnTo>
                <a:lnTo>
                  <a:pt x="460" y="745"/>
                </a:lnTo>
                <a:lnTo>
                  <a:pt x="459" y="745"/>
                </a:lnTo>
                <a:lnTo>
                  <a:pt x="457" y="745"/>
                </a:lnTo>
                <a:lnTo>
                  <a:pt x="456" y="745"/>
                </a:lnTo>
                <a:lnTo>
                  <a:pt x="454" y="746"/>
                </a:lnTo>
                <a:lnTo>
                  <a:pt x="453" y="747"/>
                </a:lnTo>
                <a:lnTo>
                  <a:pt x="451" y="747"/>
                </a:lnTo>
                <a:lnTo>
                  <a:pt x="450" y="748"/>
                </a:lnTo>
                <a:lnTo>
                  <a:pt x="449" y="749"/>
                </a:lnTo>
                <a:lnTo>
                  <a:pt x="448" y="750"/>
                </a:lnTo>
                <a:lnTo>
                  <a:pt x="447" y="751"/>
                </a:lnTo>
                <a:lnTo>
                  <a:pt x="447" y="752"/>
                </a:lnTo>
                <a:lnTo>
                  <a:pt x="446" y="753"/>
                </a:lnTo>
                <a:lnTo>
                  <a:pt x="444" y="757"/>
                </a:lnTo>
                <a:lnTo>
                  <a:pt x="443" y="758"/>
                </a:lnTo>
                <a:lnTo>
                  <a:pt x="443" y="758"/>
                </a:lnTo>
                <a:lnTo>
                  <a:pt x="443" y="759"/>
                </a:lnTo>
                <a:lnTo>
                  <a:pt x="442" y="759"/>
                </a:lnTo>
                <a:lnTo>
                  <a:pt x="442" y="759"/>
                </a:lnTo>
                <a:lnTo>
                  <a:pt x="441" y="759"/>
                </a:lnTo>
                <a:lnTo>
                  <a:pt x="440" y="760"/>
                </a:lnTo>
                <a:lnTo>
                  <a:pt x="439" y="759"/>
                </a:lnTo>
                <a:lnTo>
                  <a:pt x="438" y="759"/>
                </a:lnTo>
                <a:lnTo>
                  <a:pt x="437" y="759"/>
                </a:lnTo>
                <a:lnTo>
                  <a:pt x="436" y="758"/>
                </a:lnTo>
                <a:lnTo>
                  <a:pt x="434" y="757"/>
                </a:lnTo>
                <a:lnTo>
                  <a:pt x="430" y="755"/>
                </a:lnTo>
                <a:lnTo>
                  <a:pt x="428" y="753"/>
                </a:lnTo>
                <a:lnTo>
                  <a:pt x="424" y="750"/>
                </a:lnTo>
                <a:lnTo>
                  <a:pt x="418" y="746"/>
                </a:lnTo>
                <a:lnTo>
                  <a:pt x="415" y="744"/>
                </a:lnTo>
                <a:lnTo>
                  <a:pt x="412" y="742"/>
                </a:lnTo>
                <a:lnTo>
                  <a:pt x="411" y="741"/>
                </a:lnTo>
                <a:lnTo>
                  <a:pt x="409" y="739"/>
                </a:lnTo>
                <a:lnTo>
                  <a:pt x="407" y="737"/>
                </a:lnTo>
                <a:lnTo>
                  <a:pt x="406" y="735"/>
                </a:lnTo>
                <a:lnTo>
                  <a:pt x="405" y="734"/>
                </a:lnTo>
                <a:lnTo>
                  <a:pt x="404" y="732"/>
                </a:lnTo>
                <a:lnTo>
                  <a:pt x="404" y="731"/>
                </a:lnTo>
                <a:lnTo>
                  <a:pt x="403" y="730"/>
                </a:lnTo>
                <a:lnTo>
                  <a:pt x="403" y="728"/>
                </a:lnTo>
                <a:lnTo>
                  <a:pt x="402" y="726"/>
                </a:lnTo>
                <a:lnTo>
                  <a:pt x="402" y="720"/>
                </a:lnTo>
                <a:lnTo>
                  <a:pt x="401" y="714"/>
                </a:lnTo>
                <a:lnTo>
                  <a:pt x="401" y="709"/>
                </a:lnTo>
                <a:lnTo>
                  <a:pt x="401" y="707"/>
                </a:lnTo>
                <a:lnTo>
                  <a:pt x="400" y="704"/>
                </a:lnTo>
                <a:lnTo>
                  <a:pt x="400" y="702"/>
                </a:lnTo>
                <a:lnTo>
                  <a:pt x="399" y="699"/>
                </a:lnTo>
                <a:lnTo>
                  <a:pt x="398" y="694"/>
                </a:lnTo>
                <a:lnTo>
                  <a:pt x="397" y="692"/>
                </a:lnTo>
                <a:lnTo>
                  <a:pt x="396" y="691"/>
                </a:lnTo>
                <a:lnTo>
                  <a:pt x="396" y="690"/>
                </a:lnTo>
                <a:lnTo>
                  <a:pt x="395" y="689"/>
                </a:lnTo>
                <a:lnTo>
                  <a:pt x="394" y="687"/>
                </a:lnTo>
                <a:lnTo>
                  <a:pt x="391" y="683"/>
                </a:lnTo>
                <a:lnTo>
                  <a:pt x="387" y="679"/>
                </a:lnTo>
                <a:lnTo>
                  <a:pt x="383" y="674"/>
                </a:lnTo>
                <a:lnTo>
                  <a:pt x="376" y="666"/>
                </a:lnTo>
                <a:lnTo>
                  <a:pt x="375" y="665"/>
                </a:lnTo>
                <a:lnTo>
                  <a:pt x="373" y="663"/>
                </a:lnTo>
                <a:lnTo>
                  <a:pt x="372" y="661"/>
                </a:lnTo>
                <a:lnTo>
                  <a:pt x="370" y="660"/>
                </a:lnTo>
                <a:lnTo>
                  <a:pt x="368" y="657"/>
                </a:lnTo>
                <a:lnTo>
                  <a:pt x="366" y="656"/>
                </a:lnTo>
                <a:lnTo>
                  <a:pt x="364" y="655"/>
                </a:lnTo>
                <a:lnTo>
                  <a:pt x="362" y="653"/>
                </a:lnTo>
                <a:lnTo>
                  <a:pt x="360" y="651"/>
                </a:lnTo>
                <a:lnTo>
                  <a:pt x="358" y="650"/>
                </a:lnTo>
                <a:lnTo>
                  <a:pt x="356" y="649"/>
                </a:lnTo>
                <a:lnTo>
                  <a:pt x="353" y="647"/>
                </a:lnTo>
                <a:lnTo>
                  <a:pt x="352" y="647"/>
                </a:lnTo>
                <a:lnTo>
                  <a:pt x="351" y="646"/>
                </a:lnTo>
                <a:lnTo>
                  <a:pt x="348" y="646"/>
                </a:lnTo>
                <a:lnTo>
                  <a:pt x="346" y="646"/>
                </a:lnTo>
                <a:lnTo>
                  <a:pt x="344" y="645"/>
                </a:lnTo>
                <a:lnTo>
                  <a:pt x="341" y="645"/>
                </a:lnTo>
                <a:lnTo>
                  <a:pt x="335" y="645"/>
                </a:lnTo>
                <a:lnTo>
                  <a:pt x="332" y="645"/>
                </a:lnTo>
                <a:lnTo>
                  <a:pt x="331" y="645"/>
                </a:lnTo>
                <a:lnTo>
                  <a:pt x="329" y="645"/>
                </a:lnTo>
                <a:lnTo>
                  <a:pt x="328" y="644"/>
                </a:lnTo>
                <a:lnTo>
                  <a:pt x="326" y="644"/>
                </a:lnTo>
                <a:lnTo>
                  <a:pt x="324" y="643"/>
                </a:lnTo>
                <a:lnTo>
                  <a:pt x="322" y="642"/>
                </a:lnTo>
                <a:lnTo>
                  <a:pt x="320" y="641"/>
                </a:lnTo>
                <a:lnTo>
                  <a:pt x="318" y="640"/>
                </a:lnTo>
                <a:lnTo>
                  <a:pt x="316" y="639"/>
                </a:lnTo>
                <a:lnTo>
                  <a:pt x="314" y="637"/>
                </a:lnTo>
                <a:lnTo>
                  <a:pt x="312" y="636"/>
                </a:lnTo>
                <a:lnTo>
                  <a:pt x="311" y="634"/>
                </a:lnTo>
                <a:lnTo>
                  <a:pt x="309" y="633"/>
                </a:lnTo>
                <a:lnTo>
                  <a:pt x="308" y="631"/>
                </a:lnTo>
                <a:lnTo>
                  <a:pt x="308" y="630"/>
                </a:lnTo>
                <a:lnTo>
                  <a:pt x="307" y="629"/>
                </a:lnTo>
                <a:lnTo>
                  <a:pt x="306" y="627"/>
                </a:lnTo>
                <a:lnTo>
                  <a:pt x="306" y="625"/>
                </a:lnTo>
                <a:lnTo>
                  <a:pt x="305" y="623"/>
                </a:lnTo>
                <a:lnTo>
                  <a:pt x="304" y="617"/>
                </a:lnTo>
                <a:lnTo>
                  <a:pt x="303" y="615"/>
                </a:lnTo>
                <a:lnTo>
                  <a:pt x="303" y="613"/>
                </a:lnTo>
                <a:lnTo>
                  <a:pt x="302" y="612"/>
                </a:lnTo>
                <a:lnTo>
                  <a:pt x="301" y="610"/>
                </a:lnTo>
                <a:lnTo>
                  <a:pt x="301" y="609"/>
                </a:lnTo>
                <a:lnTo>
                  <a:pt x="300" y="608"/>
                </a:lnTo>
                <a:lnTo>
                  <a:pt x="299" y="606"/>
                </a:lnTo>
                <a:lnTo>
                  <a:pt x="296" y="603"/>
                </a:lnTo>
                <a:lnTo>
                  <a:pt x="291" y="597"/>
                </a:lnTo>
                <a:lnTo>
                  <a:pt x="284" y="590"/>
                </a:lnTo>
                <a:lnTo>
                  <a:pt x="283" y="589"/>
                </a:lnTo>
                <a:lnTo>
                  <a:pt x="282" y="588"/>
                </a:lnTo>
                <a:lnTo>
                  <a:pt x="281" y="587"/>
                </a:lnTo>
                <a:lnTo>
                  <a:pt x="280" y="585"/>
                </a:lnTo>
                <a:lnTo>
                  <a:pt x="280" y="584"/>
                </a:lnTo>
                <a:lnTo>
                  <a:pt x="278" y="580"/>
                </a:lnTo>
                <a:lnTo>
                  <a:pt x="277" y="578"/>
                </a:lnTo>
                <a:lnTo>
                  <a:pt x="275" y="576"/>
                </a:lnTo>
                <a:lnTo>
                  <a:pt x="272" y="572"/>
                </a:lnTo>
                <a:lnTo>
                  <a:pt x="271" y="571"/>
                </a:lnTo>
                <a:lnTo>
                  <a:pt x="270" y="569"/>
                </a:lnTo>
                <a:lnTo>
                  <a:pt x="267" y="564"/>
                </a:lnTo>
                <a:lnTo>
                  <a:pt x="267" y="563"/>
                </a:lnTo>
                <a:lnTo>
                  <a:pt x="266" y="562"/>
                </a:lnTo>
                <a:lnTo>
                  <a:pt x="265" y="561"/>
                </a:lnTo>
                <a:lnTo>
                  <a:pt x="264" y="560"/>
                </a:lnTo>
                <a:lnTo>
                  <a:pt x="260" y="556"/>
                </a:lnTo>
                <a:lnTo>
                  <a:pt x="258" y="555"/>
                </a:lnTo>
                <a:lnTo>
                  <a:pt x="257" y="553"/>
                </a:lnTo>
                <a:lnTo>
                  <a:pt x="255" y="551"/>
                </a:lnTo>
                <a:lnTo>
                  <a:pt x="254" y="549"/>
                </a:lnTo>
                <a:lnTo>
                  <a:pt x="253" y="548"/>
                </a:lnTo>
                <a:lnTo>
                  <a:pt x="249" y="545"/>
                </a:lnTo>
                <a:lnTo>
                  <a:pt x="248" y="544"/>
                </a:lnTo>
                <a:lnTo>
                  <a:pt x="248" y="543"/>
                </a:lnTo>
                <a:lnTo>
                  <a:pt x="247" y="542"/>
                </a:lnTo>
                <a:lnTo>
                  <a:pt x="246" y="541"/>
                </a:lnTo>
                <a:lnTo>
                  <a:pt x="246" y="539"/>
                </a:lnTo>
                <a:lnTo>
                  <a:pt x="245" y="538"/>
                </a:lnTo>
                <a:lnTo>
                  <a:pt x="245" y="536"/>
                </a:lnTo>
                <a:lnTo>
                  <a:pt x="244" y="530"/>
                </a:lnTo>
                <a:lnTo>
                  <a:pt x="243" y="528"/>
                </a:lnTo>
                <a:lnTo>
                  <a:pt x="243" y="527"/>
                </a:lnTo>
                <a:lnTo>
                  <a:pt x="243" y="525"/>
                </a:lnTo>
                <a:lnTo>
                  <a:pt x="242" y="524"/>
                </a:lnTo>
                <a:lnTo>
                  <a:pt x="242" y="523"/>
                </a:lnTo>
                <a:lnTo>
                  <a:pt x="241" y="522"/>
                </a:lnTo>
                <a:lnTo>
                  <a:pt x="240" y="521"/>
                </a:lnTo>
                <a:lnTo>
                  <a:pt x="237" y="517"/>
                </a:lnTo>
                <a:lnTo>
                  <a:pt x="233" y="514"/>
                </a:lnTo>
                <a:lnTo>
                  <a:pt x="229" y="509"/>
                </a:lnTo>
                <a:lnTo>
                  <a:pt x="226" y="506"/>
                </a:lnTo>
                <a:lnTo>
                  <a:pt x="224" y="504"/>
                </a:lnTo>
                <a:lnTo>
                  <a:pt x="222" y="503"/>
                </a:lnTo>
                <a:lnTo>
                  <a:pt x="221" y="501"/>
                </a:lnTo>
                <a:lnTo>
                  <a:pt x="219" y="500"/>
                </a:lnTo>
                <a:lnTo>
                  <a:pt x="218" y="499"/>
                </a:lnTo>
                <a:lnTo>
                  <a:pt x="216" y="498"/>
                </a:lnTo>
                <a:lnTo>
                  <a:pt x="214" y="497"/>
                </a:lnTo>
                <a:lnTo>
                  <a:pt x="212" y="496"/>
                </a:lnTo>
                <a:lnTo>
                  <a:pt x="210" y="495"/>
                </a:lnTo>
                <a:lnTo>
                  <a:pt x="209" y="495"/>
                </a:lnTo>
                <a:lnTo>
                  <a:pt x="205" y="493"/>
                </a:lnTo>
                <a:lnTo>
                  <a:pt x="202" y="493"/>
                </a:lnTo>
                <a:lnTo>
                  <a:pt x="194" y="491"/>
                </a:lnTo>
                <a:lnTo>
                  <a:pt x="192" y="491"/>
                </a:lnTo>
                <a:lnTo>
                  <a:pt x="189" y="490"/>
                </a:lnTo>
                <a:lnTo>
                  <a:pt x="188" y="491"/>
                </a:lnTo>
                <a:lnTo>
                  <a:pt x="187" y="491"/>
                </a:lnTo>
                <a:lnTo>
                  <a:pt x="187" y="491"/>
                </a:lnTo>
                <a:lnTo>
                  <a:pt x="186" y="491"/>
                </a:lnTo>
                <a:lnTo>
                  <a:pt x="185" y="492"/>
                </a:lnTo>
                <a:lnTo>
                  <a:pt x="184" y="492"/>
                </a:lnTo>
                <a:lnTo>
                  <a:pt x="184" y="493"/>
                </a:lnTo>
                <a:lnTo>
                  <a:pt x="183" y="495"/>
                </a:lnTo>
                <a:lnTo>
                  <a:pt x="182" y="496"/>
                </a:lnTo>
                <a:lnTo>
                  <a:pt x="182" y="496"/>
                </a:lnTo>
                <a:lnTo>
                  <a:pt x="181" y="497"/>
                </a:lnTo>
                <a:lnTo>
                  <a:pt x="180" y="497"/>
                </a:lnTo>
                <a:lnTo>
                  <a:pt x="180" y="497"/>
                </a:lnTo>
                <a:lnTo>
                  <a:pt x="179" y="497"/>
                </a:lnTo>
                <a:lnTo>
                  <a:pt x="177" y="497"/>
                </a:lnTo>
                <a:lnTo>
                  <a:pt x="175" y="497"/>
                </a:lnTo>
                <a:lnTo>
                  <a:pt x="172" y="496"/>
                </a:lnTo>
                <a:lnTo>
                  <a:pt x="168" y="495"/>
                </a:lnTo>
                <a:lnTo>
                  <a:pt x="167" y="495"/>
                </a:lnTo>
                <a:lnTo>
                  <a:pt x="165" y="494"/>
                </a:lnTo>
                <a:lnTo>
                  <a:pt x="160" y="494"/>
                </a:lnTo>
                <a:lnTo>
                  <a:pt x="157" y="494"/>
                </a:lnTo>
                <a:lnTo>
                  <a:pt x="155" y="493"/>
                </a:lnTo>
                <a:lnTo>
                  <a:pt x="153" y="493"/>
                </a:lnTo>
                <a:lnTo>
                  <a:pt x="151" y="492"/>
                </a:lnTo>
                <a:lnTo>
                  <a:pt x="149" y="492"/>
                </a:lnTo>
                <a:lnTo>
                  <a:pt x="147" y="491"/>
                </a:lnTo>
                <a:lnTo>
                  <a:pt x="145" y="490"/>
                </a:lnTo>
                <a:lnTo>
                  <a:pt x="144" y="489"/>
                </a:lnTo>
                <a:lnTo>
                  <a:pt x="143" y="489"/>
                </a:lnTo>
                <a:lnTo>
                  <a:pt x="142" y="488"/>
                </a:lnTo>
                <a:lnTo>
                  <a:pt x="141" y="487"/>
                </a:lnTo>
                <a:lnTo>
                  <a:pt x="140" y="485"/>
                </a:lnTo>
                <a:lnTo>
                  <a:pt x="140" y="485"/>
                </a:lnTo>
                <a:lnTo>
                  <a:pt x="137" y="481"/>
                </a:lnTo>
                <a:lnTo>
                  <a:pt x="135" y="476"/>
                </a:lnTo>
                <a:lnTo>
                  <a:pt x="133" y="473"/>
                </a:lnTo>
                <a:lnTo>
                  <a:pt x="133" y="471"/>
                </a:lnTo>
                <a:lnTo>
                  <a:pt x="132" y="470"/>
                </a:lnTo>
                <a:lnTo>
                  <a:pt x="131" y="465"/>
                </a:lnTo>
                <a:lnTo>
                  <a:pt x="130" y="463"/>
                </a:lnTo>
                <a:lnTo>
                  <a:pt x="129" y="461"/>
                </a:lnTo>
                <a:lnTo>
                  <a:pt x="128" y="460"/>
                </a:lnTo>
                <a:lnTo>
                  <a:pt x="127" y="458"/>
                </a:lnTo>
                <a:lnTo>
                  <a:pt x="126" y="456"/>
                </a:lnTo>
                <a:lnTo>
                  <a:pt x="125" y="455"/>
                </a:lnTo>
                <a:lnTo>
                  <a:pt x="124" y="453"/>
                </a:lnTo>
                <a:lnTo>
                  <a:pt x="121" y="450"/>
                </a:lnTo>
                <a:lnTo>
                  <a:pt x="119" y="448"/>
                </a:lnTo>
                <a:lnTo>
                  <a:pt x="112" y="442"/>
                </a:lnTo>
                <a:lnTo>
                  <a:pt x="110" y="441"/>
                </a:lnTo>
                <a:lnTo>
                  <a:pt x="108" y="440"/>
                </a:lnTo>
                <a:lnTo>
                  <a:pt x="106" y="439"/>
                </a:lnTo>
                <a:lnTo>
                  <a:pt x="104" y="438"/>
                </a:lnTo>
                <a:lnTo>
                  <a:pt x="99" y="435"/>
                </a:lnTo>
                <a:lnTo>
                  <a:pt x="97" y="435"/>
                </a:lnTo>
                <a:lnTo>
                  <a:pt x="96" y="434"/>
                </a:lnTo>
                <a:lnTo>
                  <a:pt x="94" y="433"/>
                </a:lnTo>
                <a:lnTo>
                  <a:pt x="93" y="431"/>
                </a:lnTo>
                <a:lnTo>
                  <a:pt x="92" y="430"/>
                </a:lnTo>
                <a:lnTo>
                  <a:pt x="91" y="429"/>
                </a:lnTo>
                <a:lnTo>
                  <a:pt x="90" y="429"/>
                </a:lnTo>
                <a:lnTo>
                  <a:pt x="90" y="428"/>
                </a:lnTo>
                <a:lnTo>
                  <a:pt x="89" y="427"/>
                </a:lnTo>
                <a:lnTo>
                  <a:pt x="89" y="426"/>
                </a:lnTo>
                <a:lnTo>
                  <a:pt x="89" y="425"/>
                </a:lnTo>
                <a:lnTo>
                  <a:pt x="88" y="422"/>
                </a:lnTo>
                <a:lnTo>
                  <a:pt x="87" y="418"/>
                </a:lnTo>
                <a:lnTo>
                  <a:pt x="86" y="415"/>
                </a:lnTo>
                <a:lnTo>
                  <a:pt x="85" y="411"/>
                </a:lnTo>
                <a:lnTo>
                  <a:pt x="83" y="406"/>
                </a:lnTo>
                <a:lnTo>
                  <a:pt x="82" y="405"/>
                </a:lnTo>
                <a:lnTo>
                  <a:pt x="82" y="403"/>
                </a:lnTo>
                <a:lnTo>
                  <a:pt x="82" y="402"/>
                </a:lnTo>
                <a:lnTo>
                  <a:pt x="82" y="400"/>
                </a:lnTo>
                <a:lnTo>
                  <a:pt x="82" y="399"/>
                </a:lnTo>
                <a:lnTo>
                  <a:pt x="83" y="396"/>
                </a:lnTo>
                <a:lnTo>
                  <a:pt x="83" y="393"/>
                </a:lnTo>
                <a:lnTo>
                  <a:pt x="83" y="391"/>
                </a:lnTo>
                <a:lnTo>
                  <a:pt x="83" y="387"/>
                </a:lnTo>
                <a:lnTo>
                  <a:pt x="83" y="382"/>
                </a:lnTo>
                <a:lnTo>
                  <a:pt x="83" y="380"/>
                </a:lnTo>
                <a:lnTo>
                  <a:pt x="83" y="378"/>
                </a:lnTo>
                <a:lnTo>
                  <a:pt x="83" y="376"/>
                </a:lnTo>
                <a:lnTo>
                  <a:pt x="82" y="374"/>
                </a:lnTo>
                <a:lnTo>
                  <a:pt x="82" y="373"/>
                </a:lnTo>
                <a:lnTo>
                  <a:pt x="81" y="372"/>
                </a:lnTo>
                <a:lnTo>
                  <a:pt x="80" y="371"/>
                </a:lnTo>
                <a:lnTo>
                  <a:pt x="79" y="370"/>
                </a:lnTo>
                <a:lnTo>
                  <a:pt x="78" y="369"/>
                </a:lnTo>
                <a:lnTo>
                  <a:pt x="75" y="368"/>
                </a:lnTo>
                <a:lnTo>
                  <a:pt x="73" y="367"/>
                </a:lnTo>
                <a:lnTo>
                  <a:pt x="70" y="366"/>
                </a:lnTo>
                <a:lnTo>
                  <a:pt x="69" y="365"/>
                </a:lnTo>
                <a:lnTo>
                  <a:pt x="68" y="365"/>
                </a:lnTo>
                <a:lnTo>
                  <a:pt x="66" y="364"/>
                </a:lnTo>
                <a:lnTo>
                  <a:pt x="65" y="363"/>
                </a:lnTo>
                <a:lnTo>
                  <a:pt x="65" y="362"/>
                </a:lnTo>
                <a:lnTo>
                  <a:pt x="64" y="361"/>
                </a:lnTo>
                <a:lnTo>
                  <a:pt x="63" y="359"/>
                </a:lnTo>
                <a:lnTo>
                  <a:pt x="61" y="356"/>
                </a:lnTo>
                <a:lnTo>
                  <a:pt x="60" y="354"/>
                </a:lnTo>
                <a:lnTo>
                  <a:pt x="59" y="352"/>
                </a:lnTo>
                <a:lnTo>
                  <a:pt x="58" y="350"/>
                </a:lnTo>
                <a:lnTo>
                  <a:pt x="57" y="348"/>
                </a:lnTo>
                <a:lnTo>
                  <a:pt x="57" y="346"/>
                </a:lnTo>
                <a:lnTo>
                  <a:pt x="56" y="344"/>
                </a:lnTo>
                <a:lnTo>
                  <a:pt x="56" y="342"/>
                </a:lnTo>
                <a:lnTo>
                  <a:pt x="55" y="340"/>
                </a:lnTo>
                <a:lnTo>
                  <a:pt x="55" y="332"/>
                </a:lnTo>
                <a:lnTo>
                  <a:pt x="54" y="330"/>
                </a:lnTo>
                <a:lnTo>
                  <a:pt x="54" y="328"/>
                </a:lnTo>
                <a:lnTo>
                  <a:pt x="53" y="326"/>
                </a:lnTo>
                <a:lnTo>
                  <a:pt x="51" y="319"/>
                </a:lnTo>
                <a:lnTo>
                  <a:pt x="51" y="317"/>
                </a:lnTo>
                <a:lnTo>
                  <a:pt x="50" y="315"/>
                </a:lnTo>
                <a:lnTo>
                  <a:pt x="49" y="313"/>
                </a:lnTo>
                <a:lnTo>
                  <a:pt x="48" y="312"/>
                </a:lnTo>
                <a:lnTo>
                  <a:pt x="47" y="310"/>
                </a:lnTo>
                <a:lnTo>
                  <a:pt x="46" y="310"/>
                </a:lnTo>
                <a:lnTo>
                  <a:pt x="45" y="309"/>
                </a:lnTo>
                <a:lnTo>
                  <a:pt x="45" y="308"/>
                </a:lnTo>
                <a:lnTo>
                  <a:pt x="41" y="307"/>
                </a:lnTo>
                <a:lnTo>
                  <a:pt x="41" y="306"/>
                </a:lnTo>
                <a:lnTo>
                  <a:pt x="40" y="306"/>
                </a:lnTo>
                <a:lnTo>
                  <a:pt x="39" y="305"/>
                </a:lnTo>
                <a:lnTo>
                  <a:pt x="39" y="304"/>
                </a:lnTo>
                <a:lnTo>
                  <a:pt x="37" y="302"/>
                </a:lnTo>
                <a:lnTo>
                  <a:pt x="36" y="301"/>
                </a:lnTo>
                <a:lnTo>
                  <a:pt x="36" y="300"/>
                </a:lnTo>
                <a:lnTo>
                  <a:pt x="36" y="298"/>
                </a:lnTo>
                <a:lnTo>
                  <a:pt x="36" y="295"/>
                </a:lnTo>
                <a:lnTo>
                  <a:pt x="35" y="294"/>
                </a:lnTo>
                <a:lnTo>
                  <a:pt x="35" y="292"/>
                </a:lnTo>
                <a:lnTo>
                  <a:pt x="35" y="291"/>
                </a:lnTo>
                <a:lnTo>
                  <a:pt x="35" y="290"/>
                </a:lnTo>
                <a:lnTo>
                  <a:pt x="35" y="288"/>
                </a:lnTo>
                <a:lnTo>
                  <a:pt x="36" y="285"/>
                </a:lnTo>
                <a:lnTo>
                  <a:pt x="36" y="282"/>
                </a:lnTo>
                <a:lnTo>
                  <a:pt x="37" y="278"/>
                </a:lnTo>
                <a:lnTo>
                  <a:pt x="37" y="277"/>
                </a:lnTo>
                <a:lnTo>
                  <a:pt x="37" y="276"/>
                </a:lnTo>
                <a:lnTo>
                  <a:pt x="37" y="274"/>
                </a:lnTo>
                <a:lnTo>
                  <a:pt x="37" y="272"/>
                </a:lnTo>
                <a:lnTo>
                  <a:pt x="36" y="271"/>
                </a:lnTo>
                <a:lnTo>
                  <a:pt x="35" y="269"/>
                </a:lnTo>
                <a:lnTo>
                  <a:pt x="35" y="268"/>
                </a:lnTo>
                <a:lnTo>
                  <a:pt x="34" y="267"/>
                </a:lnTo>
                <a:lnTo>
                  <a:pt x="33" y="266"/>
                </a:lnTo>
                <a:lnTo>
                  <a:pt x="32" y="265"/>
                </a:lnTo>
                <a:lnTo>
                  <a:pt x="31" y="265"/>
                </a:lnTo>
                <a:lnTo>
                  <a:pt x="30" y="264"/>
                </a:lnTo>
                <a:lnTo>
                  <a:pt x="25" y="262"/>
                </a:lnTo>
                <a:lnTo>
                  <a:pt x="23" y="261"/>
                </a:lnTo>
                <a:lnTo>
                  <a:pt x="22" y="261"/>
                </a:lnTo>
                <a:lnTo>
                  <a:pt x="18" y="258"/>
                </a:lnTo>
                <a:lnTo>
                  <a:pt x="11" y="254"/>
                </a:lnTo>
                <a:lnTo>
                  <a:pt x="8" y="252"/>
                </a:lnTo>
                <a:lnTo>
                  <a:pt x="7" y="252"/>
                </a:lnTo>
                <a:lnTo>
                  <a:pt x="5" y="251"/>
                </a:lnTo>
                <a:lnTo>
                  <a:pt x="4" y="250"/>
                </a:lnTo>
                <a:lnTo>
                  <a:pt x="3" y="249"/>
                </a:lnTo>
                <a:lnTo>
                  <a:pt x="2" y="248"/>
                </a:lnTo>
                <a:lnTo>
                  <a:pt x="1" y="247"/>
                </a:lnTo>
                <a:lnTo>
                  <a:pt x="0" y="245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reeform 269">
            <a:extLst>
              <a:ext uri="{FF2B5EF4-FFF2-40B4-BE49-F238E27FC236}">
                <a16:creationId xmlns:a16="http://schemas.microsoft.com/office/drawing/2014/main" id="{536C8E6E-D07F-3F7E-4F94-167EFB24E4BB}"/>
              </a:ext>
            </a:extLst>
          </p:cNvPr>
          <p:cNvSpPr>
            <a:spLocks/>
          </p:cNvSpPr>
          <p:nvPr/>
        </p:nvSpPr>
        <p:spPr bwMode="auto">
          <a:xfrm>
            <a:off x="7482119" y="3704526"/>
            <a:ext cx="473663" cy="322410"/>
          </a:xfrm>
          <a:custGeom>
            <a:avLst/>
            <a:gdLst>
              <a:gd name="T0" fmla="*/ 3 w 395"/>
              <a:gd name="T1" fmla="*/ 231 h 245"/>
              <a:gd name="T2" fmla="*/ 0 w 395"/>
              <a:gd name="T3" fmla="*/ 221 h 245"/>
              <a:gd name="T4" fmla="*/ 2 w 395"/>
              <a:gd name="T5" fmla="*/ 214 h 245"/>
              <a:gd name="T6" fmla="*/ 8 w 395"/>
              <a:gd name="T7" fmla="*/ 208 h 245"/>
              <a:gd name="T8" fmla="*/ 23 w 395"/>
              <a:gd name="T9" fmla="*/ 199 h 245"/>
              <a:gd name="T10" fmla="*/ 27 w 395"/>
              <a:gd name="T11" fmla="*/ 194 h 245"/>
              <a:gd name="T12" fmla="*/ 32 w 395"/>
              <a:gd name="T13" fmla="*/ 171 h 245"/>
              <a:gd name="T14" fmla="*/ 36 w 395"/>
              <a:gd name="T15" fmla="*/ 164 h 245"/>
              <a:gd name="T16" fmla="*/ 43 w 395"/>
              <a:gd name="T17" fmla="*/ 154 h 245"/>
              <a:gd name="T18" fmla="*/ 52 w 395"/>
              <a:gd name="T19" fmla="*/ 139 h 245"/>
              <a:gd name="T20" fmla="*/ 62 w 395"/>
              <a:gd name="T21" fmla="*/ 124 h 245"/>
              <a:gd name="T22" fmla="*/ 73 w 395"/>
              <a:gd name="T23" fmla="*/ 123 h 245"/>
              <a:gd name="T24" fmla="*/ 84 w 395"/>
              <a:gd name="T25" fmla="*/ 125 h 245"/>
              <a:gd name="T26" fmla="*/ 91 w 395"/>
              <a:gd name="T27" fmla="*/ 121 h 245"/>
              <a:gd name="T28" fmla="*/ 99 w 395"/>
              <a:gd name="T29" fmla="*/ 117 h 245"/>
              <a:gd name="T30" fmla="*/ 107 w 395"/>
              <a:gd name="T31" fmla="*/ 118 h 245"/>
              <a:gd name="T32" fmla="*/ 113 w 395"/>
              <a:gd name="T33" fmla="*/ 123 h 245"/>
              <a:gd name="T34" fmla="*/ 117 w 395"/>
              <a:gd name="T35" fmla="*/ 127 h 245"/>
              <a:gd name="T36" fmla="*/ 119 w 395"/>
              <a:gd name="T37" fmla="*/ 127 h 245"/>
              <a:gd name="T38" fmla="*/ 122 w 395"/>
              <a:gd name="T39" fmla="*/ 121 h 245"/>
              <a:gd name="T40" fmla="*/ 129 w 395"/>
              <a:gd name="T41" fmla="*/ 117 h 245"/>
              <a:gd name="T42" fmla="*/ 133 w 395"/>
              <a:gd name="T43" fmla="*/ 112 h 245"/>
              <a:gd name="T44" fmla="*/ 142 w 395"/>
              <a:gd name="T45" fmla="*/ 109 h 245"/>
              <a:gd name="T46" fmla="*/ 155 w 395"/>
              <a:gd name="T47" fmla="*/ 106 h 245"/>
              <a:gd name="T48" fmla="*/ 166 w 395"/>
              <a:gd name="T49" fmla="*/ 103 h 245"/>
              <a:gd name="T50" fmla="*/ 173 w 395"/>
              <a:gd name="T51" fmla="*/ 103 h 245"/>
              <a:gd name="T52" fmla="*/ 186 w 395"/>
              <a:gd name="T53" fmla="*/ 107 h 245"/>
              <a:gd name="T54" fmla="*/ 196 w 395"/>
              <a:gd name="T55" fmla="*/ 110 h 245"/>
              <a:gd name="T56" fmla="*/ 206 w 395"/>
              <a:gd name="T57" fmla="*/ 110 h 245"/>
              <a:gd name="T58" fmla="*/ 213 w 395"/>
              <a:gd name="T59" fmla="*/ 110 h 245"/>
              <a:gd name="T60" fmla="*/ 222 w 395"/>
              <a:gd name="T61" fmla="*/ 113 h 245"/>
              <a:gd name="T62" fmla="*/ 230 w 395"/>
              <a:gd name="T63" fmla="*/ 110 h 245"/>
              <a:gd name="T64" fmla="*/ 238 w 395"/>
              <a:gd name="T65" fmla="*/ 103 h 245"/>
              <a:gd name="T66" fmla="*/ 241 w 395"/>
              <a:gd name="T67" fmla="*/ 92 h 245"/>
              <a:gd name="T68" fmla="*/ 241 w 395"/>
              <a:gd name="T69" fmla="*/ 84 h 245"/>
              <a:gd name="T70" fmla="*/ 245 w 395"/>
              <a:gd name="T71" fmla="*/ 80 h 245"/>
              <a:gd name="T72" fmla="*/ 257 w 395"/>
              <a:gd name="T73" fmla="*/ 74 h 245"/>
              <a:gd name="T74" fmla="*/ 271 w 395"/>
              <a:gd name="T75" fmla="*/ 66 h 245"/>
              <a:gd name="T76" fmla="*/ 283 w 395"/>
              <a:gd name="T77" fmla="*/ 58 h 245"/>
              <a:gd name="T78" fmla="*/ 293 w 395"/>
              <a:gd name="T79" fmla="*/ 48 h 245"/>
              <a:gd name="T80" fmla="*/ 298 w 395"/>
              <a:gd name="T81" fmla="*/ 46 h 245"/>
              <a:gd name="T82" fmla="*/ 308 w 395"/>
              <a:gd name="T83" fmla="*/ 48 h 245"/>
              <a:gd name="T84" fmla="*/ 323 w 395"/>
              <a:gd name="T85" fmla="*/ 51 h 245"/>
              <a:gd name="T86" fmla="*/ 330 w 395"/>
              <a:gd name="T87" fmla="*/ 55 h 245"/>
              <a:gd name="T88" fmla="*/ 341 w 395"/>
              <a:gd name="T89" fmla="*/ 63 h 245"/>
              <a:gd name="T90" fmla="*/ 347 w 395"/>
              <a:gd name="T91" fmla="*/ 66 h 245"/>
              <a:gd name="T92" fmla="*/ 351 w 395"/>
              <a:gd name="T93" fmla="*/ 65 h 245"/>
              <a:gd name="T94" fmla="*/ 354 w 395"/>
              <a:gd name="T95" fmla="*/ 60 h 245"/>
              <a:gd name="T96" fmla="*/ 357 w 395"/>
              <a:gd name="T97" fmla="*/ 44 h 245"/>
              <a:gd name="T98" fmla="*/ 357 w 395"/>
              <a:gd name="T99" fmla="*/ 38 h 245"/>
              <a:gd name="T100" fmla="*/ 361 w 395"/>
              <a:gd name="T101" fmla="*/ 35 h 245"/>
              <a:gd name="T102" fmla="*/ 372 w 395"/>
              <a:gd name="T103" fmla="*/ 31 h 245"/>
              <a:gd name="T104" fmla="*/ 379 w 395"/>
              <a:gd name="T105" fmla="*/ 27 h 245"/>
              <a:gd name="T106" fmla="*/ 381 w 395"/>
              <a:gd name="T107" fmla="*/ 22 h 245"/>
              <a:gd name="T108" fmla="*/ 380 w 395"/>
              <a:gd name="T109" fmla="*/ 19 h 245"/>
              <a:gd name="T110" fmla="*/ 378 w 395"/>
              <a:gd name="T111" fmla="*/ 14 h 245"/>
              <a:gd name="T112" fmla="*/ 380 w 395"/>
              <a:gd name="T113" fmla="*/ 6 h 245"/>
              <a:gd name="T114" fmla="*/ 384 w 395"/>
              <a:gd name="T115" fmla="*/ 3 h 245"/>
              <a:gd name="T116" fmla="*/ 387 w 395"/>
              <a:gd name="T117" fmla="*/ 2 h 245"/>
              <a:gd name="T118" fmla="*/ 393 w 395"/>
              <a:gd name="T119" fmla="*/ 1 h 245"/>
              <a:gd name="T120" fmla="*/ 395 w 395"/>
              <a:gd name="T121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5" h="245">
                <a:moveTo>
                  <a:pt x="12" y="245"/>
                </a:move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reeform 270">
            <a:extLst>
              <a:ext uri="{FF2B5EF4-FFF2-40B4-BE49-F238E27FC236}">
                <a16:creationId xmlns:a16="http://schemas.microsoft.com/office/drawing/2014/main" id="{1847AFD5-B193-51FF-5D61-7EB16CE55CAE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341819" y="3390012"/>
            <a:ext cx="601971" cy="481640"/>
          </a:xfrm>
          <a:custGeom>
            <a:avLst/>
            <a:gdLst>
              <a:gd name="T0" fmla="*/ 347 w 502"/>
              <a:gd name="T1" fmla="*/ 27 h 366"/>
              <a:gd name="T2" fmla="*/ 372 w 502"/>
              <a:gd name="T3" fmla="*/ 45 h 366"/>
              <a:gd name="T4" fmla="*/ 410 w 502"/>
              <a:gd name="T5" fmla="*/ 52 h 366"/>
              <a:gd name="T6" fmla="*/ 422 w 502"/>
              <a:gd name="T7" fmla="*/ 69 h 366"/>
              <a:gd name="T8" fmla="*/ 433 w 502"/>
              <a:gd name="T9" fmla="*/ 73 h 366"/>
              <a:gd name="T10" fmla="*/ 466 w 502"/>
              <a:gd name="T11" fmla="*/ 73 h 366"/>
              <a:gd name="T12" fmla="*/ 477 w 502"/>
              <a:gd name="T13" fmla="*/ 90 h 366"/>
              <a:gd name="T14" fmla="*/ 472 w 502"/>
              <a:gd name="T15" fmla="*/ 121 h 366"/>
              <a:gd name="T16" fmla="*/ 474 w 502"/>
              <a:gd name="T17" fmla="*/ 148 h 366"/>
              <a:gd name="T18" fmla="*/ 482 w 502"/>
              <a:gd name="T19" fmla="*/ 168 h 366"/>
              <a:gd name="T20" fmla="*/ 494 w 502"/>
              <a:gd name="T21" fmla="*/ 199 h 366"/>
              <a:gd name="T22" fmla="*/ 492 w 502"/>
              <a:gd name="T23" fmla="*/ 213 h 366"/>
              <a:gd name="T24" fmla="*/ 477 w 502"/>
              <a:gd name="T25" fmla="*/ 216 h 366"/>
              <a:gd name="T26" fmla="*/ 489 w 502"/>
              <a:gd name="T27" fmla="*/ 225 h 366"/>
              <a:gd name="T28" fmla="*/ 500 w 502"/>
              <a:gd name="T29" fmla="*/ 242 h 366"/>
              <a:gd name="T30" fmla="*/ 497 w 502"/>
              <a:gd name="T31" fmla="*/ 259 h 366"/>
              <a:gd name="T32" fmla="*/ 488 w 502"/>
              <a:gd name="T33" fmla="*/ 271 h 366"/>
              <a:gd name="T34" fmla="*/ 474 w 502"/>
              <a:gd name="T35" fmla="*/ 286 h 366"/>
              <a:gd name="T36" fmla="*/ 463 w 502"/>
              <a:gd name="T37" fmla="*/ 305 h 366"/>
              <a:gd name="T38" fmla="*/ 437 w 502"/>
              <a:gd name="T39" fmla="*/ 289 h 366"/>
              <a:gd name="T40" fmla="*/ 410 w 502"/>
              <a:gd name="T41" fmla="*/ 288 h 366"/>
              <a:gd name="T42" fmla="*/ 372 w 502"/>
              <a:gd name="T43" fmla="*/ 315 h 366"/>
              <a:gd name="T44" fmla="*/ 358 w 502"/>
              <a:gd name="T45" fmla="*/ 332 h 366"/>
              <a:gd name="T46" fmla="*/ 338 w 502"/>
              <a:gd name="T47" fmla="*/ 351 h 366"/>
              <a:gd name="T48" fmla="*/ 312 w 502"/>
              <a:gd name="T49" fmla="*/ 349 h 366"/>
              <a:gd name="T50" fmla="*/ 282 w 502"/>
              <a:gd name="T51" fmla="*/ 343 h 366"/>
              <a:gd name="T52" fmla="*/ 250 w 502"/>
              <a:gd name="T53" fmla="*/ 352 h 366"/>
              <a:gd name="T54" fmla="*/ 236 w 502"/>
              <a:gd name="T55" fmla="*/ 366 h 366"/>
              <a:gd name="T56" fmla="*/ 222 w 502"/>
              <a:gd name="T57" fmla="*/ 357 h 366"/>
              <a:gd name="T58" fmla="*/ 200 w 502"/>
              <a:gd name="T59" fmla="*/ 364 h 366"/>
              <a:gd name="T60" fmla="*/ 175 w 502"/>
              <a:gd name="T61" fmla="*/ 351 h 366"/>
              <a:gd name="T62" fmla="*/ 152 w 502"/>
              <a:gd name="T63" fmla="*/ 331 h 366"/>
              <a:gd name="T64" fmla="*/ 156 w 502"/>
              <a:gd name="T65" fmla="*/ 312 h 366"/>
              <a:gd name="T66" fmla="*/ 135 w 502"/>
              <a:gd name="T67" fmla="*/ 302 h 366"/>
              <a:gd name="T68" fmla="*/ 113 w 502"/>
              <a:gd name="T69" fmla="*/ 285 h 366"/>
              <a:gd name="T70" fmla="*/ 87 w 502"/>
              <a:gd name="T71" fmla="*/ 265 h 366"/>
              <a:gd name="T72" fmla="*/ 65 w 502"/>
              <a:gd name="T73" fmla="*/ 252 h 366"/>
              <a:gd name="T74" fmla="*/ 56 w 502"/>
              <a:gd name="T75" fmla="*/ 231 h 366"/>
              <a:gd name="T76" fmla="*/ 39 w 502"/>
              <a:gd name="T77" fmla="*/ 214 h 366"/>
              <a:gd name="T78" fmla="*/ 43 w 502"/>
              <a:gd name="T79" fmla="*/ 178 h 366"/>
              <a:gd name="T80" fmla="*/ 26 w 502"/>
              <a:gd name="T81" fmla="*/ 150 h 366"/>
              <a:gd name="T82" fmla="*/ 4 w 502"/>
              <a:gd name="T83" fmla="*/ 133 h 366"/>
              <a:gd name="T84" fmla="*/ 3 w 502"/>
              <a:gd name="T85" fmla="*/ 119 h 366"/>
              <a:gd name="T86" fmla="*/ 13 w 502"/>
              <a:gd name="T87" fmla="*/ 103 h 366"/>
              <a:gd name="T88" fmla="*/ 6 w 502"/>
              <a:gd name="T89" fmla="*/ 82 h 366"/>
              <a:gd name="T90" fmla="*/ 34 w 502"/>
              <a:gd name="T91" fmla="*/ 83 h 366"/>
              <a:gd name="T92" fmla="*/ 46 w 502"/>
              <a:gd name="T93" fmla="*/ 110 h 366"/>
              <a:gd name="T94" fmla="*/ 66 w 502"/>
              <a:gd name="T95" fmla="*/ 123 h 366"/>
              <a:gd name="T96" fmla="*/ 63 w 502"/>
              <a:gd name="T97" fmla="*/ 134 h 366"/>
              <a:gd name="T98" fmla="*/ 76 w 502"/>
              <a:gd name="T99" fmla="*/ 159 h 366"/>
              <a:gd name="T100" fmla="*/ 83 w 502"/>
              <a:gd name="T101" fmla="*/ 179 h 366"/>
              <a:gd name="T102" fmla="*/ 95 w 502"/>
              <a:gd name="T103" fmla="*/ 172 h 366"/>
              <a:gd name="T104" fmla="*/ 98 w 502"/>
              <a:gd name="T105" fmla="*/ 140 h 366"/>
              <a:gd name="T106" fmla="*/ 106 w 502"/>
              <a:gd name="T107" fmla="*/ 128 h 366"/>
              <a:gd name="T108" fmla="*/ 126 w 502"/>
              <a:gd name="T109" fmla="*/ 98 h 366"/>
              <a:gd name="T110" fmla="*/ 142 w 502"/>
              <a:gd name="T111" fmla="*/ 79 h 366"/>
              <a:gd name="T112" fmla="*/ 164 w 502"/>
              <a:gd name="T113" fmla="*/ 62 h 366"/>
              <a:gd name="T114" fmla="*/ 182 w 502"/>
              <a:gd name="T115" fmla="*/ 38 h 366"/>
              <a:gd name="T116" fmla="*/ 242 w 502"/>
              <a:gd name="T117" fmla="*/ 30 h 366"/>
              <a:gd name="T118" fmla="*/ 270 w 502"/>
              <a:gd name="T119" fmla="*/ 20 h 366"/>
              <a:gd name="T120" fmla="*/ 295 w 502"/>
              <a:gd name="T121" fmla="*/ 1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2" h="366">
                <a:moveTo>
                  <a:pt x="308" y="1"/>
                </a:moveTo>
                <a:lnTo>
                  <a:pt x="310" y="2"/>
                </a:lnTo>
                <a:lnTo>
                  <a:pt x="312" y="4"/>
                </a:lnTo>
                <a:lnTo>
                  <a:pt x="314" y="5"/>
                </a:lnTo>
                <a:lnTo>
                  <a:pt x="320" y="10"/>
                </a:lnTo>
                <a:lnTo>
                  <a:pt x="327" y="14"/>
                </a:lnTo>
                <a:lnTo>
                  <a:pt x="331" y="17"/>
                </a:lnTo>
                <a:lnTo>
                  <a:pt x="333" y="18"/>
                </a:lnTo>
                <a:lnTo>
                  <a:pt x="337" y="21"/>
                </a:lnTo>
                <a:lnTo>
                  <a:pt x="339" y="23"/>
                </a:lnTo>
                <a:lnTo>
                  <a:pt x="340" y="24"/>
                </a:lnTo>
                <a:lnTo>
                  <a:pt x="341" y="25"/>
                </a:lnTo>
                <a:lnTo>
                  <a:pt x="344" y="26"/>
                </a:lnTo>
                <a:lnTo>
                  <a:pt x="345" y="26"/>
                </a:lnTo>
                <a:lnTo>
                  <a:pt x="347" y="27"/>
                </a:lnTo>
                <a:lnTo>
                  <a:pt x="349" y="29"/>
                </a:lnTo>
                <a:lnTo>
                  <a:pt x="352" y="32"/>
                </a:lnTo>
                <a:lnTo>
                  <a:pt x="354" y="33"/>
                </a:lnTo>
                <a:lnTo>
                  <a:pt x="356" y="36"/>
                </a:lnTo>
                <a:lnTo>
                  <a:pt x="357" y="37"/>
                </a:lnTo>
                <a:lnTo>
                  <a:pt x="357" y="37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64" y="41"/>
                </a:lnTo>
                <a:lnTo>
                  <a:pt x="366" y="43"/>
                </a:lnTo>
                <a:lnTo>
                  <a:pt x="368" y="43"/>
                </a:lnTo>
                <a:lnTo>
                  <a:pt x="369" y="44"/>
                </a:lnTo>
                <a:lnTo>
                  <a:pt x="372" y="45"/>
                </a:lnTo>
                <a:lnTo>
                  <a:pt x="376" y="46"/>
                </a:lnTo>
                <a:lnTo>
                  <a:pt x="379" y="46"/>
                </a:lnTo>
                <a:lnTo>
                  <a:pt x="381" y="46"/>
                </a:lnTo>
                <a:lnTo>
                  <a:pt x="386" y="47"/>
                </a:lnTo>
                <a:lnTo>
                  <a:pt x="388" y="47"/>
                </a:lnTo>
                <a:lnTo>
                  <a:pt x="389" y="47"/>
                </a:lnTo>
                <a:lnTo>
                  <a:pt x="394" y="49"/>
                </a:lnTo>
                <a:lnTo>
                  <a:pt x="397" y="49"/>
                </a:lnTo>
                <a:lnTo>
                  <a:pt x="399" y="50"/>
                </a:lnTo>
                <a:lnTo>
                  <a:pt x="402" y="50"/>
                </a:lnTo>
                <a:lnTo>
                  <a:pt x="404" y="50"/>
                </a:lnTo>
                <a:lnTo>
                  <a:pt x="406" y="51"/>
                </a:lnTo>
                <a:lnTo>
                  <a:pt x="408" y="51"/>
                </a:lnTo>
                <a:lnTo>
                  <a:pt x="409" y="51"/>
                </a:lnTo>
                <a:lnTo>
                  <a:pt x="410" y="52"/>
                </a:lnTo>
                <a:lnTo>
                  <a:pt x="412" y="53"/>
                </a:lnTo>
                <a:lnTo>
                  <a:pt x="416" y="55"/>
                </a:lnTo>
                <a:lnTo>
                  <a:pt x="418" y="56"/>
                </a:lnTo>
                <a:lnTo>
                  <a:pt x="419" y="56"/>
                </a:lnTo>
                <a:lnTo>
                  <a:pt x="419" y="57"/>
                </a:lnTo>
                <a:lnTo>
                  <a:pt x="420" y="58"/>
                </a:lnTo>
                <a:lnTo>
                  <a:pt x="420" y="58"/>
                </a:lnTo>
                <a:lnTo>
                  <a:pt x="421" y="59"/>
                </a:lnTo>
                <a:lnTo>
                  <a:pt x="421" y="60"/>
                </a:lnTo>
                <a:lnTo>
                  <a:pt x="421" y="61"/>
                </a:lnTo>
                <a:lnTo>
                  <a:pt x="422" y="62"/>
                </a:lnTo>
                <a:lnTo>
                  <a:pt x="422" y="63"/>
                </a:lnTo>
                <a:lnTo>
                  <a:pt x="422" y="66"/>
                </a:lnTo>
                <a:lnTo>
                  <a:pt x="422" y="68"/>
                </a:lnTo>
                <a:lnTo>
                  <a:pt x="422" y="69"/>
                </a:lnTo>
                <a:lnTo>
                  <a:pt x="422" y="70"/>
                </a:lnTo>
                <a:lnTo>
                  <a:pt x="422" y="70"/>
                </a:lnTo>
                <a:lnTo>
                  <a:pt x="423" y="71"/>
                </a:lnTo>
                <a:lnTo>
                  <a:pt x="423" y="71"/>
                </a:lnTo>
                <a:lnTo>
                  <a:pt x="424" y="72"/>
                </a:lnTo>
                <a:lnTo>
                  <a:pt x="424" y="72"/>
                </a:lnTo>
                <a:lnTo>
                  <a:pt x="425" y="72"/>
                </a:lnTo>
                <a:lnTo>
                  <a:pt x="426" y="73"/>
                </a:lnTo>
                <a:lnTo>
                  <a:pt x="427" y="73"/>
                </a:lnTo>
                <a:lnTo>
                  <a:pt x="427" y="73"/>
                </a:lnTo>
                <a:lnTo>
                  <a:pt x="428" y="74"/>
                </a:lnTo>
                <a:lnTo>
                  <a:pt x="429" y="74"/>
                </a:lnTo>
                <a:lnTo>
                  <a:pt x="429" y="73"/>
                </a:lnTo>
                <a:lnTo>
                  <a:pt x="430" y="73"/>
                </a:lnTo>
                <a:lnTo>
                  <a:pt x="433" y="73"/>
                </a:lnTo>
                <a:lnTo>
                  <a:pt x="435" y="72"/>
                </a:lnTo>
                <a:lnTo>
                  <a:pt x="436" y="72"/>
                </a:lnTo>
                <a:lnTo>
                  <a:pt x="437" y="72"/>
                </a:lnTo>
                <a:lnTo>
                  <a:pt x="439" y="72"/>
                </a:lnTo>
                <a:lnTo>
                  <a:pt x="441" y="72"/>
                </a:lnTo>
                <a:lnTo>
                  <a:pt x="446" y="73"/>
                </a:lnTo>
                <a:lnTo>
                  <a:pt x="449" y="73"/>
                </a:lnTo>
                <a:lnTo>
                  <a:pt x="451" y="73"/>
                </a:lnTo>
                <a:lnTo>
                  <a:pt x="456" y="73"/>
                </a:lnTo>
                <a:lnTo>
                  <a:pt x="457" y="73"/>
                </a:lnTo>
                <a:lnTo>
                  <a:pt x="458" y="73"/>
                </a:lnTo>
                <a:lnTo>
                  <a:pt x="464" y="73"/>
                </a:lnTo>
                <a:lnTo>
                  <a:pt x="465" y="72"/>
                </a:lnTo>
                <a:lnTo>
                  <a:pt x="466" y="73"/>
                </a:lnTo>
                <a:lnTo>
                  <a:pt x="466" y="73"/>
                </a:lnTo>
                <a:lnTo>
                  <a:pt x="467" y="73"/>
                </a:lnTo>
                <a:lnTo>
                  <a:pt x="468" y="73"/>
                </a:lnTo>
                <a:lnTo>
                  <a:pt x="469" y="74"/>
                </a:lnTo>
                <a:lnTo>
                  <a:pt x="470" y="75"/>
                </a:lnTo>
                <a:lnTo>
                  <a:pt x="471" y="75"/>
                </a:lnTo>
                <a:lnTo>
                  <a:pt x="472" y="76"/>
                </a:lnTo>
                <a:lnTo>
                  <a:pt x="472" y="77"/>
                </a:lnTo>
                <a:lnTo>
                  <a:pt x="473" y="79"/>
                </a:lnTo>
                <a:lnTo>
                  <a:pt x="474" y="80"/>
                </a:lnTo>
                <a:lnTo>
                  <a:pt x="475" y="82"/>
                </a:lnTo>
                <a:lnTo>
                  <a:pt x="476" y="84"/>
                </a:lnTo>
                <a:lnTo>
                  <a:pt x="476" y="85"/>
                </a:lnTo>
                <a:lnTo>
                  <a:pt x="476" y="87"/>
                </a:lnTo>
                <a:lnTo>
                  <a:pt x="476" y="88"/>
                </a:lnTo>
                <a:lnTo>
                  <a:pt x="477" y="90"/>
                </a:lnTo>
                <a:lnTo>
                  <a:pt x="477" y="91"/>
                </a:lnTo>
                <a:lnTo>
                  <a:pt x="476" y="93"/>
                </a:lnTo>
                <a:lnTo>
                  <a:pt x="476" y="95"/>
                </a:lnTo>
                <a:lnTo>
                  <a:pt x="475" y="99"/>
                </a:lnTo>
                <a:lnTo>
                  <a:pt x="475" y="100"/>
                </a:lnTo>
                <a:lnTo>
                  <a:pt x="474" y="101"/>
                </a:lnTo>
                <a:lnTo>
                  <a:pt x="474" y="102"/>
                </a:lnTo>
                <a:lnTo>
                  <a:pt x="474" y="103"/>
                </a:lnTo>
                <a:lnTo>
                  <a:pt x="474" y="108"/>
                </a:lnTo>
                <a:lnTo>
                  <a:pt x="474" y="109"/>
                </a:lnTo>
                <a:lnTo>
                  <a:pt x="474" y="110"/>
                </a:lnTo>
                <a:lnTo>
                  <a:pt x="474" y="111"/>
                </a:lnTo>
                <a:lnTo>
                  <a:pt x="473" y="114"/>
                </a:lnTo>
                <a:lnTo>
                  <a:pt x="472" y="119"/>
                </a:lnTo>
                <a:lnTo>
                  <a:pt x="472" y="121"/>
                </a:lnTo>
                <a:lnTo>
                  <a:pt x="471" y="123"/>
                </a:lnTo>
                <a:lnTo>
                  <a:pt x="471" y="124"/>
                </a:lnTo>
                <a:lnTo>
                  <a:pt x="472" y="125"/>
                </a:lnTo>
                <a:lnTo>
                  <a:pt x="472" y="126"/>
                </a:lnTo>
                <a:lnTo>
                  <a:pt x="473" y="129"/>
                </a:lnTo>
                <a:lnTo>
                  <a:pt x="474" y="131"/>
                </a:lnTo>
                <a:lnTo>
                  <a:pt x="475" y="135"/>
                </a:lnTo>
                <a:lnTo>
                  <a:pt x="475" y="137"/>
                </a:lnTo>
                <a:lnTo>
                  <a:pt x="475" y="139"/>
                </a:lnTo>
                <a:lnTo>
                  <a:pt x="475" y="141"/>
                </a:lnTo>
                <a:lnTo>
                  <a:pt x="475" y="142"/>
                </a:lnTo>
                <a:lnTo>
                  <a:pt x="474" y="145"/>
                </a:lnTo>
                <a:lnTo>
                  <a:pt x="474" y="146"/>
                </a:lnTo>
                <a:lnTo>
                  <a:pt x="474" y="147"/>
                </a:lnTo>
                <a:lnTo>
                  <a:pt x="474" y="148"/>
                </a:lnTo>
                <a:lnTo>
                  <a:pt x="474" y="149"/>
                </a:lnTo>
                <a:lnTo>
                  <a:pt x="475" y="150"/>
                </a:lnTo>
                <a:lnTo>
                  <a:pt x="475" y="151"/>
                </a:lnTo>
                <a:lnTo>
                  <a:pt x="476" y="151"/>
                </a:lnTo>
                <a:lnTo>
                  <a:pt x="477" y="152"/>
                </a:lnTo>
                <a:lnTo>
                  <a:pt x="479" y="154"/>
                </a:lnTo>
                <a:lnTo>
                  <a:pt x="480" y="155"/>
                </a:lnTo>
                <a:lnTo>
                  <a:pt x="480" y="156"/>
                </a:lnTo>
                <a:lnTo>
                  <a:pt x="481" y="157"/>
                </a:lnTo>
                <a:lnTo>
                  <a:pt x="481" y="158"/>
                </a:lnTo>
                <a:lnTo>
                  <a:pt x="481" y="161"/>
                </a:lnTo>
                <a:lnTo>
                  <a:pt x="481" y="162"/>
                </a:lnTo>
                <a:lnTo>
                  <a:pt x="481" y="166"/>
                </a:lnTo>
                <a:lnTo>
                  <a:pt x="481" y="167"/>
                </a:lnTo>
                <a:lnTo>
                  <a:pt x="482" y="168"/>
                </a:lnTo>
                <a:lnTo>
                  <a:pt x="482" y="169"/>
                </a:lnTo>
                <a:lnTo>
                  <a:pt x="483" y="169"/>
                </a:lnTo>
                <a:lnTo>
                  <a:pt x="485" y="173"/>
                </a:lnTo>
                <a:lnTo>
                  <a:pt x="486" y="175"/>
                </a:lnTo>
                <a:lnTo>
                  <a:pt x="488" y="178"/>
                </a:lnTo>
                <a:lnTo>
                  <a:pt x="489" y="180"/>
                </a:lnTo>
                <a:lnTo>
                  <a:pt x="491" y="185"/>
                </a:lnTo>
                <a:lnTo>
                  <a:pt x="492" y="188"/>
                </a:lnTo>
                <a:lnTo>
                  <a:pt x="493" y="190"/>
                </a:lnTo>
                <a:lnTo>
                  <a:pt x="494" y="194"/>
                </a:lnTo>
                <a:lnTo>
                  <a:pt x="494" y="196"/>
                </a:lnTo>
                <a:lnTo>
                  <a:pt x="494" y="197"/>
                </a:lnTo>
                <a:lnTo>
                  <a:pt x="494" y="198"/>
                </a:lnTo>
                <a:lnTo>
                  <a:pt x="494" y="199"/>
                </a:lnTo>
                <a:lnTo>
                  <a:pt x="494" y="199"/>
                </a:lnTo>
                <a:lnTo>
                  <a:pt x="494" y="200"/>
                </a:lnTo>
                <a:lnTo>
                  <a:pt x="494" y="201"/>
                </a:lnTo>
                <a:lnTo>
                  <a:pt x="493" y="202"/>
                </a:lnTo>
                <a:lnTo>
                  <a:pt x="492" y="204"/>
                </a:lnTo>
                <a:lnTo>
                  <a:pt x="492" y="204"/>
                </a:lnTo>
                <a:lnTo>
                  <a:pt x="492" y="205"/>
                </a:lnTo>
                <a:lnTo>
                  <a:pt x="492" y="206"/>
                </a:lnTo>
                <a:lnTo>
                  <a:pt x="492" y="207"/>
                </a:lnTo>
                <a:lnTo>
                  <a:pt x="493" y="209"/>
                </a:lnTo>
                <a:lnTo>
                  <a:pt x="493" y="211"/>
                </a:lnTo>
                <a:lnTo>
                  <a:pt x="493" y="212"/>
                </a:lnTo>
                <a:lnTo>
                  <a:pt x="493" y="212"/>
                </a:lnTo>
                <a:lnTo>
                  <a:pt x="493" y="213"/>
                </a:lnTo>
                <a:lnTo>
                  <a:pt x="492" y="213"/>
                </a:lnTo>
                <a:lnTo>
                  <a:pt x="492" y="213"/>
                </a:lnTo>
                <a:lnTo>
                  <a:pt x="492" y="214"/>
                </a:lnTo>
                <a:lnTo>
                  <a:pt x="491" y="214"/>
                </a:lnTo>
                <a:lnTo>
                  <a:pt x="491" y="214"/>
                </a:lnTo>
                <a:lnTo>
                  <a:pt x="490" y="214"/>
                </a:lnTo>
                <a:lnTo>
                  <a:pt x="487" y="213"/>
                </a:lnTo>
                <a:lnTo>
                  <a:pt x="484" y="213"/>
                </a:lnTo>
                <a:lnTo>
                  <a:pt x="483" y="213"/>
                </a:lnTo>
                <a:lnTo>
                  <a:pt x="482" y="213"/>
                </a:lnTo>
                <a:lnTo>
                  <a:pt x="481" y="213"/>
                </a:lnTo>
                <a:lnTo>
                  <a:pt x="480" y="214"/>
                </a:lnTo>
                <a:lnTo>
                  <a:pt x="479" y="214"/>
                </a:lnTo>
                <a:lnTo>
                  <a:pt x="478" y="214"/>
                </a:lnTo>
                <a:lnTo>
                  <a:pt x="478" y="215"/>
                </a:lnTo>
                <a:lnTo>
                  <a:pt x="477" y="215"/>
                </a:lnTo>
                <a:lnTo>
                  <a:pt x="477" y="216"/>
                </a:lnTo>
                <a:lnTo>
                  <a:pt x="476" y="217"/>
                </a:lnTo>
                <a:lnTo>
                  <a:pt x="476" y="218"/>
                </a:lnTo>
                <a:lnTo>
                  <a:pt x="476" y="219"/>
                </a:lnTo>
                <a:lnTo>
                  <a:pt x="476" y="219"/>
                </a:lnTo>
                <a:lnTo>
                  <a:pt x="476" y="219"/>
                </a:lnTo>
                <a:lnTo>
                  <a:pt x="476" y="220"/>
                </a:lnTo>
                <a:lnTo>
                  <a:pt x="477" y="220"/>
                </a:lnTo>
                <a:lnTo>
                  <a:pt x="478" y="221"/>
                </a:lnTo>
                <a:lnTo>
                  <a:pt x="479" y="222"/>
                </a:lnTo>
                <a:lnTo>
                  <a:pt x="480" y="222"/>
                </a:lnTo>
                <a:lnTo>
                  <a:pt x="481" y="223"/>
                </a:lnTo>
                <a:lnTo>
                  <a:pt x="486" y="224"/>
                </a:lnTo>
                <a:lnTo>
                  <a:pt x="487" y="224"/>
                </a:lnTo>
                <a:lnTo>
                  <a:pt x="488" y="224"/>
                </a:lnTo>
                <a:lnTo>
                  <a:pt x="489" y="225"/>
                </a:lnTo>
                <a:lnTo>
                  <a:pt x="491" y="226"/>
                </a:lnTo>
                <a:lnTo>
                  <a:pt x="492" y="226"/>
                </a:lnTo>
                <a:lnTo>
                  <a:pt x="493" y="227"/>
                </a:lnTo>
                <a:lnTo>
                  <a:pt x="494" y="228"/>
                </a:lnTo>
                <a:lnTo>
                  <a:pt x="495" y="229"/>
                </a:lnTo>
                <a:lnTo>
                  <a:pt x="498" y="233"/>
                </a:lnTo>
                <a:lnTo>
                  <a:pt x="499" y="235"/>
                </a:lnTo>
                <a:lnTo>
                  <a:pt x="500" y="236"/>
                </a:lnTo>
                <a:lnTo>
                  <a:pt x="500" y="237"/>
                </a:lnTo>
                <a:lnTo>
                  <a:pt x="501" y="239"/>
                </a:lnTo>
                <a:lnTo>
                  <a:pt x="502" y="241"/>
                </a:lnTo>
                <a:lnTo>
                  <a:pt x="502" y="241"/>
                </a:lnTo>
                <a:lnTo>
                  <a:pt x="502" y="242"/>
                </a:lnTo>
                <a:lnTo>
                  <a:pt x="501" y="242"/>
                </a:lnTo>
                <a:lnTo>
                  <a:pt x="500" y="242"/>
                </a:lnTo>
                <a:lnTo>
                  <a:pt x="499" y="243"/>
                </a:lnTo>
                <a:lnTo>
                  <a:pt x="498" y="243"/>
                </a:lnTo>
                <a:lnTo>
                  <a:pt x="498" y="244"/>
                </a:lnTo>
                <a:lnTo>
                  <a:pt x="497" y="245"/>
                </a:lnTo>
                <a:lnTo>
                  <a:pt x="496" y="247"/>
                </a:lnTo>
                <a:lnTo>
                  <a:pt x="495" y="249"/>
                </a:lnTo>
                <a:lnTo>
                  <a:pt x="495" y="251"/>
                </a:lnTo>
                <a:lnTo>
                  <a:pt x="495" y="252"/>
                </a:lnTo>
                <a:lnTo>
                  <a:pt x="495" y="253"/>
                </a:lnTo>
                <a:lnTo>
                  <a:pt x="495" y="254"/>
                </a:lnTo>
                <a:lnTo>
                  <a:pt x="495" y="255"/>
                </a:lnTo>
                <a:lnTo>
                  <a:pt x="495" y="255"/>
                </a:lnTo>
                <a:lnTo>
                  <a:pt x="495" y="256"/>
                </a:lnTo>
                <a:lnTo>
                  <a:pt x="497" y="258"/>
                </a:lnTo>
                <a:lnTo>
                  <a:pt x="497" y="259"/>
                </a:lnTo>
                <a:lnTo>
                  <a:pt x="498" y="259"/>
                </a:lnTo>
                <a:lnTo>
                  <a:pt x="498" y="260"/>
                </a:lnTo>
                <a:lnTo>
                  <a:pt x="498" y="261"/>
                </a:lnTo>
                <a:lnTo>
                  <a:pt x="498" y="261"/>
                </a:lnTo>
                <a:lnTo>
                  <a:pt x="498" y="263"/>
                </a:lnTo>
                <a:lnTo>
                  <a:pt x="497" y="264"/>
                </a:lnTo>
                <a:lnTo>
                  <a:pt x="497" y="264"/>
                </a:lnTo>
                <a:lnTo>
                  <a:pt x="496" y="265"/>
                </a:lnTo>
                <a:lnTo>
                  <a:pt x="496" y="266"/>
                </a:lnTo>
                <a:lnTo>
                  <a:pt x="495" y="267"/>
                </a:lnTo>
                <a:lnTo>
                  <a:pt x="494" y="267"/>
                </a:lnTo>
                <a:lnTo>
                  <a:pt x="492" y="268"/>
                </a:lnTo>
                <a:lnTo>
                  <a:pt x="490" y="270"/>
                </a:lnTo>
                <a:lnTo>
                  <a:pt x="489" y="270"/>
                </a:lnTo>
                <a:lnTo>
                  <a:pt x="488" y="271"/>
                </a:lnTo>
                <a:lnTo>
                  <a:pt x="483" y="273"/>
                </a:lnTo>
                <a:lnTo>
                  <a:pt x="481" y="274"/>
                </a:lnTo>
                <a:lnTo>
                  <a:pt x="480" y="274"/>
                </a:lnTo>
                <a:lnTo>
                  <a:pt x="478" y="274"/>
                </a:lnTo>
                <a:lnTo>
                  <a:pt x="476" y="275"/>
                </a:lnTo>
                <a:lnTo>
                  <a:pt x="475" y="275"/>
                </a:lnTo>
                <a:lnTo>
                  <a:pt x="475" y="276"/>
                </a:lnTo>
                <a:lnTo>
                  <a:pt x="474" y="276"/>
                </a:lnTo>
                <a:lnTo>
                  <a:pt x="474" y="277"/>
                </a:lnTo>
                <a:lnTo>
                  <a:pt x="474" y="278"/>
                </a:lnTo>
                <a:lnTo>
                  <a:pt x="473" y="279"/>
                </a:lnTo>
                <a:lnTo>
                  <a:pt x="473" y="280"/>
                </a:lnTo>
                <a:lnTo>
                  <a:pt x="474" y="282"/>
                </a:lnTo>
                <a:lnTo>
                  <a:pt x="474" y="283"/>
                </a:lnTo>
                <a:lnTo>
                  <a:pt x="474" y="286"/>
                </a:lnTo>
                <a:lnTo>
                  <a:pt x="474" y="288"/>
                </a:lnTo>
                <a:lnTo>
                  <a:pt x="474" y="289"/>
                </a:lnTo>
                <a:lnTo>
                  <a:pt x="473" y="291"/>
                </a:lnTo>
                <a:lnTo>
                  <a:pt x="471" y="299"/>
                </a:lnTo>
                <a:lnTo>
                  <a:pt x="471" y="301"/>
                </a:lnTo>
                <a:lnTo>
                  <a:pt x="470" y="302"/>
                </a:lnTo>
                <a:lnTo>
                  <a:pt x="470" y="303"/>
                </a:lnTo>
                <a:lnTo>
                  <a:pt x="469" y="304"/>
                </a:lnTo>
                <a:lnTo>
                  <a:pt x="468" y="304"/>
                </a:lnTo>
                <a:lnTo>
                  <a:pt x="468" y="305"/>
                </a:lnTo>
                <a:lnTo>
                  <a:pt x="467" y="305"/>
                </a:lnTo>
                <a:lnTo>
                  <a:pt x="466" y="305"/>
                </a:lnTo>
                <a:lnTo>
                  <a:pt x="465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4"/>
                </a:lnTo>
                <a:lnTo>
                  <a:pt x="461" y="304"/>
                </a:lnTo>
                <a:lnTo>
                  <a:pt x="460" y="303"/>
                </a:lnTo>
                <a:lnTo>
                  <a:pt x="458" y="302"/>
                </a:lnTo>
                <a:lnTo>
                  <a:pt x="456" y="301"/>
                </a:lnTo>
                <a:lnTo>
                  <a:pt x="452" y="298"/>
                </a:lnTo>
                <a:lnTo>
                  <a:pt x="450" y="297"/>
                </a:lnTo>
                <a:lnTo>
                  <a:pt x="450" y="296"/>
                </a:lnTo>
                <a:lnTo>
                  <a:pt x="447" y="294"/>
                </a:lnTo>
                <a:lnTo>
                  <a:pt x="445" y="293"/>
                </a:lnTo>
                <a:lnTo>
                  <a:pt x="443" y="291"/>
                </a:lnTo>
                <a:lnTo>
                  <a:pt x="442" y="290"/>
                </a:lnTo>
                <a:lnTo>
                  <a:pt x="441" y="290"/>
                </a:lnTo>
                <a:lnTo>
                  <a:pt x="440" y="290"/>
                </a:lnTo>
                <a:lnTo>
                  <a:pt x="437" y="289"/>
                </a:lnTo>
                <a:lnTo>
                  <a:pt x="435" y="288"/>
                </a:lnTo>
                <a:lnTo>
                  <a:pt x="434" y="288"/>
                </a:lnTo>
                <a:lnTo>
                  <a:pt x="429" y="288"/>
                </a:lnTo>
                <a:lnTo>
                  <a:pt x="425" y="287"/>
                </a:lnTo>
                <a:lnTo>
                  <a:pt x="423" y="287"/>
                </a:lnTo>
                <a:lnTo>
                  <a:pt x="420" y="286"/>
                </a:lnTo>
                <a:lnTo>
                  <a:pt x="416" y="285"/>
                </a:lnTo>
                <a:lnTo>
                  <a:pt x="415" y="285"/>
                </a:lnTo>
                <a:lnTo>
                  <a:pt x="415" y="285"/>
                </a:lnTo>
                <a:lnTo>
                  <a:pt x="414" y="285"/>
                </a:lnTo>
                <a:lnTo>
                  <a:pt x="413" y="286"/>
                </a:lnTo>
                <a:lnTo>
                  <a:pt x="412" y="286"/>
                </a:lnTo>
                <a:lnTo>
                  <a:pt x="411" y="287"/>
                </a:lnTo>
                <a:lnTo>
                  <a:pt x="410" y="287"/>
                </a:lnTo>
                <a:lnTo>
                  <a:pt x="410" y="288"/>
                </a:lnTo>
                <a:lnTo>
                  <a:pt x="408" y="290"/>
                </a:lnTo>
                <a:lnTo>
                  <a:pt x="405" y="293"/>
                </a:lnTo>
                <a:lnTo>
                  <a:pt x="402" y="295"/>
                </a:lnTo>
                <a:lnTo>
                  <a:pt x="400" y="297"/>
                </a:lnTo>
                <a:lnTo>
                  <a:pt x="399" y="297"/>
                </a:lnTo>
                <a:lnTo>
                  <a:pt x="396" y="299"/>
                </a:lnTo>
                <a:lnTo>
                  <a:pt x="393" y="301"/>
                </a:lnTo>
                <a:lnTo>
                  <a:pt x="391" y="303"/>
                </a:lnTo>
                <a:lnTo>
                  <a:pt x="388" y="305"/>
                </a:lnTo>
                <a:lnTo>
                  <a:pt x="381" y="309"/>
                </a:lnTo>
                <a:lnTo>
                  <a:pt x="380" y="310"/>
                </a:lnTo>
                <a:lnTo>
                  <a:pt x="377" y="311"/>
                </a:lnTo>
                <a:lnTo>
                  <a:pt x="375" y="312"/>
                </a:lnTo>
                <a:lnTo>
                  <a:pt x="374" y="313"/>
                </a:lnTo>
                <a:lnTo>
                  <a:pt x="372" y="315"/>
                </a:lnTo>
                <a:lnTo>
                  <a:pt x="371" y="315"/>
                </a:lnTo>
                <a:lnTo>
                  <a:pt x="366" y="317"/>
                </a:lnTo>
                <a:lnTo>
                  <a:pt x="363" y="319"/>
                </a:lnTo>
                <a:lnTo>
                  <a:pt x="362" y="319"/>
                </a:lnTo>
                <a:lnTo>
                  <a:pt x="361" y="320"/>
                </a:lnTo>
                <a:lnTo>
                  <a:pt x="360" y="321"/>
                </a:lnTo>
                <a:lnTo>
                  <a:pt x="359" y="321"/>
                </a:lnTo>
                <a:lnTo>
                  <a:pt x="359" y="322"/>
                </a:lnTo>
                <a:lnTo>
                  <a:pt x="358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5"/>
                </a:lnTo>
                <a:lnTo>
                  <a:pt x="358" y="330"/>
                </a:lnTo>
                <a:lnTo>
                  <a:pt x="358" y="331"/>
                </a:lnTo>
                <a:lnTo>
                  <a:pt x="358" y="332"/>
                </a:lnTo>
                <a:lnTo>
                  <a:pt x="356" y="339"/>
                </a:lnTo>
                <a:lnTo>
                  <a:pt x="356" y="340"/>
                </a:lnTo>
                <a:lnTo>
                  <a:pt x="355" y="340"/>
                </a:lnTo>
                <a:lnTo>
                  <a:pt x="355" y="342"/>
                </a:lnTo>
                <a:lnTo>
                  <a:pt x="353" y="343"/>
                </a:lnTo>
                <a:lnTo>
                  <a:pt x="352" y="345"/>
                </a:lnTo>
                <a:lnTo>
                  <a:pt x="350" y="347"/>
                </a:lnTo>
                <a:lnTo>
                  <a:pt x="348" y="348"/>
                </a:lnTo>
                <a:lnTo>
                  <a:pt x="347" y="349"/>
                </a:lnTo>
                <a:lnTo>
                  <a:pt x="345" y="350"/>
                </a:lnTo>
                <a:lnTo>
                  <a:pt x="343" y="351"/>
                </a:lnTo>
                <a:lnTo>
                  <a:pt x="342" y="351"/>
                </a:lnTo>
                <a:lnTo>
                  <a:pt x="340" y="351"/>
                </a:lnTo>
                <a:lnTo>
                  <a:pt x="339" y="352"/>
                </a:lnTo>
                <a:lnTo>
                  <a:pt x="338" y="351"/>
                </a:lnTo>
                <a:lnTo>
                  <a:pt x="337" y="351"/>
                </a:lnTo>
                <a:lnTo>
                  <a:pt x="336" y="351"/>
                </a:lnTo>
                <a:lnTo>
                  <a:pt x="332" y="349"/>
                </a:lnTo>
                <a:lnTo>
                  <a:pt x="330" y="349"/>
                </a:lnTo>
                <a:lnTo>
                  <a:pt x="329" y="349"/>
                </a:lnTo>
                <a:lnTo>
                  <a:pt x="327" y="348"/>
                </a:lnTo>
                <a:lnTo>
                  <a:pt x="326" y="348"/>
                </a:lnTo>
                <a:lnTo>
                  <a:pt x="325" y="349"/>
                </a:lnTo>
                <a:lnTo>
                  <a:pt x="323" y="349"/>
                </a:lnTo>
                <a:lnTo>
                  <a:pt x="320" y="349"/>
                </a:lnTo>
                <a:lnTo>
                  <a:pt x="318" y="349"/>
                </a:lnTo>
                <a:lnTo>
                  <a:pt x="317" y="349"/>
                </a:lnTo>
                <a:lnTo>
                  <a:pt x="314" y="349"/>
                </a:lnTo>
                <a:lnTo>
                  <a:pt x="313" y="349"/>
                </a:lnTo>
                <a:lnTo>
                  <a:pt x="312" y="349"/>
                </a:lnTo>
                <a:lnTo>
                  <a:pt x="310" y="349"/>
                </a:lnTo>
                <a:lnTo>
                  <a:pt x="309" y="349"/>
                </a:lnTo>
                <a:lnTo>
                  <a:pt x="305" y="347"/>
                </a:lnTo>
                <a:lnTo>
                  <a:pt x="303" y="346"/>
                </a:lnTo>
                <a:lnTo>
                  <a:pt x="297" y="345"/>
                </a:lnTo>
                <a:lnTo>
                  <a:pt x="295" y="344"/>
                </a:lnTo>
                <a:lnTo>
                  <a:pt x="293" y="343"/>
                </a:lnTo>
                <a:lnTo>
                  <a:pt x="291" y="343"/>
                </a:lnTo>
                <a:lnTo>
                  <a:pt x="290" y="342"/>
                </a:lnTo>
                <a:lnTo>
                  <a:pt x="288" y="342"/>
                </a:lnTo>
                <a:lnTo>
                  <a:pt x="287" y="342"/>
                </a:lnTo>
                <a:lnTo>
                  <a:pt x="285" y="342"/>
                </a:lnTo>
                <a:lnTo>
                  <a:pt x="284" y="342"/>
                </a:lnTo>
                <a:lnTo>
                  <a:pt x="283" y="342"/>
                </a:lnTo>
                <a:lnTo>
                  <a:pt x="282" y="343"/>
                </a:lnTo>
                <a:lnTo>
                  <a:pt x="278" y="344"/>
                </a:lnTo>
                <a:lnTo>
                  <a:pt x="276" y="345"/>
                </a:lnTo>
                <a:lnTo>
                  <a:pt x="275" y="345"/>
                </a:lnTo>
                <a:lnTo>
                  <a:pt x="272" y="345"/>
                </a:lnTo>
                <a:lnTo>
                  <a:pt x="271" y="345"/>
                </a:lnTo>
                <a:lnTo>
                  <a:pt x="266" y="346"/>
                </a:lnTo>
                <a:lnTo>
                  <a:pt x="264" y="346"/>
                </a:lnTo>
                <a:lnTo>
                  <a:pt x="263" y="347"/>
                </a:lnTo>
                <a:lnTo>
                  <a:pt x="259" y="348"/>
                </a:lnTo>
                <a:lnTo>
                  <a:pt x="258" y="349"/>
                </a:lnTo>
                <a:lnTo>
                  <a:pt x="256" y="349"/>
                </a:lnTo>
                <a:lnTo>
                  <a:pt x="253" y="350"/>
                </a:lnTo>
                <a:lnTo>
                  <a:pt x="251" y="351"/>
                </a:lnTo>
                <a:lnTo>
                  <a:pt x="250" y="351"/>
                </a:lnTo>
                <a:lnTo>
                  <a:pt x="250" y="352"/>
                </a:lnTo>
                <a:lnTo>
                  <a:pt x="249" y="352"/>
                </a:lnTo>
                <a:lnTo>
                  <a:pt x="248" y="354"/>
                </a:lnTo>
                <a:lnTo>
                  <a:pt x="247" y="355"/>
                </a:lnTo>
                <a:lnTo>
                  <a:pt x="246" y="356"/>
                </a:lnTo>
                <a:lnTo>
                  <a:pt x="245" y="356"/>
                </a:lnTo>
                <a:lnTo>
                  <a:pt x="242" y="358"/>
                </a:lnTo>
                <a:lnTo>
                  <a:pt x="241" y="359"/>
                </a:lnTo>
                <a:lnTo>
                  <a:pt x="240" y="360"/>
                </a:lnTo>
                <a:lnTo>
                  <a:pt x="239" y="360"/>
                </a:lnTo>
                <a:lnTo>
                  <a:pt x="238" y="361"/>
                </a:lnTo>
                <a:lnTo>
                  <a:pt x="237" y="362"/>
                </a:lnTo>
                <a:lnTo>
                  <a:pt x="237" y="363"/>
                </a:lnTo>
                <a:lnTo>
                  <a:pt x="236" y="365"/>
                </a:lnTo>
                <a:lnTo>
                  <a:pt x="236" y="366"/>
                </a:lnTo>
                <a:lnTo>
                  <a:pt x="236" y="366"/>
                </a:lnTo>
                <a:lnTo>
                  <a:pt x="235" y="366"/>
                </a:lnTo>
                <a:lnTo>
                  <a:pt x="235" y="366"/>
                </a:lnTo>
                <a:lnTo>
                  <a:pt x="235" y="366"/>
                </a:lnTo>
                <a:lnTo>
                  <a:pt x="234" y="366"/>
                </a:lnTo>
                <a:lnTo>
                  <a:pt x="234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5"/>
                </a:lnTo>
                <a:lnTo>
                  <a:pt x="230" y="362"/>
                </a:lnTo>
                <a:lnTo>
                  <a:pt x="229" y="361"/>
                </a:lnTo>
                <a:lnTo>
                  <a:pt x="228" y="360"/>
                </a:lnTo>
                <a:lnTo>
                  <a:pt x="227" y="359"/>
                </a:lnTo>
                <a:lnTo>
                  <a:pt x="225" y="358"/>
                </a:lnTo>
                <a:lnTo>
                  <a:pt x="224" y="357"/>
                </a:lnTo>
                <a:lnTo>
                  <a:pt x="222" y="357"/>
                </a:lnTo>
                <a:lnTo>
                  <a:pt x="221" y="356"/>
                </a:lnTo>
                <a:lnTo>
                  <a:pt x="220" y="356"/>
                </a:lnTo>
                <a:lnTo>
                  <a:pt x="218" y="356"/>
                </a:lnTo>
                <a:lnTo>
                  <a:pt x="216" y="356"/>
                </a:lnTo>
                <a:lnTo>
                  <a:pt x="215" y="357"/>
                </a:lnTo>
                <a:lnTo>
                  <a:pt x="213" y="357"/>
                </a:lnTo>
                <a:lnTo>
                  <a:pt x="211" y="358"/>
                </a:lnTo>
                <a:lnTo>
                  <a:pt x="209" y="359"/>
                </a:lnTo>
                <a:lnTo>
                  <a:pt x="208" y="360"/>
                </a:lnTo>
                <a:lnTo>
                  <a:pt x="206" y="362"/>
                </a:lnTo>
                <a:lnTo>
                  <a:pt x="205" y="363"/>
                </a:lnTo>
                <a:lnTo>
                  <a:pt x="203" y="363"/>
                </a:lnTo>
                <a:lnTo>
                  <a:pt x="202" y="364"/>
                </a:lnTo>
                <a:lnTo>
                  <a:pt x="201" y="364"/>
                </a:lnTo>
                <a:lnTo>
                  <a:pt x="200" y="364"/>
                </a:lnTo>
                <a:lnTo>
                  <a:pt x="199" y="364"/>
                </a:lnTo>
                <a:lnTo>
                  <a:pt x="198" y="364"/>
                </a:lnTo>
                <a:lnTo>
                  <a:pt x="196" y="364"/>
                </a:lnTo>
                <a:lnTo>
                  <a:pt x="190" y="362"/>
                </a:lnTo>
                <a:lnTo>
                  <a:pt x="184" y="360"/>
                </a:lnTo>
                <a:lnTo>
                  <a:pt x="181" y="360"/>
                </a:lnTo>
                <a:lnTo>
                  <a:pt x="182" y="359"/>
                </a:lnTo>
                <a:lnTo>
                  <a:pt x="182" y="358"/>
                </a:lnTo>
                <a:lnTo>
                  <a:pt x="181" y="357"/>
                </a:lnTo>
                <a:lnTo>
                  <a:pt x="180" y="356"/>
                </a:lnTo>
                <a:lnTo>
                  <a:pt x="180" y="355"/>
                </a:lnTo>
                <a:lnTo>
                  <a:pt x="179" y="354"/>
                </a:lnTo>
                <a:lnTo>
                  <a:pt x="178" y="352"/>
                </a:lnTo>
                <a:lnTo>
                  <a:pt x="176" y="351"/>
                </a:lnTo>
                <a:lnTo>
                  <a:pt x="175" y="351"/>
                </a:lnTo>
                <a:lnTo>
                  <a:pt x="174" y="349"/>
                </a:lnTo>
                <a:lnTo>
                  <a:pt x="171" y="348"/>
                </a:lnTo>
                <a:lnTo>
                  <a:pt x="169" y="346"/>
                </a:lnTo>
                <a:lnTo>
                  <a:pt x="161" y="342"/>
                </a:lnTo>
                <a:lnTo>
                  <a:pt x="159" y="341"/>
                </a:lnTo>
                <a:lnTo>
                  <a:pt x="156" y="339"/>
                </a:lnTo>
                <a:lnTo>
                  <a:pt x="155" y="338"/>
                </a:lnTo>
                <a:lnTo>
                  <a:pt x="154" y="337"/>
                </a:lnTo>
                <a:lnTo>
                  <a:pt x="154" y="336"/>
                </a:lnTo>
                <a:lnTo>
                  <a:pt x="153" y="336"/>
                </a:lnTo>
                <a:lnTo>
                  <a:pt x="153" y="334"/>
                </a:lnTo>
                <a:lnTo>
                  <a:pt x="152" y="333"/>
                </a:lnTo>
                <a:lnTo>
                  <a:pt x="152" y="333"/>
                </a:lnTo>
                <a:lnTo>
                  <a:pt x="152" y="331"/>
                </a:lnTo>
                <a:lnTo>
                  <a:pt x="152" y="331"/>
                </a:lnTo>
                <a:lnTo>
                  <a:pt x="152" y="330"/>
                </a:lnTo>
                <a:lnTo>
                  <a:pt x="153" y="328"/>
                </a:lnTo>
                <a:lnTo>
                  <a:pt x="153" y="327"/>
                </a:lnTo>
                <a:lnTo>
                  <a:pt x="154" y="326"/>
                </a:lnTo>
                <a:lnTo>
                  <a:pt x="156" y="323"/>
                </a:lnTo>
                <a:lnTo>
                  <a:pt x="156" y="321"/>
                </a:lnTo>
                <a:lnTo>
                  <a:pt x="157" y="320"/>
                </a:lnTo>
                <a:lnTo>
                  <a:pt x="157" y="319"/>
                </a:lnTo>
                <a:lnTo>
                  <a:pt x="157" y="317"/>
                </a:lnTo>
                <a:lnTo>
                  <a:pt x="157" y="316"/>
                </a:lnTo>
                <a:lnTo>
                  <a:pt x="157" y="315"/>
                </a:lnTo>
                <a:lnTo>
                  <a:pt x="157" y="314"/>
                </a:lnTo>
                <a:lnTo>
                  <a:pt x="157" y="314"/>
                </a:lnTo>
                <a:lnTo>
                  <a:pt x="157" y="313"/>
                </a:lnTo>
                <a:lnTo>
                  <a:pt x="156" y="312"/>
                </a:lnTo>
                <a:lnTo>
                  <a:pt x="156" y="311"/>
                </a:lnTo>
                <a:lnTo>
                  <a:pt x="155" y="310"/>
                </a:lnTo>
                <a:lnTo>
                  <a:pt x="154" y="309"/>
                </a:lnTo>
                <a:lnTo>
                  <a:pt x="152" y="307"/>
                </a:lnTo>
                <a:lnTo>
                  <a:pt x="150" y="305"/>
                </a:lnTo>
                <a:lnTo>
                  <a:pt x="148" y="304"/>
                </a:lnTo>
                <a:lnTo>
                  <a:pt x="147" y="304"/>
                </a:lnTo>
                <a:lnTo>
                  <a:pt x="147" y="304"/>
                </a:lnTo>
                <a:lnTo>
                  <a:pt x="145" y="303"/>
                </a:lnTo>
                <a:lnTo>
                  <a:pt x="144" y="303"/>
                </a:lnTo>
                <a:lnTo>
                  <a:pt x="142" y="303"/>
                </a:lnTo>
                <a:lnTo>
                  <a:pt x="139" y="303"/>
                </a:lnTo>
                <a:lnTo>
                  <a:pt x="137" y="303"/>
                </a:lnTo>
                <a:lnTo>
                  <a:pt x="136" y="302"/>
                </a:lnTo>
                <a:lnTo>
                  <a:pt x="135" y="302"/>
                </a:lnTo>
                <a:lnTo>
                  <a:pt x="135" y="301"/>
                </a:lnTo>
                <a:lnTo>
                  <a:pt x="134" y="301"/>
                </a:lnTo>
                <a:lnTo>
                  <a:pt x="134" y="300"/>
                </a:lnTo>
                <a:lnTo>
                  <a:pt x="132" y="298"/>
                </a:lnTo>
                <a:lnTo>
                  <a:pt x="132" y="297"/>
                </a:lnTo>
                <a:lnTo>
                  <a:pt x="131" y="297"/>
                </a:lnTo>
                <a:lnTo>
                  <a:pt x="130" y="296"/>
                </a:lnTo>
                <a:lnTo>
                  <a:pt x="127" y="294"/>
                </a:lnTo>
                <a:lnTo>
                  <a:pt x="123" y="291"/>
                </a:lnTo>
                <a:lnTo>
                  <a:pt x="121" y="290"/>
                </a:lnTo>
                <a:lnTo>
                  <a:pt x="119" y="288"/>
                </a:lnTo>
                <a:lnTo>
                  <a:pt x="118" y="288"/>
                </a:lnTo>
                <a:lnTo>
                  <a:pt x="117" y="287"/>
                </a:lnTo>
                <a:lnTo>
                  <a:pt x="115" y="286"/>
                </a:lnTo>
                <a:lnTo>
                  <a:pt x="113" y="285"/>
                </a:lnTo>
                <a:lnTo>
                  <a:pt x="112" y="284"/>
                </a:lnTo>
                <a:lnTo>
                  <a:pt x="108" y="282"/>
                </a:lnTo>
                <a:lnTo>
                  <a:pt x="107" y="281"/>
                </a:lnTo>
                <a:lnTo>
                  <a:pt x="104" y="279"/>
                </a:lnTo>
                <a:lnTo>
                  <a:pt x="99" y="274"/>
                </a:lnTo>
                <a:lnTo>
                  <a:pt x="98" y="273"/>
                </a:lnTo>
                <a:lnTo>
                  <a:pt x="97" y="272"/>
                </a:lnTo>
                <a:lnTo>
                  <a:pt x="96" y="272"/>
                </a:lnTo>
                <a:lnTo>
                  <a:pt x="95" y="271"/>
                </a:lnTo>
                <a:lnTo>
                  <a:pt x="92" y="270"/>
                </a:lnTo>
                <a:lnTo>
                  <a:pt x="91" y="270"/>
                </a:lnTo>
                <a:lnTo>
                  <a:pt x="91" y="269"/>
                </a:lnTo>
                <a:lnTo>
                  <a:pt x="90" y="268"/>
                </a:lnTo>
                <a:lnTo>
                  <a:pt x="88" y="267"/>
                </a:lnTo>
                <a:lnTo>
                  <a:pt x="87" y="265"/>
                </a:lnTo>
                <a:lnTo>
                  <a:pt x="85" y="263"/>
                </a:lnTo>
                <a:lnTo>
                  <a:pt x="84" y="262"/>
                </a:lnTo>
                <a:lnTo>
                  <a:pt x="83" y="261"/>
                </a:lnTo>
                <a:lnTo>
                  <a:pt x="82" y="260"/>
                </a:lnTo>
                <a:lnTo>
                  <a:pt x="80" y="259"/>
                </a:lnTo>
                <a:lnTo>
                  <a:pt x="78" y="258"/>
                </a:lnTo>
                <a:lnTo>
                  <a:pt x="76" y="257"/>
                </a:lnTo>
                <a:lnTo>
                  <a:pt x="72" y="256"/>
                </a:lnTo>
                <a:lnTo>
                  <a:pt x="71" y="256"/>
                </a:lnTo>
                <a:lnTo>
                  <a:pt x="68" y="254"/>
                </a:lnTo>
                <a:lnTo>
                  <a:pt x="67" y="254"/>
                </a:lnTo>
                <a:lnTo>
                  <a:pt x="67" y="253"/>
                </a:lnTo>
                <a:lnTo>
                  <a:pt x="66" y="253"/>
                </a:lnTo>
                <a:lnTo>
                  <a:pt x="66" y="252"/>
                </a:lnTo>
                <a:lnTo>
                  <a:pt x="65" y="252"/>
                </a:lnTo>
                <a:lnTo>
                  <a:pt x="65" y="251"/>
                </a:lnTo>
                <a:lnTo>
                  <a:pt x="65" y="250"/>
                </a:lnTo>
                <a:lnTo>
                  <a:pt x="65" y="249"/>
                </a:lnTo>
                <a:lnTo>
                  <a:pt x="65" y="247"/>
                </a:lnTo>
                <a:lnTo>
                  <a:pt x="65" y="245"/>
                </a:lnTo>
                <a:lnTo>
                  <a:pt x="65" y="244"/>
                </a:lnTo>
                <a:lnTo>
                  <a:pt x="65" y="243"/>
                </a:lnTo>
                <a:lnTo>
                  <a:pt x="64" y="242"/>
                </a:lnTo>
                <a:lnTo>
                  <a:pt x="63" y="240"/>
                </a:lnTo>
                <a:lnTo>
                  <a:pt x="62" y="238"/>
                </a:lnTo>
                <a:lnTo>
                  <a:pt x="60" y="235"/>
                </a:lnTo>
                <a:lnTo>
                  <a:pt x="59" y="234"/>
                </a:lnTo>
                <a:lnTo>
                  <a:pt x="58" y="233"/>
                </a:lnTo>
                <a:lnTo>
                  <a:pt x="57" y="232"/>
                </a:lnTo>
                <a:lnTo>
                  <a:pt x="56" y="231"/>
                </a:lnTo>
                <a:lnTo>
                  <a:pt x="55" y="231"/>
                </a:lnTo>
                <a:lnTo>
                  <a:pt x="52" y="230"/>
                </a:lnTo>
                <a:lnTo>
                  <a:pt x="51" y="229"/>
                </a:lnTo>
                <a:lnTo>
                  <a:pt x="50" y="228"/>
                </a:lnTo>
                <a:lnTo>
                  <a:pt x="48" y="227"/>
                </a:lnTo>
                <a:lnTo>
                  <a:pt x="45" y="225"/>
                </a:lnTo>
                <a:lnTo>
                  <a:pt x="44" y="224"/>
                </a:lnTo>
                <a:lnTo>
                  <a:pt x="43" y="223"/>
                </a:lnTo>
                <a:lnTo>
                  <a:pt x="43" y="223"/>
                </a:lnTo>
                <a:lnTo>
                  <a:pt x="42" y="222"/>
                </a:lnTo>
                <a:lnTo>
                  <a:pt x="41" y="221"/>
                </a:lnTo>
                <a:lnTo>
                  <a:pt x="40" y="219"/>
                </a:lnTo>
                <a:lnTo>
                  <a:pt x="40" y="218"/>
                </a:lnTo>
                <a:lnTo>
                  <a:pt x="39" y="216"/>
                </a:lnTo>
                <a:lnTo>
                  <a:pt x="39" y="214"/>
                </a:lnTo>
                <a:lnTo>
                  <a:pt x="38" y="212"/>
                </a:lnTo>
                <a:lnTo>
                  <a:pt x="38" y="210"/>
                </a:lnTo>
                <a:lnTo>
                  <a:pt x="38" y="207"/>
                </a:lnTo>
                <a:lnTo>
                  <a:pt x="38" y="205"/>
                </a:lnTo>
                <a:lnTo>
                  <a:pt x="38" y="202"/>
                </a:lnTo>
                <a:lnTo>
                  <a:pt x="39" y="201"/>
                </a:lnTo>
                <a:lnTo>
                  <a:pt x="39" y="200"/>
                </a:lnTo>
                <a:lnTo>
                  <a:pt x="41" y="193"/>
                </a:lnTo>
                <a:lnTo>
                  <a:pt x="42" y="188"/>
                </a:lnTo>
                <a:lnTo>
                  <a:pt x="43" y="187"/>
                </a:lnTo>
                <a:lnTo>
                  <a:pt x="43" y="185"/>
                </a:lnTo>
                <a:lnTo>
                  <a:pt x="43" y="184"/>
                </a:lnTo>
                <a:lnTo>
                  <a:pt x="43" y="182"/>
                </a:lnTo>
                <a:lnTo>
                  <a:pt x="43" y="180"/>
                </a:lnTo>
                <a:lnTo>
                  <a:pt x="43" y="178"/>
                </a:lnTo>
                <a:lnTo>
                  <a:pt x="42" y="176"/>
                </a:lnTo>
                <a:lnTo>
                  <a:pt x="41" y="173"/>
                </a:lnTo>
                <a:lnTo>
                  <a:pt x="41" y="171"/>
                </a:lnTo>
                <a:lnTo>
                  <a:pt x="40" y="170"/>
                </a:lnTo>
                <a:lnTo>
                  <a:pt x="38" y="166"/>
                </a:lnTo>
                <a:lnTo>
                  <a:pt x="37" y="164"/>
                </a:lnTo>
                <a:lnTo>
                  <a:pt x="37" y="163"/>
                </a:lnTo>
                <a:lnTo>
                  <a:pt x="36" y="162"/>
                </a:lnTo>
                <a:lnTo>
                  <a:pt x="35" y="160"/>
                </a:lnTo>
                <a:lnTo>
                  <a:pt x="33" y="158"/>
                </a:lnTo>
                <a:lnTo>
                  <a:pt x="31" y="156"/>
                </a:lnTo>
                <a:lnTo>
                  <a:pt x="30" y="154"/>
                </a:lnTo>
                <a:lnTo>
                  <a:pt x="27" y="152"/>
                </a:lnTo>
                <a:lnTo>
                  <a:pt x="26" y="151"/>
                </a:lnTo>
                <a:lnTo>
                  <a:pt x="26" y="150"/>
                </a:lnTo>
                <a:lnTo>
                  <a:pt x="24" y="146"/>
                </a:lnTo>
                <a:lnTo>
                  <a:pt x="23" y="145"/>
                </a:lnTo>
                <a:lnTo>
                  <a:pt x="21" y="143"/>
                </a:lnTo>
                <a:lnTo>
                  <a:pt x="19" y="141"/>
                </a:lnTo>
                <a:lnTo>
                  <a:pt x="19" y="140"/>
                </a:lnTo>
                <a:lnTo>
                  <a:pt x="18" y="140"/>
                </a:lnTo>
                <a:lnTo>
                  <a:pt x="16" y="139"/>
                </a:lnTo>
                <a:lnTo>
                  <a:pt x="13" y="138"/>
                </a:lnTo>
                <a:lnTo>
                  <a:pt x="11" y="138"/>
                </a:lnTo>
                <a:lnTo>
                  <a:pt x="10" y="137"/>
                </a:lnTo>
                <a:lnTo>
                  <a:pt x="9" y="136"/>
                </a:lnTo>
                <a:lnTo>
                  <a:pt x="7" y="136"/>
                </a:lnTo>
                <a:lnTo>
                  <a:pt x="6" y="135"/>
                </a:lnTo>
                <a:lnTo>
                  <a:pt x="5" y="134"/>
                </a:lnTo>
                <a:lnTo>
                  <a:pt x="4" y="133"/>
                </a:lnTo>
                <a:lnTo>
                  <a:pt x="3" y="132"/>
                </a:lnTo>
                <a:lnTo>
                  <a:pt x="2" y="131"/>
                </a:lnTo>
                <a:lnTo>
                  <a:pt x="1" y="130"/>
                </a:lnTo>
                <a:lnTo>
                  <a:pt x="1" y="129"/>
                </a:lnTo>
                <a:lnTo>
                  <a:pt x="0" y="128"/>
                </a:lnTo>
                <a:lnTo>
                  <a:pt x="0" y="127"/>
                </a:lnTo>
                <a:lnTo>
                  <a:pt x="0" y="127"/>
                </a:lnTo>
                <a:lnTo>
                  <a:pt x="0" y="126"/>
                </a:lnTo>
                <a:lnTo>
                  <a:pt x="0" y="125"/>
                </a:lnTo>
                <a:lnTo>
                  <a:pt x="0" y="124"/>
                </a:lnTo>
                <a:lnTo>
                  <a:pt x="0" y="123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3" y="119"/>
                </a:lnTo>
                <a:lnTo>
                  <a:pt x="4" y="118"/>
                </a:lnTo>
                <a:lnTo>
                  <a:pt x="6" y="117"/>
                </a:lnTo>
                <a:lnTo>
                  <a:pt x="8" y="115"/>
                </a:lnTo>
                <a:lnTo>
                  <a:pt x="9" y="114"/>
                </a:lnTo>
                <a:lnTo>
                  <a:pt x="10" y="113"/>
                </a:lnTo>
                <a:lnTo>
                  <a:pt x="11" y="112"/>
                </a:lnTo>
                <a:lnTo>
                  <a:pt x="12" y="111"/>
                </a:lnTo>
                <a:lnTo>
                  <a:pt x="13" y="110"/>
                </a:lnTo>
                <a:lnTo>
                  <a:pt x="13" y="109"/>
                </a:lnTo>
                <a:lnTo>
                  <a:pt x="13" y="108"/>
                </a:lnTo>
                <a:lnTo>
                  <a:pt x="13" y="107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3"/>
                </a:lnTo>
                <a:lnTo>
                  <a:pt x="12" y="100"/>
                </a:lnTo>
                <a:lnTo>
                  <a:pt x="11" y="98"/>
                </a:lnTo>
                <a:lnTo>
                  <a:pt x="11" y="96"/>
                </a:lnTo>
                <a:lnTo>
                  <a:pt x="10" y="92"/>
                </a:lnTo>
                <a:lnTo>
                  <a:pt x="10" y="91"/>
                </a:lnTo>
                <a:lnTo>
                  <a:pt x="9" y="89"/>
                </a:lnTo>
                <a:lnTo>
                  <a:pt x="8" y="88"/>
                </a:lnTo>
                <a:lnTo>
                  <a:pt x="8" y="87"/>
                </a:lnTo>
                <a:lnTo>
                  <a:pt x="6" y="85"/>
                </a:lnTo>
                <a:lnTo>
                  <a:pt x="6" y="84"/>
                </a:lnTo>
                <a:lnTo>
                  <a:pt x="5" y="84"/>
                </a:lnTo>
                <a:lnTo>
                  <a:pt x="5" y="83"/>
                </a:lnTo>
                <a:lnTo>
                  <a:pt x="5" y="83"/>
                </a:lnTo>
                <a:lnTo>
                  <a:pt x="6" y="83"/>
                </a:lnTo>
                <a:lnTo>
                  <a:pt x="6" y="82"/>
                </a:lnTo>
                <a:lnTo>
                  <a:pt x="6" y="82"/>
                </a:lnTo>
                <a:lnTo>
                  <a:pt x="7" y="82"/>
                </a:lnTo>
                <a:lnTo>
                  <a:pt x="7" y="82"/>
                </a:lnTo>
                <a:lnTo>
                  <a:pt x="9" y="82"/>
                </a:lnTo>
                <a:lnTo>
                  <a:pt x="11" y="82"/>
                </a:lnTo>
                <a:lnTo>
                  <a:pt x="12" y="82"/>
                </a:lnTo>
                <a:lnTo>
                  <a:pt x="17" y="81"/>
                </a:lnTo>
                <a:lnTo>
                  <a:pt x="20" y="81"/>
                </a:lnTo>
                <a:lnTo>
                  <a:pt x="23" y="81"/>
                </a:lnTo>
                <a:lnTo>
                  <a:pt x="26" y="81"/>
                </a:lnTo>
                <a:lnTo>
                  <a:pt x="28" y="81"/>
                </a:lnTo>
                <a:lnTo>
                  <a:pt x="30" y="82"/>
                </a:lnTo>
                <a:lnTo>
                  <a:pt x="31" y="82"/>
                </a:lnTo>
                <a:lnTo>
                  <a:pt x="33" y="83"/>
                </a:lnTo>
                <a:lnTo>
                  <a:pt x="34" y="83"/>
                </a:lnTo>
                <a:lnTo>
                  <a:pt x="35" y="84"/>
                </a:lnTo>
                <a:lnTo>
                  <a:pt x="36" y="85"/>
                </a:lnTo>
                <a:lnTo>
                  <a:pt x="37" y="86"/>
                </a:lnTo>
                <a:lnTo>
                  <a:pt x="38" y="87"/>
                </a:lnTo>
                <a:lnTo>
                  <a:pt x="39" y="89"/>
                </a:lnTo>
                <a:lnTo>
                  <a:pt x="40" y="91"/>
                </a:lnTo>
                <a:lnTo>
                  <a:pt x="41" y="92"/>
                </a:lnTo>
                <a:lnTo>
                  <a:pt x="41" y="93"/>
                </a:lnTo>
                <a:lnTo>
                  <a:pt x="42" y="94"/>
                </a:lnTo>
                <a:lnTo>
                  <a:pt x="42" y="99"/>
                </a:lnTo>
                <a:lnTo>
                  <a:pt x="43" y="101"/>
                </a:lnTo>
                <a:lnTo>
                  <a:pt x="44" y="106"/>
                </a:lnTo>
                <a:lnTo>
                  <a:pt x="45" y="107"/>
                </a:lnTo>
                <a:lnTo>
                  <a:pt x="45" y="109"/>
                </a:lnTo>
                <a:lnTo>
                  <a:pt x="46" y="110"/>
                </a:lnTo>
                <a:lnTo>
                  <a:pt x="46" y="111"/>
                </a:lnTo>
                <a:lnTo>
                  <a:pt x="47" y="112"/>
                </a:lnTo>
                <a:lnTo>
                  <a:pt x="48" y="113"/>
                </a:lnTo>
                <a:lnTo>
                  <a:pt x="49" y="113"/>
                </a:lnTo>
                <a:lnTo>
                  <a:pt x="51" y="114"/>
                </a:lnTo>
                <a:lnTo>
                  <a:pt x="52" y="115"/>
                </a:lnTo>
                <a:lnTo>
                  <a:pt x="53" y="115"/>
                </a:lnTo>
                <a:lnTo>
                  <a:pt x="60" y="118"/>
                </a:lnTo>
                <a:lnTo>
                  <a:pt x="61" y="118"/>
                </a:lnTo>
                <a:lnTo>
                  <a:pt x="62" y="119"/>
                </a:lnTo>
                <a:lnTo>
                  <a:pt x="64" y="119"/>
                </a:lnTo>
                <a:lnTo>
                  <a:pt x="64" y="120"/>
                </a:lnTo>
                <a:lnTo>
                  <a:pt x="65" y="121"/>
                </a:lnTo>
                <a:lnTo>
                  <a:pt x="66" y="122"/>
                </a:lnTo>
                <a:lnTo>
                  <a:pt x="66" y="123"/>
                </a:lnTo>
                <a:lnTo>
                  <a:pt x="66" y="124"/>
                </a:lnTo>
                <a:lnTo>
                  <a:pt x="66" y="125"/>
                </a:lnTo>
                <a:lnTo>
                  <a:pt x="66" y="126"/>
                </a:lnTo>
                <a:lnTo>
                  <a:pt x="66" y="126"/>
                </a:lnTo>
                <a:lnTo>
                  <a:pt x="66" y="127"/>
                </a:lnTo>
                <a:lnTo>
                  <a:pt x="65" y="127"/>
                </a:lnTo>
                <a:lnTo>
                  <a:pt x="64" y="128"/>
                </a:lnTo>
                <a:lnTo>
                  <a:pt x="63" y="128"/>
                </a:lnTo>
                <a:lnTo>
                  <a:pt x="63" y="129"/>
                </a:lnTo>
                <a:lnTo>
                  <a:pt x="63" y="130"/>
                </a:lnTo>
                <a:lnTo>
                  <a:pt x="62" y="130"/>
                </a:lnTo>
                <a:lnTo>
                  <a:pt x="62" y="131"/>
                </a:lnTo>
                <a:lnTo>
                  <a:pt x="62" y="132"/>
                </a:lnTo>
                <a:lnTo>
                  <a:pt x="63" y="133"/>
                </a:lnTo>
                <a:lnTo>
                  <a:pt x="63" y="134"/>
                </a:lnTo>
                <a:lnTo>
                  <a:pt x="64" y="136"/>
                </a:lnTo>
                <a:lnTo>
                  <a:pt x="65" y="137"/>
                </a:lnTo>
                <a:lnTo>
                  <a:pt x="67" y="138"/>
                </a:lnTo>
                <a:lnTo>
                  <a:pt x="68" y="140"/>
                </a:lnTo>
                <a:lnTo>
                  <a:pt x="72" y="143"/>
                </a:lnTo>
                <a:lnTo>
                  <a:pt x="73" y="144"/>
                </a:lnTo>
                <a:lnTo>
                  <a:pt x="74" y="145"/>
                </a:lnTo>
                <a:lnTo>
                  <a:pt x="75" y="146"/>
                </a:lnTo>
                <a:lnTo>
                  <a:pt x="76" y="149"/>
                </a:lnTo>
                <a:lnTo>
                  <a:pt x="77" y="150"/>
                </a:lnTo>
                <a:lnTo>
                  <a:pt x="77" y="150"/>
                </a:lnTo>
                <a:lnTo>
                  <a:pt x="77" y="151"/>
                </a:lnTo>
                <a:lnTo>
                  <a:pt x="77" y="152"/>
                </a:lnTo>
                <a:lnTo>
                  <a:pt x="76" y="155"/>
                </a:lnTo>
                <a:lnTo>
                  <a:pt x="76" y="159"/>
                </a:lnTo>
                <a:lnTo>
                  <a:pt x="76" y="161"/>
                </a:lnTo>
                <a:lnTo>
                  <a:pt x="75" y="164"/>
                </a:lnTo>
                <a:lnTo>
                  <a:pt x="75" y="165"/>
                </a:lnTo>
                <a:lnTo>
                  <a:pt x="75" y="166"/>
                </a:lnTo>
                <a:lnTo>
                  <a:pt x="75" y="167"/>
                </a:lnTo>
                <a:lnTo>
                  <a:pt x="75" y="167"/>
                </a:lnTo>
                <a:lnTo>
                  <a:pt x="76" y="169"/>
                </a:lnTo>
                <a:lnTo>
                  <a:pt x="76" y="171"/>
                </a:lnTo>
                <a:lnTo>
                  <a:pt x="77" y="173"/>
                </a:lnTo>
                <a:lnTo>
                  <a:pt x="79" y="175"/>
                </a:lnTo>
                <a:lnTo>
                  <a:pt x="80" y="177"/>
                </a:lnTo>
                <a:lnTo>
                  <a:pt x="81" y="177"/>
                </a:lnTo>
                <a:lnTo>
                  <a:pt x="81" y="178"/>
                </a:lnTo>
                <a:lnTo>
                  <a:pt x="82" y="178"/>
                </a:lnTo>
                <a:lnTo>
                  <a:pt x="83" y="179"/>
                </a:lnTo>
                <a:lnTo>
                  <a:pt x="84" y="179"/>
                </a:lnTo>
                <a:lnTo>
                  <a:pt x="85" y="180"/>
                </a:lnTo>
                <a:lnTo>
                  <a:pt x="87" y="180"/>
                </a:lnTo>
                <a:lnTo>
                  <a:pt x="88" y="181"/>
                </a:lnTo>
                <a:lnTo>
                  <a:pt x="89" y="181"/>
                </a:lnTo>
                <a:lnTo>
                  <a:pt x="90" y="181"/>
                </a:lnTo>
                <a:lnTo>
                  <a:pt x="91" y="181"/>
                </a:lnTo>
                <a:lnTo>
                  <a:pt x="92" y="181"/>
                </a:lnTo>
                <a:lnTo>
                  <a:pt x="93" y="180"/>
                </a:lnTo>
                <a:lnTo>
                  <a:pt x="93" y="180"/>
                </a:lnTo>
                <a:lnTo>
                  <a:pt x="94" y="180"/>
                </a:lnTo>
                <a:lnTo>
                  <a:pt x="94" y="179"/>
                </a:lnTo>
                <a:lnTo>
                  <a:pt x="94" y="178"/>
                </a:lnTo>
                <a:lnTo>
                  <a:pt x="95" y="175"/>
                </a:lnTo>
                <a:lnTo>
                  <a:pt x="95" y="172"/>
                </a:lnTo>
                <a:lnTo>
                  <a:pt x="96" y="170"/>
                </a:lnTo>
                <a:lnTo>
                  <a:pt x="96" y="169"/>
                </a:lnTo>
                <a:lnTo>
                  <a:pt x="96" y="167"/>
                </a:lnTo>
                <a:lnTo>
                  <a:pt x="95" y="165"/>
                </a:lnTo>
                <a:lnTo>
                  <a:pt x="95" y="162"/>
                </a:lnTo>
                <a:lnTo>
                  <a:pt x="95" y="161"/>
                </a:lnTo>
                <a:lnTo>
                  <a:pt x="95" y="159"/>
                </a:lnTo>
                <a:lnTo>
                  <a:pt x="95" y="157"/>
                </a:lnTo>
                <a:lnTo>
                  <a:pt x="95" y="154"/>
                </a:lnTo>
                <a:lnTo>
                  <a:pt x="96" y="150"/>
                </a:lnTo>
                <a:lnTo>
                  <a:pt x="96" y="146"/>
                </a:lnTo>
                <a:lnTo>
                  <a:pt x="97" y="144"/>
                </a:lnTo>
                <a:lnTo>
                  <a:pt x="97" y="142"/>
                </a:lnTo>
                <a:lnTo>
                  <a:pt x="97" y="141"/>
                </a:lnTo>
                <a:lnTo>
                  <a:pt x="98" y="140"/>
                </a:lnTo>
                <a:lnTo>
                  <a:pt x="98" y="140"/>
                </a:lnTo>
                <a:lnTo>
                  <a:pt x="99" y="139"/>
                </a:lnTo>
                <a:lnTo>
                  <a:pt x="99" y="139"/>
                </a:lnTo>
                <a:lnTo>
                  <a:pt x="100" y="138"/>
                </a:lnTo>
                <a:lnTo>
                  <a:pt x="102" y="138"/>
                </a:lnTo>
                <a:lnTo>
                  <a:pt x="103" y="137"/>
                </a:lnTo>
                <a:lnTo>
                  <a:pt x="104" y="137"/>
                </a:lnTo>
                <a:lnTo>
                  <a:pt x="104" y="137"/>
                </a:lnTo>
                <a:lnTo>
                  <a:pt x="105" y="136"/>
                </a:lnTo>
                <a:lnTo>
                  <a:pt x="105" y="135"/>
                </a:lnTo>
                <a:lnTo>
                  <a:pt x="105" y="134"/>
                </a:lnTo>
                <a:lnTo>
                  <a:pt x="106" y="133"/>
                </a:lnTo>
                <a:lnTo>
                  <a:pt x="106" y="132"/>
                </a:lnTo>
                <a:lnTo>
                  <a:pt x="106" y="129"/>
                </a:lnTo>
                <a:lnTo>
                  <a:pt x="106" y="128"/>
                </a:lnTo>
                <a:lnTo>
                  <a:pt x="107" y="126"/>
                </a:lnTo>
                <a:lnTo>
                  <a:pt x="107" y="124"/>
                </a:lnTo>
                <a:lnTo>
                  <a:pt x="108" y="122"/>
                </a:lnTo>
                <a:lnTo>
                  <a:pt x="109" y="120"/>
                </a:lnTo>
                <a:lnTo>
                  <a:pt x="110" y="117"/>
                </a:lnTo>
                <a:lnTo>
                  <a:pt x="111" y="115"/>
                </a:lnTo>
                <a:lnTo>
                  <a:pt x="112" y="114"/>
                </a:lnTo>
                <a:lnTo>
                  <a:pt x="113" y="113"/>
                </a:lnTo>
                <a:lnTo>
                  <a:pt x="115" y="110"/>
                </a:lnTo>
                <a:lnTo>
                  <a:pt x="117" y="108"/>
                </a:lnTo>
                <a:lnTo>
                  <a:pt x="121" y="104"/>
                </a:lnTo>
                <a:lnTo>
                  <a:pt x="123" y="103"/>
                </a:lnTo>
                <a:lnTo>
                  <a:pt x="124" y="102"/>
                </a:lnTo>
                <a:lnTo>
                  <a:pt x="125" y="100"/>
                </a:lnTo>
                <a:lnTo>
                  <a:pt x="126" y="98"/>
                </a:lnTo>
                <a:lnTo>
                  <a:pt x="126" y="96"/>
                </a:lnTo>
                <a:lnTo>
                  <a:pt x="128" y="92"/>
                </a:lnTo>
                <a:lnTo>
                  <a:pt x="129" y="90"/>
                </a:lnTo>
                <a:lnTo>
                  <a:pt x="129" y="89"/>
                </a:lnTo>
                <a:lnTo>
                  <a:pt x="130" y="88"/>
                </a:lnTo>
                <a:lnTo>
                  <a:pt x="130" y="87"/>
                </a:lnTo>
                <a:lnTo>
                  <a:pt x="131" y="86"/>
                </a:lnTo>
                <a:lnTo>
                  <a:pt x="132" y="86"/>
                </a:lnTo>
                <a:lnTo>
                  <a:pt x="133" y="85"/>
                </a:lnTo>
                <a:lnTo>
                  <a:pt x="134" y="84"/>
                </a:lnTo>
                <a:lnTo>
                  <a:pt x="138" y="82"/>
                </a:lnTo>
                <a:lnTo>
                  <a:pt x="139" y="81"/>
                </a:lnTo>
                <a:lnTo>
                  <a:pt x="140" y="81"/>
                </a:lnTo>
                <a:lnTo>
                  <a:pt x="141" y="80"/>
                </a:lnTo>
                <a:lnTo>
                  <a:pt x="142" y="79"/>
                </a:lnTo>
                <a:lnTo>
                  <a:pt x="145" y="75"/>
                </a:lnTo>
                <a:lnTo>
                  <a:pt x="147" y="74"/>
                </a:lnTo>
                <a:lnTo>
                  <a:pt x="149" y="72"/>
                </a:lnTo>
                <a:lnTo>
                  <a:pt x="151" y="71"/>
                </a:lnTo>
                <a:lnTo>
                  <a:pt x="153" y="69"/>
                </a:lnTo>
                <a:lnTo>
                  <a:pt x="155" y="68"/>
                </a:lnTo>
                <a:lnTo>
                  <a:pt x="157" y="67"/>
                </a:lnTo>
                <a:lnTo>
                  <a:pt x="160" y="67"/>
                </a:lnTo>
                <a:lnTo>
                  <a:pt x="161" y="66"/>
                </a:lnTo>
                <a:lnTo>
                  <a:pt x="162" y="66"/>
                </a:lnTo>
                <a:lnTo>
                  <a:pt x="162" y="65"/>
                </a:lnTo>
                <a:lnTo>
                  <a:pt x="163" y="64"/>
                </a:lnTo>
                <a:lnTo>
                  <a:pt x="163" y="64"/>
                </a:lnTo>
                <a:lnTo>
                  <a:pt x="164" y="63"/>
                </a:lnTo>
                <a:lnTo>
                  <a:pt x="164" y="62"/>
                </a:lnTo>
                <a:lnTo>
                  <a:pt x="165" y="60"/>
                </a:lnTo>
                <a:lnTo>
                  <a:pt x="166" y="56"/>
                </a:lnTo>
                <a:lnTo>
                  <a:pt x="167" y="54"/>
                </a:lnTo>
                <a:lnTo>
                  <a:pt x="167" y="53"/>
                </a:lnTo>
                <a:lnTo>
                  <a:pt x="168" y="50"/>
                </a:lnTo>
                <a:lnTo>
                  <a:pt x="170" y="48"/>
                </a:lnTo>
                <a:lnTo>
                  <a:pt x="172" y="45"/>
                </a:lnTo>
                <a:lnTo>
                  <a:pt x="173" y="44"/>
                </a:lnTo>
                <a:lnTo>
                  <a:pt x="174" y="43"/>
                </a:lnTo>
                <a:lnTo>
                  <a:pt x="175" y="42"/>
                </a:lnTo>
                <a:lnTo>
                  <a:pt x="176" y="41"/>
                </a:lnTo>
                <a:lnTo>
                  <a:pt x="178" y="40"/>
                </a:lnTo>
                <a:lnTo>
                  <a:pt x="178" y="39"/>
                </a:lnTo>
                <a:lnTo>
                  <a:pt x="179" y="39"/>
                </a:lnTo>
                <a:lnTo>
                  <a:pt x="182" y="38"/>
                </a:lnTo>
                <a:lnTo>
                  <a:pt x="185" y="37"/>
                </a:lnTo>
                <a:lnTo>
                  <a:pt x="189" y="36"/>
                </a:lnTo>
                <a:lnTo>
                  <a:pt x="195" y="35"/>
                </a:lnTo>
                <a:lnTo>
                  <a:pt x="198" y="34"/>
                </a:lnTo>
                <a:lnTo>
                  <a:pt x="205" y="32"/>
                </a:lnTo>
                <a:lnTo>
                  <a:pt x="213" y="31"/>
                </a:lnTo>
                <a:lnTo>
                  <a:pt x="218" y="29"/>
                </a:lnTo>
                <a:lnTo>
                  <a:pt x="220" y="29"/>
                </a:lnTo>
                <a:lnTo>
                  <a:pt x="221" y="29"/>
                </a:lnTo>
                <a:lnTo>
                  <a:pt x="223" y="28"/>
                </a:lnTo>
                <a:lnTo>
                  <a:pt x="225" y="28"/>
                </a:lnTo>
                <a:lnTo>
                  <a:pt x="228" y="28"/>
                </a:lnTo>
                <a:lnTo>
                  <a:pt x="233" y="29"/>
                </a:lnTo>
                <a:lnTo>
                  <a:pt x="240" y="29"/>
                </a:lnTo>
                <a:lnTo>
                  <a:pt x="242" y="30"/>
                </a:lnTo>
                <a:lnTo>
                  <a:pt x="244" y="30"/>
                </a:lnTo>
                <a:lnTo>
                  <a:pt x="245" y="31"/>
                </a:lnTo>
                <a:lnTo>
                  <a:pt x="247" y="31"/>
                </a:lnTo>
                <a:lnTo>
                  <a:pt x="251" y="33"/>
                </a:lnTo>
                <a:lnTo>
                  <a:pt x="253" y="34"/>
                </a:lnTo>
                <a:lnTo>
                  <a:pt x="254" y="34"/>
                </a:lnTo>
                <a:lnTo>
                  <a:pt x="255" y="35"/>
                </a:lnTo>
                <a:lnTo>
                  <a:pt x="255" y="35"/>
                </a:lnTo>
                <a:lnTo>
                  <a:pt x="256" y="34"/>
                </a:lnTo>
                <a:lnTo>
                  <a:pt x="257" y="34"/>
                </a:lnTo>
                <a:lnTo>
                  <a:pt x="258" y="34"/>
                </a:lnTo>
                <a:lnTo>
                  <a:pt x="258" y="33"/>
                </a:lnTo>
                <a:lnTo>
                  <a:pt x="259" y="33"/>
                </a:lnTo>
                <a:lnTo>
                  <a:pt x="269" y="21"/>
                </a:lnTo>
                <a:lnTo>
                  <a:pt x="270" y="20"/>
                </a:lnTo>
                <a:lnTo>
                  <a:pt x="272" y="19"/>
                </a:lnTo>
                <a:lnTo>
                  <a:pt x="273" y="18"/>
                </a:lnTo>
                <a:lnTo>
                  <a:pt x="274" y="17"/>
                </a:lnTo>
                <a:lnTo>
                  <a:pt x="277" y="15"/>
                </a:lnTo>
                <a:lnTo>
                  <a:pt x="279" y="14"/>
                </a:lnTo>
                <a:lnTo>
                  <a:pt x="282" y="13"/>
                </a:lnTo>
                <a:lnTo>
                  <a:pt x="285" y="12"/>
                </a:lnTo>
                <a:lnTo>
                  <a:pt x="288" y="11"/>
                </a:lnTo>
                <a:lnTo>
                  <a:pt x="289" y="10"/>
                </a:lnTo>
                <a:lnTo>
                  <a:pt x="291" y="10"/>
                </a:lnTo>
                <a:lnTo>
                  <a:pt x="292" y="10"/>
                </a:lnTo>
                <a:lnTo>
                  <a:pt x="293" y="10"/>
                </a:lnTo>
                <a:lnTo>
                  <a:pt x="294" y="10"/>
                </a:lnTo>
                <a:lnTo>
                  <a:pt x="294" y="10"/>
                </a:lnTo>
                <a:lnTo>
                  <a:pt x="295" y="11"/>
                </a:lnTo>
                <a:lnTo>
                  <a:pt x="298" y="12"/>
                </a:lnTo>
                <a:lnTo>
                  <a:pt x="299" y="12"/>
                </a:lnTo>
                <a:lnTo>
                  <a:pt x="300" y="12"/>
                </a:lnTo>
                <a:lnTo>
                  <a:pt x="300" y="12"/>
                </a:lnTo>
                <a:lnTo>
                  <a:pt x="301" y="12"/>
                </a:lnTo>
                <a:lnTo>
                  <a:pt x="301" y="12"/>
                </a:lnTo>
                <a:lnTo>
                  <a:pt x="301" y="12"/>
                </a:lnTo>
                <a:lnTo>
                  <a:pt x="302" y="11"/>
                </a:lnTo>
                <a:lnTo>
                  <a:pt x="302" y="10"/>
                </a:lnTo>
                <a:lnTo>
                  <a:pt x="303" y="10"/>
                </a:lnTo>
                <a:lnTo>
                  <a:pt x="305" y="4"/>
                </a:lnTo>
                <a:lnTo>
                  <a:pt x="307" y="1"/>
                </a:lnTo>
                <a:lnTo>
                  <a:pt x="307" y="0"/>
                </a:lnTo>
                <a:lnTo>
                  <a:pt x="308" y="1"/>
                </a:lnTo>
                <a:close/>
              </a:path>
            </a:pathLst>
          </a:custGeom>
          <a:solidFill>
            <a:srgbClr val="6BAED6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reeform 271">
            <a:extLst>
              <a:ext uri="{FF2B5EF4-FFF2-40B4-BE49-F238E27FC236}">
                <a16:creationId xmlns:a16="http://schemas.microsoft.com/office/drawing/2014/main" id="{CF9C328A-78A0-AD31-DE15-5AD12362E695}"/>
              </a:ext>
            </a:extLst>
          </p:cNvPr>
          <p:cNvSpPr>
            <a:spLocks/>
          </p:cNvSpPr>
          <p:nvPr/>
        </p:nvSpPr>
        <p:spPr bwMode="auto">
          <a:xfrm>
            <a:off x="7771113" y="2892580"/>
            <a:ext cx="857389" cy="833001"/>
          </a:xfrm>
          <a:custGeom>
            <a:avLst/>
            <a:gdLst>
              <a:gd name="T0" fmla="*/ 616 w 715"/>
              <a:gd name="T1" fmla="*/ 21 h 633"/>
              <a:gd name="T2" fmla="*/ 651 w 715"/>
              <a:gd name="T3" fmla="*/ 12 h 633"/>
              <a:gd name="T4" fmla="*/ 670 w 715"/>
              <a:gd name="T5" fmla="*/ 31 h 633"/>
              <a:gd name="T6" fmla="*/ 689 w 715"/>
              <a:gd name="T7" fmla="*/ 67 h 633"/>
              <a:gd name="T8" fmla="*/ 693 w 715"/>
              <a:gd name="T9" fmla="*/ 90 h 633"/>
              <a:gd name="T10" fmla="*/ 706 w 715"/>
              <a:gd name="T11" fmla="*/ 120 h 633"/>
              <a:gd name="T12" fmla="*/ 680 w 715"/>
              <a:gd name="T13" fmla="*/ 154 h 633"/>
              <a:gd name="T14" fmla="*/ 650 w 715"/>
              <a:gd name="T15" fmla="*/ 162 h 633"/>
              <a:gd name="T16" fmla="*/ 632 w 715"/>
              <a:gd name="T17" fmla="*/ 180 h 633"/>
              <a:gd name="T18" fmla="*/ 618 w 715"/>
              <a:gd name="T19" fmla="*/ 210 h 633"/>
              <a:gd name="T20" fmla="*/ 591 w 715"/>
              <a:gd name="T21" fmla="*/ 249 h 633"/>
              <a:gd name="T22" fmla="*/ 603 w 715"/>
              <a:gd name="T23" fmla="*/ 296 h 633"/>
              <a:gd name="T24" fmla="*/ 638 w 715"/>
              <a:gd name="T25" fmla="*/ 350 h 633"/>
              <a:gd name="T26" fmla="*/ 637 w 715"/>
              <a:gd name="T27" fmla="*/ 367 h 633"/>
              <a:gd name="T28" fmla="*/ 631 w 715"/>
              <a:gd name="T29" fmla="*/ 397 h 633"/>
              <a:gd name="T30" fmla="*/ 601 w 715"/>
              <a:gd name="T31" fmla="*/ 410 h 633"/>
              <a:gd name="T32" fmla="*/ 598 w 715"/>
              <a:gd name="T33" fmla="*/ 437 h 633"/>
              <a:gd name="T34" fmla="*/ 578 w 715"/>
              <a:gd name="T35" fmla="*/ 459 h 633"/>
              <a:gd name="T36" fmla="*/ 526 w 715"/>
              <a:gd name="T37" fmla="*/ 469 h 633"/>
              <a:gd name="T38" fmla="*/ 457 w 715"/>
              <a:gd name="T39" fmla="*/ 465 h 633"/>
              <a:gd name="T40" fmla="*/ 435 w 715"/>
              <a:gd name="T41" fmla="*/ 486 h 633"/>
              <a:gd name="T42" fmla="*/ 415 w 715"/>
              <a:gd name="T43" fmla="*/ 503 h 633"/>
              <a:gd name="T44" fmla="*/ 379 w 715"/>
              <a:gd name="T45" fmla="*/ 527 h 633"/>
              <a:gd name="T46" fmla="*/ 353 w 715"/>
              <a:gd name="T47" fmla="*/ 524 h 633"/>
              <a:gd name="T48" fmla="*/ 310 w 715"/>
              <a:gd name="T49" fmla="*/ 541 h 633"/>
              <a:gd name="T50" fmla="*/ 276 w 715"/>
              <a:gd name="T51" fmla="*/ 557 h 633"/>
              <a:gd name="T52" fmla="*/ 233 w 715"/>
              <a:gd name="T53" fmla="*/ 574 h 633"/>
              <a:gd name="T54" fmla="*/ 220 w 715"/>
              <a:gd name="T55" fmla="*/ 602 h 633"/>
              <a:gd name="T56" fmla="*/ 195 w 715"/>
              <a:gd name="T57" fmla="*/ 619 h 633"/>
              <a:gd name="T58" fmla="*/ 174 w 715"/>
              <a:gd name="T59" fmla="*/ 632 h 633"/>
              <a:gd name="T60" fmla="*/ 155 w 715"/>
              <a:gd name="T61" fmla="*/ 624 h 633"/>
              <a:gd name="T62" fmla="*/ 144 w 715"/>
              <a:gd name="T63" fmla="*/ 619 h 633"/>
              <a:gd name="T64" fmla="*/ 118 w 715"/>
              <a:gd name="T65" fmla="*/ 597 h 633"/>
              <a:gd name="T66" fmla="*/ 135 w 715"/>
              <a:gd name="T67" fmla="*/ 590 h 633"/>
              <a:gd name="T68" fmla="*/ 127 w 715"/>
              <a:gd name="T69" fmla="*/ 551 h 633"/>
              <a:gd name="T70" fmla="*/ 117 w 715"/>
              <a:gd name="T71" fmla="*/ 519 h 633"/>
              <a:gd name="T72" fmla="*/ 118 w 715"/>
              <a:gd name="T73" fmla="*/ 471 h 633"/>
              <a:gd name="T74" fmla="*/ 98 w 715"/>
              <a:gd name="T75" fmla="*/ 451 h 633"/>
              <a:gd name="T76" fmla="*/ 64 w 715"/>
              <a:gd name="T77" fmla="*/ 448 h 633"/>
              <a:gd name="T78" fmla="*/ 39 w 715"/>
              <a:gd name="T79" fmla="*/ 427 h 633"/>
              <a:gd name="T80" fmla="*/ 9 w 715"/>
              <a:gd name="T81" fmla="*/ 409 h 633"/>
              <a:gd name="T82" fmla="*/ 37 w 715"/>
              <a:gd name="T83" fmla="*/ 354 h 633"/>
              <a:gd name="T84" fmla="*/ 77 w 715"/>
              <a:gd name="T85" fmla="*/ 348 h 633"/>
              <a:gd name="T86" fmla="*/ 111 w 715"/>
              <a:gd name="T87" fmla="*/ 341 h 633"/>
              <a:gd name="T88" fmla="*/ 133 w 715"/>
              <a:gd name="T89" fmla="*/ 297 h 633"/>
              <a:gd name="T90" fmla="*/ 158 w 715"/>
              <a:gd name="T91" fmla="*/ 301 h 633"/>
              <a:gd name="T92" fmla="*/ 184 w 715"/>
              <a:gd name="T93" fmla="*/ 264 h 633"/>
              <a:gd name="T94" fmla="*/ 212 w 715"/>
              <a:gd name="T95" fmla="*/ 287 h 633"/>
              <a:gd name="T96" fmla="*/ 244 w 715"/>
              <a:gd name="T97" fmla="*/ 260 h 633"/>
              <a:gd name="T98" fmla="*/ 252 w 715"/>
              <a:gd name="T99" fmla="*/ 225 h 633"/>
              <a:gd name="T100" fmla="*/ 295 w 715"/>
              <a:gd name="T101" fmla="*/ 212 h 633"/>
              <a:gd name="T102" fmla="*/ 328 w 715"/>
              <a:gd name="T103" fmla="*/ 212 h 633"/>
              <a:gd name="T104" fmla="*/ 383 w 715"/>
              <a:gd name="T105" fmla="*/ 211 h 633"/>
              <a:gd name="T106" fmla="*/ 401 w 715"/>
              <a:gd name="T107" fmla="*/ 180 h 633"/>
              <a:gd name="T108" fmla="*/ 435 w 715"/>
              <a:gd name="T109" fmla="*/ 158 h 633"/>
              <a:gd name="T110" fmla="*/ 485 w 715"/>
              <a:gd name="T111" fmla="*/ 150 h 633"/>
              <a:gd name="T112" fmla="*/ 549 w 715"/>
              <a:gd name="T113" fmla="*/ 110 h 633"/>
              <a:gd name="T114" fmla="*/ 599 w 715"/>
              <a:gd name="T115" fmla="*/ 103 h 633"/>
              <a:gd name="T116" fmla="*/ 606 w 715"/>
              <a:gd name="T117" fmla="*/ 78 h 633"/>
              <a:gd name="T118" fmla="*/ 577 w 715"/>
              <a:gd name="T119" fmla="*/ 56 h 633"/>
              <a:gd name="T120" fmla="*/ 557 w 715"/>
              <a:gd name="T121" fmla="*/ 43 h 633"/>
              <a:gd name="T122" fmla="*/ 566 w 715"/>
              <a:gd name="T123" fmla="*/ 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  <a:lnTo>
                  <a:pt x="124" y="305"/>
                </a:lnTo>
                <a:lnTo>
                  <a:pt x="125" y="304"/>
                </a:lnTo>
                <a:lnTo>
                  <a:pt x="125" y="303"/>
                </a:lnTo>
                <a:lnTo>
                  <a:pt x="126" y="302"/>
                </a:lnTo>
                <a:lnTo>
                  <a:pt x="127" y="301"/>
                </a:lnTo>
                <a:lnTo>
                  <a:pt x="128" y="300"/>
                </a:lnTo>
                <a:lnTo>
                  <a:pt x="129" y="299"/>
                </a:lnTo>
                <a:lnTo>
                  <a:pt x="130" y="299"/>
                </a:lnTo>
                <a:lnTo>
                  <a:pt x="131" y="298"/>
                </a:lnTo>
                <a:lnTo>
                  <a:pt x="132" y="298"/>
                </a:lnTo>
                <a:lnTo>
                  <a:pt x="133" y="297"/>
                </a:lnTo>
                <a:lnTo>
                  <a:pt x="134" y="297"/>
                </a:lnTo>
                <a:lnTo>
                  <a:pt x="135" y="297"/>
                </a:lnTo>
                <a:lnTo>
                  <a:pt x="136" y="297"/>
                </a:lnTo>
                <a:lnTo>
                  <a:pt x="137" y="298"/>
                </a:lnTo>
                <a:lnTo>
                  <a:pt x="139" y="298"/>
                </a:lnTo>
                <a:lnTo>
                  <a:pt x="140" y="299"/>
                </a:lnTo>
                <a:lnTo>
                  <a:pt x="141" y="299"/>
                </a:lnTo>
                <a:lnTo>
                  <a:pt x="142" y="300"/>
                </a:lnTo>
                <a:lnTo>
                  <a:pt x="145" y="302"/>
                </a:lnTo>
                <a:lnTo>
                  <a:pt x="146" y="303"/>
                </a:lnTo>
                <a:lnTo>
                  <a:pt x="148" y="303"/>
                </a:lnTo>
                <a:lnTo>
                  <a:pt x="149" y="304"/>
                </a:lnTo>
                <a:lnTo>
                  <a:pt x="150" y="304"/>
                </a:lnTo>
                <a:lnTo>
                  <a:pt x="151" y="304"/>
                </a:lnTo>
                <a:lnTo>
                  <a:pt x="152" y="304"/>
                </a:lnTo>
                <a:lnTo>
                  <a:pt x="153" y="304"/>
                </a:lnTo>
                <a:lnTo>
                  <a:pt x="154" y="303"/>
                </a:lnTo>
                <a:lnTo>
                  <a:pt x="155" y="303"/>
                </a:lnTo>
                <a:lnTo>
                  <a:pt x="156" y="303"/>
                </a:lnTo>
                <a:lnTo>
                  <a:pt x="156" y="302"/>
                </a:lnTo>
                <a:lnTo>
                  <a:pt x="157" y="302"/>
                </a:lnTo>
                <a:lnTo>
                  <a:pt x="158" y="301"/>
                </a:lnTo>
                <a:lnTo>
                  <a:pt x="158" y="301"/>
                </a:lnTo>
                <a:lnTo>
                  <a:pt x="159" y="300"/>
                </a:lnTo>
                <a:lnTo>
                  <a:pt x="159" y="298"/>
                </a:lnTo>
                <a:lnTo>
                  <a:pt x="161" y="294"/>
                </a:lnTo>
                <a:lnTo>
                  <a:pt x="162" y="292"/>
                </a:lnTo>
                <a:lnTo>
                  <a:pt x="163" y="290"/>
                </a:lnTo>
                <a:lnTo>
                  <a:pt x="163" y="289"/>
                </a:lnTo>
                <a:lnTo>
                  <a:pt x="164" y="289"/>
                </a:lnTo>
                <a:lnTo>
                  <a:pt x="165" y="287"/>
                </a:lnTo>
                <a:lnTo>
                  <a:pt x="168" y="285"/>
                </a:lnTo>
                <a:lnTo>
                  <a:pt x="170" y="284"/>
                </a:lnTo>
                <a:lnTo>
                  <a:pt x="173" y="281"/>
                </a:lnTo>
                <a:lnTo>
                  <a:pt x="176" y="279"/>
                </a:lnTo>
                <a:lnTo>
                  <a:pt x="177" y="278"/>
                </a:lnTo>
                <a:lnTo>
                  <a:pt x="178" y="278"/>
                </a:lnTo>
                <a:lnTo>
                  <a:pt x="178" y="277"/>
                </a:lnTo>
                <a:lnTo>
                  <a:pt x="179" y="276"/>
                </a:lnTo>
                <a:lnTo>
                  <a:pt x="180" y="274"/>
                </a:lnTo>
                <a:lnTo>
                  <a:pt x="181" y="272"/>
                </a:lnTo>
                <a:lnTo>
                  <a:pt x="182" y="270"/>
                </a:lnTo>
                <a:lnTo>
                  <a:pt x="183" y="266"/>
                </a:lnTo>
                <a:lnTo>
                  <a:pt x="183" y="265"/>
                </a:lnTo>
                <a:lnTo>
                  <a:pt x="184" y="264"/>
                </a:lnTo>
                <a:lnTo>
                  <a:pt x="184" y="264"/>
                </a:lnTo>
                <a:lnTo>
                  <a:pt x="184" y="263"/>
                </a:lnTo>
                <a:lnTo>
                  <a:pt x="184" y="263"/>
                </a:lnTo>
                <a:lnTo>
                  <a:pt x="185" y="263"/>
                </a:lnTo>
                <a:lnTo>
                  <a:pt x="186" y="263"/>
                </a:lnTo>
                <a:lnTo>
                  <a:pt x="186" y="263"/>
                </a:lnTo>
                <a:lnTo>
                  <a:pt x="187" y="263"/>
                </a:lnTo>
                <a:lnTo>
                  <a:pt x="188" y="264"/>
                </a:lnTo>
                <a:lnTo>
                  <a:pt x="189" y="264"/>
                </a:lnTo>
                <a:lnTo>
                  <a:pt x="189" y="265"/>
                </a:lnTo>
                <a:lnTo>
                  <a:pt x="190" y="265"/>
                </a:lnTo>
                <a:lnTo>
                  <a:pt x="192" y="267"/>
                </a:lnTo>
                <a:lnTo>
                  <a:pt x="194" y="269"/>
                </a:lnTo>
                <a:lnTo>
                  <a:pt x="195" y="271"/>
                </a:lnTo>
                <a:lnTo>
                  <a:pt x="198" y="276"/>
                </a:lnTo>
                <a:lnTo>
                  <a:pt x="199" y="278"/>
                </a:lnTo>
                <a:lnTo>
                  <a:pt x="200" y="279"/>
                </a:lnTo>
                <a:lnTo>
                  <a:pt x="201" y="281"/>
                </a:lnTo>
                <a:lnTo>
                  <a:pt x="203" y="282"/>
                </a:lnTo>
                <a:lnTo>
                  <a:pt x="205" y="283"/>
                </a:lnTo>
                <a:lnTo>
                  <a:pt x="207" y="285"/>
                </a:lnTo>
                <a:lnTo>
                  <a:pt x="208" y="285"/>
                </a:lnTo>
                <a:lnTo>
                  <a:pt x="209" y="286"/>
                </a:lnTo>
                <a:lnTo>
                  <a:pt x="212" y="287"/>
                </a:lnTo>
                <a:lnTo>
                  <a:pt x="214" y="288"/>
                </a:lnTo>
                <a:lnTo>
                  <a:pt x="215" y="288"/>
                </a:lnTo>
                <a:lnTo>
                  <a:pt x="216" y="288"/>
                </a:lnTo>
                <a:lnTo>
                  <a:pt x="217" y="288"/>
                </a:lnTo>
                <a:lnTo>
                  <a:pt x="218" y="288"/>
                </a:lnTo>
                <a:lnTo>
                  <a:pt x="219" y="288"/>
                </a:lnTo>
                <a:lnTo>
                  <a:pt x="219" y="288"/>
                </a:lnTo>
                <a:lnTo>
                  <a:pt x="220" y="287"/>
                </a:lnTo>
                <a:lnTo>
                  <a:pt x="221" y="287"/>
                </a:lnTo>
                <a:lnTo>
                  <a:pt x="222" y="286"/>
                </a:lnTo>
                <a:lnTo>
                  <a:pt x="223" y="286"/>
                </a:lnTo>
                <a:lnTo>
                  <a:pt x="225" y="285"/>
                </a:lnTo>
                <a:lnTo>
                  <a:pt x="227" y="283"/>
                </a:lnTo>
                <a:lnTo>
                  <a:pt x="231" y="278"/>
                </a:lnTo>
                <a:lnTo>
                  <a:pt x="235" y="274"/>
                </a:lnTo>
                <a:lnTo>
                  <a:pt x="240" y="269"/>
                </a:lnTo>
                <a:lnTo>
                  <a:pt x="241" y="268"/>
                </a:lnTo>
                <a:lnTo>
                  <a:pt x="242" y="267"/>
                </a:lnTo>
                <a:lnTo>
                  <a:pt x="242" y="266"/>
                </a:lnTo>
                <a:lnTo>
                  <a:pt x="243" y="265"/>
                </a:lnTo>
                <a:lnTo>
                  <a:pt x="243" y="263"/>
                </a:lnTo>
                <a:lnTo>
                  <a:pt x="244" y="262"/>
                </a:lnTo>
                <a:lnTo>
                  <a:pt x="244" y="260"/>
                </a:lnTo>
                <a:lnTo>
                  <a:pt x="244" y="259"/>
                </a:lnTo>
                <a:lnTo>
                  <a:pt x="244" y="258"/>
                </a:lnTo>
                <a:lnTo>
                  <a:pt x="244" y="257"/>
                </a:lnTo>
                <a:lnTo>
                  <a:pt x="245" y="255"/>
                </a:lnTo>
                <a:lnTo>
                  <a:pt x="246" y="253"/>
                </a:lnTo>
                <a:lnTo>
                  <a:pt x="247" y="251"/>
                </a:lnTo>
                <a:lnTo>
                  <a:pt x="249" y="248"/>
                </a:lnTo>
                <a:lnTo>
                  <a:pt x="250" y="247"/>
                </a:lnTo>
                <a:lnTo>
                  <a:pt x="250" y="246"/>
                </a:lnTo>
                <a:lnTo>
                  <a:pt x="250" y="245"/>
                </a:lnTo>
                <a:lnTo>
                  <a:pt x="251" y="244"/>
                </a:lnTo>
                <a:lnTo>
                  <a:pt x="251" y="243"/>
                </a:lnTo>
                <a:lnTo>
                  <a:pt x="251" y="242"/>
                </a:lnTo>
                <a:lnTo>
                  <a:pt x="251" y="241"/>
                </a:lnTo>
                <a:lnTo>
                  <a:pt x="251" y="238"/>
                </a:lnTo>
                <a:lnTo>
                  <a:pt x="251" y="236"/>
                </a:lnTo>
                <a:lnTo>
                  <a:pt x="250" y="232"/>
                </a:lnTo>
                <a:lnTo>
                  <a:pt x="250" y="230"/>
                </a:lnTo>
                <a:lnTo>
                  <a:pt x="250" y="229"/>
                </a:lnTo>
                <a:lnTo>
                  <a:pt x="250" y="227"/>
                </a:lnTo>
                <a:lnTo>
                  <a:pt x="251" y="227"/>
                </a:lnTo>
                <a:lnTo>
                  <a:pt x="251" y="226"/>
                </a:lnTo>
                <a:lnTo>
                  <a:pt x="252" y="225"/>
                </a:lnTo>
                <a:lnTo>
                  <a:pt x="252" y="224"/>
                </a:lnTo>
                <a:lnTo>
                  <a:pt x="253" y="224"/>
                </a:lnTo>
                <a:lnTo>
                  <a:pt x="254" y="223"/>
                </a:lnTo>
                <a:lnTo>
                  <a:pt x="255" y="222"/>
                </a:lnTo>
                <a:lnTo>
                  <a:pt x="256" y="222"/>
                </a:lnTo>
                <a:lnTo>
                  <a:pt x="257" y="221"/>
                </a:lnTo>
                <a:lnTo>
                  <a:pt x="259" y="221"/>
                </a:lnTo>
                <a:lnTo>
                  <a:pt x="260" y="220"/>
                </a:lnTo>
                <a:lnTo>
                  <a:pt x="262" y="220"/>
                </a:lnTo>
                <a:lnTo>
                  <a:pt x="263" y="220"/>
                </a:lnTo>
                <a:lnTo>
                  <a:pt x="266" y="220"/>
                </a:lnTo>
                <a:lnTo>
                  <a:pt x="273" y="220"/>
                </a:lnTo>
                <a:lnTo>
                  <a:pt x="276" y="220"/>
                </a:lnTo>
                <a:lnTo>
                  <a:pt x="278" y="219"/>
                </a:lnTo>
                <a:lnTo>
                  <a:pt x="281" y="219"/>
                </a:lnTo>
                <a:lnTo>
                  <a:pt x="283" y="218"/>
                </a:lnTo>
                <a:lnTo>
                  <a:pt x="284" y="218"/>
                </a:lnTo>
                <a:lnTo>
                  <a:pt x="285" y="217"/>
                </a:lnTo>
                <a:lnTo>
                  <a:pt x="287" y="216"/>
                </a:lnTo>
                <a:lnTo>
                  <a:pt x="289" y="215"/>
                </a:lnTo>
                <a:lnTo>
                  <a:pt x="291" y="214"/>
                </a:lnTo>
                <a:lnTo>
                  <a:pt x="293" y="212"/>
                </a:lnTo>
                <a:lnTo>
                  <a:pt x="295" y="212"/>
                </a:lnTo>
                <a:lnTo>
                  <a:pt x="296" y="211"/>
                </a:lnTo>
                <a:lnTo>
                  <a:pt x="298" y="211"/>
                </a:lnTo>
                <a:lnTo>
                  <a:pt x="299" y="210"/>
                </a:lnTo>
                <a:lnTo>
                  <a:pt x="301" y="210"/>
                </a:lnTo>
                <a:lnTo>
                  <a:pt x="302" y="210"/>
                </a:lnTo>
                <a:lnTo>
                  <a:pt x="303" y="210"/>
                </a:lnTo>
                <a:lnTo>
                  <a:pt x="305" y="210"/>
                </a:lnTo>
                <a:lnTo>
                  <a:pt x="306" y="211"/>
                </a:lnTo>
                <a:lnTo>
                  <a:pt x="307" y="211"/>
                </a:lnTo>
                <a:lnTo>
                  <a:pt x="308" y="211"/>
                </a:lnTo>
                <a:lnTo>
                  <a:pt x="313" y="214"/>
                </a:lnTo>
                <a:lnTo>
                  <a:pt x="315" y="214"/>
                </a:lnTo>
                <a:lnTo>
                  <a:pt x="316" y="215"/>
                </a:lnTo>
                <a:lnTo>
                  <a:pt x="317" y="215"/>
                </a:lnTo>
                <a:lnTo>
                  <a:pt x="318" y="215"/>
                </a:lnTo>
                <a:lnTo>
                  <a:pt x="319" y="215"/>
                </a:lnTo>
                <a:lnTo>
                  <a:pt x="320" y="215"/>
                </a:lnTo>
                <a:lnTo>
                  <a:pt x="321" y="215"/>
                </a:lnTo>
                <a:lnTo>
                  <a:pt x="321" y="215"/>
                </a:lnTo>
                <a:lnTo>
                  <a:pt x="322" y="215"/>
                </a:lnTo>
                <a:lnTo>
                  <a:pt x="323" y="214"/>
                </a:lnTo>
                <a:lnTo>
                  <a:pt x="325" y="213"/>
                </a:lnTo>
                <a:lnTo>
                  <a:pt x="328" y="212"/>
                </a:lnTo>
                <a:lnTo>
                  <a:pt x="330" y="211"/>
                </a:lnTo>
                <a:lnTo>
                  <a:pt x="331" y="210"/>
                </a:lnTo>
                <a:lnTo>
                  <a:pt x="333" y="210"/>
                </a:lnTo>
                <a:lnTo>
                  <a:pt x="338" y="210"/>
                </a:lnTo>
                <a:lnTo>
                  <a:pt x="344" y="208"/>
                </a:lnTo>
                <a:lnTo>
                  <a:pt x="345" y="208"/>
                </a:lnTo>
                <a:lnTo>
                  <a:pt x="347" y="208"/>
                </a:lnTo>
                <a:lnTo>
                  <a:pt x="350" y="208"/>
                </a:lnTo>
                <a:lnTo>
                  <a:pt x="352" y="208"/>
                </a:lnTo>
                <a:lnTo>
                  <a:pt x="355" y="208"/>
                </a:lnTo>
                <a:lnTo>
                  <a:pt x="357" y="208"/>
                </a:lnTo>
                <a:lnTo>
                  <a:pt x="360" y="209"/>
                </a:lnTo>
                <a:lnTo>
                  <a:pt x="362" y="209"/>
                </a:lnTo>
                <a:lnTo>
                  <a:pt x="364" y="210"/>
                </a:lnTo>
                <a:lnTo>
                  <a:pt x="368" y="211"/>
                </a:lnTo>
                <a:lnTo>
                  <a:pt x="369" y="212"/>
                </a:lnTo>
                <a:lnTo>
                  <a:pt x="371" y="212"/>
                </a:lnTo>
                <a:lnTo>
                  <a:pt x="373" y="212"/>
                </a:lnTo>
                <a:lnTo>
                  <a:pt x="375" y="212"/>
                </a:lnTo>
                <a:lnTo>
                  <a:pt x="377" y="212"/>
                </a:lnTo>
                <a:lnTo>
                  <a:pt x="379" y="212"/>
                </a:lnTo>
                <a:lnTo>
                  <a:pt x="381" y="212"/>
                </a:lnTo>
                <a:lnTo>
                  <a:pt x="383" y="211"/>
                </a:lnTo>
                <a:lnTo>
                  <a:pt x="384" y="210"/>
                </a:lnTo>
                <a:lnTo>
                  <a:pt x="385" y="209"/>
                </a:lnTo>
                <a:lnTo>
                  <a:pt x="388" y="207"/>
                </a:lnTo>
                <a:lnTo>
                  <a:pt x="389" y="206"/>
                </a:lnTo>
                <a:lnTo>
                  <a:pt x="391" y="205"/>
                </a:lnTo>
                <a:lnTo>
                  <a:pt x="394" y="204"/>
                </a:lnTo>
                <a:lnTo>
                  <a:pt x="395" y="204"/>
                </a:lnTo>
                <a:lnTo>
                  <a:pt x="396" y="203"/>
                </a:lnTo>
                <a:lnTo>
                  <a:pt x="397" y="202"/>
                </a:lnTo>
                <a:lnTo>
                  <a:pt x="398" y="202"/>
                </a:lnTo>
                <a:lnTo>
                  <a:pt x="399" y="201"/>
                </a:lnTo>
                <a:lnTo>
                  <a:pt x="399" y="200"/>
                </a:lnTo>
                <a:lnTo>
                  <a:pt x="400" y="199"/>
                </a:lnTo>
                <a:lnTo>
                  <a:pt x="400" y="198"/>
                </a:lnTo>
                <a:lnTo>
                  <a:pt x="400" y="197"/>
                </a:lnTo>
                <a:lnTo>
                  <a:pt x="401" y="195"/>
                </a:lnTo>
                <a:lnTo>
                  <a:pt x="401" y="193"/>
                </a:lnTo>
                <a:lnTo>
                  <a:pt x="400" y="189"/>
                </a:lnTo>
                <a:lnTo>
                  <a:pt x="400" y="187"/>
                </a:lnTo>
                <a:lnTo>
                  <a:pt x="400" y="185"/>
                </a:lnTo>
                <a:lnTo>
                  <a:pt x="401" y="183"/>
                </a:lnTo>
                <a:lnTo>
                  <a:pt x="401" y="182"/>
                </a:lnTo>
                <a:lnTo>
                  <a:pt x="401" y="180"/>
                </a:lnTo>
                <a:lnTo>
                  <a:pt x="402" y="179"/>
                </a:lnTo>
                <a:lnTo>
                  <a:pt x="402" y="178"/>
                </a:lnTo>
                <a:lnTo>
                  <a:pt x="403" y="176"/>
                </a:lnTo>
                <a:lnTo>
                  <a:pt x="403" y="175"/>
                </a:lnTo>
                <a:lnTo>
                  <a:pt x="404" y="175"/>
                </a:lnTo>
                <a:lnTo>
                  <a:pt x="405" y="174"/>
                </a:lnTo>
                <a:lnTo>
                  <a:pt x="405" y="173"/>
                </a:lnTo>
                <a:lnTo>
                  <a:pt x="406" y="173"/>
                </a:lnTo>
                <a:lnTo>
                  <a:pt x="407" y="173"/>
                </a:lnTo>
                <a:lnTo>
                  <a:pt x="407" y="172"/>
                </a:lnTo>
                <a:lnTo>
                  <a:pt x="409" y="172"/>
                </a:lnTo>
                <a:lnTo>
                  <a:pt x="413" y="171"/>
                </a:lnTo>
                <a:lnTo>
                  <a:pt x="415" y="171"/>
                </a:lnTo>
                <a:lnTo>
                  <a:pt x="417" y="170"/>
                </a:lnTo>
                <a:lnTo>
                  <a:pt x="419" y="169"/>
                </a:lnTo>
                <a:lnTo>
                  <a:pt x="421" y="168"/>
                </a:lnTo>
                <a:lnTo>
                  <a:pt x="423" y="166"/>
                </a:lnTo>
                <a:lnTo>
                  <a:pt x="425" y="165"/>
                </a:lnTo>
                <a:lnTo>
                  <a:pt x="427" y="162"/>
                </a:lnTo>
                <a:lnTo>
                  <a:pt x="429" y="161"/>
                </a:lnTo>
                <a:lnTo>
                  <a:pt x="430" y="160"/>
                </a:lnTo>
                <a:lnTo>
                  <a:pt x="432" y="159"/>
                </a:lnTo>
                <a:lnTo>
                  <a:pt x="435" y="158"/>
                </a:lnTo>
                <a:lnTo>
                  <a:pt x="437" y="157"/>
                </a:lnTo>
                <a:lnTo>
                  <a:pt x="439" y="156"/>
                </a:lnTo>
                <a:lnTo>
                  <a:pt x="440" y="156"/>
                </a:lnTo>
                <a:lnTo>
                  <a:pt x="441" y="156"/>
                </a:lnTo>
                <a:lnTo>
                  <a:pt x="442" y="156"/>
                </a:lnTo>
                <a:lnTo>
                  <a:pt x="444" y="157"/>
                </a:lnTo>
                <a:lnTo>
                  <a:pt x="445" y="157"/>
                </a:lnTo>
                <a:lnTo>
                  <a:pt x="449" y="158"/>
                </a:lnTo>
                <a:lnTo>
                  <a:pt x="453" y="159"/>
                </a:lnTo>
                <a:lnTo>
                  <a:pt x="456" y="160"/>
                </a:lnTo>
                <a:lnTo>
                  <a:pt x="458" y="160"/>
                </a:lnTo>
                <a:lnTo>
                  <a:pt x="459" y="160"/>
                </a:lnTo>
                <a:lnTo>
                  <a:pt x="460" y="160"/>
                </a:lnTo>
                <a:lnTo>
                  <a:pt x="465" y="159"/>
                </a:lnTo>
                <a:lnTo>
                  <a:pt x="469" y="159"/>
                </a:lnTo>
                <a:lnTo>
                  <a:pt x="470" y="158"/>
                </a:lnTo>
                <a:lnTo>
                  <a:pt x="472" y="158"/>
                </a:lnTo>
                <a:lnTo>
                  <a:pt x="474" y="157"/>
                </a:lnTo>
                <a:lnTo>
                  <a:pt x="475" y="156"/>
                </a:lnTo>
                <a:lnTo>
                  <a:pt x="477" y="155"/>
                </a:lnTo>
                <a:lnTo>
                  <a:pt x="481" y="152"/>
                </a:lnTo>
                <a:lnTo>
                  <a:pt x="483" y="151"/>
                </a:lnTo>
                <a:lnTo>
                  <a:pt x="485" y="150"/>
                </a:lnTo>
                <a:lnTo>
                  <a:pt x="489" y="148"/>
                </a:lnTo>
                <a:lnTo>
                  <a:pt x="500" y="143"/>
                </a:lnTo>
                <a:lnTo>
                  <a:pt x="507" y="140"/>
                </a:lnTo>
                <a:lnTo>
                  <a:pt x="511" y="138"/>
                </a:lnTo>
                <a:lnTo>
                  <a:pt x="514" y="137"/>
                </a:lnTo>
                <a:lnTo>
                  <a:pt x="521" y="134"/>
                </a:lnTo>
                <a:lnTo>
                  <a:pt x="524" y="133"/>
                </a:lnTo>
                <a:lnTo>
                  <a:pt x="528" y="132"/>
                </a:lnTo>
                <a:lnTo>
                  <a:pt x="529" y="131"/>
                </a:lnTo>
                <a:lnTo>
                  <a:pt x="530" y="130"/>
                </a:lnTo>
                <a:lnTo>
                  <a:pt x="533" y="129"/>
                </a:lnTo>
                <a:lnTo>
                  <a:pt x="535" y="127"/>
                </a:lnTo>
                <a:lnTo>
                  <a:pt x="537" y="126"/>
                </a:lnTo>
                <a:lnTo>
                  <a:pt x="538" y="124"/>
                </a:lnTo>
                <a:lnTo>
                  <a:pt x="539" y="123"/>
                </a:lnTo>
                <a:lnTo>
                  <a:pt x="540" y="121"/>
                </a:lnTo>
                <a:lnTo>
                  <a:pt x="541" y="119"/>
                </a:lnTo>
                <a:lnTo>
                  <a:pt x="544" y="115"/>
                </a:lnTo>
                <a:lnTo>
                  <a:pt x="545" y="114"/>
                </a:lnTo>
                <a:lnTo>
                  <a:pt x="546" y="112"/>
                </a:lnTo>
                <a:lnTo>
                  <a:pt x="546" y="112"/>
                </a:lnTo>
                <a:lnTo>
                  <a:pt x="548" y="111"/>
                </a:lnTo>
                <a:lnTo>
                  <a:pt x="549" y="110"/>
                </a:lnTo>
                <a:lnTo>
                  <a:pt x="550" y="109"/>
                </a:lnTo>
                <a:lnTo>
                  <a:pt x="553" y="109"/>
                </a:lnTo>
                <a:lnTo>
                  <a:pt x="555" y="108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61" y="108"/>
                </a:lnTo>
                <a:lnTo>
                  <a:pt x="563" y="108"/>
                </a:lnTo>
                <a:lnTo>
                  <a:pt x="567" y="109"/>
                </a:lnTo>
                <a:lnTo>
                  <a:pt x="568" y="109"/>
                </a:lnTo>
                <a:lnTo>
                  <a:pt x="570" y="109"/>
                </a:lnTo>
                <a:lnTo>
                  <a:pt x="572" y="109"/>
                </a:lnTo>
                <a:lnTo>
                  <a:pt x="573" y="109"/>
                </a:lnTo>
                <a:lnTo>
                  <a:pt x="575" y="109"/>
                </a:lnTo>
                <a:lnTo>
                  <a:pt x="577" y="109"/>
                </a:lnTo>
                <a:lnTo>
                  <a:pt x="581" y="108"/>
                </a:lnTo>
                <a:lnTo>
                  <a:pt x="583" y="108"/>
                </a:lnTo>
                <a:lnTo>
                  <a:pt x="585" y="107"/>
                </a:lnTo>
                <a:lnTo>
                  <a:pt x="588" y="106"/>
                </a:lnTo>
                <a:lnTo>
                  <a:pt x="591" y="105"/>
                </a:lnTo>
                <a:lnTo>
                  <a:pt x="592" y="104"/>
                </a:lnTo>
                <a:lnTo>
                  <a:pt x="594" y="104"/>
                </a:lnTo>
                <a:lnTo>
                  <a:pt x="599" y="103"/>
                </a:lnTo>
                <a:lnTo>
                  <a:pt x="600" y="102"/>
                </a:lnTo>
                <a:lnTo>
                  <a:pt x="602" y="102"/>
                </a:lnTo>
                <a:lnTo>
                  <a:pt x="603" y="101"/>
                </a:lnTo>
                <a:lnTo>
                  <a:pt x="603" y="101"/>
                </a:lnTo>
                <a:lnTo>
                  <a:pt x="604" y="100"/>
                </a:lnTo>
                <a:lnTo>
                  <a:pt x="605" y="100"/>
                </a:lnTo>
                <a:lnTo>
                  <a:pt x="606" y="98"/>
                </a:lnTo>
                <a:lnTo>
                  <a:pt x="606" y="97"/>
                </a:lnTo>
                <a:lnTo>
                  <a:pt x="607" y="96"/>
                </a:lnTo>
                <a:lnTo>
                  <a:pt x="608" y="93"/>
                </a:lnTo>
                <a:lnTo>
                  <a:pt x="609" y="89"/>
                </a:lnTo>
                <a:lnTo>
                  <a:pt x="610" y="87"/>
                </a:lnTo>
                <a:lnTo>
                  <a:pt x="610" y="86"/>
                </a:lnTo>
                <a:lnTo>
                  <a:pt x="610" y="85"/>
                </a:lnTo>
                <a:lnTo>
                  <a:pt x="610" y="84"/>
                </a:lnTo>
                <a:lnTo>
                  <a:pt x="610" y="83"/>
                </a:lnTo>
                <a:lnTo>
                  <a:pt x="610" y="82"/>
                </a:lnTo>
                <a:lnTo>
                  <a:pt x="610" y="81"/>
                </a:lnTo>
                <a:lnTo>
                  <a:pt x="609" y="81"/>
                </a:lnTo>
                <a:lnTo>
                  <a:pt x="609" y="80"/>
                </a:lnTo>
                <a:lnTo>
                  <a:pt x="608" y="79"/>
                </a:lnTo>
                <a:lnTo>
                  <a:pt x="607" y="78"/>
                </a:lnTo>
                <a:lnTo>
                  <a:pt x="606" y="78"/>
                </a:lnTo>
                <a:lnTo>
                  <a:pt x="605" y="77"/>
                </a:lnTo>
                <a:lnTo>
                  <a:pt x="604" y="77"/>
                </a:lnTo>
                <a:lnTo>
                  <a:pt x="601" y="75"/>
                </a:lnTo>
                <a:lnTo>
                  <a:pt x="595" y="73"/>
                </a:lnTo>
                <a:lnTo>
                  <a:pt x="591" y="72"/>
                </a:lnTo>
                <a:lnTo>
                  <a:pt x="585" y="69"/>
                </a:lnTo>
                <a:lnTo>
                  <a:pt x="583" y="69"/>
                </a:lnTo>
                <a:lnTo>
                  <a:pt x="582" y="68"/>
                </a:lnTo>
                <a:lnTo>
                  <a:pt x="581" y="67"/>
                </a:lnTo>
                <a:lnTo>
                  <a:pt x="580" y="67"/>
                </a:lnTo>
                <a:lnTo>
                  <a:pt x="579" y="66"/>
                </a:lnTo>
                <a:lnTo>
                  <a:pt x="579" y="65"/>
                </a:lnTo>
                <a:lnTo>
                  <a:pt x="578" y="65"/>
                </a:lnTo>
                <a:lnTo>
                  <a:pt x="578" y="64"/>
                </a:lnTo>
                <a:lnTo>
                  <a:pt x="577" y="63"/>
                </a:lnTo>
                <a:lnTo>
                  <a:pt x="577" y="61"/>
                </a:lnTo>
                <a:lnTo>
                  <a:pt x="576" y="60"/>
                </a:lnTo>
                <a:lnTo>
                  <a:pt x="576" y="60"/>
                </a:lnTo>
                <a:lnTo>
                  <a:pt x="576" y="59"/>
                </a:lnTo>
                <a:lnTo>
                  <a:pt x="576" y="58"/>
                </a:lnTo>
                <a:lnTo>
                  <a:pt x="576" y="58"/>
                </a:lnTo>
                <a:lnTo>
                  <a:pt x="576" y="57"/>
                </a:lnTo>
                <a:lnTo>
                  <a:pt x="577" y="56"/>
                </a:lnTo>
                <a:lnTo>
                  <a:pt x="578" y="54"/>
                </a:lnTo>
                <a:lnTo>
                  <a:pt x="578" y="53"/>
                </a:lnTo>
                <a:lnTo>
                  <a:pt x="579" y="52"/>
                </a:lnTo>
                <a:lnTo>
                  <a:pt x="579" y="52"/>
                </a:lnTo>
                <a:lnTo>
                  <a:pt x="579" y="51"/>
                </a:lnTo>
                <a:lnTo>
                  <a:pt x="578" y="50"/>
                </a:lnTo>
                <a:lnTo>
                  <a:pt x="578" y="50"/>
                </a:lnTo>
                <a:lnTo>
                  <a:pt x="577" y="49"/>
                </a:lnTo>
                <a:lnTo>
                  <a:pt x="577" y="49"/>
                </a:lnTo>
                <a:lnTo>
                  <a:pt x="576" y="49"/>
                </a:lnTo>
                <a:lnTo>
                  <a:pt x="575" y="49"/>
                </a:lnTo>
                <a:lnTo>
                  <a:pt x="574" y="48"/>
                </a:lnTo>
                <a:lnTo>
                  <a:pt x="570" y="49"/>
                </a:lnTo>
                <a:lnTo>
                  <a:pt x="568" y="48"/>
                </a:lnTo>
                <a:lnTo>
                  <a:pt x="565" y="48"/>
                </a:lnTo>
                <a:lnTo>
                  <a:pt x="564" y="48"/>
                </a:lnTo>
                <a:lnTo>
                  <a:pt x="564" y="48"/>
                </a:lnTo>
                <a:lnTo>
                  <a:pt x="562" y="47"/>
                </a:lnTo>
                <a:lnTo>
                  <a:pt x="561" y="46"/>
                </a:lnTo>
                <a:lnTo>
                  <a:pt x="560" y="46"/>
                </a:lnTo>
                <a:lnTo>
                  <a:pt x="559" y="45"/>
                </a:lnTo>
                <a:lnTo>
                  <a:pt x="558" y="44"/>
                </a:lnTo>
                <a:lnTo>
                  <a:pt x="557" y="43"/>
                </a:lnTo>
                <a:lnTo>
                  <a:pt x="557" y="42"/>
                </a:lnTo>
                <a:lnTo>
                  <a:pt x="556" y="41"/>
                </a:lnTo>
                <a:lnTo>
                  <a:pt x="556" y="41"/>
                </a:lnTo>
                <a:lnTo>
                  <a:pt x="556" y="40"/>
                </a:lnTo>
                <a:lnTo>
                  <a:pt x="556" y="38"/>
                </a:lnTo>
                <a:lnTo>
                  <a:pt x="556" y="35"/>
                </a:lnTo>
                <a:lnTo>
                  <a:pt x="556" y="34"/>
                </a:lnTo>
                <a:lnTo>
                  <a:pt x="557" y="33"/>
                </a:lnTo>
                <a:lnTo>
                  <a:pt x="557" y="32"/>
                </a:lnTo>
                <a:lnTo>
                  <a:pt x="557" y="31"/>
                </a:lnTo>
                <a:lnTo>
                  <a:pt x="559" y="27"/>
                </a:lnTo>
                <a:lnTo>
                  <a:pt x="560" y="26"/>
                </a:lnTo>
                <a:lnTo>
                  <a:pt x="561" y="24"/>
                </a:lnTo>
                <a:lnTo>
                  <a:pt x="561" y="22"/>
                </a:lnTo>
                <a:lnTo>
                  <a:pt x="562" y="21"/>
                </a:lnTo>
                <a:lnTo>
                  <a:pt x="562" y="19"/>
                </a:lnTo>
                <a:lnTo>
                  <a:pt x="563" y="18"/>
                </a:lnTo>
                <a:lnTo>
                  <a:pt x="564" y="13"/>
                </a:lnTo>
                <a:lnTo>
                  <a:pt x="564" y="12"/>
                </a:lnTo>
                <a:lnTo>
                  <a:pt x="564" y="11"/>
                </a:lnTo>
                <a:lnTo>
                  <a:pt x="565" y="10"/>
                </a:lnTo>
                <a:lnTo>
                  <a:pt x="565" y="10"/>
                </a:lnTo>
                <a:lnTo>
                  <a:pt x="566" y="8"/>
                </a:lnTo>
                <a:lnTo>
                  <a:pt x="571" y="2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3" y="0"/>
                </a:lnTo>
                <a:close/>
              </a:path>
            </a:pathLst>
          </a:custGeom>
          <a:solidFill>
            <a:srgbClr val="2171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272">
            <a:extLst>
              <a:ext uri="{FF2B5EF4-FFF2-40B4-BE49-F238E27FC236}">
                <a16:creationId xmlns:a16="http://schemas.microsoft.com/office/drawing/2014/main" id="{3D800655-4EFD-CFFB-9EDD-53E144C4EF6A}"/>
              </a:ext>
            </a:extLst>
          </p:cNvPr>
          <p:cNvSpPr>
            <a:spLocks/>
          </p:cNvSpPr>
          <p:nvPr/>
        </p:nvSpPr>
        <p:spPr bwMode="auto">
          <a:xfrm>
            <a:off x="7771113" y="2892580"/>
            <a:ext cx="857389" cy="833001"/>
          </a:xfrm>
          <a:custGeom>
            <a:avLst/>
            <a:gdLst>
              <a:gd name="T0" fmla="*/ 607 w 715"/>
              <a:gd name="T1" fmla="*/ 17 h 633"/>
              <a:gd name="T2" fmla="*/ 637 w 715"/>
              <a:gd name="T3" fmla="*/ 16 h 633"/>
              <a:gd name="T4" fmla="*/ 653 w 715"/>
              <a:gd name="T5" fmla="*/ 11 h 633"/>
              <a:gd name="T6" fmla="*/ 669 w 715"/>
              <a:gd name="T7" fmla="*/ 30 h 633"/>
              <a:gd name="T8" fmla="*/ 692 w 715"/>
              <a:gd name="T9" fmla="*/ 50 h 633"/>
              <a:gd name="T10" fmla="*/ 682 w 715"/>
              <a:gd name="T11" fmla="*/ 86 h 633"/>
              <a:gd name="T12" fmla="*/ 707 w 715"/>
              <a:gd name="T13" fmla="*/ 86 h 633"/>
              <a:gd name="T14" fmla="*/ 712 w 715"/>
              <a:gd name="T15" fmla="*/ 104 h 633"/>
              <a:gd name="T16" fmla="*/ 686 w 715"/>
              <a:gd name="T17" fmla="*/ 144 h 633"/>
              <a:gd name="T18" fmla="*/ 673 w 715"/>
              <a:gd name="T19" fmla="*/ 168 h 633"/>
              <a:gd name="T20" fmla="*/ 643 w 715"/>
              <a:gd name="T21" fmla="*/ 160 h 633"/>
              <a:gd name="T22" fmla="*/ 633 w 715"/>
              <a:gd name="T23" fmla="*/ 174 h 633"/>
              <a:gd name="T24" fmla="*/ 620 w 715"/>
              <a:gd name="T25" fmla="*/ 200 h 633"/>
              <a:gd name="T26" fmla="*/ 604 w 715"/>
              <a:gd name="T27" fmla="*/ 221 h 633"/>
              <a:gd name="T28" fmla="*/ 590 w 715"/>
              <a:gd name="T29" fmla="*/ 251 h 633"/>
              <a:gd name="T30" fmla="*/ 596 w 715"/>
              <a:gd name="T31" fmla="*/ 280 h 633"/>
              <a:gd name="T32" fmla="*/ 619 w 715"/>
              <a:gd name="T33" fmla="*/ 328 h 633"/>
              <a:gd name="T34" fmla="*/ 645 w 715"/>
              <a:gd name="T35" fmla="*/ 360 h 633"/>
              <a:gd name="T36" fmla="*/ 637 w 715"/>
              <a:gd name="T37" fmla="*/ 368 h 633"/>
              <a:gd name="T38" fmla="*/ 637 w 715"/>
              <a:gd name="T39" fmla="*/ 394 h 633"/>
              <a:gd name="T40" fmla="*/ 616 w 715"/>
              <a:gd name="T41" fmla="*/ 412 h 633"/>
              <a:gd name="T42" fmla="*/ 597 w 715"/>
              <a:gd name="T43" fmla="*/ 411 h 633"/>
              <a:gd name="T44" fmla="*/ 598 w 715"/>
              <a:gd name="T45" fmla="*/ 437 h 633"/>
              <a:gd name="T46" fmla="*/ 589 w 715"/>
              <a:gd name="T47" fmla="*/ 461 h 633"/>
              <a:gd name="T48" fmla="*/ 549 w 715"/>
              <a:gd name="T49" fmla="*/ 469 h 633"/>
              <a:gd name="T50" fmla="*/ 518 w 715"/>
              <a:gd name="T51" fmla="*/ 468 h 633"/>
              <a:gd name="T52" fmla="*/ 459 w 715"/>
              <a:gd name="T53" fmla="*/ 465 h 633"/>
              <a:gd name="T54" fmla="*/ 435 w 715"/>
              <a:gd name="T55" fmla="*/ 474 h 633"/>
              <a:gd name="T56" fmla="*/ 427 w 715"/>
              <a:gd name="T57" fmla="*/ 491 h 633"/>
              <a:gd name="T58" fmla="*/ 409 w 715"/>
              <a:gd name="T59" fmla="*/ 508 h 633"/>
              <a:gd name="T60" fmla="*/ 380 w 715"/>
              <a:gd name="T61" fmla="*/ 526 h 633"/>
              <a:gd name="T62" fmla="*/ 363 w 715"/>
              <a:gd name="T63" fmla="*/ 519 h 633"/>
              <a:gd name="T64" fmla="*/ 339 w 715"/>
              <a:gd name="T65" fmla="*/ 535 h 633"/>
              <a:gd name="T66" fmla="*/ 305 w 715"/>
              <a:gd name="T67" fmla="*/ 539 h 633"/>
              <a:gd name="T68" fmla="*/ 280 w 715"/>
              <a:gd name="T69" fmla="*/ 552 h 633"/>
              <a:gd name="T70" fmla="*/ 249 w 715"/>
              <a:gd name="T71" fmla="*/ 563 h 633"/>
              <a:gd name="T72" fmla="*/ 225 w 715"/>
              <a:gd name="T73" fmla="*/ 584 h 633"/>
              <a:gd name="T74" fmla="*/ 217 w 715"/>
              <a:gd name="T75" fmla="*/ 603 h 633"/>
              <a:gd name="T76" fmla="*/ 200 w 715"/>
              <a:gd name="T77" fmla="*/ 617 h 633"/>
              <a:gd name="T78" fmla="*/ 183 w 715"/>
              <a:gd name="T79" fmla="*/ 632 h 633"/>
              <a:gd name="T80" fmla="*/ 167 w 715"/>
              <a:gd name="T81" fmla="*/ 619 h 633"/>
              <a:gd name="T82" fmla="*/ 155 w 715"/>
              <a:gd name="T83" fmla="*/ 624 h 633"/>
              <a:gd name="T84" fmla="*/ 146 w 715"/>
              <a:gd name="T85" fmla="*/ 619 h 633"/>
              <a:gd name="T86" fmla="*/ 131 w 715"/>
              <a:gd name="T87" fmla="*/ 603 h 633"/>
              <a:gd name="T88" fmla="*/ 120 w 715"/>
              <a:gd name="T89" fmla="*/ 593 h 633"/>
              <a:gd name="T90" fmla="*/ 135 w 715"/>
              <a:gd name="T91" fmla="*/ 590 h 633"/>
              <a:gd name="T92" fmla="*/ 135 w 715"/>
              <a:gd name="T93" fmla="*/ 568 h 633"/>
              <a:gd name="T94" fmla="*/ 122 w 715"/>
              <a:gd name="T95" fmla="*/ 533 h 633"/>
              <a:gd name="T96" fmla="*/ 115 w 715"/>
              <a:gd name="T97" fmla="*/ 507 h 633"/>
              <a:gd name="T98" fmla="*/ 118 w 715"/>
              <a:gd name="T99" fmla="*/ 473 h 633"/>
              <a:gd name="T100" fmla="*/ 109 w 715"/>
              <a:gd name="T101" fmla="*/ 451 h 633"/>
              <a:gd name="T102" fmla="*/ 72 w 715"/>
              <a:gd name="T103" fmla="*/ 451 h 633"/>
              <a:gd name="T104" fmla="*/ 64 w 715"/>
              <a:gd name="T105" fmla="*/ 441 h 633"/>
              <a:gd name="T106" fmla="*/ 44 w 715"/>
              <a:gd name="T107" fmla="*/ 428 h 633"/>
              <a:gd name="T108" fmla="*/ 0 w 715"/>
              <a:gd name="T109" fmla="*/ 415 h 633"/>
              <a:gd name="T110" fmla="*/ 30 w 715"/>
              <a:gd name="T111" fmla="*/ 388 h 633"/>
              <a:gd name="T112" fmla="*/ 39 w 715"/>
              <a:gd name="T113" fmla="*/ 352 h 633"/>
              <a:gd name="T114" fmla="*/ 73 w 715"/>
              <a:gd name="T115" fmla="*/ 349 h 633"/>
              <a:gd name="T116" fmla="*/ 101 w 715"/>
              <a:gd name="T117" fmla="*/ 352 h 633"/>
              <a:gd name="T118" fmla="*/ 120 w 715"/>
              <a:gd name="T119" fmla="*/ 31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reeform 273">
            <a:extLst>
              <a:ext uri="{FF2B5EF4-FFF2-40B4-BE49-F238E27FC236}">
                <a16:creationId xmlns:a16="http://schemas.microsoft.com/office/drawing/2014/main" id="{923E3106-2AAF-B84F-6D15-156B8C180169}"/>
              </a:ext>
            </a:extLst>
          </p:cNvPr>
          <p:cNvSpPr>
            <a:spLocks/>
          </p:cNvSpPr>
          <p:nvPr/>
        </p:nvSpPr>
        <p:spPr bwMode="auto">
          <a:xfrm>
            <a:off x="7918608" y="2892580"/>
            <a:ext cx="583984" cy="403999"/>
          </a:xfrm>
          <a:custGeom>
            <a:avLst/>
            <a:gdLst>
              <a:gd name="T0" fmla="*/ 5 w 487"/>
              <a:gd name="T1" fmla="*/ 300 h 307"/>
              <a:gd name="T2" fmla="*/ 12 w 487"/>
              <a:gd name="T3" fmla="*/ 297 h 307"/>
              <a:gd name="T4" fmla="*/ 22 w 487"/>
              <a:gd name="T5" fmla="*/ 302 h 307"/>
              <a:gd name="T6" fmla="*/ 30 w 487"/>
              <a:gd name="T7" fmla="*/ 304 h 307"/>
              <a:gd name="T8" fmla="*/ 35 w 487"/>
              <a:gd name="T9" fmla="*/ 301 h 307"/>
              <a:gd name="T10" fmla="*/ 41 w 487"/>
              <a:gd name="T11" fmla="*/ 289 h 307"/>
              <a:gd name="T12" fmla="*/ 55 w 487"/>
              <a:gd name="T13" fmla="*/ 278 h 307"/>
              <a:gd name="T14" fmla="*/ 60 w 487"/>
              <a:gd name="T15" fmla="*/ 265 h 307"/>
              <a:gd name="T16" fmla="*/ 63 w 487"/>
              <a:gd name="T17" fmla="*/ 263 h 307"/>
              <a:gd name="T18" fmla="*/ 71 w 487"/>
              <a:gd name="T19" fmla="*/ 269 h 307"/>
              <a:gd name="T20" fmla="*/ 82 w 487"/>
              <a:gd name="T21" fmla="*/ 283 h 307"/>
              <a:gd name="T22" fmla="*/ 93 w 487"/>
              <a:gd name="T23" fmla="*/ 288 h 307"/>
              <a:gd name="T24" fmla="*/ 99 w 487"/>
              <a:gd name="T25" fmla="*/ 286 h 307"/>
              <a:gd name="T26" fmla="*/ 118 w 487"/>
              <a:gd name="T27" fmla="*/ 268 h 307"/>
              <a:gd name="T28" fmla="*/ 121 w 487"/>
              <a:gd name="T29" fmla="*/ 259 h 307"/>
              <a:gd name="T30" fmla="*/ 127 w 487"/>
              <a:gd name="T31" fmla="*/ 247 h 307"/>
              <a:gd name="T32" fmla="*/ 128 w 487"/>
              <a:gd name="T33" fmla="*/ 238 h 307"/>
              <a:gd name="T34" fmla="*/ 128 w 487"/>
              <a:gd name="T35" fmla="*/ 226 h 307"/>
              <a:gd name="T36" fmla="*/ 134 w 487"/>
              <a:gd name="T37" fmla="*/ 221 h 307"/>
              <a:gd name="T38" fmla="*/ 153 w 487"/>
              <a:gd name="T39" fmla="*/ 220 h 307"/>
              <a:gd name="T40" fmla="*/ 166 w 487"/>
              <a:gd name="T41" fmla="*/ 215 h 307"/>
              <a:gd name="T42" fmla="*/ 178 w 487"/>
              <a:gd name="T43" fmla="*/ 210 h 307"/>
              <a:gd name="T44" fmla="*/ 190 w 487"/>
              <a:gd name="T45" fmla="*/ 214 h 307"/>
              <a:gd name="T46" fmla="*/ 198 w 487"/>
              <a:gd name="T47" fmla="*/ 215 h 307"/>
              <a:gd name="T48" fmla="*/ 208 w 487"/>
              <a:gd name="T49" fmla="*/ 210 h 307"/>
              <a:gd name="T50" fmla="*/ 229 w 487"/>
              <a:gd name="T51" fmla="*/ 208 h 307"/>
              <a:gd name="T52" fmla="*/ 246 w 487"/>
              <a:gd name="T53" fmla="*/ 212 h 307"/>
              <a:gd name="T54" fmla="*/ 260 w 487"/>
              <a:gd name="T55" fmla="*/ 211 h 307"/>
              <a:gd name="T56" fmla="*/ 272 w 487"/>
              <a:gd name="T57" fmla="*/ 204 h 307"/>
              <a:gd name="T58" fmla="*/ 277 w 487"/>
              <a:gd name="T59" fmla="*/ 198 h 307"/>
              <a:gd name="T60" fmla="*/ 278 w 487"/>
              <a:gd name="T61" fmla="*/ 183 h 307"/>
              <a:gd name="T62" fmla="*/ 281 w 487"/>
              <a:gd name="T63" fmla="*/ 175 h 307"/>
              <a:gd name="T64" fmla="*/ 290 w 487"/>
              <a:gd name="T65" fmla="*/ 171 h 307"/>
              <a:gd name="T66" fmla="*/ 304 w 487"/>
              <a:gd name="T67" fmla="*/ 162 h 307"/>
              <a:gd name="T68" fmla="*/ 317 w 487"/>
              <a:gd name="T69" fmla="*/ 156 h 307"/>
              <a:gd name="T70" fmla="*/ 333 w 487"/>
              <a:gd name="T71" fmla="*/ 160 h 307"/>
              <a:gd name="T72" fmla="*/ 349 w 487"/>
              <a:gd name="T73" fmla="*/ 158 h 307"/>
              <a:gd name="T74" fmla="*/ 366 w 487"/>
              <a:gd name="T75" fmla="*/ 148 h 307"/>
              <a:gd name="T76" fmla="*/ 405 w 487"/>
              <a:gd name="T77" fmla="*/ 132 h 307"/>
              <a:gd name="T78" fmla="*/ 416 w 487"/>
              <a:gd name="T79" fmla="*/ 123 h 307"/>
              <a:gd name="T80" fmla="*/ 425 w 487"/>
              <a:gd name="T81" fmla="*/ 111 h 307"/>
              <a:gd name="T82" fmla="*/ 436 w 487"/>
              <a:gd name="T83" fmla="*/ 108 h 307"/>
              <a:gd name="T84" fmla="*/ 450 w 487"/>
              <a:gd name="T85" fmla="*/ 109 h 307"/>
              <a:gd name="T86" fmla="*/ 468 w 487"/>
              <a:gd name="T87" fmla="*/ 105 h 307"/>
              <a:gd name="T88" fmla="*/ 480 w 487"/>
              <a:gd name="T89" fmla="*/ 101 h 307"/>
              <a:gd name="T90" fmla="*/ 486 w 487"/>
              <a:gd name="T91" fmla="*/ 89 h 307"/>
              <a:gd name="T92" fmla="*/ 487 w 487"/>
              <a:gd name="T93" fmla="*/ 81 h 307"/>
              <a:gd name="T94" fmla="*/ 481 w 487"/>
              <a:gd name="T95" fmla="*/ 77 h 307"/>
              <a:gd name="T96" fmla="*/ 458 w 487"/>
              <a:gd name="T97" fmla="*/ 67 h 307"/>
              <a:gd name="T98" fmla="*/ 454 w 487"/>
              <a:gd name="T99" fmla="*/ 61 h 307"/>
              <a:gd name="T100" fmla="*/ 454 w 487"/>
              <a:gd name="T101" fmla="*/ 56 h 307"/>
              <a:gd name="T102" fmla="*/ 455 w 487"/>
              <a:gd name="T103" fmla="*/ 50 h 307"/>
              <a:gd name="T104" fmla="*/ 445 w 487"/>
              <a:gd name="T105" fmla="*/ 48 h 307"/>
              <a:gd name="T106" fmla="*/ 436 w 487"/>
              <a:gd name="T107" fmla="*/ 45 h 307"/>
              <a:gd name="T108" fmla="*/ 433 w 487"/>
              <a:gd name="T109" fmla="*/ 38 h 307"/>
              <a:gd name="T110" fmla="*/ 437 w 487"/>
              <a:gd name="T111" fmla="*/ 26 h 307"/>
              <a:gd name="T112" fmla="*/ 441 w 487"/>
              <a:gd name="T113" fmla="*/ 12 h 307"/>
              <a:gd name="T114" fmla="*/ 450 w 487"/>
              <a:gd name="T115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7" h="307">
                <a:moveTo>
                  <a:pt x="0" y="307"/>
                </a:moveTo>
                <a:lnTo>
                  <a:pt x="1" y="305"/>
                </a:lnTo>
                <a:lnTo>
                  <a:pt x="2" y="304"/>
                </a:lnTo>
                <a:lnTo>
                  <a:pt x="2" y="303"/>
                </a:lnTo>
                <a:lnTo>
                  <a:pt x="3" y="302"/>
                </a:lnTo>
                <a:lnTo>
                  <a:pt x="4" y="301"/>
                </a:lnTo>
                <a:lnTo>
                  <a:pt x="5" y="300"/>
                </a:lnTo>
                <a:lnTo>
                  <a:pt x="6" y="299"/>
                </a:lnTo>
                <a:lnTo>
                  <a:pt x="7" y="299"/>
                </a:lnTo>
                <a:lnTo>
                  <a:pt x="8" y="298"/>
                </a:lnTo>
                <a:lnTo>
                  <a:pt x="9" y="298"/>
                </a:lnTo>
                <a:lnTo>
                  <a:pt x="10" y="297"/>
                </a:lnTo>
                <a:lnTo>
                  <a:pt x="11" y="297"/>
                </a:lnTo>
                <a:lnTo>
                  <a:pt x="12" y="297"/>
                </a:lnTo>
                <a:lnTo>
                  <a:pt x="13" y="297"/>
                </a:lnTo>
                <a:lnTo>
                  <a:pt x="14" y="298"/>
                </a:lnTo>
                <a:lnTo>
                  <a:pt x="16" y="298"/>
                </a:lnTo>
                <a:lnTo>
                  <a:pt x="17" y="299"/>
                </a:lnTo>
                <a:lnTo>
                  <a:pt x="18" y="299"/>
                </a:lnTo>
                <a:lnTo>
                  <a:pt x="19" y="300"/>
                </a:lnTo>
                <a:lnTo>
                  <a:pt x="22" y="302"/>
                </a:lnTo>
                <a:lnTo>
                  <a:pt x="23" y="303"/>
                </a:lnTo>
                <a:lnTo>
                  <a:pt x="25" y="303"/>
                </a:lnTo>
                <a:lnTo>
                  <a:pt x="26" y="304"/>
                </a:lnTo>
                <a:lnTo>
                  <a:pt x="27" y="304"/>
                </a:lnTo>
                <a:lnTo>
                  <a:pt x="28" y="304"/>
                </a:lnTo>
                <a:lnTo>
                  <a:pt x="29" y="304"/>
                </a:lnTo>
                <a:lnTo>
                  <a:pt x="30" y="304"/>
                </a:lnTo>
                <a:lnTo>
                  <a:pt x="31" y="303"/>
                </a:lnTo>
                <a:lnTo>
                  <a:pt x="32" y="303"/>
                </a:lnTo>
                <a:lnTo>
                  <a:pt x="33" y="303"/>
                </a:lnTo>
                <a:lnTo>
                  <a:pt x="33" y="302"/>
                </a:lnTo>
                <a:lnTo>
                  <a:pt x="34" y="302"/>
                </a:lnTo>
                <a:lnTo>
                  <a:pt x="35" y="301"/>
                </a:lnTo>
                <a:lnTo>
                  <a:pt x="35" y="301"/>
                </a:lnTo>
                <a:lnTo>
                  <a:pt x="36" y="300"/>
                </a:lnTo>
                <a:lnTo>
                  <a:pt x="36" y="298"/>
                </a:lnTo>
                <a:lnTo>
                  <a:pt x="38" y="294"/>
                </a:lnTo>
                <a:lnTo>
                  <a:pt x="39" y="292"/>
                </a:lnTo>
                <a:lnTo>
                  <a:pt x="40" y="290"/>
                </a:lnTo>
                <a:lnTo>
                  <a:pt x="40" y="289"/>
                </a:lnTo>
                <a:lnTo>
                  <a:pt x="41" y="289"/>
                </a:lnTo>
                <a:lnTo>
                  <a:pt x="42" y="287"/>
                </a:lnTo>
                <a:lnTo>
                  <a:pt x="45" y="285"/>
                </a:lnTo>
                <a:lnTo>
                  <a:pt x="47" y="284"/>
                </a:lnTo>
                <a:lnTo>
                  <a:pt x="50" y="281"/>
                </a:lnTo>
                <a:lnTo>
                  <a:pt x="53" y="279"/>
                </a:lnTo>
                <a:lnTo>
                  <a:pt x="54" y="278"/>
                </a:lnTo>
                <a:lnTo>
                  <a:pt x="55" y="278"/>
                </a:lnTo>
                <a:lnTo>
                  <a:pt x="55" y="277"/>
                </a:lnTo>
                <a:lnTo>
                  <a:pt x="56" y="276"/>
                </a:lnTo>
                <a:lnTo>
                  <a:pt x="57" y="274"/>
                </a:lnTo>
                <a:lnTo>
                  <a:pt x="58" y="272"/>
                </a:lnTo>
                <a:lnTo>
                  <a:pt x="59" y="270"/>
                </a:lnTo>
                <a:lnTo>
                  <a:pt x="60" y="266"/>
                </a:lnTo>
                <a:lnTo>
                  <a:pt x="60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1" y="263"/>
                </a:lnTo>
                <a:lnTo>
                  <a:pt x="62" y="263"/>
                </a:lnTo>
                <a:lnTo>
                  <a:pt x="63" y="263"/>
                </a:lnTo>
                <a:lnTo>
                  <a:pt x="63" y="263"/>
                </a:lnTo>
                <a:lnTo>
                  <a:pt x="64" y="263"/>
                </a:lnTo>
                <a:lnTo>
                  <a:pt x="65" y="264"/>
                </a:lnTo>
                <a:lnTo>
                  <a:pt x="66" y="264"/>
                </a:lnTo>
                <a:lnTo>
                  <a:pt x="66" y="265"/>
                </a:lnTo>
                <a:lnTo>
                  <a:pt x="67" y="265"/>
                </a:lnTo>
                <a:lnTo>
                  <a:pt x="69" y="267"/>
                </a:lnTo>
                <a:lnTo>
                  <a:pt x="71" y="269"/>
                </a:lnTo>
                <a:lnTo>
                  <a:pt x="72" y="271"/>
                </a:lnTo>
                <a:lnTo>
                  <a:pt x="75" y="276"/>
                </a:lnTo>
                <a:lnTo>
                  <a:pt x="76" y="278"/>
                </a:lnTo>
                <a:lnTo>
                  <a:pt x="77" y="279"/>
                </a:lnTo>
                <a:lnTo>
                  <a:pt x="78" y="281"/>
                </a:lnTo>
                <a:lnTo>
                  <a:pt x="80" y="282"/>
                </a:lnTo>
                <a:lnTo>
                  <a:pt x="82" y="283"/>
                </a:lnTo>
                <a:lnTo>
                  <a:pt x="84" y="285"/>
                </a:lnTo>
                <a:lnTo>
                  <a:pt x="85" y="285"/>
                </a:lnTo>
                <a:lnTo>
                  <a:pt x="86" y="286"/>
                </a:lnTo>
                <a:lnTo>
                  <a:pt x="89" y="287"/>
                </a:lnTo>
                <a:lnTo>
                  <a:pt x="91" y="288"/>
                </a:lnTo>
                <a:lnTo>
                  <a:pt x="92" y="288"/>
                </a:lnTo>
                <a:lnTo>
                  <a:pt x="93" y="288"/>
                </a:lnTo>
                <a:lnTo>
                  <a:pt x="94" y="288"/>
                </a:lnTo>
                <a:lnTo>
                  <a:pt x="95" y="288"/>
                </a:lnTo>
                <a:lnTo>
                  <a:pt x="96" y="288"/>
                </a:lnTo>
                <a:lnTo>
                  <a:pt x="96" y="288"/>
                </a:lnTo>
                <a:lnTo>
                  <a:pt x="97" y="287"/>
                </a:lnTo>
                <a:lnTo>
                  <a:pt x="98" y="287"/>
                </a:lnTo>
                <a:lnTo>
                  <a:pt x="99" y="286"/>
                </a:lnTo>
                <a:lnTo>
                  <a:pt x="100" y="286"/>
                </a:lnTo>
                <a:lnTo>
                  <a:pt x="102" y="285"/>
                </a:lnTo>
                <a:lnTo>
                  <a:pt x="104" y="283"/>
                </a:lnTo>
                <a:lnTo>
                  <a:pt x="108" y="278"/>
                </a:lnTo>
                <a:lnTo>
                  <a:pt x="112" y="274"/>
                </a:lnTo>
                <a:lnTo>
                  <a:pt x="117" y="269"/>
                </a:lnTo>
                <a:lnTo>
                  <a:pt x="118" y="268"/>
                </a:lnTo>
                <a:lnTo>
                  <a:pt x="119" y="267"/>
                </a:lnTo>
                <a:lnTo>
                  <a:pt x="119" y="266"/>
                </a:lnTo>
                <a:lnTo>
                  <a:pt x="120" y="265"/>
                </a:lnTo>
                <a:lnTo>
                  <a:pt x="120" y="263"/>
                </a:lnTo>
                <a:lnTo>
                  <a:pt x="121" y="262"/>
                </a:lnTo>
                <a:lnTo>
                  <a:pt x="121" y="260"/>
                </a:lnTo>
                <a:lnTo>
                  <a:pt x="121" y="259"/>
                </a:lnTo>
                <a:lnTo>
                  <a:pt x="121" y="258"/>
                </a:lnTo>
                <a:lnTo>
                  <a:pt x="121" y="257"/>
                </a:lnTo>
                <a:lnTo>
                  <a:pt x="122" y="255"/>
                </a:lnTo>
                <a:lnTo>
                  <a:pt x="123" y="253"/>
                </a:lnTo>
                <a:lnTo>
                  <a:pt x="124" y="251"/>
                </a:lnTo>
                <a:lnTo>
                  <a:pt x="126" y="248"/>
                </a:lnTo>
                <a:lnTo>
                  <a:pt x="127" y="247"/>
                </a:lnTo>
                <a:lnTo>
                  <a:pt x="127" y="246"/>
                </a:lnTo>
                <a:lnTo>
                  <a:pt x="127" y="245"/>
                </a:lnTo>
                <a:lnTo>
                  <a:pt x="128" y="244"/>
                </a:lnTo>
                <a:lnTo>
                  <a:pt x="128" y="243"/>
                </a:lnTo>
                <a:lnTo>
                  <a:pt x="128" y="242"/>
                </a:lnTo>
                <a:lnTo>
                  <a:pt x="128" y="241"/>
                </a:lnTo>
                <a:lnTo>
                  <a:pt x="128" y="238"/>
                </a:lnTo>
                <a:lnTo>
                  <a:pt x="128" y="236"/>
                </a:lnTo>
                <a:lnTo>
                  <a:pt x="127" y="232"/>
                </a:lnTo>
                <a:lnTo>
                  <a:pt x="127" y="230"/>
                </a:lnTo>
                <a:lnTo>
                  <a:pt x="127" y="229"/>
                </a:lnTo>
                <a:lnTo>
                  <a:pt x="127" y="227"/>
                </a:lnTo>
                <a:lnTo>
                  <a:pt x="128" y="227"/>
                </a:lnTo>
                <a:lnTo>
                  <a:pt x="128" y="226"/>
                </a:lnTo>
                <a:lnTo>
                  <a:pt x="129" y="225"/>
                </a:lnTo>
                <a:lnTo>
                  <a:pt x="129" y="224"/>
                </a:lnTo>
                <a:lnTo>
                  <a:pt x="130" y="224"/>
                </a:lnTo>
                <a:lnTo>
                  <a:pt x="131" y="223"/>
                </a:lnTo>
                <a:lnTo>
                  <a:pt x="132" y="222"/>
                </a:lnTo>
                <a:lnTo>
                  <a:pt x="133" y="222"/>
                </a:lnTo>
                <a:lnTo>
                  <a:pt x="134" y="221"/>
                </a:lnTo>
                <a:lnTo>
                  <a:pt x="136" y="221"/>
                </a:lnTo>
                <a:lnTo>
                  <a:pt x="137" y="220"/>
                </a:lnTo>
                <a:lnTo>
                  <a:pt x="139" y="220"/>
                </a:lnTo>
                <a:lnTo>
                  <a:pt x="140" y="220"/>
                </a:lnTo>
                <a:lnTo>
                  <a:pt x="143" y="220"/>
                </a:lnTo>
                <a:lnTo>
                  <a:pt x="150" y="220"/>
                </a:lnTo>
                <a:lnTo>
                  <a:pt x="153" y="220"/>
                </a:lnTo>
                <a:lnTo>
                  <a:pt x="155" y="219"/>
                </a:lnTo>
                <a:lnTo>
                  <a:pt x="158" y="219"/>
                </a:lnTo>
                <a:lnTo>
                  <a:pt x="160" y="218"/>
                </a:lnTo>
                <a:lnTo>
                  <a:pt x="161" y="218"/>
                </a:lnTo>
                <a:lnTo>
                  <a:pt x="162" y="217"/>
                </a:lnTo>
                <a:lnTo>
                  <a:pt x="164" y="216"/>
                </a:lnTo>
                <a:lnTo>
                  <a:pt x="166" y="215"/>
                </a:lnTo>
                <a:lnTo>
                  <a:pt x="168" y="214"/>
                </a:lnTo>
                <a:lnTo>
                  <a:pt x="170" y="212"/>
                </a:lnTo>
                <a:lnTo>
                  <a:pt x="172" y="212"/>
                </a:lnTo>
                <a:lnTo>
                  <a:pt x="173" y="211"/>
                </a:lnTo>
                <a:lnTo>
                  <a:pt x="175" y="211"/>
                </a:lnTo>
                <a:lnTo>
                  <a:pt x="176" y="210"/>
                </a:lnTo>
                <a:lnTo>
                  <a:pt x="178" y="210"/>
                </a:lnTo>
                <a:lnTo>
                  <a:pt x="179" y="210"/>
                </a:lnTo>
                <a:lnTo>
                  <a:pt x="180" y="210"/>
                </a:lnTo>
                <a:lnTo>
                  <a:pt x="182" y="210"/>
                </a:lnTo>
                <a:lnTo>
                  <a:pt x="183" y="211"/>
                </a:lnTo>
                <a:lnTo>
                  <a:pt x="184" y="211"/>
                </a:lnTo>
                <a:lnTo>
                  <a:pt x="185" y="211"/>
                </a:lnTo>
                <a:lnTo>
                  <a:pt x="190" y="214"/>
                </a:lnTo>
                <a:lnTo>
                  <a:pt x="192" y="214"/>
                </a:lnTo>
                <a:lnTo>
                  <a:pt x="193" y="215"/>
                </a:lnTo>
                <a:lnTo>
                  <a:pt x="194" y="215"/>
                </a:lnTo>
                <a:lnTo>
                  <a:pt x="195" y="215"/>
                </a:lnTo>
                <a:lnTo>
                  <a:pt x="196" y="215"/>
                </a:lnTo>
                <a:lnTo>
                  <a:pt x="197" y="215"/>
                </a:lnTo>
                <a:lnTo>
                  <a:pt x="198" y="215"/>
                </a:lnTo>
                <a:lnTo>
                  <a:pt x="198" y="215"/>
                </a:lnTo>
                <a:lnTo>
                  <a:pt x="199" y="215"/>
                </a:lnTo>
                <a:lnTo>
                  <a:pt x="200" y="214"/>
                </a:lnTo>
                <a:lnTo>
                  <a:pt x="202" y="213"/>
                </a:lnTo>
                <a:lnTo>
                  <a:pt x="205" y="212"/>
                </a:lnTo>
                <a:lnTo>
                  <a:pt x="207" y="211"/>
                </a:lnTo>
                <a:lnTo>
                  <a:pt x="208" y="210"/>
                </a:lnTo>
                <a:lnTo>
                  <a:pt x="210" y="210"/>
                </a:lnTo>
                <a:lnTo>
                  <a:pt x="215" y="210"/>
                </a:lnTo>
                <a:lnTo>
                  <a:pt x="221" y="208"/>
                </a:lnTo>
                <a:lnTo>
                  <a:pt x="222" y="208"/>
                </a:lnTo>
                <a:lnTo>
                  <a:pt x="224" y="208"/>
                </a:lnTo>
                <a:lnTo>
                  <a:pt x="227" y="208"/>
                </a:lnTo>
                <a:lnTo>
                  <a:pt x="229" y="208"/>
                </a:lnTo>
                <a:lnTo>
                  <a:pt x="232" y="208"/>
                </a:lnTo>
                <a:lnTo>
                  <a:pt x="234" y="208"/>
                </a:lnTo>
                <a:lnTo>
                  <a:pt x="237" y="209"/>
                </a:lnTo>
                <a:lnTo>
                  <a:pt x="239" y="209"/>
                </a:lnTo>
                <a:lnTo>
                  <a:pt x="241" y="210"/>
                </a:lnTo>
                <a:lnTo>
                  <a:pt x="245" y="211"/>
                </a:lnTo>
                <a:lnTo>
                  <a:pt x="246" y="212"/>
                </a:lnTo>
                <a:lnTo>
                  <a:pt x="248" y="212"/>
                </a:lnTo>
                <a:lnTo>
                  <a:pt x="250" y="212"/>
                </a:lnTo>
                <a:lnTo>
                  <a:pt x="252" y="212"/>
                </a:lnTo>
                <a:lnTo>
                  <a:pt x="254" y="212"/>
                </a:lnTo>
                <a:lnTo>
                  <a:pt x="256" y="212"/>
                </a:lnTo>
                <a:lnTo>
                  <a:pt x="258" y="212"/>
                </a:lnTo>
                <a:lnTo>
                  <a:pt x="260" y="211"/>
                </a:lnTo>
                <a:lnTo>
                  <a:pt x="261" y="210"/>
                </a:lnTo>
                <a:lnTo>
                  <a:pt x="262" y="209"/>
                </a:lnTo>
                <a:lnTo>
                  <a:pt x="265" y="207"/>
                </a:lnTo>
                <a:lnTo>
                  <a:pt x="266" y="206"/>
                </a:lnTo>
                <a:lnTo>
                  <a:pt x="268" y="205"/>
                </a:lnTo>
                <a:lnTo>
                  <a:pt x="271" y="204"/>
                </a:lnTo>
                <a:lnTo>
                  <a:pt x="272" y="204"/>
                </a:lnTo>
                <a:lnTo>
                  <a:pt x="273" y="203"/>
                </a:lnTo>
                <a:lnTo>
                  <a:pt x="274" y="202"/>
                </a:lnTo>
                <a:lnTo>
                  <a:pt x="275" y="202"/>
                </a:lnTo>
                <a:lnTo>
                  <a:pt x="276" y="201"/>
                </a:lnTo>
                <a:lnTo>
                  <a:pt x="276" y="200"/>
                </a:lnTo>
                <a:lnTo>
                  <a:pt x="277" y="199"/>
                </a:lnTo>
                <a:lnTo>
                  <a:pt x="277" y="198"/>
                </a:lnTo>
                <a:lnTo>
                  <a:pt x="277" y="197"/>
                </a:lnTo>
                <a:lnTo>
                  <a:pt x="278" y="195"/>
                </a:lnTo>
                <a:lnTo>
                  <a:pt x="278" y="193"/>
                </a:lnTo>
                <a:lnTo>
                  <a:pt x="277" y="189"/>
                </a:lnTo>
                <a:lnTo>
                  <a:pt x="277" y="187"/>
                </a:lnTo>
                <a:lnTo>
                  <a:pt x="277" y="185"/>
                </a:lnTo>
                <a:lnTo>
                  <a:pt x="278" y="183"/>
                </a:lnTo>
                <a:lnTo>
                  <a:pt x="278" y="182"/>
                </a:lnTo>
                <a:lnTo>
                  <a:pt x="278" y="180"/>
                </a:lnTo>
                <a:lnTo>
                  <a:pt x="279" y="179"/>
                </a:lnTo>
                <a:lnTo>
                  <a:pt x="279" y="178"/>
                </a:lnTo>
                <a:lnTo>
                  <a:pt x="280" y="176"/>
                </a:lnTo>
                <a:lnTo>
                  <a:pt x="280" y="175"/>
                </a:lnTo>
                <a:lnTo>
                  <a:pt x="281" y="175"/>
                </a:lnTo>
                <a:lnTo>
                  <a:pt x="282" y="174"/>
                </a:lnTo>
                <a:lnTo>
                  <a:pt x="282" y="173"/>
                </a:lnTo>
                <a:lnTo>
                  <a:pt x="283" y="173"/>
                </a:lnTo>
                <a:lnTo>
                  <a:pt x="284" y="173"/>
                </a:lnTo>
                <a:lnTo>
                  <a:pt x="284" y="172"/>
                </a:lnTo>
                <a:lnTo>
                  <a:pt x="286" y="172"/>
                </a:lnTo>
                <a:lnTo>
                  <a:pt x="290" y="171"/>
                </a:lnTo>
                <a:lnTo>
                  <a:pt x="292" y="171"/>
                </a:lnTo>
                <a:lnTo>
                  <a:pt x="294" y="170"/>
                </a:lnTo>
                <a:lnTo>
                  <a:pt x="296" y="169"/>
                </a:lnTo>
                <a:lnTo>
                  <a:pt x="298" y="168"/>
                </a:lnTo>
                <a:lnTo>
                  <a:pt x="300" y="166"/>
                </a:lnTo>
                <a:lnTo>
                  <a:pt x="302" y="165"/>
                </a:lnTo>
                <a:lnTo>
                  <a:pt x="304" y="162"/>
                </a:lnTo>
                <a:lnTo>
                  <a:pt x="306" y="161"/>
                </a:lnTo>
                <a:lnTo>
                  <a:pt x="307" y="160"/>
                </a:lnTo>
                <a:lnTo>
                  <a:pt x="309" y="159"/>
                </a:lnTo>
                <a:lnTo>
                  <a:pt x="312" y="158"/>
                </a:lnTo>
                <a:lnTo>
                  <a:pt x="314" y="157"/>
                </a:lnTo>
                <a:lnTo>
                  <a:pt x="316" y="156"/>
                </a:lnTo>
                <a:lnTo>
                  <a:pt x="317" y="156"/>
                </a:lnTo>
                <a:lnTo>
                  <a:pt x="318" y="156"/>
                </a:lnTo>
                <a:lnTo>
                  <a:pt x="319" y="156"/>
                </a:lnTo>
                <a:lnTo>
                  <a:pt x="321" y="157"/>
                </a:lnTo>
                <a:lnTo>
                  <a:pt x="322" y="157"/>
                </a:lnTo>
                <a:lnTo>
                  <a:pt x="326" y="158"/>
                </a:lnTo>
                <a:lnTo>
                  <a:pt x="330" y="159"/>
                </a:lnTo>
                <a:lnTo>
                  <a:pt x="333" y="160"/>
                </a:lnTo>
                <a:lnTo>
                  <a:pt x="335" y="160"/>
                </a:lnTo>
                <a:lnTo>
                  <a:pt x="336" y="160"/>
                </a:lnTo>
                <a:lnTo>
                  <a:pt x="337" y="160"/>
                </a:lnTo>
                <a:lnTo>
                  <a:pt x="342" y="159"/>
                </a:lnTo>
                <a:lnTo>
                  <a:pt x="346" y="159"/>
                </a:lnTo>
                <a:lnTo>
                  <a:pt x="347" y="158"/>
                </a:lnTo>
                <a:lnTo>
                  <a:pt x="349" y="158"/>
                </a:lnTo>
                <a:lnTo>
                  <a:pt x="351" y="157"/>
                </a:lnTo>
                <a:lnTo>
                  <a:pt x="352" y="156"/>
                </a:lnTo>
                <a:lnTo>
                  <a:pt x="354" y="155"/>
                </a:lnTo>
                <a:lnTo>
                  <a:pt x="358" y="152"/>
                </a:lnTo>
                <a:lnTo>
                  <a:pt x="360" y="151"/>
                </a:lnTo>
                <a:lnTo>
                  <a:pt x="362" y="150"/>
                </a:lnTo>
                <a:lnTo>
                  <a:pt x="366" y="148"/>
                </a:lnTo>
                <a:lnTo>
                  <a:pt x="377" y="143"/>
                </a:lnTo>
                <a:lnTo>
                  <a:pt x="384" y="140"/>
                </a:lnTo>
                <a:lnTo>
                  <a:pt x="388" y="138"/>
                </a:lnTo>
                <a:lnTo>
                  <a:pt x="391" y="137"/>
                </a:lnTo>
                <a:lnTo>
                  <a:pt x="398" y="134"/>
                </a:lnTo>
                <a:lnTo>
                  <a:pt x="401" y="133"/>
                </a:lnTo>
                <a:lnTo>
                  <a:pt x="405" y="132"/>
                </a:lnTo>
                <a:lnTo>
                  <a:pt x="406" y="131"/>
                </a:lnTo>
                <a:lnTo>
                  <a:pt x="407" y="130"/>
                </a:lnTo>
                <a:lnTo>
                  <a:pt x="410" y="129"/>
                </a:lnTo>
                <a:lnTo>
                  <a:pt x="412" y="127"/>
                </a:lnTo>
                <a:lnTo>
                  <a:pt x="414" y="126"/>
                </a:lnTo>
                <a:lnTo>
                  <a:pt x="415" y="124"/>
                </a:lnTo>
                <a:lnTo>
                  <a:pt x="416" y="123"/>
                </a:lnTo>
                <a:lnTo>
                  <a:pt x="417" y="121"/>
                </a:lnTo>
                <a:lnTo>
                  <a:pt x="418" y="119"/>
                </a:lnTo>
                <a:lnTo>
                  <a:pt x="421" y="115"/>
                </a:lnTo>
                <a:lnTo>
                  <a:pt x="422" y="114"/>
                </a:lnTo>
                <a:lnTo>
                  <a:pt x="423" y="112"/>
                </a:lnTo>
                <a:lnTo>
                  <a:pt x="423" y="112"/>
                </a:lnTo>
                <a:lnTo>
                  <a:pt x="425" y="111"/>
                </a:lnTo>
                <a:lnTo>
                  <a:pt x="426" y="110"/>
                </a:lnTo>
                <a:lnTo>
                  <a:pt x="427" y="109"/>
                </a:lnTo>
                <a:lnTo>
                  <a:pt x="430" y="109"/>
                </a:lnTo>
                <a:lnTo>
                  <a:pt x="432" y="108"/>
                </a:lnTo>
                <a:lnTo>
                  <a:pt x="433" y="108"/>
                </a:lnTo>
                <a:lnTo>
                  <a:pt x="435" y="108"/>
                </a:lnTo>
                <a:lnTo>
                  <a:pt x="436" y="108"/>
                </a:lnTo>
                <a:lnTo>
                  <a:pt x="438" y="108"/>
                </a:lnTo>
                <a:lnTo>
                  <a:pt x="440" y="108"/>
                </a:lnTo>
                <a:lnTo>
                  <a:pt x="444" y="109"/>
                </a:lnTo>
                <a:lnTo>
                  <a:pt x="445" y="109"/>
                </a:lnTo>
                <a:lnTo>
                  <a:pt x="447" y="109"/>
                </a:lnTo>
                <a:lnTo>
                  <a:pt x="449" y="109"/>
                </a:lnTo>
                <a:lnTo>
                  <a:pt x="450" y="109"/>
                </a:lnTo>
                <a:lnTo>
                  <a:pt x="452" y="109"/>
                </a:lnTo>
                <a:lnTo>
                  <a:pt x="454" y="109"/>
                </a:lnTo>
                <a:lnTo>
                  <a:pt x="458" y="108"/>
                </a:lnTo>
                <a:lnTo>
                  <a:pt x="460" y="108"/>
                </a:lnTo>
                <a:lnTo>
                  <a:pt x="462" y="107"/>
                </a:lnTo>
                <a:lnTo>
                  <a:pt x="465" y="106"/>
                </a:lnTo>
                <a:lnTo>
                  <a:pt x="468" y="105"/>
                </a:lnTo>
                <a:lnTo>
                  <a:pt x="469" y="104"/>
                </a:lnTo>
                <a:lnTo>
                  <a:pt x="471" y="104"/>
                </a:lnTo>
                <a:lnTo>
                  <a:pt x="476" y="103"/>
                </a:lnTo>
                <a:lnTo>
                  <a:pt x="477" y="102"/>
                </a:lnTo>
                <a:lnTo>
                  <a:pt x="479" y="102"/>
                </a:lnTo>
                <a:lnTo>
                  <a:pt x="480" y="101"/>
                </a:lnTo>
                <a:lnTo>
                  <a:pt x="480" y="101"/>
                </a:lnTo>
                <a:lnTo>
                  <a:pt x="481" y="100"/>
                </a:lnTo>
                <a:lnTo>
                  <a:pt x="482" y="100"/>
                </a:lnTo>
                <a:lnTo>
                  <a:pt x="483" y="98"/>
                </a:lnTo>
                <a:lnTo>
                  <a:pt x="483" y="97"/>
                </a:lnTo>
                <a:lnTo>
                  <a:pt x="484" y="96"/>
                </a:lnTo>
                <a:lnTo>
                  <a:pt x="485" y="93"/>
                </a:lnTo>
                <a:lnTo>
                  <a:pt x="486" y="89"/>
                </a:lnTo>
                <a:lnTo>
                  <a:pt x="487" y="87"/>
                </a:lnTo>
                <a:lnTo>
                  <a:pt x="487" y="86"/>
                </a:lnTo>
                <a:lnTo>
                  <a:pt x="487" y="85"/>
                </a:lnTo>
                <a:lnTo>
                  <a:pt x="487" y="84"/>
                </a:lnTo>
                <a:lnTo>
                  <a:pt x="487" y="83"/>
                </a:lnTo>
                <a:lnTo>
                  <a:pt x="487" y="82"/>
                </a:lnTo>
                <a:lnTo>
                  <a:pt x="487" y="81"/>
                </a:lnTo>
                <a:lnTo>
                  <a:pt x="486" y="81"/>
                </a:lnTo>
                <a:lnTo>
                  <a:pt x="486" y="80"/>
                </a:lnTo>
                <a:lnTo>
                  <a:pt x="485" y="79"/>
                </a:lnTo>
                <a:lnTo>
                  <a:pt x="484" y="78"/>
                </a:lnTo>
                <a:lnTo>
                  <a:pt x="483" y="78"/>
                </a:lnTo>
                <a:lnTo>
                  <a:pt x="482" y="77"/>
                </a:lnTo>
                <a:lnTo>
                  <a:pt x="481" y="77"/>
                </a:lnTo>
                <a:lnTo>
                  <a:pt x="478" y="75"/>
                </a:lnTo>
                <a:lnTo>
                  <a:pt x="472" y="73"/>
                </a:lnTo>
                <a:lnTo>
                  <a:pt x="468" y="72"/>
                </a:lnTo>
                <a:lnTo>
                  <a:pt x="462" y="69"/>
                </a:lnTo>
                <a:lnTo>
                  <a:pt x="460" y="69"/>
                </a:lnTo>
                <a:lnTo>
                  <a:pt x="459" y="68"/>
                </a:lnTo>
                <a:lnTo>
                  <a:pt x="458" y="67"/>
                </a:lnTo>
                <a:lnTo>
                  <a:pt x="457" y="67"/>
                </a:lnTo>
                <a:lnTo>
                  <a:pt x="456" y="66"/>
                </a:lnTo>
                <a:lnTo>
                  <a:pt x="456" y="65"/>
                </a:lnTo>
                <a:lnTo>
                  <a:pt x="455" y="65"/>
                </a:lnTo>
                <a:lnTo>
                  <a:pt x="455" y="64"/>
                </a:lnTo>
                <a:lnTo>
                  <a:pt x="454" y="63"/>
                </a:lnTo>
                <a:lnTo>
                  <a:pt x="454" y="61"/>
                </a:lnTo>
                <a:lnTo>
                  <a:pt x="453" y="60"/>
                </a:lnTo>
                <a:lnTo>
                  <a:pt x="453" y="60"/>
                </a:lnTo>
                <a:lnTo>
                  <a:pt x="453" y="59"/>
                </a:lnTo>
                <a:lnTo>
                  <a:pt x="453" y="58"/>
                </a:lnTo>
                <a:lnTo>
                  <a:pt x="453" y="58"/>
                </a:lnTo>
                <a:lnTo>
                  <a:pt x="453" y="57"/>
                </a:lnTo>
                <a:lnTo>
                  <a:pt x="454" y="56"/>
                </a:lnTo>
                <a:lnTo>
                  <a:pt x="455" y="54"/>
                </a:lnTo>
                <a:lnTo>
                  <a:pt x="455" y="53"/>
                </a:lnTo>
                <a:lnTo>
                  <a:pt x="456" y="52"/>
                </a:lnTo>
                <a:lnTo>
                  <a:pt x="456" y="52"/>
                </a:lnTo>
                <a:lnTo>
                  <a:pt x="456" y="51"/>
                </a:lnTo>
                <a:lnTo>
                  <a:pt x="455" y="50"/>
                </a:lnTo>
                <a:lnTo>
                  <a:pt x="455" y="50"/>
                </a:lnTo>
                <a:lnTo>
                  <a:pt x="454" y="49"/>
                </a:lnTo>
                <a:lnTo>
                  <a:pt x="454" y="49"/>
                </a:lnTo>
                <a:lnTo>
                  <a:pt x="453" y="49"/>
                </a:lnTo>
                <a:lnTo>
                  <a:pt x="452" y="49"/>
                </a:lnTo>
                <a:lnTo>
                  <a:pt x="451" y="48"/>
                </a:lnTo>
                <a:lnTo>
                  <a:pt x="447" y="49"/>
                </a:lnTo>
                <a:lnTo>
                  <a:pt x="445" y="48"/>
                </a:lnTo>
                <a:lnTo>
                  <a:pt x="442" y="48"/>
                </a:lnTo>
                <a:lnTo>
                  <a:pt x="441" y="48"/>
                </a:lnTo>
                <a:lnTo>
                  <a:pt x="441" y="48"/>
                </a:lnTo>
                <a:lnTo>
                  <a:pt x="439" y="47"/>
                </a:lnTo>
                <a:lnTo>
                  <a:pt x="438" y="46"/>
                </a:lnTo>
                <a:lnTo>
                  <a:pt x="437" y="46"/>
                </a:lnTo>
                <a:lnTo>
                  <a:pt x="436" y="45"/>
                </a:lnTo>
                <a:lnTo>
                  <a:pt x="435" y="44"/>
                </a:lnTo>
                <a:lnTo>
                  <a:pt x="434" y="43"/>
                </a:lnTo>
                <a:lnTo>
                  <a:pt x="434" y="42"/>
                </a:lnTo>
                <a:lnTo>
                  <a:pt x="433" y="41"/>
                </a:lnTo>
                <a:lnTo>
                  <a:pt x="433" y="41"/>
                </a:lnTo>
                <a:lnTo>
                  <a:pt x="433" y="40"/>
                </a:lnTo>
                <a:lnTo>
                  <a:pt x="433" y="38"/>
                </a:lnTo>
                <a:lnTo>
                  <a:pt x="433" y="35"/>
                </a:lnTo>
                <a:lnTo>
                  <a:pt x="433" y="34"/>
                </a:lnTo>
                <a:lnTo>
                  <a:pt x="434" y="33"/>
                </a:lnTo>
                <a:lnTo>
                  <a:pt x="434" y="32"/>
                </a:lnTo>
                <a:lnTo>
                  <a:pt x="434" y="31"/>
                </a:lnTo>
                <a:lnTo>
                  <a:pt x="436" y="27"/>
                </a:lnTo>
                <a:lnTo>
                  <a:pt x="437" y="26"/>
                </a:lnTo>
                <a:lnTo>
                  <a:pt x="438" y="24"/>
                </a:lnTo>
                <a:lnTo>
                  <a:pt x="438" y="22"/>
                </a:lnTo>
                <a:lnTo>
                  <a:pt x="439" y="21"/>
                </a:lnTo>
                <a:lnTo>
                  <a:pt x="439" y="19"/>
                </a:lnTo>
                <a:lnTo>
                  <a:pt x="440" y="18"/>
                </a:lnTo>
                <a:lnTo>
                  <a:pt x="441" y="13"/>
                </a:lnTo>
                <a:lnTo>
                  <a:pt x="441" y="12"/>
                </a:lnTo>
                <a:lnTo>
                  <a:pt x="441" y="11"/>
                </a:lnTo>
                <a:lnTo>
                  <a:pt x="442" y="10"/>
                </a:lnTo>
                <a:lnTo>
                  <a:pt x="442" y="10"/>
                </a:lnTo>
                <a:lnTo>
                  <a:pt x="443" y="8"/>
                </a:lnTo>
                <a:lnTo>
                  <a:pt x="448" y="2"/>
                </a:lnTo>
                <a:lnTo>
                  <a:pt x="449" y="1"/>
                </a:lnTo>
                <a:lnTo>
                  <a:pt x="450" y="0"/>
                </a:lnTo>
                <a:lnTo>
                  <a:pt x="450" y="0"/>
                </a:lnTo>
                <a:lnTo>
                  <a:pt x="450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Freeform 274">
            <a:extLst>
              <a:ext uri="{FF2B5EF4-FFF2-40B4-BE49-F238E27FC236}">
                <a16:creationId xmlns:a16="http://schemas.microsoft.com/office/drawing/2014/main" id="{02E078FA-8CD9-177A-AF9D-C89011C576C0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8477410" y="2921531"/>
            <a:ext cx="637945" cy="471112"/>
          </a:xfrm>
          <a:custGeom>
            <a:avLst/>
            <a:gdLst>
              <a:gd name="T0" fmla="*/ 298 w 532"/>
              <a:gd name="T1" fmla="*/ 4 h 358"/>
              <a:gd name="T2" fmla="*/ 315 w 532"/>
              <a:gd name="T3" fmla="*/ 17 h 358"/>
              <a:gd name="T4" fmla="*/ 328 w 532"/>
              <a:gd name="T5" fmla="*/ 17 h 358"/>
              <a:gd name="T6" fmla="*/ 340 w 532"/>
              <a:gd name="T7" fmla="*/ 8 h 358"/>
              <a:gd name="T8" fmla="*/ 350 w 532"/>
              <a:gd name="T9" fmla="*/ 24 h 358"/>
              <a:gd name="T10" fmla="*/ 369 w 532"/>
              <a:gd name="T11" fmla="*/ 20 h 358"/>
              <a:gd name="T12" fmla="*/ 388 w 532"/>
              <a:gd name="T13" fmla="*/ 46 h 358"/>
              <a:gd name="T14" fmla="*/ 385 w 532"/>
              <a:gd name="T15" fmla="*/ 79 h 358"/>
              <a:gd name="T16" fmla="*/ 403 w 532"/>
              <a:gd name="T17" fmla="*/ 106 h 358"/>
              <a:gd name="T18" fmla="*/ 425 w 532"/>
              <a:gd name="T19" fmla="*/ 134 h 358"/>
              <a:gd name="T20" fmla="*/ 432 w 532"/>
              <a:gd name="T21" fmla="*/ 158 h 358"/>
              <a:gd name="T22" fmla="*/ 451 w 532"/>
              <a:gd name="T23" fmla="*/ 144 h 358"/>
              <a:gd name="T24" fmla="*/ 485 w 532"/>
              <a:gd name="T25" fmla="*/ 155 h 358"/>
              <a:gd name="T26" fmla="*/ 497 w 532"/>
              <a:gd name="T27" fmla="*/ 169 h 358"/>
              <a:gd name="T28" fmla="*/ 506 w 532"/>
              <a:gd name="T29" fmla="*/ 210 h 358"/>
              <a:gd name="T30" fmla="*/ 511 w 532"/>
              <a:gd name="T31" fmla="*/ 252 h 358"/>
              <a:gd name="T32" fmla="*/ 514 w 532"/>
              <a:gd name="T33" fmla="*/ 284 h 358"/>
              <a:gd name="T34" fmla="*/ 531 w 532"/>
              <a:gd name="T35" fmla="*/ 319 h 358"/>
              <a:gd name="T36" fmla="*/ 520 w 532"/>
              <a:gd name="T37" fmla="*/ 330 h 358"/>
              <a:gd name="T38" fmla="*/ 495 w 532"/>
              <a:gd name="T39" fmla="*/ 331 h 358"/>
              <a:gd name="T40" fmla="*/ 476 w 532"/>
              <a:gd name="T41" fmla="*/ 316 h 358"/>
              <a:gd name="T42" fmla="*/ 457 w 532"/>
              <a:gd name="T43" fmla="*/ 330 h 358"/>
              <a:gd name="T44" fmla="*/ 454 w 532"/>
              <a:gd name="T45" fmla="*/ 349 h 358"/>
              <a:gd name="T46" fmla="*/ 436 w 532"/>
              <a:gd name="T47" fmla="*/ 352 h 358"/>
              <a:gd name="T48" fmla="*/ 425 w 532"/>
              <a:gd name="T49" fmla="*/ 342 h 358"/>
              <a:gd name="T50" fmla="*/ 399 w 532"/>
              <a:gd name="T51" fmla="*/ 332 h 358"/>
              <a:gd name="T52" fmla="*/ 379 w 532"/>
              <a:gd name="T53" fmla="*/ 332 h 358"/>
              <a:gd name="T54" fmla="*/ 359 w 532"/>
              <a:gd name="T55" fmla="*/ 343 h 358"/>
              <a:gd name="T56" fmla="*/ 324 w 532"/>
              <a:gd name="T57" fmla="*/ 324 h 358"/>
              <a:gd name="T58" fmla="*/ 305 w 532"/>
              <a:gd name="T59" fmla="*/ 305 h 358"/>
              <a:gd name="T60" fmla="*/ 274 w 532"/>
              <a:gd name="T61" fmla="*/ 279 h 358"/>
              <a:gd name="T62" fmla="*/ 256 w 532"/>
              <a:gd name="T63" fmla="*/ 279 h 358"/>
              <a:gd name="T64" fmla="*/ 239 w 532"/>
              <a:gd name="T65" fmla="*/ 267 h 358"/>
              <a:gd name="T66" fmla="*/ 230 w 532"/>
              <a:gd name="T67" fmla="*/ 284 h 358"/>
              <a:gd name="T68" fmla="*/ 211 w 532"/>
              <a:gd name="T69" fmla="*/ 299 h 358"/>
              <a:gd name="T70" fmla="*/ 200 w 532"/>
              <a:gd name="T71" fmla="*/ 313 h 358"/>
              <a:gd name="T72" fmla="*/ 172 w 532"/>
              <a:gd name="T73" fmla="*/ 309 h 358"/>
              <a:gd name="T74" fmla="*/ 163 w 532"/>
              <a:gd name="T75" fmla="*/ 330 h 358"/>
              <a:gd name="T76" fmla="*/ 139 w 532"/>
              <a:gd name="T77" fmla="*/ 353 h 358"/>
              <a:gd name="T78" fmla="*/ 106 w 532"/>
              <a:gd name="T79" fmla="*/ 358 h 358"/>
              <a:gd name="T80" fmla="*/ 95 w 532"/>
              <a:gd name="T81" fmla="*/ 343 h 358"/>
              <a:gd name="T82" fmla="*/ 82 w 532"/>
              <a:gd name="T83" fmla="*/ 341 h 358"/>
              <a:gd name="T84" fmla="*/ 62 w 532"/>
              <a:gd name="T85" fmla="*/ 341 h 358"/>
              <a:gd name="T86" fmla="*/ 54 w 532"/>
              <a:gd name="T87" fmla="*/ 334 h 358"/>
              <a:gd name="T88" fmla="*/ 30 w 532"/>
              <a:gd name="T89" fmla="*/ 306 h 358"/>
              <a:gd name="T90" fmla="*/ 9 w 532"/>
              <a:gd name="T91" fmla="*/ 263 h 358"/>
              <a:gd name="T92" fmla="*/ 0 w 532"/>
              <a:gd name="T93" fmla="*/ 234 h 358"/>
              <a:gd name="T94" fmla="*/ 10 w 532"/>
              <a:gd name="T95" fmla="*/ 207 h 358"/>
              <a:gd name="T96" fmla="*/ 29 w 532"/>
              <a:gd name="T97" fmla="*/ 187 h 358"/>
              <a:gd name="T98" fmla="*/ 36 w 532"/>
              <a:gd name="T99" fmla="*/ 167 h 358"/>
              <a:gd name="T100" fmla="*/ 43 w 532"/>
              <a:gd name="T101" fmla="*/ 141 h 358"/>
              <a:gd name="T102" fmla="*/ 61 w 532"/>
              <a:gd name="T103" fmla="*/ 140 h 358"/>
              <a:gd name="T104" fmla="*/ 84 w 532"/>
              <a:gd name="T105" fmla="*/ 146 h 358"/>
              <a:gd name="T106" fmla="*/ 96 w 532"/>
              <a:gd name="T107" fmla="*/ 123 h 358"/>
              <a:gd name="T108" fmla="*/ 128 w 532"/>
              <a:gd name="T109" fmla="*/ 114 h 358"/>
              <a:gd name="T110" fmla="*/ 164 w 532"/>
              <a:gd name="T111" fmla="*/ 130 h 358"/>
              <a:gd name="T112" fmla="*/ 189 w 532"/>
              <a:gd name="T113" fmla="*/ 125 h 358"/>
              <a:gd name="T114" fmla="*/ 211 w 532"/>
              <a:gd name="T115" fmla="*/ 100 h 358"/>
              <a:gd name="T116" fmla="*/ 252 w 532"/>
              <a:gd name="T117" fmla="*/ 103 h 358"/>
              <a:gd name="T118" fmla="*/ 269 w 532"/>
              <a:gd name="T119" fmla="*/ 97 h 358"/>
              <a:gd name="T120" fmla="*/ 275 w 532"/>
              <a:gd name="T121" fmla="*/ 56 h 358"/>
              <a:gd name="T122" fmla="*/ 274 w 532"/>
              <a:gd name="T123" fmla="*/ 29 h 358"/>
              <a:gd name="T124" fmla="*/ 262 w 532"/>
              <a:gd name="T125" fmla="*/ 1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2" h="358">
                <a:moveTo>
                  <a:pt x="280" y="0"/>
                </a:moveTo>
                <a:lnTo>
                  <a:pt x="281" y="1"/>
                </a:lnTo>
                <a:lnTo>
                  <a:pt x="284" y="3"/>
                </a:lnTo>
                <a:lnTo>
                  <a:pt x="285" y="3"/>
                </a:lnTo>
                <a:lnTo>
                  <a:pt x="287" y="4"/>
                </a:lnTo>
                <a:lnTo>
                  <a:pt x="288" y="5"/>
                </a:lnTo>
                <a:lnTo>
                  <a:pt x="289" y="5"/>
                </a:lnTo>
                <a:lnTo>
                  <a:pt x="290" y="5"/>
                </a:lnTo>
                <a:lnTo>
                  <a:pt x="291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6" y="4"/>
                </a:lnTo>
                <a:lnTo>
                  <a:pt x="297" y="4"/>
                </a:lnTo>
                <a:lnTo>
                  <a:pt x="298" y="4"/>
                </a:lnTo>
                <a:lnTo>
                  <a:pt x="299" y="4"/>
                </a:lnTo>
                <a:lnTo>
                  <a:pt x="300" y="4"/>
                </a:lnTo>
                <a:lnTo>
                  <a:pt x="302" y="5"/>
                </a:lnTo>
                <a:lnTo>
                  <a:pt x="308" y="6"/>
                </a:lnTo>
                <a:lnTo>
                  <a:pt x="310" y="7"/>
                </a:lnTo>
                <a:lnTo>
                  <a:pt x="311" y="8"/>
                </a:lnTo>
                <a:lnTo>
                  <a:pt x="312" y="9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3" y="11"/>
                </a:lnTo>
                <a:lnTo>
                  <a:pt x="313" y="14"/>
                </a:lnTo>
                <a:lnTo>
                  <a:pt x="314" y="15"/>
                </a:lnTo>
                <a:lnTo>
                  <a:pt x="314" y="16"/>
                </a:lnTo>
                <a:lnTo>
                  <a:pt x="315" y="17"/>
                </a:lnTo>
                <a:lnTo>
                  <a:pt x="315" y="18"/>
                </a:lnTo>
                <a:lnTo>
                  <a:pt x="316" y="19"/>
                </a:lnTo>
                <a:lnTo>
                  <a:pt x="317" y="19"/>
                </a:lnTo>
                <a:lnTo>
                  <a:pt x="319" y="20"/>
                </a:lnTo>
                <a:lnTo>
                  <a:pt x="320" y="20"/>
                </a:lnTo>
                <a:lnTo>
                  <a:pt x="321" y="20"/>
                </a:lnTo>
                <a:lnTo>
                  <a:pt x="322" y="20"/>
                </a:lnTo>
                <a:lnTo>
                  <a:pt x="323" y="20"/>
                </a:lnTo>
                <a:lnTo>
                  <a:pt x="324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19"/>
                </a:lnTo>
                <a:lnTo>
                  <a:pt x="327" y="19"/>
                </a:lnTo>
                <a:lnTo>
                  <a:pt x="327" y="18"/>
                </a:lnTo>
                <a:lnTo>
                  <a:pt x="328" y="17"/>
                </a:lnTo>
                <a:lnTo>
                  <a:pt x="329" y="15"/>
                </a:lnTo>
                <a:lnTo>
                  <a:pt x="330" y="13"/>
                </a:lnTo>
                <a:lnTo>
                  <a:pt x="331" y="11"/>
                </a:lnTo>
                <a:lnTo>
                  <a:pt x="332" y="10"/>
                </a:lnTo>
                <a:lnTo>
                  <a:pt x="333" y="9"/>
                </a:lnTo>
                <a:lnTo>
                  <a:pt x="334" y="9"/>
                </a:lnTo>
                <a:lnTo>
                  <a:pt x="335" y="8"/>
                </a:lnTo>
                <a:lnTo>
                  <a:pt x="335" y="8"/>
                </a:lnTo>
                <a:lnTo>
                  <a:pt x="336" y="8"/>
                </a:lnTo>
                <a:lnTo>
                  <a:pt x="336" y="7"/>
                </a:lnTo>
                <a:lnTo>
                  <a:pt x="337" y="7"/>
                </a:lnTo>
                <a:lnTo>
                  <a:pt x="338" y="7"/>
                </a:lnTo>
                <a:lnTo>
                  <a:pt x="339" y="7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0" y="8"/>
                </a:lnTo>
                <a:lnTo>
                  <a:pt x="341" y="9"/>
                </a:lnTo>
                <a:lnTo>
                  <a:pt x="342" y="10"/>
                </a:lnTo>
                <a:lnTo>
                  <a:pt x="342" y="12"/>
                </a:lnTo>
                <a:lnTo>
                  <a:pt x="343" y="13"/>
                </a:lnTo>
                <a:lnTo>
                  <a:pt x="344" y="18"/>
                </a:lnTo>
                <a:lnTo>
                  <a:pt x="345" y="20"/>
                </a:lnTo>
                <a:lnTo>
                  <a:pt x="345" y="21"/>
                </a:lnTo>
                <a:lnTo>
                  <a:pt x="346" y="22"/>
                </a:lnTo>
                <a:lnTo>
                  <a:pt x="346" y="23"/>
                </a:lnTo>
                <a:lnTo>
                  <a:pt x="347" y="23"/>
                </a:lnTo>
                <a:lnTo>
                  <a:pt x="348" y="24"/>
                </a:lnTo>
                <a:lnTo>
                  <a:pt x="349" y="24"/>
                </a:lnTo>
                <a:lnTo>
                  <a:pt x="350" y="24"/>
                </a:lnTo>
                <a:lnTo>
                  <a:pt x="351" y="24"/>
                </a:lnTo>
                <a:lnTo>
                  <a:pt x="352" y="24"/>
                </a:lnTo>
                <a:lnTo>
                  <a:pt x="353" y="23"/>
                </a:lnTo>
                <a:lnTo>
                  <a:pt x="356" y="22"/>
                </a:lnTo>
                <a:lnTo>
                  <a:pt x="358" y="21"/>
                </a:lnTo>
                <a:lnTo>
                  <a:pt x="361" y="20"/>
                </a:lnTo>
                <a:lnTo>
                  <a:pt x="362" y="20"/>
                </a:lnTo>
                <a:lnTo>
                  <a:pt x="363" y="19"/>
                </a:lnTo>
                <a:lnTo>
                  <a:pt x="365" y="19"/>
                </a:lnTo>
                <a:lnTo>
                  <a:pt x="366" y="19"/>
                </a:lnTo>
                <a:lnTo>
                  <a:pt x="367" y="19"/>
                </a:lnTo>
                <a:lnTo>
                  <a:pt x="367" y="19"/>
                </a:lnTo>
                <a:lnTo>
                  <a:pt x="368" y="20"/>
                </a:lnTo>
                <a:lnTo>
                  <a:pt x="369" y="20"/>
                </a:lnTo>
                <a:lnTo>
                  <a:pt x="369" y="20"/>
                </a:lnTo>
                <a:lnTo>
                  <a:pt x="370" y="21"/>
                </a:lnTo>
                <a:lnTo>
                  <a:pt x="373" y="24"/>
                </a:lnTo>
                <a:lnTo>
                  <a:pt x="374" y="25"/>
                </a:lnTo>
                <a:lnTo>
                  <a:pt x="376" y="26"/>
                </a:lnTo>
                <a:lnTo>
                  <a:pt x="379" y="28"/>
                </a:lnTo>
                <a:lnTo>
                  <a:pt x="380" y="29"/>
                </a:lnTo>
                <a:lnTo>
                  <a:pt x="382" y="30"/>
                </a:lnTo>
                <a:lnTo>
                  <a:pt x="383" y="31"/>
                </a:lnTo>
                <a:lnTo>
                  <a:pt x="383" y="33"/>
                </a:lnTo>
                <a:lnTo>
                  <a:pt x="384" y="33"/>
                </a:lnTo>
                <a:lnTo>
                  <a:pt x="385" y="35"/>
                </a:lnTo>
                <a:lnTo>
                  <a:pt x="387" y="41"/>
                </a:lnTo>
                <a:lnTo>
                  <a:pt x="388" y="43"/>
                </a:lnTo>
                <a:lnTo>
                  <a:pt x="388" y="45"/>
                </a:lnTo>
                <a:lnTo>
                  <a:pt x="388" y="46"/>
                </a:lnTo>
                <a:lnTo>
                  <a:pt x="388" y="47"/>
                </a:lnTo>
                <a:lnTo>
                  <a:pt x="388" y="49"/>
                </a:lnTo>
                <a:lnTo>
                  <a:pt x="388" y="50"/>
                </a:lnTo>
                <a:lnTo>
                  <a:pt x="388" y="51"/>
                </a:lnTo>
                <a:lnTo>
                  <a:pt x="385" y="58"/>
                </a:lnTo>
                <a:lnTo>
                  <a:pt x="384" y="60"/>
                </a:lnTo>
                <a:lnTo>
                  <a:pt x="384" y="61"/>
                </a:lnTo>
                <a:lnTo>
                  <a:pt x="384" y="63"/>
                </a:lnTo>
                <a:lnTo>
                  <a:pt x="384" y="65"/>
                </a:lnTo>
                <a:lnTo>
                  <a:pt x="383" y="67"/>
                </a:lnTo>
                <a:lnTo>
                  <a:pt x="384" y="69"/>
                </a:lnTo>
                <a:lnTo>
                  <a:pt x="384" y="72"/>
                </a:lnTo>
                <a:lnTo>
                  <a:pt x="384" y="74"/>
                </a:lnTo>
                <a:lnTo>
                  <a:pt x="385" y="76"/>
                </a:lnTo>
                <a:lnTo>
                  <a:pt x="385" y="79"/>
                </a:lnTo>
                <a:lnTo>
                  <a:pt x="386" y="82"/>
                </a:lnTo>
                <a:lnTo>
                  <a:pt x="387" y="85"/>
                </a:lnTo>
                <a:lnTo>
                  <a:pt x="388" y="87"/>
                </a:lnTo>
                <a:lnTo>
                  <a:pt x="389" y="89"/>
                </a:lnTo>
                <a:lnTo>
                  <a:pt x="390" y="91"/>
                </a:lnTo>
                <a:lnTo>
                  <a:pt x="392" y="94"/>
                </a:lnTo>
                <a:lnTo>
                  <a:pt x="393" y="96"/>
                </a:lnTo>
                <a:lnTo>
                  <a:pt x="395" y="98"/>
                </a:lnTo>
                <a:lnTo>
                  <a:pt x="396" y="100"/>
                </a:lnTo>
                <a:lnTo>
                  <a:pt x="398" y="102"/>
                </a:lnTo>
                <a:lnTo>
                  <a:pt x="399" y="103"/>
                </a:lnTo>
                <a:lnTo>
                  <a:pt x="400" y="104"/>
                </a:lnTo>
                <a:lnTo>
                  <a:pt x="401" y="105"/>
                </a:lnTo>
                <a:lnTo>
                  <a:pt x="402" y="106"/>
                </a:lnTo>
                <a:lnTo>
                  <a:pt x="403" y="106"/>
                </a:lnTo>
                <a:lnTo>
                  <a:pt x="405" y="107"/>
                </a:lnTo>
                <a:lnTo>
                  <a:pt x="407" y="108"/>
                </a:lnTo>
                <a:lnTo>
                  <a:pt x="412" y="110"/>
                </a:lnTo>
                <a:lnTo>
                  <a:pt x="413" y="111"/>
                </a:lnTo>
                <a:lnTo>
                  <a:pt x="415" y="112"/>
                </a:lnTo>
                <a:lnTo>
                  <a:pt x="417" y="113"/>
                </a:lnTo>
                <a:lnTo>
                  <a:pt x="418" y="115"/>
                </a:lnTo>
                <a:lnTo>
                  <a:pt x="419" y="116"/>
                </a:lnTo>
                <a:lnTo>
                  <a:pt x="421" y="118"/>
                </a:lnTo>
                <a:lnTo>
                  <a:pt x="422" y="121"/>
                </a:lnTo>
                <a:lnTo>
                  <a:pt x="423" y="124"/>
                </a:lnTo>
                <a:lnTo>
                  <a:pt x="424" y="126"/>
                </a:lnTo>
                <a:lnTo>
                  <a:pt x="425" y="129"/>
                </a:lnTo>
                <a:lnTo>
                  <a:pt x="425" y="131"/>
                </a:lnTo>
                <a:lnTo>
                  <a:pt x="425" y="134"/>
                </a:lnTo>
                <a:lnTo>
                  <a:pt x="425" y="139"/>
                </a:lnTo>
                <a:lnTo>
                  <a:pt x="425" y="145"/>
                </a:lnTo>
                <a:lnTo>
                  <a:pt x="425" y="146"/>
                </a:lnTo>
                <a:lnTo>
                  <a:pt x="426" y="148"/>
                </a:lnTo>
                <a:lnTo>
                  <a:pt x="426" y="151"/>
                </a:lnTo>
                <a:lnTo>
                  <a:pt x="426" y="153"/>
                </a:lnTo>
                <a:lnTo>
                  <a:pt x="427" y="154"/>
                </a:lnTo>
                <a:lnTo>
                  <a:pt x="427" y="155"/>
                </a:lnTo>
                <a:lnTo>
                  <a:pt x="428" y="156"/>
                </a:lnTo>
                <a:lnTo>
                  <a:pt x="428" y="156"/>
                </a:lnTo>
                <a:lnTo>
                  <a:pt x="428" y="157"/>
                </a:lnTo>
                <a:lnTo>
                  <a:pt x="429" y="157"/>
                </a:lnTo>
                <a:lnTo>
                  <a:pt x="430" y="158"/>
                </a:lnTo>
                <a:lnTo>
                  <a:pt x="431" y="158"/>
                </a:lnTo>
                <a:lnTo>
                  <a:pt x="432" y="158"/>
                </a:lnTo>
                <a:lnTo>
                  <a:pt x="432" y="158"/>
                </a:lnTo>
                <a:lnTo>
                  <a:pt x="433" y="158"/>
                </a:lnTo>
                <a:lnTo>
                  <a:pt x="434" y="158"/>
                </a:lnTo>
                <a:lnTo>
                  <a:pt x="435" y="158"/>
                </a:lnTo>
                <a:lnTo>
                  <a:pt x="436" y="157"/>
                </a:lnTo>
                <a:lnTo>
                  <a:pt x="437" y="156"/>
                </a:lnTo>
                <a:lnTo>
                  <a:pt x="438" y="156"/>
                </a:lnTo>
                <a:lnTo>
                  <a:pt x="439" y="155"/>
                </a:lnTo>
                <a:lnTo>
                  <a:pt x="441" y="153"/>
                </a:lnTo>
                <a:lnTo>
                  <a:pt x="445" y="148"/>
                </a:lnTo>
                <a:lnTo>
                  <a:pt x="447" y="147"/>
                </a:lnTo>
                <a:lnTo>
                  <a:pt x="448" y="146"/>
                </a:lnTo>
                <a:lnTo>
                  <a:pt x="449" y="145"/>
                </a:lnTo>
                <a:lnTo>
                  <a:pt x="450" y="145"/>
                </a:lnTo>
                <a:lnTo>
                  <a:pt x="451" y="144"/>
                </a:lnTo>
                <a:lnTo>
                  <a:pt x="452" y="144"/>
                </a:lnTo>
                <a:lnTo>
                  <a:pt x="453" y="144"/>
                </a:lnTo>
                <a:lnTo>
                  <a:pt x="453" y="144"/>
                </a:lnTo>
                <a:lnTo>
                  <a:pt x="454" y="144"/>
                </a:lnTo>
                <a:lnTo>
                  <a:pt x="455" y="144"/>
                </a:lnTo>
                <a:lnTo>
                  <a:pt x="457" y="144"/>
                </a:lnTo>
                <a:lnTo>
                  <a:pt x="459" y="144"/>
                </a:lnTo>
                <a:lnTo>
                  <a:pt x="461" y="145"/>
                </a:lnTo>
                <a:lnTo>
                  <a:pt x="463" y="146"/>
                </a:lnTo>
                <a:lnTo>
                  <a:pt x="466" y="147"/>
                </a:lnTo>
                <a:lnTo>
                  <a:pt x="471" y="149"/>
                </a:lnTo>
                <a:lnTo>
                  <a:pt x="473" y="151"/>
                </a:lnTo>
                <a:lnTo>
                  <a:pt x="477" y="152"/>
                </a:lnTo>
                <a:lnTo>
                  <a:pt x="482" y="154"/>
                </a:lnTo>
                <a:lnTo>
                  <a:pt x="485" y="155"/>
                </a:lnTo>
                <a:lnTo>
                  <a:pt x="487" y="156"/>
                </a:lnTo>
                <a:lnTo>
                  <a:pt x="491" y="158"/>
                </a:lnTo>
                <a:lnTo>
                  <a:pt x="492" y="159"/>
                </a:lnTo>
                <a:lnTo>
                  <a:pt x="493" y="159"/>
                </a:lnTo>
                <a:lnTo>
                  <a:pt x="493" y="159"/>
                </a:lnTo>
                <a:lnTo>
                  <a:pt x="493" y="159"/>
                </a:lnTo>
                <a:lnTo>
                  <a:pt x="494" y="159"/>
                </a:lnTo>
                <a:lnTo>
                  <a:pt x="493" y="159"/>
                </a:lnTo>
                <a:lnTo>
                  <a:pt x="493" y="160"/>
                </a:lnTo>
                <a:lnTo>
                  <a:pt x="494" y="161"/>
                </a:lnTo>
                <a:lnTo>
                  <a:pt x="494" y="162"/>
                </a:lnTo>
                <a:lnTo>
                  <a:pt x="494" y="163"/>
                </a:lnTo>
                <a:lnTo>
                  <a:pt x="495" y="165"/>
                </a:lnTo>
                <a:lnTo>
                  <a:pt x="496" y="167"/>
                </a:lnTo>
                <a:lnTo>
                  <a:pt x="497" y="169"/>
                </a:lnTo>
                <a:lnTo>
                  <a:pt x="498" y="172"/>
                </a:lnTo>
                <a:lnTo>
                  <a:pt x="500" y="174"/>
                </a:lnTo>
                <a:lnTo>
                  <a:pt x="503" y="179"/>
                </a:lnTo>
                <a:lnTo>
                  <a:pt x="505" y="182"/>
                </a:lnTo>
                <a:lnTo>
                  <a:pt x="505" y="183"/>
                </a:lnTo>
                <a:lnTo>
                  <a:pt x="506" y="185"/>
                </a:lnTo>
                <a:lnTo>
                  <a:pt x="506" y="186"/>
                </a:lnTo>
                <a:lnTo>
                  <a:pt x="507" y="187"/>
                </a:lnTo>
                <a:lnTo>
                  <a:pt x="507" y="189"/>
                </a:lnTo>
                <a:lnTo>
                  <a:pt x="507" y="191"/>
                </a:lnTo>
                <a:lnTo>
                  <a:pt x="507" y="193"/>
                </a:lnTo>
                <a:lnTo>
                  <a:pt x="506" y="199"/>
                </a:lnTo>
                <a:lnTo>
                  <a:pt x="506" y="201"/>
                </a:lnTo>
                <a:lnTo>
                  <a:pt x="506" y="203"/>
                </a:lnTo>
                <a:lnTo>
                  <a:pt x="506" y="210"/>
                </a:lnTo>
                <a:lnTo>
                  <a:pt x="506" y="220"/>
                </a:lnTo>
                <a:lnTo>
                  <a:pt x="507" y="222"/>
                </a:lnTo>
                <a:lnTo>
                  <a:pt x="507" y="224"/>
                </a:lnTo>
                <a:lnTo>
                  <a:pt x="507" y="227"/>
                </a:lnTo>
                <a:lnTo>
                  <a:pt x="508" y="231"/>
                </a:lnTo>
                <a:lnTo>
                  <a:pt x="509" y="234"/>
                </a:lnTo>
                <a:lnTo>
                  <a:pt x="510" y="239"/>
                </a:lnTo>
                <a:lnTo>
                  <a:pt x="511" y="241"/>
                </a:lnTo>
                <a:lnTo>
                  <a:pt x="511" y="242"/>
                </a:lnTo>
                <a:lnTo>
                  <a:pt x="511" y="244"/>
                </a:lnTo>
                <a:lnTo>
                  <a:pt x="511" y="247"/>
                </a:lnTo>
                <a:lnTo>
                  <a:pt x="511" y="249"/>
                </a:lnTo>
                <a:lnTo>
                  <a:pt x="511" y="250"/>
                </a:lnTo>
                <a:lnTo>
                  <a:pt x="511" y="251"/>
                </a:lnTo>
                <a:lnTo>
                  <a:pt x="511" y="252"/>
                </a:lnTo>
                <a:lnTo>
                  <a:pt x="512" y="254"/>
                </a:lnTo>
                <a:lnTo>
                  <a:pt x="515" y="259"/>
                </a:lnTo>
                <a:lnTo>
                  <a:pt x="516" y="263"/>
                </a:lnTo>
                <a:lnTo>
                  <a:pt x="517" y="264"/>
                </a:lnTo>
                <a:lnTo>
                  <a:pt x="517" y="265"/>
                </a:lnTo>
                <a:lnTo>
                  <a:pt x="518" y="266"/>
                </a:lnTo>
                <a:lnTo>
                  <a:pt x="518" y="267"/>
                </a:lnTo>
                <a:lnTo>
                  <a:pt x="518" y="268"/>
                </a:lnTo>
                <a:lnTo>
                  <a:pt x="518" y="269"/>
                </a:lnTo>
                <a:lnTo>
                  <a:pt x="517" y="270"/>
                </a:lnTo>
                <a:lnTo>
                  <a:pt x="517" y="272"/>
                </a:lnTo>
                <a:lnTo>
                  <a:pt x="515" y="277"/>
                </a:lnTo>
                <a:lnTo>
                  <a:pt x="514" y="280"/>
                </a:lnTo>
                <a:lnTo>
                  <a:pt x="514" y="283"/>
                </a:lnTo>
                <a:lnTo>
                  <a:pt x="514" y="284"/>
                </a:lnTo>
                <a:lnTo>
                  <a:pt x="514" y="286"/>
                </a:lnTo>
                <a:lnTo>
                  <a:pt x="514" y="287"/>
                </a:lnTo>
                <a:lnTo>
                  <a:pt x="514" y="288"/>
                </a:lnTo>
                <a:lnTo>
                  <a:pt x="514" y="290"/>
                </a:lnTo>
                <a:lnTo>
                  <a:pt x="515" y="291"/>
                </a:lnTo>
                <a:lnTo>
                  <a:pt x="517" y="295"/>
                </a:lnTo>
                <a:lnTo>
                  <a:pt x="518" y="298"/>
                </a:lnTo>
                <a:lnTo>
                  <a:pt x="521" y="304"/>
                </a:lnTo>
                <a:lnTo>
                  <a:pt x="522" y="305"/>
                </a:lnTo>
                <a:lnTo>
                  <a:pt x="524" y="308"/>
                </a:lnTo>
                <a:lnTo>
                  <a:pt x="528" y="312"/>
                </a:lnTo>
                <a:lnTo>
                  <a:pt x="530" y="316"/>
                </a:lnTo>
                <a:lnTo>
                  <a:pt x="531" y="317"/>
                </a:lnTo>
                <a:lnTo>
                  <a:pt x="531" y="318"/>
                </a:lnTo>
                <a:lnTo>
                  <a:pt x="531" y="319"/>
                </a:lnTo>
                <a:lnTo>
                  <a:pt x="532" y="320"/>
                </a:lnTo>
                <a:lnTo>
                  <a:pt x="532" y="321"/>
                </a:lnTo>
                <a:lnTo>
                  <a:pt x="532" y="322"/>
                </a:lnTo>
                <a:lnTo>
                  <a:pt x="532" y="323"/>
                </a:lnTo>
                <a:lnTo>
                  <a:pt x="532" y="324"/>
                </a:lnTo>
                <a:lnTo>
                  <a:pt x="531" y="325"/>
                </a:lnTo>
                <a:lnTo>
                  <a:pt x="531" y="326"/>
                </a:lnTo>
                <a:lnTo>
                  <a:pt x="530" y="326"/>
                </a:lnTo>
                <a:lnTo>
                  <a:pt x="529" y="327"/>
                </a:lnTo>
                <a:lnTo>
                  <a:pt x="528" y="327"/>
                </a:lnTo>
                <a:lnTo>
                  <a:pt x="527" y="328"/>
                </a:lnTo>
                <a:lnTo>
                  <a:pt x="525" y="329"/>
                </a:lnTo>
                <a:lnTo>
                  <a:pt x="523" y="330"/>
                </a:lnTo>
                <a:lnTo>
                  <a:pt x="521" y="330"/>
                </a:lnTo>
                <a:lnTo>
                  <a:pt x="520" y="330"/>
                </a:lnTo>
                <a:lnTo>
                  <a:pt x="518" y="330"/>
                </a:lnTo>
                <a:lnTo>
                  <a:pt x="517" y="330"/>
                </a:lnTo>
                <a:lnTo>
                  <a:pt x="516" y="330"/>
                </a:lnTo>
                <a:lnTo>
                  <a:pt x="515" y="330"/>
                </a:lnTo>
                <a:lnTo>
                  <a:pt x="513" y="329"/>
                </a:lnTo>
                <a:lnTo>
                  <a:pt x="511" y="328"/>
                </a:lnTo>
                <a:lnTo>
                  <a:pt x="509" y="328"/>
                </a:lnTo>
                <a:lnTo>
                  <a:pt x="507" y="328"/>
                </a:lnTo>
                <a:lnTo>
                  <a:pt x="506" y="328"/>
                </a:lnTo>
                <a:lnTo>
                  <a:pt x="505" y="328"/>
                </a:lnTo>
                <a:lnTo>
                  <a:pt x="502" y="329"/>
                </a:lnTo>
                <a:lnTo>
                  <a:pt x="498" y="330"/>
                </a:lnTo>
                <a:lnTo>
                  <a:pt x="497" y="331"/>
                </a:lnTo>
                <a:lnTo>
                  <a:pt x="496" y="331"/>
                </a:lnTo>
                <a:lnTo>
                  <a:pt x="495" y="331"/>
                </a:lnTo>
                <a:lnTo>
                  <a:pt x="494" y="331"/>
                </a:lnTo>
                <a:lnTo>
                  <a:pt x="493" y="331"/>
                </a:lnTo>
                <a:lnTo>
                  <a:pt x="491" y="330"/>
                </a:lnTo>
                <a:lnTo>
                  <a:pt x="490" y="330"/>
                </a:lnTo>
                <a:lnTo>
                  <a:pt x="488" y="329"/>
                </a:lnTo>
                <a:lnTo>
                  <a:pt x="487" y="328"/>
                </a:lnTo>
                <a:lnTo>
                  <a:pt x="485" y="327"/>
                </a:lnTo>
                <a:lnTo>
                  <a:pt x="484" y="326"/>
                </a:lnTo>
                <a:lnTo>
                  <a:pt x="483" y="325"/>
                </a:lnTo>
                <a:lnTo>
                  <a:pt x="482" y="324"/>
                </a:lnTo>
                <a:lnTo>
                  <a:pt x="480" y="321"/>
                </a:lnTo>
                <a:lnTo>
                  <a:pt x="478" y="318"/>
                </a:lnTo>
                <a:lnTo>
                  <a:pt x="477" y="317"/>
                </a:lnTo>
                <a:lnTo>
                  <a:pt x="477" y="317"/>
                </a:lnTo>
                <a:lnTo>
                  <a:pt x="476" y="316"/>
                </a:lnTo>
                <a:lnTo>
                  <a:pt x="475" y="316"/>
                </a:lnTo>
                <a:lnTo>
                  <a:pt x="474" y="315"/>
                </a:lnTo>
                <a:lnTo>
                  <a:pt x="473" y="315"/>
                </a:lnTo>
                <a:lnTo>
                  <a:pt x="473" y="316"/>
                </a:lnTo>
                <a:lnTo>
                  <a:pt x="472" y="316"/>
                </a:lnTo>
                <a:lnTo>
                  <a:pt x="472" y="316"/>
                </a:lnTo>
                <a:lnTo>
                  <a:pt x="471" y="317"/>
                </a:lnTo>
                <a:lnTo>
                  <a:pt x="470" y="318"/>
                </a:lnTo>
                <a:lnTo>
                  <a:pt x="469" y="319"/>
                </a:lnTo>
                <a:lnTo>
                  <a:pt x="466" y="321"/>
                </a:lnTo>
                <a:lnTo>
                  <a:pt x="463" y="324"/>
                </a:lnTo>
                <a:lnTo>
                  <a:pt x="460" y="327"/>
                </a:lnTo>
                <a:lnTo>
                  <a:pt x="459" y="328"/>
                </a:lnTo>
                <a:lnTo>
                  <a:pt x="458" y="329"/>
                </a:lnTo>
                <a:lnTo>
                  <a:pt x="457" y="330"/>
                </a:lnTo>
                <a:lnTo>
                  <a:pt x="457" y="331"/>
                </a:lnTo>
                <a:lnTo>
                  <a:pt x="456" y="332"/>
                </a:lnTo>
                <a:lnTo>
                  <a:pt x="456" y="333"/>
                </a:lnTo>
                <a:lnTo>
                  <a:pt x="456" y="334"/>
                </a:lnTo>
                <a:lnTo>
                  <a:pt x="456" y="335"/>
                </a:lnTo>
                <a:lnTo>
                  <a:pt x="456" y="337"/>
                </a:lnTo>
                <a:lnTo>
                  <a:pt x="457" y="341"/>
                </a:lnTo>
                <a:lnTo>
                  <a:pt x="457" y="342"/>
                </a:lnTo>
                <a:lnTo>
                  <a:pt x="457" y="343"/>
                </a:lnTo>
                <a:lnTo>
                  <a:pt x="457" y="344"/>
                </a:lnTo>
                <a:lnTo>
                  <a:pt x="456" y="345"/>
                </a:lnTo>
                <a:lnTo>
                  <a:pt x="456" y="347"/>
                </a:lnTo>
                <a:lnTo>
                  <a:pt x="455" y="348"/>
                </a:lnTo>
                <a:lnTo>
                  <a:pt x="454" y="348"/>
                </a:lnTo>
                <a:lnTo>
                  <a:pt x="454" y="349"/>
                </a:lnTo>
                <a:lnTo>
                  <a:pt x="451" y="350"/>
                </a:lnTo>
                <a:lnTo>
                  <a:pt x="450" y="351"/>
                </a:lnTo>
                <a:lnTo>
                  <a:pt x="449" y="352"/>
                </a:lnTo>
                <a:lnTo>
                  <a:pt x="448" y="353"/>
                </a:lnTo>
                <a:lnTo>
                  <a:pt x="446" y="353"/>
                </a:lnTo>
                <a:lnTo>
                  <a:pt x="445" y="354"/>
                </a:lnTo>
                <a:lnTo>
                  <a:pt x="443" y="354"/>
                </a:lnTo>
                <a:lnTo>
                  <a:pt x="441" y="354"/>
                </a:lnTo>
                <a:lnTo>
                  <a:pt x="440" y="354"/>
                </a:lnTo>
                <a:lnTo>
                  <a:pt x="439" y="354"/>
                </a:lnTo>
                <a:lnTo>
                  <a:pt x="438" y="354"/>
                </a:lnTo>
                <a:lnTo>
                  <a:pt x="437" y="354"/>
                </a:lnTo>
                <a:lnTo>
                  <a:pt x="437" y="353"/>
                </a:lnTo>
                <a:lnTo>
                  <a:pt x="436" y="353"/>
                </a:lnTo>
                <a:lnTo>
                  <a:pt x="436" y="352"/>
                </a:lnTo>
                <a:lnTo>
                  <a:pt x="435" y="352"/>
                </a:lnTo>
                <a:lnTo>
                  <a:pt x="434" y="351"/>
                </a:lnTo>
                <a:lnTo>
                  <a:pt x="433" y="350"/>
                </a:lnTo>
                <a:lnTo>
                  <a:pt x="433" y="349"/>
                </a:lnTo>
                <a:lnTo>
                  <a:pt x="433" y="348"/>
                </a:lnTo>
                <a:lnTo>
                  <a:pt x="433" y="347"/>
                </a:lnTo>
                <a:lnTo>
                  <a:pt x="432" y="345"/>
                </a:lnTo>
                <a:lnTo>
                  <a:pt x="431" y="344"/>
                </a:lnTo>
                <a:lnTo>
                  <a:pt x="431" y="343"/>
                </a:lnTo>
                <a:lnTo>
                  <a:pt x="430" y="342"/>
                </a:lnTo>
                <a:lnTo>
                  <a:pt x="430" y="342"/>
                </a:lnTo>
                <a:lnTo>
                  <a:pt x="429" y="342"/>
                </a:lnTo>
                <a:lnTo>
                  <a:pt x="429" y="341"/>
                </a:lnTo>
                <a:lnTo>
                  <a:pt x="428" y="341"/>
                </a:lnTo>
                <a:lnTo>
                  <a:pt x="425" y="342"/>
                </a:lnTo>
                <a:lnTo>
                  <a:pt x="424" y="342"/>
                </a:lnTo>
                <a:lnTo>
                  <a:pt x="423" y="342"/>
                </a:lnTo>
                <a:lnTo>
                  <a:pt x="422" y="341"/>
                </a:lnTo>
                <a:lnTo>
                  <a:pt x="420" y="340"/>
                </a:lnTo>
                <a:lnTo>
                  <a:pt x="417" y="339"/>
                </a:lnTo>
                <a:lnTo>
                  <a:pt x="415" y="338"/>
                </a:lnTo>
                <a:lnTo>
                  <a:pt x="412" y="337"/>
                </a:lnTo>
                <a:lnTo>
                  <a:pt x="411" y="336"/>
                </a:lnTo>
                <a:lnTo>
                  <a:pt x="410" y="336"/>
                </a:lnTo>
                <a:lnTo>
                  <a:pt x="409" y="335"/>
                </a:lnTo>
                <a:lnTo>
                  <a:pt x="406" y="335"/>
                </a:lnTo>
                <a:lnTo>
                  <a:pt x="405" y="334"/>
                </a:lnTo>
                <a:lnTo>
                  <a:pt x="403" y="334"/>
                </a:lnTo>
                <a:lnTo>
                  <a:pt x="401" y="333"/>
                </a:lnTo>
                <a:lnTo>
                  <a:pt x="399" y="332"/>
                </a:lnTo>
                <a:lnTo>
                  <a:pt x="395" y="331"/>
                </a:lnTo>
                <a:lnTo>
                  <a:pt x="394" y="330"/>
                </a:lnTo>
                <a:lnTo>
                  <a:pt x="392" y="330"/>
                </a:lnTo>
                <a:lnTo>
                  <a:pt x="390" y="329"/>
                </a:lnTo>
                <a:lnTo>
                  <a:pt x="389" y="329"/>
                </a:lnTo>
                <a:lnTo>
                  <a:pt x="388" y="329"/>
                </a:lnTo>
                <a:lnTo>
                  <a:pt x="387" y="329"/>
                </a:lnTo>
                <a:lnTo>
                  <a:pt x="386" y="329"/>
                </a:lnTo>
                <a:lnTo>
                  <a:pt x="385" y="329"/>
                </a:lnTo>
                <a:lnTo>
                  <a:pt x="384" y="329"/>
                </a:lnTo>
                <a:lnTo>
                  <a:pt x="383" y="329"/>
                </a:lnTo>
                <a:lnTo>
                  <a:pt x="382" y="330"/>
                </a:lnTo>
                <a:lnTo>
                  <a:pt x="381" y="330"/>
                </a:lnTo>
                <a:lnTo>
                  <a:pt x="380" y="331"/>
                </a:lnTo>
                <a:lnTo>
                  <a:pt x="379" y="332"/>
                </a:lnTo>
                <a:lnTo>
                  <a:pt x="378" y="333"/>
                </a:lnTo>
                <a:lnTo>
                  <a:pt x="375" y="336"/>
                </a:lnTo>
                <a:lnTo>
                  <a:pt x="373" y="339"/>
                </a:lnTo>
                <a:lnTo>
                  <a:pt x="371" y="341"/>
                </a:lnTo>
                <a:lnTo>
                  <a:pt x="370" y="342"/>
                </a:lnTo>
                <a:lnTo>
                  <a:pt x="369" y="343"/>
                </a:lnTo>
                <a:lnTo>
                  <a:pt x="369" y="343"/>
                </a:lnTo>
                <a:lnTo>
                  <a:pt x="368" y="343"/>
                </a:lnTo>
                <a:lnTo>
                  <a:pt x="366" y="344"/>
                </a:lnTo>
                <a:lnTo>
                  <a:pt x="365" y="344"/>
                </a:lnTo>
                <a:lnTo>
                  <a:pt x="364" y="344"/>
                </a:lnTo>
                <a:lnTo>
                  <a:pt x="363" y="344"/>
                </a:lnTo>
                <a:lnTo>
                  <a:pt x="362" y="344"/>
                </a:lnTo>
                <a:lnTo>
                  <a:pt x="360" y="343"/>
                </a:lnTo>
                <a:lnTo>
                  <a:pt x="359" y="343"/>
                </a:lnTo>
                <a:lnTo>
                  <a:pt x="356" y="342"/>
                </a:lnTo>
                <a:lnTo>
                  <a:pt x="354" y="341"/>
                </a:lnTo>
                <a:lnTo>
                  <a:pt x="352" y="340"/>
                </a:lnTo>
                <a:lnTo>
                  <a:pt x="350" y="339"/>
                </a:lnTo>
                <a:lnTo>
                  <a:pt x="348" y="338"/>
                </a:lnTo>
                <a:lnTo>
                  <a:pt x="342" y="335"/>
                </a:lnTo>
                <a:lnTo>
                  <a:pt x="340" y="334"/>
                </a:lnTo>
                <a:lnTo>
                  <a:pt x="337" y="332"/>
                </a:lnTo>
                <a:lnTo>
                  <a:pt x="335" y="331"/>
                </a:lnTo>
                <a:lnTo>
                  <a:pt x="334" y="330"/>
                </a:lnTo>
                <a:lnTo>
                  <a:pt x="333" y="329"/>
                </a:lnTo>
                <a:lnTo>
                  <a:pt x="333" y="328"/>
                </a:lnTo>
                <a:lnTo>
                  <a:pt x="331" y="327"/>
                </a:lnTo>
                <a:lnTo>
                  <a:pt x="330" y="327"/>
                </a:lnTo>
                <a:lnTo>
                  <a:pt x="324" y="324"/>
                </a:lnTo>
                <a:lnTo>
                  <a:pt x="321" y="323"/>
                </a:lnTo>
                <a:lnTo>
                  <a:pt x="319" y="322"/>
                </a:lnTo>
                <a:lnTo>
                  <a:pt x="318" y="321"/>
                </a:lnTo>
                <a:lnTo>
                  <a:pt x="317" y="320"/>
                </a:lnTo>
                <a:lnTo>
                  <a:pt x="316" y="320"/>
                </a:lnTo>
                <a:lnTo>
                  <a:pt x="315" y="318"/>
                </a:lnTo>
                <a:lnTo>
                  <a:pt x="314" y="318"/>
                </a:lnTo>
                <a:lnTo>
                  <a:pt x="313" y="317"/>
                </a:lnTo>
                <a:lnTo>
                  <a:pt x="312" y="315"/>
                </a:lnTo>
                <a:lnTo>
                  <a:pt x="310" y="311"/>
                </a:lnTo>
                <a:lnTo>
                  <a:pt x="309" y="310"/>
                </a:lnTo>
                <a:lnTo>
                  <a:pt x="308" y="308"/>
                </a:lnTo>
                <a:lnTo>
                  <a:pt x="307" y="307"/>
                </a:lnTo>
                <a:lnTo>
                  <a:pt x="306" y="306"/>
                </a:lnTo>
                <a:lnTo>
                  <a:pt x="305" y="305"/>
                </a:lnTo>
                <a:lnTo>
                  <a:pt x="302" y="303"/>
                </a:lnTo>
                <a:lnTo>
                  <a:pt x="300" y="301"/>
                </a:lnTo>
                <a:lnTo>
                  <a:pt x="298" y="300"/>
                </a:lnTo>
                <a:lnTo>
                  <a:pt x="297" y="299"/>
                </a:lnTo>
                <a:lnTo>
                  <a:pt x="296" y="299"/>
                </a:lnTo>
                <a:lnTo>
                  <a:pt x="293" y="298"/>
                </a:lnTo>
                <a:lnTo>
                  <a:pt x="292" y="297"/>
                </a:lnTo>
                <a:lnTo>
                  <a:pt x="290" y="297"/>
                </a:lnTo>
                <a:lnTo>
                  <a:pt x="289" y="296"/>
                </a:lnTo>
                <a:lnTo>
                  <a:pt x="289" y="295"/>
                </a:lnTo>
                <a:lnTo>
                  <a:pt x="288" y="295"/>
                </a:lnTo>
                <a:lnTo>
                  <a:pt x="285" y="292"/>
                </a:lnTo>
                <a:lnTo>
                  <a:pt x="279" y="285"/>
                </a:lnTo>
                <a:lnTo>
                  <a:pt x="275" y="281"/>
                </a:lnTo>
                <a:lnTo>
                  <a:pt x="274" y="279"/>
                </a:lnTo>
                <a:lnTo>
                  <a:pt x="273" y="278"/>
                </a:lnTo>
                <a:lnTo>
                  <a:pt x="272" y="278"/>
                </a:lnTo>
                <a:lnTo>
                  <a:pt x="271" y="277"/>
                </a:lnTo>
                <a:lnTo>
                  <a:pt x="270" y="277"/>
                </a:lnTo>
                <a:lnTo>
                  <a:pt x="269" y="277"/>
                </a:lnTo>
                <a:lnTo>
                  <a:pt x="265" y="276"/>
                </a:lnTo>
                <a:lnTo>
                  <a:pt x="264" y="276"/>
                </a:lnTo>
                <a:lnTo>
                  <a:pt x="263" y="276"/>
                </a:lnTo>
                <a:lnTo>
                  <a:pt x="262" y="276"/>
                </a:lnTo>
                <a:lnTo>
                  <a:pt x="261" y="276"/>
                </a:lnTo>
                <a:lnTo>
                  <a:pt x="260" y="277"/>
                </a:lnTo>
                <a:lnTo>
                  <a:pt x="259" y="278"/>
                </a:lnTo>
                <a:lnTo>
                  <a:pt x="257" y="279"/>
                </a:lnTo>
                <a:lnTo>
                  <a:pt x="257" y="279"/>
                </a:lnTo>
                <a:lnTo>
                  <a:pt x="256" y="279"/>
                </a:lnTo>
                <a:lnTo>
                  <a:pt x="255" y="280"/>
                </a:lnTo>
                <a:lnTo>
                  <a:pt x="255" y="280"/>
                </a:lnTo>
                <a:lnTo>
                  <a:pt x="254" y="280"/>
                </a:lnTo>
                <a:lnTo>
                  <a:pt x="253" y="279"/>
                </a:lnTo>
                <a:lnTo>
                  <a:pt x="252" y="279"/>
                </a:lnTo>
                <a:lnTo>
                  <a:pt x="251" y="278"/>
                </a:lnTo>
                <a:lnTo>
                  <a:pt x="251" y="278"/>
                </a:lnTo>
                <a:lnTo>
                  <a:pt x="250" y="276"/>
                </a:lnTo>
                <a:lnTo>
                  <a:pt x="249" y="275"/>
                </a:lnTo>
                <a:lnTo>
                  <a:pt x="248" y="274"/>
                </a:lnTo>
                <a:lnTo>
                  <a:pt x="245" y="272"/>
                </a:lnTo>
                <a:lnTo>
                  <a:pt x="243" y="271"/>
                </a:lnTo>
                <a:lnTo>
                  <a:pt x="242" y="270"/>
                </a:lnTo>
                <a:lnTo>
                  <a:pt x="239" y="267"/>
                </a:lnTo>
                <a:lnTo>
                  <a:pt x="239" y="267"/>
                </a:lnTo>
                <a:lnTo>
                  <a:pt x="238" y="266"/>
                </a:lnTo>
                <a:lnTo>
                  <a:pt x="237" y="266"/>
                </a:lnTo>
                <a:lnTo>
                  <a:pt x="236" y="265"/>
                </a:lnTo>
                <a:lnTo>
                  <a:pt x="236" y="265"/>
                </a:lnTo>
                <a:lnTo>
                  <a:pt x="235" y="265"/>
                </a:lnTo>
                <a:lnTo>
                  <a:pt x="235" y="266"/>
                </a:lnTo>
                <a:lnTo>
                  <a:pt x="235" y="268"/>
                </a:lnTo>
                <a:lnTo>
                  <a:pt x="234" y="270"/>
                </a:lnTo>
                <a:lnTo>
                  <a:pt x="234" y="271"/>
                </a:lnTo>
                <a:lnTo>
                  <a:pt x="233" y="274"/>
                </a:lnTo>
                <a:lnTo>
                  <a:pt x="232" y="276"/>
                </a:lnTo>
                <a:lnTo>
                  <a:pt x="231" y="278"/>
                </a:lnTo>
                <a:lnTo>
                  <a:pt x="231" y="282"/>
                </a:lnTo>
                <a:lnTo>
                  <a:pt x="231" y="283"/>
                </a:lnTo>
                <a:lnTo>
                  <a:pt x="230" y="284"/>
                </a:lnTo>
                <a:lnTo>
                  <a:pt x="230" y="285"/>
                </a:lnTo>
                <a:lnTo>
                  <a:pt x="229" y="286"/>
                </a:lnTo>
                <a:lnTo>
                  <a:pt x="228" y="287"/>
                </a:lnTo>
                <a:lnTo>
                  <a:pt x="228" y="288"/>
                </a:lnTo>
                <a:lnTo>
                  <a:pt x="227" y="288"/>
                </a:lnTo>
                <a:lnTo>
                  <a:pt x="225" y="289"/>
                </a:lnTo>
                <a:lnTo>
                  <a:pt x="220" y="292"/>
                </a:lnTo>
                <a:lnTo>
                  <a:pt x="217" y="293"/>
                </a:lnTo>
                <a:lnTo>
                  <a:pt x="216" y="294"/>
                </a:lnTo>
                <a:lnTo>
                  <a:pt x="214" y="295"/>
                </a:lnTo>
                <a:lnTo>
                  <a:pt x="213" y="296"/>
                </a:lnTo>
                <a:lnTo>
                  <a:pt x="212" y="297"/>
                </a:lnTo>
                <a:lnTo>
                  <a:pt x="212" y="297"/>
                </a:lnTo>
                <a:lnTo>
                  <a:pt x="211" y="298"/>
                </a:lnTo>
                <a:lnTo>
                  <a:pt x="211" y="299"/>
                </a:lnTo>
                <a:lnTo>
                  <a:pt x="211" y="299"/>
                </a:lnTo>
                <a:lnTo>
                  <a:pt x="210" y="301"/>
                </a:lnTo>
                <a:lnTo>
                  <a:pt x="210" y="304"/>
                </a:lnTo>
                <a:lnTo>
                  <a:pt x="209" y="305"/>
                </a:lnTo>
                <a:lnTo>
                  <a:pt x="209" y="306"/>
                </a:lnTo>
                <a:lnTo>
                  <a:pt x="208" y="307"/>
                </a:lnTo>
                <a:lnTo>
                  <a:pt x="208" y="308"/>
                </a:lnTo>
                <a:lnTo>
                  <a:pt x="207" y="308"/>
                </a:lnTo>
                <a:lnTo>
                  <a:pt x="206" y="309"/>
                </a:lnTo>
                <a:lnTo>
                  <a:pt x="205" y="310"/>
                </a:lnTo>
                <a:lnTo>
                  <a:pt x="204" y="311"/>
                </a:lnTo>
                <a:lnTo>
                  <a:pt x="203" y="312"/>
                </a:lnTo>
                <a:lnTo>
                  <a:pt x="202" y="312"/>
                </a:lnTo>
                <a:lnTo>
                  <a:pt x="201" y="313"/>
                </a:lnTo>
                <a:lnTo>
                  <a:pt x="200" y="313"/>
                </a:lnTo>
                <a:lnTo>
                  <a:pt x="199" y="313"/>
                </a:lnTo>
                <a:lnTo>
                  <a:pt x="198" y="313"/>
                </a:lnTo>
                <a:lnTo>
                  <a:pt x="197" y="313"/>
                </a:lnTo>
                <a:lnTo>
                  <a:pt x="197" y="313"/>
                </a:lnTo>
                <a:lnTo>
                  <a:pt x="195" y="313"/>
                </a:lnTo>
                <a:lnTo>
                  <a:pt x="193" y="312"/>
                </a:lnTo>
                <a:lnTo>
                  <a:pt x="188" y="311"/>
                </a:lnTo>
                <a:lnTo>
                  <a:pt x="185" y="310"/>
                </a:lnTo>
                <a:lnTo>
                  <a:pt x="182" y="309"/>
                </a:lnTo>
                <a:lnTo>
                  <a:pt x="179" y="309"/>
                </a:lnTo>
                <a:lnTo>
                  <a:pt x="177" y="309"/>
                </a:lnTo>
                <a:lnTo>
                  <a:pt x="176" y="309"/>
                </a:lnTo>
                <a:lnTo>
                  <a:pt x="174" y="309"/>
                </a:lnTo>
                <a:lnTo>
                  <a:pt x="173" y="309"/>
                </a:lnTo>
                <a:lnTo>
                  <a:pt x="172" y="309"/>
                </a:lnTo>
                <a:lnTo>
                  <a:pt x="171" y="310"/>
                </a:lnTo>
                <a:lnTo>
                  <a:pt x="170" y="310"/>
                </a:lnTo>
                <a:lnTo>
                  <a:pt x="170" y="311"/>
                </a:lnTo>
                <a:lnTo>
                  <a:pt x="169" y="313"/>
                </a:lnTo>
                <a:lnTo>
                  <a:pt x="169" y="314"/>
                </a:lnTo>
                <a:lnTo>
                  <a:pt x="168" y="315"/>
                </a:lnTo>
                <a:lnTo>
                  <a:pt x="168" y="321"/>
                </a:lnTo>
                <a:lnTo>
                  <a:pt x="167" y="323"/>
                </a:lnTo>
                <a:lnTo>
                  <a:pt x="167" y="325"/>
                </a:lnTo>
                <a:lnTo>
                  <a:pt x="167" y="326"/>
                </a:lnTo>
                <a:lnTo>
                  <a:pt x="166" y="327"/>
                </a:lnTo>
                <a:lnTo>
                  <a:pt x="165" y="328"/>
                </a:lnTo>
                <a:lnTo>
                  <a:pt x="165" y="329"/>
                </a:lnTo>
                <a:lnTo>
                  <a:pt x="164" y="330"/>
                </a:lnTo>
                <a:lnTo>
                  <a:pt x="163" y="330"/>
                </a:lnTo>
                <a:lnTo>
                  <a:pt x="160" y="333"/>
                </a:lnTo>
                <a:lnTo>
                  <a:pt x="159" y="333"/>
                </a:lnTo>
                <a:lnTo>
                  <a:pt x="158" y="334"/>
                </a:lnTo>
                <a:lnTo>
                  <a:pt x="157" y="335"/>
                </a:lnTo>
                <a:lnTo>
                  <a:pt x="157" y="336"/>
                </a:lnTo>
                <a:lnTo>
                  <a:pt x="154" y="339"/>
                </a:lnTo>
                <a:lnTo>
                  <a:pt x="153" y="341"/>
                </a:lnTo>
                <a:lnTo>
                  <a:pt x="152" y="342"/>
                </a:lnTo>
                <a:lnTo>
                  <a:pt x="151" y="343"/>
                </a:lnTo>
                <a:lnTo>
                  <a:pt x="149" y="345"/>
                </a:lnTo>
                <a:lnTo>
                  <a:pt x="144" y="348"/>
                </a:lnTo>
                <a:lnTo>
                  <a:pt x="141" y="351"/>
                </a:lnTo>
                <a:lnTo>
                  <a:pt x="140" y="352"/>
                </a:lnTo>
                <a:lnTo>
                  <a:pt x="139" y="352"/>
                </a:lnTo>
                <a:lnTo>
                  <a:pt x="139" y="353"/>
                </a:lnTo>
                <a:lnTo>
                  <a:pt x="137" y="353"/>
                </a:lnTo>
                <a:lnTo>
                  <a:pt x="128" y="353"/>
                </a:lnTo>
                <a:lnTo>
                  <a:pt x="127" y="354"/>
                </a:lnTo>
                <a:lnTo>
                  <a:pt x="124" y="354"/>
                </a:lnTo>
                <a:lnTo>
                  <a:pt x="123" y="354"/>
                </a:lnTo>
                <a:lnTo>
                  <a:pt x="120" y="354"/>
                </a:lnTo>
                <a:lnTo>
                  <a:pt x="118" y="354"/>
                </a:lnTo>
                <a:lnTo>
                  <a:pt x="117" y="355"/>
                </a:lnTo>
                <a:lnTo>
                  <a:pt x="112" y="356"/>
                </a:lnTo>
                <a:lnTo>
                  <a:pt x="111" y="357"/>
                </a:lnTo>
                <a:lnTo>
                  <a:pt x="109" y="357"/>
                </a:lnTo>
                <a:lnTo>
                  <a:pt x="108" y="358"/>
                </a:lnTo>
                <a:lnTo>
                  <a:pt x="107" y="358"/>
                </a:lnTo>
                <a:lnTo>
                  <a:pt x="107" y="358"/>
                </a:lnTo>
                <a:lnTo>
                  <a:pt x="106" y="358"/>
                </a:lnTo>
                <a:lnTo>
                  <a:pt x="105" y="358"/>
                </a:lnTo>
                <a:lnTo>
                  <a:pt x="104" y="358"/>
                </a:lnTo>
                <a:lnTo>
                  <a:pt x="103" y="357"/>
                </a:lnTo>
                <a:lnTo>
                  <a:pt x="102" y="357"/>
                </a:lnTo>
                <a:lnTo>
                  <a:pt x="101" y="356"/>
                </a:lnTo>
                <a:lnTo>
                  <a:pt x="100" y="356"/>
                </a:lnTo>
                <a:lnTo>
                  <a:pt x="99" y="356"/>
                </a:lnTo>
                <a:lnTo>
                  <a:pt x="99" y="355"/>
                </a:lnTo>
                <a:lnTo>
                  <a:pt x="98" y="354"/>
                </a:lnTo>
                <a:lnTo>
                  <a:pt x="98" y="353"/>
                </a:lnTo>
                <a:lnTo>
                  <a:pt x="97" y="352"/>
                </a:lnTo>
                <a:lnTo>
                  <a:pt x="97" y="351"/>
                </a:lnTo>
                <a:lnTo>
                  <a:pt x="96" y="349"/>
                </a:lnTo>
                <a:lnTo>
                  <a:pt x="96" y="347"/>
                </a:lnTo>
                <a:lnTo>
                  <a:pt x="95" y="343"/>
                </a:lnTo>
                <a:lnTo>
                  <a:pt x="95" y="342"/>
                </a:lnTo>
                <a:lnTo>
                  <a:pt x="94" y="341"/>
                </a:lnTo>
                <a:lnTo>
                  <a:pt x="94" y="340"/>
                </a:lnTo>
                <a:lnTo>
                  <a:pt x="93" y="339"/>
                </a:lnTo>
                <a:lnTo>
                  <a:pt x="93" y="339"/>
                </a:lnTo>
                <a:lnTo>
                  <a:pt x="92" y="338"/>
                </a:lnTo>
                <a:lnTo>
                  <a:pt x="91" y="338"/>
                </a:lnTo>
                <a:lnTo>
                  <a:pt x="91" y="338"/>
                </a:lnTo>
                <a:lnTo>
                  <a:pt x="90" y="338"/>
                </a:lnTo>
                <a:lnTo>
                  <a:pt x="89" y="338"/>
                </a:lnTo>
                <a:lnTo>
                  <a:pt x="88" y="339"/>
                </a:lnTo>
                <a:lnTo>
                  <a:pt x="86" y="339"/>
                </a:lnTo>
                <a:lnTo>
                  <a:pt x="85" y="340"/>
                </a:lnTo>
                <a:lnTo>
                  <a:pt x="83" y="341"/>
                </a:lnTo>
                <a:lnTo>
                  <a:pt x="82" y="341"/>
                </a:lnTo>
                <a:lnTo>
                  <a:pt x="81" y="341"/>
                </a:lnTo>
                <a:lnTo>
                  <a:pt x="80" y="341"/>
                </a:lnTo>
                <a:lnTo>
                  <a:pt x="79" y="341"/>
                </a:lnTo>
                <a:lnTo>
                  <a:pt x="79" y="341"/>
                </a:lnTo>
                <a:lnTo>
                  <a:pt x="77" y="341"/>
                </a:lnTo>
                <a:lnTo>
                  <a:pt x="76" y="341"/>
                </a:lnTo>
                <a:lnTo>
                  <a:pt x="73" y="339"/>
                </a:lnTo>
                <a:lnTo>
                  <a:pt x="72" y="339"/>
                </a:lnTo>
                <a:lnTo>
                  <a:pt x="70" y="338"/>
                </a:lnTo>
                <a:lnTo>
                  <a:pt x="69" y="338"/>
                </a:lnTo>
                <a:lnTo>
                  <a:pt x="68" y="339"/>
                </a:lnTo>
                <a:lnTo>
                  <a:pt x="67" y="339"/>
                </a:lnTo>
                <a:lnTo>
                  <a:pt x="66" y="340"/>
                </a:lnTo>
                <a:lnTo>
                  <a:pt x="63" y="341"/>
                </a:lnTo>
                <a:lnTo>
                  <a:pt x="62" y="341"/>
                </a:lnTo>
                <a:lnTo>
                  <a:pt x="61" y="342"/>
                </a:lnTo>
                <a:lnTo>
                  <a:pt x="61" y="342"/>
                </a:lnTo>
                <a:lnTo>
                  <a:pt x="60" y="342"/>
                </a:lnTo>
                <a:lnTo>
                  <a:pt x="59" y="342"/>
                </a:lnTo>
                <a:lnTo>
                  <a:pt x="59" y="341"/>
                </a:lnTo>
                <a:lnTo>
                  <a:pt x="58" y="341"/>
                </a:lnTo>
                <a:lnTo>
                  <a:pt x="57" y="340"/>
                </a:lnTo>
                <a:lnTo>
                  <a:pt x="57" y="340"/>
                </a:lnTo>
                <a:lnTo>
                  <a:pt x="56" y="339"/>
                </a:lnTo>
                <a:lnTo>
                  <a:pt x="56" y="339"/>
                </a:lnTo>
                <a:lnTo>
                  <a:pt x="56" y="339"/>
                </a:lnTo>
                <a:lnTo>
                  <a:pt x="56" y="338"/>
                </a:lnTo>
                <a:lnTo>
                  <a:pt x="56" y="338"/>
                </a:lnTo>
                <a:lnTo>
                  <a:pt x="55" y="336"/>
                </a:lnTo>
                <a:lnTo>
                  <a:pt x="54" y="334"/>
                </a:lnTo>
                <a:lnTo>
                  <a:pt x="53" y="333"/>
                </a:lnTo>
                <a:lnTo>
                  <a:pt x="52" y="332"/>
                </a:lnTo>
                <a:lnTo>
                  <a:pt x="51" y="330"/>
                </a:lnTo>
                <a:lnTo>
                  <a:pt x="50" y="329"/>
                </a:lnTo>
                <a:lnTo>
                  <a:pt x="49" y="328"/>
                </a:lnTo>
                <a:lnTo>
                  <a:pt x="47" y="326"/>
                </a:lnTo>
                <a:lnTo>
                  <a:pt x="45" y="325"/>
                </a:lnTo>
                <a:lnTo>
                  <a:pt x="42" y="323"/>
                </a:lnTo>
                <a:lnTo>
                  <a:pt x="40" y="322"/>
                </a:lnTo>
                <a:lnTo>
                  <a:pt x="39" y="322"/>
                </a:lnTo>
                <a:lnTo>
                  <a:pt x="38" y="320"/>
                </a:lnTo>
                <a:lnTo>
                  <a:pt x="38" y="319"/>
                </a:lnTo>
                <a:lnTo>
                  <a:pt x="37" y="318"/>
                </a:lnTo>
                <a:lnTo>
                  <a:pt x="34" y="313"/>
                </a:lnTo>
                <a:lnTo>
                  <a:pt x="30" y="306"/>
                </a:lnTo>
                <a:lnTo>
                  <a:pt x="30" y="305"/>
                </a:lnTo>
                <a:lnTo>
                  <a:pt x="29" y="303"/>
                </a:lnTo>
                <a:lnTo>
                  <a:pt x="26" y="295"/>
                </a:lnTo>
                <a:lnTo>
                  <a:pt x="25" y="293"/>
                </a:lnTo>
                <a:lnTo>
                  <a:pt x="24" y="291"/>
                </a:lnTo>
                <a:lnTo>
                  <a:pt x="23" y="288"/>
                </a:lnTo>
                <a:lnTo>
                  <a:pt x="21" y="285"/>
                </a:lnTo>
                <a:lnTo>
                  <a:pt x="21" y="284"/>
                </a:lnTo>
                <a:lnTo>
                  <a:pt x="19" y="282"/>
                </a:lnTo>
                <a:lnTo>
                  <a:pt x="18" y="280"/>
                </a:lnTo>
                <a:lnTo>
                  <a:pt x="16" y="278"/>
                </a:lnTo>
                <a:lnTo>
                  <a:pt x="15" y="276"/>
                </a:lnTo>
                <a:lnTo>
                  <a:pt x="14" y="274"/>
                </a:lnTo>
                <a:lnTo>
                  <a:pt x="12" y="268"/>
                </a:lnTo>
                <a:lnTo>
                  <a:pt x="9" y="263"/>
                </a:lnTo>
                <a:lnTo>
                  <a:pt x="8" y="261"/>
                </a:lnTo>
                <a:lnTo>
                  <a:pt x="7" y="258"/>
                </a:lnTo>
                <a:lnTo>
                  <a:pt x="7" y="257"/>
                </a:lnTo>
                <a:lnTo>
                  <a:pt x="6" y="255"/>
                </a:lnTo>
                <a:lnTo>
                  <a:pt x="6" y="251"/>
                </a:lnTo>
                <a:lnTo>
                  <a:pt x="5" y="249"/>
                </a:lnTo>
                <a:lnTo>
                  <a:pt x="5" y="247"/>
                </a:lnTo>
                <a:lnTo>
                  <a:pt x="4" y="243"/>
                </a:lnTo>
                <a:lnTo>
                  <a:pt x="3" y="241"/>
                </a:lnTo>
                <a:lnTo>
                  <a:pt x="2" y="241"/>
                </a:lnTo>
                <a:lnTo>
                  <a:pt x="1" y="238"/>
                </a:lnTo>
                <a:lnTo>
                  <a:pt x="1" y="237"/>
                </a:lnTo>
                <a:lnTo>
                  <a:pt x="0" y="236"/>
                </a:lnTo>
                <a:lnTo>
                  <a:pt x="0" y="235"/>
                </a:lnTo>
                <a:lnTo>
                  <a:pt x="0" y="234"/>
                </a:lnTo>
                <a:lnTo>
                  <a:pt x="0" y="233"/>
                </a:lnTo>
                <a:lnTo>
                  <a:pt x="1" y="231"/>
                </a:lnTo>
                <a:lnTo>
                  <a:pt x="1" y="230"/>
                </a:lnTo>
                <a:lnTo>
                  <a:pt x="1" y="229"/>
                </a:lnTo>
                <a:lnTo>
                  <a:pt x="2" y="228"/>
                </a:lnTo>
                <a:lnTo>
                  <a:pt x="2" y="227"/>
                </a:lnTo>
                <a:lnTo>
                  <a:pt x="3" y="225"/>
                </a:lnTo>
                <a:lnTo>
                  <a:pt x="7" y="220"/>
                </a:lnTo>
                <a:lnTo>
                  <a:pt x="8" y="219"/>
                </a:lnTo>
                <a:lnTo>
                  <a:pt x="8" y="217"/>
                </a:lnTo>
                <a:lnTo>
                  <a:pt x="8" y="216"/>
                </a:lnTo>
                <a:lnTo>
                  <a:pt x="9" y="215"/>
                </a:lnTo>
                <a:lnTo>
                  <a:pt x="9" y="210"/>
                </a:lnTo>
                <a:lnTo>
                  <a:pt x="10" y="209"/>
                </a:lnTo>
                <a:lnTo>
                  <a:pt x="10" y="207"/>
                </a:lnTo>
                <a:lnTo>
                  <a:pt x="11" y="205"/>
                </a:lnTo>
                <a:lnTo>
                  <a:pt x="12" y="203"/>
                </a:lnTo>
                <a:lnTo>
                  <a:pt x="12" y="202"/>
                </a:lnTo>
                <a:lnTo>
                  <a:pt x="13" y="201"/>
                </a:lnTo>
                <a:lnTo>
                  <a:pt x="14" y="200"/>
                </a:lnTo>
                <a:lnTo>
                  <a:pt x="15" y="199"/>
                </a:lnTo>
                <a:lnTo>
                  <a:pt x="16" y="198"/>
                </a:lnTo>
                <a:lnTo>
                  <a:pt x="17" y="197"/>
                </a:lnTo>
                <a:lnTo>
                  <a:pt x="22" y="193"/>
                </a:lnTo>
                <a:lnTo>
                  <a:pt x="25" y="190"/>
                </a:lnTo>
                <a:lnTo>
                  <a:pt x="26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7"/>
                </a:lnTo>
                <a:lnTo>
                  <a:pt x="30" y="187"/>
                </a:lnTo>
                <a:lnTo>
                  <a:pt x="30" y="186"/>
                </a:lnTo>
                <a:lnTo>
                  <a:pt x="31" y="186"/>
                </a:lnTo>
                <a:lnTo>
                  <a:pt x="31" y="185"/>
                </a:lnTo>
                <a:lnTo>
                  <a:pt x="31" y="182"/>
                </a:lnTo>
                <a:lnTo>
                  <a:pt x="31" y="181"/>
                </a:lnTo>
                <a:lnTo>
                  <a:pt x="31" y="180"/>
                </a:lnTo>
                <a:lnTo>
                  <a:pt x="31" y="178"/>
                </a:lnTo>
                <a:lnTo>
                  <a:pt x="32" y="176"/>
                </a:lnTo>
                <a:lnTo>
                  <a:pt x="33" y="174"/>
                </a:lnTo>
                <a:lnTo>
                  <a:pt x="33" y="172"/>
                </a:lnTo>
                <a:lnTo>
                  <a:pt x="34" y="171"/>
                </a:lnTo>
                <a:lnTo>
                  <a:pt x="35" y="169"/>
                </a:lnTo>
                <a:lnTo>
                  <a:pt x="35" y="168"/>
                </a:lnTo>
                <a:lnTo>
                  <a:pt x="36" y="167"/>
                </a:lnTo>
                <a:lnTo>
                  <a:pt x="37" y="166"/>
                </a:lnTo>
                <a:lnTo>
                  <a:pt x="38" y="165"/>
                </a:lnTo>
                <a:lnTo>
                  <a:pt x="40" y="162"/>
                </a:lnTo>
                <a:lnTo>
                  <a:pt x="41" y="161"/>
                </a:lnTo>
                <a:lnTo>
                  <a:pt x="42" y="160"/>
                </a:lnTo>
                <a:lnTo>
                  <a:pt x="42" y="159"/>
                </a:lnTo>
                <a:lnTo>
                  <a:pt x="43" y="158"/>
                </a:lnTo>
                <a:lnTo>
                  <a:pt x="43" y="157"/>
                </a:lnTo>
                <a:lnTo>
                  <a:pt x="44" y="153"/>
                </a:lnTo>
                <a:lnTo>
                  <a:pt x="44" y="152"/>
                </a:lnTo>
                <a:lnTo>
                  <a:pt x="44" y="150"/>
                </a:lnTo>
                <a:lnTo>
                  <a:pt x="43" y="148"/>
                </a:lnTo>
                <a:lnTo>
                  <a:pt x="43" y="143"/>
                </a:lnTo>
                <a:lnTo>
                  <a:pt x="43" y="141"/>
                </a:lnTo>
                <a:lnTo>
                  <a:pt x="43" y="141"/>
                </a:lnTo>
                <a:lnTo>
                  <a:pt x="43" y="140"/>
                </a:lnTo>
                <a:lnTo>
                  <a:pt x="43" y="139"/>
                </a:lnTo>
                <a:lnTo>
                  <a:pt x="44" y="139"/>
                </a:lnTo>
                <a:lnTo>
                  <a:pt x="44" y="139"/>
                </a:lnTo>
                <a:lnTo>
                  <a:pt x="45" y="138"/>
                </a:lnTo>
                <a:lnTo>
                  <a:pt x="46" y="138"/>
                </a:lnTo>
                <a:lnTo>
                  <a:pt x="49" y="137"/>
                </a:lnTo>
                <a:lnTo>
                  <a:pt x="50" y="137"/>
                </a:lnTo>
                <a:lnTo>
                  <a:pt x="51" y="137"/>
                </a:lnTo>
                <a:lnTo>
                  <a:pt x="52" y="137"/>
                </a:lnTo>
                <a:lnTo>
                  <a:pt x="53" y="137"/>
                </a:lnTo>
                <a:lnTo>
                  <a:pt x="54" y="138"/>
                </a:lnTo>
                <a:lnTo>
                  <a:pt x="57" y="139"/>
                </a:lnTo>
                <a:lnTo>
                  <a:pt x="60" y="140"/>
                </a:lnTo>
                <a:lnTo>
                  <a:pt x="61" y="140"/>
                </a:lnTo>
                <a:lnTo>
                  <a:pt x="64" y="142"/>
                </a:lnTo>
                <a:lnTo>
                  <a:pt x="68" y="144"/>
                </a:lnTo>
                <a:lnTo>
                  <a:pt x="69" y="145"/>
                </a:lnTo>
                <a:lnTo>
                  <a:pt x="71" y="146"/>
                </a:lnTo>
                <a:lnTo>
                  <a:pt x="73" y="147"/>
                </a:lnTo>
                <a:lnTo>
                  <a:pt x="75" y="147"/>
                </a:lnTo>
                <a:lnTo>
                  <a:pt x="76" y="147"/>
                </a:lnTo>
                <a:lnTo>
                  <a:pt x="78" y="147"/>
                </a:lnTo>
                <a:lnTo>
                  <a:pt x="79" y="148"/>
                </a:lnTo>
                <a:lnTo>
                  <a:pt x="80" y="147"/>
                </a:lnTo>
                <a:lnTo>
                  <a:pt x="81" y="147"/>
                </a:lnTo>
                <a:lnTo>
                  <a:pt x="82" y="147"/>
                </a:lnTo>
                <a:lnTo>
                  <a:pt x="83" y="147"/>
                </a:lnTo>
                <a:lnTo>
                  <a:pt x="84" y="146"/>
                </a:lnTo>
                <a:lnTo>
                  <a:pt x="84" y="146"/>
                </a:lnTo>
                <a:lnTo>
                  <a:pt x="85" y="145"/>
                </a:lnTo>
                <a:lnTo>
                  <a:pt x="86" y="145"/>
                </a:lnTo>
                <a:lnTo>
                  <a:pt x="87" y="144"/>
                </a:lnTo>
                <a:lnTo>
                  <a:pt x="87" y="143"/>
                </a:lnTo>
                <a:lnTo>
                  <a:pt x="88" y="142"/>
                </a:lnTo>
                <a:lnTo>
                  <a:pt x="88" y="141"/>
                </a:lnTo>
                <a:lnTo>
                  <a:pt x="89" y="139"/>
                </a:lnTo>
                <a:lnTo>
                  <a:pt x="91" y="132"/>
                </a:lnTo>
                <a:lnTo>
                  <a:pt x="92" y="130"/>
                </a:lnTo>
                <a:lnTo>
                  <a:pt x="93" y="127"/>
                </a:lnTo>
                <a:lnTo>
                  <a:pt x="93" y="126"/>
                </a:lnTo>
                <a:lnTo>
                  <a:pt x="94" y="125"/>
                </a:lnTo>
                <a:lnTo>
                  <a:pt x="94" y="124"/>
                </a:lnTo>
                <a:lnTo>
                  <a:pt x="95" y="123"/>
                </a:lnTo>
                <a:lnTo>
                  <a:pt x="96" y="123"/>
                </a:lnTo>
                <a:lnTo>
                  <a:pt x="97" y="122"/>
                </a:lnTo>
                <a:lnTo>
                  <a:pt x="99" y="121"/>
                </a:lnTo>
                <a:lnTo>
                  <a:pt x="103" y="118"/>
                </a:lnTo>
                <a:lnTo>
                  <a:pt x="104" y="117"/>
                </a:lnTo>
                <a:lnTo>
                  <a:pt x="107" y="115"/>
                </a:lnTo>
                <a:lnTo>
                  <a:pt x="108" y="114"/>
                </a:lnTo>
                <a:lnTo>
                  <a:pt x="110" y="112"/>
                </a:lnTo>
                <a:lnTo>
                  <a:pt x="112" y="111"/>
                </a:lnTo>
                <a:lnTo>
                  <a:pt x="112" y="110"/>
                </a:lnTo>
                <a:lnTo>
                  <a:pt x="113" y="109"/>
                </a:lnTo>
                <a:lnTo>
                  <a:pt x="113" y="109"/>
                </a:lnTo>
                <a:lnTo>
                  <a:pt x="113" y="108"/>
                </a:lnTo>
                <a:lnTo>
                  <a:pt x="114" y="109"/>
                </a:lnTo>
                <a:lnTo>
                  <a:pt x="121" y="111"/>
                </a:lnTo>
                <a:lnTo>
                  <a:pt x="128" y="114"/>
                </a:lnTo>
                <a:lnTo>
                  <a:pt x="131" y="115"/>
                </a:lnTo>
                <a:lnTo>
                  <a:pt x="134" y="116"/>
                </a:lnTo>
                <a:lnTo>
                  <a:pt x="141" y="120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50" y="124"/>
                </a:lnTo>
                <a:lnTo>
                  <a:pt x="152" y="125"/>
                </a:lnTo>
                <a:lnTo>
                  <a:pt x="154" y="127"/>
                </a:lnTo>
                <a:lnTo>
                  <a:pt x="155" y="128"/>
                </a:lnTo>
                <a:lnTo>
                  <a:pt x="156" y="128"/>
                </a:lnTo>
                <a:lnTo>
                  <a:pt x="157" y="129"/>
                </a:lnTo>
                <a:lnTo>
                  <a:pt x="158" y="129"/>
                </a:lnTo>
                <a:lnTo>
                  <a:pt x="160" y="130"/>
                </a:lnTo>
                <a:lnTo>
                  <a:pt x="164" y="130"/>
                </a:lnTo>
                <a:lnTo>
                  <a:pt x="165" y="130"/>
                </a:lnTo>
                <a:lnTo>
                  <a:pt x="172" y="131"/>
                </a:lnTo>
                <a:lnTo>
                  <a:pt x="174" y="132"/>
                </a:lnTo>
                <a:lnTo>
                  <a:pt x="176" y="132"/>
                </a:lnTo>
                <a:lnTo>
                  <a:pt x="178" y="132"/>
                </a:lnTo>
                <a:lnTo>
                  <a:pt x="179" y="132"/>
                </a:lnTo>
                <a:lnTo>
                  <a:pt x="181" y="132"/>
                </a:lnTo>
                <a:lnTo>
                  <a:pt x="182" y="131"/>
                </a:lnTo>
                <a:lnTo>
                  <a:pt x="183" y="131"/>
                </a:lnTo>
                <a:lnTo>
                  <a:pt x="184" y="130"/>
                </a:lnTo>
                <a:lnTo>
                  <a:pt x="185" y="130"/>
                </a:lnTo>
                <a:lnTo>
                  <a:pt x="186" y="129"/>
                </a:lnTo>
                <a:lnTo>
                  <a:pt x="187" y="128"/>
                </a:lnTo>
                <a:lnTo>
                  <a:pt x="188" y="127"/>
                </a:lnTo>
                <a:lnTo>
                  <a:pt x="189" y="125"/>
                </a:lnTo>
                <a:lnTo>
                  <a:pt x="190" y="123"/>
                </a:lnTo>
                <a:lnTo>
                  <a:pt x="192" y="116"/>
                </a:lnTo>
                <a:lnTo>
                  <a:pt x="193" y="114"/>
                </a:lnTo>
                <a:lnTo>
                  <a:pt x="195" y="111"/>
                </a:lnTo>
                <a:lnTo>
                  <a:pt x="197" y="107"/>
                </a:lnTo>
                <a:lnTo>
                  <a:pt x="198" y="105"/>
                </a:lnTo>
                <a:lnTo>
                  <a:pt x="199" y="104"/>
                </a:lnTo>
                <a:lnTo>
                  <a:pt x="200" y="103"/>
                </a:lnTo>
                <a:lnTo>
                  <a:pt x="201" y="103"/>
                </a:lnTo>
                <a:lnTo>
                  <a:pt x="201" y="102"/>
                </a:lnTo>
                <a:lnTo>
                  <a:pt x="202" y="102"/>
                </a:lnTo>
                <a:lnTo>
                  <a:pt x="203" y="101"/>
                </a:lnTo>
                <a:lnTo>
                  <a:pt x="204" y="101"/>
                </a:lnTo>
                <a:lnTo>
                  <a:pt x="205" y="101"/>
                </a:lnTo>
                <a:lnTo>
                  <a:pt x="211" y="100"/>
                </a:lnTo>
                <a:lnTo>
                  <a:pt x="217" y="98"/>
                </a:lnTo>
                <a:lnTo>
                  <a:pt x="219" y="98"/>
                </a:lnTo>
                <a:lnTo>
                  <a:pt x="220" y="98"/>
                </a:lnTo>
                <a:lnTo>
                  <a:pt x="222" y="98"/>
                </a:lnTo>
                <a:lnTo>
                  <a:pt x="226" y="99"/>
                </a:lnTo>
                <a:lnTo>
                  <a:pt x="227" y="99"/>
                </a:lnTo>
                <a:lnTo>
                  <a:pt x="228" y="99"/>
                </a:lnTo>
                <a:lnTo>
                  <a:pt x="232" y="99"/>
                </a:lnTo>
                <a:lnTo>
                  <a:pt x="233" y="99"/>
                </a:lnTo>
                <a:lnTo>
                  <a:pt x="235" y="99"/>
                </a:lnTo>
                <a:lnTo>
                  <a:pt x="237" y="100"/>
                </a:lnTo>
                <a:lnTo>
                  <a:pt x="240" y="100"/>
                </a:lnTo>
                <a:lnTo>
                  <a:pt x="248" y="103"/>
                </a:lnTo>
                <a:lnTo>
                  <a:pt x="250" y="103"/>
                </a:lnTo>
                <a:lnTo>
                  <a:pt x="252" y="103"/>
                </a:lnTo>
                <a:lnTo>
                  <a:pt x="253" y="103"/>
                </a:lnTo>
                <a:lnTo>
                  <a:pt x="255" y="104"/>
                </a:lnTo>
                <a:lnTo>
                  <a:pt x="256" y="103"/>
                </a:lnTo>
                <a:lnTo>
                  <a:pt x="258" y="103"/>
                </a:lnTo>
                <a:lnTo>
                  <a:pt x="259" y="103"/>
                </a:lnTo>
                <a:lnTo>
                  <a:pt x="261" y="103"/>
                </a:lnTo>
                <a:lnTo>
                  <a:pt x="263" y="102"/>
                </a:lnTo>
                <a:lnTo>
                  <a:pt x="264" y="102"/>
                </a:lnTo>
                <a:lnTo>
                  <a:pt x="266" y="101"/>
                </a:lnTo>
                <a:lnTo>
                  <a:pt x="267" y="100"/>
                </a:lnTo>
                <a:lnTo>
                  <a:pt x="267" y="100"/>
                </a:lnTo>
                <a:lnTo>
                  <a:pt x="268" y="99"/>
                </a:lnTo>
                <a:lnTo>
                  <a:pt x="269" y="98"/>
                </a:lnTo>
                <a:lnTo>
                  <a:pt x="269" y="98"/>
                </a:lnTo>
                <a:lnTo>
                  <a:pt x="269" y="97"/>
                </a:lnTo>
                <a:lnTo>
                  <a:pt x="270" y="96"/>
                </a:lnTo>
                <a:lnTo>
                  <a:pt x="270" y="95"/>
                </a:lnTo>
                <a:lnTo>
                  <a:pt x="270" y="94"/>
                </a:lnTo>
                <a:lnTo>
                  <a:pt x="270" y="93"/>
                </a:lnTo>
                <a:lnTo>
                  <a:pt x="271" y="91"/>
                </a:lnTo>
                <a:lnTo>
                  <a:pt x="271" y="85"/>
                </a:lnTo>
                <a:lnTo>
                  <a:pt x="271" y="78"/>
                </a:lnTo>
                <a:lnTo>
                  <a:pt x="271" y="77"/>
                </a:lnTo>
                <a:lnTo>
                  <a:pt x="271" y="73"/>
                </a:lnTo>
                <a:lnTo>
                  <a:pt x="271" y="70"/>
                </a:lnTo>
                <a:lnTo>
                  <a:pt x="270" y="69"/>
                </a:lnTo>
                <a:lnTo>
                  <a:pt x="271" y="67"/>
                </a:lnTo>
                <a:lnTo>
                  <a:pt x="271" y="65"/>
                </a:lnTo>
                <a:lnTo>
                  <a:pt x="271" y="64"/>
                </a:lnTo>
                <a:lnTo>
                  <a:pt x="275" y="56"/>
                </a:lnTo>
                <a:lnTo>
                  <a:pt x="275" y="54"/>
                </a:lnTo>
                <a:lnTo>
                  <a:pt x="276" y="52"/>
                </a:lnTo>
                <a:lnTo>
                  <a:pt x="276" y="49"/>
                </a:lnTo>
                <a:lnTo>
                  <a:pt x="277" y="46"/>
                </a:lnTo>
                <a:lnTo>
                  <a:pt x="277" y="39"/>
                </a:lnTo>
                <a:lnTo>
                  <a:pt x="277" y="37"/>
                </a:lnTo>
                <a:lnTo>
                  <a:pt x="277" y="36"/>
                </a:lnTo>
                <a:lnTo>
                  <a:pt x="277" y="35"/>
                </a:lnTo>
                <a:lnTo>
                  <a:pt x="277" y="34"/>
                </a:lnTo>
                <a:lnTo>
                  <a:pt x="276" y="33"/>
                </a:lnTo>
                <a:lnTo>
                  <a:pt x="276" y="32"/>
                </a:lnTo>
                <a:lnTo>
                  <a:pt x="275" y="31"/>
                </a:lnTo>
                <a:lnTo>
                  <a:pt x="275" y="30"/>
                </a:lnTo>
                <a:lnTo>
                  <a:pt x="274" y="29"/>
                </a:lnTo>
                <a:lnTo>
                  <a:pt x="274" y="29"/>
                </a:lnTo>
                <a:lnTo>
                  <a:pt x="273" y="28"/>
                </a:lnTo>
                <a:lnTo>
                  <a:pt x="272" y="28"/>
                </a:lnTo>
                <a:lnTo>
                  <a:pt x="271" y="27"/>
                </a:lnTo>
                <a:lnTo>
                  <a:pt x="268" y="26"/>
                </a:lnTo>
                <a:lnTo>
                  <a:pt x="267" y="26"/>
                </a:lnTo>
                <a:lnTo>
                  <a:pt x="266" y="25"/>
                </a:lnTo>
                <a:lnTo>
                  <a:pt x="265" y="25"/>
                </a:lnTo>
                <a:lnTo>
                  <a:pt x="264" y="24"/>
                </a:lnTo>
                <a:lnTo>
                  <a:pt x="263" y="23"/>
                </a:lnTo>
                <a:lnTo>
                  <a:pt x="263" y="22"/>
                </a:lnTo>
                <a:lnTo>
                  <a:pt x="262" y="22"/>
                </a:lnTo>
                <a:lnTo>
                  <a:pt x="262" y="21"/>
                </a:lnTo>
                <a:lnTo>
                  <a:pt x="262" y="20"/>
                </a:lnTo>
                <a:lnTo>
                  <a:pt x="262" y="19"/>
                </a:lnTo>
                <a:lnTo>
                  <a:pt x="262" y="19"/>
                </a:lnTo>
                <a:lnTo>
                  <a:pt x="262" y="18"/>
                </a:lnTo>
                <a:lnTo>
                  <a:pt x="263" y="17"/>
                </a:lnTo>
                <a:lnTo>
                  <a:pt x="263" y="15"/>
                </a:lnTo>
                <a:lnTo>
                  <a:pt x="264" y="14"/>
                </a:lnTo>
                <a:lnTo>
                  <a:pt x="265" y="13"/>
                </a:lnTo>
                <a:lnTo>
                  <a:pt x="265" y="12"/>
                </a:lnTo>
                <a:lnTo>
                  <a:pt x="266" y="11"/>
                </a:lnTo>
                <a:lnTo>
                  <a:pt x="268" y="10"/>
                </a:lnTo>
                <a:lnTo>
                  <a:pt x="269" y="8"/>
                </a:lnTo>
                <a:lnTo>
                  <a:pt x="275" y="4"/>
                </a:lnTo>
                <a:lnTo>
                  <a:pt x="278" y="2"/>
                </a:lnTo>
                <a:lnTo>
                  <a:pt x="279" y="1"/>
                </a:lnTo>
                <a:lnTo>
                  <a:pt x="280" y="0"/>
                </a:lnTo>
                <a:lnTo>
                  <a:pt x="280" y="0"/>
                </a:lnTo>
                <a:close/>
              </a:path>
            </a:pathLst>
          </a:custGeom>
          <a:solidFill>
            <a:srgbClr val="6BAED6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275">
            <a:extLst>
              <a:ext uri="{FF2B5EF4-FFF2-40B4-BE49-F238E27FC236}">
                <a16:creationId xmlns:a16="http://schemas.microsoft.com/office/drawing/2014/main" id="{B98A1CE4-973E-9005-6E1F-633150438029}"/>
              </a:ext>
            </a:extLst>
          </p:cNvPr>
          <p:cNvSpPr>
            <a:spLocks/>
          </p:cNvSpPr>
          <p:nvPr/>
        </p:nvSpPr>
        <p:spPr bwMode="auto">
          <a:xfrm>
            <a:off x="8859937" y="3130769"/>
            <a:ext cx="741072" cy="630344"/>
          </a:xfrm>
          <a:custGeom>
            <a:avLst/>
            <a:gdLst>
              <a:gd name="T0" fmla="*/ 240 w 618"/>
              <a:gd name="T1" fmla="*/ 22 h 479"/>
              <a:gd name="T2" fmla="*/ 288 w 618"/>
              <a:gd name="T3" fmla="*/ 18 h 479"/>
              <a:gd name="T4" fmla="*/ 313 w 618"/>
              <a:gd name="T5" fmla="*/ 64 h 479"/>
              <a:gd name="T6" fmla="*/ 349 w 618"/>
              <a:gd name="T7" fmla="*/ 58 h 479"/>
              <a:gd name="T8" fmla="*/ 371 w 618"/>
              <a:gd name="T9" fmla="*/ 86 h 479"/>
              <a:gd name="T10" fmla="*/ 373 w 618"/>
              <a:gd name="T11" fmla="*/ 111 h 479"/>
              <a:gd name="T12" fmla="*/ 401 w 618"/>
              <a:gd name="T13" fmla="*/ 87 h 479"/>
              <a:gd name="T14" fmla="*/ 439 w 618"/>
              <a:gd name="T15" fmla="*/ 87 h 479"/>
              <a:gd name="T16" fmla="*/ 460 w 618"/>
              <a:gd name="T17" fmla="*/ 85 h 479"/>
              <a:gd name="T18" fmla="*/ 488 w 618"/>
              <a:gd name="T19" fmla="*/ 72 h 479"/>
              <a:gd name="T20" fmla="*/ 532 w 618"/>
              <a:gd name="T21" fmla="*/ 97 h 479"/>
              <a:gd name="T22" fmla="*/ 543 w 618"/>
              <a:gd name="T23" fmla="*/ 135 h 479"/>
              <a:gd name="T24" fmla="*/ 520 w 618"/>
              <a:gd name="T25" fmla="*/ 176 h 479"/>
              <a:gd name="T26" fmla="*/ 493 w 618"/>
              <a:gd name="T27" fmla="*/ 189 h 479"/>
              <a:gd name="T28" fmla="*/ 466 w 618"/>
              <a:gd name="T29" fmla="*/ 208 h 479"/>
              <a:gd name="T30" fmla="*/ 456 w 618"/>
              <a:gd name="T31" fmla="*/ 222 h 479"/>
              <a:gd name="T32" fmla="*/ 475 w 618"/>
              <a:gd name="T33" fmla="*/ 244 h 479"/>
              <a:gd name="T34" fmla="*/ 500 w 618"/>
              <a:gd name="T35" fmla="*/ 259 h 479"/>
              <a:gd name="T36" fmla="*/ 526 w 618"/>
              <a:gd name="T37" fmla="*/ 276 h 479"/>
              <a:gd name="T38" fmla="*/ 556 w 618"/>
              <a:gd name="T39" fmla="*/ 299 h 479"/>
              <a:gd name="T40" fmla="*/ 601 w 618"/>
              <a:gd name="T41" fmla="*/ 354 h 479"/>
              <a:gd name="T42" fmla="*/ 617 w 618"/>
              <a:gd name="T43" fmla="*/ 406 h 479"/>
              <a:gd name="T44" fmla="*/ 590 w 618"/>
              <a:gd name="T45" fmla="*/ 401 h 479"/>
              <a:gd name="T46" fmla="*/ 571 w 618"/>
              <a:gd name="T47" fmla="*/ 413 h 479"/>
              <a:gd name="T48" fmla="*/ 527 w 618"/>
              <a:gd name="T49" fmla="*/ 441 h 479"/>
              <a:gd name="T50" fmla="*/ 511 w 618"/>
              <a:gd name="T51" fmla="*/ 464 h 479"/>
              <a:gd name="T52" fmla="*/ 503 w 618"/>
              <a:gd name="T53" fmla="*/ 477 h 479"/>
              <a:gd name="T54" fmla="*/ 470 w 618"/>
              <a:gd name="T55" fmla="*/ 477 h 479"/>
              <a:gd name="T56" fmla="*/ 429 w 618"/>
              <a:gd name="T57" fmla="*/ 462 h 479"/>
              <a:gd name="T58" fmla="*/ 394 w 618"/>
              <a:gd name="T59" fmla="*/ 436 h 479"/>
              <a:gd name="T60" fmla="*/ 369 w 618"/>
              <a:gd name="T61" fmla="*/ 409 h 479"/>
              <a:gd name="T62" fmla="*/ 324 w 618"/>
              <a:gd name="T63" fmla="*/ 410 h 479"/>
              <a:gd name="T64" fmla="*/ 296 w 618"/>
              <a:gd name="T65" fmla="*/ 419 h 479"/>
              <a:gd name="T66" fmla="*/ 280 w 618"/>
              <a:gd name="T67" fmla="*/ 396 h 479"/>
              <a:gd name="T68" fmla="*/ 256 w 618"/>
              <a:gd name="T69" fmla="*/ 420 h 479"/>
              <a:gd name="T70" fmla="*/ 219 w 618"/>
              <a:gd name="T71" fmla="*/ 422 h 479"/>
              <a:gd name="T72" fmla="*/ 192 w 618"/>
              <a:gd name="T73" fmla="*/ 416 h 479"/>
              <a:gd name="T74" fmla="*/ 166 w 618"/>
              <a:gd name="T75" fmla="*/ 435 h 479"/>
              <a:gd name="T76" fmla="*/ 138 w 618"/>
              <a:gd name="T77" fmla="*/ 441 h 479"/>
              <a:gd name="T78" fmla="*/ 126 w 618"/>
              <a:gd name="T79" fmla="*/ 422 h 479"/>
              <a:gd name="T80" fmla="*/ 105 w 618"/>
              <a:gd name="T81" fmla="*/ 404 h 479"/>
              <a:gd name="T82" fmla="*/ 117 w 618"/>
              <a:gd name="T83" fmla="*/ 373 h 479"/>
              <a:gd name="T84" fmla="*/ 110 w 618"/>
              <a:gd name="T85" fmla="*/ 330 h 479"/>
              <a:gd name="T86" fmla="*/ 84 w 618"/>
              <a:gd name="T87" fmla="*/ 322 h 479"/>
              <a:gd name="T88" fmla="*/ 44 w 618"/>
              <a:gd name="T89" fmla="*/ 318 h 479"/>
              <a:gd name="T90" fmla="*/ 30 w 618"/>
              <a:gd name="T91" fmla="*/ 293 h 479"/>
              <a:gd name="T92" fmla="*/ 6 w 618"/>
              <a:gd name="T93" fmla="*/ 281 h 479"/>
              <a:gd name="T94" fmla="*/ 7 w 618"/>
              <a:gd name="T95" fmla="*/ 258 h 479"/>
              <a:gd name="T96" fmla="*/ 14 w 618"/>
              <a:gd name="T97" fmla="*/ 223 h 479"/>
              <a:gd name="T98" fmla="*/ 3 w 618"/>
              <a:gd name="T99" fmla="*/ 184 h 479"/>
              <a:gd name="T100" fmla="*/ 33 w 618"/>
              <a:gd name="T101" fmla="*/ 181 h 479"/>
              <a:gd name="T102" fmla="*/ 62 w 618"/>
              <a:gd name="T103" fmla="*/ 171 h 479"/>
              <a:gd name="T104" fmla="*/ 92 w 618"/>
              <a:gd name="T105" fmla="*/ 177 h 479"/>
              <a:gd name="T106" fmla="*/ 114 w 618"/>
              <a:gd name="T107" fmla="*/ 191 h 479"/>
              <a:gd name="T108" fmla="*/ 136 w 618"/>
              <a:gd name="T109" fmla="*/ 189 h 479"/>
              <a:gd name="T110" fmla="*/ 151 w 618"/>
              <a:gd name="T111" fmla="*/ 159 h 479"/>
              <a:gd name="T112" fmla="*/ 172 w 618"/>
              <a:gd name="T113" fmla="*/ 171 h 479"/>
              <a:gd name="T114" fmla="*/ 204 w 618"/>
              <a:gd name="T115" fmla="*/ 171 h 479"/>
              <a:gd name="T116" fmla="*/ 202 w 618"/>
              <a:gd name="T117" fmla="*/ 145 h 479"/>
              <a:gd name="T118" fmla="*/ 197 w 618"/>
              <a:gd name="T119" fmla="*/ 104 h 479"/>
              <a:gd name="T120" fmla="*/ 187 w 618"/>
              <a:gd name="T121" fmla="*/ 42 h 479"/>
              <a:gd name="T122" fmla="*/ 174 w 618"/>
              <a:gd name="T1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  <a:lnTo>
                  <a:pt x="43" y="185"/>
                </a:lnTo>
                <a:lnTo>
                  <a:pt x="44" y="185"/>
                </a:lnTo>
                <a:lnTo>
                  <a:pt x="45" y="185"/>
                </a:lnTo>
                <a:lnTo>
                  <a:pt x="46" y="185"/>
                </a:lnTo>
                <a:lnTo>
                  <a:pt x="47" y="185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3"/>
                </a:lnTo>
                <a:lnTo>
                  <a:pt x="52" y="182"/>
                </a:lnTo>
                <a:lnTo>
                  <a:pt x="54" y="180"/>
                </a:lnTo>
                <a:lnTo>
                  <a:pt x="56" y="177"/>
                </a:lnTo>
                <a:lnTo>
                  <a:pt x="59" y="174"/>
                </a:lnTo>
                <a:lnTo>
                  <a:pt x="60" y="173"/>
                </a:lnTo>
                <a:lnTo>
                  <a:pt x="61" y="172"/>
                </a:lnTo>
                <a:lnTo>
                  <a:pt x="62" y="171"/>
                </a:lnTo>
                <a:lnTo>
                  <a:pt x="63" y="171"/>
                </a:lnTo>
                <a:lnTo>
                  <a:pt x="64" y="170"/>
                </a:lnTo>
                <a:lnTo>
                  <a:pt x="65" y="170"/>
                </a:lnTo>
                <a:lnTo>
                  <a:pt x="66" y="170"/>
                </a:lnTo>
                <a:lnTo>
                  <a:pt x="67" y="170"/>
                </a:lnTo>
                <a:lnTo>
                  <a:pt x="68" y="170"/>
                </a:lnTo>
                <a:lnTo>
                  <a:pt x="69" y="170"/>
                </a:lnTo>
                <a:lnTo>
                  <a:pt x="70" y="170"/>
                </a:lnTo>
                <a:lnTo>
                  <a:pt x="71" y="170"/>
                </a:lnTo>
                <a:lnTo>
                  <a:pt x="73" y="171"/>
                </a:lnTo>
                <a:lnTo>
                  <a:pt x="75" y="171"/>
                </a:lnTo>
                <a:lnTo>
                  <a:pt x="76" y="172"/>
                </a:lnTo>
                <a:lnTo>
                  <a:pt x="80" y="173"/>
                </a:lnTo>
                <a:lnTo>
                  <a:pt x="82" y="174"/>
                </a:lnTo>
                <a:lnTo>
                  <a:pt x="84" y="175"/>
                </a:lnTo>
                <a:lnTo>
                  <a:pt x="86" y="175"/>
                </a:lnTo>
                <a:lnTo>
                  <a:pt x="87" y="176"/>
                </a:lnTo>
                <a:lnTo>
                  <a:pt x="90" y="176"/>
                </a:lnTo>
                <a:lnTo>
                  <a:pt x="91" y="177"/>
                </a:lnTo>
                <a:lnTo>
                  <a:pt x="92" y="177"/>
                </a:lnTo>
                <a:lnTo>
                  <a:pt x="93" y="178"/>
                </a:lnTo>
                <a:lnTo>
                  <a:pt x="96" y="179"/>
                </a:lnTo>
                <a:lnTo>
                  <a:pt x="98" y="180"/>
                </a:lnTo>
                <a:lnTo>
                  <a:pt x="101" y="181"/>
                </a:lnTo>
                <a:lnTo>
                  <a:pt x="103" y="182"/>
                </a:lnTo>
                <a:lnTo>
                  <a:pt x="104" y="183"/>
                </a:lnTo>
                <a:lnTo>
                  <a:pt x="105" y="183"/>
                </a:lnTo>
                <a:lnTo>
                  <a:pt x="106" y="183"/>
                </a:lnTo>
                <a:lnTo>
                  <a:pt x="109" y="182"/>
                </a:lnTo>
                <a:lnTo>
                  <a:pt x="110" y="182"/>
                </a:lnTo>
                <a:lnTo>
                  <a:pt x="110" y="183"/>
                </a:lnTo>
                <a:lnTo>
                  <a:pt x="111" y="183"/>
                </a:lnTo>
                <a:lnTo>
                  <a:pt x="111" y="183"/>
                </a:lnTo>
                <a:lnTo>
                  <a:pt x="112" y="184"/>
                </a:lnTo>
                <a:lnTo>
                  <a:pt x="112" y="185"/>
                </a:lnTo>
                <a:lnTo>
                  <a:pt x="113" y="186"/>
                </a:lnTo>
                <a:lnTo>
                  <a:pt x="114" y="188"/>
                </a:lnTo>
                <a:lnTo>
                  <a:pt x="114" y="189"/>
                </a:lnTo>
                <a:lnTo>
                  <a:pt x="114" y="190"/>
                </a:lnTo>
                <a:lnTo>
                  <a:pt x="114" y="191"/>
                </a:lnTo>
                <a:lnTo>
                  <a:pt x="115" y="192"/>
                </a:lnTo>
                <a:lnTo>
                  <a:pt x="116" y="193"/>
                </a:lnTo>
                <a:lnTo>
                  <a:pt x="117" y="193"/>
                </a:lnTo>
                <a:lnTo>
                  <a:pt x="117" y="194"/>
                </a:lnTo>
                <a:lnTo>
                  <a:pt x="118" y="194"/>
                </a:lnTo>
                <a:lnTo>
                  <a:pt x="118" y="195"/>
                </a:lnTo>
                <a:lnTo>
                  <a:pt x="119" y="195"/>
                </a:lnTo>
                <a:lnTo>
                  <a:pt x="120" y="195"/>
                </a:lnTo>
                <a:lnTo>
                  <a:pt x="121" y="195"/>
                </a:lnTo>
                <a:lnTo>
                  <a:pt x="122" y="195"/>
                </a:lnTo>
                <a:lnTo>
                  <a:pt x="124" y="195"/>
                </a:lnTo>
                <a:lnTo>
                  <a:pt x="126" y="195"/>
                </a:lnTo>
                <a:lnTo>
                  <a:pt x="127" y="194"/>
                </a:lnTo>
                <a:lnTo>
                  <a:pt x="129" y="194"/>
                </a:lnTo>
                <a:lnTo>
                  <a:pt x="130" y="193"/>
                </a:lnTo>
                <a:lnTo>
                  <a:pt x="131" y="192"/>
                </a:lnTo>
                <a:lnTo>
                  <a:pt x="132" y="191"/>
                </a:lnTo>
                <a:lnTo>
                  <a:pt x="135" y="190"/>
                </a:lnTo>
                <a:lnTo>
                  <a:pt x="135" y="189"/>
                </a:lnTo>
                <a:lnTo>
                  <a:pt x="136" y="189"/>
                </a:lnTo>
                <a:lnTo>
                  <a:pt x="137" y="188"/>
                </a:lnTo>
                <a:lnTo>
                  <a:pt x="137" y="186"/>
                </a:lnTo>
                <a:lnTo>
                  <a:pt x="138" y="185"/>
                </a:lnTo>
                <a:lnTo>
                  <a:pt x="138" y="184"/>
                </a:lnTo>
                <a:lnTo>
                  <a:pt x="138" y="183"/>
                </a:lnTo>
                <a:lnTo>
                  <a:pt x="138" y="182"/>
                </a:lnTo>
                <a:lnTo>
                  <a:pt x="137" y="178"/>
                </a:lnTo>
                <a:lnTo>
                  <a:pt x="137" y="176"/>
                </a:lnTo>
                <a:lnTo>
                  <a:pt x="137" y="175"/>
                </a:lnTo>
                <a:lnTo>
                  <a:pt x="137" y="174"/>
                </a:lnTo>
                <a:lnTo>
                  <a:pt x="137" y="173"/>
                </a:lnTo>
                <a:lnTo>
                  <a:pt x="138" y="172"/>
                </a:lnTo>
                <a:lnTo>
                  <a:pt x="138" y="171"/>
                </a:lnTo>
                <a:lnTo>
                  <a:pt x="139" y="170"/>
                </a:lnTo>
                <a:lnTo>
                  <a:pt x="140" y="169"/>
                </a:lnTo>
                <a:lnTo>
                  <a:pt x="141" y="168"/>
                </a:lnTo>
                <a:lnTo>
                  <a:pt x="144" y="165"/>
                </a:lnTo>
                <a:lnTo>
                  <a:pt x="147" y="162"/>
                </a:lnTo>
                <a:lnTo>
                  <a:pt x="150" y="160"/>
                </a:lnTo>
                <a:lnTo>
                  <a:pt x="151" y="159"/>
                </a:lnTo>
                <a:lnTo>
                  <a:pt x="152" y="158"/>
                </a:lnTo>
                <a:lnTo>
                  <a:pt x="153" y="157"/>
                </a:lnTo>
                <a:lnTo>
                  <a:pt x="153" y="157"/>
                </a:lnTo>
                <a:lnTo>
                  <a:pt x="154" y="157"/>
                </a:lnTo>
                <a:lnTo>
                  <a:pt x="154" y="156"/>
                </a:lnTo>
                <a:lnTo>
                  <a:pt x="155" y="156"/>
                </a:lnTo>
                <a:lnTo>
                  <a:pt x="156" y="157"/>
                </a:lnTo>
                <a:lnTo>
                  <a:pt x="157" y="157"/>
                </a:lnTo>
                <a:lnTo>
                  <a:pt x="158" y="158"/>
                </a:lnTo>
                <a:lnTo>
                  <a:pt x="158" y="158"/>
                </a:lnTo>
                <a:lnTo>
                  <a:pt x="159" y="159"/>
                </a:lnTo>
                <a:lnTo>
                  <a:pt x="161" y="162"/>
                </a:lnTo>
                <a:lnTo>
                  <a:pt x="163" y="165"/>
                </a:lnTo>
                <a:lnTo>
                  <a:pt x="164" y="166"/>
                </a:lnTo>
                <a:lnTo>
                  <a:pt x="165" y="167"/>
                </a:lnTo>
                <a:lnTo>
                  <a:pt x="166" y="168"/>
                </a:lnTo>
                <a:lnTo>
                  <a:pt x="168" y="169"/>
                </a:lnTo>
                <a:lnTo>
                  <a:pt x="169" y="170"/>
                </a:lnTo>
                <a:lnTo>
                  <a:pt x="171" y="171"/>
                </a:lnTo>
                <a:lnTo>
                  <a:pt x="172" y="171"/>
                </a:lnTo>
                <a:lnTo>
                  <a:pt x="174" y="172"/>
                </a:lnTo>
                <a:lnTo>
                  <a:pt x="175" y="172"/>
                </a:lnTo>
                <a:lnTo>
                  <a:pt x="176" y="172"/>
                </a:lnTo>
                <a:lnTo>
                  <a:pt x="177" y="172"/>
                </a:lnTo>
                <a:lnTo>
                  <a:pt x="178" y="172"/>
                </a:lnTo>
                <a:lnTo>
                  <a:pt x="179" y="171"/>
                </a:lnTo>
                <a:lnTo>
                  <a:pt x="183" y="170"/>
                </a:lnTo>
                <a:lnTo>
                  <a:pt x="186" y="169"/>
                </a:lnTo>
                <a:lnTo>
                  <a:pt x="187" y="169"/>
                </a:lnTo>
                <a:lnTo>
                  <a:pt x="188" y="169"/>
                </a:lnTo>
                <a:lnTo>
                  <a:pt x="190" y="169"/>
                </a:lnTo>
                <a:lnTo>
                  <a:pt x="192" y="169"/>
                </a:lnTo>
                <a:lnTo>
                  <a:pt x="194" y="170"/>
                </a:lnTo>
                <a:lnTo>
                  <a:pt x="196" y="171"/>
                </a:lnTo>
                <a:lnTo>
                  <a:pt x="197" y="171"/>
                </a:lnTo>
                <a:lnTo>
                  <a:pt x="198" y="171"/>
                </a:lnTo>
                <a:lnTo>
                  <a:pt x="199" y="171"/>
                </a:lnTo>
                <a:lnTo>
                  <a:pt x="201" y="171"/>
                </a:lnTo>
                <a:lnTo>
                  <a:pt x="202" y="171"/>
                </a:lnTo>
                <a:lnTo>
                  <a:pt x="204" y="171"/>
                </a:lnTo>
                <a:lnTo>
                  <a:pt x="206" y="170"/>
                </a:lnTo>
                <a:lnTo>
                  <a:pt x="208" y="169"/>
                </a:lnTo>
                <a:lnTo>
                  <a:pt x="209" y="168"/>
                </a:lnTo>
                <a:lnTo>
                  <a:pt x="210" y="168"/>
                </a:lnTo>
                <a:lnTo>
                  <a:pt x="211" y="167"/>
                </a:lnTo>
                <a:lnTo>
                  <a:pt x="212" y="167"/>
                </a:lnTo>
                <a:lnTo>
                  <a:pt x="212" y="166"/>
                </a:lnTo>
                <a:lnTo>
                  <a:pt x="213" y="165"/>
                </a:lnTo>
                <a:lnTo>
                  <a:pt x="213" y="164"/>
                </a:lnTo>
                <a:lnTo>
                  <a:pt x="213" y="163"/>
                </a:lnTo>
                <a:lnTo>
                  <a:pt x="213" y="162"/>
                </a:lnTo>
                <a:lnTo>
                  <a:pt x="213" y="161"/>
                </a:lnTo>
                <a:lnTo>
                  <a:pt x="212" y="160"/>
                </a:lnTo>
                <a:lnTo>
                  <a:pt x="212" y="159"/>
                </a:lnTo>
                <a:lnTo>
                  <a:pt x="212" y="158"/>
                </a:lnTo>
                <a:lnTo>
                  <a:pt x="211" y="157"/>
                </a:lnTo>
                <a:lnTo>
                  <a:pt x="209" y="153"/>
                </a:lnTo>
                <a:lnTo>
                  <a:pt x="205" y="149"/>
                </a:lnTo>
                <a:lnTo>
                  <a:pt x="203" y="146"/>
                </a:lnTo>
                <a:lnTo>
                  <a:pt x="202" y="145"/>
                </a:lnTo>
                <a:lnTo>
                  <a:pt x="199" y="139"/>
                </a:lnTo>
                <a:lnTo>
                  <a:pt x="198" y="136"/>
                </a:lnTo>
                <a:lnTo>
                  <a:pt x="196" y="132"/>
                </a:lnTo>
                <a:lnTo>
                  <a:pt x="195" y="131"/>
                </a:lnTo>
                <a:lnTo>
                  <a:pt x="195" y="129"/>
                </a:lnTo>
                <a:lnTo>
                  <a:pt x="195" y="128"/>
                </a:lnTo>
                <a:lnTo>
                  <a:pt x="195" y="127"/>
                </a:lnTo>
                <a:lnTo>
                  <a:pt x="195" y="125"/>
                </a:lnTo>
                <a:lnTo>
                  <a:pt x="195" y="124"/>
                </a:lnTo>
                <a:lnTo>
                  <a:pt x="195" y="121"/>
                </a:lnTo>
                <a:lnTo>
                  <a:pt x="196" y="118"/>
                </a:lnTo>
                <a:lnTo>
                  <a:pt x="198" y="113"/>
                </a:lnTo>
                <a:lnTo>
                  <a:pt x="198" y="111"/>
                </a:lnTo>
                <a:lnTo>
                  <a:pt x="199" y="110"/>
                </a:lnTo>
                <a:lnTo>
                  <a:pt x="199" y="109"/>
                </a:lnTo>
                <a:lnTo>
                  <a:pt x="199" y="108"/>
                </a:lnTo>
                <a:lnTo>
                  <a:pt x="199" y="107"/>
                </a:lnTo>
                <a:lnTo>
                  <a:pt x="198" y="106"/>
                </a:lnTo>
                <a:lnTo>
                  <a:pt x="198" y="105"/>
                </a:lnTo>
                <a:lnTo>
                  <a:pt x="197" y="104"/>
                </a:lnTo>
                <a:lnTo>
                  <a:pt x="196" y="100"/>
                </a:lnTo>
                <a:lnTo>
                  <a:pt x="193" y="95"/>
                </a:lnTo>
                <a:lnTo>
                  <a:pt x="192" y="93"/>
                </a:lnTo>
                <a:lnTo>
                  <a:pt x="192" y="92"/>
                </a:lnTo>
                <a:lnTo>
                  <a:pt x="192" y="91"/>
                </a:lnTo>
                <a:lnTo>
                  <a:pt x="192" y="90"/>
                </a:lnTo>
                <a:lnTo>
                  <a:pt x="192" y="88"/>
                </a:lnTo>
                <a:lnTo>
                  <a:pt x="192" y="85"/>
                </a:lnTo>
                <a:lnTo>
                  <a:pt x="192" y="83"/>
                </a:lnTo>
                <a:lnTo>
                  <a:pt x="192" y="82"/>
                </a:lnTo>
                <a:lnTo>
                  <a:pt x="191" y="80"/>
                </a:lnTo>
                <a:lnTo>
                  <a:pt x="190" y="75"/>
                </a:lnTo>
                <a:lnTo>
                  <a:pt x="189" y="72"/>
                </a:lnTo>
                <a:lnTo>
                  <a:pt x="188" y="68"/>
                </a:lnTo>
                <a:lnTo>
                  <a:pt x="188" y="65"/>
                </a:lnTo>
                <a:lnTo>
                  <a:pt x="188" y="63"/>
                </a:lnTo>
                <a:lnTo>
                  <a:pt x="187" y="61"/>
                </a:lnTo>
                <a:lnTo>
                  <a:pt x="187" y="51"/>
                </a:lnTo>
                <a:lnTo>
                  <a:pt x="187" y="44"/>
                </a:lnTo>
                <a:lnTo>
                  <a:pt x="187" y="42"/>
                </a:lnTo>
                <a:lnTo>
                  <a:pt x="187" y="40"/>
                </a:lnTo>
                <a:lnTo>
                  <a:pt x="188" y="34"/>
                </a:lnTo>
                <a:lnTo>
                  <a:pt x="188" y="32"/>
                </a:lnTo>
                <a:lnTo>
                  <a:pt x="188" y="30"/>
                </a:lnTo>
                <a:lnTo>
                  <a:pt x="188" y="28"/>
                </a:lnTo>
                <a:lnTo>
                  <a:pt x="187" y="27"/>
                </a:lnTo>
                <a:lnTo>
                  <a:pt x="187" y="26"/>
                </a:lnTo>
                <a:lnTo>
                  <a:pt x="186" y="24"/>
                </a:lnTo>
                <a:lnTo>
                  <a:pt x="186" y="23"/>
                </a:lnTo>
                <a:lnTo>
                  <a:pt x="184" y="20"/>
                </a:lnTo>
                <a:lnTo>
                  <a:pt x="181" y="15"/>
                </a:lnTo>
                <a:lnTo>
                  <a:pt x="179" y="13"/>
                </a:lnTo>
                <a:lnTo>
                  <a:pt x="178" y="10"/>
                </a:lnTo>
                <a:lnTo>
                  <a:pt x="177" y="8"/>
                </a:lnTo>
                <a:lnTo>
                  <a:pt x="176" y="6"/>
                </a:lnTo>
                <a:lnTo>
                  <a:pt x="175" y="4"/>
                </a:lnTo>
                <a:lnTo>
                  <a:pt x="175" y="3"/>
                </a:lnTo>
                <a:lnTo>
                  <a:pt x="175" y="2"/>
                </a:lnTo>
                <a:lnTo>
                  <a:pt x="174" y="1"/>
                </a:lnTo>
                <a:lnTo>
                  <a:pt x="174" y="0"/>
                </a:lnTo>
                <a:lnTo>
                  <a:pt x="175" y="0"/>
                </a:lnTo>
                <a:lnTo>
                  <a:pt x="176" y="0"/>
                </a:lnTo>
                <a:lnTo>
                  <a:pt x="177" y="0"/>
                </a:lnTo>
                <a:lnTo>
                  <a:pt x="180" y="0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Freeform 276">
            <a:extLst>
              <a:ext uri="{FF2B5EF4-FFF2-40B4-BE49-F238E27FC236}">
                <a16:creationId xmlns:a16="http://schemas.microsoft.com/office/drawing/2014/main" id="{070BF2E3-7974-A9AC-4C5C-9F49D1106C98}"/>
              </a:ext>
            </a:extLst>
          </p:cNvPr>
          <p:cNvSpPr>
            <a:spLocks/>
          </p:cNvSpPr>
          <p:nvPr/>
        </p:nvSpPr>
        <p:spPr bwMode="auto">
          <a:xfrm>
            <a:off x="8859937" y="3130769"/>
            <a:ext cx="741072" cy="630344"/>
          </a:xfrm>
          <a:custGeom>
            <a:avLst/>
            <a:gdLst>
              <a:gd name="T0" fmla="*/ 232 w 618"/>
              <a:gd name="T1" fmla="*/ 17 h 479"/>
              <a:gd name="T2" fmla="*/ 274 w 618"/>
              <a:gd name="T3" fmla="*/ 22 h 479"/>
              <a:gd name="T4" fmla="*/ 299 w 618"/>
              <a:gd name="T5" fmla="*/ 34 h 479"/>
              <a:gd name="T6" fmla="*/ 319 w 618"/>
              <a:gd name="T7" fmla="*/ 67 h 479"/>
              <a:gd name="T8" fmla="*/ 357 w 618"/>
              <a:gd name="T9" fmla="*/ 59 h 479"/>
              <a:gd name="T10" fmla="*/ 373 w 618"/>
              <a:gd name="T11" fmla="*/ 93 h 479"/>
              <a:gd name="T12" fmla="*/ 372 w 618"/>
              <a:gd name="T13" fmla="*/ 111 h 479"/>
              <a:gd name="T14" fmla="*/ 394 w 618"/>
              <a:gd name="T15" fmla="*/ 101 h 479"/>
              <a:gd name="T16" fmla="*/ 422 w 618"/>
              <a:gd name="T17" fmla="*/ 78 h 479"/>
              <a:gd name="T18" fmla="*/ 452 w 618"/>
              <a:gd name="T19" fmla="*/ 93 h 479"/>
              <a:gd name="T20" fmla="*/ 467 w 618"/>
              <a:gd name="T21" fmla="*/ 72 h 479"/>
              <a:gd name="T22" fmla="*/ 495 w 618"/>
              <a:gd name="T23" fmla="*/ 73 h 479"/>
              <a:gd name="T24" fmla="*/ 534 w 618"/>
              <a:gd name="T25" fmla="*/ 99 h 479"/>
              <a:gd name="T26" fmla="*/ 547 w 618"/>
              <a:gd name="T27" fmla="*/ 131 h 479"/>
              <a:gd name="T28" fmla="*/ 530 w 618"/>
              <a:gd name="T29" fmla="*/ 166 h 479"/>
              <a:gd name="T30" fmla="*/ 504 w 618"/>
              <a:gd name="T31" fmla="*/ 179 h 479"/>
              <a:gd name="T32" fmla="*/ 478 w 618"/>
              <a:gd name="T33" fmla="*/ 196 h 479"/>
              <a:gd name="T34" fmla="*/ 464 w 618"/>
              <a:gd name="T35" fmla="*/ 214 h 479"/>
              <a:gd name="T36" fmla="*/ 456 w 618"/>
              <a:gd name="T37" fmla="*/ 225 h 479"/>
              <a:gd name="T38" fmla="*/ 475 w 618"/>
              <a:gd name="T39" fmla="*/ 244 h 479"/>
              <a:gd name="T40" fmla="*/ 494 w 618"/>
              <a:gd name="T41" fmla="*/ 262 h 479"/>
              <a:gd name="T42" fmla="*/ 521 w 618"/>
              <a:gd name="T43" fmla="*/ 262 h 479"/>
              <a:gd name="T44" fmla="*/ 539 w 618"/>
              <a:gd name="T45" fmla="*/ 293 h 479"/>
              <a:gd name="T46" fmla="*/ 575 w 618"/>
              <a:gd name="T47" fmla="*/ 327 h 479"/>
              <a:gd name="T48" fmla="*/ 606 w 618"/>
              <a:gd name="T49" fmla="*/ 363 h 479"/>
              <a:gd name="T50" fmla="*/ 618 w 618"/>
              <a:gd name="T51" fmla="*/ 409 h 479"/>
              <a:gd name="T52" fmla="*/ 591 w 618"/>
              <a:gd name="T53" fmla="*/ 401 h 479"/>
              <a:gd name="T54" fmla="*/ 576 w 618"/>
              <a:gd name="T55" fmla="*/ 404 h 479"/>
              <a:gd name="T56" fmla="*/ 544 w 618"/>
              <a:gd name="T57" fmla="*/ 430 h 479"/>
              <a:gd name="T58" fmla="*/ 520 w 618"/>
              <a:gd name="T59" fmla="*/ 454 h 479"/>
              <a:gd name="T60" fmla="*/ 510 w 618"/>
              <a:gd name="T61" fmla="*/ 470 h 479"/>
              <a:gd name="T62" fmla="*/ 495 w 618"/>
              <a:gd name="T63" fmla="*/ 475 h 479"/>
              <a:gd name="T64" fmla="*/ 466 w 618"/>
              <a:gd name="T65" fmla="*/ 478 h 479"/>
              <a:gd name="T66" fmla="*/ 432 w 618"/>
              <a:gd name="T67" fmla="*/ 464 h 479"/>
              <a:gd name="T68" fmla="*/ 400 w 618"/>
              <a:gd name="T69" fmla="*/ 440 h 479"/>
              <a:gd name="T70" fmla="*/ 377 w 618"/>
              <a:gd name="T71" fmla="*/ 421 h 479"/>
              <a:gd name="T72" fmla="*/ 344 w 618"/>
              <a:gd name="T73" fmla="*/ 401 h 479"/>
              <a:gd name="T74" fmla="*/ 314 w 618"/>
              <a:gd name="T75" fmla="*/ 415 h 479"/>
              <a:gd name="T76" fmla="*/ 294 w 618"/>
              <a:gd name="T77" fmla="*/ 416 h 479"/>
              <a:gd name="T78" fmla="*/ 280 w 618"/>
              <a:gd name="T79" fmla="*/ 396 h 479"/>
              <a:gd name="T80" fmla="*/ 260 w 618"/>
              <a:gd name="T81" fmla="*/ 417 h 479"/>
              <a:gd name="T82" fmla="*/ 228 w 618"/>
              <a:gd name="T83" fmla="*/ 422 h 479"/>
              <a:gd name="T84" fmla="*/ 200 w 618"/>
              <a:gd name="T85" fmla="*/ 420 h 479"/>
              <a:gd name="T86" fmla="*/ 177 w 618"/>
              <a:gd name="T87" fmla="*/ 422 h 479"/>
              <a:gd name="T88" fmla="*/ 157 w 618"/>
              <a:gd name="T89" fmla="*/ 440 h 479"/>
              <a:gd name="T90" fmla="*/ 137 w 618"/>
              <a:gd name="T91" fmla="*/ 440 h 479"/>
              <a:gd name="T92" fmla="*/ 127 w 618"/>
              <a:gd name="T93" fmla="*/ 422 h 479"/>
              <a:gd name="T94" fmla="*/ 106 w 618"/>
              <a:gd name="T95" fmla="*/ 409 h 479"/>
              <a:gd name="T96" fmla="*/ 118 w 618"/>
              <a:gd name="T97" fmla="*/ 382 h 479"/>
              <a:gd name="T98" fmla="*/ 110 w 618"/>
              <a:gd name="T99" fmla="*/ 354 h 479"/>
              <a:gd name="T100" fmla="*/ 105 w 618"/>
              <a:gd name="T101" fmla="*/ 322 h 479"/>
              <a:gd name="T102" fmla="*/ 78 w 618"/>
              <a:gd name="T103" fmla="*/ 323 h 479"/>
              <a:gd name="T104" fmla="*/ 43 w 618"/>
              <a:gd name="T105" fmla="*/ 317 h 479"/>
              <a:gd name="T106" fmla="*/ 32 w 618"/>
              <a:gd name="T107" fmla="*/ 295 h 479"/>
              <a:gd name="T108" fmla="*/ 11 w 618"/>
              <a:gd name="T109" fmla="*/ 285 h 479"/>
              <a:gd name="T110" fmla="*/ 0 w 618"/>
              <a:gd name="T111" fmla="*/ 265 h 479"/>
              <a:gd name="T112" fmla="*/ 15 w 618"/>
              <a:gd name="T113" fmla="*/ 244 h 479"/>
              <a:gd name="T114" fmla="*/ 10 w 618"/>
              <a:gd name="T115" fmla="*/ 215 h 479"/>
              <a:gd name="T116" fmla="*/ 4 w 618"/>
              <a:gd name="T117" fmla="*/ 181 h 479"/>
              <a:gd name="T118" fmla="*/ 33 w 618"/>
              <a:gd name="T119" fmla="*/ 181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reeform 277">
            <a:extLst>
              <a:ext uri="{FF2B5EF4-FFF2-40B4-BE49-F238E27FC236}">
                <a16:creationId xmlns:a16="http://schemas.microsoft.com/office/drawing/2014/main" id="{05511999-CDD5-8115-6D12-60A66921F22B}"/>
              </a:ext>
            </a:extLst>
          </p:cNvPr>
          <p:cNvSpPr>
            <a:spLocks/>
          </p:cNvSpPr>
          <p:nvPr/>
        </p:nvSpPr>
        <p:spPr bwMode="auto">
          <a:xfrm>
            <a:off x="8909103" y="3130769"/>
            <a:ext cx="206253" cy="256612"/>
          </a:xfrm>
          <a:custGeom>
            <a:avLst/>
            <a:gdLst>
              <a:gd name="T0" fmla="*/ 4 w 172"/>
              <a:gd name="T1" fmla="*/ 185 h 195"/>
              <a:gd name="T2" fmla="*/ 9 w 172"/>
              <a:gd name="T3" fmla="*/ 184 h 195"/>
              <a:gd name="T4" fmla="*/ 13 w 172"/>
              <a:gd name="T5" fmla="*/ 180 h 195"/>
              <a:gd name="T6" fmla="*/ 20 w 172"/>
              <a:gd name="T7" fmla="*/ 172 h 195"/>
              <a:gd name="T8" fmla="*/ 24 w 172"/>
              <a:gd name="T9" fmla="*/ 170 h 195"/>
              <a:gd name="T10" fmla="*/ 28 w 172"/>
              <a:gd name="T11" fmla="*/ 170 h 195"/>
              <a:gd name="T12" fmla="*/ 34 w 172"/>
              <a:gd name="T13" fmla="*/ 171 h 195"/>
              <a:gd name="T14" fmla="*/ 43 w 172"/>
              <a:gd name="T15" fmla="*/ 175 h 195"/>
              <a:gd name="T16" fmla="*/ 50 w 172"/>
              <a:gd name="T17" fmla="*/ 177 h 195"/>
              <a:gd name="T18" fmla="*/ 57 w 172"/>
              <a:gd name="T19" fmla="*/ 180 h 195"/>
              <a:gd name="T20" fmla="*/ 64 w 172"/>
              <a:gd name="T21" fmla="*/ 183 h 195"/>
              <a:gd name="T22" fmla="*/ 69 w 172"/>
              <a:gd name="T23" fmla="*/ 183 h 195"/>
              <a:gd name="T24" fmla="*/ 71 w 172"/>
              <a:gd name="T25" fmla="*/ 185 h 195"/>
              <a:gd name="T26" fmla="*/ 73 w 172"/>
              <a:gd name="T27" fmla="*/ 190 h 195"/>
              <a:gd name="T28" fmla="*/ 76 w 172"/>
              <a:gd name="T29" fmla="*/ 193 h 195"/>
              <a:gd name="T30" fmla="*/ 78 w 172"/>
              <a:gd name="T31" fmla="*/ 195 h 195"/>
              <a:gd name="T32" fmla="*/ 83 w 172"/>
              <a:gd name="T33" fmla="*/ 195 h 195"/>
              <a:gd name="T34" fmla="*/ 89 w 172"/>
              <a:gd name="T35" fmla="*/ 193 h 195"/>
              <a:gd name="T36" fmla="*/ 94 w 172"/>
              <a:gd name="T37" fmla="*/ 189 h 195"/>
              <a:gd name="T38" fmla="*/ 97 w 172"/>
              <a:gd name="T39" fmla="*/ 185 h 195"/>
              <a:gd name="T40" fmla="*/ 96 w 172"/>
              <a:gd name="T41" fmla="*/ 178 h 195"/>
              <a:gd name="T42" fmla="*/ 96 w 172"/>
              <a:gd name="T43" fmla="*/ 173 h 195"/>
              <a:gd name="T44" fmla="*/ 99 w 172"/>
              <a:gd name="T45" fmla="*/ 169 h 195"/>
              <a:gd name="T46" fmla="*/ 109 w 172"/>
              <a:gd name="T47" fmla="*/ 160 h 195"/>
              <a:gd name="T48" fmla="*/ 112 w 172"/>
              <a:gd name="T49" fmla="*/ 157 h 195"/>
              <a:gd name="T50" fmla="*/ 115 w 172"/>
              <a:gd name="T51" fmla="*/ 157 h 195"/>
              <a:gd name="T52" fmla="*/ 118 w 172"/>
              <a:gd name="T53" fmla="*/ 159 h 195"/>
              <a:gd name="T54" fmla="*/ 124 w 172"/>
              <a:gd name="T55" fmla="*/ 167 h 195"/>
              <a:gd name="T56" fmla="*/ 130 w 172"/>
              <a:gd name="T57" fmla="*/ 171 h 195"/>
              <a:gd name="T58" fmla="*/ 135 w 172"/>
              <a:gd name="T59" fmla="*/ 172 h 195"/>
              <a:gd name="T60" fmla="*/ 142 w 172"/>
              <a:gd name="T61" fmla="*/ 170 h 195"/>
              <a:gd name="T62" fmla="*/ 149 w 172"/>
              <a:gd name="T63" fmla="*/ 169 h 195"/>
              <a:gd name="T64" fmla="*/ 156 w 172"/>
              <a:gd name="T65" fmla="*/ 171 h 195"/>
              <a:gd name="T66" fmla="*/ 161 w 172"/>
              <a:gd name="T67" fmla="*/ 171 h 195"/>
              <a:gd name="T68" fmla="*/ 168 w 172"/>
              <a:gd name="T69" fmla="*/ 168 h 195"/>
              <a:gd name="T70" fmla="*/ 171 w 172"/>
              <a:gd name="T71" fmla="*/ 166 h 195"/>
              <a:gd name="T72" fmla="*/ 172 w 172"/>
              <a:gd name="T73" fmla="*/ 162 h 195"/>
              <a:gd name="T74" fmla="*/ 171 w 172"/>
              <a:gd name="T75" fmla="*/ 158 h 195"/>
              <a:gd name="T76" fmla="*/ 162 w 172"/>
              <a:gd name="T77" fmla="*/ 146 h 195"/>
              <a:gd name="T78" fmla="*/ 155 w 172"/>
              <a:gd name="T79" fmla="*/ 132 h 195"/>
              <a:gd name="T80" fmla="*/ 154 w 172"/>
              <a:gd name="T81" fmla="*/ 127 h 195"/>
              <a:gd name="T82" fmla="*/ 155 w 172"/>
              <a:gd name="T83" fmla="*/ 118 h 195"/>
              <a:gd name="T84" fmla="*/ 158 w 172"/>
              <a:gd name="T85" fmla="*/ 109 h 195"/>
              <a:gd name="T86" fmla="*/ 157 w 172"/>
              <a:gd name="T87" fmla="*/ 105 h 195"/>
              <a:gd name="T88" fmla="*/ 151 w 172"/>
              <a:gd name="T89" fmla="*/ 93 h 195"/>
              <a:gd name="T90" fmla="*/ 151 w 172"/>
              <a:gd name="T91" fmla="*/ 88 h 195"/>
              <a:gd name="T92" fmla="*/ 150 w 172"/>
              <a:gd name="T93" fmla="*/ 80 h 195"/>
              <a:gd name="T94" fmla="*/ 147 w 172"/>
              <a:gd name="T95" fmla="*/ 65 h 195"/>
              <a:gd name="T96" fmla="*/ 146 w 172"/>
              <a:gd name="T97" fmla="*/ 44 h 195"/>
              <a:gd name="T98" fmla="*/ 147 w 172"/>
              <a:gd name="T99" fmla="*/ 32 h 195"/>
              <a:gd name="T100" fmla="*/ 146 w 172"/>
              <a:gd name="T101" fmla="*/ 26 h 195"/>
              <a:gd name="T102" fmla="*/ 140 w 172"/>
              <a:gd name="T103" fmla="*/ 15 h 195"/>
              <a:gd name="T104" fmla="*/ 135 w 172"/>
              <a:gd name="T105" fmla="*/ 6 h 195"/>
              <a:gd name="T106" fmla="*/ 133 w 172"/>
              <a:gd name="T107" fmla="*/ 1 h 195"/>
              <a:gd name="T108" fmla="*/ 136 w 172"/>
              <a:gd name="T10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2" h="195">
                <a:moveTo>
                  <a:pt x="0" y="184"/>
                </a:moveTo>
                <a:lnTo>
                  <a:pt x="2" y="185"/>
                </a:lnTo>
                <a:lnTo>
                  <a:pt x="3" y="185"/>
                </a:lnTo>
                <a:lnTo>
                  <a:pt x="4" y="185"/>
                </a:lnTo>
                <a:lnTo>
                  <a:pt x="5" y="185"/>
                </a:lnTo>
                <a:lnTo>
                  <a:pt x="6" y="185"/>
                </a:lnTo>
                <a:lnTo>
                  <a:pt x="8" y="184"/>
                </a:lnTo>
                <a:lnTo>
                  <a:pt x="9" y="184"/>
                </a:lnTo>
                <a:lnTo>
                  <a:pt x="9" y="184"/>
                </a:lnTo>
                <a:lnTo>
                  <a:pt x="10" y="183"/>
                </a:lnTo>
                <a:lnTo>
                  <a:pt x="11" y="182"/>
                </a:lnTo>
                <a:lnTo>
                  <a:pt x="13" y="180"/>
                </a:lnTo>
                <a:lnTo>
                  <a:pt x="15" y="177"/>
                </a:lnTo>
                <a:lnTo>
                  <a:pt x="18" y="174"/>
                </a:lnTo>
                <a:lnTo>
                  <a:pt x="19" y="173"/>
                </a:lnTo>
                <a:lnTo>
                  <a:pt x="20" y="172"/>
                </a:lnTo>
                <a:lnTo>
                  <a:pt x="21" y="171"/>
                </a:lnTo>
                <a:lnTo>
                  <a:pt x="22" y="171"/>
                </a:lnTo>
                <a:lnTo>
                  <a:pt x="23" y="170"/>
                </a:lnTo>
                <a:lnTo>
                  <a:pt x="24" y="170"/>
                </a:lnTo>
                <a:lnTo>
                  <a:pt x="25" y="170"/>
                </a:lnTo>
                <a:lnTo>
                  <a:pt x="26" y="170"/>
                </a:lnTo>
                <a:lnTo>
                  <a:pt x="27" y="170"/>
                </a:lnTo>
                <a:lnTo>
                  <a:pt x="28" y="170"/>
                </a:lnTo>
                <a:lnTo>
                  <a:pt x="29" y="170"/>
                </a:lnTo>
                <a:lnTo>
                  <a:pt x="30" y="170"/>
                </a:lnTo>
                <a:lnTo>
                  <a:pt x="32" y="171"/>
                </a:lnTo>
                <a:lnTo>
                  <a:pt x="34" y="171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5"/>
                </a:lnTo>
                <a:lnTo>
                  <a:pt x="45" y="175"/>
                </a:lnTo>
                <a:lnTo>
                  <a:pt x="46" y="176"/>
                </a:lnTo>
                <a:lnTo>
                  <a:pt x="49" y="176"/>
                </a:lnTo>
                <a:lnTo>
                  <a:pt x="50" y="177"/>
                </a:lnTo>
                <a:lnTo>
                  <a:pt x="51" y="177"/>
                </a:lnTo>
                <a:lnTo>
                  <a:pt x="52" y="178"/>
                </a:lnTo>
                <a:lnTo>
                  <a:pt x="55" y="179"/>
                </a:lnTo>
                <a:lnTo>
                  <a:pt x="57" y="180"/>
                </a:lnTo>
                <a:lnTo>
                  <a:pt x="60" y="181"/>
                </a:lnTo>
                <a:lnTo>
                  <a:pt x="62" y="182"/>
                </a:lnTo>
                <a:lnTo>
                  <a:pt x="63" y="183"/>
                </a:lnTo>
                <a:lnTo>
                  <a:pt x="64" y="183"/>
                </a:lnTo>
                <a:lnTo>
                  <a:pt x="65" y="183"/>
                </a:lnTo>
                <a:lnTo>
                  <a:pt x="68" y="182"/>
                </a:lnTo>
                <a:lnTo>
                  <a:pt x="69" y="182"/>
                </a:lnTo>
                <a:lnTo>
                  <a:pt x="69" y="183"/>
                </a:lnTo>
                <a:lnTo>
                  <a:pt x="70" y="183"/>
                </a:lnTo>
                <a:lnTo>
                  <a:pt x="70" y="183"/>
                </a:lnTo>
                <a:lnTo>
                  <a:pt x="71" y="184"/>
                </a:lnTo>
                <a:lnTo>
                  <a:pt x="71" y="185"/>
                </a:lnTo>
                <a:lnTo>
                  <a:pt x="72" y="186"/>
                </a:lnTo>
                <a:lnTo>
                  <a:pt x="73" y="188"/>
                </a:lnTo>
                <a:lnTo>
                  <a:pt x="73" y="189"/>
                </a:lnTo>
                <a:lnTo>
                  <a:pt x="73" y="190"/>
                </a:lnTo>
                <a:lnTo>
                  <a:pt x="73" y="191"/>
                </a:lnTo>
                <a:lnTo>
                  <a:pt x="74" y="192"/>
                </a:lnTo>
                <a:lnTo>
                  <a:pt x="75" y="193"/>
                </a:lnTo>
                <a:lnTo>
                  <a:pt x="76" y="193"/>
                </a:lnTo>
                <a:lnTo>
                  <a:pt x="76" y="194"/>
                </a:lnTo>
                <a:lnTo>
                  <a:pt x="77" y="194"/>
                </a:lnTo>
                <a:lnTo>
                  <a:pt x="77" y="195"/>
                </a:lnTo>
                <a:lnTo>
                  <a:pt x="78" y="195"/>
                </a:lnTo>
                <a:lnTo>
                  <a:pt x="79" y="195"/>
                </a:lnTo>
                <a:lnTo>
                  <a:pt x="80" y="195"/>
                </a:lnTo>
                <a:lnTo>
                  <a:pt x="81" y="195"/>
                </a:lnTo>
                <a:lnTo>
                  <a:pt x="83" y="195"/>
                </a:lnTo>
                <a:lnTo>
                  <a:pt x="85" y="195"/>
                </a:lnTo>
                <a:lnTo>
                  <a:pt x="86" y="194"/>
                </a:lnTo>
                <a:lnTo>
                  <a:pt x="88" y="194"/>
                </a:lnTo>
                <a:lnTo>
                  <a:pt x="89" y="193"/>
                </a:lnTo>
                <a:lnTo>
                  <a:pt x="90" y="192"/>
                </a:lnTo>
                <a:lnTo>
                  <a:pt x="91" y="191"/>
                </a:lnTo>
                <a:lnTo>
                  <a:pt x="94" y="190"/>
                </a:lnTo>
                <a:lnTo>
                  <a:pt x="94" y="189"/>
                </a:lnTo>
                <a:lnTo>
                  <a:pt x="95" y="189"/>
                </a:lnTo>
                <a:lnTo>
                  <a:pt x="96" y="188"/>
                </a:lnTo>
                <a:lnTo>
                  <a:pt x="96" y="186"/>
                </a:lnTo>
                <a:lnTo>
                  <a:pt x="97" y="185"/>
                </a:lnTo>
                <a:lnTo>
                  <a:pt x="97" y="184"/>
                </a:lnTo>
                <a:lnTo>
                  <a:pt x="97" y="183"/>
                </a:lnTo>
                <a:lnTo>
                  <a:pt x="97" y="182"/>
                </a:lnTo>
                <a:lnTo>
                  <a:pt x="96" y="178"/>
                </a:lnTo>
                <a:lnTo>
                  <a:pt x="96" y="176"/>
                </a:lnTo>
                <a:lnTo>
                  <a:pt x="96" y="175"/>
                </a:lnTo>
                <a:lnTo>
                  <a:pt x="96" y="174"/>
                </a:lnTo>
                <a:lnTo>
                  <a:pt x="96" y="173"/>
                </a:lnTo>
                <a:lnTo>
                  <a:pt x="97" y="172"/>
                </a:lnTo>
                <a:lnTo>
                  <a:pt x="97" y="171"/>
                </a:lnTo>
                <a:lnTo>
                  <a:pt x="98" y="170"/>
                </a:lnTo>
                <a:lnTo>
                  <a:pt x="99" y="169"/>
                </a:lnTo>
                <a:lnTo>
                  <a:pt x="100" y="168"/>
                </a:lnTo>
                <a:lnTo>
                  <a:pt x="103" y="165"/>
                </a:lnTo>
                <a:lnTo>
                  <a:pt x="106" y="162"/>
                </a:lnTo>
                <a:lnTo>
                  <a:pt x="109" y="160"/>
                </a:lnTo>
                <a:lnTo>
                  <a:pt x="110" y="159"/>
                </a:lnTo>
                <a:lnTo>
                  <a:pt x="111" y="158"/>
                </a:lnTo>
                <a:lnTo>
                  <a:pt x="112" y="157"/>
                </a:lnTo>
                <a:lnTo>
                  <a:pt x="112" y="157"/>
                </a:lnTo>
                <a:lnTo>
                  <a:pt x="113" y="157"/>
                </a:lnTo>
                <a:lnTo>
                  <a:pt x="113" y="156"/>
                </a:lnTo>
                <a:lnTo>
                  <a:pt x="114" y="156"/>
                </a:lnTo>
                <a:lnTo>
                  <a:pt x="115" y="157"/>
                </a:lnTo>
                <a:lnTo>
                  <a:pt x="116" y="157"/>
                </a:lnTo>
                <a:lnTo>
                  <a:pt x="117" y="158"/>
                </a:lnTo>
                <a:lnTo>
                  <a:pt x="117" y="158"/>
                </a:lnTo>
                <a:lnTo>
                  <a:pt x="118" y="159"/>
                </a:lnTo>
                <a:lnTo>
                  <a:pt x="120" y="162"/>
                </a:lnTo>
                <a:lnTo>
                  <a:pt x="122" y="165"/>
                </a:lnTo>
                <a:lnTo>
                  <a:pt x="123" y="166"/>
                </a:lnTo>
                <a:lnTo>
                  <a:pt x="124" y="167"/>
                </a:lnTo>
                <a:lnTo>
                  <a:pt x="125" y="168"/>
                </a:lnTo>
                <a:lnTo>
                  <a:pt x="127" y="169"/>
                </a:lnTo>
                <a:lnTo>
                  <a:pt x="128" y="170"/>
                </a:lnTo>
                <a:lnTo>
                  <a:pt x="130" y="171"/>
                </a:lnTo>
                <a:lnTo>
                  <a:pt x="131" y="171"/>
                </a:lnTo>
                <a:lnTo>
                  <a:pt x="133" y="172"/>
                </a:lnTo>
                <a:lnTo>
                  <a:pt x="134" y="172"/>
                </a:lnTo>
                <a:lnTo>
                  <a:pt x="135" y="172"/>
                </a:lnTo>
                <a:lnTo>
                  <a:pt x="136" y="172"/>
                </a:lnTo>
                <a:lnTo>
                  <a:pt x="137" y="172"/>
                </a:lnTo>
                <a:lnTo>
                  <a:pt x="138" y="171"/>
                </a:lnTo>
                <a:lnTo>
                  <a:pt x="142" y="170"/>
                </a:lnTo>
                <a:lnTo>
                  <a:pt x="145" y="169"/>
                </a:lnTo>
                <a:lnTo>
                  <a:pt x="146" y="169"/>
                </a:lnTo>
                <a:lnTo>
                  <a:pt x="147" y="169"/>
                </a:lnTo>
                <a:lnTo>
                  <a:pt x="149" y="169"/>
                </a:lnTo>
                <a:lnTo>
                  <a:pt x="151" y="169"/>
                </a:lnTo>
                <a:lnTo>
                  <a:pt x="153" y="170"/>
                </a:lnTo>
                <a:lnTo>
                  <a:pt x="155" y="171"/>
                </a:lnTo>
                <a:lnTo>
                  <a:pt x="156" y="171"/>
                </a:lnTo>
                <a:lnTo>
                  <a:pt x="157" y="171"/>
                </a:lnTo>
                <a:lnTo>
                  <a:pt x="158" y="171"/>
                </a:lnTo>
                <a:lnTo>
                  <a:pt x="160" y="171"/>
                </a:lnTo>
                <a:lnTo>
                  <a:pt x="161" y="171"/>
                </a:lnTo>
                <a:lnTo>
                  <a:pt x="163" y="171"/>
                </a:lnTo>
                <a:lnTo>
                  <a:pt x="165" y="170"/>
                </a:lnTo>
                <a:lnTo>
                  <a:pt x="167" y="169"/>
                </a:lnTo>
                <a:lnTo>
                  <a:pt x="168" y="168"/>
                </a:lnTo>
                <a:lnTo>
                  <a:pt x="169" y="168"/>
                </a:lnTo>
                <a:lnTo>
                  <a:pt x="170" y="167"/>
                </a:lnTo>
                <a:lnTo>
                  <a:pt x="171" y="167"/>
                </a:lnTo>
                <a:lnTo>
                  <a:pt x="171" y="166"/>
                </a:lnTo>
                <a:lnTo>
                  <a:pt x="172" y="165"/>
                </a:lnTo>
                <a:lnTo>
                  <a:pt x="172" y="164"/>
                </a:lnTo>
                <a:lnTo>
                  <a:pt x="172" y="163"/>
                </a:lnTo>
                <a:lnTo>
                  <a:pt x="172" y="162"/>
                </a:lnTo>
                <a:lnTo>
                  <a:pt x="172" y="161"/>
                </a:lnTo>
                <a:lnTo>
                  <a:pt x="171" y="160"/>
                </a:lnTo>
                <a:lnTo>
                  <a:pt x="171" y="159"/>
                </a:lnTo>
                <a:lnTo>
                  <a:pt x="171" y="158"/>
                </a:lnTo>
                <a:lnTo>
                  <a:pt x="170" y="157"/>
                </a:lnTo>
                <a:lnTo>
                  <a:pt x="168" y="153"/>
                </a:lnTo>
                <a:lnTo>
                  <a:pt x="164" y="149"/>
                </a:lnTo>
                <a:lnTo>
                  <a:pt x="162" y="146"/>
                </a:lnTo>
                <a:lnTo>
                  <a:pt x="161" y="145"/>
                </a:lnTo>
                <a:lnTo>
                  <a:pt x="158" y="139"/>
                </a:lnTo>
                <a:lnTo>
                  <a:pt x="157" y="136"/>
                </a:lnTo>
                <a:lnTo>
                  <a:pt x="155" y="132"/>
                </a:lnTo>
                <a:lnTo>
                  <a:pt x="154" y="131"/>
                </a:lnTo>
                <a:lnTo>
                  <a:pt x="154" y="129"/>
                </a:lnTo>
                <a:lnTo>
                  <a:pt x="154" y="128"/>
                </a:lnTo>
                <a:lnTo>
                  <a:pt x="154" y="127"/>
                </a:lnTo>
                <a:lnTo>
                  <a:pt x="154" y="125"/>
                </a:lnTo>
                <a:lnTo>
                  <a:pt x="154" y="124"/>
                </a:lnTo>
                <a:lnTo>
                  <a:pt x="154" y="121"/>
                </a:lnTo>
                <a:lnTo>
                  <a:pt x="155" y="118"/>
                </a:lnTo>
                <a:lnTo>
                  <a:pt x="157" y="113"/>
                </a:lnTo>
                <a:lnTo>
                  <a:pt x="157" y="111"/>
                </a:lnTo>
                <a:lnTo>
                  <a:pt x="158" y="110"/>
                </a:lnTo>
                <a:lnTo>
                  <a:pt x="158" y="109"/>
                </a:lnTo>
                <a:lnTo>
                  <a:pt x="158" y="108"/>
                </a:lnTo>
                <a:lnTo>
                  <a:pt x="158" y="107"/>
                </a:lnTo>
                <a:lnTo>
                  <a:pt x="157" y="106"/>
                </a:lnTo>
                <a:lnTo>
                  <a:pt x="157" y="105"/>
                </a:lnTo>
                <a:lnTo>
                  <a:pt x="156" y="104"/>
                </a:lnTo>
                <a:lnTo>
                  <a:pt x="155" y="100"/>
                </a:lnTo>
                <a:lnTo>
                  <a:pt x="152" y="95"/>
                </a:lnTo>
                <a:lnTo>
                  <a:pt x="151" y="93"/>
                </a:lnTo>
                <a:lnTo>
                  <a:pt x="151" y="92"/>
                </a:lnTo>
                <a:lnTo>
                  <a:pt x="151" y="91"/>
                </a:lnTo>
                <a:lnTo>
                  <a:pt x="151" y="90"/>
                </a:lnTo>
                <a:lnTo>
                  <a:pt x="151" y="88"/>
                </a:lnTo>
                <a:lnTo>
                  <a:pt x="151" y="85"/>
                </a:lnTo>
                <a:lnTo>
                  <a:pt x="151" y="83"/>
                </a:lnTo>
                <a:lnTo>
                  <a:pt x="151" y="82"/>
                </a:lnTo>
                <a:lnTo>
                  <a:pt x="150" y="80"/>
                </a:lnTo>
                <a:lnTo>
                  <a:pt x="149" y="75"/>
                </a:lnTo>
                <a:lnTo>
                  <a:pt x="148" y="72"/>
                </a:lnTo>
                <a:lnTo>
                  <a:pt x="147" y="68"/>
                </a:lnTo>
                <a:lnTo>
                  <a:pt x="147" y="65"/>
                </a:lnTo>
                <a:lnTo>
                  <a:pt x="147" y="63"/>
                </a:lnTo>
                <a:lnTo>
                  <a:pt x="146" y="61"/>
                </a:lnTo>
                <a:lnTo>
                  <a:pt x="146" y="51"/>
                </a:lnTo>
                <a:lnTo>
                  <a:pt x="146" y="44"/>
                </a:lnTo>
                <a:lnTo>
                  <a:pt x="146" y="42"/>
                </a:lnTo>
                <a:lnTo>
                  <a:pt x="146" y="40"/>
                </a:lnTo>
                <a:lnTo>
                  <a:pt x="147" y="34"/>
                </a:lnTo>
                <a:lnTo>
                  <a:pt x="147" y="32"/>
                </a:lnTo>
                <a:lnTo>
                  <a:pt x="147" y="30"/>
                </a:lnTo>
                <a:lnTo>
                  <a:pt x="147" y="28"/>
                </a:lnTo>
                <a:lnTo>
                  <a:pt x="146" y="27"/>
                </a:lnTo>
                <a:lnTo>
                  <a:pt x="146" y="26"/>
                </a:lnTo>
                <a:lnTo>
                  <a:pt x="145" y="24"/>
                </a:lnTo>
                <a:lnTo>
                  <a:pt x="145" y="23"/>
                </a:lnTo>
                <a:lnTo>
                  <a:pt x="143" y="20"/>
                </a:lnTo>
                <a:lnTo>
                  <a:pt x="140" y="15"/>
                </a:lnTo>
                <a:lnTo>
                  <a:pt x="138" y="13"/>
                </a:lnTo>
                <a:lnTo>
                  <a:pt x="137" y="10"/>
                </a:lnTo>
                <a:lnTo>
                  <a:pt x="136" y="8"/>
                </a:lnTo>
                <a:lnTo>
                  <a:pt x="135" y="6"/>
                </a:lnTo>
                <a:lnTo>
                  <a:pt x="134" y="4"/>
                </a:lnTo>
                <a:lnTo>
                  <a:pt x="134" y="3"/>
                </a:lnTo>
                <a:lnTo>
                  <a:pt x="134" y="2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5" y="0"/>
                </a:lnTo>
                <a:lnTo>
                  <a:pt x="136" y="0"/>
                </a:lnTo>
                <a:lnTo>
                  <a:pt x="139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reeform 278">
            <a:extLst>
              <a:ext uri="{FF2B5EF4-FFF2-40B4-BE49-F238E27FC236}">
                <a16:creationId xmlns:a16="http://schemas.microsoft.com/office/drawing/2014/main" id="{81443376-FACD-BCE3-D628-5BC49F5B01E8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8991843" y="3617673"/>
            <a:ext cx="750665" cy="542174"/>
          </a:xfrm>
          <a:custGeom>
            <a:avLst/>
            <a:gdLst>
              <a:gd name="T0" fmla="*/ 186 w 626"/>
              <a:gd name="T1" fmla="*/ 49 h 412"/>
              <a:gd name="T2" fmla="*/ 212 w 626"/>
              <a:gd name="T3" fmla="*/ 41 h 412"/>
              <a:gd name="T4" fmla="*/ 253 w 626"/>
              <a:gd name="T5" fmla="*/ 36 h 412"/>
              <a:gd name="T6" fmla="*/ 272 w 626"/>
              <a:gd name="T7" fmla="*/ 62 h 412"/>
              <a:gd name="T8" fmla="*/ 302 w 626"/>
              <a:gd name="T9" fmla="*/ 82 h 412"/>
              <a:gd name="T10" fmla="*/ 343 w 626"/>
              <a:gd name="T11" fmla="*/ 106 h 412"/>
              <a:gd name="T12" fmla="*/ 371 w 626"/>
              <a:gd name="T13" fmla="*/ 106 h 412"/>
              <a:gd name="T14" fmla="*/ 400 w 626"/>
              <a:gd name="T15" fmla="*/ 107 h 412"/>
              <a:gd name="T16" fmla="*/ 407 w 626"/>
              <a:gd name="T17" fmla="*/ 89 h 412"/>
              <a:gd name="T18" fmla="*/ 422 w 626"/>
              <a:gd name="T19" fmla="*/ 68 h 412"/>
              <a:gd name="T20" fmla="*/ 461 w 626"/>
              <a:gd name="T21" fmla="*/ 43 h 412"/>
              <a:gd name="T22" fmla="*/ 477 w 626"/>
              <a:gd name="T23" fmla="*/ 29 h 412"/>
              <a:gd name="T24" fmla="*/ 510 w 626"/>
              <a:gd name="T25" fmla="*/ 42 h 412"/>
              <a:gd name="T26" fmla="*/ 552 w 626"/>
              <a:gd name="T27" fmla="*/ 67 h 412"/>
              <a:gd name="T28" fmla="*/ 578 w 626"/>
              <a:gd name="T29" fmla="*/ 49 h 412"/>
              <a:gd name="T30" fmla="*/ 605 w 626"/>
              <a:gd name="T31" fmla="*/ 10 h 412"/>
              <a:gd name="T32" fmla="*/ 626 w 626"/>
              <a:gd name="T33" fmla="*/ 2 h 412"/>
              <a:gd name="T34" fmla="*/ 607 w 626"/>
              <a:gd name="T35" fmla="*/ 60 h 412"/>
              <a:gd name="T36" fmla="*/ 605 w 626"/>
              <a:gd name="T37" fmla="*/ 90 h 412"/>
              <a:gd name="T38" fmla="*/ 589 w 626"/>
              <a:gd name="T39" fmla="*/ 124 h 412"/>
              <a:gd name="T40" fmla="*/ 570 w 626"/>
              <a:gd name="T41" fmla="*/ 137 h 412"/>
              <a:gd name="T42" fmla="*/ 585 w 626"/>
              <a:gd name="T43" fmla="*/ 191 h 412"/>
              <a:gd name="T44" fmla="*/ 580 w 626"/>
              <a:gd name="T45" fmla="*/ 230 h 412"/>
              <a:gd name="T46" fmla="*/ 590 w 626"/>
              <a:gd name="T47" fmla="*/ 265 h 412"/>
              <a:gd name="T48" fmla="*/ 608 w 626"/>
              <a:gd name="T49" fmla="*/ 299 h 412"/>
              <a:gd name="T50" fmla="*/ 619 w 626"/>
              <a:gd name="T51" fmla="*/ 312 h 412"/>
              <a:gd name="T52" fmla="*/ 624 w 626"/>
              <a:gd name="T53" fmla="*/ 342 h 412"/>
              <a:gd name="T54" fmla="*/ 614 w 626"/>
              <a:gd name="T55" fmla="*/ 377 h 412"/>
              <a:gd name="T56" fmla="*/ 598 w 626"/>
              <a:gd name="T57" fmla="*/ 394 h 412"/>
              <a:gd name="T58" fmla="*/ 550 w 626"/>
              <a:gd name="T59" fmla="*/ 379 h 412"/>
              <a:gd name="T60" fmla="*/ 513 w 626"/>
              <a:gd name="T61" fmla="*/ 379 h 412"/>
              <a:gd name="T62" fmla="*/ 496 w 626"/>
              <a:gd name="T63" fmla="*/ 402 h 412"/>
              <a:gd name="T64" fmla="*/ 459 w 626"/>
              <a:gd name="T65" fmla="*/ 402 h 412"/>
              <a:gd name="T66" fmla="*/ 439 w 626"/>
              <a:gd name="T67" fmla="*/ 412 h 412"/>
              <a:gd name="T68" fmla="*/ 404 w 626"/>
              <a:gd name="T69" fmla="*/ 387 h 412"/>
              <a:gd name="T70" fmla="*/ 366 w 626"/>
              <a:gd name="T71" fmla="*/ 359 h 412"/>
              <a:gd name="T72" fmla="*/ 314 w 626"/>
              <a:gd name="T73" fmla="*/ 342 h 412"/>
              <a:gd name="T74" fmla="*/ 287 w 626"/>
              <a:gd name="T75" fmla="*/ 325 h 412"/>
              <a:gd name="T76" fmla="*/ 265 w 626"/>
              <a:gd name="T77" fmla="*/ 314 h 412"/>
              <a:gd name="T78" fmla="*/ 243 w 626"/>
              <a:gd name="T79" fmla="*/ 343 h 412"/>
              <a:gd name="T80" fmla="*/ 208 w 626"/>
              <a:gd name="T81" fmla="*/ 327 h 412"/>
              <a:gd name="T82" fmla="*/ 200 w 626"/>
              <a:gd name="T83" fmla="*/ 308 h 412"/>
              <a:gd name="T84" fmla="*/ 173 w 626"/>
              <a:gd name="T85" fmla="*/ 295 h 412"/>
              <a:gd name="T86" fmla="*/ 152 w 626"/>
              <a:gd name="T87" fmla="*/ 280 h 412"/>
              <a:gd name="T88" fmla="*/ 124 w 626"/>
              <a:gd name="T89" fmla="*/ 264 h 412"/>
              <a:gd name="T90" fmla="*/ 95 w 626"/>
              <a:gd name="T91" fmla="*/ 263 h 412"/>
              <a:gd name="T92" fmla="*/ 55 w 626"/>
              <a:gd name="T93" fmla="*/ 213 h 412"/>
              <a:gd name="T94" fmla="*/ 64 w 626"/>
              <a:gd name="T95" fmla="*/ 181 h 412"/>
              <a:gd name="T96" fmla="*/ 53 w 626"/>
              <a:gd name="T97" fmla="*/ 160 h 412"/>
              <a:gd name="T98" fmla="*/ 39 w 626"/>
              <a:gd name="T99" fmla="*/ 140 h 412"/>
              <a:gd name="T100" fmla="*/ 19 w 626"/>
              <a:gd name="T101" fmla="*/ 130 h 412"/>
              <a:gd name="T102" fmla="*/ 0 w 626"/>
              <a:gd name="T103" fmla="*/ 115 h 412"/>
              <a:gd name="T104" fmla="*/ 6 w 626"/>
              <a:gd name="T105" fmla="*/ 105 h 412"/>
              <a:gd name="T106" fmla="*/ 16 w 626"/>
              <a:gd name="T107" fmla="*/ 86 h 412"/>
              <a:gd name="T108" fmla="*/ 17 w 626"/>
              <a:gd name="T109" fmla="*/ 74 h 412"/>
              <a:gd name="T110" fmla="*/ 35 w 626"/>
              <a:gd name="T111" fmla="*/ 74 h 412"/>
              <a:gd name="T112" fmla="*/ 61 w 626"/>
              <a:gd name="T113" fmla="*/ 61 h 412"/>
              <a:gd name="T114" fmla="*/ 83 w 626"/>
              <a:gd name="T115" fmla="*/ 46 h 412"/>
              <a:gd name="T116" fmla="*/ 109 w 626"/>
              <a:gd name="T117" fmla="*/ 52 h 412"/>
              <a:gd name="T118" fmla="*/ 141 w 626"/>
              <a:gd name="T119" fmla="*/ 51 h 412"/>
              <a:gd name="T120" fmla="*/ 161 w 626"/>
              <a:gd name="T121" fmla="*/ 31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  <a:lnTo>
                  <a:pt x="60" y="61"/>
                </a:lnTo>
                <a:lnTo>
                  <a:pt x="61" y="61"/>
                </a:lnTo>
                <a:lnTo>
                  <a:pt x="61" y="60"/>
                </a:lnTo>
                <a:lnTo>
                  <a:pt x="63" y="57"/>
                </a:lnTo>
                <a:lnTo>
                  <a:pt x="63" y="56"/>
                </a:lnTo>
                <a:lnTo>
                  <a:pt x="64" y="55"/>
                </a:lnTo>
                <a:lnTo>
                  <a:pt x="65" y="54"/>
                </a:lnTo>
                <a:lnTo>
                  <a:pt x="65" y="53"/>
                </a:lnTo>
                <a:lnTo>
                  <a:pt x="66" y="53"/>
                </a:lnTo>
                <a:lnTo>
                  <a:pt x="67" y="52"/>
                </a:lnTo>
                <a:lnTo>
                  <a:pt x="68" y="51"/>
                </a:lnTo>
                <a:lnTo>
                  <a:pt x="70" y="51"/>
                </a:lnTo>
                <a:lnTo>
                  <a:pt x="71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81" y="46"/>
                </a:lnTo>
                <a:lnTo>
                  <a:pt x="82" y="46"/>
                </a:lnTo>
                <a:lnTo>
                  <a:pt x="82" y="46"/>
                </a:lnTo>
                <a:lnTo>
                  <a:pt x="83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7"/>
                </a:lnTo>
                <a:lnTo>
                  <a:pt x="86" y="47"/>
                </a:lnTo>
                <a:lnTo>
                  <a:pt x="88" y="49"/>
                </a:lnTo>
                <a:lnTo>
                  <a:pt x="90" y="50"/>
                </a:lnTo>
                <a:lnTo>
                  <a:pt x="91" y="51"/>
                </a:lnTo>
                <a:lnTo>
                  <a:pt x="92" y="51"/>
                </a:lnTo>
                <a:lnTo>
                  <a:pt x="93" y="51"/>
                </a:lnTo>
                <a:lnTo>
                  <a:pt x="94" y="51"/>
                </a:lnTo>
                <a:lnTo>
                  <a:pt x="96" y="51"/>
                </a:lnTo>
                <a:lnTo>
                  <a:pt x="98" y="51"/>
                </a:lnTo>
                <a:lnTo>
                  <a:pt x="99" y="51"/>
                </a:lnTo>
                <a:lnTo>
                  <a:pt x="103" y="51"/>
                </a:lnTo>
                <a:lnTo>
                  <a:pt x="105" y="51"/>
                </a:lnTo>
                <a:lnTo>
                  <a:pt x="107" y="51"/>
                </a:lnTo>
                <a:lnTo>
                  <a:pt x="109" y="52"/>
                </a:lnTo>
                <a:lnTo>
                  <a:pt x="111" y="52"/>
                </a:lnTo>
                <a:lnTo>
                  <a:pt x="113" y="52"/>
                </a:lnTo>
                <a:lnTo>
                  <a:pt x="115" y="52"/>
                </a:lnTo>
                <a:lnTo>
                  <a:pt x="116" y="52"/>
                </a:lnTo>
                <a:lnTo>
                  <a:pt x="117" y="52"/>
                </a:lnTo>
                <a:lnTo>
                  <a:pt x="118" y="52"/>
                </a:lnTo>
                <a:lnTo>
                  <a:pt x="120" y="53"/>
                </a:lnTo>
                <a:lnTo>
                  <a:pt x="124" y="55"/>
                </a:lnTo>
                <a:lnTo>
                  <a:pt x="126" y="55"/>
                </a:lnTo>
                <a:lnTo>
                  <a:pt x="127" y="55"/>
                </a:lnTo>
                <a:lnTo>
                  <a:pt x="128" y="55"/>
                </a:lnTo>
                <a:lnTo>
                  <a:pt x="130" y="55"/>
                </a:lnTo>
                <a:lnTo>
                  <a:pt x="131" y="55"/>
                </a:lnTo>
                <a:lnTo>
                  <a:pt x="132" y="55"/>
                </a:lnTo>
                <a:lnTo>
                  <a:pt x="134" y="55"/>
                </a:lnTo>
                <a:lnTo>
                  <a:pt x="137" y="53"/>
                </a:lnTo>
                <a:lnTo>
                  <a:pt x="139" y="52"/>
                </a:lnTo>
                <a:lnTo>
                  <a:pt x="141" y="51"/>
                </a:lnTo>
                <a:lnTo>
                  <a:pt x="145" y="50"/>
                </a:lnTo>
                <a:lnTo>
                  <a:pt x="146" y="50"/>
                </a:lnTo>
                <a:lnTo>
                  <a:pt x="148" y="49"/>
                </a:lnTo>
                <a:lnTo>
                  <a:pt x="149" y="48"/>
                </a:lnTo>
                <a:lnTo>
                  <a:pt x="150" y="47"/>
                </a:lnTo>
                <a:lnTo>
                  <a:pt x="151" y="46"/>
                </a:lnTo>
                <a:lnTo>
                  <a:pt x="152" y="46"/>
                </a:lnTo>
                <a:lnTo>
                  <a:pt x="152" y="45"/>
                </a:lnTo>
                <a:lnTo>
                  <a:pt x="153" y="44"/>
                </a:lnTo>
                <a:lnTo>
                  <a:pt x="154" y="43"/>
                </a:lnTo>
                <a:lnTo>
                  <a:pt x="155" y="39"/>
                </a:lnTo>
                <a:lnTo>
                  <a:pt x="156" y="37"/>
                </a:lnTo>
                <a:lnTo>
                  <a:pt x="157" y="36"/>
                </a:lnTo>
                <a:lnTo>
                  <a:pt x="157" y="36"/>
                </a:lnTo>
                <a:lnTo>
                  <a:pt x="158" y="35"/>
                </a:lnTo>
                <a:lnTo>
                  <a:pt x="159" y="34"/>
                </a:lnTo>
                <a:lnTo>
                  <a:pt x="160" y="32"/>
                </a:lnTo>
                <a:lnTo>
                  <a:pt x="161" y="31"/>
                </a:lnTo>
                <a:lnTo>
                  <a:pt x="163" y="30"/>
                </a:lnTo>
                <a:lnTo>
                  <a:pt x="165" y="29"/>
                </a:lnTo>
                <a:lnTo>
                  <a:pt x="167" y="28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Freeform 279">
            <a:extLst>
              <a:ext uri="{FF2B5EF4-FFF2-40B4-BE49-F238E27FC236}">
                <a16:creationId xmlns:a16="http://schemas.microsoft.com/office/drawing/2014/main" id="{49C86F74-033A-A9DB-7118-A856D86929A3}"/>
              </a:ext>
            </a:extLst>
          </p:cNvPr>
          <p:cNvSpPr>
            <a:spLocks/>
          </p:cNvSpPr>
          <p:nvPr/>
        </p:nvSpPr>
        <p:spPr bwMode="auto">
          <a:xfrm>
            <a:off x="8991843" y="3617673"/>
            <a:ext cx="750665" cy="542174"/>
          </a:xfrm>
          <a:custGeom>
            <a:avLst/>
            <a:gdLst>
              <a:gd name="T0" fmla="*/ 185 w 626"/>
              <a:gd name="T1" fmla="*/ 48 h 412"/>
              <a:gd name="T2" fmla="*/ 210 w 626"/>
              <a:gd name="T3" fmla="*/ 42 h 412"/>
              <a:gd name="T4" fmla="*/ 241 w 626"/>
              <a:gd name="T5" fmla="*/ 32 h 412"/>
              <a:gd name="T6" fmla="*/ 269 w 626"/>
              <a:gd name="T7" fmla="*/ 58 h 412"/>
              <a:gd name="T8" fmla="*/ 295 w 626"/>
              <a:gd name="T9" fmla="*/ 76 h 412"/>
              <a:gd name="T10" fmla="*/ 327 w 626"/>
              <a:gd name="T11" fmla="*/ 96 h 412"/>
              <a:gd name="T12" fmla="*/ 361 w 626"/>
              <a:gd name="T13" fmla="*/ 107 h 412"/>
              <a:gd name="T14" fmla="*/ 388 w 626"/>
              <a:gd name="T15" fmla="*/ 106 h 412"/>
              <a:gd name="T16" fmla="*/ 400 w 626"/>
              <a:gd name="T17" fmla="*/ 98 h 412"/>
              <a:gd name="T18" fmla="*/ 410 w 626"/>
              <a:gd name="T19" fmla="*/ 79 h 412"/>
              <a:gd name="T20" fmla="*/ 442 w 626"/>
              <a:gd name="T21" fmla="*/ 56 h 412"/>
              <a:gd name="T22" fmla="*/ 467 w 626"/>
              <a:gd name="T23" fmla="*/ 32 h 412"/>
              <a:gd name="T24" fmla="*/ 487 w 626"/>
              <a:gd name="T25" fmla="*/ 35 h 412"/>
              <a:gd name="T26" fmla="*/ 517 w 626"/>
              <a:gd name="T27" fmla="*/ 47 h 412"/>
              <a:gd name="T28" fmla="*/ 556 w 626"/>
              <a:gd name="T29" fmla="*/ 68 h 412"/>
              <a:gd name="T30" fmla="*/ 580 w 626"/>
              <a:gd name="T31" fmla="*/ 46 h 412"/>
              <a:gd name="T32" fmla="*/ 606 w 626"/>
              <a:gd name="T33" fmla="*/ 8 h 412"/>
              <a:gd name="T34" fmla="*/ 626 w 626"/>
              <a:gd name="T35" fmla="*/ 2 h 412"/>
              <a:gd name="T36" fmla="*/ 609 w 626"/>
              <a:gd name="T37" fmla="*/ 57 h 412"/>
              <a:gd name="T38" fmla="*/ 604 w 626"/>
              <a:gd name="T39" fmla="*/ 87 h 412"/>
              <a:gd name="T40" fmla="*/ 595 w 626"/>
              <a:gd name="T41" fmla="*/ 118 h 412"/>
              <a:gd name="T42" fmla="*/ 571 w 626"/>
              <a:gd name="T43" fmla="*/ 135 h 412"/>
              <a:gd name="T44" fmla="*/ 578 w 626"/>
              <a:gd name="T45" fmla="*/ 172 h 412"/>
              <a:gd name="T46" fmla="*/ 585 w 626"/>
              <a:gd name="T47" fmla="*/ 219 h 412"/>
              <a:gd name="T48" fmla="*/ 584 w 626"/>
              <a:gd name="T49" fmla="*/ 250 h 412"/>
              <a:gd name="T50" fmla="*/ 605 w 626"/>
              <a:gd name="T51" fmla="*/ 285 h 412"/>
              <a:gd name="T52" fmla="*/ 607 w 626"/>
              <a:gd name="T53" fmla="*/ 309 h 412"/>
              <a:gd name="T54" fmla="*/ 625 w 626"/>
              <a:gd name="T55" fmla="*/ 320 h 412"/>
              <a:gd name="T56" fmla="*/ 613 w 626"/>
              <a:gd name="T57" fmla="*/ 357 h 412"/>
              <a:gd name="T58" fmla="*/ 611 w 626"/>
              <a:gd name="T59" fmla="*/ 391 h 412"/>
              <a:gd name="T60" fmla="*/ 586 w 626"/>
              <a:gd name="T61" fmla="*/ 389 h 412"/>
              <a:gd name="T62" fmla="*/ 543 w 626"/>
              <a:gd name="T63" fmla="*/ 380 h 412"/>
              <a:gd name="T64" fmla="*/ 507 w 626"/>
              <a:gd name="T65" fmla="*/ 377 h 412"/>
              <a:gd name="T66" fmla="*/ 493 w 626"/>
              <a:gd name="T67" fmla="*/ 402 h 412"/>
              <a:gd name="T68" fmla="*/ 458 w 626"/>
              <a:gd name="T69" fmla="*/ 401 h 412"/>
              <a:gd name="T70" fmla="*/ 439 w 626"/>
              <a:gd name="T71" fmla="*/ 412 h 412"/>
              <a:gd name="T72" fmla="*/ 409 w 626"/>
              <a:gd name="T73" fmla="*/ 389 h 412"/>
              <a:gd name="T74" fmla="*/ 370 w 626"/>
              <a:gd name="T75" fmla="*/ 362 h 412"/>
              <a:gd name="T76" fmla="*/ 323 w 626"/>
              <a:gd name="T77" fmla="*/ 343 h 412"/>
              <a:gd name="T78" fmla="*/ 296 w 626"/>
              <a:gd name="T79" fmla="*/ 328 h 412"/>
              <a:gd name="T80" fmla="*/ 269 w 626"/>
              <a:gd name="T81" fmla="*/ 314 h 412"/>
              <a:gd name="T82" fmla="*/ 250 w 626"/>
              <a:gd name="T83" fmla="*/ 336 h 412"/>
              <a:gd name="T84" fmla="*/ 224 w 626"/>
              <a:gd name="T85" fmla="*/ 339 h 412"/>
              <a:gd name="T86" fmla="*/ 208 w 626"/>
              <a:gd name="T87" fmla="*/ 313 h 412"/>
              <a:gd name="T88" fmla="*/ 184 w 626"/>
              <a:gd name="T89" fmla="*/ 300 h 412"/>
              <a:gd name="T90" fmla="*/ 170 w 626"/>
              <a:gd name="T91" fmla="*/ 286 h 412"/>
              <a:gd name="T92" fmla="*/ 142 w 626"/>
              <a:gd name="T93" fmla="*/ 272 h 412"/>
              <a:gd name="T94" fmla="*/ 117 w 626"/>
              <a:gd name="T95" fmla="*/ 265 h 412"/>
              <a:gd name="T96" fmla="*/ 88 w 626"/>
              <a:gd name="T97" fmla="*/ 258 h 412"/>
              <a:gd name="T98" fmla="*/ 56 w 626"/>
              <a:gd name="T99" fmla="*/ 209 h 412"/>
              <a:gd name="T100" fmla="*/ 64 w 626"/>
              <a:gd name="T101" fmla="*/ 178 h 412"/>
              <a:gd name="T102" fmla="*/ 48 w 626"/>
              <a:gd name="T103" fmla="*/ 156 h 412"/>
              <a:gd name="T104" fmla="*/ 37 w 626"/>
              <a:gd name="T105" fmla="*/ 139 h 412"/>
              <a:gd name="T106" fmla="*/ 19 w 626"/>
              <a:gd name="T107" fmla="*/ 130 h 412"/>
              <a:gd name="T108" fmla="*/ 0 w 626"/>
              <a:gd name="T109" fmla="*/ 116 h 412"/>
              <a:gd name="T110" fmla="*/ 6 w 626"/>
              <a:gd name="T111" fmla="*/ 106 h 412"/>
              <a:gd name="T112" fmla="*/ 15 w 626"/>
              <a:gd name="T113" fmla="*/ 89 h 412"/>
              <a:gd name="T114" fmla="*/ 15 w 626"/>
              <a:gd name="T115" fmla="*/ 76 h 412"/>
              <a:gd name="T116" fmla="*/ 29 w 626"/>
              <a:gd name="T117" fmla="*/ 72 h 412"/>
              <a:gd name="T118" fmla="*/ 52 w 626"/>
              <a:gd name="T119" fmla="*/ 6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280">
            <a:extLst>
              <a:ext uri="{FF2B5EF4-FFF2-40B4-BE49-F238E27FC236}">
                <a16:creationId xmlns:a16="http://schemas.microsoft.com/office/drawing/2014/main" id="{42E6DA47-4816-37A2-1601-8D94984061BA}"/>
              </a:ext>
            </a:extLst>
          </p:cNvPr>
          <p:cNvSpPr>
            <a:spLocks/>
          </p:cNvSpPr>
          <p:nvPr/>
        </p:nvSpPr>
        <p:spPr bwMode="auto">
          <a:xfrm>
            <a:off x="9062593" y="3651888"/>
            <a:ext cx="134304" cy="47374"/>
          </a:xfrm>
          <a:custGeom>
            <a:avLst/>
            <a:gdLst>
              <a:gd name="T0" fmla="*/ 1 w 112"/>
              <a:gd name="T1" fmla="*/ 35 h 36"/>
              <a:gd name="T2" fmla="*/ 2 w 112"/>
              <a:gd name="T3" fmla="*/ 34 h 36"/>
              <a:gd name="T4" fmla="*/ 4 w 112"/>
              <a:gd name="T5" fmla="*/ 30 h 36"/>
              <a:gd name="T6" fmla="*/ 6 w 112"/>
              <a:gd name="T7" fmla="*/ 28 h 36"/>
              <a:gd name="T8" fmla="*/ 7 w 112"/>
              <a:gd name="T9" fmla="*/ 27 h 36"/>
              <a:gd name="T10" fmla="*/ 9 w 112"/>
              <a:gd name="T11" fmla="*/ 25 h 36"/>
              <a:gd name="T12" fmla="*/ 12 w 112"/>
              <a:gd name="T13" fmla="*/ 24 h 36"/>
              <a:gd name="T14" fmla="*/ 16 w 112"/>
              <a:gd name="T15" fmla="*/ 23 h 36"/>
              <a:gd name="T16" fmla="*/ 22 w 112"/>
              <a:gd name="T17" fmla="*/ 20 h 36"/>
              <a:gd name="T18" fmla="*/ 23 w 112"/>
              <a:gd name="T19" fmla="*/ 20 h 36"/>
              <a:gd name="T20" fmla="*/ 25 w 112"/>
              <a:gd name="T21" fmla="*/ 20 h 36"/>
              <a:gd name="T22" fmla="*/ 26 w 112"/>
              <a:gd name="T23" fmla="*/ 20 h 36"/>
              <a:gd name="T24" fmla="*/ 27 w 112"/>
              <a:gd name="T25" fmla="*/ 21 h 36"/>
              <a:gd name="T26" fmla="*/ 31 w 112"/>
              <a:gd name="T27" fmla="*/ 24 h 36"/>
              <a:gd name="T28" fmla="*/ 33 w 112"/>
              <a:gd name="T29" fmla="*/ 25 h 36"/>
              <a:gd name="T30" fmla="*/ 35 w 112"/>
              <a:gd name="T31" fmla="*/ 25 h 36"/>
              <a:gd name="T32" fmla="*/ 39 w 112"/>
              <a:gd name="T33" fmla="*/ 25 h 36"/>
              <a:gd name="T34" fmla="*/ 44 w 112"/>
              <a:gd name="T35" fmla="*/ 25 h 36"/>
              <a:gd name="T36" fmla="*/ 48 w 112"/>
              <a:gd name="T37" fmla="*/ 25 h 36"/>
              <a:gd name="T38" fmla="*/ 52 w 112"/>
              <a:gd name="T39" fmla="*/ 26 h 36"/>
              <a:gd name="T40" fmla="*/ 56 w 112"/>
              <a:gd name="T41" fmla="*/ 26 h 36"/>
              <a:gd name="T42" fmla="*/ 58 w 112"/>
              <a:gd name="T43" fmla="*/ 26 h 36"/>
              <a:gd name="T44" fmla="*/ 61 w 112"/>
              <a:gd name="T45" fmla="*/ 27 h 36"/>
              <a:gd name="T46" fmla="*/ 67 w 112"/>
              <a:gd name="T47" fmla="*/ 29 h 36"/>
              <a:gd name="T48" fmla="*/ 69 w 112"/>
              <a:gd name="T49" fmla="*/ 29 h 36"/>
              <a:gd name="T50" fmla="*/ 72 w 112"/>
              <a:gd name="T51" fmla="*/ 29 h 36"/>
              <a:gd name="T52" fmla="*/ 75 w 112"/>
              <a:gd name="T53" fmla="*/ 29 h 36"/>
              <a:gd name="T54" fmla="*/ 80 w 112"/>
              <a:gd name="T55" fmla="*/ 26 h 36"/>
              <a:gd name="T56" fmla="*/ 86 w 112"/>
              <a:gd name="T57" fmla="*/ 24 h 36"/>
              <a:gd name="T58" fmla="*/ 89 w 112"/>
              <a:gd name="T59" fmla="*/ 23 h 36"/>
              <a:gd name="T60" fmla="*/ 91 w 112"/>
              <a:gd name="T61" fmla="*/ 21 h 36"/>
              <a:gd name="T62" fmla="*/ 93 w 112"/>
              <a:gd name="T63" fmla="*/ 20 h 36"/>
              <a:gd name="T64" fmla="*/ 94 w 112"/>
              <a:gd name="T65" fmla="*/ 18 h 36"/>
              <a:gd name="T66" fmla="*/ 96 w 112"/>
              <a:gd name="T67" fmla="*/ 13 h 36"/>
              <a:gd name="T68" fmla="*/ 98 w 112"/>
              <a:gd name="T69" fmla="*/ 10 h 36"/>
              <a:gd name="T70" fmla="*/ 99 w 112"/>
              <a:gd name="T71" fmla="*/ 9 h 36"/>
              <a:gd name="T72" fmla="*/ 101 w 112"/>
              <a:gd name="T73" fmla="*/ 6 h 36"/>
              <a:gd name="T74" fmla="*/ 104 w 112"/>
              <a:gd name="T75" fmla="*/ 4 h 36"/>
              <a:gd name="T76" fmla="*/ 108 w 112"/>
              <a:gd name="T77" fmla="*/ 2 h 36"/>
              <a:gd name="T78" fmla="*/ 111 w 112"/>
              <a:gd name="T79" fmla="*/ 0 h 36"/>
              <a:gd name="T80" fmla="*/ 112 w 112"/>
              <a:gd name="T8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2" h="36">
                <a:moveTo>
                  <a:pt x="0" y="36"/>
                </a:moveTo>
                <a:lnTo>
                  <a:pt x="1" y="35"/>
                </a:lnTo>
                <a:lnTo>
                  <a:pt x="2" y="35"/>
                </a:lnTo>
                <a:lnTo>
                  <a:pt x="2" y="34"/>
                </a:lnTo>
                <a:lnTo>
                  <a:pt x="4" y="31"/>
                </a:lnTo>
                <a:lnTo>
                  <a:pt x="4" y="30"/>
                </a:lnTo>
                <a:lnTo>
                  <a:pt x="5" y="29"/>
                </a:lnTo>
                <a:lnTo>
                  <a:pt x="6" y="28"/>
                </a:lnTo>
                <a:lnTo>
                  <a:pt x="6" y="27"/>
                </a:lnTo>
                <a:lnTo>
                  <a:pt x="7" y="27"/>
                </a:lnTo>
                <a:lnTo>
                  <a:pt x="8" y="26"/>
                </a:lnTo>
                <a:lnTo>
                  <a:pt x="9" y="25"/>
                </a:lnTo>
                <a:lnTo>
                  <a:pt x="11" y="25"/>
                </a:lnTo>
                <a:lnTo>
                  <a:pt x="12" y="24"/>
                </a:lnTo>
                <a:lnTo>
                  <a:pt x="15" y="24"/>
                </a:lnTo>
                <a:lnTo>
                  <a:pt x="16" y="23"/>
                </a:lnTo>
                <a:lnTo>
                  <a:pt x="17" y="23"/>
                </a:lnTo>
                <a:lnTo>
                  <a:pt x="22" y="20"/>
                </a:lnTo>
                <a:lnTo>
                  <a:pt x="23" y="20"/>
                </a:lnTo>
                <a:lnTo>
                  <a:pt x="23" y="20"/>
                </a:lnTo>
                <a:lnTo>
                  <a:pt x="24" y="20"/>
                </a:lnTo>
                <a:lnTo>
                  <a:pt x="25" y="20"/>
                </a:lnTo>
                <a:lnTo>
                  <a:pt x="25" y="20"/>
                </a:lnTo>
                <a:lnTo>
                  <a:pt x="26" y="20"/>
                </a:lnTo>
                <a:lnTo>
                  <a:pt x="26" y="21"/>
                </a:lnTo>
                <a:lnTo>
                  <a:pt x="27" y="21"/>
                </a:lnTo>
                <a:lnTo>
                  <a:pt x="29" y="23"/>
                </a:lnTo>
                <a:lnTo>
                  <a:pt x="31" y="24"/>
                </a:lnTo>
                <a:lnTo>
                  <a:pt x="32" y="25"/>
                </a:lnTo>
                <a:lnTo>
                  <a:pt x="33" y="25"/>
                </a:lnTo>
                <a:lnTo>
                  <a:pt x="34" y="25"/>
                </a:lnTo>
                <a:lnTo>
                  <a:pt x="35" y="25"/>
                </a:lnTo>
                <a:lnTo>
                  <a:pt x="37" y="25"/>
                </a:lnTo>
                <a:lnTo>
                  <a:pt x="39" y="25"/>
                </a:lnTo>
                <a:lnTo>
                  <a:pt x="40" y="25"/>
                </a:lnTo>
                <a:lnTo>
                  <a:pt x="44" y="25"/>
                </a:lnTo>
                <a:lnTo>
                  <a:pt x="46" y="25"/>
                </a:lnTo>
                <a:lnTo>
                  <a:pt x="48" y="25"/>
                </a:lnTo>
                <a:lnTo>
                  <a:pt x="50" y="26"/>
                </a:lnTo>
                <a:lnTo>
                  <a:pt x="52" y="26"/>
                </a:lnTo>
                <a:lnTo>
                  <a:pt x="54" y="26"/>
                </a:lnTo>
                <a:lnTo>
                  <a:pt x="56" y="26"/>
                </a:lnTo>
                <a:lnTo>
                  <a:pt x="57" y="26"/>
                </a:lnTo>
                <a:lnTo>
                  <a:pt x="58" y="26"/>
                </a:lnTo>
                <a:lnTo>
                  <a:pt x="59" y="26"/>
                </a:lnTo>
                <a:lnTo>
                  <a:pt x="61" y="27"/>
                </a:lnTo>
                <a:lnTo>
                  <a:pt x="65" y="29"/>
                </a:lnTo>
                <a:lnTo>
                  <a:pt x="67" y="29"/>
                </a:lnTo>
                <a:lnTo>
                  <a:pt x="68" y="29"/>
                </a:lnTo>
                <a:lnTo>
                  <a:pt x="69" y="29"/>
                </a:lnTo>
                <a:lnTo>
                  <a:pt x="71" y="29"/>
                </a:lnTo>
                <a:lnTo>
                  <a:pt x="72" y="29"/>
                </a:lnTo>
                <a:lnTo>
                  <a:pt x="73" y="29"/>
                </a:lnTo>
                <a:lnTo>
                  <a:pt x="75" y="29"/>
                </a:lnTo>
                <a:lnTo>
                  <a:pt x="78" y="27"/>
                </a:lnTo>
                <a:lnTo>
                  <a:pt x="80" y="26"/>
                </a:lnTo>
                <a:lnTo>
                  <a:pt x="82" y="25"/>
                </a:lnTo>
                <a:lnTo>
                  <a:pt x="86" y="24"/>
                </a:lnTo>
                <a:lnTo>
                  <a:pt x="87" y="24"/>
                </a:lnTo>
                <a:lnTo>
                  <a:pt x="89" y="23"/>
                </a:lnTo>
                <a:lnTo>
                  <a:pt x="90" y="22"/>
                </a:lnTo>
                <a:lnTo>
                  <a:pt x="91" y="21"/>
                </a:lnTo>
                <a:lnTo>
                  <a:pt x="92" y="20"/>
                </a:lnTo>
                <a:lnTo>
                  <a:pt x="93" y="20"/>
                </a:lnTo>
                <a:lnTo>
                  <a:pt x="93" y="19"/>
                </a:lnTo>
                <a:lnTo>
                  <a:pt x="94" y="18"/>
                </a:lnTo>
                <a:lnTo>
                  <a:pt x="95" y="17"/>
                </a:lnTo>
                <a:lnTo>
                  <a:pt x="96" y="13"/>
                </a:lnTo>
                <a:lnTo>
                  <a:pt x="97" y="11"/>
                </a:lnTo>
                <a:lnTo>
                  <a:pt x="98" y="10"/>
                </a:lnTo>
                <a:lnTo>
                  <a:pt x="98" y="10"/>
                </a:lnTo>
                <a:lnTo>
                  <a:pt x="99" y="9"/>
                </a:lnTo>
                <a:lnTo>
                  <a:pt x="100" y="8"/>
                </a:lnTo>
                <a:lnTo>
                  <a:pt x="101" y="6"/>
                </a:lnTo>
                <a:lnTo>
                  <a:pt x="102" y="5"/>
                </a:lnTo>
                <a:lnTo>
                  <a:pt x="104" y="4"/>
                </a:lnTo>
                <a:lnTo>
                  <a:pt x="106" y="3"/>
                </a:lnTo>
                <a:lnTo>
                  <a:pt x="108" y="2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281">
            <a:extLst>
              <a:ext uri="{FF2B5EF4-FFF2-40B4-BE49-F238E27FC236}">
                <a16:creationId xmlns:a16="http://schemas.microsoft.com/office/drawing/2014/main" id="{9DBEC206-CF0D-627B-FC2F-9D0E4525847E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8748417" y="3922975"/>
            <a:ext cx="775848" cy="790890"/>
          </a:xfrm>
          <a:custGeom>
            <a:avLst/>
            <a:gdLst>
              <a:gd name="T0" fmla="*/ 318 w 647"/>
              <a:gd name="T1" fmla="*/ 33 h 601"/>
              <a:gd name="T2" fmla="*/ 352 w 647"/>
              <a:gd name="T3" fmla="*/ 46 h 601"/>
              <a:gd name="T4" fmla="*/ 378 w 647"/>
              <a:gd name="T5" fmla="*/ 65 h 601"/>
              <a:gd name="T6" fmla="*/ 411 w 647"/>
              <a:gd name="T7" fmla="*/ 81 h 601"/>
              <a:gd name="T8" fmla="*/ 438 w 647"/>
              <a:gd name="T9" fmla="*/ 111 h 601"/>
              <a:gd name="T10" fmla="*/ 468 w 647"/>
              <a:gd name="T11" fmla="*/ 82 h 601"/>
              <a:gd name="T12" fmla="*/ 500 w 647"/>
              <a:gd name="T13" fmla="*/ 97 h 601"/>
              <a:gd name="T14" fmla="*/ 542 w 647"/>
              <a:gd name="T15" fmla="*/ 116 h 601"/>
              <a:gd name="T16" fmla="*/ 597 w 647"/>
              <a:gd name="T17" fmla="*/ 153 h 601"/>
              <a:gd name="T18" fmla="*/ 633 w 647"/>
              <a:gd name="T19" fmla="*/ 197 h 601"/>
              <a:gd name="T20" fmla="*/ 647 w 647"/>
              <a:gd name="T21" fmla="*/ 219 h 601"/>
              <a:gd name="T22" fmla="*/ 627 w 647"/>
              <a:gd name="T23" fmla="*/ 237 h 601"/>
              <a:gd name="T24" fmla="*/ 630 w 647"/>
              <a:gd name="T25" fmla="*/ 262 h 601"/>
              <a:gd name="T26" fmla="*/ 609 w 647"/>
              <a:gd name="T27" fmla="*/ 255 h 601"/>
              <a:gd name="T28" fmla="*/ 613 w 647"/>
              <a:gd name="T29" fmla="*/ 271 h 601"/>
              <a:gd name="T30" fmla="*/ 584 w 647"/>
              <a:gd name="T31" fmla="*/ 286 h 601"/>
              <a:gd name="T32" fmla="*/ 571 w 647"/>
              <a:gd name="T33" fmla="*/ 330 h 601"/>
              <a:gd name="T34" fmla="*/ 586 w 647"/>
              <a:gd name="T35" fmla="*/ 349 h 601"/>
              <a:gd name="T36" fmla="*/ 587 w 647"/>
              <a:gd name="T37" fmla="*/ 374 h 601"/>
              <a:gd name="T38" fmla="*/ 583 w 647"/>
              <a:gd name="T39" fmla="*/ 400 h 601"/>
              <a:gd name="T40" fmla="*/ 588 w 647"/>
              <a:gd name="T41" fmla="*/ 427 h 601"/>
              <a:gd name="T42" fmla="*/ 576 w 647"/>
              <a:gd name="T43" fmla="*/ 450 h 601"/>
              <a:gd name="T44" fmla="*/ 567 w 647"/>
              <a:gd name="T45" fmla="*/ 472 h 601"/>
              <a:gd name="T46" fmla="*/ 577 w 647"/>
              <a:gd name="T47" fmla="*/ 495 h 601"/>
              <a:gd name="T48" fmla="*/ 543 w 647"/>
              <a:gd name="T49" fmla="*/ 515 h 601"/>
              <a:gd name="T50" fmla="*/ 521 w 647"/>
              <a:gd name="T51" fmla="*/ 536 h 601"/>
              <a:gd name="T52" fmla="*/ 476 w 647"/>
              <a:gd name="T53" fmla="*/ 541 h 601"/>
              <a:gd name="T54" fmla="*/ 449 w 647"/>
              <a:gd name="T55" fmla="*/ 532 h 601"/>
              <a:gd name="T56" fmla="*/ 427 w 647"/>
              <a:gd name="T57" fmla="*/ 543 h 601"/>
              <a:gd name="T58" fmla="*/ 393 w 647"/>
              <a:gd name="T59" fmla="*/ 563 h 601"/>
              <a:gd name="T60" fmla="*/ 360 w 647"/>
              <a:gd name="T61" fmla="*/ 593 h 601"/>
              <a:gd name="T62" fmla="*/ 327 w 647"/>
              <a:gd name="T63" fmla="*/ 597 h 601"/>
              <a:gd name="T64" fmla="*/ 301 w 647"/>
              <a:gd name="T65" fmla="*/ 596 h 601"/>
              <a:gd name="T66" fmla="*/ 276 w 647"/>
              <a:gd name="T67" fmla="*/ 579 h 601"/>
              <a:gd name="T68" fmla="*/ 259 w 647"/>
              <a:gd name="T69" fmla="*/ 563 h 601"/>
              <a:gd name="T70" fmla="*/ 281 w 647"/>
              <a:gd name="T71" fmla="*/ 525 h 601"/>
              <a:gd name="T72" fmla="*/ 301 w 647"/>
              <a:gd name="T73" fmla="*/ 504 h 601"/>
              <a:gd name="T74" fmla="*/ 286 w 647"/>
              <a:gd name="T75" fmla="*/ 481 h 601"/>
              <a:gd name="T76" fmla="*/ 251 w 647"/>
              <a:gd name="T77" fmla="*/ 484 h 601"/>
              <a:gd name="T78" fmla="*/ 210 w 647"/>
              <a:gd name="T79" fmla="*/ 473 h 601"/>
              <a:gd name="T80" fmla="*/ 192 w 647"/>
              <a:gd name="T81" fmla="*/ 428 h 601"/>
              <a:gd name="T82" fmla="*/ 155 w 647"/>
              <a:gd name="T83" fmla="*/ 425 h 601"/>
              <a:gd name="T84" fmla="*/ 112 w 647"/>
              <a:gd name="T85" fmla="*/ 419 h 601"/>
              <a:gd name="T86" fmla="*/ 83 w 647"/>
              <a:gd name="T87" fmla="*/ 402 h 601"/>
              <a:gd name="T88" fmla="*/ 82 w 647"/>
              <a:gd name="T89" fmla="*/ 387 h 601"/>
              <a:gd name="T90" fmla="*/ 40 w 647"/>
              <a:gd name="T91" fmla="*/ 381 h 601"/>
              <a:gd name="T92" fmla="*/ 7 w 647"/>
              <a:gd name="T93" fmla="*/ 344 h 601"/>
              <a:gd name="T94" fmla="*/ 1 w 647"/>
              <a:gd name="T95" fmla="*/ 316 h 601"/>
              <a:gd name="T96" fmla="*/ 11 w 647"/>
              <a:gd name="T97" fmla="*/ 270 h 601"/>
              <a:gd name="T98" fmla="*/ 7 w 647"/>
              <a:gd name="T99" fmla="*/ 227 h 601"/>
              <a:gd name="T100" fmla="*/ 16 w 647"/>
              <a:gd name="T101" fmla="*/ 205 h 601"/>
              <a:gd name="T102" fmla="*/ 37 w 647"/>
              <a:gd name="T103" fmla="*/ 182 h 601"/>
              <a:gd name="T104" fmla="*/ 53 w 647"/>
              <a:gd name="T105" fmla="*/ 171 h 601"/>
              <a:gd name="T106" fmla="*/ 101 w 647"/>
              <a:gd name="T107" fmla="*/ 170 h 601"/>
              <a:gd name="T108" fmla="*/ 123 w 647"/>
              <a:gd name="T109" fmla="*/ 162 h 601"/>
              <a:gd name="T110" fmla="*/ 150 w 647"/>
              <a:gd name="T111" fmla="*/ 150 h 601"/>
              <a:gd name="T112" fmla="*/ 124 w 647"/>
              <a:gd name="T113" fmla="*/ 123 h 601"/>
              <a:gd name="T114" fmla="*/ 139 w 647"/>
              <a:gd name="T115" fmla="*/ 78 h 601"/>
              <a:gd name="T116" fmla="*/ 158 w 647"/>
              <a:gd name="T117" fmla="*/ 70 h 601"/>
              <a:gd name="T118" fmla="*/ 205 w 647"/>
              <a:gd name="T119" fmla="*/ 46 h 601"/>
              <a:gd name="T120" fmla="*/ 228 w 647"/>
              <a:gd name="T121" fmla="*/ 37 h 601"/>
              <a:gd name="T122" fmla="*/ 236 w 647"/>
              <a:gd name="T123" fmla="*/ 1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7" h="601">
                <a:moveTo>
                  <a:pt x="262" y="4"/>
                </a:moveTo>
                <a:lnTo>
                  <a:pt x="270" y="10"/>
                </a:lnTo>
                <a:lnTo>
                  <a:pt x="272" y="12"/>
                </a:lnTo>
                <a:lnTo>
                  <a:pt x="277" y="15"/>
                </a:lnTo>
                <a:lnTo>
                  <a:pt x="287" y="22"/>
                </a:lnTo>
                <a:lnTo>
                  <a:pt x="288" y="23"/>
                </a:lnTo>
                <a:lnTo>
                  <a:pt x="291" y="26"/>
                </a:lnTo>
                <a:lnTo>
                  <a:pt x="292" y="27"/>
                </a:lnTo>
                <a:lnTo>
                  <a:pt x="295" y="29"/>
                </a:lnTo>
                <a:lnTo>
                  <a:pt x="296" y="31"/>
                </a:lnTo>
                <a:lnTo>
                  <a:pt x="297" y="31"/>
                </a:lnTo>
                <a:lnTo>
                  <a:pt x="298" y="31"/>
                </a:lnTo>
                <a:lnTo>
                  <a:pt x="299" y="32"/>
                </a:lnTo>
                <a:lnTo>
                  <a:pt x="300" y="32"/>
                </a:lnTo>
                <a:lnTo>
                  <a:pt x="302" y="32"/>
                </a:lnTo>
                <a:lnTo>
                  <a:pt x="304" y="33"/>
                </a:lnTo>
                <a:lnTo>
                  <a:pt x="305" y="33"/>
                </a:lnTo>
                <a:lnTo>
                  <a:pt x="307" y="33"/>
                </a:lnTo>
                <a:lnTo>
                  <a:pt x="312" y="32"/>
                </a:lnTo>
                <a:lnTo>
                  <a:pt x="313" y="32"/>
                </a:lnTo>
                <a:lnTo>
                  <a:pt x="314" y="32"/>
                </a:lnTo>
                <a:lnTo>
                  <a:pt x="315" y="32"/>
                </a:lnTo>
                <a:lnTo>
                  <a:pt x="318" y="33"/>
                </a:lnTo>
                <a:lnTo>
                  <a:pt x="320" y="33"/>
                </a:lnTo>
                <a:lnTo>
                  <a:pt x="321" y="33"/>
                </a:lnTo>
                <a:lnTo>
                  <a:pt x="322" y="33"/>
                </a:lnTo>
                <a:lnTo>
                  <a:pt x="323" y="33"/>
                </a:lnTo>
                <a:lnTo>
                  <a:pt x="325" y="32"/>
                </a:lnTo>
                <a:lnTo>
                  <a:pt x="326" y="32"/>
                </a:lnTo>
                <a:lnTo>
                  <a:pt x="327" y="32"/>
                </a:lnTo>
                <a:lnTo>
                  <a:pt x="328" y="32"/>
                </a:lnTo>
                <a:lnTo>
                  <a:pt x="329" y="32"/>
                </a:lnTo>
                <a:lnTo>
                  <a:pt x="332" y="33"/>
                </a:lnTo>
                <a:lnTo>
                  <a:pt x="333" y="34"/>
                </a:lnTo>
                <a:lnTo>
                  <a:pt x="334" y="34"/>
                </a:lnTo>
                <a:lnTo>
                  <a:pt x="335" y="35"/>
                </a:lnTo>
                <a:lnTo>
                  <a:pt x="337" y="36"/>
                </a:lnTo>
                <a:lnTo>
                  <a:pt x="338" y="36"/>
                </a:lnTo>
                <a:lnTo>
                  <a:pt x="342" y="38"/>
                </a:lnTo>
                <a:lnTo>
                  <a:pt x="344" y="39"/>
                </a:lnTo>
                <a:lnTo>
                  <a:pt x="345" y="40"/>
                </a:lnTo>
                <a:lnTo>
                  <a:pt x="346" y="40"/>
                </a:lnTo>
                <a:lnTo>
                  <a:pt x="346" y="40"/>
                </a:lnTo>
                <a:lnTo>
                  <a:pt x="350" y="44"/>
                </a:lnTo>
                <a:lnTo>
                  <a:pt x="351" y="45"/>
                </a:lnTo>
                <a:lnTo>
                  <a:pt x="352" y="46"/>
                </a:lnTo>
                <a:lnTo>
                  <a:pt x="353" y="47"/>
                </a:lnTo>
                <a:lnTo>
                  <a:pt x="355" y="48"/>
                </a:lnTo>
                <a:lnTo>
                  <a:pt x="357" y="49"/>
                </a:lnTo>
                <a:lnTo>
                  <a:pt x="358" y="50"/>
                </a:lnTo>
                <a:lnTo>
                  <a:pt x="360" y="50"/>
                </a:lnTo>
                <a:lnTo>
                  <a:pt x="361" y="51"/>
                </a:lnTo>
                <a:lnTo>
                  <a:pt x="365" y="51"/>
                </a:lnTo>
                <a:lnTo>
                  <a:pt x="367" y="52"/>
                </a:lnTo>
                <a:lnTo>
                  <a:pt x="370" y="53"/>
                </a:lnTo>
                <a:lnTo>
                  <a:pt x="371" y="54"/>
                </a:lnTo>
                <a:lnTo>
                  <a:pt x="372" y="54"/>
                </a:lnTo>
                <a:lnTo>
                  <a:pt x="373" y="54"/>
                </a:lnTo>
                <a:lnTo>
                  <a:pt x="373" y="55"/>
                </a:lnTo>
                <a:lnTo>
                  <a:pt x="373" y="55"/>
                </a:lnTo>
                <a:lnTo>
                  <a:pt x="374" y="56"/>
                </a:lnTo>
                <a:lnTo>
                  <a:pt x="374" y="56"/>
                </a:lnTo>
                <a:lnTo>
                  <a:pt x="374" y="57"/>
                </a:lnTo>
                <a:lnTo>
                  <a:pt x="375" y="61"/>
                </a:lnTo>
                <a:lnTo>
                  <a:pt x="376" y="62"/>
                </a:lnTo>
                <a:lnTo>
                  <a:pt x="376" y="63"/>
                </a:lnTo>
                <a:lnTo>
                  <a:pt x="377" y="64"/>
                </a:lnTo>
                <a:lnTo>
                  <a:pt x="377" y="64"/>
                </a:lnTo>
                <a:lnTo>
                  <a:pt x="378" y="65"/>
                </a:lnTo>
                <a:lnTo>
                  <a:pt x="379" y="65"/>
                </a:lnTo>
                <a:lnTo>
                  <a:pt x="380" y="66"/>
                </a:lnTo>
                <a:lnTo>
                  <a:pt x="381" y="66"/>
                </a:lnTo>
                <a:lnTo>
                  <a:pt x="383" y="67"/>
                </a:lnTo>
                <a:lnTo>
                  <a:pt x="385" y="67"/>
                </a:lnTo>
                <a:lnTo>
                  <a:pt x="387" y="68"/>
                </a:lnTo>
                <a:lnTo>
                  <a:pt x="389" y="69"/>
                </a:lnTo>
                <a:lnTo>
                  <a:pt x="391" y="69"/>
                </a:lnTo>
                <a:lnTo>
                  <a:pt x="393" y="70"/>
                </a:lnTo>
                <a:lnTo>
                  <a:pt x="394" y="71"/>
                </a:lnTo>
                <a:lnTo>
                  <a:pt x="397" y="73"/>
                </a:lnTo>
                <a:lnTo>
                  <a:pt x="399" y="74"/>
                </a:lnTo>
                <a:lnTo>
                  <a:pt x="400" y="75"/>
                </a:lnTo>
                <a:lnTo>
                  <a:pt x="402" y="76"/>
                </a:lnTo>
                <a:lnTo>
                  <a:pt x="403" y="76"/>
                </a:lnTo>
                <a:lnTo>
                  <a:pt x="405" y="77"/>
                </a:lnTo>
                <a:lnTo>
                  <a:pt x="406" y="77"/>
                </a:lnTo>
                <a:lnTo>
                  <a:pt x="409" y="78"/>
                </a:lnTo>
                <a:lnTo>
                  <a:pt x="410" y="78"/>
                </a:lnTo>
                <a:lnTo>
                  <a:pt x="410" y="78"/>
                </a:lnTo>
                <a:lnTo>
                  <a:pt x="411" y="79"/>
                </a:lnTo>
                <a:lnTo>
                  <a:pt x="411" y="80"/>
                </a:lnTo>
                <a:lnTo>
                  <a:pt x="411" y="81"/>
                </a:lnTo>
                <a:lnTo>
                  <a:pt x="411" y="82"/>
                </a:lnTo>
                <a:lnTo>
                  <a:pt x="411" y="82"/>
                </a:lnTo>
                <a:lnTo>
                  <a:pt x="411" y="83"/>
                </a:lnTo>
                <a:lnTo>
                  <a:pt x="410" y="86"/>
                </a:lnTo>
                <a:lnTo>
                  <a:pt x="410" y="88"/>
                </a:lnTo>
                <a:lnTo>
                  <a:pt x="410" y="90"/>
                </a:lnTo>
                <a:lnTo>
                  <a:pt x="410" y="91"/>
                </a:lnTo>
                <a:lnTo>
                  <a:pt x="410" y="93"/>
                </a:lnTo>
                <a:lnTo>
                  <a:pt x="410" y="94"/>
                </a:lnTo>
                <a:lnTo>
                  <a:pt x="411" y="95"/>
                </a:lnTo>
                <a:lnTo>
                  <a:pt x="412" y="97"/>
                </a:lnTo>
                <a:lnTo>
                  <a:pt x="413" y="98"/>
                </a:lnTo>
                <a:lnTo>
                  <a:pt x="414" y="99"/>
                </a:lnTo>
                <a:lnTo>
                  <a:pt x="415" y="100"/>
                </a:lnTo>
                <a:lnTo>
                  <a:pt x="416" y="101"/>
                </a:lnTo>
                <a:lnTo>
                  <a:pt x="419" y="102"/>
                </a:lnTo>
                <a:lnTo>
                  <a:pt x="427" y="107"/>
                </a:lnTo>
                <a:lnTo>
                  <a:pt x="432" y="109"/>
                </a:lnTo>
                <a:lnTo>
                  <a:pt x="434" y="110"/>
                </a:lnTo>
                <a:lnTo>
                  <a:pt x="435" y="110"/>
                </a:lnTo>
                <a:lnTo>
                  <a:pt x="436" y="111"/>
                </a:lnTo>
                <a:lnTo>
                  <a:pt x="437" y="111"/>
                </a:lnTo>
                <a:lnTo>
                  <a:pt x="438" y="111"/>
                </a:lnTo>
                <a:lnTo>
                  <a:pt x="440" y="111"/>
                </a:lnTo>
                <a:lnTo>
                  <a:pt x="442" y="111"/>
                </a:lnTo>
                <a:lnTo>
                  <a:pt x="444" y="111"/>
                </a:lnTo>
                <a:lnTo>
                  <a:pt x="445" y="111"/>
                </a:lnTo>
                <a:lnTo>
                  <a:pt x="446" y="111"/>
                </a:lnTo>
                <a:lnTo>
                  <a:pt x="448" y="110"/>
                </a:lnTo>
                <a:lnTo>
                  <a:pt x="448" y="110"/>
                </a:lnTo>
                <a:lnTo>
                  <a:pt x="449" y="109"/>
                </a:lnTo>
                <a:lnTo>
                  <a:pt x="450" y="108"/>
                </a:lnTo>
                <a:lnTo>
                  <a:pt x="451" y="108"/>
                </a:lnTo>
                <a:lnTo>
                  <a:pt x="453" y="104"/>
                </a:lnTo>
                <a:lnTo>
                  <a:pt x="455" y="102"/>
                </a:lnTo>
                <a:lnTo>
                  <a:pt x="456" y="100"/>
                </a:lnTo>
                <a:lnTo>
                  <a:pt x="457" y="99"/>
                </a:lnTo>
                <a:lnTo>
                  <a:pt x="457" y="98"/>
                </a:lnTo>
                <a:lnTo>
                  <a:pt x="459" y="94"/>
                </a:lnTo>
                <a:lnTo>
                  <a:pt x="460" y="91"/>
                </a:lnTo>
                <a:lnTo>
                  <a:pt x="462" y="89"/>
                </a:lnTo>
                <a:lnTo>
                  <a:pt x="463" y="87"/>
                </a:lnTo>
                <a:lnTo>
                  <a:pt x="464" y="86"/>
                </a:lnTo>
                <a:lnTo>
                  <a:pt x="466" y="84"/>
                </a:lnTo>
                <a:lnTo>
                  <a:pt x="467" y="83"/>
                </a:lnTo>
                <a:lnTo>
                  <a:pt x="468" y="82"/>
                </a:lnTo>
                <a:lnTo>
                  <a:pt x="469" y="81"/>
                </a:lnTo>
                <a:lnTo>
                  <a:pt x="470" y="81"/>
                </a:lnTo>
                <a:lnTo>
                  <a:pt x="471" y="81"/>
                </a:lnTo>
                <a:lnTo>
                  <a:pt x="471" y="81"/>
                </a:lnTo>
                <a:lnTo>
                  <a:pt x="472" y="82"/>
                </a:lnTo>
                <a:lnTo>
                  <a:pt x="473" y="82"/>
                </a:lnTo>
                <a:lnTo>
                  <a:pt x="474" y="83"/>
                </a:lnTo>
                <a:lnTo>
                  <a:pt x="476" y="86"/>
                </a:lnTo>
                <a:lnTo>
                  <a:pt x="477" y="87"/>
                </a:lnTo>
                <a:lnTo>
                  <a:pt x="478" y="88"/>
                </a:lnTo>
                <a:lnTo>
                  <a:pt x="479" y="89"/>
                </a:lnTo>
                <a:lnTo>
                  <a:pt x="480" y="89"/>
                </a:lnTo>
                <a:lnTo>
                  <a:pt x="481" y="90"/>
                </a:lnTo>
                <a:lnTo>
                  <a:pt x="482" y="91"/>
                </a:lnTo>
                <a:lnTo>
                  <a:pt x="483" y="91"/>
                </a:lnTo>
                <a:lnTo>
                  <a:pt x="485" y="92"/>
                </a:lnTo>
                <a:lnTo>
                  <a:pt x="487" y="93"/>
                </a:lnTo>
                <a:lnTo>
                  <a:pt x="490" y="93"/>
                </a:lnTo>
                <a:lnTo>
                  <a:pt x="494" y="94"/>
                </a:lnTo>
                <a:lnTo>
                  <a:pt x="496" y="95"/>
                </a:lnTo>
                <a:lnTo>
                  <a:pt x="498" y="95"/>
                </a:lnTo>
                <a:lnTo>
                  <a:pt x="499" y="96"/>
                </a:lnTo>
                <a:lnTo>
                  <a:pt x="500" y="97"/>
                </a:lnTo>
                <a:lnTo>
                  <a:pt x="501" y="97"/>
                </a:lnTo>
                <a:lnTo>
                  <a:pt x="502" y="98"/>
                </a:lnTo>
                <a:lnTo>
                  <a:pt x="503" y="99"/>
                </a:lnTo>
                <a:lnTo>
                  <a:pt x="505" y="101"/>
                </a:lnTo>
                <a:lnTo>
                  <a:pt x="507" y="102"/>
                </a:lnTo>
                <a:lnTo>
                  <a:pt x="510" y="106"/>
                </a:lnTo>
                <a:lnTo>
                  <a:pt x="512" y="108"/>
                </a:lnTo>
                <a:lnTo>
                  <a:pt x="513" y="109"/>
                </a:lnTo>
                <a:lnTo>
                  <a:pt x="514" y="109"/>
                </a:lnTo>
                <a:lnTo>
                  <a:pt x="515" y="110"/>
                </a:lnTo>
                <a:lnTo>
                  <a:pt x="515" y="110"/>
                </a:lnTo>
                <a:lnTo>
                  <a:pt x="516" y="110"/>
                </a:lnTo>
                <a:lnTo>
                  <a:pt x="517" y="110"/>
                </a:lnTo>
                <a:lnTo>
                  <a:pt x="518" y="111"/>
                </a:lnTo>
                <a:lnTo>
                  <a:pt x="520" y="111"/>
                </a:lnTo>
                <a:lnTo>
                  <a:pt x="526" y="111"/>
                </a:lnTo>
                <a:lnTo>
                  <a:pt x="528" y="111"/>
                </a:lnTo>
                <a:lnTo>
                  <a:pt x="529" y="111"/>
                </a:lnTo>
                <a:lnTo>
                  <a:pt x="530" y="112"/>
                </a:lnTo>
                <a:lnTo>
                  <a:pt x="531" y="112"/>
                </a:lnTo>
                <a:lnTo>
                  <a:pt x="535" y="114"/>
                </a:lnTo>
                <a:lnTo>
                  <a:pt x="536" y="114"/>
                </a:lnTo>
                <a:lnTo>
                  <a:pt x="542" y="116"/>
                </a:lnTo>
                <a:lnTo>
                  <a:pt x="547" y="117"/>
                </a:lnTo>
                <a:lnTo>
                  <a:pt x="551" y="119"/>
                </a:lnTo>
                <a:lnTo>
                  <a:pt x="552" y="119"/>
                </a:lnTo>
                <a:lnTo>
                  <a:pt x="554" y="119"/>
                </a:lnTo>
                <a:lnTo>
                  <a:pt x="559" y="123"/>
                </a:lnTo>
                <a:lnTo>
                  <a:pt x="565" y="125"/>
                </a:lnTo>
                <a:lnTo>
                  <a:pt x="567" y="126"/>
                </a:lnTo>
                <a:lnTo>
                  <a:pt x="569" y="127"/>
                </a:lnTo>
                <a:lnTo>
                  <a:pt x="571" y="129"/>
                </a:lnTo>
                <a:lnTo>
                  <a:pt x="573" y="130"/>
                </a:lnTo>
                <a:lnTo>
                  <a:pt x="575" y="132"/>
                </a:lnTo>
                <a:lnTo>
                  <a:pt x="577" y="133"/>
                </a:lnTo>
                <a:lnTo>
                  <a:pt x="582" y="139"/>
                </a:lnTo>
                <a:lnTo>
                  <a:pt x="584" y="141"/>
                </a:lnTo>
                <a:lnTo>
                  <a:pt x="585" y="143"/>
                </a:lnTo>
                <a:lnTo>
                  <a:pt x="587" y="146"/>
                </a:lnTo>
                <a:lnTo>
                  <a:pt x="589" y="147"/>
                </a:lnTo>
                <a:lnTo>
                  <a:pt x="590" y="149"/>
                </a:lnTo>
                <a:lnTo>
                  <a:pt x="592" y="150"/>
                </a:lnTo>
                <a:lnTo>
                  <a:pt x="594" y="152"/>
                </a:lnTo>
                <a:lnTo>
                  <a:pt x="595" y="152"/>
                </a:lnTo>
                <a:lnTo>
                  <a:pt x="596" y="152"/>
                </a:lnTo>
                <a:lnTo>
                  <a:pt x="597" y="153"/>
                </a:lnTo>
                <a:lnTo>
                  <a:pt x="600" y="153"/>
                </a:lnTo>
                <a:lnTo>
                  <a:pt x="601" y="154"/>
                </a:lnTo>
                <a:lnTo>
                  <a:pt x="607" y="155"/>
                </a:lnTo>
                <a:lnTo>
                  <a:pt x="612" y="157"/>
                </a:lnTo>
                <a:lnTo>
                  <a:pt x="614" y="158"/>
                </a:lnTo>
                <a:lnTo>
                  <a:pt x="616" y="159"/>
                </a:lnTo>
                <a:lnTo>
                  <a:pt x="618" y="160"/>
                </a:lnTo>
                <a:lnTo>
                  <a:pt x="623" y="163"/>
                </a:lnTo>
                <a:lnTo>
                  <a:pt x="627" y="166"/>
                </a:lnTo>
                <a:lnTo>
                  <a:pt x="628" y="167"/>
                </a:lnTo>
                <a:lnTo>
                  <a:pt x="629" y="168"/>
                </a:lnTo>
                <a:lnTo>
                  <a:pt x="631" y="169"/>
                </a:lnTo>
                <a:lnTo>
                  <a:pt x="632" y="171"/>
                </a:lnTo>
                <a:lnTo>
                  <a:pt x="638" y="179"/>
                </a:lnTo>
                <a:lnTo>
                  <a:pt x="638" y="180"/>
                </a:lnTo>
                <a:lnTo>
                  <a:pt x="638" y="181"/>
                </a:lnTo>
                <a:lnTo>
                  <a:pt x="638" y="182"/>
                </a:lnTo>
                <a:lnTo>
                  <a:pt x="638" y="184"/>
                </a:lnTo>
                <a:lnTo>
                  <a:pt x="637" y="186"/>
                </a:lnTo>
                <a:lnTo>
                  <a:pt x="636" y="189"/>
                </a:lnTo>
                <a:lnTo>
                  <a:pt x="634" y="195"/>
                </a:lnTo>
                <a:lnTo>
                  <a:pt x="634" y="196"/>
                </a:lnTo>
                <a:lnTo>
                  <a:pt x="633" y="197"/>
                </a:lnTo>
                <a:lnTo>
                  <a:pt x="633" y="198"/>
                </a:lnTo>
                <a:lnTo>
                  <a:pt x="633" y="199"/>
                </a:lnTo>
                <a:lnTo>
                  <a:pt x="633" y="199"/>
                </a:lnTo>
                <a:lnTo>
                  <a:pt x="634" y="200"/>
                </a:lnTo>
                <a:lnTo>
                  <a:pt x="634" y="201"/>
                </a:lnTo>
                <a:lnTo>
                  <a:pt x="635" y="202"/>
                </a:lnTo>
                <a:lnTo>
                  <a:pt x="636" y="204"/>
                </a:lnTo>
                <a:lnTo>
                  <a:pt x="637" y="204"/>
                </a:lnTo>
                <a:lnTo>
                  <a:pt x="639" y="205"/>
                </a:lnTo>
                <a:lnTo>
                  <a:pt x="642" y="207"/>
                </a:lnTo>
                <a:lnTo>
                  <a:pt x="643" y="208"/>
                </a:lnTo>
                <a:lnTo>
                  <a:pt x="644" y="209"/>
                </a:lnTo>
                <a:lnTo>
                  <a:pt x="645" y="210"/>
                </a:lnTo>
                <a:lnTo>
                  <a:pt x="646" y="210"/>
                </a:lnTo>
                <a:lnTo>
                  <a:pt x="646" y="211"/>
                </a:lnTo>
                <a:lnTo>
                  <a:pt x="647" y="212"/>
                </a:lnTo>
                <a:lnTo>
                  <a:pt x="647" y="213"/>
                </a:lnTo>
                <a:lnTo>
                  <a:pt x="647" y="214"/>
                </a:lnTo>
                <a:lnTo>
                  <a:pt x="647" y="215"/>
                </a:lnTo>
                <a:lnTo>
                  <a:pt x="647" y="216"/>
                </a:lnTo>
                <a:lnTo>
                  <a:pt x="647" y="217"/>
                </a:lnTo>
                <a:lnTo>
                  <a:pt x="647" y="218"/>
                </a:lnTo>
                <a:lnTo>
                  <a:pt x="647" y="219"/>
                </a:lnTo>
                <a:lnTo>
                  <a:pt x="647" y="220"/>
                </a:lnTo>
                <a:lnTo>
                  <a:pt x="646" y="222"/>
                </a:lnTo>
                <a:lnTo>
                  <a:pt x="645" y="224"/>
                </a:lnTo>
                <a:lnTo>
                  <a:pt x="644" y="225"/>
                </a:lnTo>
                <a:lnTo>
                  <a:pt x="642" y="227"/>
                </a:lnTo>
                <a:lnTo>
                  <a:pt x="640" y="229"/>
                </a:lnTo>
                <a:lnTo>
                  <a:pt x="639" y="231"/>
                </a:lnTo>
                <a:lnTo>
                  <a:pt x="637" y="232"/>
                </a:lnTo>
                <a:lnTo>
                  <a:pt x="636" y="232"/>
                </a:lnTo>
                <a:lnTo>
                  <a:pt x="635" y="233"/>
                </a:lnTo>
                <a:lnTo>
                  <a:pt x="634" y="233"/>
                </a:lnTo>
                <a:lnTo>
                  <a:pt x="633" y="234"/>
                </a:lnTo>
                <a:lnTo>
                  <a:pt x="632" y="234"/>
                </a:lnTo>
                <a:lnTo>
                  <a:pt x="631" y="234"/>
                </a:lnTo>
                <a:lnTo>
                  <a:pt x="629" y="234"/>
                </a:lnTo>
                <a:lnTo>
                  <a:pt x="628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5"/>
                </a:lnTo>
                <a:lnTo>
                  <a:pt x="627" y="236"/>
                </a:lnTo>
                <a:lnTo>
                  <a:pt x="627" y="237"/>
                </a:lnTo>
                <a:lnTo>
                  <a:pt x="628" y="238"/>
                </a:lnTo>
                <a:lnTo>
                  <a:pt x="628" y="239"/>
                </a:lnTo>
                <a:lnTo>
                  <a:pt x="629" y="240"/>
                </a:lnTo>
                <a:lnTo>
                  <a:pt x="630" y="241"/>
                </a:lnTo>
                <a:lnTo>
                  <a:pt x="632" y="243"/>
                </a:lnTo>
                <a:lnTo>
                  <a:pt x="633" y="244"/>
                </a:lnTo>
                <a:lnTo>
                  <a:pt x="634" y="245"/>
                </a:lnTo>
                <a:lnTo>
                  <a:pt x="635" y="247"/>
                </a:lnTo>
                <a:lnTo>
                  <a:pt x="635" y="248"/>
                </a:lnTo>
                <a:lnTo>
                  <a:pt x="635" y="249"/>
                </a:lnTo>
                <a:lnTo>
                  <a:pt x="635" y="250"/>
                </a:lnTo>
                <a:lnTo>
                  <a:pt x="635" y="251"/>
                </a:lnTo>
                <a:lnTo>
                  <a:pt x="635" y="251"/>
                </a:lnTo>
                <a:lnTo>
                  <a:pt x="635" y="252"/>
                </a:lnTo>
                <a:lnTo>
                  <a:pt x="635" y="253"/>
                </a:lnTo>
                <a:lnTo>
                  <a:pt x="634" y="256"/>
                </a:lnTo>
                <a:lnTo>
                  <a:pt x="633" y="259"/>
                </a:lnTo>
                <a:lnTo>
                  <a:pt x="633" y="260"/>
                </a:lnTo>
                <a:lnTo>
                  <a:pt x="632" y="261"/>
                </a:lnTo>
                <a:lnTo>
                  <a:pt x="632" y="261"/>
                </a:lnTo>
                <a:lnTo>
                  <a:pt x="631" y="262"/>
                </a:lnTo>
                <a:lnTo>
                  <a:pt x="630" y="262"/>
                </a:lnTo>
                <a:lnTo>
                  <a:pt x="630" y="262"/>
                </a:lnTo>
                <a:lnTo>
                  <a:pt x="629" y="263"/>
                </a:lnTo>
                <a:lnTo>
                  <a:pt x="627" y="263"/>
                </a:lnTo>
                <a:lnTo>
                  <a:pt x="626" y="263"/>
                </a:lnTo>
                <a:lnTo>
                  <a:pt x="626" y="262"/>
                </a:lnTo>
                <a:lnTo>
                  <a:pt x="625" y="262"/>
                </a:lnTo>
                <a:lnTo>
                  <a:pt x="624" y="262"/>
                </a:lnTo>
                <a:lnTo>
                  <a:pt x="624" y="261"/>
                </a:lnTo>
                <a:lnTo>
                  <a:pt x="623" y="260"/>
                </a:lnTo>
                <a:lnTo>
                  <a:pt x="622" y="259"/>
                </a:lnTo>
                <a:lnTo>
                  <a:pt x="622" y="259"/>
                </a:lnTo>
                <a:lnTo>
                  <a:pt x="621" y="257"/>
                </a:lnTo>
                <a:lnTo>
                  <a:pt x="620" y="255"/>
                </a:lnTo>
                <a:lnTo>
                  <a:pt x="620" y="255"/>
                </a:lnTo>
                <a:lnTo>
                  <a:pt x="619" y="255"/>
                </a:lnTo>
                <a:lnTo>
                  <a:pt x="619" y="254"/>
                </a:lnTo>
                <a:lnTo>
                  <a:pt x="618" y="254"/>
                </a:lnTo>
                <a:lnTo>
                  <a:pt x="617" y="254"/>
                </a:lnTo>
                <a:lnTo>
                  <a:pt x="616" y="253"/>
                </a:lnTo>
                <a:lnTo>
                  <a:pt x="615" y="253"/>
                </a:lnTo>
                <a:lnTo>
                  <a:pt x="613" y="254"/>
                </a:lnTo>
                <a:lnTo>
                  <a:pt x="612" y="254"/>
                </a:lnTo>
                <a:lnTo>
                  <a:pt x="611" y="255"/>
                </a:lnTo>
                <a:lnTo>
                  <a:pt x="609" y="255"/>
                </a:lnTo>
                <a:lnTo>
                  <a:pt x="608" y="256"/>
                </a:lnTo>
                <a:lnTo>
                  <a:pt x="607" y="257"/>
                </a:lnTo>
                <a:lnTo>
                  <a:pt x="606" y="258"/>
                </a:lnTo>
                <a:lnTo>
                  <a:pt x="604" y="260"/>
                </a:lnTo>
                <a:lnTo>
                  <a:pt x="603" y="261"/>
                </a:lnTo>
                <a:lnTo>
                  <a:pt x="603" y="262"/>
                </a:lnTo>
                <a:lnTo>
                  <a:pt x="602" y="263"/>
                </a:lnTo>
                <a:lnTo>
                  <a:pt x="602" y="263"/>
                </a:lnTo>
                <a:lnTo>
                  <a:pt x="602" y="264"/>
                </a:lnTo>
                <a:lnTo>
                  <a:pt x="602" y="264"/>
                </a:lnTo>
                <a:lnTo>
                  <a:pt x="602" y="265"/>
                </a:lnTo>
                <a:lnTo>
                  <a:pt x="602" y="265"/>
                </a:lnTo>
                <a:lnTo>
                  <a:pt x="603" y="265"/>
                </a:lnTo>
                <a:lnTo>
                  <a:pt x="604" y="265"/>
                </a:lnTo>
                <a:lnTo>
                  <a:pt x="608" y="266"/>
                </a:lnTo>
                <a:lnTo>
                  <a:pt x="609" y="267"/>
                </a:lnTo>
                <a:lnTo>
                  <a:pt x="610" y="267"/>
                </a:lnTo>
                <a:lnTo>
                  <a:pt x="611" y="268"/>
                </a:lnTo>
                <a:lnTo>
                  <a:pt x="611" y="268"/>
                </a:lnTo>
                <a:lnTo>
                  <a:pt x="612" y="269"/>
                </a:lnTo>
                <a:lnTo>
                  <a:pt x="612" y="269"/>
                </a:lnTo>
                <a:lnTo>
                  <a:pt x="613" y="270"/>
                </a:lnTo>
                <a:lnTo>
                  <a:pt x="613" y="271"/>
                </a:lnTo>
                <a:lnTo>
                  <a:pt x="613" y="271"/>
                </a:lnTo>
                <a:lnTo>
                  <a:pt x="613" y="272"/>
                </a:lnTo>
                <a:lnTo>
                  <a:pt x="612" y="273"/>
                </a:lnTo>
                <a:lnTo>
                  <a:pt x="612" y="273"/>
                </a:lnTo>
                <a:lnTo>
                  <a:pt x="612" y="274"/>
                </a:lnTo>
                <a:lnTo>
                  <a:pt x="611" y="275"/>
                </a:lnTo>
                <a:lnTo>
                  <a:pt x="610" y="276"/>
                </a:lnTo>
                <a:lnTo>
                  <a:pt x="609" y="276"/>
                </a:lnTo>
                <a:lnTo>
                  <a:pt x="608" y="277"/>
                </a:lnTo>
                <a:lnTo>
                  <a:pt x="606" y="277"/>
                </a:lnTo>
                <a:lnTo>
                  <a:pt x="603" y="278"/>
                </a:lnTo>
                <a:lnTo>
                  <a:pt x="600" y="278"/>
                </a:lnTo>
                <a:lnTo>
                  <a:pt x="596" y="278"/>
                </a:lnTo>
                <a:lnTo>
                  <a:pt x="594" y="279"/>
                </a:lnTo>
                <a:lnTo>
                  <a:pt x="592" y="279"/>
                </a:lnTo>
                <a:lnTo>
                  <a:pt x="591" y="280"/>
                </a:lnTo>
                <a:lnTo>
                  <a:pt x="589" y="281"/>
                </a:lnTo>
                <a:lnTo>
                  <a:pt x="588" y="282"/>
                </a:lnTo>
                <a:lnTo>
                  <a:pt x="587" y="282"/>
                </a:lnTo>
                <a:lnTo>
                  <a:pt x="587" y="283"/>
                </a:lnTo>
                <a:lnTo>
                  <a:pt x="586" y="284"/>
                </a:lnTo>
                <a:lnTo>
                  <a:pt x="585" y="285"/>
                </a:lnTo>
                <a:lnTo>
                  <a:pt x="584" y="286"/>
                </a:lnTo>
                <a:lnTo>
                  <a:pt x="583" y="288"/>
                </a:lnTo>
                <a:lnTo>
                  <a:pt x="581" y="292"/>
                </a:lnTo>
                <a:lnTo>
                  <a:pt x="580" y="293"/>
                </a:lnTo>
                <a:lnTo>
                  <a:pt x="579" y="295"/>
                </a:lnTo>
                <a:lnTo>
                  <a:pt x="577" y="298"/>
                </a:lnTo>
                <a:lnTo>
                  <a:pt x="575" y="299"/>
                </a:lnTo>
                <a:lnTo>
                  <a:pt x="574" y="301"/>
                </a:lnTo>
                <a:lnTo>
                  <a:pt x="573" y="303"/>
                </a:lnTo>
                <a:lnTo>
                  <a:pt x="573" y="304"/>
                </a:lnTo>
                <a:lnTo>
                  <a:pt x="573" y="305"/>
                </a:lnTo>
                <a:lnTo>
                  <a:pt x="572" y="307"/>
                </a:lnTo>
                <a:lnTo>
                  <a:pt x="572" y="311"/>
                </a:lnTo>
                <a:lnTo>
                  <a:pt x="572" y="314"/>
                </a:lnTo>
                <a:lnTo>
                  <a:pt x="572" y="316"/>
                </a:lnTo>
                <a:lnTo>
                  <a:pt x="571" y="319"/>
                </a:lnTo>
                <a:lnTo>
                  <a:pt x="570" y="323"/>
                </a:lnTo>
                <a:lnTo>
                  <a:pt x="570" y="325"/>
                </a:lnTo>
                <a:lnTo>
                  <a:pt x="570" y="326"/>
                </a:lnTo>
                <a:lnTo>
                  <a:pt x="570" y="327"/>
                </a:lnTo>
                <a:lnTo>
                  <a:pt x="570" y="328"/>
                </a:lnTo>
                <a:lnTo>
                  <a:pt x="570" y="329"/>
                </a:lnTo>
                <a:lnTo>
                  <a:pt x="571" y="329"/>
                </a:lnTo>
                <a:lnTo>
                  <a:pt x="571" y="330"/>
                </a:lnTo>
                <a:lnTo>
                  <a:pt x="572" y="331"/>
                </a:lnTo>
                <a:lnTo>
                  <a:pt x="573" y="331"/>
                </a:lnTo>
                <a:lnTo>
                  <a:pt x="577" y="335"/>
                </a:lnTo>
                <a:lnTo>
                  <a:pt x="584" y="340"/>
                </a:lnTo>
                <a:lnTo>
                  <a:pt x="585" y="340"/>
                </a:lnTo>
                <a:lnTo>
                  <a:pt x="585" y="341"/>
                </a:lnTo>
                <a:lnTo>
                  <a:pt x="585" y="341"/>
                </a:lnTo>
                <a:lnTo>
                  <a:pt x="586" y="342"/>
                </a:lnTo>
                <a:lnTo>
                  <a:pt x="585" y="342"/>
                </a:lnTo>
                <a:lnTo>
                  <a:pt x="585" y="342"/>
                </a:lnTo>
                <a:lnTo>
                  <a:pt x="585" y="343"/>
                </a:lnTo>
                <a:lnTo>
                  <a:pt x="583" y="344"/>
                </a:lnTo>
                <a:lnTo>
                  <a:pt x="583" y="344"/>
                </a:lnTo>
                <a:lnTo>
                  <a:pt x="582" y="345"/>
                </a:lnTo>
                <a:lnTo>
                  <a:pt x="582" y="345"/>
                </a:lnTo>
                <a:lnTo>
                  <a:pt x="582" y="346"/>
                </a:lnTo>
                <a:lnTo>
                  <a:pt x="582" y="346"/>
                </a:lnTo>
                <a:lnTo>
                  <a:pt x="582" y="347"/>
                </a:lnTo>
                <a:lnTo>
                  <a:pt x="583" y="347"/>
                </a:lnTo>
                <a:lnTo>
                  <a:pt x="583" y="348"/>
                </a:lnTo>
                <a:lnTo>
                  <a:pt x="584" y="348"/>
                </a:lnTo>
                <a:lnTo>
                  <a:pt x="585" y="349"/>
                </a:lnTo>
                <a:lnTo>
                  <a:pt x="586" y="349"/>
                </a:lnTo>
                <a:lnTo>
                  <a:pt x="588" y="350"/>
                </a:lnTo>
                <a:lnTo>
                  <a:pt x="589" y="350"/>
                </a:lnTo>
                <a:lnTo>
                  <a:pt x="593" y="351"/>
                </a:lnTo>
                <a:lnTo>
                  <a:pt x="594" y="352"/>
                </a:lnTo>
                <a:lnTo>
                  <a:pt x="594" y="352"/>
                </a:lnTo>
                <a:lnTo>
                  <a:pt x="595" y="353"/>
                </a:lnTo>
                <a:lnTo>
                  <a:pt x="595" y="353"/>
                </a:lnTo>
                <a:lnTo>
                  <a:pt x="596" y="354"/>
                </a:lnTo>
                <a:lnTo>
                  <a:pt x="596" y="355"/>
                </a:lnTo>
                <a:lnTo>
                  <a:pt x="596" y="355"/>
                </a:lnTo>
                <a:lnTo>
                  <a:pt x="596" y="356"/>
                </a:lnTo>
                <a:lnTo>
                  <a:pt x="596" y="357"/>
                </a:lnTo>
                <a:lnTo>
                  <a:pt x="596" y="358"/>
                </a:lnTo>
                <a:lnTo>
                  <a:pt x="595" y="359"/>
                </a:lnTo>
                <a:lnTo>
                  <a:pt x="595" y="360"/>
                </a:lnTo>
                <a:lnTo>
                  <a:pt x="594" y="362"/>
                </a:lnTo>
                <a:lnTo>
                  <a:pt x="593" y="364"/>
                </a:lnTo>
                <a:lnTo>
                  <a:pt x="589" y="369"/>
                </a:lnTo>
                <a:lnTo>
                  <a:pt x="588" y="370"/>
                </a:lnTo>
                <a:lnTo>
                  <a:pt x="588" y="371"/>
                </a:lnTo>
                <a:lnTo>
                  <a:pt x="587" y="372"/>
                </a:lnTo>
                <a:lnTo>
                  <a:pt x="587" y="373"/>
                </a:lnTo>
                <a:lnTo>
                  <a:pt x="587" y="374"/>
                </a:lnTo>
                <a:lnTo>
                  <a:pt x="587" y="375"/>
                </a:lnTo>
                <a:lnTo>
                  <a:pt x="587" y="376"/>
                </a:lnTo>
                <a:lnTo>
                  <a:pt x="588" y="378"/>
                </a:lnTo>
                <a:lnTo>
                  <a:pt x="588" y="379"/>
                </a:lnTo>
                <a:lnTo>
                  <a:pt x="589" y="380"/>
                </a:lnTo>
                <a:lnTo>
                  <a:pt x="589" y="381"/>
                </a:lnTo>
                <a:lnTo>
                  <a:pt x="591" y="383"/>
                </a:lnTo>
                <a:lnTo>
                  <a:pt x="592" y="385"/>
                </a:lnTo>
                <a:lnTo>
                  <a:pt x="593" y="386"/>
                </a:lnTo>
                <a:lnTo>
                  <a:pt x="593" y="387"/>
                </a:lnTo>
                <a:lnTo>
                  <a:pt x="594" y="388"/>
                </a:lnTo>
                <a:lnTo>
                  <a:pt x="594" y="388"/>
                </a:lnTo>
                <a:lnTo>
                  <a:pt x="594" y="389"/>
                </a:lnTo>
                <a:lnTo>
                  <a:pt x="594" y="390"/>
                </a:lnTo>
                <a:lnTo>
                  <a:pt x="593" y="391"/>
                </a:lnTo>
                <a:lnTo>
                  <a:pt x="593" y="391"/>
                </a:lnTo>
                <a:lnTo>
                  <a:pt x="592" y="392"/>
                </a:lnTo>
                <a:lnTo>
                  <a:pt x="592" y="392"/>
                </a:lnTo>
                <a:lnTo>
                  <a:pt x="590" y="394"/>
                </a:lnTo>
                <a:lnTo>
                  <a:pt x="587" y="396"/>
                </a:lnTo>
                <a:lnTo>
                  <a:pt x="585" y="397"/>
                </a:lnTo>
                <a:lnTo>
                  <a:pt x="584" y="398"/>
                </a:lnTo>
                <a:lnTo>
                  <a:pt x="583" y="400"/>
                </a:lnTo>
                <a:lnTo>
                  <a:pt x="582" y="401"/>
                </a:lnTo>
                <a:lnTo>
                  <a:pt x="581" y="403"/>
                </a:lnTo>
                <a:lnTo>
                  <a:pt x="580" y="404"/>
                </a:lnTo>
                <a:lnTo>
                  <a:pt x="579" y="406"/>
                </a:lnTo>
                <a:lnTo>
                  <a:pt x="579" y="407"/>
                </a:lnTo>
                <a:lnTo>
                  <a:pt x="578" y="409"/>
                </a:lnTo>
                <a:lnTo>
                  <a:pt x="578" y="410"/>
                </a:lnTo>
                <a:lnTo>
                  <a:pt x="577" y="412"/>
                </a:lnTo>
                <a:lnTo>
                  <a:pt x="577" y="413"/>
                </a:lnTo>
                <a:lnTo>
                  <a:pt x="577" y="414"/>
                </a:lnTo>
                <a:lnTo>
                  <a:pt x="577" y="415"/>
                </a:lnTo>
                <a:lnTo>
                  <a:pt x="577" y="416"/>
                </a:lnTo>
                <a:lnTo>
                  <a:pt x="577" y="417"/>
                </a:lnTo>
                <a:lnTo>
                  <a:pt x="578" y="418"/>
                </a:lnTo>
                <a:lnTo>
                  <a:pt x="578" y="419"/>
                </a:lnTo>
                <a:lnTo>
                  <a:pt x="578" y="419"/>
                </a:lnTo>
                <a:lnTo>
                  <a:pt x="579" y="420"/>
                </a:lnTo>
                <a:lnTo>
                  <a:pt x="580" y="421"/>
                </a:lnTo>
                <a:lnTo>
                  <a:pt x="582" y="422"/>
                </a:lnTo>
                <a:lnTo>
                  <a:pt x="585" y="425"/>
                </a:lnTo>
                <a:lnTo>
                  <a:pt x="586" y="426"/>
                </a:lnTo>
                <a:lnTo>
                  <a:pt x="587" y="427"/>
                </a:lnTo>
                <a:lnTo>
                  <a:pt x="588" y="427"/>
                </a:lnTo>
                <a:lnTo>
                  <a:pt x="588" y="428"/>
                </a:lnTo>
                <a:lnTo>
                  <a:pt x="589" y="429"/>
                </a:lnTo>
                <a:lnTo>
                  <a:pt x="589" y="430"/>
                </a:lnTo>
                <a:lnTo>
                  <a:pt x="590" y="431"/>
                </a:lnTo>
                <a:lnTo>
                  <a:pt x="590" y="432"/>
                </a:lnTo>
                <a:lnTo>
                  <a:pt x="590" y="433"/>
                </a:lnTo>
                <a:lnTo>
                  <a:pt x="590" y="435"/>
                </a:lnTo>
                <a:lnTo>
                  <a:pt x="590" y="437"/>
                </a:lnTo>
                <a:lnTo>
                  <a:pt x="590" y="438"/>
                </a:lnTo>
                <a:lnTo>
                  <a:pt x="590" y="439"/>
                </a:lnTo>
                <a:lnTo>
                  <a:pt x="589" y="440"/>
                </a:lnTo>
                <a:lnTo>
                  <a:pt x="589" y="441"/>
                </a:lnTo>
                <a:lnTo>
                  <a:pt x="588" y="442"/>
                </a:lnTo>
                <a:lnTo>
                  <a:pt x="586" y="443"/>
                </a:lnTo>
                <a:lnTo>
                  <a:pt x="584" y="444"/>
                </a:lnTo>
                <a:lnTo>
                  <a:pt x="583" y="445"/>
                </a:lnTo>
                <a:lnTo>
                  <a:pt x="580" y="446"/>
                </a:lnTo>
                <a:lnTo>
                  <a:pt x="579" y="447"/>
                </a:lnTo>
                <a:lnTo>
                  <a:pt x="578" y="448"/>
                </a:lnTo>
                <a:lnTo>
                  <a:pt x="577" y="448"/>
                </a:lnTo>
                <a:lnTo>
                  <a:pt x="577" y="449"/>
                </a:lnTo>
                <a:lnTo>
                  <a:pt x="576" y="450"/>
                </a:lnTo>
                <a:lnTo>
                  <a:pt x="576" y="450"/>
                </a:lnTo>
                <a:lnTo>
                  <a:pt x="575" y="452"/>
                </a:lnTo>
                <a:lnTo>
                  <a:pt x="575" y="453"/>
                </a:lnTo>
                <a:lnTo>
                  <a:pt x="575" y="454"/>
                </a:lnTo>
                <a:lnTo>
                  <a:pt x="575" y="455"/>
                </a:lnTo>
                <a:lnTo>
                  <a:pt x="575" y="456"/>
                </a:lnTo>
                <a:lnTo>
                  <a:pt x="576" y="459"/>
                </a:lnTo>
                <a:lnTo>
                  <a:pt x="576" y="461"/>
                </a:lnTo>
                <a:lnTo>
                  <a:pt x="577" y="462"/>
                </a:lnTo>
                <a:lnTo>
                  <a:pt x="577" y="463"/>
                </a:lnTo>
                <a:lnTo>
                  <a:pt x="577" y="464"/>
                </a:lnTo>
                <a:lnTo>
                  <a:pt x="577" y="464"/>
                </a:lnTo>
                <a:lnTo>
                  <a:pt x="576" y="465"/>
                </a:lnTo>
                <a:lnTo>
                  <a:pt x="576" y="466"/>
                </a:lnTo>
                <a:lnTo>
                  <a:pt x="575" y="467"/>
                </a:lnTo>
                <a:lnTo>
                  <a:pt x="574" y="468"/>
                </a:lnTo>
                <a:lnTo>
                  <a:pt x="574" y="469"/>
                </a:lnTo>
                <a:lnTo>
                  <a:pt x="573" y="469"/>
                </a:lnTo>
                <a:lnTo>
                  <a:pt x="571" y="470"/>
                </a:lnTo>
                <a:lnTo>
                  <a:pt x="570" y="470"/>
                </a:lnTo>
                <a:lnTo>
                  <a:pt x="569" y="471"/>
                </a:lnTo>
                <a:lnTo>
                  <a:pt x="568" y="471"/>
                </a:lnTo>
                <a:lnTo>
                  <a:pt x="567" y="471"/>
                </a:lnTo>
                <a:lnTo>
                  <a:pt x="567" y="472"/>
                </a:lnTo>
                <a:lnTo>
                  <a:pt x="567" y="472"/>
                </a:lnTo>
                <a:lnTo>
                  <a:pt x="567" y="472"/>
                </a:lnTo>
                <a:lnTo>
                  <a:pt x="567" y="473"/>
                </a:lnTo>
                <a:lnTo>
                  <a:pt x="567" y="474"/>
                </a:lnTo>
                <a:lnTo>
                  <a:pt x="567" y="475"/>
                </a:lnTo>
                <a:lnTo>
                  <a:pt x="568" y="476"/>
                </a:lnTo>
                <a:lnTo>
                  <a:pt x="569" y="477"/>
                </a:lnTo>
                <a:lnTo>
                  <a:pt x="571" y="479"/>
                </a:lnTo>
                <a:lnTo>
                  <a:pt x="572" y="480"/>
                </a:lnTo>
                <a:lnTo>
                  <a:pt x="576" y="484"/>
                </a:lnTo>
                <a:lnTo>
                  <a:pt x="578" y="485"/>
                </a:lnTo>
                <a:lnTo>
                  <a:pt x="578" y="486"/>
                </a:lnTo>
                <a:lnTo>
                  <a:pt x="579" y="487"/>
                </a:lnTo>
                <a:lnTo>
                  <a:pt x="580" y="488"/>
                </a:lnTo>
                <a:lnTo>
                  <a:pt x="580" y="489"/>
                </a:lnTo>
                <a:lnTo>
                  <a:pt x="581" y="490"/>
                </a:lnTo>
                <a:lnTo>
                  <a:pt x="581" y="491"/>
                </a:lnTo>
                <a:lnTo>
                  <a:pt x="580" y="491"/>
                </a:lnTo>
                <a:lnTo>
                  <a:pt x="580" y="492"/>
                </a:lnTo>
                <a:lnTo>
                  <a:pt x="580" y="493"/>
                </a:lnTo>
                <a:lnTo>
                  <a:pt x="579" y="494"/>
                </a:lnTo>
                <a:lnTo>
                  <a:pt x="578" y="495"/>
                </a:lnTo>
                <a:lnTo>
                  <a:pt x="577" y="495"/>
                </a:lnTo>
                <a:lnTo>
                  <a:pt x="575" y="498"/>
                </a:lnTo>
                <a:lnTo>
                  <a:pt x="574" y="499"/>
                </a:lnTo>
                <a:lnTo>
                  <a:pt x="573" y="499"/>
                </a:lnTo>
                <a:lnTo>
                  <a:pt x="573" y="500"/>
                </a:lnTo>
                <a:lnTo>
                  <a:pt x="572" y="501"/>
                </a:lnTo>
                <a:lnTo>
                  <a:pt x="571" y="504"/>
                </a:lnTo>
                <a:lnTo>
                  <a:pt x="571" y="505"/>
                </a:lnTo>
                <a:lnTo>
                  <a:pt x="570" y="506"/>
                </a:lnTo>
                <a:lnTo>
                  <a:pt x="569" y="507"/>
                </a:lnTo>
                <a:lnTo>
                  <a:pt x="568" y="508"/>
                </a:lnTo>
                <a:lnTo>
                  <a:pt x="568" y="509"/>
                </a:lnTo>
                <a:lnTo>
                  <a:pt x="567" y="509"/>
                </a:lnTo>
                <a:lnTo>
                  <a:pt x="566" y="510"/>
                </a:lnTo>
                <a:lnTo>
                  <a:pt x="565" y="511"/>
                </a:lnTo>
                <a:lnTo>
                  <a:pt x="565" y="511"/>
                </a:lnTo>
                <a:lnTo>
                  <a:pt x="564" y="511"/>
                </a:lnTo>
                <a:lnTo>
                  <a:pt x="563" y="512"/>
                </a:lnTo>
                <a:lnTo>
                  <a:pt x="560" y="512"/>
                </a:lnTo>
                <a:lnTo>
                  <a:pt x="557" y="513"/>
                </a:lnTo>
                <a:lnTo>
                  <a:pt x="553" y="514"/>
                </a:lnTo>
                <a:lnTo>
                  <a:pt x="548" y="514"/>
                </a:lnTo>
                <a:lnTo>
                  <a:pt x="545" y="514"/>
                </a:lnTo>
                <a:lnTo>
                  <a:pt x="543" y="515"/>
                </a:lnTo>
                <a:lnTo>
                  <a:pt x="541" y="516"/>
                </a:lnTo>
                <a:lnTo>
                  <a:pt x="540" y="516"/>
                </a:lnTo>
                <a:lnTo>
                  <a:pt x="539" y="517"/>
                </a:lnTo>
                <a:lnTo>
                  <a:pt x="538" y="518"/>
                </a:lnTo>
                <a:lnTo>
                  <a:pt x="537" y="518"/>
                </a:lnTo>
                <a:lnTo>
                  <a:pt x="536" y="520"/>
                </a:lnTo>
                <a:lnTo>
                  <a:pt x="535" y="521"/>
                </a:lnTo>
                <a:lnTo>
                  <a:pt x="535" y="522"/>
                </a:lnTo>
                <a:lnTo>
                  <a:pt x="534" y="523"/>
                </a:lnTo>
                <a:lnTo>
                  <a:pt x="535" y="524"/>
                </a:lnTo>
                <a:lnTo>
                  <a:pt x="535" y="527"/>
                </a:lnTo>
                <a:lnTo>
                  <a:pt x="535" y="528"/>
                </a:lnTo>
                <a:lnTo>
                  <a:pt x="535" y="528"/>
                </a:lnTo>
                <a:lnTo>
                  <a:pt x="534" y="529"/>
                </a:lnTo>
                <a:lnTo>
                  <a:pt x="534" y="530"/>
                </a:lnTo>
                <a:lnTo>
                  <a:pt x="533" y="530"/>
                </a:lnTo>
                <a:lnTo>
                  <a:pt x="533" y="531"/>
                </a:lnTo>
                <a:lnTo>
                  <a:pt x="532" y="532"/>
                </a:lnTo>
                <a:lnTo>
                  <a:pt x="528" y="534"/>
                </a:lnTo>
                <a:lnTo>
                  <a:pt x="527" y="535"/>
                </a:lnTo>
                <a:lnTo>
                  <a:pt x="526" y="535"/>
                </a:lnTo>
                <a:lnTo>
                  <a:pt x="524" y="535"/>
                </a:lnTo>
                <a:lnTo>
                  <a:pt x="521" y="536"/>
                </a:lnTo>
                <a:lnTo>
                  <a:pt x="516" y="537"/>
                </a:lnTo>
                <a:lnTo>
                  <a:pt x="513" y="538"/>
                </a:lnTo>
                <a:lnTo>
                  <a:pt x="512" y="538"/>
                </a:lnTo>
                <a:lnTo>
                  <a:pt x="511" y="538"/>
                </a:lnTo>
                <a:lnTo>
                  <a:pt x="507" y="537"/>
                </a:lnTo>
                <a:lnTo>
                  <a:pt x="504" y="537"/>
                </a:lnTo>
                <a:lnTo>
                  <a:pt x="503" y="536"/>
                </a:lnTo>
                <a:lnTo>
                  <a:pt x="500" y="536"/>
                </a:lnTo>
                <a:lnTo>
                  <a:pt x="498" y="535"/>
                </a:lnTo>
                <a:lnTo>
                  <a:pt x="495" y="535"/>
                </a:lnTo>
                <a:lnTo>
                  <a:pt x="494" y="535"/>
                </a:lnTo>
                <a:lnTo>
                  <a:pt x="493" y="535"/>
                </a:lnTo>
                <a:lnTo>
                  <a:pt x="492" y="535"/>
                </a:lnTo>
                <a:lnTo>
                  <a:pt x="491" y="535"/>
                </a:lnTo>
                <a:lnTo>
                  <a:pt x="490" y="536"/>
                </a:lnTo>
                <a:lnTo>
                  <a:pt x="488" y="537"/>
                </a:lnTo>
                <a:lnTo>
                  <a:pt x="487" y="538"/>
                </a:lnTo>
                <a:lnTo>
                  <a:pt x="485" y="540"/>
                </a:lnTo>
                <a:lnTo>
                  <a:pt x="483" y="540"/>
                </a:lnTo>
                <a:lnTo>
                  <a:pt x="481" y="541"/>
                </a:lnTo>
                <a:lnTo>
                  <a:pt x="479" y="541"/>
                </a:lnTo>
                <a:lnTo>
                  <a:pt x="477" y="541"/>
                </a:lnTo>
                <a:lnTo>
                  <a:pt x="476" y="541"/>
                </a:lnTo>
                <a:lnTo>
                  <a:pt x="475" y="541"/>
                </a:lnTo>
                <a:lnTo>
                  <a:pt x="474" y="541"/>
                </a:lnTo>
                <a:lnTo>
                  <a:pt x="472" y="540"/>
                </a:lnTo>
                <a:lnTo>
                  <a:pt x="471" y="540"/>
                </a:lnTo>
                <a:lnTo>
                  <a:pt x="470" y="539"/>
                </a:lnTo>
                <a:lnTo>
                  <a:pt x="466" y="537"/>
                </a:lnTo>
                <a:lnTo>
                  <a:pt x="465" y="536"/>
                </a:lnTo>
                <a:lnTo>
                  <a:pt x="464" y="535"/>
                </a:lnTo>
                <a:lnTo>
                  <a:pt x="464" y="534"/>
                </a:lnTo>
                <a:lnTo>
                  <a:pt x="462" y="532"/>
                </a:lnTo>
                <a:lnTo>
                  <a:pt x="461" y="531"/>
                </a:lnTo>
                <a:lnTo>
                  <a:pt x="460" y="530"/>
                </a:lnTo>
                <a:lnTo>
                  <a:pt x="460" y="529"/>
                </a:lnTo>
                <a:lnTo>
                  <a:pt x="459" y="529"/>
                </a:lnTo>
                <a:lnTo>
                  <a:pt x="459" y="529"/>
                </a:lnTo>
                <a:lnTo>
                  <a:pt x="458" y="529"/>
                </a:lnTo>
                <a:lnTo>
                  <a:pt x="457" y="529"/>
                </a:lnTo>
                <a:lnTo>
                  <a:pt x="456" y="529"/>
                </a:lnTo>
                <a:lnTo>
                  <a:pt x="455" y="529"/>
                </a:lnTo>
                <a:lnTo>
                  <a:pt x="453" y="530"/>
                </a:lnTo>
                <a:lnTo>
                  <a:pt x="451" y="531"/>
                </a:lnTo>
                <a:lnTo>
                  <a:pt x="450" y="531"/>
                </a:lnTo>
                <a:lnTo>
                  <a:pt x="449" y="532"/>
                </a:lnTo>
                <a:lnTo>
                  <a:pt x="449" y="532"/>
                </a:lnTo>
                <a:lnTo>
                  <a:pt x="448" y="533"/>
                </a:lnTo>
                <a:lnTo>
                  <a:pt x="445" y="536"/>
                </a:lnTo>
                <a:lnTo>
                  <a:pt x="444" y="537"/>
                </a:lnTo>
                <a:lnTo>
                  <a:pt x="443" y="538"/>
                </a:lnTo>
                <a:lnTo>
                  <a:pt x="442" y="539"/>
                </a:lnTo>
                <a:lnTo>
                  <a:pt x="441" y="539"/>
                </a:lnTo>
                <a:lnTo>
                  <a:pt x="440" y="540"/>
                </a:lnTo>
                <a:lnTo>
                  <a:pt x="440" y="540"/>
                </a:lnTo>
                <a:lnTo>
                  <a:pt x="439" y="540"/>
                </a:lnTo>
                <a:lnTo>
                  <a:pt x="438" y="540"/>
                </a:lnTo>
                <a:lnTo>
                  <a:pt x="437" y="541"/>
                </a:lnTo>
                <a:lnTo>
                  <a:pt x="436" y="540"/>
                </a:lnTo>
                <a:lnTo>
                  <a:pt x="433" y="540"/>
                </a:lnTo>
                <a:lnTo>
                  <a:pt x="432" y="540"/>
                </a:lnTo>
                <a:lnTo>
                  <a:pt x="431" y="540"/>
                </a:lnTo>
                <a:lnTo>
                  <a:pt x="430" y="540"/>
                </a:lnTo>
                <a:lnTo>
                  <a:pt x="430" y="540"/>
                </a:lnTo>
                <a:lnTo>
                  <a:pt x="429" y="540"/>
                </a:lnTo>
                <a:lnTo>
                  <a:pt x="429" y="541"/>
                </a:lnTo>
                <a:lnTo>
                  <a:pt x="428" y="541"/>
                </a:lnTo>
                <a:lnTo>
                  <a:pt x="427" y="542"/>
                </a:lnTo>
                <a:lnTo>
                  <a:pt x="427" y="543"/>
                </a:lnTo>
                <a:lnTo>
                  <a:pt x="426" y="544"/>
                </a:lnTo>
                <a:lnTo>
                  <a:pt x="425" y="546"/>
                </a:lnTo>
                <a:lnTo>
                  <a:pt x="424" y="550"/>
                </a:lnTo>
                <a:lnTo>
                  <a:pt x="423" y="551"/>
                </a:lnTo>
                <a:lnTo>
                  <a:pt x="423" y="552"/>
                </a:lnTo>
                <a:lnTo>
                  <a:pt x="422" y="553"/>
                </a:lnTo>
                <a:lnTo>
                  <a:pt x="421" y="554"/>
                </a:lnTo>
                <a:lnTo>
                  <a:pt x="421" y="554"/>
                </a:lnTo>
                <a:lnTo>
                  <a:pt x="420" y="554"/>
                </a:lnTo>
                <a:lnTo>
                  <a:pt x="419" y="555"/>
                </a:lnTo>
                <a:lnTo>
                  <a:pt x="418" y="555"/>
                </a:lnTo>
                <a:lnTo>
                  <a:pt x="416" y="555"/>
                </a:lnTo>
                <a:lnTo>
                  <a:pt x="413" y="555"/>
                </a:lnTo>
                <a:lnTo>
                  <a:pt x="412" y="555"/>
                </a:lnTo>
                <a:lnTo>
                  <a:pt x="409" y="555"/>
                </a:lnTo>
                <a:lnTo>
                  <a:pt x="406" y="556"/>
                </a:lnTo>
                <a:lnTo>
                  <a:pt x="404" y="557"/>
                </a:lnTo>
                <a:lnTo>
                  <a:pt x="400" y="558"/>
                </a:lnTo>
                <a:lnTo>
                  <a:pt x="398" y="559"/>
                </a:lnTo>
                <a:lnTo>
                  <a:pt x="396" y="560"/>
                </a:lnTo>
                <a:lnTo>
                  <a:pt x="394" y="561"/>
                </a:lnTo>
                <a:lnTo>
                  <a:pt x="394" y="562"/>
                </a:lnTo>
                <a:lnTo>
                  <a:pt x="393" y="563"/>
                </a:lnTo>
                <a:lnTo>
                  <a:pt x="392" y="564"/>
                </a:lnTo>
                <a:lnTo>
                  <a:pt x="390" y="566"/>
                </a:lnTo>
                <a:lnTo>
                  <a:pt x="389" y="568"/>
                </a:lnTo>
                <a:lnTo>
                  <a:pt x="387" y="571"/>
                </a:lnTo>
                <a:lnTo>
                  <a:pt x="385" y="572"/>
                </a:lnTo>
                <a:lnTo>
                  <a:pt x="383" y="573"/>
                </a:lnTo>
                <a:lnTo>
                  <a:pt x="382" y="574"/>
                </a:lnTo>
                <a:lnTo>
                  <a:pt x="381" y="575"/>
                </a:lnTo>
                <a:lnTo>
                  <a:pt x="377" y="577"/>
                </a:lnTo>
                <a:lnTo>
                  <a:pt x="376" y="578"/>
                </a:lnTo>
                <a:lnTo>
                  <a:pt x="375" y="579"/>
                </a:lnTo>
                <a:lnTo>
                  <a:pt x="374" y="579"/>
                </a:lnTo>
                <a:lnTo>
                  <a:pt x="372" y="581"/>
                </a:lnTo>
                <a:lnTo>
                  <a:pt x="370" y="583"/>
                </a:lnTo>
                <a:lnTo>
                  <a:pt x="368" y="585"/>
                </a:lnTo>
                <a:lnTo>
                  <a:pt x="367" y="586"/>
                </a:lnTo>
                <a:lnTo>
                  <a:pt x="366" y="588"/>
                </a:lnTo>
                <a:lnTo>
                  <a:pt x="364" y="591"/>
                </a:lnTo>
                <a:lnTo>
                  <a:pt x="363" y="592"/>
                </a:lnTo>
                <a:lnTo>
                  <a:pt x="362" y="593"/>
                </a:lnTo>
                <a:lnTo>
                  <a:pt x="361" y="593"/>
                </a:lnTo>
                <a:lnTo>
                  <a:pt x="361" y="593"/>
                </a:lnTo>
                <a:lnTo>
                  <a:pt x="360" y="593"/>
                </a:lnTo>
                <a:lnTo>
                  <a:pt x="359" y="593"/>
                </a:lnTo>
                <a:lnTo>
                  <a:pt x="358" y="593"/>
                </a:lnTo>
                <a:lnTo>
                  <a:pt x="358" y="593"/>
                </a:lnTo>
                <a:lnTo>
                  <a:pt x="357" y="592"/>
                </a:lnTo>
                <a:lnTo>
                  <a:pt x="354" y="590"/>
                </a:lnTo>
                <a:lnTo>
                  <a:pt x="352" y="589"/>
                </a:lnTo>
                <a:lnTo>
                  <a:pt x="351" y="588"/>
                </a:lnTo>
                <a:lnTo>
                  <a:pt x="349" y="588"/>
                </a:lnTo>
                <a:lnTo>
                  <a:pt x="348" y="587"/>
                </a:lnTo>
                <a:lnTo>
                  <a:pt x="346" y="587"/>
                </a:lnTo>
                <a:lnTo>
                  <a:pt x="345" y="587"/>
                </a:lnTo>
                <a:lnTo>
                  <a:pt x="343" y="587"/>
                </a:lnTo>
                <a:lnTo>
                  <a:pt x="338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9"/>
                </a:lnTo>
                <a:lnTo>
                  <a:pt x="334" y="589"/>
                </a:lnTo>
                <a:lnTo>
                  <a:pt x="333" y="589"/>
                </a:lnTo>
                <a:lnTo>
                  <a:pt x="333" y="590"/>
                </a:lnTo>
                <a:lnTo>
                  <a:pt x="332" y="591"/>
                </a:lnTo>
                <a:lnTo>
                  <a:pt x="330" y="594"/>
                </a:lnTo>
                <a:lnTo>
                  <a:pt x="328" y="596"/>
                </a:lnTo>
                <a:lnTo>
                  <a:pt x="327" y="597"/>
                </a:lnTo>
                <a:lnTo>
                  <a:pt x="326" y="598"/>
                </a:lnTo>
                <a:lnTo>
                  <a:pt x="325" y="599"/>
                </a:lnTo>
                <a:lnTo>
                  <a:pt x="325" y="600"/>
                </a:lnTo>
                <a:lnTo>
                  <a:pt x="324" y="600"/>
                </a:lnTo>
                <a:lnTo>
                  <a:pt x="323" y="601"/>
                </a:lnTo>
                <a:lnTo>
                  <a:pt x="322" y="601"/>
                </a:lnTo>
                <a:lnTo>
                  <a:pt x="322" y="601"/>
                </a:lnTo>
                <a:lnTo>
                  <a:pt x="320" y="601"/>
                </a:lnTo>
                <a:lnTo>
                  <a:pt x="319" y="600"/>
                </a:lnTo>
                <a:lnTo>
                  <a:pt x="317" y="600"/>
                </a:lnTo>
                <a:lnTo>
                  <a:pt x="316" y="600"/>
                </a:lnTo>
                <a:lnTo>
                  <a:pt x="315" y="599"/>
                </a:lnTo>
                <a:lnTo>
                  <a:pt x="314" y="599"/>
                </a:lnTo>
                <a:lnTo>
                  <a:pt x="312" y="597"/>
                </a:lnTo>
                <a:lnTo>
                  <a:pt x="311" y="596"/>
                </a:lnTo>
                <a:lnTo>
                  <a:pt x="310" y="595"/>
                </a:lnTo>
                <a:lnTo>
                  <a:pt x="309" y="595"/>
                </a:lnTo>
                <a:lnTo>
                  <a:pt x="308" y="595"/>
                </a:lnTo>
                <a:lnTo>
                  <a:pt x="307" y="595"/>
                </a:lnTo>
                <a:lnTo>
                  <a:pt x="305" y="595"/>
                </a:lnTo>
                <a:lnTo>
                  <a:pt x="304" y="595"/>
                </a:lnTo>
                <a:lnTo>
                  <a:pt x="302" y="595"/>
                </a:lnTo>
                <a:lnTo>
                  <a:pt x="301" y="596"/>
                </a:lnTo>
                <a:lnTo>
                  <a:pt x="300" y="596"/>
                </a:lnTo>
                <a:lnTo>
                  <a:pt x="299" y="597"/>
                </a:lnTo>
                <a:lnTo>
                  <a:pt x="299" y="597"/>
                </a:lnTo>
                <a:lnTo>
                  <a:pt x="299" y="598"/>
                </a:lnTo>
                <a:lnTo>
                  <a:pt x="298" y="598"/>
                </a:lnTo>
                <a:lnTo>
                  <a:pt x="298" y="598"/>
                </a:lnTo>
                <a:lnTo>
                  <a:pt x="298" y="598"/>
                </a:lnTo>
                <a:lnTo>
                  <a:pt x="297" y="597"/>
                </a:lnTo>
                <a:lnTo>
                  <a:pt x="297" y="596"/>
                </a:lnTo>
                <a:lnTo>
                  <a:pt x="295" y="593"/>
                </a:lnTo>
                <a:lnTo>
                  <a:pt x="295" y="592"/>
                </a:lnTo>
                <a:lnTo>
                  <a:pt x="294" y="591"/>
                </a:lnTo>
                <a:lnTo>
                  <a:pt x="293" y="590"/>
                </a:lnTo>
                <a:lnTo>
                  <a:pt x="293" y="589"/>
                </a:lnTo>
                <a:lnTo>
                  <a:pt x="292" y="588"/>
                </a:lnTo>
                <a:lnTo>
                  <a:pt x="291" y="587"/>
                </a:lnTo>
                <a:lnTo>
                  <a:pt x="288" y="585"/>
                </a:lnTo>
                <a:lnTo>
                  <a:pt x="287" y="584"/>
                </a:lnTo>
                <a:lnTo>
                  <a:pt x="285" y="584"/>
                </a:lnTo>
                <a:lnTo>
                  <a:pt x="283" y="582"/>
                </a:lnTo>
                <a:lnTo>
                  <a:pt x="280" y="581"/>
                </a:lnTo>
                <a:lnTo>
                  <a:pt x="278" y="580"/>
                </a:lnTo>
                <a:lnTo>
                  <a:pt x="276" y="579"/>
                </a:lnTo>
                <a:lnTo>
                  <a:pt x="275" y="578"/>
                </a:lnTo>
                <a:lnTo>
                  <a:pt x="274" y="577"/>
                </a:lnTo>
                <a:lnTo>
                  <a:pt x="273" y="576"/>
                </a:lnTo>
                <a:lnTo>
                  <a:pt x="272" y="575"/>
                </a:lnTo>
                <a:lnTo>
                  <a:pt x="271" y="572"/>
                </a:lnTo>
                <a:lnTo>
                  <a:pt x="270" y="571"/>
                </a:lnTo>
                <a:lnTo>
                  <a:pt x="269" y="570"/>
                </a:lnTo>
                <a:lnTo>
                  <a:pt x="268" y="569"/>
                </a:lnTo>
                <a:lnTo>
                  <a:pt x="268" y="569"/>
                </a:lnTo>
                <a:lnTo>
                  <a:pt x="267" y="569"/>
                </a:lnTo>
                <a:lnTo>
                  <a:pt x="266" y="568"/>
                </a:lnTo>
                <a:lnTo>
                  <a:pt x="265" y="568"/>
                </a:lnTo>
                <a:lnTo>
                  <a:pt x="264" y="568"/>
                </a:lnTo>
                <a:lnTo>
                  <a:pt x="261" y="568"/>
                </a:lnTo>
                <a:lnTo>
                  <a:pt x="261" y="568"/>
                </a:lnTo>
                <a:lnTo>
                  <a:pt x="260" y="567"/>
                </a:lnTo>
                <a:lnTo>
                  <a:pt x="259" y="567"/>
                </a:lnTo>
                <a:lnTo>
                  <a:pt x="259" y="567"/>
                </a:lnTo>
                <a:lnTo>
                  <a:pt x="259" y="566"/>
                </a:lnTo>
                <a:lnTo>
                  <a:pt x="259" y="565"/>
                </a:lnTo>
                <a:lnTo>
                  <a:pt x="259" y="565"/>
                </a:lnTo>
                <a:lnTo>
                  <a:pt x="259" y="564"/>
                </a:lnTo>
                <a:lnTo>
                  <a:pt x="259" y="563"/>
                </a:lnTo>
                <a:lnTo>
                  <a:pt x="259" y="563"/>
                </a:lnTo>
                <a:lnTo>
                  <a:pt x="260" y="561"/>
                </a:lnTo>
                <a:lnTo>
                  <a:pt x="261" y="560"/>
                </a:lnTo>
                <a:lnTo>
                  <a:pt x="262" y="558"/>
                </a:lnTo>
                <a:lnTo>
                  <a:pt x="264" y="555"/>
                </a:lnTo>
                <a:lnTo>
                  <a:pt x="265" y="555"/>
                </a:lnTo>
                <a:lnTo>
                  <a:pt x="267" y="553"/>
                </a:lnTo>
                <a:lnTo>
                  <a:pt x="270" y="549"/>
                </a:lnTo>
                <a:lnTo>
                  <a:pt x="271" y="548"/>
                </a:lnTo>
                <a:lnTo>
                  <a:pt x="272" y="547"/>
                </a:lnTo>
                <a:lnTo>
                  <a:pt x="272" y="546"/>
                </a:lnTo>
                <a:lnTo>
                  <a:pt x="273" y="545"/>
                </a:lnTo>
                <a:lnTo>
                  <a:pt x="274" y="541"/>
                </a:lnTo>
                <a:lnTo>
                  <a:pt x="275" y="540"/>
                </a:lnTo>
                <a:lnTo>
                  <a:pt x="275" y="539"/>
                </a:lnTo>
                <a:lnTo>
                  <a:pt x="277" y="535"/>
                </a:lnTo>
                <a:lnTo>
                  <a:pt x="278" y="534"/>
                </a:lnTo>
                <a:lnTo>
                  <a:pt x="279" y="533"/>
                </a:lnTo>
                <a:lnTo>
                  <a:pt x="279" y="532"/>
                </a:lnTo>
                <a:lnTo>
                  <a:pt x="279" y="531"/>
                </a:lnTo>
                <a:lnTo>
                  <a:pt x="280" y="528"/>
                </a:lnTo>
                <a:lnTo>
                  <a:pt x="280" y="527"/>
                </a:lnTo>
                <a:lnTo>
                  <a:pt x="281" y="525"/>
                </a:lnTo>
                <a:lnTo>
                  <a:pt x="282" y="524"/>
                </a:lnTo>
                <a:lnTo>
                  <a:pt x="283" y="522"/>
                </a:lnTo>
                <a:lnTo>
                  <a:pt x="284" y="519"/>
                </a:lnTo>
                <a:lnTo>
                  <a:pt x="285" y="518"/>
                </a:lnTo>
                <a:lnTo>
                  <a:pt x="286" y="518"/>
                </a:lnTo>
                <a:lnTo>
                  <a:pt x="286" y="517"/>
                </a:lnTo>
                <a:lnTo>
                  <a:pt x="287" y="517"/>
                </a:lnTo>
                <a:lnTo>
                  <a:pt x="288" y="517"/>
                </a:lnTo>
                <a:lnTo>
                  <a:pt x="289" y="516"/>
                </a:lnTo>
                <a:lnTo>
                  <a:pt x="292" y="516"/>
                </a:lnTo>
                <a:lnTo>
                  <a:pt x="295" y="515"/>
                </a:lnTo>
                <a:lnTo>
                  <a:pt x="296" y="514"/>
                </a:lnTo>
                <a:lnTo>
                  <a:pt x="298" y="514"/>
                </a:lnTo>
                <a:lnTo>
                  <a:pt x="298" y="513"/>
                </a:lnTo>
                <a:lnTo>
                  <a:pt x="299" y="513"/>
                </a:lnTo>
                <a:lnTo>
                  <a:pt x="300" y="512"/>
                </a:lnTo>
                <a:lnTo>
                  <a:pt x="300" y="512"/>
                </a:lnTo>
                <a:lnTo>
                  <a:pt x="301" y="510"/>
                </a:lnTo>
                <a:lnTo>
                  <a:pt x="301" y="508"/>
                </a:lnTo>
                <a:lnTo>
                  <a:pt x="302" y="507"/>
                </a:lnTo>
                <a:lnTo>
                  <a:pt x="302" y="506"/>
                </a:lnTo>
                <a:lnTo>
                  <a:pt x="302" y="505"/>
                </a:lnTo>
                <a:lnTo>
                  <a:pt x="301" y="504"/>
                </a:lnTo>
                <a:lnTo>
                  <a:pt x="301" y="503"/>
                </a:lnTo>
                <a:lnTo>
                  <a:pt x="300" y="502"/>
                </a:lnTo>
                <a:lnTo>
                  <a:pt x="297" y="498"/>
                </a:lnTo>
                <a:lnTo>
                  <a:pt x="296" y="497"/>
                </a:lnTo>
                <a:lnTo>
                  <a:pt x="296" y="496"/>
                </a:lnTo>
                <a:lnTo>
                  <a:pt x="294" y="496"/>
                </a:lnTo>
                <a:lnTo>
                  <a:pt x="292" y="494"/>
                </a:lnTo>
                <a:lnTo>
                  <a:pt x="290" y="493"/>
                </a:lnTo>
                <a:lnTo>
                  <a:pt x="289" y="492"/>
                </a:lnTo>
                <a:lnTo>
                  <a:pt x="288" y="491"/>
                </a:lnTo>
                <a:lnTo>
                  <a:pt x="288" y="490"/>
                </a:lnTo>
                <a:lnTo>
                  <a:pt x="287" y="490"/>
                </a:lnTo>
                <a:lnTo>
                  <a:pt x="287" y="489"/>
                </a:lnTo>
                <a:lnTo>
                  <a:pt x="287" y="488"/>
                </a:lnTo>
                <a:lnTo>
                  <a:pt x="287" y="487"/>
                </a:lnTo>
                <a:lnTo>
                  <a:pt x="287" y="486"/>
                </a:lnTo>
                <a:lnTo>
                  <a:pt x="288" y="485"/>
                </a:lnTo>
                <a:lnTo>
                  <a:pt x="288" y="485"/>
                </a:lnTo>
                <a:lnTo>
                  <a:pt x="288" y="484"/>
                </a:lnTo>
                <a:lnTo>
                  <a:pt x="287" y="483"/>
                </a:lnTo>
                <a:lnTo>
                  <a:pt x="287" y="482"/>
                </a:lnTo>
                <a:lnTo>
                  <a:pt x="287" y="481"/>
                </a:lnTo>
                <a:lnTo>
                  <a:pt x="286" y="481"/>
                </a:lnTo>
                <a:lnTo>
                  <a:pt x="285" y="480"/>
                </a:lnTo>
                <a:lnTo>
                  <a:pt x="284" y="479"/>
                </a:lnTo>
                <a:lnTo>
                  <a:pt x="283" y="479"/>
                </a:lnTo>
                <a:lnTo>
                  <a:pt x="282" y="478"/>
                </a:lnTo>
                <a:lnTo>
                  <a:pt x="281" y="478"/>
                </a:lnTo>
                <a:lnTo>
                  <a:pt x="280" y="478"/>
                </a:lnTo>
                <a:lnTo>
                  <a:pt x="280" y="478"/>
                </a:lnTo>
                <a:lnTo>
                  <a:pt x="279" y="478"/>
                </a:lnTo>
                <a:lnTo>
                  <a:pt x="278" y="478"/>
                </a:lnTo>
                <a:lnTo>
                  <a:pt x="277" y="478"/>
                </a:lnTo>
                <a:lnTo>
                  <a:pt x="277" y="478"/>
                </a:lnTo>
                <a:lnTo>
                  <a:pt x="275" y="479"/>
                </a:lnTo>
                <a:lnTo>
                  <a:pt x="273" y="480"/>
                </a:lnTo>
                <a:lnTo>
                  <a:pt x="273" y="480"/>
                </a:lnTo>
                <a:lnTo>
                  <a:pt x="269" y="480"/>
                </a:lnTo>
                <a:lnTo>
                  <a:pt x="267" y="481"/>
                </a:lnTo>
                <a:lnTo>
                  <a:pt x="265" y="481"/>
                </a:lnTo>
                <a:lnTo>
                  <a:pt x="262" y="483"/>
                </a:lnTo>
                <a:lnTo>
                  <a:pt x="260" y="483"/>
                </a:lnTo>
                <a:lnTo>
                  <a:pt x="259" y="484"/>
                </a:lnTo>
                <a:lnTo>
                  <a:pt x="257" y="484"/>
                </a:lnTo>
                <a:lnTo>
                  <a:pt x="255" y="484"/>
                </a:lnTo>
                <a:lnTo>
                  <a:pt x="251" y="484"/>
                </a:lnTo>
                <a:lnTo>
                  <a:pt x="248" y="484"/>
                </a:lnTo>
                <a:lnTo>
                  <a:pt x="246" y="484"/>
                </a:lnTo>
                <a:lnTo>
                  <a:pt x="244" y="484"/>
                </a:lnTo>
                <a:lnTo>
                  <a:pt x="243" y="483"/>
                </a:lnTo>
                <a:lnTo>
                  <a:pt x="238" y="482"/>
                </a:lnTo>
                <a:lnTo>
                  <a:pt x="237" y="482"/>
                </a:lnTo>
                <a:lnTo>
                  <a:pt x="236" y="482"/>
                </a:lnTo>
                <a:lnTo>
                  <a:pt x="235" y="481"/>
                </a:lnTo>
                <a:lnTo>
                  <a:pt x="234" y="481"/>
                </a:lnTo>
                <a:lnTo>
                  <a:pt x="232" y="482"/>
                </a:lnTo>
                <a:lnTo>
                  <a:pt x="231" y="482"/>
                </a:lnTo>
                <a:lnTo>
                  <a:pt x="229" y="483"/>
                </a:lnTo>
                <a:lnTo>
                  <a:pt x="228" y="483"/>
                </a:lnTo>
                <a:lnTo>
                  <a:pt x="228" y="483"/>
                </a:lnTo>
                <a:lnTo>
                  <a:pt x="227" y="483"/>
                </a:lnTo>
                <a:lnTo>
                  <a:pt x="227" y="483"/>
                </a:lnTo>
                <a:lnTo>
                  <a:pt x="226" y="483"/>
                </a:lnTo>
                <a:lnTo>
                  <a:pt x="225" y="483"/>
                </a:lnTo>
                <a:lnTo>
                  <a:pt x="222" y="481"/>
                </a:lnTo>
                <a:lnTo>
                  <a:pt x="215" y="477"/>
                </a:lnTo>
                <a:lnTo>
                  <a:pt x="213" y="475"/>
                </a:lnTo>
                <a:lnTo>
                  <a:pt x="211" y="474"/>
                </a:lnTo>
                <a:lnTo>
                  <a:pt x="210" y="473"/>
                </a:lnTo>
                <a:lnTo>
                  <a:pt x="206" y="469"/>
                </a:lnTo>
                <a:lnTo>
                  <a:pt x="202" y="467"/>
                </a:lnTo>
                <a:lnTo>
                  <a:pt x="201" y="465"/>
                </a:lnTo>
                <a:lnTo>
                  <a:pt x="198" y="463"/>
                </a:lnTo>
                <a:lnTo>
                  <a:pt x="197" y="462"/>
                </a:lnTo>
                <a:lnTo>
                  <a:pt x="196" y="461"/>
                </a:lnTo>
                <a:lnTo>
                  <a:pt x="196" y="460"/>
                </a:lnTo>
                <a:lnTo>
                  <a:pt x="195" y="458"/>
                </a:lnTo>
                <a:lnTo>
                  <a:pt x="194" y="456"/>
                </a:lnTo>
                <a:lnTo>
                  <a:pt x="193" y="454"/>
                </a:lnTo>
                <a:lnTo>
                  <a:pt x="193" y="453"/>
                </a:lnTo>
                <a:lnTo>
                  <a:pt x="193" y="451"/>
                </a:lnTo>
                <a:lnTo>
                  <a:pt x="193" y="449"/>
                </a:lnTo>
                <a:lnTo>
                  <a:pt x="193" y="446"/>
                </a:lnTo>
                <a:lnTo>
                  <a:pt x="194" y="442"/>
                </a:lnTo>
                <a:lnTo>
                  <a:pt x="194" y="439"/>
                </a:lnTo>
                <a:lnTo>
                  <a:pt x="194" y="438"/>
                </a:lnTo>
                <a:lnTo>
                  <a:pt x="194" y="437"/>
                </a:lnTo>
                <a:lnTo>
                  <a:pt x="194" y="435"/>
                </a:lnTo>
                <a:lnTo>
                  <a:pt x="194" y="434"/>
                </a:lnTo>
                <a:lnTo>
                  <a:pt x="193" y="432"/>
                </a:lnTo>
                <a:lnTo>
                  <a:pt x="193" y="429"/>
                </a:lnTo>
                <a:lnTo>
                  <a:pt x="192" y="428"/>
                </a:lnTo>
                <a:lnTo>
                  <a:pt x="192" y="427"/>
                </a:lnTo>
                <a:lnTo>
                  <a:pt x="191" y="426"/>
                </a:lnTo>
                <a:lnTo>
                  <a:pt x="190" y="425"/>
                </a:lnTo>
                <a:lnTo>
                  <a:pt x="190" y="424"/>
                </a:lnTo>
                <a:lnTo>
                  <a:pt x="189" y="423"/>
                </a:lnTo>
                <a:lnTo>
                  <a:pt x="188" y="423"/>
                </a:lnTo>
                <a:lnTo>
                  <a:pt x="187" y="423"/>
                </a:lnTo>
                <a:lnTo>
                  <a:pt x="186" y="422"/>
                </a:lnTo>
                <a:lnTo>
                  <a:pt x="185" y="422"/>
                </a:lnTo>
                <a:lnTo>
                  <a:pt x="183" y="422"/>
                </a:lnTo>
                <a:lnTo>
                  <a:pt x="181" y="422"/>
                </a:lnTo>
                <a:lnTo>
                  <a:pt x="180" y="422"/>
                </a:lnTo>
                <a:lnTo>
                  <a:pt x="176" y="423"/>
                </a:lnTo>
                <a:lnTo>
                  <a:pt x="172" y="423"/>
                </a:lnTo>
                <a:lnTo>
                  <a:pt x="171" y="423"/>
                </a:lnTo>
                <a:lnTo>
                  <a:pt x="169" y="424"/>
                </a:lnTo>
                <a:lnTo>
                  <a:pt x="165" y="425"/>
                </a:lnTo>
                <a:lnTo>
                  <a:pt x="163" y="425"/>
                </a:lnTo>
                <a:lnTo>
                  <a:pt x="158" y="426"/>
                </a:lnTo>
                <a:lnTo>
                  <a:pt x="157" y="426"/>
                </a:lnTo>
                <a:lnTo>
                  <a:pt x="157" y="426"/>
                </a:lnTo>
                <a:lnTo>
                  <a:pt x="156" y="425"/>
                </a:lnTo>
                <a:lnTo>
                  <a:pt x="155" y="425"/>
                </a:lnTo>
                <a:lnTo>
                  <a:pt x="154" y="424"/>
                </a:lnTo>
                <a:lnTo>
                  <a:pt x="153" y="422"/>
                </a:lnTo>
                <a:lnTo>
                  <a:pt x="152" y="422"/>
                </a:lnTo>
                <a:lnTo>
                  <a:pt x="151" y="421"/>
                </a:lnTo>
                <a:lnTo>
                  <a:pt x="149" y="420"/>
                </a:lnTo>
                <a:lnTo>
                  <a:pt x="147" y="419"/>
                </a:lnTo>
                <a:lnTo>
                  <a:pt x="144" y="418"/>
                </a:lnTo>
                <a:lnTo>
                  <a:pt x="139" y="416"/>
                </a:lnTo>
                <a:lnTo>
                  <a:pt x="132" y="415"/>
                </a:lnTo>
                <a:lnTo>
                  <a:pt x="131" y="414"/>
                </a:lnTo>
                <a:lnTo>
                  <a:pt x="130" y="414"/>
                </a:lnTo>
                <a:lnTo>
                  <a:pt x="129" y="414"/>
                </a:lnTo>
                <a:lnTo>
                  <a:pt x="128" y="414"/>
                </a:lnTo>
                <a:lnTo>
                  <a:pt x="128" y="414"/>
                </a:lnTo>
                <a:lnTo>
                  <a:pt x="127" y="415"/>
                </a:lnTo>
                <a:lnTo>
                  <a:pt x="125" y="415"/>
                </a:lnTo>
                <a:lnTo>
                  <a:pt x="121" y="417"/>
                </a:lnTo>
                <a:lnTo>
                  <a:pt x="120" y="418"/>
                </a:lnTo>
                <a:lnTo>
                  <a:pt x="118" y="419"/>
                </a:lnTo>
                <a:lnTo>
                  <a:pt x="117" y="419"/>
                </a:lnTo>
                <a:lnTo>
                  <a:pt x="115" y="419"/>
                </a:lnTo>
                <a:lnTo>
                  <a:pt x="114" y="419"/>
                </a:lnTo>
                <a:lnTo>
                  <a:pt x="112" y="419"/>
                </a:lnTo>
                <a:lnTo>
                  <a:pt x="110" y="418"/>
                </a:lnTo>
                <a:lnTo>
                  <a:pt x="109" y="418"/>
                </a:lnTo>
                <a:lnTo>
                  <a:pt x="109" y="417"/>
                </a:lnTo>
                <a:lnTo>
                  <a:pt x="108" y="417"/>
                </a:lnTo>
                <a:lnTo>
                  <a:pt x="107" y="416"/>
                </a:lnTo>
                <a:lnTo>
                  <a:pt x="106" y="415"/>
                </a:lnTo>
                <a:lnTo>
                  <a:pt x="105" y="415"/>
                </a:lnTo>
                <a:lnTo>
                  <a:pt x="102" y="411"/>
                </a:lnTo>
                <a:lnTo>
                  <a:pt x="101" y="409"/>
                </a:lnTo>
                <a:lnTo>
                  <a:pt x="99" y="408"/>
                </a:lnTo>
                <a:lnTo>
                  <a:pt x="98" y="407"/>
                </a:lnTo>
                <a:lnTo>
                  <a:pt x="97" y="406"/>
                </a:lnTo>
                <a:lnTo>
                  <a:pt x="96" y="406"/>
                </a:lnTo>
                <a:lnTo>
                  <a:pt x="96" y="406"/>
                </a:lnTo>
                <a:lnTo>
                  <a:pt x="95" y="405"/>
                </a:lnTo>
                <a:lnTo>
                  <a:pt x="94" y="405"/>
                </a:lnTo>
                <a:lnTo>
                  <a:pt x="92" y="405"/>
                </a:lnTo>
                <a:lnTo>
                  <a:pt x="88" y="404"/>
                </a:lnTo>
                <a:lnTo>
                  <a:pt x="87" y="404"/>
                </a:lnTo>
                <a:lnTo>
                  <a:pt x="86" y="404"/>
                </a:lnTo>
                <a:lnTo>
                  <a:pt x="85" y="403"/>
                </a:lnTo>
                <a:lnTo>
                  <a:pt x="84" y="403"/>
                </a:lnTo>
                <a:lnTo>
                  <a:pt x="83" y="402"/>
                </a:lnTo>
                <a:lnTo>
                  <a:pt x="82" y="402"/>
                </a:lnTo>
                <a:lnTo>
                  <a:pt x="82" y="402"/>
                </a:lnTo>
                <a:lnTo>
                  <a:pt x="82" y="401"/>
                </a:lnTo>
                <a:lnTo>
                  <a:pt x="82" y="401"/>
                </a:lnTo>
                <a:lnTo>
                  <a:pt x="83" y="401"/>
                </a:lnTo>
                <a:lnTo>
                  <a:pt x="84" y="400"/>
                </a:lnTo>
                <a:lnTo>
                  <a:pt x="85" y="399"/>
                </a:lnTo>
                <a:lnTo>
                  <a:pt x="86" y="399"/>
                </a:lnTo>
                <a:lnTo>
                  <a:pt x="86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6"/>
                </a:ln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reeform 282">
            <a:extLst>
              <a:ext uri="{FF2B5EF4-FFF2-40B4-BE49-F238E27FC236}">
                <a16:creationId xmlns:a16="http://schemas.microsoft.com/office/drawing/2014/main" id="{A55797E4-5DB9-7453-0A1F-A786B34D8BE8}"/>
              </a:ext>
            </a:extLst>
          </p:cNvPr>
          <p:cNvSpPr>
            <a:spLocks/>
          </p:cNvSpPr>
          <p:nvPr/>
        </p:nvSpPr>
        <p:spPr bwMode="auto">
          <a:xfrm>
            <a:off x="8846747" y="3928238"/>
            <a:ext cx="677518" cy="785626"/>
          </a:xfrm>
          <a:custGeom>
            <a:avLst/>
            <a:gdLst>
              <a:gd name="T0" fmla="*/ 223 w 565"/>
              <a:gd name="T1" fmla="*/ 29 h 597"/>
              <a:gd name="T2" fmla="*/ 251 w 565"/>
              <a:gd name="T3" fmla="*/ 30 h 597"/>
              <a:gd name="T4" fmla="*/ 278 w 565"/>
              <a:gd name="T5" fmla="*/ 46 h 597"/>
              <a:gd name="T6" fmla="*/ 295 w 565"/>
              <a:gd name="T7" fmla="*/ 60 h 597"/>
              <a:gd name="T8" fmla="*/ 323 w 565"/>
              <a:gd name="T9" fmla="*/ 73 h 597"/>
              <a:gd name="T10" fmla="*/ 329 w 565"/>
              <a:gd name="T11" fmla="*/ 91 h 597"/>
              <a:gd name="T12" fmla="*/ 363 w 565"/>
              <a:gd name="T13" fmla="*/ 107 h 597"/>
              <a:gd name="T14" fmla="*/ 384 w 565"/>
              <a:gd name="T15" fmla="*/ 80 h 597"/>
              <a:gd name="T16" fmla="*/ 401 w 565"/>
              <a:gd name="T17" fmla="*/ 87 h 597"/>
              <a:gd name="T18" fmla="*/ 432 w 565"/>
              <a:gd name="T19" fmla="*/ 105 h 597"/>
              <a:gd name="T20" fmla="*/ 470 w 565"/>
              <a:gd name="T21" fmla="*/ 115 h 597"/>
              <a:gd name="T22" fmla="*/ 512 w 565"/>
              <a:gd name="T23" fmla="*/ 148 h 597"/>
              <a:gd name="T24" fmla="*/ 556 w 565"/>
              <a:gd name="T25" fmla="*/ 175 h 597"/>
              <a:gd name="T26" fmla="*/ 555 w 565"/>
              <a:gd name="T27" fmla="*/ 200 h 597"/>
              <a:gd name="T28" fmla="*/ 564 w 565"/>
              <a:gd name="T29" fmla="*/ 218 h 597"/>
              <a:gd name="T30" fmla="*/ 545 w 565"/>
              <a:gd name="T31" fmla="*/ 230 h 597"/>
              <a:gd name="T32" fmla="*/ 553 w 565"/>
              <a:gd name="T33" fmla="*/ 247 h 597"/>
              <a:gd name="T34" fmla="*/ 542 w 565"/>
              <a:gd name="T35" fmla="*/ 257 h 597"/>
              <a:gd name="T36" fmla="*/ 526 w 565"/>
              <a:gd name="T37" fmla="*/ 252 h 597"/>
              <a:gd name="T38" fmla="*/ 529 w 565"/>
              <a:gd name="T39" fmla="*/ 264 h 597"/>
              <a:gd name="T40" fmla="*/ 518 w 565"/>
              <a:gd name="T41" fmla="*/ 274 h 597"/>
              <a:gd name="T42" fmla="*/ 493 w 565"/>
              <a:gd name="T43" fmla="*/ 295 h 597"/>
              <a:gd name="T44" fmla="*/ 489 w 565"/>
              <a:gd name="T45" fmla="*/ 326 h 597"/>
              <a:gd name="T46" fmla="*/ 500 w 565"/>
              <a:gd name="T47" fmla="*/ 342 h 597"/>
              <a:gd name="T48" fmla="*/ 514 w 565"/>
              <a:gd name="T49" fmla="*/ 352 h 597"/>
              <a:gd name="T50" fmla="*/ 507 w 565"/>
              <a:gd name="T51" fmla="*/ 376 h 597"/>
              <a:gd name="T52" fmla="*/ 502 w 565"/>
              <a:gd name="T53" fmla="*/ 394 h 597"/>
              <a:gd name="T54" fmla="*/ 496 w 565"/>
              <a:gd name="T55" fmla="*/ 415 h 597"/>
              <a:gd name="T56" fmla="*/ 508 w 565"/>
              <a:gd name="T57" fmla="*/ 435 h 597"/>
              <a:gd name="T58" fmla="*/ 493 w 565"/>
              <a:gd name="T59" fmla="*/ 451 h 597"/>
              <a:gd name="T60" fmla="*/ 486 w 565"/>
              <a:gd name="T61" fmla="*/ 467 h 597"/>
              <a:gd name="T62" fmla="*/ 498 w 565"/>
              <a:gd name="T63" fmla="*/ 485 h 597"/>
              <a:gd name="T64" fmla="*/ 487 w 565"/>
              <a:gd name="T65" fmla="*/ 503 h 597"/>
              <a:gd name="T66" fmla="*/ 457 w 565"/>
              <a:gd name="T67" fmla="*/ 513 h 597"/>
              <a:gd name="T68" fmla="*/ 445 w 565"/>
              <a:gd name="T69" fmla="*/ 531 h 597"/>
              <a:gd name="T70" fmla="*/ 409 w 565"/>
              <a:gd name="T71" fmla="*/ 531 h 597"/>
              <a:gd name="T72" fmla="*/ 382 w 565"/>
              <a:gd name="T73" fmla="*/ 531 h 597"/>
              <a:gd name="T74" fmla="*/ 366 w 565"/>
              <a:gd name="T75" fmla="*/ 529 h 597"/>
              <a:gd name="T76" fmla="*/ 347 w 565"/>
              <a:gd name="T77" fmla="*/ 536 h 597"/>
              <a:gd name="T78" fmla="*/ 331 w 565"/>
              <a:gd name="T79" fmla="*/ 551 h 597"/>
              <a:gd name="T80" fmla="*/ 300 w 565"/>
              <a:gd name="T81" fmla="*/ 570 h 597"/>
              <a:gd name="T82" fmla="*/ 277 w 565"/>
              <a:gd name="T83" fmla="*/ 589 h 597"/>
              <a:gd name="T84" fmla="*/ 251 w 565"/>
              <a:gd name="T85" fmla="*/ 585 h 597"/>
              <a:gd name="T86" fmla="*/ 233 w 565"/>
              <a:gd name="T87" fmla="*/ 595 h 597"/>
              <a:gd name="T88" fmla="*/ 216 w 565"/>
              <a:gd name="T89" fmla="*/ 594 h 597"/>
              <a:gd name="T90" fmla="*/ 194 w 565"/>
              <a:gd name="T91" fmla="*/ 575 h 597"/>
              <a:gd name="T92" fmla="*/ 177 w 565"/>
              <a:gd name="T93" fmla="*/ 563 h 597"/>
              <a:gd name="T94" fmla="*/ 190 w 565"/>
              <a:gd name="T95" fmla="*/ 542 h 597"/>
              <a:gd name="T96" fmla="*/ 204 w 565"/>
              <a:gd name="T97" fmla="*/ 514 h 597"/>
              <a:gd name="T98" fmla="*/ 220 w 565"/>
              <a:gd name="T99" fmla="*/ 501 h 597"/>
              <a:gd name="T100" fmla="*/ 205 w 565"/>
              <a:gd name="T101" fmla="*/ 482 h 597"/>
              <a:gd name="T102" fmla="*/ 195 w 565"/>
              <a:gd name="T103" fmla="*/ 474 h 597"/>
              <a:gd name="T104" fmla="*/ 161 w 565"/>
              <a:gd name="T105" fmla="*/ 479 h 597"/>
              <a:gd name="T106" fmla="*/ 131 w 565"/>
              <a:gd name="T107" fmla="*/ 471 h 597"/>
              <a:gd name="T108" fmla="*/ 112 w 565"/>
              <a:gd name="T109" fmla="*/ 438 h 597"/>
              <a:gd name="T110" fmla="*/ 103 w 565"/>
              <a:gd name="T111" fmla="*/ 418 h 597"/>
              <a:gd name="T112" fmla="*/ 70 w 565"/>
              <a:gd name="T113" fmla="*/ 418 h 597"/>
              <a:gd name="T114" fmla="*/ 35 w 565"/>
              <a:gd name="T115" fmla="*/ 415 h 597"/>
              <a:gd name="T116" fmla="*/ 14 w 565"/>
              <a:gd name="T117" fmla="*/ 402 h 597"/>
              <a:gd name="T118" fmla="*/ 4 w 565"/>
              <a:gd name="T119" fmla="*/ 39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5" h="597">
                <a:moveTo>
                  <a:pt x="180" y="0"/>
                </a:moveTo>
                <a:lnTo>
                  <a:pt x="188" y="6"/>
                </a:lnTo>
                <a:lnTo>
                  <a:pt x="190" y="8"/>
                </a:lnTo>
                <a:lnTo>
                  <a:pt x="195" y="11"/>
                </a:lnTo>
                <a:lnTo>
                  <a:pt x="205" y="18"/>
                </a:lnTo>
                <a:lnTo>
                  <a:pt x="206" y="19"/>
                </a:lnTo>
                <a:lnTo>
                  <a:pt x="209" y="22"/>
                </a:lnTo>
                <a:lnTo>
                  <a:pt x="210" y="23"/>
                </a:lnTo>
                <a:lnTo>
                  <a:pt x="213" y="25"/>
                </a:lnTo>
                <a:lnTo>
                  <a:pt x="214" y="27"/>
                </a:lnTo>
                <a:lnTo>
                  <a:pt x="215" y="27"/>
                </a:lnTo>
                <a:lnTo>
                  <a:pt x="216" y="27"/>
                </a:lnTo>
                <a:lnTo>
                  <a:pt x="217" y="28"/>
                </a:lnTo>
                <a:lnTo>
                  <a:pt x="218" y="28"/>
                </a:lnTo>
                <a:lnTo>
                  <a:pt x="220" y="28"/>
                </a:lnTo>
                <a:lnTo>
                  <a:pt x="222" y="29"/>
                </a:lnTo>
                <a:lnTo>
                  <a:pt x="223" y="29"/>
                </a:lnTo>
                <a:lnTo>
                  <a:pt x="225" y="29"/>
                </a:lnTo>
                <a:lnTo>
                  <a:pt x="230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6" y="29"/>
                </a:lnTo>
                <a:lnTo>
                  <a:pt x="238" y="29"/>
                </a:lnTo>
                <a:lnTo>
                  <a:pt x="239" y="29"/>
                </a:lnTo>
                <a:lnTo>
                  <a:pt x="240" y="29"/>
                </a:lnTo>
                <a:lnTo>
                  <a:pt x="241" y="29"/>
                </a:lnTo>
                <a:lnTo>
                  <a:pt x="243" y="28"/>
                </a:lnTo>
                <a:lnTo>
                  <a:pt x="244" y="28"/>
                </a:lnTo>
                <a:lnTo>
                  <a:pt x="245" y="28"/>
                </a:lnTo>
                <a:lnTo>
                  <a:pt x="246" y="28"/>
                </a:lnTo>
                <a:lnTo>
                  <a:pt x="247" y="28"/>
                </a:lnTo>
                <a:lnTo>
                  <a:pt x="250" y="29"/>
                </a:lnTo>
                <a:lnTo>
                  <a:pt x="251" y="30"/>
                </a:lnTo>
                <a:lnTo>
                  <a:pt x="252" y="30"/>
                </a:lnTo>
                <a:lnTo>
                  <a:pt x="253" y="31"/>
                </a:lnTo>
                <a:lnTo>
                  <a:pt x="255" y="32"/>
                </a:lnTo>
                <a:lnTo>
                  <a:pt x="256" y="32"/>
                </a:lnTo>
                <a:lnTo>
                  <a:pt x="260" y="34"/>
                </a:lnTo>
                <a:lnTo>
                  <a:pt x="262" y="35"/>
                </a:lnTo>
                <a:lnTo>
                  <a:pt x="263" y="36"/>
                </a:lnTo>
                <a:lnTo>
                  <a:pt x="264" y="36"/>
                </a:lnTo>
                <a:lnTo>
                  <a:pt x="264" y="36"/>
                </a:lnTo>
                <a:lnTo>
                  <a:pt x="268" y="40"/>
                </a:lnTo>
                <a:lnTo>
                  <a:pt x="269" y="41"/>
                </a:lnTo>
                <a:lnTo>
                  <a:pt x="270" y="42"/>
                </a:lnTo>
                <a:lnTo>
                  <a:pt x="271" y="43"/>
                </a:lnTo>
                <a:lnTo>
                  <a:pt x="273" y="44"/>
                </a:lnTo>
                <a:lnTo>
                  <a:pt x="275" y="45"/>
                </a:lnTo>
                <a:lnTo>
                  <a:pt x="276" y="46"/>
                </a:lnTo>
                <a:lnTo>
                  <a:pt x="278" y="46"/>
                </a:lnTo>
                <a:lnTo>
                  <a:pt x="279" y="47"/>
                </a:lnTo>
                <a:lnTo>
                  <a:pt x="283" y="47"/>
                </a:lnTo>
                <a:lnTo>
                  <a:pt x="285" y="48"/>
                </a:lnTo>
                <a:lnTo>
                  <a:pt x="288" y="49"/>
                </a:lnTo>
                <a:lnTo>
                  <a:pt x="289" y="50"/>
                </a:lnTo>
                <a:lnTo>
                  <a:pt x="290" y="50"/>
                </a:lnTo>
                <a:lnTo>
                  <a:pt x="291" y="50"/>
                </a:lnTo>
                <a:lnTo>
                  <a:pt x="291" y="51"/>
                </a:lnTo>
                <a:lnTo>
                  <a:pt x="291" y="51"/>
                </a:lnTo>
                <a:lnTo>
                  <a:pt x="292" y="52"/>
                </a:lnTo>
                <a:lnTo>
                  <a:pt x="292" y="52"/>
                </a:lnTo>
                <a:lnTo>
                  <a:pt x="292" y="53"/>
                </a:lnTo>
                <a:lnTo>
                  <a:pt x="293" y="57"/>
                </a:lnTo>
                <a:lnTo>
                  <a:pt x="294" y="58"/>
                </a:lnTo>
                <a:lnTo>
                  <a:pt x="294" y="59"/>
                </a:lnTo>
                <a:lnTo>
                  <a:pt x="295" y="60"/>
                </a:lnTo>
                <a:lnTo>
                  <a:pt x="295" y="60"/>
                </a:lnTo>
                <a:lnTo>
                  <a:pt x="296" y="61"/>
                </a:lnTo>
                <a:lnTo>
                  <a:pt x="297" y="61"/>
                </a:lnTo>
                <a:lnTo>
                  <a:pt x="298" y="62"/>
                </a:lnTo>
                <a:lnTo>
                  <a:pt x="299" y="62"/>
                </a:lnTo>
                <a:lnTo>
                  <a:pt x="301" y="63"/>
                </a:lnTo>
                <a:lnTo>
                  <a:pt x="303" y="63"/>
                </a:lnTo>
                <a:lnTo>
                  <a:pt x="305" y="64"/>
                </a:lnTo>
                <a:lnTo>
                  <a:pt x="307" y="65"/>
                </a:lnTo>
                <a:lnTo>
                  <a:pt x="309" y="65"/>
                </a:lnTo>
                <a:lnTo>
                  <a:pt x="311" y="66"/>
                </a:lnTo>
                <a:lnTo>
                  <a:pt x="312" y="67"/>
                </a:lnTo>
                <a:lnTo>
                  <a:pt x="315" y="69"/>
                </a:lnTo>
                <a:lnTo>
                  <a:pt x="317" y="70"/>
                </a:lnTo>
                <a:lnTo>
                  <a:pt x="318" y="71"/>
                </a:lnTo>
                <a:lnTo>
                  <a:pt x="320" y="72"/>
                </a:lnTo>
                <a:lnTo>
                  <a:pt x="321" y="72"/>
                </a:lnTo>
                <a:lnTo>
                  <a:pt x="323" y="73"/>
                </a:lnTo>
                <a:lnTo>
                  <a:pt x="324" y="73"/>
                </a:lnTo>
                <a:lnTo>
                  <a:pt x="327" y="74"/>
                </a:lnTo>
                <a:lnTo>
                  <a:pt x="328" y="74"/>
                </a:lnTo>
                <a:lnTo>
                  <a:pt x="328" y="74"/>
                </a:lnTo>
                <a:lnTo>
                  <a:pt x="329" y="75"/>
                </a:lnTo>
                <a:lnTo>
                  <a:pt x="329" y="76"/>
                </a:lnTo>
                <a:lnTo>
                  <a:pt x="329" y="77"/>
                </a:lnTo>
                <a:lnTo>
                  <a:pt x="329" y="78"/>
                </a:lnTo>
                <a:lnTo>
                  <a:pt x="329" y="78"/>
                </a:lnTo>
                <a:lnTo>
                  <a:pt x="329" y="79"/>
                </a:lnTo>
                <a:lnTo>
                  <a:pt x="328" y="82"/>
                </a:lnTo>
                <a:lnTo>
                  <a:pt x="328" y="84"/>
                </a:lnTo>
                <a:lnTo>
                  <a:pt x="328" y="86"/>
                </a:lnTo>
                <a:lnTo>
                  <a:pt x="328" y="87"/>
                </a:lnTo>
                <a:lnTo>
                  <a:pt x="328" y="89"/>
                </a:lnTo>
                <a:lnTo>
                  <a:pt x="328" y="90"/>
                </a:lnTo>
                <a:lnTo>
                  <a:pt x="329" y="91"/>
                </a:lnTo>
                <a:lnTo>
                  <a:pt x="330" y="93"/>
                </a:lnTo>
                <a:lnTo>
                  <a:pt x="331" y="94"/>
                </a:lnTo>
                <a:lnTo>
                  <a:pt x="332" y="95"/>
                </a:lnTo>
                <a:lnTo>
                  <a:pt x="333" y="96"/>
                </a:lnTo>
                <a:lnTo>
                  <a:pt x="334" y="97"/>
                </a:lnTo>
                <a:lnTo>
                  <a:pt x="337" y="98"/>
                </a:lnTo>
                <a:lnTo>
                  <a:pt x="345" y="103"/>
                </a:lnTo>
                <a:lnTo>
                  <a:pt x="350" y="105"/>
                </a:lnTo>
                <a:lnTo>
                  <a:pt x="352" y="106"/>
                </a:lnTo>
                <a:lnTo>
                  <a:pt x="353" y="106"/>
                </a:lnTo>
                <a:lnTo>
                  <a:pt x="354" y="107"/>
                </a:lnTo>
                <a:lnTo>
                  <a:pt x="355" y="107"/>
                </a:lnTo>
                <a:lnTo>
                  <a:pt x="356" y="107"/>
                </a:lnTo>
                <a:lnTo>
                  <a:pt x="358" y="107"/>
                </a:lnTo>
                <a:lnTo>
                  <a:pt x="360" y="107"/>
                </a:lnTo>
                <a:lnTo>
                  <a:pt x="362" y="107"/>
                </a:lnTo>
                <a:lnTo>
                  <a:pt x="363" y="107"/>
                </a:lnTo>
                <a:lnTo>
                  <a:pt x="364" y="107"/>
                </a:lnTo>
                <a:lnTo>
                  <a:pt x="366" y="106"/>
                </a:lnTo>
                <a:lnTo>
                  <a:pt x="366" y="106"/>
                </a:lnTo>
                <a:lnTo>
                  <a:pt x="367" y="105"/>
                </a:lnTo>
                <a:lnTo>
                  <a:pt x="368" y="104"/>
                </a:lnTo>
                <a:lnTo>
                  <a:pt x="369" y="104"/>
                </a:lnTo>
                <a:lnTo>
                  <a:pt x="371" y="100"/>
                </a:lnTo>
                <a:lnTo>
                  <a:pt x="373" y="98"/>
                </a:lnTo>
                <a:lnTo>
                  <a:pt x="374" y="96"/>
                </a:lnTo>
                <a:lnTo>
                  <a:pt x="375" y="95"/>
                </a:lnTo>
                <a:lnTo>
                  <a:pt x="375" y="94"/>
                </a:lnTo>
                <a:lnTo>
                  <a:pt x="377" y="90"/>
                </a:lnTo>
                <a:lnTo>
                  <a:pt x="378" y="87"/>
                </a:lnTo>
                <a:lnTo>
                  <a:pt x="380" y="85"/>
                </a:lnTo>
                <a:lnTo>
                  <a:pt x="381" y="83"/>
                </a:lnTo>
                <a:lnTo>
                  <a:pt x="382" y="82"/>
                </a:lnTo>
                <a:lnTo>
                  <a:pt x="384" y="80"/>
                </a:lnTo>
                <a:lnTo>
                  <a:pt x="385" y="79"/>
                </a:lnTo>
                <a:lnTo>
                  <a:pt x="386" y="78"/>
                </a:lnTo>
                <a:lnTo>
                  <a:pt x="387" y="77"/>
                </a:lnTo>
                <a:lnTo>
                  <a:pt x="388" y="77"/>
                </a:lnTo>
                <a:lnTo>
                  <a:pt x="389" y="77"/>
                </a:lnTo>
                <a:lnTo>
                  <a:pt x="389" y="77"/>
                </a:lnTo>
                <a:lnTo>
                  <a:pt x="390" y="78"/>
                </a:lnTo>
                <a:lnTo>
                  <a:pt x="391" y="78"/>
                </a:lnTo>
                <a:lnTo>
                  <a:pt x="392" y="79"/>
                </a:lnTo>
                <a:lnTo>
                  <a:pt x="394" y="82"/>
                </a:lnTo>
                <a:lnTo>
                  <a:pt x="395" y="83"/>
                </a:lnTo>
                <a:lnTo>
                  <a:pt x="396" y="84"/>
                </a:lnTo>
                <a:lnTo>
                  <a:pt x="397" y="85"/>
                </a:lnTo>
                <a:lnTo>
                  <a:pt x="398" y="85"/>
                </a:lnTo>
                <a:lnTo>
                  <a:pt x="399" y="86"/>
                </a:lnTo>
                <a:lnTo>
                  <a:pt x="400" y="87"/>
                </a:lnTo>
                <a:lnTo>
                  <a:pt x="401" y="87"/>
                </a:lnTo>
                <a:lnTo>
                  <a:pt x="403" y="88"/>
                </a:lnTo>
                <a:lnTo>
                  <a:pt x="405" y="89"/>
                </a:lnTo>
                <a:lnTo>
                  <a:pt x="408" y="89"/>
                </a:lnTo>
                <a:lnTo>
                  <a:pt x="412" y="90"/>
                </a:lnTo>
                <a:lnTo>
                  <a:pt x="414" y="91"/>
                </a:lnTo>
                <a:lnTo>
                  <a:pt x="416" y="91"/>
                </a:lnTo>
                <a:lnTo>
                  <a:pt x="417" y="92"/>
                </a:lnTo>
                <a:lnTo>
                  <a:pt x="418" y="93"/>
                </a:lnTo>
                <a:lnTo>
                  <a:pt x="419" y="93"/>
                </a:lnTo>
                <a:lnTo>
                  <a:pt x="420" y="94"/>
                </a:lnTo>
                <a:lnTo>
                  <a:pt x="421" y="95"/>
                </a:lnTo>
                <a:lnTo>
                  <a:pt x="423" y="97"/>
                </a:lnTo>
                <a:lnTo>
                  <a:pt x="425" y="98"/>
                </a:lnTo>
                <a:lnTo>
                  <a:pt x="428" y="102"/>
                </a:lnTo>
                <a:lnTo>
                  <a:pt x="430" y="104"/>
                </a:lnTo>
                <a:lnTo>
                  <a:pt x="431" y="105"/>
                </a:lnTo>
                <a:lnTo>
                  <a:pt x="432" y="105"/>
                </a:lnTo>
                <a:lnTo>
                  <a:pt x="433" y="106"/>
                </a:lnTo>
                <a:lnTo>
                  <a:pt x="433" y="106"/>
                </a:lnTo>
                <a:lnTo>
                  <a:pt x="434" y="106"/>
                </a:lnTo>
                <a:lnTo>
                  <a:pt x="435" y="106"/>
                </a:lnTo>
                <a:lnTo>
                  <a:pt x="436" y="107"/>
                </a:lnTo>
                <a:lnTo>
                  <a:pt x="438" y="107"/>
                </a:lnTo>
                <a:lnTo>
                  <a:pt x="444" y="107"/>
                </a:lnTo>
                <a:lnTo>
                  <a:pt x="446" y="107"/>
                </a:lnTo>
                <a:lnTo>
                  <a:pt x="447" y="107"/>
                </a:lnTo>
                <a:lnTo>
                  <a:pt x="448" y="108"/>
                </a:lnTo>
                <a:lnTo>
                  <a:pt x="449" y="108"/>
                </a:lnTo>
                <a:lnTo>
                  <a:pt x="453" y="110"/>
                </a:lnTo>
                <a:lnTo>
                  <a:pt x="454" y="110"/>
                </a:lnTo>
                <a:lnTo>
                  <a:pt x="460" y="112"/>
                </a:lnTo>
                <a:lnTo>
                  <a:pt x="465" y="113"/>
                </a:lnTo>
                <a:lnTo>
                  <a:pt x="469" y="115"/>
                </a:lnTo>
                <a:lnTo>
                  <a:pt x="470" y="115"/>
                </a:lnTo>
                <a:lnTo>
                  <a:pt x="472" y="115"/>
                </a:lnTo>
                <a:lnTo>
                  <a:pt x="477" y="119"/>
                </a:lnTo>
                <a:lnTo>
                  <a:pt x="483" y="121"/>
                </a:lnTo>
                <a:lnTo>
                  <a:pt x="485" y="122"/>
                </a:lnTo>
                <a:lnTo>
                  <a:pt x="487" y="123"/>
                </a:lnTo>
                <a:lnTo>
                  <a:pt x="489" y="125"/>
                </a:lnTo>
                <a:lnTo>
                  <a:pt x="491" y="126"/>
                </a:lnTo>
                <a:lnTo>
                  <a:pt x="493" y="128"/>
                </a:lnTo>
                <a:lnTo>
                  <a:pt x="495" y="129"/>
                </a:lnTo>
                <a:lnTo>
                  <a:pt x="500" y="135"/>
                </a:lnTo>
                <a:lnTo>
                  <a:pt x="502" y="137"/>
                </a:lnTo>
                <a:lnTo>
                  <a:pt x="503" y="139"/>
                </a:lnTo>
                <a:lnTo>
                  <a:pt x="505" y="142"/>
                </a:lnTo>
                <a:lnTo>
                  <a:pt x="507" y="143"/>
                </a:lnTo>
                <a:lnTo>
                  <a:pt x="508" y="145"/>
                </a:lnTo>
                <a:lnTo>
                  <a:pt x="510" y="146"/>
                </a:lnTo>
                <a:lnTo>
                  <a:pt x="512" y="148"/>
                </a:lnTo>
                <a:lnTo>
                  <a:pt x="513" y="148"/>
                </a:lnTo>
                <a:lnTo>
                  <a:pt x="514" y="148"/>
                </a:lnTo>
                <a:lnTo>
                  <a:pt x="515" y="149"/>
                </a:lnTo>
                <a:lnTo>
                  <a:pt x="518" y="149"/>
                </a:lnTo>
                <a:lnTo>
                  <a:pt x="519" y="150"/>
                </a:lnTo>
                <a:lnTo>
                  <a:pt x="525" y="151"/>
                </a:lnTo>
                <a:lnTo>
                  <a:pt x="530" y="153"/>
                </a:lnTo>
                <a:lnTo>
                  <a:pt x="532" y="154"/>
                </a:lnTo>
                <a:lnTo>
                  <a:pt x="534" y="155"/>
                </a:lnTo>
                <a:lnTo>
                  <a:pt x="536" y="156"/>
                </a:lnTo>
                <a:lnTo>
                  <a:pt x="541" y="159"/>
                </a:lnTo>
                <a:lnTo>
                  <a:pt x="545" y="162"/>
                </a:lnTo>
                <a:lnTo>
                  <a:pt x="546" y="163"/>
                </a:lnTo>
                <a:lnTo>
                  <a:pt x="547" y="164"/>
                </a:lnTo>
                <a:lnTo>
                  <a:pt x="549" y="165"/>
                </a:lnTo>
                <a:lnTo>
                  <a:pt x="550" y="167"/>
                </a:lnTo>
                <a:lnTo>
                  <a:pt x="556" y="175"/>
                </a:lnTo>
                <a:lnTo>
                  <a:pt x="556" y="176"/>
                </a:lnTo>
                <a:lnTo>
                  <a:pt x="556" y="177"/>
                </a:lnTo>
                <a:lnTo>
                  <a:pt x="556" y="178"/>
                </a:lnTo>
                <a:lnTo>
                  <a:pt x="556" y="180"/>
                </a:lnTo>
                <a:lnTo>
                  <a:pt x="555" y="182"/>
                </a:lnTo>
                <a:lnTo>
                  <a:pt x="554" y="185"/>
                </a:lnTo>
                <a:lnTo>
                  <a:pt x="552" y="191"/>
                </a:lnTo>
                <a:lnTo>
                  <a:pt x="552" y="192"/>
                </a:lnTo>
                <a:lnTo>
                  <a:pt x="551" y="193"/>
                </a:lnTo>
                <a:lnTo>
                  <a:pt x="551" y="194"/>
                </a:lnTo>
                <a:lnTo>
                  <a:pt x="551" y="195"/>
                </a:lnTo>
                <a:lnTo>
                  <a:pt x="551" y="195"/>
                </a:lnTo>
                <a:lnTo>
                  <a:pt x="552" y="196"/>
                </a:lnTo>
                <a:lnTo>
                  <a:pt x="552" y="197"/>
                </a:lnTo>
                <a:lnTo>
                  <a:pt x="553" y="198"/>
                </a:lnTo>
                <a:lnTo>
                  <a:pt x="554" y="200"/>
                </a:lnTo>
                <a:lnTo>
                  <a:pt x="555" y="200"/>
                </a:lnTo>
                <a:lnTo>
                  <a:pt x="557" y="201"/>
                </a:lnTo>
                <a:lnTo>
                  <a:pt x="560" y="203"/>
                </a:lnTo>
                <a:lnTo>
                  <a:pt x="561" y="204"/>
                </a:lnTo>
                <a:lnTo>
                  <a:pt x="562" y="205"/>
                </a:lnTo>
                <a:lnTo>
                  <a:pt x="563" y="206"/>
                </a:lnTo>
                <a:lnTo>
                  <a:pt x="564" y="206"/>
                </a:lnTo>
                <a:lnTo>
                  <a:pt x="564" y="207"/>
                </a:lnTo>
                <a:lnTo>
                  <a:pt x="565" y="208"/>
                </a:lnTo>
                <a:lnTo>
                  <a:pt x="565" y="209"/>
                </a:lnTo>
                <a:lnTo>
                  <a:pt x="565" y="210"/>
                </a:lnTo>
                <a:lnTo>
                  <a:pt x="565" y="211"/>
                </a:lnTo>
                <a:lnTo>
                  <a:pt x="565" y="212"/>
                </a:lnTo>
                <a:lnTo>
                  <a:pt x="565" y="213"/>
                </a:lnTo>
                <a:lnTo>
                  <a:pt x="565" y="214"/>
                </a:lnTo>
                <a:lnTo>
                  <a:pt x="565" y="215"/>
                </a:lnTo>
                <a:lnTo>
                  <a:pt x="565" y="216"/>
                </a:lnTo>
                <a:lnTo>
                  <a:pt x="564" y="218"/>
                </a:lnTo>
                <a:lnTo>
                  <a:pt x="563" y="220"/>
                </a:lnTo>
                <a:lnTo>
                  <a:pt x="562" y="221"/>
                </a:lnTo>
                <a:lnTo>
                  <a:pt x="560" y="223"/>
                </a:lnTo>
                <a:lnTo>
                  <a:pt x="558" y="225"/>
                </a:lnTo>
                <a:lnTo>
                  <a:pt x="557" y="227"/>
                </a:lnTo>
                <a:lnTo>
                  <a:pt x="555" y="228"/>
                </a:lnTo>
                <a:lnTo>
                  <a:pt x="554" y="228"/>
                </a:lnTo>
                <a:lnTo>
                  <a:pt x="553" y="229"/>
                </a:lnTo>
                <a:lnTo>
                  <a:pt x="552" y="229"/>
                </a:lnTo>
                <a:lnTo>
                  <a:pt x="551" y="230"/>
                </a:lnTo>
                <a:lnTo>
                  <a:pt x="550" y="230"/>
                </a:lnTo>
                <a:lnTo>
                  <a:pt x="549" y="230"/>
                </a:lnTo>
                <a:lnTo>
                  <a:pt x="547" y="230"/>
                </a:lnTo>
                <a:lnTo>
                  <a:pt x="546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1"/>
                </a:lnTo>
                <a:lnTo>
                  <a:pt x="545" y="232"/>
                </a:lnTo>
                <a:lnTo>
                  <a:pt x="545" y="233"/>
                </a:lnTo>
                <a:lnTo>
                  <a:pt x="546" y="234"/>
                </a:lnTo>
                <a:lnTo>
                  <a:pt x="546" y="235"/>
                </a:lnTo>
                <a:lnTo>
                  <a:pt x="547" y="236"/>
                </a:lnTo>
                <a:lnTo>
                  <a:pt x="548" y="237"/>
                </a:lnTo>
                <a:lnTo>
                  <a:pt x="550" y="239"/>
                </a:lnTo>
                <a:lnTo>
                  <a:pt x="551" y="240"/>
                </a:lnTo>
                <a:lnTo>
                  <a:pt x="552" y="241"/>
                </a:lnTo>
                <a:lnTo>
                  <a:pt x="553" y="243"/>
                </a:lnTo>
                <a:lnTo>
                  <a:pt x="553" y="244"/>
                </a:lnTo>
                <a:lnTo>
                  <a:pt x="553" y="245"/>
                </a:lnTo>
                <a:lnTo>
                  <a:pt x="553" y="246"/>
                </a:lnTo>
                <a:lnTo>
                  <a:pt x="553" y="247"/>
                </a:lnTo>
                <a:lnTo>
                  <a:pt x="553" y="247"/>
                </a:lnTo>
                <a:lnTo>
                  <a:pt x="553" y="248"/>
                </a:lnTo>
                <a:lnTo>
                  <a:pt x="553" y="249"/>
                </a:lnTo>
                <a:lnTo>
                  <a:pt x="552" y="252"/>
                </a:lnTo>
                <a:lnTo>
                  <a:pt x="551" y="255"/>
                </a:lnTo>
                <a:lnTo>
                  <a:pt x="551" y="256"/>
                </a:lnTo>
                <a:lnTo>
                  <a:pt x="550" y="257"/>
                </a:lnTo>
                <a:lnTo>
                  <a:pt x="550" y="257"/>
                </a:lnTo>
                <a:lnTo>
                  <a:pt x="549" y="258"/>
                </a:lnTo>
                <a:lnTo>
                  <a:pt x="548" y="258"/>
                </a:lnTo>
                <a:lnTo>
                  <a:pt x="548" y="258"/>
                </a:lnTo>
                <a:lnTo>
                  <a:pt x="547" y="259"/>
                </a:lnTo>
                <a:lnTo>
                  <a:pt x="545" y="259"/>
                </a:lnTo>
                <a:lnTo>
                  <a:pt x="544" y="259"/>
                </a:lnTo>
                <a:lnTo>
                  <a:pt x="544" y="258"/>
                </a:lnTo>
                <a:lnTo>
                  <a:pt x="543" y="258"/>
                </a:lnTo>
                <a:lnTo>
                  <a:pt x="542" y="258"/>
                </a:lnTo>
                <a:lnTo>
                  <a:pt x="542" y="257"/>
                </a:lnTo>
                <a:lnTo>
                  <a:pt x="541" y="256"/>
                </a:lnTo>
                <a:lnTo>
                  <a:pt x="540" y="255"/>
                </a:lnTo>
                <a:lnTo>
                  <a:pt x="540" y="255"/>
                </a:lnTo>
                <a:lnTo>
                  <a:pt x="539" y="253"/>
                </a:lnTo>
                <a:lnTo>
                  <a:pt x="538" y="251"/>
                </a:lnTo>
                <a:lnTo>
                  <a:pt x="538" y="251"/>
                </a:lnTo>
                <a:lnTo>
                  <a:pt x="537" y="251"/>
                </a:lnTo>
                <a:lnTo>
                  <a:pt x="537" y="250"/>
                </a:lnTo>
                <a:lnTo>
                  <a:pt x="536" y="250"/>
                </a:lnTo>
                <a:lnTo>
                  <a:pt x="535" y="250"/>
                </a:lnTo>
                <a:lnTo>
                  <a:pt x="534" y="249"/>
                </a:lnTo>
                <a:lnTo>
                  <a:pt x="533" y="249"/>
                </a:lnTo>
                <a:lnTo>
                  <a:pt x="531" y="250"/>
                </a:lnTo>
                <a:lnTo>
                  <a:pt x="530" y="250"/>
                </a:lnTo>
                <a:lnTo>
                  <a:pt x="529" y="251"/>
                </a:lnTo>
                <a:lnTo>
                  <a:pt x="527" y="251"/>
                </a:lnTo>
                <a:lnTo>
                  <a:pt x="526" y="252"/>
                </a:lnTo>
                <a:lnTo>
                  <a:pt x="525" y="253"/>
                </a:lnTo>
                <a:lnTo>
                  <a:pt x="524" y="254"/>
                </a:lnTo>
                <a:lnTo>
                  <a:pt x="522" y="256"/>
                </a:lnTo>
                <a:lnTo>
                  <a:pt x="521" y="257"/>
                </a:lnTo>
                <a:lnTo>
                  <a:pt x="521" y="258"/>
                </a:lnTo>
                <a:lnTo>
                  <a:pt x="520" y="259"/>
                </a:lnTo>
                <a:lnTo>
                  <a:pt x="520" y="259"/>
                </a:lnTo>
                <a:lnTo>
                  <a:pt x="520" y="260"/>
                </a:lnTo>
                <a:lnTo>
                  <a:pt x="520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1"/>
                </a:lnTo>
                <a:lnTo>
                  <a:pt x="522" y="261"/>
                </a:lnTo>
                <a:lnTo>
                  <a:pt x="526" y="262"/>
                </a:lnTo>
                <a:lnTo>
                  <a:pt x="527" y="263"/>
                </a:lnTo>
                <a:lnTo>
                  <a:pt x="528" y="263"/>
                </a:lnTo>
                <a:lnTo>
                  <a:pt x="529" y="264"/>
                </a:lnTo>
                <a:lnTo>
                  <a:pt x="529" y="264"/>
                </a:lnTo>
                <a:lnTo>
                  <a:pt x="530" y="265"/>
                </a:lnTo>
                <a:lnTo>
                  <a:pt x="530" y="265"/>
                </a:lnTo>
                <a:lnTo>
                  <a:pt x="531" y="266"/>
                </a:lnTo>
                <a:lnTo>
                  <a:pt x="531" y="267"/>
                </a:lnTo>
                <a:lnTo>
                  <a:pt x="531" y="267"/>
                </a:lnTo>
                <a:lnTo>
                  <a:pt x="531" y="268"/>
                </a:lnTo>
                <a:lnTo>
                  <a:pt x="530" y="269"/>
                </a:lnTo>
                <a:lnTo>
                  <a:pt x="530" y="269"/>
                </a:lnTo>
                <a:lnTo>
                  <a:pt x="530" y="270"/>
                </a:lnTo>
                <a:lnTo>
                  <a:pt x="529" y="271"/>
                </a:lnTo>
                <a:lnTo>
                  <a:pt x="528" y="272"/>
                </a:lnTo>
                <a:lnTo>
                  <a:pt x="527" y="272"/>
                </a:lnTo>
                <a:lnTo>
                  <a:pt x="526" y="273"/>
                </a:lnTo>
                <a:lnTo>
                  <a:pt x="524" y="273"/>
                </a:lnTo>
                <a:lnTo>
                  <a:pt x="521" y="274"/>
                </a:lnTo>
                <a:lnTo>
                  <a:pt x="518" y="274"/>
                </a:lnTo>
                <a:lnTo>
                  <a:pt x="514" y="274"/>
                </a:lnTo>
                <a:lnTo>
                  <a:pt x="512" y="275"/>
                </a:lnTo>
                <a:lnTo>
                  <a:pt x="510" y="275"/>
                </a:lnTo>
                <a:lnTo>
                  <a:pt x="509" y="276"/>
                </a:lnTo>
                <a:lnTo>
                  <a:pt x="507" y="277"/>
                </a:lnTo>
                <a:lnTo>
                  <a:pt x="506" y="278"/>
                </a:lnTo>
                <a:lnTo>
                  <a:pt x="505" y="278"/>
                </a:lnTo>
                <a:lnTo>
                  <a:pt x="505" y="279"/>
                </a:lnTo>
                <a:lnTo>
                  <a:pt x="504" y="280"/>
                </a:lnTo>
                <a:lnTo>
                  <a:pt x="503" y="281"/>
                </a:lnTo>
                <a:lnTo>
                  <a:pt x="502" y="282"/>
                </a:lnTo>
                <a:lnTo>
                  <a:pt x="501" y="284"/>
                </a:lnTo>
                <a:lnTo>
                  <a:pt x="499" y="288"/>
                </a:lnTo>
                <a:lnTo>
                  <a:pt x="498" y="289"/>
                </a:lnTo>
                <a:lnTo>
                  <a:pt x="497" y="291"/>
                </a:lnTo>
                <a:lnTo>
                  <a:pt x="495" y="294"/>
                </a:lnTo>
                <a:lnTo>
                  <a:pt x="493" y="295"/>
                </a:lnTo>
                <a:lnTo>
                  <a:pt x="492" y="297"/>
                </a:lnTo>
                <a:lnTo>
                  <a:pt x="491" y="299"/>
                </a:lnTo>
                <a:lnTo>
                  <a:pt x="491" y="300"/>
                </a:lnTo>
                <a:lnTo>
                  <a:pt x="491" y="301"/>
                </a:lnTo>
                <a:lnTo>
                  <a:pt x="490" y="303"/>
                </a:lnTo>
                <a:lnTo>
                  <a:pt x="490" y="307"/>
                </a:lnTo>
                <a:lnTo>
                  <a:pt x="490" y="310"/>
                </a:lnTo>
                <a:lnTo>
                  <a:pt x="490" y="312"/>
                </a:lnTo>
                <a:lnTo>
                  <a:pt x="489" y="315"/>
                </a:lnTo>
                <a:lnTo>
                  <a:pt x="488" y="319"/>
                </a:lnTo>
                <a:lnTo>
                  <a:pt x="488" y="321"/>
                </a:lnTo>
                <a:lnTo>
                  <a:pt x="488" y="322"/>
                </a:lnTo>
                <a:lnTo>
                  <a:pt x="488" y="323"/>
                </a:lnTo>
                <a:lnTo>
                  <a:pt x="488" y="324"/>
                </a:lnTo>
                <a:lnTo>
                  <a:pt x="488" y="325"/>
                </a:lnTo>
                <a:lnTo>
                  <a:pt x="489" y="325"/>
                </a:lnTo>
                <a:lnTo>
                  <a:pt x="489" y="326"/>
                </a:lnTo>
                <a:lnTo>
                  <a:pt x="490" y="327"/>
                </a:lnTo>
                <a:lnTo>
                  <a:pt x="491" y="327"/>
                </a:lnTo>
                <a:lnTo>
                  <a:pt x="495" y="331"/>
                </a:lnTo>
                <a:lnTo>
                  <a:pt x="502" y="336"/>
                </a:lnTo>
                <a:lnTo>
                  <a:pt x="503" y="336"/>
                </a:lnTo>
                <a:lnTo>
                  <a:pt x="503" y="337"/>
                </a:lnTo>
                <a:lnTo>
                  <a:pt x="503" y="337"/>
                </a:lnTo>
                <a:lnTo>
                  <a:pt x="504" y="338"/>
                </a:lnTo>
                <a:lnTo>
                  <a:pt x="503" y="338"/>
                </a:lnTo>
                <a:lnTo>
                  <a:pt x="503" y="338"/>
                </a:lnTo>
                <a:lnTo>
                  <a:pt x="503" y="339"/>
                </a:lnTo>
                <a:lnTo>
                  <a:pt x="501" y="340"/>
                </a:lnTo>
                <a:lnTo>
                  <a:pt x="501" y="340"/>
                </a:lnTo>
                <a:lnTo>
                  <a:pt x="500" y="341"/>
                </a:lnTo>
                <a:lnTo>
                  <a:pt x="500" y="341"/>
                </a:lnTo>
                <a:lnTo>
                  <a:pt x="500" y="342"/>
                </a:lnTo>
                <a:lnTo>
                  <a:pt x="500" y="342"/>
                </a:lnTo>
                <a:lnTo>
                  <a:pt x="500" y="343"/>
                </a:lnTo>
                <a:lnTo>
                  <a:pt x="501" y="343"/>
                </a:lnTo>
                <a:lnTo>
                  <a:pt x="501" y="344"/>
                </a:lnTo>
                <a:lnTo>
                  <a:pt x="502" y="344"/>
                </a:lnTo>
                <a:lnTo>
                  <a:pt x="503" y="345"/>
                </a:lnTo>
                <a:lnTo>
                  <a:pt x="504" y="345"/>
                </a:lnTo>
                <a:lnTo>
                  <a:pt x="506" y="346"/>
                </a:lnTo>
                <a:lnTo>
                  <a:pt x="507" y="346"/>
                </a:lnTo>
                <a:lnTo>
                  <a:pt x="511" y="347"/>
                </a:lnTo>
                <a:lnTo>
                  <a:pt x="512" y="348"/>
                </a:lnTo>
                <a:lnTo>
                  <a:pt x="512" y="348"/>
                </a:lnTo>
                <a:lnTo>
                  <a:pt x="513" y="349"/>
                </a:lnTo>
                <a:lnTo>
                  <a:pt x="513" y="349"/>
                </a:lnTo>
                <a:lnTo>
                  <a:pt x="514" y="350"/>
                </a:lnTo>
                <a:lnTo>
                  <a:pt x="514" y="351"/>
                </a:lnTo>
                <a:lnTo>
                  <a:pt x="514" y="351"/>
                </a:lnTo>
                <a:lnTo>
                  <a:pt x="514" y="352"/>
                </a:lnTo>
                <a:lnTo>
                  <a:pt x="514" y="353"/>
                </a:lnTo>
                <a:lnTo>
                  <a:pt x="514" y="354"/>
                </a:lnTo>
                <a:lnTo>
                  <a:pt x="513" y="355"/>
                </a:lnTo>
                <a:lnTo>
                  <a:pt x="513" y="356"/>
                </a:lnTo>
                <a:lnTo>
                  <a:pt x="512" y="358"/>
                </a:lnTo>
                <a:lnTo>
                  <a:pt x="511" y="360"/>
                </a:lnTo>
                <a:lnTo>
                  <a:pt x="507" y="365"/>
                </a:lnTo>
                <a:lnTo>
                  <a:pt x="506" y="366"/>
                </a:lnTo>
                <a:lnTo>
                  <a:pt x="506" y="367"/>
                </a:lnTo>
                <a:lnTo>
                  <a:pt x="505" y="368"/>
                </a:lnTo>
                <a:lnTo>
                  <a:pt x="505" y="369"/>
                </a:lnTo>
                <a:lnTo>
                  <a:pt x="505" y="370"/>
                </a:lnTo>
                <a:lnTo>
                  <a:pt x="505" y="371"/>
                </a:lnTo>
                <a:lnTo>
                  <a:pt x="505" y="372"/>
                </a:lnTo>
                <a:lnTo>
                  <a:pt x="506" y="374"/>
                </a:lnTo>
                <a:lnTo>
                  <a:pt x="506" y="375"/>
                </a:lnTo>
                <a:lnTo>
                  <a:pt x="507" y="376"/>
                </a:lnTo>
                <a:lnTo>
                  <a:pt x="507" y="377"/>
                </a:lnTo>
                <a:lnTo>
                  <a:pt x="509" y="379"/>
                </a:lnTo>
                <a:lnTo>
                  <a:pt x="510" y="381"/>
                </a:lnTo>
                <a:lnTo>
                  <a:pt x="511" y="382"/>
                </a:lnTo>
                <a:lnTo>
                  <a:pt x="511" y="383"/>
                </a:lnTo>
                <a:lnTo>
                  <a:pt x="512" y="384"/>
                </a:lnTo>
                <a:lnTo>
                  <a:pt x="512" y="384"/>
                </a:lnTo>
                <a:lnTo>
                  <a:pt x="512" y="385"/>
                </a:lnTo>
                <a:lnTo>
                  <a:pt x="512" y="386"/>
                </a:lnTo>
                <a:lnTo>
                  <a:pt x="511" y="387"/>
                </a:lnTo>
                <a:lnTo>
                  <a:pt x="511" y="387"/>
                </a:lnTo>
                <a:lnTo>
                  <a:pt x="510" y="388"/>
                </a:lnTo>
                <a:lnTo>
                  <a:pt x="510" y="388"/>
                </a:lnTo>
                <a:lnTo>
                  <a:pt x="508" y="390"/>
                </a:lnTo>
                <a:lnTo>
                  <a:pt x="505" y="392"/>
                </a:lnTo>
                <a:lnTo>
                  <a:pt x="503" y="393"/>
                </a:lnTo>
                <a:lnTo>
                  <a:pt x="502" y="394"/>
                </a:lnTo>
                <a:lnTo>
                  <a:pt x="501" y="396"/>
                </a:lnTo>
                <a:lnTo>
                  <a:pt x="500" y="397"/>
                </a:lnTo>
                <a:lnTo>
                  <a:pt x="499" y="399"/>
                </a:lnTo>
                <a:lnTo>
                  <a:pt x="498" y="400"/>
                </a:lnTo>
                <a:lnTo>
                  <a:pt x="497" y="402"/>
                </a:lnTo>
                <a:lnTo>
                  <a:pt x="497" y="403"/>
                </a:lnTo>
                <a:lnTo>
                  <a:pt x="496" y="405"/>
                </a:lnTo>
                <a:lnTo>
                  <a:pt x="496" y="406"/>
                </a:lnTo>
                <a:lnTo>
                  <a:pt x="495" y="408"/>
                </a:lnTo>
                <a:lnTo>
                  <a:pt x="495" y="409"/>
                </a:lnTo>
                <a:lnTo>
                  <a:pt x="495" y="410"/>
                </a:lnTo>
                <a:lnTo>
                  <a:pt x="495" y="411"/>
                </a:lnTo>
                <a:lnTo>
                  <a:pt x="495" y="412"/>
                </a:lnTo>
                <a:lnTo>
                  <a:pt x="495" y="413"/>
                </a:lnTo>
                <a:lnTo>
                  <a:pt x="496" y="414"/>
                </a:lnTo>
                <a:lnTo>
                  <a:pt x="496" y="415"/>
                </a:lnTo>
                <a:lnTo>
                  <a:pt x="496" y="415"/>
                </a:lnTo>
                <a:lnTo>
                  <a:pt x="497" y="416"/>
                </a:lnTo>
                <a:lnTo>
                  <a:pt x="498" y="417"/>
                </a:lnTo>
                <a:lnTo>
                  <a:pt x="500" y="418"/>
                </a:lnTo>
                <a:lnTo>
                  <a:pt x="503" y="421"/>
                </a:lnTo>
                <a:lnTo>
                  <a:pt x="504" y="422"/>
                </a:lnTo>
                <a:lnTo>
                  <a:pt x="505" y="423"/>
                </a:lnTo>
                <a:lnTo>
                  <a:pt x="506" y="423"/>
                </a:lnTo>
                <a:lnTo>
                  <a:pt x="506" y="424"/>
                </a:lnTo>
                <a:lnTo>
                  <a:pt x="507" y="425"/>
                </a:lnTo>
                <a:lnTo>
                  <a:pt x="507" y="426"/>
                </a:lnTo>
                <a:lnTo>
                  <a:pt x="508" y="427"/>
                </a:lnTo>
                <a:lnTo>
                  <a:pt x="508" y="428"/>
                </a:lnTo>
                <a:lnTo>
                  <a:pt x="508" y="429"/>
                </a:lnTo>
                <a:lnTo>
                  <a:pt x="508" y="431"/>
                </a:lnTo>
                <a:lnTo>
                  <a:pt x="508" y="433"/>
                </a:lnTo>
                <a:lnTo>
                  <a:pt x="508" y="434"/>
                </a:lnTo>
                <a:lnTo>
                  <a:pt x="508" y="435"/>
                </a:lnTo>
                <a:lnTo>
                  <a:pt x="507" y="436"/>
                </a:lnTo>
                <a:lnTo>
                  <a:pt x="507" y="437"/>
                </a:lnTo>
                <a:lnTo>
                  <a:pt x="506" y="438"/>
                </a:lnTo>
                <a:lnTo>
                  <a:pt x="504" y="439"/>
                </a:lnTo>
                <a:lnTo>
                  <a:pt x="502" y="440"/>
                </a:lnTo>
                <a:lnTo>
                  <a:pt x="501" y="441"/>
                </a:lnTo>
                <a:lnTo>
                  <a:pt x="498" y="442"/>
                </a:lnTo>
                <a:lnTo>
                  <a:pt x="497" y="443"/>
                </a:lnTo>
                <a:lnTo>
                  <a:pt x="496" y="444"/>
                </a:lnTo>
                <a:lnTo>
                  <a:pt x="495" y="444"/>
                </a:lnTo>
                <a:lnTo>
                  <a:pt x="495" y="445"/>
                </a:lnTo>
                <a:lnTo>
                  <a:pt x="494" y="446"/>
                </a:lnTo>
                <a:lnTo>
                  <a:pt x="494" y="446"/>
                </a:lnTo>
                <a:lnTo>
                  <a:pt x="493" y="448"/>
                </a:lnTo>
                <a:lnTo>
                  <a:pt x="493" y="449"/>
                </a:lnTo>
                <a:lnTo>
                  <a:pt x="493" y="450"/>
                </a:lnTo>
                <a:lnTo>
                  <a:pt x="493" y="451"/>
                </a:lnTo>
                <a:lnTo>
                  <a:pt x="493" y="452"/>
                </a:lnTo>
                <a:lnTo>
                  <a:pt x="494" y="455"/>
                </a:lnTo>
                <a:lnTo>
                  <a:pt x="494" y="457"/>
                </a:lnTo>
                <a:lnTo>
                  <a:pt x="495" y="458"/>
                </a:lnTo>
                <a:lnTo>
                  <a:pt x="495" y="459"/>
                </a:lnTo>
                <a:lnTo>
                  <a:pt x="495" y="460"/>
                </a:lnTo>
                <a:lnTo>
                  <a:pt x="495" y="460"/>
                </a:lnTo>
                <a:lnTo>
                  <a:pt x="494" y="461"/>
                </a:lnTo>
                <a:lnTo>
                  <a:pt x="494" y="462"/>
                </a:lnTo>
                <a:lnTo>
                  <a:pt x="493" y="463"/>
                </a:lnTo>
                <a:lnTo>
                  <a:pt x="492" y="464"/>
                </a:lnTo>
                <a:lnTo>
                  <a:pt x="492" y="465"/>
                </a:lnTo>
                <a:lnTo>
                  <a:pt x="491" y="465"/>
                </a:lnTo>
                <a:lnTo>
                  <a:pt x="489" y="466"/>
                </a:lnTo>
                <a:lnTo>
                  <a:pt x="488" y="466"/>
                </a:lnTo>
                <a:lnTo>
                  <a:pt x="487" y="467"/>
                </a:lnTo>
                <a:lnTo>
                  <a:pt x="486" y="467"/>
                </a:lnTo>
                <a:lnTo>
                  <a:pt x="485" y="467"/>
                </a:lnTo>
                <a:lnTo>
                  <a:pt x="485" y="468"/>
                </a:lnTo>
                <a:lnTo>
                  <a:pt x="485" y="468"/>
                </a:lnTo>
                <a:lnTo>
                  <a:pt x="485" y="468"/>
                </a:lnTo>
                <a:lnTo>
                  <a:pt x="485" y="469"/>
                </a:lnTo>
                <a:lnTo>
                  <a:pt x="485" y="470"/>
                </a:lnTo>
                <a:lnTo>
                  <a:pt x="485" y="471"/>
                </a:lnTo>
                <a:lnTo>
                  <a:pt x="486" y="472"/>
                </a:lnTo>
                <a:lnTo>
                  <a:pt x="487" y="473"/>
                </a:lnTo>
                <a:lnTo>
                  <a:pt x="489" y="475"/>
                </a:lnTo>
                <a:lnTo>
                  <a:pt x="490" y="476"/>
                </a:lnTo>
                <a:lnTo>
                  <a:pt x="494" y="480"/>
                </a:lnTo>
                <a:lnTo>
                  <a:pt x="496" y="481"/>
                </a:lnTo>
                <a:lnTo>
                  <a:pt x="496" y="482"/>
                </a:lnTo>
                <a:lnTo>
                  <a:pt x="497" y="483"/>
                </a:lnTo>
                <a:lnTo>
                  <a:pt x="498" y="484"/>
                </a:lnTo>
                <a:lnTo>
                  <a:pt x="498" y="485"/>
                </a:lnTo>
                <a:lnTo>
                  <a:pt x="499" y="486"/>
                </a:lnTo>
                <a:lnTo>
                  <a:pt x="499" y="487"/>
                </a:lnTo>
                <a:lnTo>
                  <a:pt x="498" y="487"/>
                </a:lnTo>
                <a:lnTo>
                  <a:pt x="498" y="488"/>
                </a:lnTo>
                <a:lnTo>
                  <a:pt x="498" y="489"/>
                </a:lnTo>
                <a:lnTo>
                  <a:pt x="497" y="490"/>
                </a:lnTo>
                <a:lnTo>
                  <a:pt x="496" y="491"/>
                </a:lnTo>
                <a:lnTo>
                  <a:pt x="495" y="491"/>
                </a:lnTo>
                <a:lnTo>
                  <a:pt x="493" y="494"/>
                </a:lnTo>
                <a:lnTo>
                  <a:pt x="492" y="495"/>
                </a:lnTo>
                <a:lnTo>
                  <a:pt x="491" y="495"/>
                </a:lnTo>
                <a:lnTo>
                  <a:pt x="491" y="496"/>
                </a:lnTo>
                <a:lnTo>
                  <a:pt x="490" y="497"/>
                </a:lnTo>
                <a:lnTo>
                  <a:pt x="489" y="500"/>
                </a:lnTo>
                <a:lnTo>
                  <a:pt x="489" y="501"/>
                </a:lnTo>
                <a:lnTo>
                  <a:pt x="488" y="502"/>
                </a:lnTo>
                <a:lnTo>
                  <a:pt x="487" y="503"/>
                </a:lnTo>
                <a:lnTo>
                  <a:pt x="486" y="504"/>
                </a:lnTo>
                <a:lnTo>
                  <a:pt x="486" y="505"/>
                </a:lnTo>
                <a:lnTo>
                  <a:pt x="485" y="505"/>
                </a:lnTo>
                <a:lnTo>
                  <a:pt x="484" y="506"/>
                </a:lnTo>
                <a:lnTo>
                  <a:pt x="483" y="507"/>
                </a:lnTo>
                <a:lnTo>
                  <a:pt x="483" y="507"/>
                </a:lnTo>
                <a:lnTo>
                  <a:pt x="482" y="507"/>
                </a:lnTo>
                <a:lnTo>
                  <a:pt x="481" y="508"/>
                </a:lnTo>
                <a:lnTo>
                  <a:pt x="478" y="508"/>
                </a:lnTo>
                <a:lnTo>
                  <a:pt x="475" y="509"/>
                </a:lnTo>
                <a:lnTo>
                  <a:pt x="471" y="510"/>
                </a:lnTo>
                <a:lnTo>
                  <a:pt x="466" y="510"/>
                </a:lnTo>
                <a:lnTo>
                  <a:pt x="463" y="510"/>
                </a:lnTo>
                <a:lnTo>
                  <a:pt x="461" y="511"/>
                </a:lnTo>
                <a:lnTo>
                  <a:pt x="459" y="512"/>
                </a:lnTo>
                <a:lnTo>
                  <a:pt x="458" y="512"/>
                </a:lnTo>
                <a:lnTo>
                  <a:pt x="457" y="513"/>
                </a:lnTo>
                <a:lnTo>
                  <a:pt x="456" y="514"/>
                </a:lnTo>
                <a:lnTo>
                  <a:pt x="455" y="514"/>
                </a:lnTo>
                <a:lnTo>
                  <a:pt x="454" y="516"/>
                </a:lnTo>
                <a:lnTo>
                  <a:pt x="453" y="517"/>
                </a:lnTo>
                <a:lnTo>
                  <a:pt x="453" y="518"/>
                </a:lnTo>
                <a:lnTo>
                  <a:pt x="452" y="519"/>
                </a:lnTo>
                <a:lnTo>
                  <a:pt x="453" y="520"/>
                </a:lnTo>
                <a:lnTo>
                  <a:pt x="453" y="523"/>
                </a:lnTo>
                <a:lnTo>
                  <a:pt x="453" y="524"/>
                </a:lnTo>
                <a:lnTo>
                  <a:pt x="453" y="524"/>
                </a:lnTo>
                <a:lnTo>
                  <a:pt x="452" y="525"/>
                </a:lnTo>
                <a:lnTo>
                  <a:pt x="452" y="526"/>
                </a:lnTo>
                <a:lnTo>
                  <a:pt x="451" y="526"/>
                </a:lnTo>
                <a:lnTo>
                  <a:pt x="451" y="527"/>
                </a:lnTo>
                <a:lnTo>
                  <a:pt x="450" y="528"/>
                </a:lnTo>
                <a:lnTo>
                  <a:pt x="446" y="530"/>
                </a:lnTo>
                <a:lnTo>
                  <a:pt x="445" y="531"/>
                </a:lnTo>
                <a:lnTo>
                  <a:pt x="444" y="531"/>
                </a:lnTo>
                <a:lnTo>
                  <a:pt x="442" y="531"/>
                </a:lnTo>
                <a:lnTo>
                  <a:pt x="439" y="532"/>
                </a:lnTo>
                <a:lnTo>
                  <a:pt x="434" y="533"/>
                </a:lnTo>
                <a:lnTo>
                  <a:pt x="431" y="534"/>
                </a:lnTo>
                <a:lnTo>
                  <a:pt x="430" y="534"/>
                </a:lnTo>
                <a:lnTo>
                  <a:pt x="429" y="534"/>
                </a:lnTo>
                <a:lnTo>
                  <a:pt x="425" y="533"/>
                </a:lnTo>
                <a:lnTo>
                  <a:pt x="422" y="533"/>
                </a:lnTo>
                <a:lnTo>
                  <a:pt x="421" y="532"/>
                </a:lnTo>
                <a:lnTo>
                  <a:pt x="418" y="532"/>
                </a:lnTo>
                <a:lnTo>
                  <a:pt x="416" y="531"/>
                </a:lnTo>
                <a:lnTo>
                  <a:pt x="413" y="531"/>
                </a:lnTo>
                <a:lnTo>
                  <a:pt x="412" y="531"/>
                </a:lnTo>
                <a:lnTo>
                  <a:pt x="411" y="531"/>
                </a:lnTo>
                <a:lnTo>
                  <a:pt x="410" y="531"/>
                </a:lnTo>
                <a:lnTo>
                  <a:pt x="409" y="531"/>
                </a:lnTo>
                <a:lnTo>
                  <a:pt x="408" y="532"/>
                </a:lnTo>
                <a:lnTo>
                  <a:pt x="406" y="533"/>
                </a:lnTo>
                <a:lnTo>
                  <a:pt x="405" y="534"/>
                </a:lnTo>
                <a:lnTo>
                  <a:pt x="403" y="536"/>
                </a:lnTo>
                <a:lnTo>
                  <a:pt x="401" y="536"/>
                </a:lnTo>
                <a:lnTo>
                  <a:pt x="399" y="537"/>
                </a:lnTo>
                <a:lnTo>
                  <a:pt x="397" y="537"/>
                </a:lnTo>
                <a:lnTo>
                  <a:pt x="395" y="537"/>
                </a:lnTo>
                <a:lnTo>
                  <a:pt x="394" y="537"/>
                </a:lnTo>
                <a:lnTo>
                  <a:pt x="393" y="537"/>
                </a:lnTo>
                <a:lnTo>
                  <a:pt x="392" y="537"/>
                </a:lnTo>
                <a:lnTo>
                  <a:pt x="390" y="536"/>
                </a:lnTo>
                <a:lnTo>
                  <a:pt x="389" y="536"/>
                </a:lnTo>
                <a:lnTo>
                  <a:pt x="388" y="535"/>
                </a:lnTo>
                <a:lnTo>
                  <a:pt x="384" y="533"/>
                </a:lnTo>
                <a:lnTo>
                  <a:pt x="383" y="532"/>
                </a:lnTo>
                <a:lnTo>
                  <a:pt x="382" y="531"/>
                </a:lnTo>
                <a:lnTo>
                  <a:pt x="382" y="530"/>
                </a:lnTo>
                <a:lnTo>
                  <a:pt x="380" y="528"/>
                </a:lnTo>
                <a:lnTo>
                  <a:pt x="379" y="527"/>
                </a:lnTo>
                <a:lnTo>
                  <a:pt x="378" y="526"/>
                </a:lnTo>
                <a:lnTo>
                  <a:pt x="378" y="525"/>
                </a:lnTo>
                <a:lnTo>
                  <a:pt x="377" y="525"/>
                </a:lnTo>
                <a:lnTo>
                  <a:pt x="377" y="525"/>
                </a:lnTo>
                <a:lnTo>
                  <a:pt x="376" y="525"/>
                </a:lnTo>
                <a:lnTo>
                  <a:pt x="375" y="525"/>
                </a:lnTo>
                <a:lnTo>
                  <a:pt x="374" y="525"/>
                </a:lnTo>
                <a:lnTo>
                  <a:pt x="373" y="525"/>
                </a:lnTo>
                <a:lnTo>
                  <a:pt x="371" y="526"/>
                </a:lnTo>
                <a:lnTo>
                  <a:pt x="369" y="527"/>
                </a:lnTo>
                <a:lnTo>
                  <a:pt x="368" y="527"/>
                </a:lnTo>
                <a:lnTo>
                  <a:pt x="367" y="528"/>
                </a:lnTo>
                <a:lnTo>
                  <a:pt x="367" y="528"/>
                </a:lnTo>
                <a:lnTo>
                  <a:pt x="366" y="529"/>
                </a:lnTo>
                <a:lnTo>
                  <a:pt x="363" y="532"/>
                </a:lnTo>
                <a:lnTo>
                  <a:pt x="362" y="533"/>
                </a:lnTo>
                <a:lnTo>
                  <a:pt x="361" y="534"/>
                </a:lnTo>
                <a:lnTo>
                  <a:pt x="360" y="535"/>
                </a:lnTo>
                <a:lnTo>
                  <a:pt x="359" y="535"/>
                </a:lnTo>
                <a:lnTo>
                  <a:pt x="358" y="536"/>
                </a:lnTo>
                <a:lnTo>
                  <a:pt x="358" y="536"/>
                </a:lnTo>
                <a:lnTo>
                  <a:pt x="357" y="536"/>
                </a:lnTo>
                <a:lnTo>
                  <a:pt x="356" y="536"/>
                </a:lnTo>
                <a:lnTo>
                  <a:pt x="355" y="537"/>
                </a:lnTo>
                <a:lnTo>
                  <a:pt x="354" y="536"/>
                </a:lnTo>
                <a:lnTo>
                  <a:pt x="351" y="536"/>
                </a:lnTo>
                <a:lnTo>
                  <a:pt x="350" y="536"/>
                </a:lnTo>
                <a:lnTo>
                  <a:pt x="349" y="536"/>
                </a:lnTo>
                <a:lnTo>
                  <a:pt x="348" y="536"/>
                </a:lnTo>
                <a:lnTo>
                  <a:pt x="348" y="536"/>
                </a:lnTo>
                <a:lnTo>
                  <a:pt x="347" y="536"/>
                </a:lnTo>
                <a:lnTo>
                  <a:pt x="347" y="537"/>
                </a:lnTo>
                <a:lnTo>
                  <a:pt x="346" y="537"/>
                </a:lnTo>
                <a:lnTo>
                  <a:pt x="345" y="538"/>
                </a:lnTo>
                <a:lnTo>
                  <a:pt x="345" y="539"/>
                </a:lnTo>
                <a:lnTo>
                  <a:pt x="344" y="540"/>
                </a:lnTo>
                <a:lnTo>
                  <a:pt x="343" y="542"/>
                </a:lnTo>
                <a:lnTo>
                  <a:pt x="342" y="546"/>
                </a:lnTo>
                <a:lnTo>
                  <a:pt x="341" y="547"/>
                </a:lnTo>
                <a:lnTo>
                  <a:pt x="341" y="548"/>
                </a:lnTo>
                <a:lnTo>
                  <a:pt x="340" y="549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7" y="551"/>
                </a:lnTo>
                <a:lnTo>
                  <a:pt x="336" y="551"/>
                </a:lnTo>
                <a:lnTo>
                  <a:pt x="334" y="551"/>
                </a:lnTo>
                <a:lnTo>
                  <a:pt x="331" y="551"/>
                </a:lnTo>
                <a:lnTo>
                  <a:pt x="330" y="551"/>
                </a:lnTo>
                <a:lnTo>
                  <a:pt x="327" y="551"/>
                </a:lnTo>
                <a:lnTo>
                  <a:pt x="324" y="552"/>
                </a:lnTo>
                <a:lnTo>
                  <a:pt x="322" y="553"/>
                </a:lnTo>
                <a:lnTo>
                  <a:pt x="318" y="554"/>
                </a:lnTo>
                <a:lnTo>
                  <a:pt x="316" y="555"/>
                </a:lnTo>
                <a:lnTo>
                  <a:pt x="314" y="556"/>
                </a:lnTo>
                <a:lnTo>
                  <a:pt x="312" y="557"/>
                </a:lnTo>
                <a:lnTo>
                  <a:pt x="312" y="558"/>
                </a:lnTo>
                <a:lnTo>
                  <a:pt x="311" y="559"/>
                </a:lnTo>
                <a:lnTo>
                  <a:pt x="310" y="560"/>
                </a:lnTo>
                <a:lnTo>
                  <a:pt x="308" y="562"/>
                </a:lnTo>
                <a:lnTo>
                  <a:pt x="307" y="564"/>
                </a:lnTo>
                <a:lnTo>
                  <a:pt x="305" y="567"/>
                </a:lnTo>
                <a:lnTo>
                  <a:pt x="303" y="568"/>
                </a:lnTo>
                <a:lnTo>
                  <a:pt x="301" y="569"/>
                </a:lnTo>
                <a:lnTo>
                  <a:pt x="300" y="570"/>
                </a:lnTo>
                <a:lnTo>
                  <a:pt x="299" y="571"/>
                </a:lnTo>
                <a:lnTo>
                  <a:pt x="295" y="573"/>
                </a:lnTo>
                <a:lnTo>
                  <a:pt x="294" y="574"/>
                </a:lnTo>
                <a:lnTo>
                  <a:pt x="293" y="575"/>
                </a:lnTo>
                <a:lnTo>
                  <a:pt x="292" y="575"/>
                </a:lnTo>
                <a:lnTo>
                  <a:pt x="290" y="577"/>
                </a:lnTo>
                <a:lnTo>
                  <a:pt x="288" y="579"/>
                </a:lnTo>
                <a:lnTo>
                  <a:pt x="286" y="581"/>
                </a:lnTo>
                <a:lnTo>
                  <a:pt x="285" y="582"/>
                </a:lnTo>
                <a:lnTo>
                  <a:pt x="284" y="584"/>
                </a:lnTo>
                <a:lnTo>
                  <a:pt x="282" y="587"/>
                </a:lnTo>
                <a:lnTo>
                  <a:pt x="281" y="588"/>
                </a:lnTo>
                <a:lnTo>
                  <a:pt x="280" y="589"/>
                </a:lnTo>
                <a:lnTo>
                  <a:pt x="279" y="589"/>
                </a:lnTo>
                <a:lnTo>
                  <a:pt x="279" y="589"/>
                </a:lnTo>
                <a:lnTo>
                  <a:pt x="278" y="589"/>
                </a:lnTo>
                <a:lnTo>
                  <a:pt x="277" y="589"/>
                </a:lnTo>
                <a:lnTo>
                  <a:pt x="276" y="589"/>
                </a:lnTo>
                <a:lnTo>
                  <a:pt x="276" y="589"/>
                </a:lnTo>
                <a:lnTo>
                  <a:pt x="275" y="588"/>
                </a:lnTo>
                <a:lnTo>
                  <a:pt x="272" y="586"/>
                </a:lnTo>
                <a:lnTo>
                  <a:pt x="270" y="585"/>
                </a:lnTo>
                <a:lnTo>
                  <a:pt x="269" y="584"/>
                </a:lnTo>
                <a:lnTo>
                  <a:pt x="267" y="584"/>
                </a:lnTo>
                <a:lnTo>
                  <a:pt x="266" y="583"/>
                </a:lnTo>
                <a:lnTo>
                  <a:pt x="264" y="583"/>
                </a:lnTo>
                <a:lnTo>
                  <a:pt x="263" y="583"/>
                </a:lnTo>
                <a:lnTo>
                  <a:pt x="261" y="583"/>
                </a:lnTo>
                <a:lnTo>
                  <a:pt x="256" y="584"/>
                </a:lnTo>
                <a:lnTo>
                  <a:pt x="254" y="584"/>
                </a:lnTo>
                <a:lnTo>
                  <a:pt x="253" y="584"/>
                </a:lnTo>
                <a:lnTo>
                  <a:pt x="253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6"/>
                </a:lnTo>
                <a:lnTo>
                  <a:pt x="250" y="587"/>
                </a:lnTo>
                <a:lnTo>
                  <a:pt x="248" y="590"/>
                </a:lnTo>
                <a:lnTo>
                  <a:pt x="246" y="592"/>
                </a:lnTo>
                <a:lnTo>
                  <a:pt x="245" y="593"/>
                </a:lnTo>
                <a:lnTo>
                  <a:pt x="244" y="594"/>
                </a:lnTo>
                <a:lnTo>
                  <a:pt x="243" y="595"/>
                </a:lnTo>
                <a:lnTo>
                  <a:pt x="243" y="596"/>
                </a:lnTo>
                <a:lnTo>
                  <a:pt x="242" y="596"/>
                </a:lnTo>
                <a:lnTo>
                  <a:pt x="241" y="597"/>
                </a:lnTo>
                <a:lnTo>
                  <a:pt x="240" y="597"/>
                </a:lnTo>
                <a:lnTo>
                  <a:pt x="240" y="597"/>
                </a:lnTo>
                <a:lnTo>
                  <a:pt x="238" y="597"/>
                </a:lnTo>
                <a:lnTo>
                  <a:pt x="237" y="596"/>
                </a:lnTo>
                <a:lnTo>
                  <a:pt x="235" y="596"/>
                </a:lnTo>
                <a:lnTo>
                  <a:pt x="234" y="596"/>
                </a:lnTo>
                <a:lnTo>
                  <a:pt x="233" y="595"/>
                </a:lnTo>
                <a:lnTo>
                  <a:pt x="232" y="595"/>
                </a:lnTo>
                <a:lnTo>
                  <a:pt x="230" y="593"/>
                </a:lnTo>
                <a:lnTo>
                  <a:pt x="229" y="592"/>
                </a:lnTo>
                <a:lnTo>
                  <a:pt x="228" y="591"/>
                </a:lnTo>
                <a:lnTo>
                  <a:pt x="227" y="591"/>
                </a:lnTo>
                <a:lnTo>
                  <a:pt x="226" y="591"/>
                </a:lnTo>
                <a:lnTo>
                  <a:pt x="225" y="591"/>
                </a:lnTo>
                <a:lnTo>
                  <a:pt x="223" y="591"/>
                </a:lnTo>
                <a:lnTo>
                  <a:pt x="222" y="591"/>
                </a:lnTo>
                <a:lnTo>
                  <a:pt x="220" y="591"/>
                </a:lnTo>
                <a:lnTo>
                  <a:pt x="219" y="592"/>
                </a:lnTo>
                <a:lnTo>
                  <a:pt x="218" y="592"/>
                </a:lnTo>
                <a:lnTo>
                  <a:pt x="217" y="593"/>
                </a:lnTo>
                <a:lnTo>
                  <a:pt x="217" y="593"/>
                </a:lnTo>
                <a:lnTo>
                  <a:pt x="217" y="594"/>
                </a:lnTo>
                <a:lnTo>
                  <a:pt x="216" y="594"/>
                </a:lnTo>
                <a:lnTo>
                  <a:pt x="216" y="594"/>
                </a:lnTo>
                <a:lnTo>
                  <a:pt x="216" y="594"/>
                </a:lnTo>
                <a:lnTo>
                  <a:pt x="215" y="593"/>
                </a:lnTo>
                <a:lnTo>
                  <a:pt x="215" y="592"/>
                </a:lnTo>
                <a:lnTo>
                  <a:pt x="213" y="589"/>
                </a:lnTo>
                <a:lnTo>
                  <a:pt x="213" y="588"/>
                </a:lnTo>
                <a:lnTo>
                  <a:pt x="212" y="587"/>
                </a:lnTo>
                <a:lnTo>
                  <a:pt x="211" y="586"/>
                </a:lnTo>
                <a:lnTo>
                  <a:pt x="211" y="585"/>
                </a:lnTo>
                <a:lnTo>
                  <a:pt x="210" y="584"/>
                </a:lnTo>
                <a:lnTo>
                  <a:pt x="209" y="583"/>
                </a:lnTo>
                <a:lnTo>
                  <a:pt x="206" y="581"/>
                </a:lnTo>
                <a:lnTo>
                  <a:pt x="205" y="580"/>
                </a:lnTo>
                <a:lnTo>
                  <a:pt x="203" y="580"/>
                </a:lnTo>
                <a:lnTo>
                  <a:pt x="201" y="578"/>
                </a:lnTo>
                <a:lnTo>
                  <a:pt x="198" y="577"/>
                </a:lnTo>
                <a:lnTo>
                  <a:pt x="196" y="576"/>
                </a:lnTo>
                <a:lnTo>
                  <a:pt x="194" y="575"/>
                </a:lnTo>
                <a:lnTo>
                  <a:pt x="193" y="574"/>
                </a:lnTo>
                <a:lnTo>
                  <a:pt x="192" y="573"/>
                </a:lnTo>
                <a:lnTo>
                  <a:pt x="191" y="572"/>
                </a:lnTo>
                <a:lnTo>
                  <a:pt x="190" y="571"/>
                </a:lnTo>
                <a:lnTo>
                  <a:pt x="189" y="568"/>
                </a:lnTo>
                <a:lnTo>
                  <a:pt x="188" y="567"/>
                </a:lnTo>
                <a:lnTo>
                  <a:pt x="187" y="566"/>
                </a:lnTo>
                <a:lnTo>
                  <a:pt x="186" y="565"/>
                </a:lnTo>
                <a:lnTo>
                  <a:pt x="186" y="565"/>
                </a:lnTo>
                <a:lnTo>
                  <a:pt x="185" y="565"/>
                </a:lnTo>
                <a:lnTo>
                  <a:pt x="184" y="564"/>
                </a:lnTo>
                <a:lnTo>
                  <a:pt x="183" y="564"/>
                </a:lnTo>
                <a:lnTo>
                  <a:pt x="182" y="564"/>
                </a:lnTo>
                <a:lnTo>
                  <a:pt x="179" y="564"/>
                </a:lnTo>
                <a:lnTo>
                  <a:pt x="179" y="564"/>
                </a:lnTo>
                <a:lnTo>
                  <a:pt x="178" y="563"/>
                </a:lnTo>
                <a:lnTo>
                  <a:pt x="177" y="563"/>
                </a:lnTo>
                <a:lnTo>
                  <a:pt x="177" y="563"/>
                </a:lnTo>
                <a:lnTo>
                  <a:pt x="177" y="562"/>
                </a:lnTo>
                <a:lnTo>
                  <a:pt x="177" y="561"/>
                </a:lnTo>
                <a:lnTo>
                  <a:pt x="177" y="561"/>
                </a:lnTo>
                <a:lnTo>
                  <a:pt x="177" y="560"/>
                </a:lnTo>
                <a:lnTo>
                  <a:pt x="177" y="559"/>
                </a:lnTo>
                <a:lnTo>
                  <a:pt x="177" y="559"/>
                </a:lnTo>
                <a:lnTo>
                  <a:pt x="178" y="557"/>
                </a:lnTo>
                <a:lnTo>
                  <a:pt x="179" y="556"/>
                </a:lnTo>
                <a:lnTo>
                  <a:pt x="180" y="554"/>
                </a:lnTo>
                <a:lnTo>
                  <a:pt x="182" y="551"/>
                </a:lnTo>
                <a:lnTo>
                  <a:pt x="183" y="551"/>
                </a:lnTo>
                <a:lnTo>
                  <a:pt x="185" y="549"/>
                </a:lnTo>
                <a:lnTo>
                  <a:pt x="188" y="545"/>
                </a:lnTo>
                <a:lnTo>
                  <a:pt x="189" y="544"/>
                </a:lnTo>
                <a:lnTo>
                  <a:pt x="190" y="543"/>
                </a:lnTo>
                <a:lnTo>
                  <a:pt x="190" y="542"/>
                </a:lnTo>
                <a:lnTo>
                  <a:pt x="191" y="541"/>
                </a:lnTo>
                <a:lnTo>
                  <a:pt x="192" y="537"/>
                </a:lnTo>
                <a:lnTo>
                  <a:pt x="193" y="536"/>
                </a:lnTo>
                <a:lnTo>
                  <a:pt x="193" y="535"/>
                </a:lnTo>
                <a:lnTo>
                  <a:pt x="195" y="531"/>
                </a:lnTo>
                <a:lnTo>
                  <a:pt x="196" y="530"/>
                </a:lnTo>
                <a:lnTo>
                  <a:pt x="197" y="529"/>
                </a:lnTo>
                <a:lnTo>
                  <a:pt x="197" y="528"/>
                </a:lnTo>
                <a:lnTo>
                  <a:pt x="197" y="527"/>
                </a:lnTo>
                <a:lnTo>
                  <a:pt x="198" y="524"/>
                </a:lnTo>
                <a:lnTo>
                  <a:pt x="198" y="523"/>
                </a:lnTo>
                <a:lnTo>
                  <a:pt x="199" y="521"/>
                </a:lnTo>
                <a:lnTo>
                  <a:pt x="200" y="520"/>
                </a:lnTo>
                <a:lnTo>
                  <a:pt x="201" y="518"/>
                </a:lnTo>
                <a:lnTo>
                  <a:pt x="202" y="515"/>
                </a:lnTo>
                <a:lnTo>
                  <a:pt x="203" y="514"/>
                </a:lnTo>
                <a:lnTo>
                  <a:pt x="204" y="514"/>
                </a:lnTo>
                <a:lnTo>
                  <a:pt x="204" y="513"/>
                </a:lnTo>
                <a:lnTo>
                  <a:pt x="205" y="513"/>
                </a:lnTo>
                <a:lnTo>
                  <a:pt x="206" y="513"/>
                </a:lnTo>
                <a:lnTo>
                  <a:pt x="207" y="512"/>
                </a:lnTo>
                <a:lnTo>
                  <a:pt x="210" y="512"/>
                </a:lnTo>
                <a:lnTo>
                  <a:pt x="213" y="511"/>
                </a:lnTo>
                <a:lnTo>
                  <a:pt x="214" y="510"/>
                </a:lnTo>
                <a:lnTo>
                  <a:pt x="216" y="510"/>
                </a:lnTo>
                <a:lnTo>
                  <a:pt x="216" y="509"/>
                </a:lnTo>
                <a:lnTo>
                  <a:pt x="217" y="509"/>
                </a:lnTo>
                <a:lnTo>
                  <a:pt x="218" y="508"/>
                </a:lnTo>
                <a:lnTo>
                  <a:pt x="218" y="508"/>
                </a:lnTo>
                <a:lnTo>
                  <a:pt x="219" y="506"/>
                </a:lnTo>
                <a:lnTo>
                  <a:pt x="219" y="504"/>
                </a:lnTo>
                <a:lnTo>
                  <a:pt x="220" y="503"/>
                </a:lnTo>
                <a:lnTo>
                  <a:pt x="220" y="502"/>
                </a:lnTo>
                <a:lnTo>
                  <a:pt x="220" y="501"/>
                </a:lnTo>
                <a:lnTo>
                  <a:pt x="219" y="500"/>
                </a:lnTo>
                <a:lnTo>
                  <a:pt x="219" y="499"/>
                </a:lnTo>
                <a:lnTo>
                  <a:pt x="218" y="498"/>
                </a:lnTo>
                <a:lnTo>
                  <a:pt x="215" y="494"/>
                </a:lnTo>
                <a:lnTo>
                  <a:pt x="214" y="493"/>
                </a:lnTo>
                <a:lnTo>
                  <a:pt x="214" y="492"/>
                </a:lnTo>
                <a:lnTo>
                  <a:pt x="212" y="492"/>
                </a:lnTo>
                <a:lnTo>
                  <a:pt x="210" y="490"/>
                </a:lnTo>
                <a:lnTo>
                  <a:pt x="208" y="489"/>
                </a:lnTo>
                <a:lnTo>
                  <a:pt x="207" y="488"/>
                </a:lnTo>
                <a:lnTo>
                  <a:pt x="206" y="487"/>
                </a:lnTo>
                <a:lnTo>
                  <a:pt x="206" y="486"/>
                </a:lnTo>
                <a:lnTo>
                  <a:pt x="205" y="486"/>
                </a:lnTo>
                <a:lnTo>
                  <a:pt x="205" y="485"/>
                </a:lnTo>
                <a:lnTo>
                  <a:pt x="205" y="484"/>
                </a:lnTo>
                <a:lnTo>
                  <a:pt x="205" y="483"/>
                </a:lnTo>
                <a:lnTo>
                  <a:pt x="205" y="482"/>
                </a:lnTo>
                <a:lnTo>
                  <a:pt x="206" y="481"/>
                </a:lnTo>
                <a:lnTo>
                  <a:pt x="206" y="481"/>
                </a:lnTo>
                <a:lnTo>
                  <a:pt x="206" y="480"/>
                </a:lnTo>
                <a:lnTo>
                  <a:pt x="205" y="479"/>
                </a:lnTo>
                <a:lnTo>
                  <a:pt x="205" y="478"/>
                </a:lnTo>
                <a:lnTo>
                  <a:pt x="205" y="477"/>
                </a:lnTo>
                <a:lnTo>
                  <a:pt x="204" y="477"/>
                </a:lnTo>
                <a:lnTo>
                  <a:pt x="203" y="476"/>
                </a:lnTo>
                <a:lnTo>
                  <a:pt x="202" y="475"/>
                </a:lnTo>
                <a:lnTo>
                  <a:pt x="201" y="475"/>
                </a:lnTo>
                <a:lnTo>
                  <a:pt x="200" y="474"/>
                </a:lnTo>
                <a:lnTo>
                  <a:pt x="199" y="474"/>
                </a:lnTo>
                <a:lnTo>
                  <a:pt x="198" y="474"/>
                </a:lnTo>
                <a:lnTo>
                  <a:pt x="198" y="474"/>
                </a:lnTo>
                <a:lnTo>
                  <a:pt x="197" y="474"/>
                </a:lnTo>
                <a:lnTo>
                  <a:pt x="196" y="474"/>
                </a:lnTo>
                <a:lnTo>
                  <a:pt x="195" y="474"/>
                </a:lnTo>
                <a:lnTo>
                  <a:pt x="195" y="474"/>
                </a:lnTo>
                <a:lnTo>
                  <a:pt x="193" y="475"/>
                </a:lnTo>
                <a:lnTo>
                  <a:pt x="191" y="476"/>
                </a:lnTo>
                <a:lnTo>
                  <a:pt x="191" y="476"/>
                </a:lnTo>
                <a:lnTo>
                  <a:pt x="187" y="476"/>
                </a:lnTo>
                <a:lnTo>
                  <a:pt x="185" y="477"/>
                </a:lnTo>
                <a:lnTo>
                  <a:pt x="183" y="477"/>
                </a:lnTo>
                <a:lnTo>
                  <a:pt x="180" y="479"/>
                </a:lnTo>
                <a:lnTo>
                  <a:pt x="178" y="479"/>
                </a:lnTo>
                <a:lnTo>
                  <a:pt x="177" y="480"/>
                </a:lnTo>
                <a:lnTo>
                  <a:pt x="175" y="480"/>
                </a:lnTo>
                <a:lnTo>
                  <a:pt x="173" y="480"/>
                </a:lnTo>
                <a:lnTo>
                  <a:pt x="169" y="480"/>
                </a:lnTo>
                <a:lnTo>
                  <a:pt x="166" y="480"/>
                </a:lnTo>
                <a:lnTo>
                  <a:pt x="164" y="480"/>
                </a:lnTo>
                <a:lnTo>
                  <a:pt x="162" y="480"/>
                </a:lnTo>
                <a:lnTo>
                  <a:pt x="161" y="479"/>
                </a:lnTo>
                <a:lnTo>
                  <a:pt x="156" y="478"/>
                </a:lnTo>
                <a:lnTo>
                  <a:pt x="155" y="478"/>
                </a:lnTo>
                <a:lnTo>
                  <a:pt x="154" y="478"/>
                </a:lnTo>
                <a:lnTo>
                  <a:pt x="153" y="477"/>
                </a:lnTo>
                <a:lnTo>
                  <a:pt x="152" y="477"/>
                </a:lnTo>
                <a:lnTo>
                  <a:pt x="150" y="478"/>
                </a:lnTo>
                <a:lnTo>
                  <a:pt x="149" y="478"/>
                </a:lnTo>
                <a:lnTo>
                  <a:pt x="147" y="479"/>
                </a:lnTo>
                <a:lnTo>
                  <a:pt x="146" y="479"/>
                </a:lnTo>
                <a:lnTo>
                  <a:pt x="146" y="479"/>
                </a:lnTo>
                <a:lnTo>
                  <a:pt x="145" y="479"/>
                </a:lnTo>
                <a:lnTo>
                  <a:pt x="145" y="479"/>
                </a:lnTo>
                <a:lnTo>
                  <a:pt x="144" y="479"/>
                </a:lnTo>
                <a:lnTo>
                  <a:pt x="143" y="479"/>
                </a:lnTo>
                <a:lnTo>
                  <a:pt x="140" y="477"/>
                </a:lnTo>
                <a:lnTo>
                  <a:pt x="133" y="473"/>
                </a:lnTo>
                <a:lnTo>
                  <a:pt x="131" y="471"/>
                </a:lnTo>
                <a:lnTo>
                  <a:pt x="129" y="470"/>
                </a:lnTo>
                <a:lnTo>
                  <a:pt x="128" y="469"/>
                </a:lnTo>
                <a:lnTo>
                  <a:pt x="124" y="465"/>
                </a:lnTo>
                <a:lnTo>
                  <a:pt x="120" y="463"/>
                </a:lnTo>
                <a:lnTo>
                  <a:pt x="119" y="461"/>
                </a:lnTo>
                <a:lnTo>
                  <a:pt x="116" y="459"/>
                </a:lnTo>
                <a:lnTo>
                  <a:pt x="115" y="458"/>
                </a:lnTo>
                <a:lnTo>
                  <a:pt x="114" y="457"/>
                </a:lnTo>
                <a:lnTo>
                  <a:pt x="114" y="456"/>
                </a:lnTo>
                <a:lnTo>
                  <a:pt x="113" y="454"/>
                </a:lnTo>
                <a:lnTo>
                  <a:pt x="112" y="452"/>
                </a:lnTo>
                <a:lnTo>
                  <a:pt x="111" y="450"/>
                </a:lnTo>
                <a:lnTo>
                  <a:pt x="111" y="449"/>
                </a:lnTo>
                <a:lnTo>
                  <a:pt x="111" y="447"/>
                </a:lnTo>
                <a:lnTo>
                  <a:pt x="111" y="445"/>
                </a:lnTo>
                <a:lnTo>
                  <a:pt x="111" y="442"/>
                </a:lnTo>
                <a:lnTo>
                  <a:pt x="112" y="438"/>
                </a:lnTo>
                <a:lnTo>
                  <a:pt x="112" y="435"/>
                </a:lnTo>
                <a:lnTo>
                  <a:pt x="112" y="434"/>
                </a:lnTo>
                <a:lnTo>
                  <a:pt x="112" y="433"/>
                </a:lnTo>
                <a:lnTo>
                  <a:pt x="112" y="431"/>
                </a:lnTo>
                <a:lnTo>
                  <a:pt x="112" y="430"/>
                </a:lnTo>
                <a:lnTo>
                  <a:pt x="111" y="428"/>
                </a:lnTo>
                <a:lnTo>
                  <a:pt x="111" y="425"/>
                </a:lnTo>
                <a:lnTo>
                  <a:pt x="110" y="424"/>
                </a:lnTo>
                <a:lnTo>
                  <a:pt x="110" y="423"/>
                </a:lnTo>
                <a:lnTo>
                  <a:pt x="109" y="422"/>
                </a:lnTo>
                <a:lnTo>
                  <a:pt x="108" y="421"/>
                </a:lnTo>
                <a:lnTo>
                  <a:pt x="108" y="420"/>
                </a:lnTo>
                <a:lnTo>
                  <a:pt x="107" y="419"/>
                </a:lnTo>
                <a:lnTo>
                  <a:pt x="106" y="419"/>
                </a:lnTo>
                <a:lnTo>
                  <a:pt x="105" y="419"/>
                </a:lnTo>
                <a:lnTo>
                  <a:pt x="104" y="418"/>
                </a:lnTo>
                <a:lnTo>
                  <a:pt x="103" y="418"/>
                </a:lnTo>
                <a:lnTo>
                  <a:pt x="101" y="418"/>
                </a:lnTo>
                <a:lnTo>
                  <a:pt x="99" y="418"/>
                </a:lnTo>
                <a:lnTo>
                  <a:pt x="98" y="418"/>
                </a:lnTo>
                <a:lnTo>
                  <a:pt x="94" y="419"/>
                </a:lnTo>
                <a:lnTo>
                  <a:pt x="90" y="419"/>
                </a:lnTo>
                <a:lnTo>
                  <a:pt x="89" y="419"/>
                </a:lnTo>
                <a:lnTo>
                  <a:pt x="87" y="420"/>
                </a:lnTo>
                <a:lnTo>
                  <a:pt x="83" y="421"/>
                </a:lnTo>
                <a:lnTo>
                  <a:pt x="81" y="421"/>
                </a:lnTo>
                <a:lnTo>
                  <a:pt x="76" y="422"/>
                </a:lnTo>
                <a:lnTo>
                  <a:pt x="75" y="422"/>
                </a:lnTo>
                <a:lnTo>
                  <a:pt x="75" y="422"/>
                </a:lnTo>
                <a:lnTo>
                  <a:pt x="74" y="421"/>
                </a:lnTo>
                <a:lnTo>
                  <a:pt x="73" y="421"/>
                </a:lnTo>
                <a:lnTo>
                  <a:pt x="72" y="420"/>
                </a:lnTo>
                <a:lnTo>
                  <a:pt x="71" y="418"/>
                </a:lnTo>
                <a:lnTo>
                  <a:pt x="70" y="418"/>
                </a:lnTo>
                <a:lnTo>
                  <a:pt x="69" y="417"/>
                </a:lnTo>
                <a:lnTo>
                  <a:pt x="67" y="416"/>
                </a:lnTo>
                <a:lnTo>
                  <a:pt x="65" y="415"/>
                </a:lnTo>
                <a:lnTo>
                  <a:pt x="62" y="414"/>
                </a:lnTo>
                <a:lnTo>
                  <a:pt x="57" y="412"/>
                </a:lnTo>
                <a:lnTo>
                  <a:pt x="50" y="411"/>
                </a:lnTo>
                <a:lnTo>
                  <a:pt x="49" y="410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6" y="410"/>
                </a:lnTo>
                <a:lnTo>
                  <a:pt x="45" y="411"/>
                </a:lnTo>
                <a:lnTo>
                  <a:pt x="43" y="411"/>
                </a:lnTo>
                <a:lnTo>
                  <a:pt x="39" y="413"/>
                </a:lnTo>
                <a:lnTo>
                  <a:pt x="38" y="414"/>
                </a:lnTo>
                <a:lnTo>
                  <a:pt x="36" y="415"/>
                </a:lnTo>
                <a:lnTo>
                  <a:pt x="35" y="415"/>
                </a:lnTo>
                <a:lnTo>
                  <a:pt x="33" y="415"/>
                </a:lnTo>
                <a:lnTo>
                  <a:pt x="32" y="415"/>
                </a:lnTo>
                <a:lnTo>
                  <a:pt x="30" y="415"/>
                </a:lnTo>
                <a:lnTo>
                  <a:pt x="28" y="414"/>
                </a:lnTo>
                <a:lnTo>
                  <a:pt x="27" y="414"/>
                </a:lnTo>
                <a:lnTo>
                  <a:pt x="27" y="413"/>
                </a:lnTo>
                <a:lnTo>
                  <a:pt x="26" y="413"/>
                </a:lnTo>
                <a:lnTo>
                  <a:pt x="25" y="412"/>
                </a:lnTo>
                <a:lnTo>
                  <a:pt x="24" y="411"/>
                </a:lnTo>
                <a:lnTo>
                  <a:pt x="23" y="411"/>
                </a:lnTo>
                <a:lnTo>
                  <a:pt x="20" y="407"/>
                </a:lnTo>
                <a:lnTo>
                  <a:pt x="19" y="405"/>
                </a:lnTo>
                <a:lnTo>
                  <a:pt x="17" y="404"/>
                </a:lnTo>
                <a:lnTo>
                  <a:pt x="16" y="403"/>
                </a:lnTo>
                <a:lnTo>
                  <a:pt x="15" y="402"/>
                </a:lnTo>
                <a:lnTo>
                  <a:pt x="14" y="402"/>
                </a:lnTo>
                <a:lnTo>
                  <a:pt x="14" y="402"/>
                </a:lnTo>
                <a:lnTo>
                  <a:pt x="13" y="401"/>
                </a:lnTo>
                <a:lnTo>
                  <a:pt x="12" y="401"/>
                </a:lnTo>
                <a:lnTo>
                  <a:pt x="10" y="401"/>
                </a:lnTo>
                <a:lnTo>
                  <a:pt x="6" y="400"/>
                </a:lnTo>
                <a:lnTo>
                  <a:pt x="5" y="400"/>
                </a:lnTo>
                <a:lnTo>
                  <a:pt x="4" y="400"/>
                </a:lnTo>
                <a:lnTo>
                  <a:pt x="3" y="399"/>
                </a:lnTo>
                <a:lnTo>
                  <a:pt x="2" y="399"/>
                </a:lnTo>
                <a:lnTo>
                  <a:pt x="1" y="398"/>
                </a:lnTo>
                <a:lnTo>
                  <a:pt x="0" y="398"/>
                </a:lnTo>
                <a:lnTo>
                  <a:pt x="0" y="398"/>
                </a:lnTo>
                <a:lnTo>
                  <a:pt x="0" y="397"/>
                </a:lnTo>
                <a:lnTo>
                  <a:pt x="0" y="397"/>
                </a:lnTo>
                <a:lnTo>
                  <a:pt x="1" y="397"/>
                </a:lnTo>
                <a:lnTo>
                  <a:pt x="2" y="396"/>
                </a:lnTo>
                <a:lnTo>
                  <a:pt x="3" y="395"/>
                </a:lnTo>
                <a:lnTo>
                  <a:pt x="4" y="395"/>
                </a:lnTo>
                <a:lnTo>
                  <a:pt x="4" y="394"/>
                </a:lnTo>
                <a:lnTo>
                  <a:pt x="5" y="393"/>
                </a:lnTo>
                <a:lnTo>
                  <a:pt x="5" y="393"/>
                </a:lnTo>
                <a:lnTo>
                  <a:pt x="5" y="392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reeform 283">
            <a:extLst>
              <a:ext uri="{FF2B5EF4-FFF2-40B4-BE49-F238E27FC236}">
                <a16:creationId xmlns:a16="http://schemas.microsoft.com/office/drawing/2014/main" id="{B442245F-E559-6C89-DEBA-034181F92EE5}"/>
              </a:ext>
            </a:extLst>
          </p:cNvPr>
          <p:cNvSpPr>
            <a:spLocks/>
          </p:cNvSpPr>
          <p:nvPr/>
        </p:nvSpPr>
        <p:spPr bwMode="auto">
          <a:xfrm>
            <a:off x="8748417" y="3922975"/>
            <a:ext cx="314176" cy="521119"/>
          </a:xfrm>
          <a:custGeom>
            <a:avLst/>
            <a:gdLst>
              <a:gd name="T0" fmla="*/ 87 w 262"/>
              <a:gd name="T1" fmla="*/ 390 h 396"/>
              <a:gd name="T2" fmla="*/ 75 w 262"/>
              <a:gd name="T3" fmla="*/ 385 h 396"/>
              <a:gd name="T4" fmla="*/ 62 w 262"/>
              <a:gd name="T5" fmla="*/ 376 h 396"/>
              <a:gd name="T6" fmla="*/ 54 w 262"/>
              <a:gd name="T7" fmla="*/ 375 h 396"/>
              <a:gd name="T8" fmla="*/ 40 w 262"/>
              <a:gd name="T9" fmla="*/ 381 h 396"/>
              <a:gd name="T10" fmla="*/ 30 w 262"/>
              <a:gd name="T11" fmla="*/ 376 h 396"/>
              <a:gd name="T12" fmla="*/ 15 w 262"/>
              <a:gd name="T13" fmla="*/ 360 h 396"/>
              <a:gd name="T14" fmla="*/ 7 w 262"/>
              <a:gd name="T15" fmla="*/ 346 h 396"/>
              <a:gd name="T16" fmla="*/ 11 w 262"/>
              <a:gd name="T17" fmla="*/ 337 h 396"/>
              <a:gd name="T18" fmla="*/ 13 w 262"/>
              <a:gd name="T19" fmla="*/ 331 h 396"/>
              <a:gd name="T20" fmla="*/ 4 w 262"/>
              <a:gd name="T21" fmla="*/ 321 h 396"/>
              <a:gd name="T22" fmla="*/ 0 w 262"/>
              <a:gd name="T23" fmla="*/ 313 h 396"/>
              <a:gd name="T24" fmla="*/ 4 w 262"/>
              <a:gd name="T25" fmla="*/ 299 h 396"/>
              <a:gd name="T26" fmla="*/ 5 w 262"/>
              <a:gd name="T27" fmla="*/ 286 h 396"/>
              <a:gd name="T28" fmla="*/ 11 w 262"/>
              <a:gd name="T29" fmla="*/ 268 h 396"/>
              <a:gd name="T30" fmla="*/ 13 w 262"/>
              <a:gd name="T31" fmla="*/ 254 h 396"/>
              <a:gd name="T32" fmla="*/ 13 w 262"/>
              <a:gd name="T33" fmla="*/ 240 h 396"/>
              <a:gd name="T34" fmla="*/ 7 w 262"/>
              <a:gd name="T35" fmla="*/ 228 h 396"/>
              <a:gd name="T36" fmla="*/ 8 w 262"/>
              <a:gd name="T37" fmla="*/ 224 h 396"/>
              <a:gd name="T38" fmla="*/ 16 w 262"/>
              <a:gd name="T39" fmla="*/ 220 h 396"/>
              <a:gd name="T40" fmla="*/ 17 w 262"/>
              <a:gd name="T41" fmla="*/ 213 h 396"/>
              <a:gd name="T42" fmla="*/ 18 w 262"/>
              <a:gd name="T43" fmla="*/ 200 h 396"/>
              <a:gd name="T44" fmla="*/ 21 w 262"/>
              <a:gd name="T45" fmla="*/ 189 h 396"/>
              <a:gd name="T46" fmla="*/ 33 w 262"/>
              <a:gd name="T47" fmla="*/ 185 h 396"/>
              <a:gd name="T48" fmla="*/ 37 w 262"/>
              <a:gd name="T49" fmla="*/ 181 h 396"/>
              <a:gd name="T50" fmla="*/ 36 w 262"/>
              <a:gd name="T51" fmla="*/ 173 h 396"/>
              <a:gd name="T52" fmla="*/ 40 w 262"/>
              <a:gd name="T53" fmla="*/ 170 h 396"/>
              <a:gd name="T54" fmla="*/ 53 w 262"/>
              <a:gd name="T55" fmla="*/ 171 h 396"/>
              <a:gd name="T56" fmla="*/ 71 w 262"/>
              <a:gd name="T57" fmla="*/ 173 h 396"/>
              <a:gd name="T58" fmla="*/ 88 w 262"/>
              <a:gd name="T59" fmla="*/ 169 h 396"/>
              <a:gd name="T60" fmla="*/ 98 w 262"/>
              <a:gd name="T61" fmla="*/ 169 h 396"/>
              <a:gd name="T62" fmla="*/ 110 w 262"/>
              <a:gd name="T63" fmla="*/ 174 h 396"/>
              <a:gd name="T64" fmla="*/ 114 w 262"/>
              <a:gd name="T65" fmla="*/ 174 h 396"/>
              <a:gd name="T66" fmla="*/ 119 w 262"/>
              <a:gd name="T67" fmla="*/ 165 h 396"/>
              <a:gd name="T68" fmla="*/ 125 w 262"/>
              <a:gd name="T69" fmla="*/ 161 h 396"/>
              <a:gd name="T70" fmla="*/ 137 w 262"/>
              <a:gd name="T71" fmla="*/ 162 h 396"/>
              <a:gd name="T72" fmla="*/ 147 w 262"/>
              <a:gd name="T73" fmla="*/ 156 h 396"/>
              <a:gd name="T74" fmla="*/ 150 w 262"/>
              <a:gd name="T75" fmla="*/ 149 h 396"/>
              <a:gd name="T76" fmla="*/ 148 w 262"/>
              <a:gd name="T77" fmla="*/ 139 h 396"/>
              <a:gd name="T78" fmla="*/ 141 w 262"/>
              <a:gd name="T79" fmla="*/ 131 h 396"/>
              <a:gd name="T80" fmla="*/ 125 w 262"/>
              <a:gd name="T81" fmla="*/ 124 h 396"/>
              <a:gd name="T82" fmla="*/ 122 w 262"/>
              <a:gd name="T83" fmla="*/ 114 h 396"/>
              <a:gd name="T84" fmla="*/ 123 w 262"/>
              <a:gd name="T85" fmla="*/ 104 h 396"/>
              <a:gd name="T86" fmla="*/ 135 w 262"/>
              <a:gd name="T87" fmla="*/ 87 h 396"/>
              <a:gd name="T88" fmla="*/ 141 w 262"/>
              <a:gd name="T89" fmla="*/ 73 h 396"/>
              <a:gd name="T90" fmla="*/ 147 w 262"/>
              <a:gd name="T91" fmla="*/ 68 h 396"/>
              <a:gd name="T92" fmla="*/ 154 w 262"/>
              <a:gd name="T93" fmla="*/ 69 h 396"/>
              <a:gd name="T94" fmla="*/ 161 w 262"/>
              <a:gd name="T95" fmla="*/ 69 h 396"/>
              <a:gd name="T96" fmla="*/ 177 w 262"/>
              <a:gd name="T97" fmla="*/ 62 h 396"/>
              <a:gd name="T98" fmla="*/ 194 w 262"/>
              <a:gd name="T99" fmla="*/ 57 h 396"/>
              <a:gd name="T100" fmla="*/ 205 w 262"/>
              <a:gd name="T101" fmla="*/ 46 h 396"/>
              <a:gd name="T102" fmla="*/ 213 w 262"/>
              <a:gd name="T103" fmla="*/ 43 h 396"/>
              <a:gd name="T104" fmla="*/ 225 w 262"/>
              <a:gd name="T105" fmla="*/ 42 h 396"/>
              <a:gd name="T106" fmla="*/ 228 w 262"/>
              <a:gd name="T107" fmla="*/ 38 h 396"/>
              <a:gd name="T108" fmla="*/ 225 w 262"/>
              <a:gd name="T109" fmla="*/ 28 h 396"/>
              <a:gd name="T110" fmla="*/ 225 w 262"/>
              <a:gd name="T111" fmla="*/ 22 h 396"/>
              <a:gd name="T112" fmla="*/ 231 w 262"/>
              <a:gd name="T113" fmla="*/ 15 h 396"/>
              <a:gd name="T114" fmla="*/ 241 w 262"/>
              <a:gd name="T115" fmla="*/ 12 h 396"/>
              <a:gd name="T116" fmla="*/ 252 w 262"/>
              <a:gd name="T117" fmla="*/ 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2" h="396">
                <a:moveTo>
                  <a:pt x="87" y="396"/>
                </a:move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reeform 284">
            <a:extLst>
              <a:ext uri="{FF2B5EF4-FFF2-40B4-BE49-F238E27FC236}">
                <a16:creationId xmlns:a16="http://schemas.microsoft.com/office/drawing/2014/main" id="{4B7A5347-FB9F-AB13-85E7-486DE5F3414A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9082978" y="4113788"/>
            <a:ext cx="1092422" cy="864584"/>
          </a:xfrm>
          <a:custGeom>
            <a:avLst/>
            <a:gdLst>
              <a:gd name="T0" fmla="*/ 482 w 911"/>
              <a:gd name="T1" fmla="*/ 2 h 657"/>
              <a:gd name="T2" fmla="*/ 532 w 911"/>
              <a:gd name="T3" fmla="*/ 24 h 657"/>
              <a:gd name="T4" fmla="*/ 510 w 911"/>
              <a:gd name="T5" fmla="*/ 45 h 657"/>
              <a:gd name="T6" fmla="*/ 540 w 911"/>
              <a:gd name="T7" fmla="*/ 65 h 657"/>
              <a:gd name="T8" fmla="*/ 544 w 911"/>
              <a:gd name="T9" fmla="*/ 123 h 657"/>
              <a:gd name="T10" fmla="*/ 553 w 911"/>
              <a:gd name="T11" fmla="*/ 154 h 657"/>
              <a:gd name="T12" fmla="*/ 581 w 911"/>
              <a:gd name="T13" fmla="*/ 123 h 657"/>
              <a:gd name="T14" fmla="*/ 572 w 911"/>
              <a:gd name="T15" fmla="*/ 88 h 657"/>
              <a:gd name="T16" fmla="*/ 611 w 911"/>
              <a:gd name="T17" fmla="*/ 108 h 657"/>
              <a:gd name="T18" fmla="*/ 636 w 911"/>
              <a:gd name="T19" fmla="*/ 150 h 657"/>
              <a:gd name="T20" fmla="*/ 642 w 911"/>
              <a:gd name="T21" fmla="*/ 172 h 657"/>
              <a:gd name="T22" fmla="*/ 685 w 911"/>
              <a:gd name="T23" fmla="*/ 207 h 657"/>
              <a:gd name="T24" fmla="*/ 692 w 911"/>
              <a:gd name="T25" fmla="*/ 282 h 657"/>
              <a:gd name="T26" fmla="*/ 710 w 911"/>
              <a:gd name="T27" fmla="*/ 300 h 657"/>
              <a:gd name="T28" fmla="*/ 678 w 911"/>
              <a:gd name="T29" fmla="*/ 342 h 657"/>
              <a:gd name="T30" fmla="*/ 713 w 911"/>
              <a:gd name="T31" fmla="*/ 349 h 657"/>
              <a:gd name="T32" fmla="*/ 733 w 911"/>
              <a:gd name="T33" fmla="*/ 382 h 657"/>
              <a:gd name="T34" fmla="*/ 782 w 911"/>
              <a:gd name="T35" fmla="*/ 404 h 657"/>
              <a:gd name="T36" fmla="*/ 818 w 911"/>
              <a:gd name="T37" fmla="*/ 431 h 657"/>
              <a:gd name="T38" fmla="*/ 864 w 911"/>
              <a:gd name="T39" fmla="*/ 441 h 657"/>
              <a:gd name="T40" fmla="*/ 908 w 911"/>
              <a:gd name="T41" fmla="*/ 491 h 657"/>
              <a:gd name="T42" fmla="*/ 868 w 911"/>
              <a:gd name="T43" fmla="*/ 519 h 657"/>
              <a:gd name="T44" fmla="*/ 827 w 911"/>
              <a:gd name="T45" fmla="*/ 507 h 657"/>
              <a:gd name="T46" fmla="*/ 777 w 911"/>
              <a:gd name="T47" fmla="*/ 516 h 657"/>
              <a:gd name="T48" fmla="*/ 714 w 911"/>
              <a:gd name="T49" fmla="*/ 491 h 657"/>
              <a:gd name="T50" fmla="*/ 661 w 911"/>
              <a:gd name="T51" fmla="*/ 554 h 657"/>
              <a:gd name="T52" fmla="*/ 618 w 911"/>
              <a:gd name="T53" fmla="*/ 646 h 657"/>
              <a:gd name="T54" fmla="*/ 600 w 911"/>
              <a:gd name="T55" fmla="*/ 630 h 657"/>
              <a:gd name="T56" fmla="*/ 574 w 911"/>
              <a:gd name="T57" fmla="*/ 597 h 657"/>
              <a:gd name="T58" fmla="*/ 509 w 911"/>
              <a:gd name="T59" fmla="*/ 585 h 657"/>
              <a:gd name="T60" fmla="*/ 486 w 911"/>
              <a:gd name="T61" fmla="*/ 559 h 657"/>
              <a:gd name="T62" fmla="*/ 432 w 911"/>
              <a:gd name="T63" fmla="*/ 540 h 657"/>
              <a:gd name="T64" fmla="*/ 385 w 911"/>
              <a:gd name="T65" fmla="*/ 568 h 657"/>
              <a:gd name="T66" fmla="*/ 346 w 911"/>
              <a:gd name="T67" fmla="*/ 586 h 657"/>
              <a:gd name="T68" fmla="*/ 259 w 911"/>
              <a:gd name="T69" fmla="*/ 583 h 657"/>
              <a:gd name="T70" fmla="*/ 182 w 911"/>
              <a:gd name="T71" fmla="*/ 546 h 657"/>
              <a:gd name="T72" fmla="*/ 157 w 911"/>
              <a:gd name="T73" fmla="*/ 524 h 657"/>
              <a:gd name="T74" fmla="*/ 132 w 911"/>
              <a:gd name="T75" fmla="*/ 505 h 657"/>
              <a:gd name="T76" fmla="*/ 89 w 911"/>
              <a:gd name="T77" fmla="*/ 512 h 657"/>
              <a:gd name="T78" fmla="*/ 13 w 911"/>
              <a:gd name="T79" fmla="*/ 484 h 657"/>
              <a:gd name="T80" fmla="*/ 12 w 911"/>
              <a:gd name="T81" fmla="*/ 459 h 657"/>
              <a:gd name="T82" fmla="*/ 36 w 911"/>
              <a:gd name="T83" fmla="*/ 454 h 657"/>
              <a:gd name="T84" fmla="*/ 70 w 911"/>
              <a:gd name="T85" fmla="*/ 443 h 657"/>
              <a:gd name="T86" fmla="*/ 108 w 911"/>
              <a:gd name="T87" fmla="*/ 426 h 657"/>
              <a:gd name="T88" fmla="*/ 148 w 911"/>
              <a:gd name="T89" fmla="*/ 398 h 657"/>
              <a:gd name="T90" fmla="*/ 176 w 911"/>
              <a:gd name="T91" fmla="*/ 384 h 657"/>
              <a:gd name="T92" fmla="*/ 211 w 911"/>
              <a:gd name="T93" fmla="*/ 391 h 657"/>
              <a:gd name="T94" fmla="*/ 256 w 911"/>
              <a:gd name="T95" fmla="*/ 382 h 657"/>
              <a:gd name="T96" fmla="*/ 292 w 911"/>
              <a:gd name="T97" fmla="*/ 360 h 657"/>
              <a:gd name="T98" fmla="*/ 288 w 911"/>
              <a:gd name="T99" fmla="*/ 328 h 657"/>
              <a:gd name="T100" fmla="*/ 297 w 911"/>
              <a:gd name="T101" fmla="*/ 305 h 657"/>
              <a:gd name="T102" fmla="*/ 301 w 911"/>
              <a:gd name="T103" fmla="*/ 276 h 657"/>
              <a:gd name="T104" fmla="*/ 315 w 911"/>
              <a:gd name="T105" fmla="*/ 245 h 657"/>
              <a:gd name="T106" fmla="*/ 317 w 911"/>
              <a:gd name="T107" fmla="*/ 210 h 657"/>
              <a:gd name="T108" fmla="*/ 306 w 911"/>
              <a:gd name="T109" fmla="*/ 196 h 657"/>
              <a:gd name="T110" fmla="*/ 302 w 911"/>
              <a:gd name="T111" fmla="*/ 147 h 657"/>
              <a:gd name="T112" fmla="*/ 333 w 911"/>
              <a:gd name="T113" fmla="*/ 124 h 657"/>
              <a:gd name="T114" fmla="*/ 338 w 911"/>
              <a:gd name="T115" fmla="*/ 109 h 657"/>
              <a:gd name="T116" fmla="*/ 356 w 911"/>
              <a:gd name="T117" fmla="*/ 106 h 657"/>
              <a:gd name="T118" fmla="*/ 357 w 911"/>
              <a:gd name="T119" fmla="*/ 87 h 657"/>
              <a:gd name="T120" fmla="*/ 355 w 911"/>
              <a:gd name="T121" fmla="*/ 56 h 657"/>
              <a:gd name="T122" fmla="*/ 371 w 911"/>
              <a:gd name="T123" fmla="*/ 27 h 657"/>
              <a:gd name="T124" fmla="*/ 415 w 911"/>
              <a:gd name="T125" fmla="*/ 2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1" h="657">
                <a:moveTo>
                  <a:pt x="430" y="0"/>
                </a:moveTo>
                <a:lnTo>
                  <a:pt x="431" y="0"/>
                </a:lnTo>
                <a:lnTo>
                  <a:pt x="431" y="0"/>
                </a:lnTo>
                <a:lnTo>
                  <a:pt x="433" y="1"/>
                </a:lnTo>
                <a:lnTo>
                  <a:pt x="437" y="2"/>
                </a:lnTo>
                <a:lnTo>
                  <a:pt x="439" y="2"/>
                </a:lnTo>
                <a:lnTo>
                  <a:pt x="442" y="3"/>
                </a:lnTo>
                <a:lnTo>
                  <a:pt x="446" y="3"/>
                </a:lnTo>
                <a:lnTo>
                  <a:pt x="448" y="3"/>
                </a:lnTo>
                <a:lnTo>
                  <a:pt x="450" y="3"/>
                </a:lnTo>
                <a:lnTo>
                  <a:pt x="452" y="2"/>
                </a:lnTo>
                <a:lnTo>
                  <a:pt x="456" y="1"/>
                </a:lnTo>
                <a:lnTo>
                  <a:pt x="457" y="1"/>
                </a:lnTo>
                <a:lnTo>
                  <a:pt x="458" y="1"/>
                </a:lnTo>
                <a:lnTo>
                  <a:pt x="459" y="1"/>
                </a:lnTo>
                <a:lnTo>
                  <a:pt x="461" y="1"/>
                </a:lnTo>
                <a:lnTo>
                  <a:pt x="463" y="1"/>
                </a:lnTo>
                <a:lnTo>
                  <a:pt x="466" y="3"/>
                </a:lnTo>
                <a:lnTo>
                  <a:pt x="467" y="3"/>
                </a:lnTo>
                <a:lnTo>
                  <a:pt x="468" y="3"/>
                </a:lnTo>
                <a:lnTo>
                  <a:pt x="469" y="3"/>
                </a:lnTo>
                <a:lnTo>
                  <a:pt x="470" y="3"/>
                </a:lnTo>
                <a:lnTo>
                  <a:pt x="474" y="2"/>
                </a:lnTo>
                <a:lnTo>
                  <a:pt x="476" y="2"/>
                </a:lnTo>
                <a:lnTo>
                  <a:pt x="477" y="2"/>
                </a:lnTo>
                <a:lnTo>
                  <a:pt x="479" y="2"/>
                </a:lnTo>
                <a:lnTo>
                  <a:pt x="482" y="2"/>
                </a:lnTo>
                <a:lnTo>
                  <a:pt x="486" y="3"/>
                </a:lnTo>
                <a:lnTo>
                  <a:pt x="487" y="3"/>
                </a:lnTo>
                <a:lnTo>
                  <a:pt x="489" y="3"/>
                </a:lnTo>
                <a:lnTo>
                  <a:pt x="491" y="4"/>
                </a:lnTo>
                <a:lnTo>
                  <a:pt x="493" y="4"/>
                </a:lnTo>
                <a:lnTo>
                  <a:pt x="495" y="5"/>
                </a:lnTo>
                <a:lnTo>
                  <a:pt x="496" y="6"/>
                </a:lnTo>
                <a:lnTo>
                  <a:pt x="500" y="8"/>
                </a:lnTo>
                <a:lnTo>
                  <a:pt x="510" y="12"/>
                </a:lnTo>
                <a:lnTo>
                  <a:pt x="512" y="13"/>
                </a:lnTo>
                <a:lnTo>
                  <a:pt x="514" y="14"/>
                </a:lnTo>
                <a:lnTo>
                  <a:pt x="517" y="15"/>
                </a:lnTo>
                <a:lnTo>
                  <a:pt x="519" y="16"/>
                </a:lnTo>
                <a:lnTo>
                  <a:pt x="522" y="17"/>
                </a:lnTo>
                <a:lnTo>
                  <a:pt x="524" y="18"/>
                </a:lnTo>
                <a:lnTo>
                  <a:pt x="526" y="18"/>
                </a:lnTo>
                <a:lnTo>
                  <a:pt x="528" y="18"/>
                </a:lnTo>
                <a:lnTo>
                  <a:pt x="530" y="19"/>
                </a:lnTo>
                <a:lnTo>
                  <a:pt x="532" y="19"/>
                </a:lnTo>
                <a:lnTo>
                  <a:pt x="534" y="18"/>
                </a:lnTo>
                <a:lnTo>
                  <a:pt x="534" y="18"/>
                </a:lnTo>
                <a:lnTo>
                  <a:pt x="535" y="18"/>
                </a:lnTo>
                <a:lnTo>
                  <a:pt x="534" y="19"/>
                </a:lnTo>
                <a:lnTo>
                  <a:pt x="534" y="20"/>
                </a:lnTo>
                <a:lnTo>
                  <a:pt x="533" y="21"/>
                </a:lnTo>
                <a:lnTo>
                  <a:pt x="533" y="22"/>
                </a:lnTo>
                <a:lnTo>
                  <a:pt x="532" y="24"/>
                </a:lnTo>
                <a:lnTo>
                  <a:pt x="531" y="28"/>
                </a:lnTo>
                <a:lnTo>
                  <a:pt x="531" y="29"/>
                </a:lnTo>
                <a:lnTo>
                  <a:pt x="531" y="29"/>
                </a:lnTo>
                <a:lnTo>
                  <a:pt x="530" y="30"/>
                </a:lnTo>
                <a:lnTo>
                  <a:pt x="530" y="31"/>
                </a:lnTo>
                <a:lnTo>
                  <a:pt x="529" y="31"/>
                </a:lnTo>
                <a:lnTo>
                  <a:pt x="529" y="32"/>
                </a:lnTo>
                <a:lnTo>
                  <a:pt x="528" y="32"/>
                </a:lnTo>
                <a:lnTo>
                  <a:pt x="527" y="32"/>
                </a:lnTo>
                <a:lnTo>
                  <a:pt x="526" y="32"/>
                </a:lnTo>
                <a:lnTo>
                  <a:pt x="525" y="32"/>
                </a:lnTo>
                <a:lnTo>
                  <a:pt x="524" y="32"/>
                </a:lnTo>
                <a:lnTo>
                  <a:pt x="518" y="31"/>
                </a:lnTo>
                <a:lnTo>
                  <a:pt x="514" y="30"/>
                </a:lnTo>
                <a:lnTo>
                  <a:pt x="513" y="30"/>
                </a:lnTo>
                <a:lnTo>
                  <a:pt x="512" y="30"/>
                </a:lnTo>
                <a:lnTo>
                  <a:pt x="512" y="31"/>
                </a:lnTo>
                <a:lnTo>
                  <a:pt x="511" y="31"/>
                </a:lnTo>
                <a:lnTo>
                  <a:pt x="511" y="32"/>
                </a:lnTo>
                <a:lnTo>
                  <a:pt x="511" y="33"/>
                </a:lnTo>
                <a:lnTo>
                  <a:pt x="510" y="34"/>
                </a:lnTo>
                <a:lnTo>
                  <a:pt x="510" y="36"/>
                </a:lnTo>
                <a:lnTo>
                  <a:pt x="510" y="37"/>
                </a:lnTo>
                <a:lnTo>
                  <a:pt x="510" y="38"/>
                </a:lnTo>
                <a:lnTo>
                  <a:pt x="510" y="42"/>
                </a:lnTo>
                <a:lnTo>
                  <a:pt x="510" y="43"/>
                </a:lnTo>
                <a:lnTo>
                  <a:pt x="510" y="45"/>
                </a:lnTo>
                <a:lnTo>
                  <a:pt x="510" y="48"/>
                </a:lnTo>
                <a:lnTo>
                  <a:pt x="510" y="50"/>
                </a:lnTo>
                <a:lnTo>
                  <a:pt x="510" y="51"/>
                </a:lnTo>
                <a:lnTo>
                  <a:pt x="511" y="51"/>
                </a:lnTo>
                <a:lnTo>
                  <a:pt x="511" y="52"/>
                </a:lnTo>
                <a:lnTo>
                  <a:pt x="511" y="53"/>
                </a:lnTo>
                <a:lnTo>
                  <a:pt x="512" y="53"/>
                </a:lnTo>
                <a:lnTo>
                  <a:pt x="512" y="54"/>
                </a:lnTo>
                <a:lnTo>
                  <a:pt x="513" y="54"/>
                </a:lnTo>
                <a:lnTo>
                  <a:pt x="514" y="54"/>
                </a:lnTo>
                <a:lnTo>
                  <a:pt x="518" y="56"/>
                </a:lnTo>
                <a:lnTo>
                  <a:pt x="522" y="57"/>
                </a:lnTo>
                <a:lnTo>
                  <a:pt x="528" y="58"/>
                </a:lnTo>
                <a:lnTo>
                  <a:pt x="531" y="59"/>
                </a:lnTo>
                <a:lnTo>
                  <a:pt x="533" y="60"/>
                </a:lnTo>
                <a:lnTo>
                  <a:pt x="535" y="60"/>
                </a:lnTo>
                <a:lnTo>
                  <a:pt x="538" y="60"/>
                </a:lnTo>
                <a:lnTo>
                  <a:pt x="541" y="61"/>
                </a:lnTo>
                <a:lnTo>
                  <a:pt x="542" y="61"/>
                </a:lnTo>
                <a:lnTo>
                  <a:pt x="542" y="61"/>
                </a:lnTo>
                <a:lnTo>
                  <a:pt x="543" y="62"/>
                </a:lnTo>
                <a:lnTo>
                  <a:pt x="543" y="62"/>
                </a:lnTo>
                <a:lnTo>
                  <a:pt x="543" y="62"/>
                </a:lnTo>
                <a:lnTo>
                  <a:pt x="543" y="63"/>
                </a:lnTo>
                <a:lnTo>
                  <a:pt x="542" y="63"/>
                </a:lnTo>
                <a:lnTo>
                  <a:pt x="541" y="64"/>
                </a:lnTo>
                <a:lnTo>
                  <a:pt x="540" y="65"/>
                </a:lnTo>
                <a:lnTo>
                  <a:pt x="539" y="66"/>
                </a:lnTo>
                <a:lnTo>
                  <a:pt x="538" y="67"/>
                </a:lnTo>
                <a:lnTo>
                  <a:pt x="537" y="68"/>
                </a:lnTo>
                <a:lnTo>
                  <a:pt x="536" y="71"/>
                </a:lnTo>
                <a:lnTo>
                  <a:pt x="535" y="73"/>
                </a:lnTo>
                <a:lnTo>
                  <a:pt x="532" y="77"/>
                </a:lnTo>
                <a:lnTo>
                  <a:pt x="531" y="78"/>
                </a:lnTo>
                <a:lnTo>
                  <a:pt x="531" y="80"/>
                </a:lnTo>
                <a:lnTo>
                  <a:pt x="530" y="82"/>
                </a:lnTo>
                <a:lnTo>
                  <a:pt x="530" y="84"/>
                </a:lnTo>
                <a:lnTo>
                  <a:pt x="530" y="86"/>
                </a:lnTo>
                <a:lnTo>
                  <a:pt x="530" y="88"/>
                </a:lnTo>
                <a:lnTo>
                  <a:pt x="531" y="90"/>
                </a:lnTo>
                <a:lnTo>
                  <a:pt x="531" y="92"/>
                </a:lnTo>
                <a:lnTo>
                  <a:pt x="532" y="97"/>
                </a:lnTo>
                <a:lnTo>
                  <a:pt x="534" y="102"/>
                </a:lnTo>
                <a:lnTo>
                  <a:pt x="535" y="106"/>
                </a:lnTo>
                <a:lnTo>
                  <a:pt x="536" y="108"/>
                </a:lnTo>
                <a:lnTo>
                  <a:pt x="536" y="109"/>
                </a:lnTo>
                <a:lnTo>
                  <a:pt x="537" y="110"/>
                </a:lnTo>
                <a:lnTo>
                  <a:pt x="538" y="112"/>
                </a:lnTo>
                <a:lnTo>
                  <a:pt x="541" y="116"/>
                </a:lnTo>
                <a:lnTo>
                  <a:pt x="542" y="117"/>
                </a:lnTo>
                <a:lnTo>
                  <a:pt x="542" y="119"/>
                </a:lnTo>
                <a:lnTo>
                  <a:pt x="543" y="120"/>
                </a:lnTo>
                <a:lnTo>
                  <a:pt x="544" y="122"/>
                </a:lnTo>
                <a:lnTo>
                  <a:pt x="544" y="123"/>
                </a:lnTo>
                <a:lnTo>
                  <a:pt x="544" y="124"/>
                </a:lnTo>
                <a:lnTo>
                  <a:pt x="544" y="125"/>
                </a:lnTo>
                <a:lnTo>
                  <a:pt x="544" y="126"/>
                </a:lnTo>
                <a:lnTo>
                  <a:pt x="543" y="126"/>
                </a:lnTo>
                <a:lnTo>
                  <a:pt x="543" y="127"/>
                </a:lnTo>
                <a:lnTo>
                  <a:pt x="542" y="128"/>
                </a:lnTo>
                <a:lnTo>
                  <a:pt x="540" y="130"/>
                </a:lnTo>
                <a:lnTo>
                  <a:pt x="539" y="131"/>
                </a:lnTo>
                <a:lnTo>
                  <a:pt x="538" y="132"/>
                </a:lnTo>
                <a:lnTo>
                  <a:pt x="538" y="133"/>
                </a:lnTo>
                <a:lnTo>
                  <a:pt x="537" y="134"/>
                </a:lnTo>
                <a:lnTo>
                  <a:pt x="537" y="135"/>
                </a:lnTo>
                <a:lnTo>
                  <a:pt x="537" y="136"/>
                </a:lnTo>
                <a:lnTo>
                  <a:pt x="536" y="137"/>
                </a:lnTo>
                <a:lnTo>
                  <a:pt x="536" y="138"/>
                </a:lnTo>
                <a:lnTo>
                  <a:pt x="536" y="139"/>
                </a:lnTo>
                <a:lnTo>
                  <a:pt x="537" y="140"/>
                </a:lnTo>
                <a:lnTo>
                  <a:pt x="537" y="140"/>
                </a:lnTo>
                <a:lnTo>
                  <a:pt x="538" y="141"/>
                </a:lnTo>
                <a:lnTo>
                  <a:pt x="538" y="142"/>
                </a:lnTo>
                <a:lnTo>
                  <a:pt x="540" y="144"/>
                </a:lnTo>
                <a:lnTo>
                  <a:pt x="541" y="145"/>
                </a:lnTo>
                <a:lnTo>
                  <a:pt x="542" y="146"/>
                </a:lnTo>
                <a:lnTo>
                  <a:pt x="544" y="148"/>
                </a:lnTo>
                <a:lnTo>
                  <a:pt x="549" y="151"/>
                </a:lnTo>
                <a:lnTo>
                  <a:pt x="551" y="153"/>
                </a:lnTo>
                <a:lnTo>
                  <a:pt x="553" y="154"/>
                </a:lnTo>
                <a:lnTo>
                  <a:pt x="556" y="155"/>
                </a:lnTo>
                <a:lnTo>
                  <a:pt x="558" y="155"/>
                </a:lnTo>
                <a:lnTo>
                  <a:pt x="559" y="156"/>
                </a:lnTo>
                <a:lnTo>
                  <a:pt x="561" y="156"/>
                </a:lnTo>
                <a:lnTo>
                  <a:pt x="562" y="155"/>
                </a:lnTo>
                <a:lnTo>
                  <a:pt x="563" y="155"/>
                </a:lnTo>
                <a:lnTo>
                  <a:pt x="564" y="154"/>
                </a:lnTo>
                <a:lnTo>
                  <a:pt x="566" y="153"/>
                </a:lnTo>
                <a:lnTo>
                  <a:pt x="568" y="152"/>
                </a:lnTo>
                <a:lnTo>
                  <a:pt x="570" y="150"/>
                </a:lnTo>
                <a:lnTo>
                  <a:pt x="571" y="148"/>
                </a:lnTo>
                <a:lnTo>
                  <a:pt x="572" y="147"/>
                </a:lnTo>
                <a:lnTo>
                  <a:pt x="573" y="146"/>
                </a:lnTo>
                <a:lnTo>
                  <a:pt x="574" y="144"/>
                </a:lnTo>
                <a:lnTo>
                  <a:pt x="575" y="142"/>
                </a:lnTo>
                <a:lnTo>
                  <a:pt x="576" y="138"/>
                </a:lnTo>
                <a:lnTo>
                  <a:pt x="578" y="135"/>
                </a:lnTo>
                <a:lnTo>
                  <a:pt x="579" y="133"/>
                </a:lnTo>
                <a:lnTo>
                  <a:pt x="581" y="131"/>
                </a:lnTo>
                <a:lnTo>
                  <a:pt x="581" y="129"/>
                </a:lnTo>
                <a:lnTo>
                  <a:pt x="582" y="129"/>
                </a:lnTo>
                <a:lnTo>
                  <a:pt x="582" y="128"/>
                </a:lnTo>
                <a:lnTo>
                  <a:pt x="582" y="127"/>
                </a:lnTo>
                <a:lnTo>
                  <a:pt x="582" y="126"/>
                </a:lnTo>
                <a:lnTo>
                  <a:pt x="582" y="125"/>
                </a:lnTo>
                <a:lnTo>
                  <a:pt x="581" y="124"/>
                </a:lnTo>
                <a:lnTo>
                  <a:pt x="581" y="123"/>
                </a:lnTo>
                <a:lnTo>
                  <a:pt x="581" y="122"/>
                </a:lnTo>
                <a:lnTo>
                  <a:pt x="580" y="120"/>
                </a:lnTo>
                <a:lnTo>
                  <a:pt x="578" y="117"/>
                </a:lnTo>
                <a:lnTo>
                  <a:pt x="578" y="117"/>
                </a:lnTo>
                <a:lnTo>
                  <a:pt x="577" y="115"/>
                </a:lnTo>
                <a:lnTo>
                  <a:pt x="576" y="113"/>
                </a:lnTo>
                <a:lnTo>
                  <a:pt x="576" y="112"/>
                </a:lnTo>
                <a:lnTo>
                  <a:pt x="576" y="111"/>
                </a:lnTo>
                <a:lnTo>
                  <a:pt x="575" y="110"/>
                </a:lnTo>
                <a:lnTo>
                  <a:pt x="574" y="109"/>
                </a:lnTo>
                <a:lnTo>
                  <a:pt x="567" y="102"/>
                </a:lnTo>
                <a:lnTo>
                  <a:pt x="566" y="101"/>
                </a:lnTo>
                <a:lnTo>
                  <a:pt x="566" y="101"/>
                </a:lnTo>
                <a:lnTo>
                  <a:pt x="565" y="100"/>
                </a:lnTo>
                <a:lnTo>
                  <a:pt x="565" y="99"/>
                </a:lnTo>
                <a:lnTo>
                  <a:pt x="564" y="98"/>
                </a:lnTo>
                <a:lnTo>
                  <a:pt x="564" y="97"/>
                </a:lnTo>
                <a:lnTo>
                  <a:pt x="563" y="96"/>
                </a:lnTo>
                <a:lnTo>
                  <a:pt x="563" y="96"/>
                </a:lnTo>
                <a:lnTo>
                  <a:pt x="563" y="96"/>
                </a:lnTo>
                <a:lnTo>
                  <a:pt x="564" y="95"/>
                </a:lnTo>
                <a:lnTo>
                  <a:pt x="564" y="95"/>
                </a:lnTo>
                <a:lnTo>
                  <a:pt x="564" y="94"/>
                </a:lnTo>
                <a:lnTo>
                  <a:pt x="566" y="92"/>
                </a:lnTo>
                <a:lnTo>
                  <a:pt x="568" y="90"/>
                </a:lnTo>
                <a:lnTo>
                  <a:pt x="570" y="89"/>
                </a:lnTo>
                <a:lnTo>
                  <a:pt x="572" y="88"/>
                </a:lnTo>
                <a:lnTo>
                  <a:pt x="575" y="86"/>
                </a:lnTo>
                <a:lnTo>
                  <a:pt x="577" y="85"/>
                </a:lnTo>
                <a:lnTo>
                  <a:pt x="579" y="85"/>
                </a:lnTo>
                <a:lnTo>
                  <a:pt x="580" y="84"/>
                </a:lnTo>
                <a:lnTo>
                  <a:pt x="582" y="84"/>
                </a:lnTo>
                <a:lnTo>
                  <a:pt x="583" y="84"/>
                </a:lnTo>
                <a:lnTo>
                  <a:pt x="585" y="84"/>
                </a:lnTo>
                <a:lnTo>
                  <a:pt x="587" y="85"/>
                </a:lnTo>
                <a:lnTo>
                  <a:pt x="591" y="86"/>
                </a:lnTo>
                <a:lnTo>
                  <a:pt x="593" y="87"/>
                </a:lnTo>
                <a:lnTo>
                  <a:pt x="594" y="87"/>
                </a:lnTo>
                <a:lnTo>
                  <a:pt x="595" y="87"/>
                </a:lnTo>
                <a:lnTo>
                  <a:pt x="596" y="88"/>
                </a:lnTo>
                <a:lnTo>
                  <a:pt x="597" y="89"/>
                </a:lnTo>
                <a:lnTo>
                  <a:pt x="598" y="90"/>
                </a:lnTo>
                <a:lnTo>
                  <a:pt x="600" y="92"/>
                </a:lnTo>
                <a:lnTo>
                  <a:pt x="601" y="94"/>
                </a:lnTo>
                <a:lnTo>
                  <a:pt x="601" y="94"/>
                </a:lnTo>
                <a:lnTo>
                  <a:pt x="602" y="97"/>
                </a:lnTo>
                <a:lnTo>
                  <a:pt x="604" y="99"/>
                </a:lnTo>
                <a:lnTo>
                  <a:pt x="605" y="100"/>
                </a:lnTo>
                <a:lnTo>
                  <a:pt x="607" y="103"/>
                </a:lnTo>
                <a:lnTo>
                  <a:pt x="608" y="104"/>
                </a:lnTo>
                <a:lnTo>
                  <a:pt x="608" y="105"/>
                </a:lnTo>
                <a:lnTo>
                  <a:pt x="609" y="107"/>
                </a:lnTo>
                <a:lnTo>
                  <a:pt x="610" y="107"/>
                </a:lnTo>
                <a:lnTo>
                  <a:pt x="611" y="108"/>
                </a:lnTo>
                <a:lnTo>
                  <a:pt x="612" y="110"/>
                </a:lnTo>
                <a:lnTo>
                  <a:pt x="613" y="111"/>
                </a:lnTo>
                <a:lnTo>
                  <a:pt x="613" y="113"/>
                </a:lnTo>
                <a:lnTo>
                  <a:pt x="614" y="114"/>
                </a:lnTo>
                <a:lnTo>
                  <a:pt x="615" y="118"/>
                </a:lnTo>
                <a:lnTo>
                  <a:pt x="617" y="123"/>
                </a:lnTo>
                <a:lnTo>
                  <a:pt x="618" y="127"/>
                </a:lnTo>
                <a:lnTo>
                  <a:pt x="618" y="128"/>
                </a:lnTo>
                <a:lnTo>
                  <a:pt x="619" y="129"/>
                </a:lnTo>
                <a:lnTo>
                  <a:pt x="620" y="130"/>
                </a:lnTo>
                <a:lnTo>
                  <a:pt x="620" y="131"/>
                </a:lnTo>
                <a:lnTo>
                  <a:pt x="621" y="132"/>
                </a:lnTo>
                <a:lnTo>
                  <a:pt x="624" y="135"/>
                </a:lnTo>
                <a:lnTo>
                  <a:pt x="625" y="135"/>
                </a:lnTo>
                <a:lnTo>
                  <a:pt x="625" y="136"/>
                </a:lnTo>
                <a:lnTo>
                  <a:pt x="626" y="137"/>
                </a:lnTo>
                <a:lnTo>
                  <a:pt x="626" y="138"/>
                </a:lnTo>
                <a:lnTo>
                  <a:pt x="628" y="141"/>
                </a:lnTo>
                <a:lnTo>
                  <a:pt x="629" y="143"/>
                </a:lnTo>
                <a:lnTo>
                  <a:pt x="629" y="144"/>
                </a:lnTo>
                <a:lnTo>
                  <a:pt x="631" y="145"/>
                </a:lnTo>
                <a:lnTo>
                  <a:pt x="632" y="147"/>
                </a:lnTo>
                <a:lnTo>
                  <a:pt x="633" y="148"/>
                </a:lnTo>
                <a:lnTo>
                  <a:pt x="634" y="149"/>
                </a:lnTo>
                <a:lnTo>
                  <a:pt x="634" y="149"/>
                </a:lnTo>
                <a:lnTo>
                  <a:pt x="635" y="150"/>
                </a:lnTo>
                <a:lnTo>
                  <a:pt x="636" y="150"/>
                </a:lnTo>
                <a:lnTo>
                  <a:pt x="636" y="150"/>
                </a:lnTo>
                <a:lnTo>
                  <a:pt x="637" y="151"/>
                </a:lnTo>
                <a:lnTo>
                  <a:pt x="637" y="151"/>
                </a:lnTo>
                <a:lnTo>
                  <a:pt x="638" y="151"/>
                </a:lnTo>
                <a:lnTo>
                  <a:pt x="639" y="150"/>
                </a:lnTo>
                <a:lnTo>
                  <a:pt x="639" y="150"/>
                </a:lnTo>
                <a:lnTo>
                  <a:pt x="640" y="150"/>
                </a:lnTo>
                <a:lnTo>
                  <a:pt x="640" y="149"/>
                </a:lnTo>
                <a:lnTo>
                  <a:pt x="641" y="147"/>
                </a:lnTo>
                <a:lnTo>
                  <a:pt x="642" y="146"/>
                </a:lnTo>
                <a:lnTo>
                  <a:pt x="642" y="146"/>
                </a:lnTo>
                <a:lnTo>
                  <a:pt x="643" y="146"/>
                </a:lnTo>
                <a:lnTo>
                  <a:pt x="643" y="146"/>
                </a:lnTo>
                <a:lnTo>
                  <a:pt x="644" y="146"/>
                </a:lnTo>
                <a:lnTo>
                  <a:pt x="644" y="146"/>
                </a:lnTo>
                <a:lnTo>
                  <a:pt x="644" y="147"/>
                </a:lnTo>
                <a:lnTo>
                  <a:pt x="644" y="148"/>
                </a:lnTo>
                <a:lnTo>
                  <a:pt x="645" y="149"/>
                </a:lnTo>
                <a:lnTo>
                  <a:pt x="645" y="151"/>
                </a:lnTo>
                <a:lnTo>
                  <a:pt x="645" y="153"/>
                </a:lnTo>
                <a:lnTo>
                  <a:pt x="644" y="155"/>
                </a:lnTo>
                <a:lnTo>
                  <a:pt x="644" y="158"/>
                </a:lnTo>
                <a:lnTo>
                  <a:pt x="644" y="159"/>
                </a:lnTo>
                <a:lnTo>
                  <a:pt x="643" y="164"/>
                </a:lnTo>
                <a:lnTo>
                  <a:pt x="642" y="168"/>
                </a:lnTo>
                <a:lnTo>
                  <a:pt x="642" y="171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3" y="174"/>
                </a:lnTo>
                <a:lnTo>
                  <a:pt x="643" y="175"/>
                </a:lnTo>
                <a:lnTo>
                  <a:pt x="644" y="175"/>
                </a:lnTo>
                <a:lnTo>
                  <a:pt x="645" y="176"/>
                </a:lnTo>
                <a:lnTo>
                  <a:pt x="646" y="177"/>
                </a:lnTo>
                <a:lnTo>
                  <a:pt x="649" y="178"/>
                </a:lnTo>
                <a:lnTo>
                  <a:pt x="651" y="180"/>
                </a:lnTo>
                <a:lnTo>
                  <a:pt x="654" y="181"/>
                </a:lnTo>
                <a:lnTo>
                  <a:pt x="656" y="182"/>
                </a:lnTo>
                <a:lnTo>
                  <a:pt x="660" y="183"/>
                </a:lnTo>
                <a:lnTo>
                  <a:pt x="664" y="184"/>
                </a:lnTo>
                <a:lnTo>
                  <a:pt x="666" y="185"/>
                </a:lnTo>
                <a:lnTo>
                  <a:pt x="668" y="186"/>
                </a:lnTo>
                <a:lnTo>
                  <a:pt x="671" y="187"/>
                </a:lnTo>
                <a:lnTo>
                  <a:pt x="672" y="188"/>
                </a:lnTo>
                <a:lnTo>
                  <a:pt x="674" y="190"/>
                </a:lnTo>
                <a:lnTo>
                  <a:pt x="678" y="193"/>
                </a:lnTo>
                <a:lnTo>
                  <a:pt x="680" y="194"/>
                </a:lnTo>
                <a:lnTo>
                  <a:pt x="680" y="195"/>
                </a:lnTo>
                <a:lnTo>
                  <a:pt x="681" y="196"/>
                </a:lnTo>
                <a:lnTo>
                  <a:pt x="682" y="197"/>
                </a:lnTo>
                <a:lnTo>
                  <a:pt x="682" y="198"/>
                </a:lnTo>
                <a:lnTo>
                  <a:pt x="683" y="200"/>
                </a:lnTo>
                <a:lnTo>
                  <a:pt x="685" y="207"/>
                </a:lnTo>
                <a:lnTo>
                  <a:pt x="686" y="211"/>
                </a:lnTo>
                <a:lnTo>
                  <a:pt x="687" y="213"/>
                </a:lnTo>
                <a:lnTo>
                  <a:pt x="689" y="218"/>
                </a:lnTo>
                <a:lnTo>
                  <a:pt x="691" y="224"/>
                </a:lnTo>
                <a:lnTo>
                  <a:pt x="692" y="226"/>
                </a:lnTo>
                <a:lnTo>
                  <a:pt x="692" y="226"/>
                </a:lnTo>
                <a:lnTo>
                  <a:pt x="687" y="236"/>
                </a:lnTo>
                <a:lnTo>
                  <a:pt x="686" y="239"/>
                </a:lnTo>
                <a:lnTo>
                  <a:pt x="685" y="241"/>
                </a:lnTo>
                <a:lnTo>
                  <a:pt x="684" y="242"/>
                </a:lnTo>
                <a:lnTo>
                  <a:pt x="684" y="243"/>
                </a:lnTo>
                <a:lnTo>
                  <a:pt x="684" y="245"/>
                </a:lnTo>
                <a:lnTo>
                  <a:pt x="683" y="247"/>
                </a:lnTo>
                <a:lnTo>
                  <a:pt x="684" y="249"/>
                </a:lnTo>
                <a:lnTo>
                  <a:pt x="684" y="250"/>
                </a:lnTo>
                <a:lnTo>
                  <a:pt x="685" y="254"/>
                </a:lnTo>
                <a:lnTo>
                  <a:pt x="685" y="256"/>
                </a:lnTo>
                <a:lnTo>
                  <a:pt x="685" y="258"/>
                </a:lnTo>
                <a:lnTo>
                  <a:pt x="686" y="263"/>
                </a:lnTo>
                <a:lnTo>
                  <a:pt x="686" y="265"/>
                </a:lnTo>
                <a:lnTo>
                  <a:pt x="686" y="266"/>
                </a:lnTo>
                <a:lnTo>
                  <a:pt x="687" y="268"/>
                </a:lnTo>
                <a:lnTo>
                  <a:pt x="687" y="270"/>
                </a:lnTo>
                <a:lnTo>
                  <a:pt x="690" y="276"/>
                </a:lnTo>
                <a:lnTo>
                  <a:pt x="692" y="280"/>
                </a:lnTo>
                <a:lnTo>
                  <a:pt x="692" y="281"/>
                </a:lnTo>
                <a:lnTo>
                  <a:pt x="692" y="282"/>
                </a:lnTo>
                <a:lnTo>
                  <a:pt x="692" y="283"/>
                </a:lnTo>
                <a:lnTo>
                  <a:pt x="692" y="284"/>
                </a:lnTo>
                <a:lnTo>
                  <a:pt x="692" y="287"/>
                </a:lnTo>
                <a:lnTo>
                  <a:pt x="692" y="288"/>
                </a:lnTo>
                <a:lnTo>
                  <a:pt x="693" y="289"/>
                </a:lnTo>
                <a:lnTo>
                  <a:pt x="693" y="289"/>
                </a:lnTo>
                <a:lnTo>
                  <a:pt x="693" y="290"/>
                </a:lnTo>
                <a:lnTo>
                  <a:pt x="693" y="290"/>
                </a:lnTo>
                <a:lnTo>
                  <a:pt x="694" y="290"/>
                </a:lnTo>
                <a:lnTo>
                  <a:pt x="695" y="291"/>
                </a:lnTo>
                <a:lnTo>
                  <a:pt x="696" y="291"/>
                </a:lnTo>
                <a:lnTo>
                  <a:pt x="698" y="291"/>
                </a:lnTo>
                <a:lnTo>
                  <a:pt x="702" y="291"/>
                </a:lnTo>
                <a:lnTo>
                  <a:pt x="703" y="291"/>
                </a:lnTo>
                <a:lnTo>
                  <a:pt x="706" y="290"/>
                </a:lnTo>
                <a:lnTo>
                  <a:pt x="706" y="290"/>
                </a:lnTo>
                <a:lnTo>
                  <a:pt x="707" y="290"/>
                </a:lnTo>
                <a:lnTo>
                  <a:pt x="708" y="291"/>
                </a:lnTo>
                <a:lnTo>
                  <a:pt x="709" y="291"/>
                </a:lnTo>
                <a:lnTo>
                  <a:pt x="709" y="292"/>
                </a:lnTo>
                <a:lnTo>
                  <a:pt x="710" y="292"/>
                </a:lnTo>
                <a:lnTo>
                  <a:pt x="710" y="293"/>
                </a:lnTo>
                <a:lnTo>
                  <a:pt x="710" y="294"/>
                </a:lnTo>
                <a:lnTo>
                  <a:pt x="710" y="296"/>
                </a:lnTo>
                <a:lnTo>
                  <a:pt x="710" y="297"/>
                </a:lnTo>
                <a:lnTo>
                  <a:pt x="710" y="298"/>
                </a:lnTo>
                <a:lnTo>
                  <a:pt x="710" y="300"/>
                </a:lnTo>
                <a:lnTo>
                  <a:pt x="710" y="302"/>
                </a:lnTo>
                <a:lnTo>
                  <a:pt x="709" y="304"/>
                </a:lnTo>
                <a:lnTo>
                  <a:pt x="708" y="306"/>
                </a:lnTo>
                <a:lnTo>
                  <a:pt x="708" y="308"/>
                </a:lnTo>
                <a:lnTo>
                  <a:pt x="707" y="309"/>
                </a:lnTo>
                <a:lnTo>
                  <a:pt x="706" y="311"/>
                </a:lnTo>
                <a:lnTo>
                  <a:pt x="705" y="312"/>
                </a:lnTo>
                <a:lnTo>
                  <a:pt x="705" y="313"/>
                </a:lnTo>
                <a:lnTo>
                  <a:pt x="704" y="313"/>
                </a:lnTo>
                <a:lnTo>
                  <a:pt x="702" y="315"/>
                </a:lnTo>
                <a:lnTo>
                  <a:pt x="699" y="318"/>
                </a:lnTo>
                <a:lnTo>
                  <a:pt x="696" y="319"/>
                </a:lnTo>
                <a:lnTo>
                  <a:pt x="695" y="320"/>
                </a:lnTo>
                <a:lnTo>
                  <a:pt x="693" y="321"/>
                </a:lnTo>
                <a:lnTo>
                  <a:pt x="692" y="322"/>
                </a:lnTo>
                <a:lnTo>
                  <a:pt x="691" y="324"/>
                </a:lnTo>
                <a:lnTo>
                  <a:pt x="690" y="326"/>
                </a:lnTo>
                <a:lnTo>
                  <a:pt x="689" y="327"/>
                </a:lnTo>
                <a:lnTo>
                  <a:pt x="687" y="333"/>
                </a:lnTo>
                <a:lnTo>
                  <a:pt x="685" y="335"/>
                </a:lnTo>
                <a:lnTo>
                  <a:pt x="685" y="336"/>
                </a:lnTo>
                <a:lnTo>
                  <a:pt x="684" y="337"/>
                </a:lnTo>
                <a:lnTo>
                  <a:pt x="683" y="338"/>
                </a:lnTo>
                <a:lnTo>
                  <a:pt x="682" y="339"/>
                </a:lnTo>
                <a:lnTo>
                  <a:pt x="680" y="341"/>
                </a:lnTo>
                <a:lnTo>
                  <a:pt x="679" y="341"/>
                </a:lnTo>
                <a:lnTo>
                  <a:pt x="678" y="342"/>
                </a:lnTo>
                <a:lnTo>
                  <a:pt x="678" y="343"/>
                </a:lnTo>
                <a:lnTo>
                  <a:pt x="677" y="344"/>
                </a:lnTo>
                <a:lnTo>
                  <a:pt x="677" y="345"/>
                </a:lnTo>
                <a:lnTo>
                  <a:pt x="677" y="347"/>
                </a:lnTo>
                <a:lnTo>
                  <a:pt x="677" y="348"/>
                </a:lnTo>
                <a:lnTo>
                  <a:pt x="677" y="350"/>
                </a:lnTo>
                <a:lnTo>
                  <a:pt x="677" y="352"/>
                </a:lnTo>
                <a:lnTo>
                  <a:pt x="678" y="354"/>
                </a:lnTo>
                <a:lnTo>
                  <a:pt x="678" y="354"/>
                </a:lnTo>
                <a:lnTo>
                  <a:pt x="678" y="355"/>
                </a:lnTo>
                <a:lnTo>
                  <a:pt x="679" y="355"/>
                </a:lnTo>
                <a:lnTo>
                  <a:pt x="680" y="356"/>
                </a:lnTo>
                <a:lnTo>
                  <a:pt x="681" y="356"/>
                </a:lnTo>
                <a:lnTo>
                  <a:pt x="682" y="356"/>
                </a:lnTo>
                <a:lnTo>
                  <a:pt x="683" y="356"/>
                </a:lnTo>
                <a:lnTo>
                  <a:pt x="684" y="357"/>
                </a:lnTo>
                <a:lnTo>
                  <a:pt x="686" y="356"/>
                </a:lnTo>
                <a:lnTo>
                  <a:pt x="688" y="356"/>
                </a:lnTo>
                <a:lnTo>
                  <a:pt x="689" y="356"/>
                </a:lnTo>
                <a:lnTo>
                  <a:pt x="691" y="355"/>
                </a:lnTo>
                <a:lnTo>
                  <a:pt x="695" y="354"/>
                </a:lnTo>
                <a:lnTo>
                  <a:pt x="705" y="351"/>
                </a:lnTo>
                <a:lnTo>
                  <a:pt x="707" y="350"/>
                </a:lnTo>
                <a:lnTo>
                  <a:pt x="710" y="349"/>
                </a:lnTo>
                <a:lnTo>
                  <a:pt x="711" y="349"/>
                </a:lnTo>
                <a:lnTo>
                  <a:pt x="712" y="349"/>
                </a:lnTo>
                <a:lnTo>
                  <a:pt x="713" y="349"/>
                </a:lnTo>
                <a:lnTo>
                  <a:pt x="715" y="349"/>
                </a:lnTo>
                <a:lnTo>
                  <a:pt x="716" y="349"/>
                </a:lnTo>
                <a:lnTo>
                  <a:pt x="716" y="349"/>
                </a:lnTo>
                <a:lnTo>
                  <a:pt x="717" y="350"/>
                </a:lnTo>
                <a:lnTo>
                  <a:pt x="718" y="350"/>
                </a:lnTo>
                <a:lnTo>
                  <a:pt x="719" y="351"/>
                </a:lnTo>
                <a:lnTo>
                  <a:pt x="720" y="352"/>
                </a:lnTo>
                <a:lnTo>
                  <a:pt x="721" y="355"/>
                </a:lnTo>
                <a:lnTo>
                  <a:pt x="723" y="357"/>
                </a:lnTo>
                <a:lnTo>
                  <a:pt x="724" y="358"/>
                </a:lnTo>
                <a:lnTo>
                  <a:pt x="724" y="360"/>
                </a:lnTo>
                <a:lnTo>
                  <a:pt x="725" y="362"/>
                </a:lnTo>
                <a:lnTo>
                  <a:pt x="725" y="363"/>
                </a:lnTo>
                <a:lnTo>
                  <a:pt x="725" y="365"/>
                </a:lnTo>
                <a:lnTo>
                  <a:pt x="725" y="366"/>
                </a:lnTo>
                <a:lnTo>
                  <a:pt x="725" y="369"/>
                </a:lnTo>
                <a:lnTo>
                  <a:pt x="725" y="374"/>
                </a:lnTo>
                <a:lnTo>
                  <a:pt x="725" y="376"/>
                </a:lnTo>
                <a:lnTo>
                  <a:pt x="725" y="377"/>
                </a:lnTo>
                <a:lnTo>
                  <a:pt x="725" y="378"/>
                </a:lnTo>
                <a:lnTo>
                  <a:pt x="725" y="378"/>
                </a:lnTo>
                <a:lnTo>
                  <a:pt x="726" y="379"/>
                </a:lnTo>
                <a:lnTo>
                  <a:pt x="726" y="380"/>
                </a:lnTo>
                <a:lnTo>
                  <a:pt x="727" y="380"/>
                </a:lnTo>
                <a:lnTo>
                  <a:pt x="727" y="380"/>
                </a:lnTo>
                <a:lnTo>
                  <a:pt x="731" y="381"/>
                </a:lnTo>
                <a:lnTo>
                  <a:pt x="733" y="382"/>
                </a:lnTo>
                <a:lnTo>
                  <a:pt x="734" y="382"/>
                </a:lnTo>
                <a:lnTo>
                  <a:pt x="735" y="383"/>
                </a:lnTo>
                <a:lnTo>
                  <a:pt x="737" y="384"/>
                </a:lnTo>
                <a:lnTo>
                  <a:pt x="740" y="385"/>
                </a:lnTo>
                <a:lnTo>
                  <a:pt x="741" y="385"/>
                </a:lnTo>
                <a:lnTo>
                  <a:pt x="742" y="386"/>
                </a:lnTo>
                <a:lnTo>
                  <a:pt x="743" y="387"/>
                </a:lnTo>
                <a:lnTo>
                  <a:pt x="745" y="389"/>
                </a:lnTo>
                <a:lnTo>
                  <a:pt x="747" y="391"/>
                </a:lnTo>
                <a:lnTo>
                  <a:pt x="748" y="391"/>
                </a:lnTo>
                <a:lnTo>
                  <a:pt x="748" y="392"/>
                </a:lnTo>
                <a:lnTo>
                  <a:pt x="750" y="393"/>
                </a:lnTo>
                <a:lnTo>
                  <a:pt x="751" y="393"/>
                </a:lnTo>
                <a:lnTo>
                  <a:pt x="752" y="393"/>
                </a:lnTo>
                <a:lnTo>
                  <a:pt x="760" y="394"/>
                </a:lnTo>
                <a:lnTo>
                  <a:pt x="764" y="395"/>
                </a:lnTo>
                <a:lnTo>
                  <a:pt x="771" y="396"/>
                </a:lnTo>
                <a:lnTo>
                  <a:pt x="772" y="396"/>
                </a:lnTo>
                <a:lnTo>
                  <a:pt x="774" y="397"/>
                </a:lnTo>
                <a:lnTo>
                  <a:pt x="775" y="397"/>
                </a:lnTo>
                <a:lnTo>
                  <a:pt x="776" y="398"/>
                </a:lnTo>
                <a:lnTo>
                  <a:pt x="778" y="399"/>
                </a:lnTo>
                <a:lnTo>
                  <a:pt x="779" y="400"/>
                </a:lnTo>
                <a:lnTo>
                  <a:pt x="780" y="402"/>
                </a:lnTo>
                <a:lnTo>
                  <a:pt x="781" y="402"/>
                </a:lnTo>
                <a:lnTo>
                  <a:pt x="781" y="403"/>
                </a:lnTo>
                <a:lnTo>
                  <a:pt x="782" y="404"/>
                </a:lnTo>
                <a:lnTo>
                  <a:pt x="782" y="406"/>
                </a:lnTo>
                <a:lnTo>
                  <a:pt x="782" y="408"/>
                </a:lnTo>
                <a:lnTo>
                  <a:pt x="783" y="412"/>
                </a:lnTo>
                <a:lnTo>
                  <a:pt x="783" y="413"/>
                </a:lnTo>
                <a:lnTo>
                  <a:pt x="783" y="414"/>
                </a:lnTo>
                <a:lnTo>
                  <a:pt x="784" y="415"/>
                </a:lnTo>
                <a:lnTo>
                  <a:pt x="784" y="416"/>
                </a:lnTo>
                <a:lnTo>
                  <a:pt x="785" y="416"/>
                </a:lnTo>
                <a:lnTo>
                  <a:pt x="785" y="417"/>
                </a:lnTo>
                <a:lnTo>
                  <a:pt x="786" y="417"/>
                </a:lnTo>
                <a:lnTo>
                  <a:pt x="787" y="418"/>
                </a:lnTo>
                <a:lnTo>
                  <a:pt x="789" y="418"/>
                </a:lnTo>
                <a:lnTo>
                  <a:pt x="791" y="418"/>
                </a:lnTo>
                <a:lnTo>
                  <a:pt x="794" y="419"/>
                </a:lnTo>
                <a:lnTo>
                  <a:pt x="795" y="419"/>
                </a:lnTo>
                <a:lnTo>
                  <a:pt x="797" y="419"/>
                </a:lnTo>
                <a:lnTo>
                  <a:pt x="798" y="420"/>
                </a:lnTo>
                <a:lnTo>
                  <a:pt x="799" y="420"/>
                </a:lnTo>
                <a:lnTo>
                  <a:pt x="800" y="421"/>
                </a:lnTo>
                <a:lnTo>
                  <a:pt x="808" y="427"/>
                </a:lnTo>
                <a:lnTo>
                  <a:pt x="810" y="428"/>
                </a:lnTo>
                <a:lnTo>
                  <a:pt x="812" y="429"/>
                </a:lnTo>
                <a:lnTo>
                  <a:pt x="813" y="430"/>
                </a:lnTo>
                <a:lnTo>
                  <a:pt x="815" y="431"/>
                </a:lnTo>
                <a:lnTo>
                  <a:pt x="816" y="431"/>
                </a:lnTo>
                <a:lnTo>
                  <a:pt x="817" y="431"/>
                </a:lnTo>
                <a:lnTo>
                  <a:pt x="818" y="431"/>
                </a:lnTo>
                <a:lnTo>
                  <a:pt x="819" y="431"/>
                </a:lnTo>
                <a:lnTo>
                  <a:pt x="821" y="431"/>
                </a:lnTo>
                <a:lnTo>
                  <a:pt x="823" y="431"/>
                </a:lnTo>
                <a:lnTo>
                  <a:pt x="828" y="430"/>
                </a:lnTo>
                <a:lnTo>
                  <a:pt x="831" y="429"/>
                </a:lnTo>
                <a:lnTo>
                  <a:pt x="833" y="429"/>
                </a:lnTo>
                <a:lnTo>
                  <a:pt x="837" y="429"/>
                </a:lnTo>
                <a:lnTo>
                  <a:pt x="842" y="428"/>
                </a:lnTo>
                <a:lnTo>
                  <a:pt x="843" y="428"/>
                </a:lnTo>
                <a:lnTo>
                  <a:pt x="844" y="428"/>
                </a:lnTo>
                <a:lnTo>
                  <a:pt x="845" y="428"/>
                </a:lnTo>
                <a:lnTo>
                  <a:pt x="846" y="428"/>
                </a:lnTo>
                <a:lnTo>
                  <a:pt x="847" y="429"/>
                </a:lnTo>
                <a:lnTo>
                  <a:pt x="850" y="430"/>
                </a:lnTo>
                <a:lnTo>
                  <a:pt x="854" y="431"/>
                </a:lnTo>
                <a:lnTo>
                  <a:pt x="855" y="432"/>
                </a:lnTo>
                <a:lnTo>
                  <a:pt x="857" y="432"/>
                </a:lnTo>
                <a:lnTo>
                  <a:pt x="858" y="433"/>
                </a:lnTo>
                <a:lnTo>
                  <a:pt x="860" y="435"/>
                </a:lnTo>
                <a:lnTo>
                  <a:pt x="861" y="436"/>
                </a:lnTo>
                <a:lnTo>
                  <a:pt x="862" y="436"/>
                </a:lnTo>
                <a:lnTo>
                  <a:pt x="863" y="437"/>
                </a:lnTo>
                <a:lnTo>
                  <a:pt x="863" y="438"/>
                </a:lnTo>
                <a:lnTo>
                  <a:pt x="863" y="439"/>
                </a:lnTo>
                <a:lnTo>
                  <a:pt x="864" y="439"/>
                </a:lnTo>
                <a:lnTo>
                  <a:pt x="864" y="440"/>
                </a:lnTo>
                <a:lnTo>
                  <a:pt x="864" y="441"/>
                </a:lnTo>
                <a:lnTo>
                  <a:pt x="865" y="443"/>
                </a:lnTo>
                <a:lnTo>
                  <a:pt x="865" y="446"/>
                </a:lnTo>
                <a:lnTo>
                  <a:pt x="865" y="448"/>
                </a:lnTo>
                <a:lnTo>
                  <a:pt x="865" y="448"/>
                </a:lnTo>
                <a:lnTo>
                  <a:pt x="866" y="449"/>
                </a:lnTo>
                <a:lnTo>
                  <a:pt x="866" y="450"/>
                </a:lnTo>
                <a:lnTo>
                  <a:pt x="867" y="451"/>
                </a:lnTo>
                <a:lnTo>
                  <a:pt x="867" y="451"/>
                </a:lnTo>
                <a:lnTo>
                  <a:pt x="868" y="452"/>
                </a:lnTo>
                <a:lnTo>
                  <a:pt x="869" y="452"/>
                </a:lnTo>
                <a:lnTo>
                  <a:pt x="870" y="453"/>
                </a:lnTo>
                <a:lnTo>
                  <a:pt x="873" y="454"/>
                </a:lnTo>
                <a:lnTo>
                  <a:pt x="875" y="455"/>
                </a:lnTo>
                <a:lnTo>
                  <a:pt x="885" y="459"/>
                </a:lnTo>
                <a:lnTo>
                  <a:pt x="886" y="460"/>
                </a:lnTo>
                <a:lnTo>
                  <a:pt x="888" y="461"/>
                </a:lnTo>
                <a:lnTo>
                  <a:pt x="890" y="463"/>
                </a:lnTo>
                <a:lnTo>
                  <a:pt x="891" y="464"/>
                </a:lnTo>
                <a:lnTo>
                  <a:pt x="893" y="466"/>
                </a:lnTo>
                <a:lnTo>
                  <a:pt x="894" y="468"/>
                </a:lnTo>
                <a:lnTo>
                  <a:pt x="896" y="470"/>
                </a:lnTo>
                <a:lnTo>
                  <a:pt x="901" y="477"/>
                </a:lnTo>
                <a:lnTo>
                  <a:pt x="904" y="481"/>
                </a:lnTo>
                <a:lnTo>
                  <a:pt x="905" y="483"/>
                </a:lnTo>
                <a:lnTo>
                  <a:pt x="906" y="484"/>
                </a:lnTo>
                <a:lnTo>
                  <a:pt x="907" y="486"/>
                </a:lnTo>
                <a:lnTo>
                  <a:pt x="908" y="491"/>
                </a:lnTo>
                <a:lnTo>
                  <a:pt x="909" y="493"/>
                </a:lnTo>
                <a:lnTo>
                  <a:pt x="910" y="495"/>
                </a:lnTo>
                <a:lnTo>
                  <a:pt x="910" y="495"/>
                </a:lnTo>
                <a:lnTo>
                  <a:pt x="911" y="495"/>
                </a:lnTo>
                <a:lnTo>
                  <a:pt x="910" y="495"/>
                </a:lnTo>
                <a:lnTo>
                  <a:pt x="910" y="495"/>
                </a:lnTo>
                <a:lnTo>
                  <a:pt x="909" y="495"/>
                </a:lnTo>
                <a:lnTo>
                  <a:pt x="909" y="496"/>
                </a:lnTo>
                <a:lnTo>
                  <a:pt x="907" y="496"/>
                </a:lnTo>
                <a:lnTo>
                  <a:pt x="905" y="498"/>
                </a:lnTo>
                <a:lnTo>
                  <a:pt x="900" y="501"/>
                </a:lnTo>
                <a:lnTo>
                  <a:pt x="894" y="506"/>
                </a:lnTo>
                <a:lnTo>
                  <a:pt x="892" y="508"/>
                </a:lnTo>
                <a:lnTo>
                  <a:pt x="888" y="511"/>
                </a:lnTo>
                <a:lnTo>
                  <a:pt x="886" y="512"/>
                </a:lnTo>
                <a:lnTo>
                  <a:pt x="885" y="513"/>
                </a:lnTo>
                <a:lnTo>
                  <a:pt x="884" y="513"/>
                </a:lnTo>
                <a:lnTo>
                  <a:pt x="883" y="514"/>
                </a:lnTo>
                <a:lnTo>
                  <a:pt x="882" y="514"/>
                </a:lnTo>
                <a:lnTo>
                  <a:pt x="881" y="514"/>
                </a:lnTo>
                <a:lnTo>
                  <a:pt x="878" y="515"/>
                </a:lnTo>
                <a:lnTo>
                  <a:pt x="874" y="515"/>
                </a:lnTo>
                <a:lnTo>
                  <a:pt x="873" y="516"/>
                </a:lnTo>
                <a:lnTo>
                  <a:pt x="872" y="516"/>
                </a:lnTo>
                <a:lnTo>
                  <a:pt x="871" y="517"/>
                </a:lnTo>
                <a:lnTo>
                  <a:pt x="868" y="519"/>
                </a:lnTo>
                <a:lnTo>
                  <a:pt x="868" y="519"/>
                </a:lnTo>
                <a:lnTo>
                  <a:pt x="867" y="520"/>
                </a:lnTo>
                <a:lnTo>
                  <a:pt x="866" y="520"/>
                </a:lnTo>
                <a:lnTo>
                  <a:pt x="865" y="520"/>
                </a:lnTo>
                <a:lnTo>
                  <a:pt x="862" y="521"/>
                </a:lnTo>
                <a:lnTo>
                  <a:pt x="861" y="521"/>
                </a:lnTo>
                <a:lnTo>
                  <a:pt x="860" y="521"/>
                </a:lnTo>
                <a:lnTo>
                  <a:pt x="859" y="521"/>
                </a:lnTo>
                <a:lnTo>
                  <a:pt x="858" y="521"/>
                </a:lnTo>
                <a:lnTo>
                  <a:pt x="857" y="520"/>
                </a:lnTo>
                <a:lnTo>
                  <a:pt x="857" y="520"/>
                </a:lnTo>
                <a:lnTo>
                  <a:pt x="855" y="518"/>
                </a:lnTo>
                <a:lnTo>
                  <a:pt x="855" y="518"/>
                </a:lnTo>
                <a:lnTo>
                  <a:pt x="854" y="518"/>
                </a:lnTo>
                <a:lnTo>
                  <a:pt x="851" y="517"/>
                </a:lnTo>
                <a:lnTo>
                  <a:pt x="850" y="517"/>
                </a:lnTo>
                <a:lnTo>
                  <a:pt x="849" y="516"/>
                </a:lnTo>
                <a:lnTo>
                  <a:pt x="847" y="515"/>
                </a:lnTo>
                <a:lnTo>
                  <a:pt x="843" y="512"/>
                </a:lnTo>
                <a:lnTo>
                  <a:pt x="841" y="510"/>
                </a:lnTo>
                <a:lnTo>
                  <a:pt x="839" y="509"/>
                </a:lnTo>
                <a:lnTo>
                  <a:pt x="837" y="508"/>
                </a:lnTo>
                <a:lnTo>
                  <a:pt x="835" y="507"/>
                </a:lnTo>
                <a:lnTo>
                  <a:pt x="833" y="507"/>
                </a:lnTo>
                <a:lnTo>
                  <a:pt x="831" y="506"/>
                </a:lnTo>
                <a:lnTo>
                  <a:pt x="829" y="506"/>
                </a:lnTo>
                <a:lnTo>
                  <a:pt x="828" y="506"/>
                </a:lnTo>
                <a:lnTo>
                  <a:pt x="827" y="507"/>
                </a:lnTo>
                <a:lnTo>
                  <a:pt x="827" y="507"/>
                </a:lnTo>
                <a:lnTo>
                  <a:pt x="826" y="507"/>
                </a:lnTo>
                <a:lnTo>
                  <a:pt x="824" y="508"/>
                </a:lnTo>
                <a:lnTo>
                  <a:pt x="821" y="509"/>
                </a:lnTo>
                <a:lnTo>
                  <a:pt x="821" y="510"/>
                </a:lnTo>
                <a:lnTo>
                  <a:pt x="819" y="511"/>
                </a:lnTo>
                <a:lnTo>
                  <a:pt x="816" y="514"/>
                </a:lnTo>
                <a:lnTo>
                  <a:pt x="814" y="515"/>
                </a:lnTo>
                <a:lnTo>
                  <a:pt x="808" y="520"/>
                </a:lnTo>
                <a:lnTo>
                  <a:pt x="805" y="521"/>
                </a:lnTo>
                <a:lnTo>
                  <a:pt x="804" y="522"/>
                </a:lnTo>
                <a:lnTo>
                  <a:pt x="803" y="523"/>
                </a:lnTo>
                <a:lnTo>
                  <a:pt x="802" y="523"/>
                </a:lnTo>
                <a:lnTo>
                  <a:pt x="801" y="523"/>
                </a:lnTo>
                <a:lnTo>
                  <a:pt x="799" y="523"/>
                </a:lnTo>
                <a:lnTo>
                  <a:pt x="797" y="524"/>
                </a:lnTo>
                <a:lnTo>
                  <a:pt x="793" y="524"/>
                </a:lnTo>
                <a:lnTo>
                  <a:pt x="791" y="524"/>
                </a:lnTo>
                <a:lnTo>
                  <a:pt x="790" y="523"/>
                </a:lnTo>
                <a:lnTo>
                  <a:pt x="789" y="523"/>
                </a:lnTo>
                <a:lnTo>
                  <a:pt x="788" y="523"/>
                </a:lnTo>
                <a:lnTo>
                  <a:pt x="787" y="522"/>
                </a:lnTo>
                <a:lnTo>
                  <a:pt x="785" y="521"/>
                </a:lnTo>
                <a:lnTo>
                  <a:pt x="783" y="520"/>
                </a:lnTo>
                <a:lnTo>
                  <a:pt x="782" y="519"/>
                </a:lnTo>
                <a:lnTo>
                  <a:pt x="779" y="517"/>
                </a:lnTo>
                <a:lnTo>
                  <a:pt x="777" y="516"/>
                </a:lnTo>
                <a:lnTo>
                  <a:pt x="774" y="513"/>
                </a:lnTo>
                <a:lnTo>
                  <a:pt x="770" y="509"/>
                </a:lnTo>
                <a:lnTo>
                  <a:pt x="769" y="509"/>
                </a:lnTo>
                <a:lnTo>
                  <a:pt x="768" y="508"/>
                </a:lnTo>
                <a:lnTo>
                  <a:pt x="767" y="507"/>
                </a:lnTo>
                <a:lnTo>
                  <a:pt x="764" y="506"/>
                </a:lnTo>
                <a:lnTo>
                  <a:pt x="762" y="505"/>
                </a:lnTo>
                <a:lnTo>
                  <a:pt x="756" y="501"/>
                </a:lnTo>
                <a:lnTo>
                  <a:pt x="751" y="498"/>
                </a:lnTo>
                <a:lnTo>
                  <a:pt x="750" y="498"/>
                </a:lnTo>
                <a:lnTo>
                  <a:pt x="748" y="497"/>
                </a:lnTo>
                <a:lnTo>
                  <a:pt x="747" y="497"/>
                </a:lnTo>
                <a:lnTo>
                  <a:pt x="743" y="495"/>
                </a:lnTo>
                <a:lnTo>
                  <a:pt x="737" y="493"/>
                </a:lnTo>
                <a:lnTo>
                  <a:pt x="735" y="492"/>
                </a:lnTo>
                <a:lnTo>
                  <a:pt x="733" y="492"/>
                </a:lnTo>
                <a:lnTo>
                  <a:pt x="731" y="491"/>
                </a:lnTo>
                <a:lnTo>
                  <a:pt x="729" y="490"/>
                </a:lnTo>
                <a:lnTo>
                  <a:pt x="727" y="490"/>
                </a:lnTo>
                <a:lnTo>
                  <a:pt x="724" y="490"/>
                </a:lnTo>
                <a:lnTo>
                  <a:pt x="722" y="489"/>
                </a:lnTo>
                <a:lnTo>
                  <a:pt x="721" y="489"/>
                </a:lnTo>
                <a:lnTo>
                  <a:pt x="720" y="489"/>
                </a:lnTo>
                <a:lnTo>
                  <a:pt x="718" y="489"/>
                </a:lnTo>
                <a:lnTo>
                  <a:pt x="717" y="490"/>
                </a:lnTo>
                <a:lnTo>
                  <a:pt x="716" y="490"/>
                </a:lnTo>
                <a:lnTo>
                  <a:pt x="714" y="491"/>
                </a:lnTo>
                <a:lnTo>
                  <a:pt x="713" y="491"/>
                </a:lnTo>
                <a:lnTo>
                  <a:pt x="712" y="492"/>
                </a:lnTo>
                <a:lnTo>
                  <a:pt x="710" y="494"/>
                </a:lnTo>
                <a:lnTo>
                  <a:pt x="708" y="495"/>
                </a:lnTo>
                <a:lnTo>
                  <a:pt x="704" y="499"/>
                </a:lnTo>
                <a:lnTo>
                  <a:pt x="697" y="506"/>
                </a:lnTo>
                <a:lnTo>
                  <a:pt x="695" y="507"/>
                </a:lnTo>
                <a:lnTo>
                  <a:pt x="690" y="511"/>
                </a:lnTo>
                <a:lnTo>
                  <a:pt x="687" y="514"/>
                </a:lnTo>
                <a:lnTo>
                  <a:pt x="684" y="516"/>
                </a:lnTo>
                <a:lnTo>
                  <a:pt x="683" y="517"/>
                </a:lnTo>
                <a:lnTo>
                  <a:pt x="682" y="518"/>
                </a:lnTo>
                <a:lnTo>
                  <a:pt x="681" y="519"/>
                </a:lnTo>
                <a:lnTo>
                  <a:pt x="681" y="520"/>
                </a:lnTo>
                <a:lnTo>
                  <a:pt x="680" y="521"/>
                </a:lnTo>
                <a:lnTo>
                  <a:pt x="679" y="523"/>
                </a:lnTo>
                <a:lnTo>
                  <a:pt x="678" y="525"/>
                </a:lnTo>
                <a:lnTo>
                  <a:pt x="676" y="531"/>
                </a:lnTo>
                <a:lnTo>
                  <a:pt x="676" y="533"/>
                </a:lnTo>
                <a:lnTo>
                  <a:pt x="675" y="534"/>
                </a:lnTo>
                <a:lnTo>
                  <a:pt x="674" y="536"/>
                </a:lnTo>
                <a:lnTo>
                  <a:pt x="673" y="538"/>
                </a:lnTo>
                <a:lnTo>
                  <a:pt x="670" y="543"/>
                </a:lnTo>
                <a:lnTo>
                  <a:pt x="669" y="545"/>
                </a:lnTo>
                <a:lnTo>
                  <a:pt x="668" y="547"/>
                </a:lnTo>
                <a:lnTo>
                  <a:pt x="666" y="549"/>
                </a:lnTo>
                <a:lnTo>
                  <a:pt x="661" y="554"/>
                </a:lnTo>
                <a:lnTo>
                  <a:pt x="655" y="560"/>
                </a:lnTo>
                <a:lnTo>
                  <a:pt x="653" y="563"/>
                </a:lnTo>
                <a:lnTo>
                  <a:pt x="651" y="565"/>
                </a:lnTo>
                <a:lnTo>
                  <a:pt x="650" y="567"/>
                </a:lnTo>
                <a:lnTo>
                  <a:pt x="646" y="575"/>
                </a:lnTo>
                <a:lnTo>
                  <a:pt x="644" y="578"/>
                </a:lnTo>
                <a:lnTo>
                  <a:pt x="641" y="584"/>
                </a:lnTo>
                <a:lnTo>
                  <a:pt x="640" y="587"/>
                </a:lnTo>
                <a:lnTo>
                  <a:pt x="638" y="592"/>
                </a:lnTo>
                <a:lnTo>
                  <a:pt x="635" y="597"/>
                </a:lnTo>
                <a:lnTo>
                  <a:pt x="634" y="599"/>
                </a:lnTo>
                <a:lnTo>
                  <a:pt x="633" y="602"/>
                </a:lnTo>
                <a:lnTo>
                  <a:pt x="632" y="607"/>
                </a:lnTo>
                <a:lnTo>
                  <a:pt x="631" y="610"/>
                </a:lnTo>
                <a:lnTo>
                  <a:pt x="629" y="612"/>
                </a:lnTo>
                <a:lnTo>
                  <a:pt x="627" y="616"/>
                </a:lnTo>
                <a:lnTo>
                  <a:pt x="626" y="618"/>
                </a:lnTo>
                <a:lnTo>
                  <a:pt x="625" y="621"/>
                </a:lnTo>
                <a:lnTo>
                  <a:pt x="624" y="623"/>
                </a:lnTo>
                <a:lnTo>
                  <a:pt x="622" y="627"/>
                </a:lnTo>
                <a:lnTo>
                  <a:pt x="622" y="628"/>
                </a:lnTo>
                <a:lnTo>
                  <a:pt x="622" y="629"/>
                </a:lnTo>
                <a:lnTo>
                  <a:pt x="621" y="633"/>
                </a:lnTo>
                <a:lnTo>
                  <a:pt x="620" y="639"/>
                </a:lnTo>
                <a:lnTo>
                  <a:pt x="619" y="642"/>
                </a:lnTo>
                <a:lnTo>
                  <a:pt x="619" y="644"/>
                </a:lnTo>
                <a:lnTo>
                  <a:pt x="618" y="646"/>
                </a:lnTo>
                <a:lnTo>
                  <a:pt x="617" y="648"/>
                </a:lnTo>
                <a:lnTo>
                  <a:pt x="617" y="649"/>
                </a:lnTo>
                <a:lnTo>
                  <a:pt x="616" y="651"/>
                </a:lnTo>
                <a:lnTo>
                  <a:pt x="615" y="652"/>
                </a:lnTo>
                <a:lnTo>
                  <a:pt x="614" y="653"/>
                </a:lnTo>
                <a:lnTo>
                  <a:pt x="613" y="655"/>
                </a:lnTo>
                <a:lnTo>
                  <a:pt x="612" y="656"/>
                </a:lnTo>
                <a:lnTo>
                  <a:pt x="611" y="656"/>
                </a:lnTo>
                <a:lnTo>
                  <a:pt x="610" y="656"/>
                </a:lnTo>
                <a:lnTo>
                  <a:pt x="609" y="657"/>
                </a:lnTo>
                <a:lnTo>
                  <a:pt x="608" y="657"/>
                </a:lnTo>
                <a:lnTo>
                  <a:pt x="608" y="657"/>
                </a:lnTo>
                <a:lnTo>
                  <a:pt x="607" y="657"/>
                </a:lnTo>
                <a:lnTo>
                  <a:pt x="606" y="657"/>
                </a:lnTo>
                <a:lnTo>
                  <a:pt x="605" y="656"/>
                </a:lnTo>
                <a:lnTo>
                  <a:pt x="604" y="656"/>
                </a:lnTo>
                <a:lnTo>
                  <a:pt x="604" y="655"/>
                </a:lnTo>
                <a:lnTo>
                  <a:pt x="603" y="655"/>
                </a:lnTo>
                <a:lnTo>
                  <a:pt x="603" y="654"/>
                </a:lnTo>
                <a:lnTo>
                  <a:pt x="603" y="653"/>
                </a:lnTo>
                <a:lnTo>
                  <a:pt x="602" y="652"/>
                </a:lnTo>
                <a:lnTo>
                  <a:pt x="602" y="651"/>
                </a:lnTo>
                <a:lnTo>
                  <a:pt x="602" y="646"/>
                </a:lnTo>
                <a:lnTo>
                  <a:pt x="601" y="640"/>
                </a:lnTo>
                <a:lnTo>
                  <a:pt x="600" y="637"/>
                </a:lnTo>
                <a:lnTo>
                  <a:pt x="600" y="633"/>
                </a:lnTo>
                <a:lnTo>
                  <a:pt x="600" y="630"/>
                </a:lnTo>
                <a:lnTo>
                  <a:pt x="599" y="626"/>
                </a:lnTo>
                <a:lnTo>
                  <a:pt x="598" y="622"/>
                </a:lnTo>
                <a:lnTo>
                  <a:pt x="598" y="620"/>
                </a:lnTo>
                <a:lnTo>
                  <a:pt x="597" y="618"/>
                </a:lnTo>
                <a:lnTo>
                  <a:pt x="597" y="611"/>
                </a:lnTo>
                <a:lnTo>
                  <a:pt x="597" y="610"/>
                </a:lnTo>
                <a:lnTo>
                  <a:pt x="596" y="608"/>
                </a:lnTo>
                <a:lnTo>
                  <a:pt x="596" y="607"/>
                </a:lnTo>
                <a:lnTo>
                  <a:pt x="595" y="605"/>
                </a:lnTo>
                <a:lnTo>
                  <a:pt x="595" y="603"/>
                </a:lnTo>
                <a:lnTo>
                  <a:pt x="594" y="602"/>
                </a:lnTo>
                <a:lnTo>
                  <a:pt x="593" y="600"/>
                </a:lnTo>
                <a:lnTo>
                  <a:pt x="591" y="599"/>
                </a:lnTo>
                <a:lnTo>
                  <a:pt x="591" y="598"/>
                </a:lnTo>
                <a:lnTo>
                  <a:pt x="590" y="597"/>
                </a:lnTo>
                <a:lnTo>
                  <a:pt x="589" y="596"/>
                </a:lnTo>
                <a:lnTo>
                  <a:pt x="588" y="596"/>
                </a:lnTo>
                <a:lnTo>
                  <a:pt x="587" y="596"/>
                </a:lnTo>
                <a:lnTo>
                  <a:pt x="586" y="595"/>
                </a:lnTo>
                <a:lnTo>
                  <a:pt x="584" y="595"/>
                </a:lnTo>
                <a:lnTo>
                  <a:pt x="583" y="595"/>
                </a:lnTo>
                <a:lnTo>
                  <a:pt x="582" y="595"/>
                </a:lnTo>
                <a:lnTo>
                  <a:pt x="581" y="595"/>
                </a:lnTo>
                <a:lnTo>
                  <a:pt x="580" y="595"/>
                </a:lnTo>
                <a:lnTo>
                  <a:pt x="579" y="595"/>
                </a:lnTo>
                <a:lnTo>
                  <a:pt x="576" y="596"/>
                </a:lnTo>
                <a:lnTo>
                  <a:pt x="574" y="597"/>
                </a:lnTo>
                <a:lnTo>
                  <a:pt x="572" y="597"/>
                </a:lnTo>
                <a:lnTo>
                  <a:pt x="569" y="597"/>
                </a:lnTo>
                <a:lnTo>
                  <a:pt x="566" y="598"/>
                </a:lnTo>
                <a:lnTo>
                  <a:pt x="562" y="598"/>
                </a:lnTo>
                <a:lnTo>
                  <a:pt x="556" y="599"/>
                </a:lnTo>
                <a:lnTo>
                  <a:pt x="553" y="600"/>
                </a:lnTo>
                <a:lnTo>
                  <a:pt x="548" y="600"/>
                </a:lnTo>
                <a:lnTo>
                  <a:pt x="547" y="600"/>
                </a:lnTo>
                <a:lnTo>
                  <a:pt x="546" y="600"/>
                </a:lnTo>
                <a:lnTo>
                  <a:pt x="543" y="600"/>
                </a:lnTo>
                <a:lnTo>
                  <a:pt x="538" y="598"/>
                </a:lnTo>
                <a:lnTo>
                  <a:pt x="536" y="598"/>
                </a:lnTo>
                <a:lnTo>
                  <a:pt x="534" y="597"/>
                </a:lnTo>
                <a:lnTo>
                  <a:pt x="531" y="595"/>
                </a:lnTo>
                <a:lnTo>
                  <a:pt x="529" y="594"/>
                </a:lnTo>
                <a:lnTo>
                  <a:pt x="527" y="593"/>
                </a:lnTo>
                <a:lnTo>
                  <a:pt x="524" y="590"/>
                </a:lnTo>
                <a:lnTo>
                  <a:pt x="523" y="589"/>
                </a:lnTo>
                <a:lnTo>
                  <a:pt x="522" y="589"/>
                </a:lnTo>
                <a:lnTo>
                  <a:pt x="521" y="588"/>
                </a:lnTo>
                <a:lnTo>
                  <a:pt x="517" y="587"/>
                </a:lnTo>
                <a:lnTo>
                  <a:pt x="516" y="586"/>
                </a:lnTo>
                <a:lnTo>
                  <a:pt x="514" y="586"/>
                </a:lnTo>
                <a:lnTo>
                  <a:pt x="513" y="585"/>
                </a:lnTo>
                <a:lnTo>
                  <a:pt x="512" y="585"/>
                </a:lnTo>
                <a:lnTo>
                  <a:pt x="511" y="585"/>
                </a:lnTo>
                <a:lnTo>
                  <a:pt x="509" y="585"/>
                </a:lnTo>
                <a:lnTo>
                  <a:pt x="508" y="585"/>
                </a:lnTo>
                <a:lnTo>
                  <a:pt x="507" y="585"/>
                </a:lnTo>
                <a:lnTo>
                  <a:pt x="502" y="585"/>
                </a:lnTo>
                <a:lnTo>
                  <a:pt x="501" y="585"/>
                </a:lnTo>
                <a:lnTo>
                  <a:pt x="500" y="585"/>
                </a:lnTo>
                <a:lnTo>
                  <a:pt x="499" y="585"/>
                </a:lnTo>
                <a:lnTo>
                  <a:pt x="498" y="585"/>
                </a:lnTo>
                <a:lnTo>
                  <a:pt x="498" y="585"/>
                </a:lnTo>
                <a:lnTo>
                  <a:pt x="497" y="585"/>
                </a:lnTo>
                <a:lnTo>
                  <a:pt x="497" y="584"/>
                </a:lnTo>
                <a:lnTo>
                  <a:pt x="496" y="584"/>
                </a:lnTo>
                <a:lnTo>
                  <a:pt x="496" y="583"/>
                </a:lnTo>
                <a:lnTo>
                  <a:pt x="495" y="582"/>
                </a:lnTo>
                <a:lnTo>
                  <a:pt x="495" y="582"/>
                </a:lnTo>
                <a:lnTo>
                  <a:pt x="494" y="581"/>
                </a:lnTo>
                <a:lnTo>
                  <a:pt x="494" y="580"/>
                </a:lnTo>
                <a:lnTo>
                  <a:pt x="494" y="579"/>
                </a:lnTo>
                <a:lnTo>
                  <a:pt x="493" y="573"/>
                </a:lnTo>
                <a:lnTo>
                  <a:pt x="492" y="570"/>
                </a:lnTo>
                <a:lnTo>
                  <a:pt x="492" y="568"/>
                </a:lnTo>
                <a:lnTo>
                  <a:pt x="492" y="567"/>
                </a:lnTo>
                <a:lnTo>
                  <a:pt x="491" y="566"/>
                </a:lnTo>
                <a:lnTo>
                  <a:pt x="491" y="564"/>
                </a:lnTo>
                <a:lnTo>
                  <a:pt x="490" y="563"/>
                </a:lnTo>
                <a:lnTo>
                  <a:pt x="489" y="562"/>
                </a:lnTo>
                <a:lnTo>
                  <a:pt x="488" y="560"/>
                </a:lnTo>
                <a:lnTo>
                  <a:pt x="486" y="559"/>
                </a:lnTo>
                <a:lnTo>
                  <a:pt x="485" y="558"/>
                </a:lnTo>
                <a:lnTo>
                  <a:pt x="484" y="557"/>
                </a:lnTo>
                <a:lnTo>
                  <a:pt x="483" y="556"/>
                </a:lnTo>
                <a:lnTo>
                  <a:pt x="482" y="555"/>
                </a:lnTo>
                <a:lnTo>
                  <a:pt x="480" y="555"/>
                </a:lnTo>
                <a:lnTo>
                  <a:pt x="478" y="554"/>
                </a:lnTo>
                <a:lnTo>
                  <a:pt x="477" y="554"/>
                </a:lnTo>
                <a:lnTo>
                  <a:pt x="475" y="554"/>
                </a:lnTo>
                <a:lnTo>
                  <a:pt x="470" y="554"/>
                </a:lnTo>
                <a:lnTo>
                  <a:pt x="468" y="554"/>
                </a:lnTo>
                <a:lnTo>
                  <a:pt x="466" y="554"/>
                </a:lnTo>
                <a:lnTo>
                  <a:pt x="464" y="554"/>
                </a:lnTo>
                <a:lnTo>
                  <a:pt x="462" y="554"/>
                </a:lnTo>
                <a:lnTo>
                  <a:pt x="461" y="553"/>
                </a:lnTo>
                <a:lnTo>
                  <a:pt x="459" y="553"/>
                </a:lnTo>
                <a:lnTo>
                  <a:pt x="457" y="552"/>
                </a:lnTo>
                <a:lnTo>
                  <a:pt x="456" y="552"/>
                </a:lnTo>
                <a:lnTo>
                  <a:pt x="446" y="547"/>
                </a:lnTo>
                <a:lnTo>
                  <a:pt x="444" y="545"/>
                </a:lnTo>
                <a:lnTo>
                  <a:pt x="440" y="542"/>
                </a:lnTo>
                <a:lnTo>
                  <a:pt x="438" y="542"/>
                </a:lnTo>
                <a:lnTo>
                  <a:pt x="436" y="540"/>
                </a:lnTo>
                <a:lnTo>
                  <a:pt x="435" y="540"/>
                </a:lnTo>
                <a:lnTo>
                  <a:pt x="434" y="540"/>
                </a:lnTo>
                <a:lnTo>
                  <a:pt x="433" y="540"/>
                </a:lnTo>
                <a:lnTo>
                  <a:pt x="432" y="540"/>
                </a:lnTo>
                <a:lnTo>
                  <a:pt x="432" y="540"/>
                </a:lnTo>
                <a:lnTo>
                  <a:pt x="431" y="540"/>
                </a:lnTo>
                <a:lnTo>
                  <a:pt x="429" y="540"/>
                </a:lnTo>
                <a:lnTo>
                  <a:pt x="426" y="541"/>
                </a:lnTo>
                <a:lnTo>
                  <a:pt x="424" y="542"/>
                </a:lnTo>
                <a:lnTo>
                  <a:pt x="422" y="542"/>
                </a:lnTo>
                <a:lnTo>
                  <a:pt x="420" y="542"/>
                </a:lnTo>
                <a:lnTo>
                  <a:pt x="416" y="542"/>
                </a:lnTo>
                <a:lnTo>
                  <a:pt x="413" y="542"/>
                </a:lnTo>
                <a:lnTo>
                  <a:pt x="409" y="542"/>
                </a:lnTo>
                <a:lnTo>
                  <a:pt x="404" y="542"/>
                </a:lnTo>
                <a:lnTo>
                  <a:pt x="403" y="542"/>
                </a:lnTo>
                <a:lnTo>
                  <a:pt x="402" y="542"/>
                </a:lnTo>
                <a:lnTo>
                  <a:pt x="401" y="542"/>
                </a:lnTo>
                <a:lnTo>
                  <a:pt x="400" y="542"/>
                </a:lnTo>
                <a:lnTo>
                  <a:pt x="399" y="542"/>
                </a:lnTo>
                <a:lnTo>
                  <a:pt x="398" y="543"/>
                </a:lnTo>
                <a:lnTo>
                  <a:pt x="397" y="544"/>
                </a:lnTo>
                <a:lnTo>
                  <a:pt x="396" y="545"/>
                </a:lnTo>
                <a:lnTo>
                  <a:pt x="395" y="546"/>
                </a:lnTo>
                <a:lnTo>
                  <a:pt x="394" y="548"/>
                </a:lnTo>
                <a:lnTo>
                  <a:pt x="392" y="550"/>
                </a:lnTo>
                <a:lnTo>
                  <a:pt x="390" y="555"/>
                </a:lnTo>
                <a:lnTo>
                  <a:pt x="389" y="558"/>
                </a:lnTo>
                <a:lnTo>
                  <a:pt x="387" y="563"/>
                </a:lnTo>
                <a:lnTo>
                  <a:pt x="386" y="565"/>
                </a:lnTo>
                <a:lnTo>
                  <a:pt x="385" y="567"/>
                </a:lnTo>
                <a:lnTo>
                  <a:pt x="385" y="568"/>
                </a:lnTo>
                <a:lnTo>
                  <a:pt x="381" y="573"/>
                </a:lnTo>
                <a:lnTo>
                  <a:pt x="378" y="579"/>
                </a:lnTo>
                <a:lnTo>
                  <a:pt x="376" y="581"/>
                </a:lnTo>
                <a:lnTo>
                  <a:pt x="375" y="582"/>
                </a:lnTo>
                <a:lnTo>
                  <a:pt x="374" y="583"/>
                </a:lnTo>
                <a:lnTo>
                  <a:pt x="372" y="584"/>
                </a:lnTo>
                <a:lnTo>
                  <a:pt x="371" y="586"/>
                </a:lnTo>
                <a:lnTo>
                  <a:pt x="367" y="588"/>
                </a:lnTo>
                <a:lnTo>
                  <a:pt x="366" y="589"/>
                </a:lnTo>
                <a:lnTo>
                  <a:pt x="364" y="590"/>
                </a:lnTo>
                <a:lnTo>
                  <a:pt x="363" y="590"/>
                </a:lnTo>
                <a:lnTo>
                  <a:pt x="361" y="590"/>
                </a:lnTo>
                <a:lnTo>
                  <a:pt x="360" y="590"/>
                </a:lnTo>
                <a:lnTo>
                  <a:pt x="358" y="590"/>
                </a:lnTo>
                <a:lnTo>
                  <a:pt x="357" y="590"/>
                </a:lnTo>
                <a:lnTo>
                  <a:pt x="356" y="589"/>
                </a:lnTo>
                <a:lnTo>
                  <a:pt x="355" y="589"/>
                </a:lnTo>
                <a:lnTo>
                  <a:pt x="354" y="588"/>
                </a:lnTo>
                <a:lnTo>
                  <a:pt x="352" y="587"/>
                </a:lnTo>
                <a:lnTo>
                  <a:pt x="351" y="586"/>
                </a:lnTo>
                <a:lnTo>
                  <a:pt x="351" y="586"/>
                </a:lnTo>
                <a:lnTo>
                  <a:pt x="350" y="585"/>
                </a:lnTo>
                <a:lnTo>
                  <a:pt x="349" y="585"/>
                </a:lnTo>
                <a:lnTo>
                  <a:pt x="349" y="585"/>
                </a:lnTo>
                <a:lnTo>
                  <a:pt x="348" y="585"/>
                </a:lnTo>
                <a:lnTo>
                  <a:pt x="347" y="585"/>
                </a:lnTo>
                <a:lnTo>
                  <a:pt x="346" y="586"/>
                </a:lnTo>
                <a:lnTo>
                  <a:pt x="344" y="587"/>
                </a:lnTo>
                <a:lnTo>
                  <a:pt x="343" y="587"/>
                </a:lnTo>
                <a:lnTo>
                  <a:pt x="342" y="588"/>
                </a:lnTo>
                <a:lnTo>
                  <a:pt x="341" y="588"/>
                </a:lnTo>
                <a:lnTo>
                  <a:pt x="340" y="588"/>
                </a:lnTo>
                <a:lnTo>
                  <a:pt x="339" y="588"/>
                </a:lnTo>
                <a:lnTo>
                  <a:pt x="338" y="588"/>
                </a:lnTo>
                <a:lnTo>
                  <a:pt x="337" y="588"/>
                </a:lnTo>
                <a:lnTo>
                  <a:pt x="335" y="588"/>
                </a:lnTo>
                <a:lnTo>
                  <a:pt x="331" y="587"/>
                </a:lnTo>
                <a:lnTo>
                  <a:pt x="329" y="587"/>
                </a:lnTo>
                <a:lnTo>
                  <a:pt x="325" y="586"/>
                </a:lnTo>
                <a:lnTo>
                  <a:pt x="323" y="586"/>
                </a:lnTo>
                <a:lnTo>
                  <a:pt x="320" y="586"/>
                </a:lnTo>
                <a:lnTo>
                  <a:pt x="318" y="586"/>
                </a:lnTo>
                <a:lnTo>
                  <a:pt x="313" y="586"/>
                </a:lnTo>
                <a:lnTo>
                  <a:pt x="310" y="586"/>
                </a:lnTo>
                <a:lnTo>
                  <a:pt x="306" y="586"/>
                </a:lnTo>
                <a:lnTo>
                  <a:pt x="301" y="585"/>
                </a:lnTo>
                <a:lnTo>
                  <a:pt x="295" y="585"/>
                </a:lnTo>
                <a:lnTo>
                  <a:pt x="277" y="583"/>
                </a:lnTo>
                <a:lnTo>
                  <a:pt x="273" y="583"/>
                </a:lnTo>
                <a:lnTo>
                  <a:pt x="271" y="583"/>
                </a:lnTo>
                <a:lnTo>
                  <a:pt x="268" y="583"/>
                </a:lnTo>
                <a:lnTo>
                  <a:pt x="267" y="583"/>
                </a:lnTo>
                <a:lnTo>
                  <a:pt x="262" y="583"/>
                </a:lnTo>
                <a:lnTo>
                  <a:pt x="259" y="583"/>
                </a:lnTo>
                <a:lnTo>
                  <a:pt x="257" y="583"/>
                </a:lnTo>
                <a:lnTo>
                  <a:pt x="253" y="583"/>
                </a:lnTo>
                <a:lnTo>
                  <a:pt x="246" y="582"/>
                </a:lnTo>
                <a:lnTo>
                  <a:pt x="244" y="582"/>
                </a:lnTo>
                <a:lnTo>
                  <a:pt x="242" y="582"/>
                </a:lnTo>
                <a:lnTo>
                  <a:pt x="240" y="581"/>
                </a:lnTo>
                <a:lnTo>
                  <a:pt x="238" y="581"/>
                </a:lnTo>
                <a:lnTo>
                  <a:pt x="237" y="580"/>
                </a:lnTo>
                <a:lnTo>
                  <a:pt x="235" y="580"/>
                </a:lnTo>
                <a:lnTo>
                  <a:pt x="233" y="579"/>
                </a:lnTo>
                <a:lnTo>
                  <a:pt x="231" y="578"/>
                </a:lnTo>
                <a:lnTo>
                  <a:pt x="229" y="577"/>
                </a:lnTo>
                <a:lnTo>
                  <a:pt x="225" y="575"/>
                </a:lnTo>
                <a:lnTo>
                  <a:pt x="217" y="571"/>
                </a:lnTo>
                <a:lnTo>
                  <a:pt x="205" y="565"/>
                </a:lnTo>
                <a:lnTo>
                  <a:pt x="201" y="562"/>
                </a:lnTo>
                <a:lnTo>
                  <a:pt x="199" y="561"/>
                </a:lnTo>
                <a:lnTo>
                  <a:pt x="197" y="560"/>
                </a:lnTo>
                <a:lnTo>
                  <a:pt x="196" y="559"/>
                </a:lnTo>
                <a:lnTo>
                  <a:pt x="194" y="557"/>
                </a:lnTo>
                <a:lnTo>
                  <a:pt x="191" y="555"/>
                </a:lnTo>
                <a:lnTo>
                  <a:pt x="189" y="553"/>
                </a:lnTo>
                <a:lnTo>
                  <a:pt x="187" y="552"/>
                </a:lnTo>
                <a:lnTo>
                  <a:pt x="185" y="550"/>
                </a:lnTo>
                <a:lnTo>
                  <a:pt x="184" y="548"/>
                </a:lnTo>
                <a:lnTo>
                  <a:pt x="183" y="547"/>
                </a:lnTo>
                <a:lnTo>
                  <a:pt x="182" y="546"/>
                </a:lnTo>
                <a:lnTo>
                  <a:pt x="181" y="545"/>
                </a:lnTo>
                <a:lnTo>
                  <a:pt x="180" y="544"/>
                </a:lnTo>
                <a:lnTo>
                  <a:pt x="180" y="543"/>
                </a:lnTo>
                <a:lnTo>
                  <a:pt x="179" y="542"/>
                </a:lnTo>
                <a:lnTo>
                  <a:pt x="178" y="538"/>
                </a:lnTo>
                <a:lnTo>
                  <a:pt x="178" y="537"/>
                </a:lnTo>
                <a:lnTo>
                  <a:pt x="178" y="536"/>
                </a:lnTo>
                <a:lnTo>
                  <a:pt x="178" y="536"/>
                </a:lnTo>
                <a:lnTo>
                  <a:pt x="177" y="535"/>
                </a:lnTo>
                <a:lnTo>
                  <a:pt x="177" y="535"/>
                </a:lnTo>
                <a:lnTo>
                  <a:pt x="176" y="534"/>
                </a:lnTo>
                <a:lnTo>
                  <a:pt x="175" y="533"/>
                </a:lnTo>
                <a:lnTo>
                  <a:pt x="174" y="533"/>
                </a:lnTo>
                <a:lnTo>
                  <a:pt x="173" y="533"/>
                </a:lnTo>
                <a:lnTo>
                  <a:pt x="172" y="532"/>
                </a:lnTo>
                <a:lnTo>
                  <a:pt x="171" y="532"/>
                </a:lnTo>
                <a:lnTo>
                  <a:pt x="170" y="532"/>
                </a:lnTo>
                <a:lnTo>
                  <a:pt x="170" y="532"/>
                </a:lnTo>
                <a:lnTo>
                  <a:pt x="169" y="531"/>
                </a:lnTo>
                <a:lnTo>
                  <a:pt x="168" y="530"/>
                </a:lnTo>
                <a:lnTo>
                  <a:pt x="166" y="528"/>
                </a:lnTo>
                <a:lnTo>
                  <a:pt x="165" y="528"/>
                </a:lnTo>
                <a:lnTo>
                  <a:pt x="164" y="527"/>
                </a:lnTo>
                <a:lnTo>
                  <a:pt x="163" y="526"/>
                </a:lnTo>
                <a:lnTo>
                  <a:pt x="162" y="526"/>
                </a:lnTo>
                <a:lnTo>
                  <a:pt x="161" y="525"/>
                </a:lnTo>
                <a:lnTo>
                  <a:pt x="157" y="524"/>
                </a:lnTo>
                <a:lnTo>
                  <a:pt x="156" y="524"/>
                </a:lnTo>
                <a:lnTo>
                  <a:pt x="156" y="524"/>
                </a:lnTo>
                <a:lnTo>
                  <a:pt x="155" y="523"/>
                </a:lnTo>
                <a:lnTo>
                  <a:pt x="155" y="523"/>
                </a:lnTo>
                <a:lnTo>
                  <a:pt x="154" y="522"/>
                </a:lnTo>
                <a:lnTo>
                  <a:pt x="154" y="521"/>
                </a:lnTo>
                <a:lnTo>
                  <a:pt x="154" y="521"/>
                </a:lnTo>
                <a:lnTo>
                  <a:pt x="154" y="520"/>
                </a:lnTo>
                <a:lnTo>
                  <a:pt x="153" y="519"/>
                </a:lnTo>
                <a:lnTo>
                  <a:pt x="152" y="519"/>
                </a:lnTo>
                <a:lnTo>
                  <a:pt x="150" y="518"/>
                </a:lnTo>
                <a:lnTo>
                  <a:pt x="149" y="517"/>
                </a:lnTo>
                <a:lnTo>
                  <a:pt x="148" y="516"/>
                </a:lnTo>
                <a:lnTo>
                  <a:pt x="146" y="514"/>
                </a:lnTo>
                <a:lnTo>
                  <a:pt x="145" y="513"/>
                </a:lnTo>
                <a:lnTo>
                  <a:pt x="144" y="513"/>
                </a:lnTo>
                <a:lnTo>
                  <a:pt x="144" y="512"/>
                </a:lnTo>
                <a:lnTo>
                  <a:pt x="143" y="512"/>
                </a:lnTo>
                <a:lnTo>
                  <a:pt x="141" y="512"/>
                </a:lnTo>
                <a:lnTo>
                  <a:pt x="139" y="511"/>
                </a:lnTo>
                <a:lnTo>
                  <a:pt x="137" y="510"/>
                </a:lnTo>
                <a:lnTo>
                  <a:pt x="136" y="510"/>
                </a:lnTo>
                <a:lnTo>
                  <a:pt x="135" y="509"/>
                </a:lnTo>
                <a:lnTo>
                  <a:pt x="135" y="508"/>
                </a:lnTo>
                <a:lnTo>
                  <a:pt x="134" y="507"/>
                </a:ln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 285">
            <a:extLst>
              <a:ext uri="{FF2B5EF4-FFF2-40B4-BE49-F238E27FC236}">
                <a16:creationId xmlns:a16="http://schemas.microsoft.com/office/drawing/2014/main" id="{DDB58FAB-012B-E341-6F92-57428B8C4110}"/>
              </a:ext>
            </a:extLst>
          </p:cNvPr>
          <p:cNvSpPr>
            <a:spLocks/>
          </p:cNvSpPr>
          <p:nvPr/>
        </p:nvSpPr>
        <p:spPr bwMode="auto">
          <a:xfrm>
            <a:off x="9243664" y="4113788"/>
            <a:ext cx="931737" cy="864584"/>
          </a:xfrm>
          <a:custGeom>
            <a:avLst/>
            <a:gdLst>
              <a:gd name="T0" fmla="*/ 329 w 777"/>
              <a:gd name="T1" fmla="*/ 1 h 657"/>
              <a:gd name="T2" fmla="*/ 362 w 777"/>
              <a:gd name="T3" fmla="*/ 6 h 657"/>
              <a:gd name="T4" fmla="*/ 400 w 777"/>
              <a:gd name="T5" fmla="*/ 20 h 657"/>
              <a:gd name="T6" fmla="*/ 380 w 777"/>
              <a:gd name="T7" fmla="*/ 30 h 657"/>
              <a:gd name="T8" fmla="*/ 377 w 777"/>
              <a:gd name="T9" fmla="*/ 51 h 657"/>
              <a:gd name="T10" fmla="*/ 409 w 777"/>
              <a:gd name="T11" fmla="*/ 62 h 657"/>
              <a:gd name="T12" fmla="*/ 396 w 777"/>
              <a:gd name="T13" fmla="*/ 86 h 657"/>
              <a:gd name="T14" fmla="*/ 410 w 777"/>
              <a:gd name="T15" fmla="*/ 124 h 657"/>
              <a:gd name="T16" fmla="*/ 403 w 777"/>
              <a:gd name="T17" fmla="*/ 140 h 657"/>
              <a:gd name="T18" fmla="*/ 432 w 777"/>
              <a:gd name="T19" fmla="*/ 153 h 657"/>
              <a:gd name="T20" fmla="*/ 448 w 777"/>
              <a:gd name="T21" fmla="*/ 125 h 657"/>
              <a:gd name="T22" fmla="*/ 431 w 777"/>
              <a:gd name="T23" fmla="*/ 99 h 657"/>
              <a:gd name="T24" fmla="*/ 448 w 777"/>
              <a:gd name="T25" fmla="*/ 84 h 657"/>
              <a:gd name="T26" fmla="*/ 473 w 777"/>
              <a:gd name="T27" fmla="*/ 103 h 657"/>
              <a:gd name="T28" fmla="*/ 487 w 777"/>
              <a:gd name="T29" fmla="*/ 132 h 657"/>
              <a:gd name="T30" fmla="*/ 503 w 777"/>
              <a:gd name="T31" fmla="*/ 151 h 657"/>
              <a:gd name="T32" fmla="*/ 511 w 777"/>
              <a:gd name="T33" fmla="*/ 151 h 657"/>
              <a:gd name="T34" fmla="*/ 515 w 777"/>
              <a:gd name="T35" fmla="*/ 178 h 657"/>
              <a:gd name="T36" fmla="*/ 549 w 777"/>
              <a:gd name="T37" fmla="*/ 200 h 657"/>
              <a:gd name="T38" fmla="*/ 551 w 777"/>
              <a:gd name="T39" fmla="*/ 254 h 657"/>
              <a:gd name="T40" fmla="*/ 559 w 777"/>
              <a:gd name="T41" fmla="*/ 289 h 657"/>
              <a:gd name="T42" fmla="*/ 576 w 777"/>
              <a:gd name="T43" fmla="*/ 294 h 657"/>
              <a:gd name="T44" fmla="*/ 561 w 777"/>
              <a:gd name="T45" fmla="*/ 320 h 657"/>
              <a:gd name="T46" fmla="*/ 543 w 777"/>
              <a:gd name="T47" fmla="*/ 345 h 657"/>
              <a:gd name="T48" fmla="*/ 557 w 777"/>
              <a:gd name="T49" fmla="*/ 355 h 657"/>
              <a:gd name="T50" fmla="*/ 590 w 777"/>
              <a:gd name="T51" fmla="*/ 358 h 657"/>
              <a:gd name="T52" fmla="*/ 599 w 777"/>
              <a:gd name="T53" fmla="*/ 382 h 657"/>
              <a:gd name="T54" fmla="*/ 637 w 777"/>
              <a:gd name="T55" fmla="*/ 396 h 657"/>
              <a:gd name="T56" fmla="*/ 650 w 777"/>
              <a:gd name="T57" fmla="*/ 416 h 657"/>
              <a:gd name="T58" fmla="*/ 681 w 777"/>
              <a:gd name="T59" fmla="*/ 431 h 657"/>
              <a:gd name="T60" fmla="*/ 716 w 777"/>
              <a:gd name="T61" fmla="*/ 430 h 657"/>
              <a:gd name="T62" fmla="*/ 731 w 777"/>
              <a:gd name="T63" fmla="*/ 448 h 657"/>
              <a:gd name="T64" fmla="*/ 762 w 777"/>
              <a:gd name="T65" fmla="*/ 470 h 657"/>
              <a:gd name="T66" fmla="*/ 766 w 777"/>
              <a:gd name="T67" fmla="*/ 501 h 657"/>
              <a:gd name="T68" fmla="*/ 733 w 777"/>
              <a:gd name="T69" fmla="*/ 520 h 657"/>
              <a:gd name="T70" fmla="*/ 709 w 777"/>
              <a:gd name="T71" fmla="*/ 512 h 657"/>
              <a:gd name="T72" fmla="*/ 680 w 777"/>
              <a:gd name="T73" fmla="*/ 515 h 657"/>
              <a:gd name="T74" fmla="*/ 648 w 777"/>
              <a:gd name="T75" fmla="*/ 519 h 657"/>
              <a:gd name="T76" fmla="*/ 601 w 777"/>
              <a:gd name="T77" fmla="*/ 492 h 657"/>
              <a:gd name="T78" fmla="*/ 570 w 777"/>
              <a:gd name="T79" fmla="*/ 499 h 657"/>
              <a:gd name="T80" fmla="*/ 539 w 777"/>
              <a:gd name="T81" fmla="*/ 538 h 657"/>
              <a:gd name="T82" fmla="*/ 499 w 777"/>
              <a:gd name="T83" fmla="*/ 602 h 657"/>
              <a:gd name="T84" fmla="*/ 483 w 777"/>
              <a:gd name="T85" fmla="*/ 649 h 657"/>
              <a:gd name="T86" fmla="*/ 469 w 777"/>
              <a:gd name="T87" fmla="*/ 654 h 657"/>
              <a:gd name="T88" fmla="*/ 461 w 777"/>
              <a:gd name="T89" fmla="*/ 605 h 657"/>
              <a:gd name="T90" fmla="*/ 442 w 777"/>
              <a:gd name="T91" fmla="*/ 596 h 657"/>
              <a:gd name="T92" fmla="*/ 393 w 777"/>
              <a:gd name="T93" fmla="*/ 593 h 657"/>
              <a:gd name="T94" fmla="*/ 365 w 777"/>
              <a:gd name="T95" fmla="*/ 585 h 657"/>
              <a:gd name="T96" fmla="*/ 357 w 777"/>
              <a:gd name="T97" fmla="*/ 564 h 657"/>
              <a:gd name="T98" fmla="*/ 328 w 777"/>
              <a:gd name="T99" fmla="*/ 554 h 657"/>
              <a:gd name="T100" fmla="*/ 292 w 777"/>
              <a:gd name="T101" fmla="*/ 541 h 657"/>
              <a:gd name="T102" fmla="*/ 260 w 777"/>
              <a:gd name="T103" fmla="*/ 548 h 657"/>
              <a:gd name="T104" fmla="*/ 230 w 777"/>
              <a:gd name="T105" fmla="*/ 590 h 657"/>
              <a:gd name="T106" fmla="*/ 212 w 777"/>
              <a:gd name="T107" fmla="*/ 586 h 657"/>
              <a:gd name="T108" fmla="*/ 176 w 777"/>
              <a:gd name="T109" fmla="*/ 586 h 657"/>
              <a:gd name="T110" fmla="*/ 104 w 777"/>
              <a:gd name="T111" fmla="*/ 581 h 657"/>
              <a:gd name="T112" fmla="*/ 51 w 777"/>
              <a:gd name="T113" fmla="*/ 550 h 657"/>
              <a:gd name="T114" fmla="*/ 39 w 777"/>
              <a:gd name="T115" fmla="*/ 533 h 657"/>
              <a:gd name="T116" fmla="*/ 21 w 777"/>
              <a:gd name="T117" fmla="*/ 523 h 657"/>
              <a:gd name="T118" fmla="*/ 3 w 777"/>
              <a:gd name="T119" fmla="*/ 51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7" h="657">
                <a:moveTo>
                  <a:pt x="296" y="0"/>
                </a:moveTo>
                <a:lnTo>
                  <a:pt x="297" y="0"/>
                </a:lnTo>
                <a:lnTo>
                  <a:pt x="297" y="0"/>
                </a:lnTo>
                <a:lnTo>
                  <a:pt x="299" y="1"/>
                </a:lnTo>
                <a:lnTo>
                  <a:pt x="303" y="2"/>
                </a:lnTo>
                <a:lnTo>
                  <a:pt x="305" y="2"/>
                </a:lnTo>
                <a:lnTo>
                  <a:pt x="308" y="3"/>
                </a:lnTo>
                <a:lnTo>
                  <a:pt x="312" y="3"/>
                </a:lnTo>
                <a:lnTo>
                  <a:pt x="314" y="3"/>
                </a:lnTo>
                <a:lnTo>
                  <a:pt x="316" y="3"/>
                </a:lnTo>
                <a:lnTo>
                  <a:pt x="318" y="2"/>
                </a:lnTo>
                <a:lnTo>
                  <a:pt x="322" y="1"/>
                </a:lnTo>
                <a:lnTo>
                  <a:pt x="323" y="1"/>
                </a:lnTo>
                <a:lnTo>
                  <a:pt x="324" y="1"/>
                </a:lnTo>
                <a:lnTo>
                  <a:pt x="325" y="1"/>
                </a:lnTo>
                <a:lnTo>
                  <a:pt x="327" y="1"/>
                </a:lnTo>
                <a:lnTo>
                  <a:pt x="329" y="1"/>
                </a:lnTo>
                <a:lnTo>
                  <a:pt x="332" y="3"/>
                </a:lnTo>
                <a:lnTo>
                  <a:pt x="333" y="3"/>
                </a:lnTo>
                <a:lnTo>
                  <a:pt x="334" y="3"/>
                </a:lnTo>
                <a:lnTo>
                  <a:pt x="335" y="3"/>
                </a:lnTo>
                <a:lnTo>
                  <a:pt x="336" y="3"/>
                </a:lnTo>
                <a:lnTo>
                  <a:pt x="340" y="2"/>
                </a:lnTo>
                <a:lnTo>
                  <a:pt x="342" y="2"/>
                </a:lnTo>
                <a:lnTo>
                  <a:pt x="343" y="2"/>
                </a:lnTo>
                <a:lnTo>
                  <a:pt x="345" y="2"/>
                </a:lnTo>
                <a:lnTo>
                  <a:pt x="348" y="2"/>
                </a:lnTo>
                <a:lnTo>
                  <a:pt x="352" y="3"/>
                </a:lnTo>
                <a:lnTo>
                  <a:pt x="353" y="3"/>
                </a:lnTo>
                <a:lnTo>
                  <a:pt x="355" y="3"/>
                </a:lnTo>
                <a:lnTo>
                  <a:pt x="357" y="4"/>
                </a:lnTo>
                <a:lnTo>
                  <a:pt x="359" y="4"/>
                </a:lnTo>
                <a:lnTo>
                  <a:pt x="361" y="5"/>
                </a:lnTo>
                <a:lnTo>
                  <a:pt x="362" y="6"/>
                </a:lnTo>
                <a:lnTo>
                  <a:pt x="366" y="8"/>
                </a:lnTo>
                <a:lnTo>
                  <a:pt x="376" y="12"/>
                </a:lnTo>
                <a:lnTo>
                  <a:pt x="378" y="13"/>
                </a:lnTo>
                <a:lnTo>
                  <a:pt x="380" y="14"/>
                </a:lnTo>
                <a:lnTo>
                  <a:pt x="383" y="15"/>
                </a:lnTo>
                <a:lnTo>
                  <a:pt x="385" y="16"/>
                </a:lnTo>
                <a:lnTo>
                  <a:pt x="388" y="17"/>
                </a:lnTo>
                <a:lnTo>
                  <a:pt x="390" y="18"/>
                </a:lnTo>
                <a:lnTo>
                  <a:pt x="392" y="18"/>
                </a:lnTo>
                <a:lnTo>
                  <a:pt x="394" y="18"/>
                </a:lnTo>
                <a:lnTo>
                  <a:pt x="396" y="19"/>
                </a:lnTo>
                <a:lnTo>
                  <a:pt x="398" y="19"/>
                </a:lnTo>
                <a:lnTo>
                  <a:pt x="400" y="18"/>
                </a:lnTo>
                <a:lnTo>
                  <a:pt x="400" y="18"/>
                </a:lnTo>
                <a:lnTo>
                  <a:pt x="401" y="18"/>
                </a:lnTo>
                <a:lnTo>
                  <a:pt x="400" y="19"/>
                </a:lnTo>
                <a:lnTo>
                  <a:pt x="400" y="20"/>
                </a:lnTo>
                <a:lnTo>
                  <a:pt x="399" y="21"/>
                </a:lnTo>
                <a:lnTo>
                  <a:pt x="399" y="22"/>
                </a:lnTo>
                <a:lnTo>
                  <a:pt x="398" y="24"/>
                </a:lnTo>
                <a:lnTo>
                  <a:pt x="397" y="28"/>
                </a:lnTo>
                <a:lnTo>
                  <a:pt x="397" y="29"/>
                </a:lnTo>
                <a:lnTo>
                  <a:pt x="397" y="29"/>
                </a:lnTo>
                <a:lnTo>
                  <a:pt x="396" y="30"/>
                </a:lnTo>
                <a:lnTo>
                  <a:pt x="396" y="31"/>
                </a:lnTo>
                <a:lnTo>
                  <a:pt x="395" y="31"/>
                </a:lnTo>
                <a:lnTo>
                  <a:pt x="395" y="32"/>
                </a:lnTo>
                <a:lnTo>
                  <a:pt x="394" y="32"/>
                </a:lnTo>
                <a:lnTo>
                  <a:pt x="393" y="32"/>
                </a:lnTo>
                <a:lnTo>
                  <a:pt x="392" y="32"/>
                </a:lnTo>
                <a:lnTo>
                  <a:pt x="391" y="32"/>
                </a:lnTo>
                <a:lnTo>
                  <a:pt x="390" y="32"/>
                </a:lnTo>
                <a:lnTo>
                  <a:pt x="384" y="31"/>
                </a:lnTo>
                <a:lnTo>
                  <a:pt x="380" y="30"/>
                </a:lnTo>
                <a:lnTo>
                  <a:pt x="379" y="30"/>
                </a:lnTo>
                <a:lnTo>
                  <a:pt x="378" y="30"/>
                </a:lnTo>
                <a:lnTo>
                  <a:pt x="378" y="31"/>
                </a:lnTo>
                <a:lnTo>
                  <a:pt x="377" y="31"/>
                </a:lnTo>
                <a:lnTo>
                  <a:pt x="377" y="32"/>
                </a:lnTo>
                <a:lnTo>
                  <a:pt x="377" y="33"/>
                </a:lnTo>
                <a:lnTo>
                  <a:pt x="376" y="34"/>
                </a:lnTo>
                <a:lnTo>
                  <a:pt x="376" y="36"/>
                </a:lnTo>
                <a:lnTo>
                  <a:pt x="376" y="37"/>
                </a:lnTo>
                <a:lnTo>
                  <a:pt x="376" y="38"/>
                </a:lnTo>
                <a:lnTo>
                  <a:pt x="376" y="42"/>
                </a:lnTo>
                <a:lnTo>
                  <a:pt x="376" y="43"/>
                </a:lnTo>
                <a:lnTo>
                  <a:pt x="376" y="45"/>
                </a:lnTo>
                <a:lnTo>
                  <a:pt x="376" y="48"/>
                </a:lnTo>
                <a:lnTo>
                  <a:pt x="376" y="50"/>
                </a:lnTo>
                <a:lnTo>
                  <a:pt x="376" y="51"/>
                </a:lnTo>
                <a:lnTo>
                  <a:pt x="377" y="51"/>
                </a:lnTo>
                <a:lnTo>
                  <a:pt x="377" y="52"/>
                </a:lnTo>
                <a:lnTo>
                  <a:pt x="377" y="53"/>
                </a:lnTo>
                <a:lnTo>
                  <a:pt x="378" y="53"/>
                </a:lnTo>
                <a:lnTo>
                  <a:pt x="378" y="54"/>
                </a:lnTo>
                <a:lnTo>
                  <a:pt x="379" y="54"/>
                </a:lnTo>
                <a:lnTo>
                  <a:pt x="380" y="54"/>
                </a:lnTo>
                <a:lnTo>
                  <a:pt x="384" y="56"/>
                </a:lnTo>
                <a:lnTo>
                  <a:pt x="388" y="57"/>
                </a:lnTo>
                <a:lnTo>
                  <a:pt x="394" y="58"/>
                </a:lnTo>
                <a:lnTo>
                  <a:pt x="397" y="59"/>
                </a:lnTo>
                <a:lnTo>
                  <a:pt x="399" y="60"/>
                </a:lnTo>
                <a:lnTo>
                  <a:pt x="401" y="60"/>
                </a:lnTo>
                <a:lnTo>
                  <a:pt x="404" y="60"/>
                </a:lnTo>
                <a:lnTo>
                  <a:pt x="407" y="61"/>
                </a:lnTo>
                <a:lnTo>
                  <a:pt x="408" y="61"/>
                </a:lnTo>
                <a:lnTo>
                  <a:pt x="408" y="61"/>
                </a:lnTo>
                <a:lnTo>
                  <a:pt x="409" y="62"/>
                </a:lnTo>
                <a:lnTo>
                  <a:pt x="409" y="62"/>
                </a:lnTo>
                <a:lnTo>
                  <a:pt x="409" y="62"/>
                </a:lnTo>
                <a:lnTo>
                  <a:pt x="409" y="63"/>
                </a:lnTo>
                <a:lnTo>
                  <a:pt x="408" y="63"/>
                </a:lnTo>
                <a:lnTo>
                  <a:pt x="407" y="64"/>
                </a:lnTo>
                <a:lnTo>
                  <a:pt x="406" y="65"/>
                </a:lnTo>
                <a:lnTo>
                  <a:pt x="405" y="66"/>
                </a:lnTo>
                <a:lnTo>
                  <a:pt x="404" y="67"/>
                </a:lnTo>
                <a:lnTo>
                  <a:pt x="403" y="68"/>
                </a:lnTo>
                <a:lnTo>
                  <a:pt x="402" y="71"/>
                </a:lnTo>
                <a:lnTo>
                  <a:pt x="401" y="73"/>
                </a:lnTo>
                <a:lnTo>
                  <a:pt x="398" y="77"/>
                </a:lnTo>
                <a:lnTo>
                  <a:pt x="397" y="78"/>
                </a:lnTo>
                <a:lnTo>
                  <a:pt x="397" y="80"/>
                </a:lnTo>
                <a:lnTo>
                  <a:pt x="396" y="82"/>
                </a:lnTo>
                <a:lnTo>
                  <a:pt x="396" y="84"/>
                </a:lnTo>
                <a:lnTo>
                  <a:pt x="396" y="86"/>
                </a:lnTo>
                <a:lnTo>
                  <a:pt x="396" y="88"/>
                </a:lnTo>
                <a:lnTo>
                  <a:pt x="397" y="90"/>
                </a:lnTo>
                <a:lnTo>
                  <a:pt x="397" y="92"/>
                </a:lnTo>
                <a:lnTo>
                  <a:pt x="398" y="97"/>
                </a:lnTo>
                <a:lnTo>
                  <a:pt x="400" y="102"/>
                </a:lnTo>
                <a:lnTo>
                  <a:pt x="401" y="106"/>
                </a:lnTo>
                <a:lnTo>
                  <a:pt x="402" y="108"/>
                </a:lnTo>
                <a:lnTo>
                  <a:pt x="402" y="109"/>
                </a:lnTo>
                <a:lnTo>
                  <a:pt x="403" y="110"/>
                </a:lnTo>
                <a:lnTo>
                  <a:pt x="404" y="112"/>
                </a:lnTo>
                <a:lnTo>
                  <a:pt x="407" y="116"/>
                </a:lnTo>
                <a:lnTo>
                  <a:pt x="408" y="117"/>
                </a:lnTo>
                <a:lnTo>
                  <a:pt x="408" y="119"/>
                </a:lnTo>
                <a:lnTo>
                  <a:pt x="409" y="120"/>
                </a:lnTo>
                <a:lnTo>
                  <a:pt x="410" y="122"/>
                </a:lnTo>
                <a:lnTo>
                  <a:pt x="410" y="123"/>
                </a:lnTo>
                <a:lnTo>
                  <a:pt x="410" y="124"/>
                </a:lnTo>
                <a:lnTo>
                  <a:pt x="410" y="125"/>
                </a:lnTo>
                <a:lnTo>
                  <a:pt x="410" y="126"/>
                </a:lnTo>
                <a:lnTo>
                  <a:pt x="409" y="126"/>
                </a:lnTo>
                <a:lnTo>
                  <a:pt x="409" y="127"/>
                </a:lnTo>
                <a:lnTo>
                  <a:pt x="408" y="128"/>
                </a:lnTo>
                <a:lnTo>
                  <a:pt x="406" y="130"/>
                </a:lnTo>
                <a:lnTo>
                  <a:pt x="405" y="131"/>
                </a:lnTo>
                <a:lnTo>
                  <a:pt x="404" y="132"/>
                </a:lnTo>
                <a:lnTo>
                  <a:pt x="404" y="133"/>
                </a:lnTo>
                <a:lnTo>
                  <a:pt x="403" y="134"/>
                </a:lnTo>
                <a:lnTo>
                  <a:pt x="403" y="135"/>
                </a:lnTo>
                <a:lnTo>
                  <a:pt x="403" y="136"/>
                </a:lnTo>
                <a:lnTo>
                  <a:pt x="402" y="137"/>
                </a:lnTo>
                <a:lnTo>
                  <a:pt x="402" y="138"/>
                </a:lnTo>
                <a:lnTo>
                  <a:pt x="402" y="139"/>
                </a:lnTo>
                <a:lnTo>
                  <a:pt x="403" y="140"/>
                </a:lnTo>
                <a:lnTo>
                  <a:pt x="403" y="140"/>
                </a:lnTo>
                <a:lnTo>
                  <a:pt x="404" y="141"/>
                </a:lnTo>
                <a:lnTo>
                  <a:pt x="404" y="142"/>
                </a:lnTo>
                <a:lnTo>
                  <a:pt x="406" y="144"/>
                </a:lnTo>
                <a:lnTo>
                  <a:pt x="407" y="145"/>
                </a:lnTo>
                <a:lnTo>
                  <a:pt x="408" y="146"/>
                </a:lnTo>
                <a:lnTo>
                  <a:pt x="410" y="148"/>
                </a:lnTo>
                <a:lnTo>
                  <a:pt x="415" y="151"/>
                </a:lnTo>
                <a:lnTo>
                  <a:pt x="417" y="153"/>
                </a:lnTo>
                <a:lnTo>
                  <a:pt x="419" y="154"/>
                </a:lnTo>
                <a:lnTo>
                  <a:pt x="422" y="155"/>
                </a:lnTo>
                <a:lnTo>
                  <a:pt x="424" y="155"/>
                </a:lnTo>
                <a:lnTo>
                  <a:pt x="425" y="156"/>
                </a:lnTo>
                <a:lnTo>
                  <a:pt x="427" y="156"/>
                </a:lnTo>
                <a:lnTo>
                  <a:pt x="428" y="155"/>
                </a:lnTo>
                <a:lnTo>
                  <a:pt x="429" y="155"/>
                </a:lnTo>
                <a:lnTo>
                  <a:pt x="430" y="154"/>
                </a:lnTo>
                <a:lnTo>
                  <a:pt x="432" y="153"/>
                </a:lnTo>
                <a:lnTo>
                  <a:pt x="434" y="152"/>
                </a:lnTo>
                <a:lnTo>
                  <a:pt x="436" y="150"/>
                </a:lnTo>
                <a:lnTo>
                  <a:pt x="437" y="148"/>
                </a:lnTo>
                <a:lnTo>
                  <a:pt x="438" y="147"/>
                </a:lnTo>
                <a:lnTo>
                  <a:pt x="439" y="146"/>
                </a:lnTo>
                <a:lnTo>
                  <a:pt x="440" y="144"/>
                </a:lnTo>
                <a:lnTo>
                  <a:pt x="441" y="142"/>
                </a:lnTo>
                <a:lnTo>
                  <a:pt x="442" y="138"/>
                </a:lnTo>
                <a:lnTo>
                  <a:pt x="444" y="135"/>
                </a:lnTo>
                <a:lnTo>
                  <a:pt x="445" y="133"/>
                </a:lnTo>
                <a:lnTo>
                  <a:pt x="447" y="131"/>
                </a:lnTo>
                <a:lnTo>
                  <a:pt x="447" y="129"/>
                </a:lnTo>
                <a:lnTo>
                  <a:pt x="448" y="129"/>
                </a:lnTo>
                <a:lnTo>
                  <a:pt x="448" y="128"/>
                </a:lnTo>
                <a:lnTo>
                  <a:pt x="448" y="127"/>
                </a:lnTo>
                <a:lnTo>
                  <a:pt x="448" y="126"/>
                </a:lnTo>
                <a:lnTo>
                  <a:pt x="448" y="125"/>
                </a:lnTo>
                <a:lnTo>
                  <a:pt x="447" y="124"/>
                </a:lnTo>
                <a:lnTo>
                  <a:pt x="447" y="123"/>
                </a:lnTo>
                <a:lnTo>
                  <a:pt x="447" y="122"/>
                </a:lnTo>
                <a:lnTo>
                  <a:pt x="446" y="120"/>
                </a:lnTo>
                <a:lnTo>
                  <a:pt x="444" y="117"/>
                </a:lnTo>
                <a:lnTo>
                  <a:pt x="444" y="117"/>
                </a:lnTo>
                <a:lnTo>
                  <a:pt x="443" y="115"/>
                </a:lnTo>
                <a:lnTo>
                  <a:pt x="442" y="113"/>
                </a:lnTo>
                <a:lnTo>
                  <a:pt x="442" y="112"/>
                </a:lnTo>
                <a:lnTo>
                  <a:pt x="442" y="111"/>
                </a:lnTo>
                <a:lnTo>
                  <a:pt x="441" y="110"/>
                </a:lnTo>
                <a:lnTo>
                  <a:pt x="440" y="109"/>
                </a:lnTo>
                <a:lnTo>
                  <a:pt x="433" y="102"/>
                </a:lnTo>
                <a:lnTo>
                  <a:pt x="432" y="101"/>
                </a:lnTo>
                <a:lnTo>
                  <a:pt x="432" y="101"/>
                </a:lnTo>
                <a:lnTo>
                  <a:pt x="431" y="100"/>
                </a:lnTo>
                <a:lnTo>
                  <a:pt x="431" y="99"/>
                </a:lnTo>
                <a:lnTo>
                  <a:pt x="430" y="98"/>
                </a:lnTo>
                <a:lnTo>
                  <a:pt x="430" y="97"/>
                </a:lnTo>
                <a:lnTo>
                  <a:pt x="429" y="96"/>
                </a:lnTo>
                <a:lnTo>
                  <a:pt x="429" y="96"/>
                </a:lnTo>
                <a:lnTo>
                  <a:pt x="429" y="96"/>
                </a:lnTo>
                <a:lnTo>
                  <a:pt x="430" y="95"/>
                </a:lnTo>
                <a:lnTo>
                  <a:pt x="430" y="95"/>
                </a:lnTo>
                <a:lnTo>
                  <a:pt x="430" y="94"/>
                </a:lnTo>
                <a:lnTo>
                  <a:pt x="432" y="92"/>
                </a:lnTo>
                <a:lnTo>
                  <a:pt x="434" y="90"/>
                </a:lnTo>
                <a:lnTo>
                  <a:pt x="436" y="89"/>
                </a:lnTo>
                <a:lnTo>
                  <a:pt x="438" y="88"/>
                </a:lnTo>
                <a:lnTo>
                  <a:pt x="441" y="86"/>
                </a:lnTo>
                <a:lnTo>
                  <a:pt x="443" y="85"/>
                </a:lnTo>
                <a:lnTo>
                  <a:pt x="445" y="85"/>
                </a:lnTo>
                <a:lnTo>
                  <a:pt x="446" y="84"/>
                </a:lnTo>
                <a:lnTo>
                  <a:pt x="448" y="84"/>
                </a:lnTo>
                <a:lnTo>
                  <a:pt x="449" y="84"/>
                </a:lnTo>
                <a:lnTo>
                  <a:pt x="451" y="84"/>
                </a:lnTo>
                <a:lnTo>
                  <a:pt x="453" y="85"/>
                </a:lnTo>
                <a:lnTo>
                  <a:pt x="457" y="86"/>
                </a:lnTo>
                <a:lnTo>
                  <a:pt x="459" y="87"/>
                </a:lnTo>
                <a:lnTo>
                  <a:pt x="460" y="87"/>
                </a:lnTo>
                <a:lnTo>
                  <a:pt x="461" y="87"/>
                </a:lnTo>
                <a:lnTo>
                  <a:pt x="462" y="88"/>
                </a:lnTo>
                <a:lnTo>
                  <a:pt x="463" y="89"/>
                </a:lnTo>
                <a:lnTo>
                  <a:pt x="464" y="90"/>
                </a:lnTo>
                <a:lnTo>
                  <a:pt x="466" y="92"/>
                </a:lnTo>
                <a:lnTo>
                  <a:pt x="467" y="94"/>
                </a:lnTo>
                <a:lnTo>
                  <a:pt x="467" y="94"/>
                </a:lnTo>
                <a:lnTo>
                  <a:pt x="468" y="97"/>
                </a:lnTo>
                <a:lnTo>
                  <a:pt x="470" y="99"/>
                </a:lnTo>
                <a:lnTo>
                  <a:pt x="471" y="100"/>
                </a:lnTo>
                <a:lnTo>
                  <a:pt x="473" y="103"/>
                </a:lnTo>
                <a:lnTo>
                  <a:pt x="474" y="104"/>
                </a:lnTo>
                <a:lnTo>
                  <a:pt x="474" y="105"/>
                </a:lnTo>
                <a:lnTo>
                  <a:pt x="475" y="107"/>
                </a:lnTo>
                <a:lnTo>
                  <a:pt x="476" y="107"/>
                </a:lnTo>
                <a:lnTo>
                  <a:pt x="477" y="108"/>
                </a:lnTo>
                <a:lnTo>
                  <a:pt x="478" y="110"/>
                </a:lnTo>
                <a:lnTo>
                  <a:pt x="479" y="111"/>
                </a:lnTo>
                <a:lnTo>
                  <a:pt x="479" y="113"/>
                </a:lnTo>
                <a:lnTo>
                  <a:pt x="480" y="114"/>
                </a:lnTo>
                <a:lnTo>
                  <a:pt x="481" y="118"/>
                </a:lnTo>
                <a:lnTo>
                  <a:pt x="483" y="123"/>
                </a:lnTo>
                <a:lnTo>
                  <a:pt x="484" y="127"/>
                </a:lnTo>
                <a:lnTo>
                  <a:pt x="484" y="128"/>
                </a:lnTo>
                <a:lnTo>
                  <a:pt x="485" y="129"/>
                </a:lnTo>
                <a:lnTo>
                  <a:pt x="486" y="130"/>
                </a:lnTo>
                <a:lnTo>
                  <a:pt x="486" y="131"/>
                </a:lnTo>
                <a:lnTo>
                  <a:pt x="487" y="132"/>
                </a:lnTo>
                <a:lnTo>
                  <a:pt x="490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7"/>
                </a:lnTo>
                <a:lnTo>
                  <a:pt x="492" y="138"/>
                </a:lnTo>
                <a:lnTo>
                  <a:pt x="494" y="141"/>
                </a:lnTo>
                <a:lnTo>
                  <a:pt x="495" y="143"/>
                </a:lnTo>
                <a:lnTo>
                  <a:pt x="495" y="144"/>
                </a:lnTo>
                <a:lnTo>
                  <a:pt x="497" y="145"/>
                </a:lnTo>
                <a:lnTo>
                  <a:pt x="498" y="147"/>
                </a:lnTo>
                <a:lnTo>
                  <a:pt x="499" y="148"/>
                </a:lnTo>
                <a:lnTo>
                  <a:pt x="500" y="149"/>
                </a:lnTo>
                <a:lnTo>
                  <a:pt x="500" y="149"/>
                </a:lnTo>
                <a:lnTo>
                  <a:pt x="501" y="150"/>
                </a:lnTo>
                <a:lnTo>
                  <a:pt x="502" y="150"/>
                </a:lnTo>
                <a:lnTo>
                  <a:pt x="502" y="150"/>
                </a:lnTo>
                <a:lnTo>
                  <a:pt x="503" y="151"/>
                </a:lnTo>
                <a:lnTo>
                  <a:pt x="503" y="151"/>
                </a:lnTo>
                <a:lnTo>
                  <a:pt x="504" y="151"/>
                </a:lnTo>
                <a:lnTo>
                  <a:pt x="505" y="150"/>
                </a:lnTo>
                <a:lnTo>
                  <a:pt x="505" y="150"/>
                </a:lnTo>
                <a:lnTo>
                  <a:pt x="506" y="150"/>
                </a:lnTo>
                <a:lnTo>
                  <a:pt x="506" y="149"/>
                </a:lnTo>
                <a:lnTo>
                  <a:pt x="507" y="147"/>
                </a:lnTo>
                <a:lnTo>
                  <a:pt x="508" y="146"/>
                </a:lnTo>
                <a:lnTo>
                  <a:pt x="508" y="146"/>
                </a:lnTo>
                <a:lnTo>
                  <a:pt x="509" y="146"/>
                </a:lnTo>
                <a:lnTo>
                  <a:pt x="509" y="146"/>
                </a:lnTo>
                <a:lnTo>
                  <a:pt x="510" y="146"/>
                </a:lnTo>
                <a:lnTo>
                  <a:pt x="510" y="146"/>
                </a:lnTo>
                <a:lnTo>
                  <a:pt x="510" y="147"/>
                </a:lnTo>
                <a:lnTo>
                  <a:pt x="510" y="148"/>
                </a:lnTo>
                <a:lnTo>
                  <a:pt x="511" y="149"/>
                </a:lnTo>
                <a:lnTo>
                  <a:pt x="511" y="151"/>
                </a:lnTo>
                <a:lnTo>
                  <a:pt x="511" y="153"/>
                </a:lnTo>
                <a:lnTo>
                  <a:pt x="510" y="155"/>
                </a:lnTo>
                <a:lnTo>
                  <a:pt x="510" y="158"/>
                </a:lnTo>
                <a:lnTo>
                  <a:pt x="510" y="159"/>
                </a:lnTo>
                <a:lnTo>
                  <a:pt x="509" y="164"/>
                </a:lnTo>
                <a:lnTo>
                  <a:pt x="508" y="168"/>
                </a:lnTo>
                <a:lnTo>
                  <a:pt x="508" y="171"/>
                </a:lnTo>
                <a:lnTo>
                  <a:pt x="508" y="172"/>
                </a:lnTo>
                <a:lnTo>
                  <a:pt x="508" y="172"/>
                </a:lnTo>
                <a:lnTo>
                  <a:pt x="508" y="173"/>
                </a:lnTo>
                <a:lnTo>
                  <a:pt x="508" y="173"/>
                </a:lnTo>
                <a:lnTo>
                  <a:pt x="509" y="174"/>
                </a:lnTo>
                <a:lnTo>
                  <a:pt x="509" y="175"/>
                </a:lnTo>
                <a:lnTo>
                  <a:pt x="510" y="175"/>
                </a:lnTo>
                <a:lnTo>
                  <a:pt x="511" y="176"/>
                </a:lnTo>
                <a:lnTo>
                  <a:pt x="512" y="177"/>
                </a:lnTo>
                <a:lnTo>
                  <a:pt x="515" y="178"/>
                </a:lnTo>
                <a:lnTo>
                  <a:pt x="517" y="180"/>
                </a:lnTo>
                <a:lnTo>
                  <a:pt x="520" y="181"/>
                </a:lnTo>
                <a:lnTo>
                  <a:pt x="522" y="182"/>
                </a:lnTo>
                <a:lnTo>
                  <a:pt x="526" y="183"/>
                </a:lnTo>
                <a:lnTo>
                  <a:pt x="530" y="184"/>
                </a:lnTo>
                <a:lnTo>
                  <a:pt x="532" y="185"/>
                </a:lnTo>
                <a:lnTo>
                  <a:pt x="534" y="186"/>
                </a:lnTo>
                <a:lnTo>
                  <a:pt x="537" y="187"/>
                </a:lnTo>
                <a:lnTo>
                  <a:pt x="538" y="188"/>
                </a:lnTo>
                <a:lnTo>
                  <a:pt x="540" y="190"/>
                </a:lnTo>
                <a:lnTo>
                  <a:pt x="544" y="193"/>
                </a:lnTo>
                <a:lnTo>
                  <a:pt x="546" y="194"/>
                </a:lnTo>
                <a:lnTo>
                  <a:pt x="546" y="195"/>
                </a:lnTo>
                <a:lnTo>
                  <a:pt x="547" y="196"/>
                </a:lnTo>
                <a:lnTo>
                  <a:pt x="548" y="197"/>
                </a:lnTo>
                <a:lnTo>
                  <a:pt x="548" y="198"/>
                </a:lnTo>
                <a:lnTo>
                  <a:pt x="549" y="200"/>
                </a:lnTo>
                <a:lnTo>
                  <a:pt x="551" y="207"/>
                </a:lnTo>
                <a:lnTo>
                  <a:pt x="552" y="211"/>
                </a:lnTo>
                <a:lnTo>
                  <a:pt x="553" y="213"/>
                </a:lnTo>
                <a:lnTo>
                  <a:pt x="555" y="218"/>
                </a:lnTo>
                <a:lnTo>
                  <a:pt x="557" y="224"/>
                </a:lnTo>
                <a:lnTo>
                  <a:pt x="558" y="226"/>
                </a:lnTo>
                <a:lnTo>
                  <a:pt x="558" y="226"/>
                </a:lnTo>
                <a:lnTo>
                  <a:pt x="553" y="236"/>
                </a:lnTo>
                <a:lnTo>
                  <a:pt x="552" y="239"/>
                </a:lnTo>
                <a:lnTo>
                  <a:pt x="551" y="241"/>
                </a:lnTo>
                <a:lnTo>
                  <a:pt x="550" y="242"/>
                </a:lnTo>
                <a:lnTo>
                  <a:pt x="550" y="243"/>
                </a:lnTo>
                <a:lnTo>
                  <a:pt x="550" y="245"/>
                </a:lnTo>
                <a:lnTo>
                  <a:pt x="549" y="247"/>
                </a:lnTo>
                <a:lnTo>
                  <a:pt x="550" y="249"/>
                </a:lnTo>
                <a:lnTo>
                  <a:pt x="550" y="250"/>
                </a:lnTo>
                <a:lnTo>
                  <a:pt x="551" y="254"/>
                </a:lnTo>
                <a:lnTo>
                  <a:pt x="551" y="256"/>
                </a:lnTo>
                <a:lnTo>
                  <a:pt x="551" y="258"/>
                </a:lnTo>
                <a:lnTo>
                  <a:pt x="552" y="263"/>
                </a:lnTo>
                <a:lnTo>
                  <a:pt x="552" y="265"/>
                </a:lnTo>
                <a:lnTo>
                  <a:pt x="552" y="266"/>
                </a:lnTo>
                <a:lnTo>
                  <a:pt x="553" y="268"/>
                </a:lnTo>
                <a:lnTo>
                  <a:pt x="553" y="270"/>
                </a:lnTo>
                <a:lnTo>
                  <a:pt x="556" y="276"/>
                </a:lnTo>
                <a:lnTo>
                  <a:pt x="558" y="280"/>
                </a:lnTo>
                <a:lnTo>
                  <a:pt x="558" y="281"/>
                </a:lnTo>
                <a:lnTo>
                  <a:pt x="558" y="282"/>
                </a:lnTo>
                <a:lnTo>
                  <a:pt x="558" y="283"/>
                </a:lnTo>
                <a:lnTo>
                  <a:pt x="558" y="284"/>
                </a:lnTo>
                <a:lnTo>
                  <a:pt x="558" y="287"/>
                </a:lnTo>
                <a:lnTo>
                  <a:pt x="558" y="288"/>
                </a:lnTo>
                <a:lnTo>
                  <a:pt x="559" y="289"/>
                </a:lnTo>
                <a:lnTo>
                  <a:pt x="559" y="289"/>
                </a:lnTo>
                <a:lnTo>
                  <a:pt x="559" y="290"/>
                </a:lnTo>
                <a:lnTo>
                  <a:pt x="559" y="290"/>
                </a:lnTo>
                <a:lnTo>
                  <a:pt x="560" y="290"/>
                </a:lnTo>
                <a:lnTo>
                  <a:pt x="561" y="291"/>
                </a:lnTo>
                <a:lnTo>
                  <a:pt x="562" y="291"/>
                </a:lnTo>
                <a:lnTo>
                  <a:pt x="564" y="291"/>
                </a:lnTo>
                <a:lnTo>
                  <a:pt x="568" y="291"/>
                </a:lnTo>
                <a:lnTo>
                  <a:pt x="569" y="291"/>
                </a:lnTo>
                <a:lnTo>
                  <a:pt x="572" y="290"/>
                </a:lnTo>
                <a:lnTo>
                  <a:pt x="572" y="290"/>
                </a:lnTo>
                <a:lnTo>
                  <a:pt x="573" y="290"/>
                </a:lnTo>
                <a:lnTo>
                  <a:pt x="574" y="291"/>
                </a:lnTo>
                <a:lnTo>
                  <a:pt x="575" y="291"/>
                </a:lnTo>
                <a:lnTo>
                  <a:pt x="575" y="292"/>
                </a:lnTo>
                <a:lnTo>
                  <a:pt x="576" y="292"/>
                </a:lnTo>
                <a:lnTo>
                  <a:pt x="576" y="293"/>
                </a:lnTo>
                <a:lnTo>
                  <a:pt x="576" y="294"/>
                </a:lnTo>
                <a:lnTo>
                  <a:pt x="576" y="296"/>
                </a:lnTo>
                <a:lnTo>
                  <a:pt x="576" y="297"/>
                </a:lnTo>
                <a:lnTo>
                  <a:pt x="576" y="298"/>
                </a:lnTo>
                <a:lnTo>
                  <a:pt x="576" y="300"/>
                </a:lnTo>
                <a:lnTo>
                  <a:pt x="576" y="302"/>
                </a:lnTo>
                <a:lnTo>
                  <a:pt x="575" y="304"/>
                </a:lnTo>
                <a:lnTo>
                  <a:pt x="574" y="306"/>
                </a:lnTo>
                <a:lnTo>
                  <a:pt x="574" y="308"/>
                </a:lnTo>
                <a:lnTo>
                  <a:pt x="573" y="309"/>
                </a:lnTo>
                <a:lnTo>
                  <a:pt x="572" y="311"/>
                </a:lnTo>
                <a:lnTo>
                  <a:pt x="571" y="312"/>
                </a:lnTo>
                <a:lnTo>
                  <a:pt x="571" y="313"/>
                </a:lnTo>
                <a:lnTo>
                  <a:pt x="570" y="313"/>
                </a:lnTo>
                <a:lnTo>
                  <a:pt x="568" y="315"/>
                </a:lnTo>
                <a:lnTo>
                  <a:pt x="565" y="318"/>
                </a:lnTo>
                <a:lnTo>
                  <a:pt x="562" y="319"/>
                </a:lnTo>
                <a:lnTo>
                  <a:pt x="561" y="320"/>
                </a:lnTo>
                <a:lnTo>
                  <a:pt x="559" y="321"/>
                </a:lnTo>
                <a:lnTo>
                  <a:pt x="558" y="322"/>
                </a:lnTo>
                <a:lnTo>
                  <a:pt x="557" y="324"/>
                </a:lnTo>
                <a:lnTo>
                  <a:pt x="556" y="326"/>
                </a:lnTo>
                <a:lnTo>
                  <a:pt x="555" y="327"/>
                </a:lnTo>
                <a:lnTo>
                  <a:pt x="553" y="333"/>
                </a:lnTo>
                <a:lnTo>
                  <a:pt x="551" y="335"/>
                </a:lnTo>
                <a:lnTo>
                  <a:pt x="551" y="336"/>
                </a:lnTo>
                <a:lnTo>
                  <a:pt x="550" y="337"/>
                </a:lnTo>
                <a:lnTo>
                  <a:pt x="549" y="338"/>
                </a:lnTo>
                <a:lnTo>
                  <a:pt x="548" y="339"/>
                </a:lnTo>
                <a:lnTo>
                  <a:pt x="546" y="341"/>
                </a:lnTo>
                <a:lnTo>
                  <a:pt x="545" y="341"/>
                </a:lnTo>
                <a:lnTo>
                  <a:pt x="544" y="342"/>
                </a:lnTo>
                <a:lnTo>
                  <a:pt x="544" y="343"/>
                </a:lnTo>
                <a:lnTo>
                  <a:pt x="543" y="344"/>
                </a:lnTo>
                <a:lnTo>
                  <a:pt x="543" y="345"/>
                </a:lnTo>
                <a:lnTo>
                  <a:pt x="543" y="347"/>
                </a:lnTo>
                <a:lnTo>
                  <a:pt x="543" y="348"/>
                </a:lnTo>
                <a:lnTo>
                  <a:pt x="543" y="350"/>
                </a:lnTo>
                <a:lnTo>
                  <a:pt x="543" y="352"/>
                </a:lnTo>
                <a:lnTo>
                  <a:pt x="544" y="354"/>
                </a:lnTo>
                <a:lnTo>
                  <a:pt x="544" y="354"/>
                </a:lnTo>
                <a:lnTo>
                  <a:pt x="544" y="355"/>
                </a:lnTo>
                <a:lnTo>
                  <a:pt x="545" y="355"/>
                </a:lnTo>
                <a:lnTo>
                  <a:pt x="546" y="356"/>
                </a:lnTo>
                <a:lnTo>
                  <a:pt x="547" y="356"/>
                </a:lnTo>
                <a:lnTo>
                  <a:pt x="548" y="356"/>
                </a:lnTo>
                <a:lnTo>
                  <a:pt x="549" y="356"/>
                </a:lnTo>
                <a:lnTo>
                  <a:pt x="550" y="357"/>
                </a:lnTo>
                <a:lnTo>
                  <a:pt x="552" y="356"/>
                </a:lnTo>
                <a:lnTo>
                  <a:pt x="554" y="356"/>
                </a:lnTo>
                <a:lnTo>
                  <a:pt x="555" y="356"/>
                </a:lnTo>
                <a:lnTo>
                  <a:pt x="557" y="355"/>
                </a:lnTo>
                <a:lnTo>
                  <a:pt x="561" y="354"/>
                </a:lnTo>
                <a:lnTo>
                  <a:pt x="571" y="351"/>
                </a:lnTo>
                <a:lnTo>
                  <a:pt x="573" y="350"/>
                </a:lnTo>
                <a:lnTo>
                  <a:pt x="576" y="349"/>
                </a:lnTo>
                <a:lnTo>
                  <a:pt x="577" y="349"/>
                </a:lnTo>
                <a:lnTo>
                  <a:pt x="578" y="349"/>
                </a:lnTo>
                <a:lnTo>
                  <a:pt x="579" y="349"/>
                </a:lnTo>
                <a:lnTo>
                  <a:pt x="581" y="349"/>
                </a:lnTo>
                <a:lnTo>
                  <a:pt x="582" y="349"/>
                </a:lnTo>
                <a:lnTo>
                  <a:pt x="582" y="349"/>
                </a:lnTo>
                <a:lnTo>
                  <a:pt x="583" y="350"/>
                </a:lnTo>
                <a:lnTo>
                  <a:pt x="584" y="350"/>
                </a:lnTo>
                <a:lnTo>
                  <a:pt x="585" y="351"/>
                </a:lnTo>
                <a:lnTo>
                  <a:pt x="586" y="352"/>
                </a:lnTo>
                <a:lnTo>
                  <a:pt x="587" y="355"/>
                </a:lnTo>
                <a:lnTo>
                  <a:pt x="589" y="357"/>
                </a:lnTo>
                <a:lnTo>
                  <a:pt x="590" y="358"/>
                </a:lnTo>
                <a:lnTo>
                  <a:pt x="590" y="360"/>
                </a:lnTo>
                <a:lnTo>
                  <a:pt x="591" y="362"/>
                </a:lnTo>
                <a:lnTo>
                  <a:pt x="591" y="363"/>
                </a:lnTo>
                <a:lnTo>
                  <a:pt x="591" y="365"/>
                </a:lnTo>
                <a:lnTo>
                  <a:pt x="591" y="366"/>
                </a:lnTo>
                <a:lnTo>
                  <a:pt x="591" y="369"/>
                </a:lnTo>
                <a:lnTo>
                  <a:pt x="591" y="374"/>
                </a:lnTo>
                <a:lnTo>
                  <a:pt x="591" y="376"/>
                </a:lnTo>
                <a:lnTo>
                  <a:pt x="591" y="377"/>
                </a:lnTo>
                <a:lnTo>
                  <a:pt x="591" y="378"/>
                </a:lnTo>
                <a:lnTo>
                  <a:pt x="591" y="378"/>
                </a:lnTo>
                <a:lnTo>
                  <a:pt x="592" y="379"/>
                </a:lnTo>
                <a:lnTo>
                  <a:pt x="592" y="380"/>
                </a:lnTo>
                <a:lnTo>
                  <a:pt x="593" y="380"/>
                </a:lnTo>
                <a:lnTo>
                  <a:pt x="593" y="380"/>
                </a:lnTo>
                <a:lnTo>
                  <a:pt x="597" y="381"/>
                </a:lnTo>
                <a:lnTo>
                  <a:pt x="599" y="382"/>
                </a:lnTo>
                <a:lnTo>
                  <a:pt x="600" y="382"/>
                </a:lnTo>
                <a:lnTo>
                  <a:pt x="601" y="383"/>
                </a:lnTo>
                <a:lnTo>
                  <a:pt x="603" y="384"/>
                </a:lnTo>
                <a:lnTo>
                  <a:pt x="606" y="385"/>
                </a:lnTo>
                <a:lnTo>
                  <a:pt x="607" y="385"/>
                </a:lnTo>
                <a:lnTo>
                  <a:pt x="608" y="386"/>
                </a:lnTo>
                <a:lnTo>
                  <a:pt x="609" y="387"/>
                </a:lnTo>
                <a:lnTo>
                  <a:pt x="611" y="389"/>
                </a:lnTo>
                <a:lnTo>
                  <a:pt x="613" y="391"/>
                </a:lnTo>
                <a:lnTo>
                  <a:pt x="614" y="391"/>
                </a:lnTo>
                <a:lnTo>
                  <a:pt x="614" y="392"/>
                </a:lnTo>
                <a:lnTo>
                  <a:pt x="616" y="393"/>
                </a:lnTo>
                <a:lnTo>
                  <a:pt x="617" y="393"/>
                </a:lnTo>
                <a:lnTo>
                  <a:pt x="618" y="393"/>
                </a:lnTo>
                <a:lnTo>
                  <a:pt x="626" y="394"/>
                </a:lnTo>
                <a:lnTo>
                  <a:pt x="630" y="395"/>
                </a:lnTo>
                <a:lnTo>
                  <a:pt x="637" y="396"/>
                </a:lnTo>
                <a:lnTo>
                  <a:pt x="638" y="396"/>
                </a:lnTo>
                <a:lnTo>
                  <a:pt x="640" y="397"/>
                </a:lnTo>
                <a:lnTo>
                  <a:pt x="641" y="397"/>
                </a:lnTo>
                <a:lnTo>
                  <a:pt x="642" y="398"/>
                </a:lnTo>
                <a:lnTo>
                  <a:pt x="644" y="399"/>
                </a:lnTo>
                <a:lnTo>
                  <a:pt x="645" y="400"/>
                </a:lnTo>
                <a:lnTo>
                  <a:pt x="646" y="402"/>
                </a:lnTo>
                <a:lnTo>
                  <a:pt x="647" y="402"/>
                </a:lnTo>
                <a:lnTo>
                  <a:pt x="647" y="403"/>
                </a:lnTo>
                <a:lnTo>
                  <a:pt x="648" y="404"/>
                </a:lnTo>
                <a:lnTo>
                  <a:pt x="648" y="406"/>
                </a:lnTo>
                <a:lnTo>
                  <a:pt x="648" y="408"/>
                </a:lnTo>
                <a:lnTo>
                  <a:pt x="649" y="412"/>
                </a:lnTo>
                <a:lnTo>
                  <a:pt x="649" y="413"/>
                </a:lnTo>
                <a:lnTo>
                  <a:pt x="649" y="414"/>
                </a:lnTo>
                <a:lnTo>
                  <a:pt x="650" y="415"/>
                </a:lnTo>
                <a:lnTo>
                  <a:pt x="650" y="416"/>
                </a:lnTo>
                <a:lnTo>
                  <a:pt x="651" y="416"/>
                </a:lnTo>
                <a:lnTo>
                  <a:pt x="651" y="417"/>
                </a:lnTo>
                <a:lnTo>
                  <a:pt x="652" y="417"/>
                </a:lnTo>
                <a:lnTo>
                  <a:pt x="653" y="418"/>
                </a:lnTo>
                <a:lnTo>
                  <a:pt x="655" y="418"/>
                </a:lnTo>
                <a:lnTo>
                  <a:pt x="657" y="418"/>
                </a:lnTo>
                <a:lnTo>
                  <a:pt x="660" y="419"/>
                </a:lnTo>
                <a:lnTo>
                  <a:pt x="661" y="419"/>
                </a:lnTo>
                <a:lnTo>
                  <a:pt x="663" y="419"/>
                </a:lnTo>
                <a:lnTo>
                  <a:pt x="664" y="420"/>
                </a:lnTo>
                <a:lnTo>
                  <a:pt x="665" y="420"/>
                </a:lnTo>
                <a:lnTo>
                  <a:pt x="666" y="421"/>
                </a:lnTo>
                <a:lnTo>
                  <a:pt x="674" y="427"/>
                </a:lnTo>
                <a:lnTo>
                  <a:pt x="676" y="428"/>
                </a:lnTo>
                <a:lnTo>
                  <a:pt x="678" y="429"/>
                </a:lnTo>
                <a:lnTo>
                  <a:pt x="679" y="430"/>
                </a:lnTo>
                <a:lnTo>
                  <a:pt x="681" y="431"/>
                </a:lnTo>
                <a:lnTo>
                  <a:pt x="682" y="431"/>
                </a:lnTo>
                <a:lnTo>
                  <a:pt x="683" y="431"/>
                </a:lnTo>
                <a:lnTo>
                  <a:pt x="684" y="431"/>
                </a:lnTo>
                <a:lnTo>
                  <a:pt x="685" y="431"/>
                </a:lnTo>
                <a:lnTo>
                  <a:pt x="687" y="431"/>
                </a:lnTo>
                <a:lnTo>
                  <a:pt x="689" y="431"/>
                </a:lnTo>
                <a:lnTo>
                  <a:pt x="694" y="430"/>
                </a:lnTo>
                <a:lnTo>
                  <a:pt x="697" y="429"/>
                </a:lnTo>
                <a:lnTo>
                  <a:pt x="699" y="429"/>
                </a:lnTo>
                <a:lnTo>
                  <a:pt x="703" y="429"/>
                </a:lnTo>
                <a:lnTo>
                  <a:pt x="708" y="428"/>
                </a:lnTo>
                <a:lnTo>
                  <a:pt x="709" y="428"/>
                </a:lnTo>
                <a:lnTo>
                  <a:pt x="710" y="428"/>
                </a:lnTo>
                <a:lnTo>
                  <a:pt x="711" y="428"/>
                </a:lnTo>
                <a:lnTo>
                  <a:pt x="712" y="428"/>
                </a:lnTo>
                <a:lnTo>
                  <a:pt x="713" y="429"/>
                </a:lnTo>
                <a:lnTo>
                  <a:pt x="716" y="430"/>
                </a:lnTo>
                <a:lnTo>
                  <a:pt x="720" y="431"/>
                </a:lnTo>
                <a:lnTo>
                  <a:pt x="721" y="432"/>
                </a:lnTo>
                <a:lnTo>
                  <a:pt x="723" y="432"/>
                </a:lnTo>
                <a:lnTo>
                  <a:pt x="724" y="433"/>
                </a:lnTo>
                <a:lnTo>
                  <a:pt x="726" y="435"/>
                </a:lnTo>
                <a:lnTo>
                  <a:pt x="727" y="436"/>
                </a:lnTo>
                <a:lnTo>
                  <a:pt x="728" y="436"/>
                </a:lnTo>
                <a:lnTo>
                  <a:pt x="729" y="437"/>
                </a:lnTo>
                <a:lnTo>
                  <a:pt x="729" y="438"/>
                </a:lnTo>
                <a:lnTo>
                  <a:pt x="729" y="439"/>
                </a:lnTo>
                <a:lnTo>
                  <a:pt x="730" y="439"/>
                </a:lnTo>
                <a:lnTo>
                  <a:pt x="730" y="440"/>
                </a:lnTo>
                <a:lnTo>
                  <a:pt x="730" y="441"/>
                </a:lnTo>
                <a:lnTo>
                  <a:pt x="731" y="443"/>
                </a:lnTo>
                <a:lnTo>
                  <a:pt x="731" y="446"/>
                </a:lnTo>
                <a:lnTo>
                  <a:pt x="731" y="448"/>
                </a:lnTo>
                <a:lnTo>
                  <a:pt x="731" y="448"/>
                </a:lnTo>
                <a:lnTo>
                  <a:pt x="732" y="449"/>
                </a:lnTo>
                <a:lnTo>
                  <a:pt x="732" y="450"/>
                </a:lnTo>
                <a:lnTo>
                  <a:pt x="733" y="451"/>
                </a:lnTo>
                <a:lnTo>
                  <a:pt x="733" y="451"/>
                </a:lnTo>
                <a:lnTo>
                  <a:pt x="734" y="452"/>
                </a:lnTo>
                <a:lnTo>
                  <a:pt x="735" y="452"/>
                </a:lnTo>
                <a:lnTo>
                  <a:pt x="736" y="453"/>
                </a:lnTo>
                <a:lnTo>
                  <a:pt x="739" y="454"/>
                </a:lnTo>
                <a:lnTo>
                  <a:pt x="741" y="455"/>
                </a:lnTo>
                <a:lnTo>
                  <a:pt x="751" y="459"/>
                </a:lnTo>
                <a:lnTo>
                  <a:pt x="752" y="460"/>
                </a:lnTo>
                <a:lnTo>
                  <a:pt x="754" y="461"/>
                </a:lnTo>
                <a:lnTo>
                  <a:pt x="756" y="463"/>
                </a:lnTo>
                <a:lnTo>
                  <a:pt x="757" y="464"/>
                </a:lnTo>
                <a:lnTo>
                  <a:pt x="759" y="466"/>
                </a:lnTo>
                <a:lnTo>
                  <a:pt x="760" y="468"/>
                </a:lnTo>
                <a:lnTo>
                  <a:pt x="762" y="470"/>
                </a:lnTo>
                <a:lnTo>
                  <a:pt x="767" y="477"/>
                </a:lnTo>
                <a:lnTo>
                  <a:pt x="770" y="481"/>
                </a:lnTo>
                <a:lnTo>
                  <a:pt x="771" y="483"/>
                </a:lnTo>
                <a:lnTo>
                  <a:pt x="772" y="484"/>
                </a:lnTo>
                <a:lnTo>
                  <a:pt x="773" y="486"/>
                </a:lnTo>
                <a:lnTo>
                  <a:pt x="774" y="491"/>
                </a:lnTo>
                <a:lnTo>
                  <a:pt x="775" y="493"/>
                </a:lnTo>
                <a:lnTo>
                  <a:pt x="776" y="495"/>
                </a:lnTo>
                <a:lnTo>
                  <a:pt x="776" y="495"/>
                </a:lnTo>
                <a:lnTo>
                  <a:pt x="777" y="495"/>
                </a:lnTo>
                <a:lnTo>
                  <a:pt x="776" y="495"/>
                </a:lnTo>
                <a:lnTo>
                  <a:pt x="776" y="495"/>
                </a:lnTo>
                <a:lnTo>
                  <a:pt x="775" y="495"/>
                </a:lnTo>
                <a:lnTo>
                  <a:pt x="775" y="496"/>
                </a:lnTo>
                <a:lnTo>
                  <a:pt x="773" y="496"/>
                </a:lnTo>
                <a:lnTo>
                  <a:pt x="771" y="498"/>
                </a:lnTo>
                <a:lnTo>
                  <a:pt x="766" y="501"/>
                </a:lnTo>
                <a:lnTo>
                  <a:pt x="760" y="506"/>
                </a:lnTo>
                <a:lnTo>
                  <a:pt x="758" y="508"/>
                </a:lnTo>
                <a:lnTo>
                  <a:pt x="754" y="511"/>
                </a:lnTo>
                <a:lnTo>
                  <a:pt x="752" y="512"/>
                </a:lnTo>
                <a:lnTo>
                  <a:pt x="751" y="513"/>
                </a:lnTo>
                <a:lnTo>
                  <a:pt x="750" y="513"/>
                </a:lnTo>
                <a:lnTo>
                  <a:pt x="749" y="514"/>
                </a:lnTo>
                <a:lnTo>
                  <a:pt x="748" y="514"/>
                </a:lnTo>
                <a:lnTo>
                  <a:pt x="747" y="514"/>
                </a:lnTo>
                <a:lnTo>
                  <a:pt x="744" y="515"/>
                </a:lnTo>
                <a:lnTo>
                  <a:pt x="740" y="515"/>
                </a:lnTo>
                <a:lnTo>
                  <a:pt x="739" y="516"/>
                </a:lnTo>
                <a:lnTo>
                  <a:pt x="738" y="516"/>
                </a:lnTo>
                <a:lnTo>
                  <a:pt x="737" y="517"/>
                </a:lnTo>
                <a:lnTo>
                  <a:pt x="734" y="519"/>
                </a:lnTo>
                <a:lnTo>
                  <a:pt x="734" y="519"/>
                </a:lnTo>
                <a:lnTo>
                  <a:pt x="733" y="520"/>
                </a:lnTo>
                <a:lnTo>
                  <a:pt x="732" y="520"/>
                </a:lnTo>
                <a:lnTo>
                  <a:pt x="731" y="520"/>
                </a:lnTo>
                <a:lnTo>
                  <a:pt x="728" y="521"/>
                </a:lnTo>
                <a:lnTo>
                  <a:pt x="727" y="521"/>
                </a:lnTo>
                <a:lnTo>
                  <a:pt x="726" y="521"/>
                </a:lnTo>
                <a:lnTo>
                  <a:pt x="725" y="521"/>
                </a:lnTo>
                <a:lnTo>
                  <a:pt x="724" y="521"/>
                </a:lnTo>
                <a:lnTo>
                  <a:pt x="723" y="520"/>
                </a:lnTo>
                <a:lnTo>
                  <a:pt x="723" y="520"/>
                </a:lnTo>
                <a:lnTo>
                  <a:pt x="721" y="518"/>
                </a:lnTo>
                <a:lnTo>
                  <a:pt x="721" y="518"/>
                </a:lnTo>
                <a:lnTo>
                  <a:pt x="720" y="518"/>
                </a:lnTo>
                <a:lnTo>
                  <a:pt x="717" y="517"/>
                </a:lnTo>
                <a:lnTo>
                  <a:pt x="716" y="517"/>
                </a:lnTo>
                <a:lnTo>
                  <a:pt x="715" y="516"/>
                </a:lnTo>
                <a:lnTo>
                  <a:pt x="713" y="515"/>
                </a:lnTo>
                <a:lnTo>
                  <a:pt x="709" y="512"/>
                </a:lnTo>
                <a:lnTo>
                  <a:pt x="707" y="510"/>
                </a:lnTo>
                <a:lnTo>
                  <a:pt x="705" y="509"/>
                </a:lnTo>
                <a:lnTo>
                  <a:pt x="703" y="508"/>
                </a:lnTo>
                <a:lnTo>
                  <a:pt x="701" y="507"/>
                </a:lnTo>
                <a:lnTo>
                  <a:pt x="699" y="507"/>
                </a:lnTo>
                <a:lnTo>
                  <a:pt x="697" y="506"/>
                </a:lnTo>
                <a:lnTo>
                  <a:pt x="695" y="506"/>
                </a:lnTo>
                <a:lnTo>
                  <a:pt x="694" y="506"/>
                </a:lnTo>
                <a:lnTo>
                  <a:pt x="693" y="507"/>
                </a:lnTo>
                <a:lnTo>
                  <a:pt x="693" y="507"/>
                </a:lnTo>
                <a:lnTo>
                  <a:pt x="692" y="507"/>
                </a:lnTo>
                <a:lnTo>
                  <a:pt x="690" y="508"/>
                </a:lnTo>
                <a:lnTo>
                  <a:pt x="687" y="509"/>
                </a:lnTo>
                <a:lnTo>
                  <a:pt x="687" y="510"/>
                </a:lnTo>
                <a:lnTo>
                  <a:pt x="685" y="511"/>
                </a:lnTo>
                <a:lnTo>
                  <a:pt x="682" y="514"/>
                </a:lnTo>
                <a:lnTo>
                  <a:pt x="680" y="515"/>
                </a:lnTo>
                <a:lnTo>
                  <a:pt x="674" y="520"/>
                </a:lnTo>
                <a:lnTo>
                  <a:pt x="671" y="521"/>
                </a:lnTo>
                <a:lnTo>
                  <a:pt x="670" y="522"/>
                </a:lnTo>
                <a:lnTo>
                  <a:pt x="669" y="523"/>
                </a:lnTo>
                <a:lnTo>
                  <a:pt x="668" y="523"/>
                </a:lnTo>
                <a:lnTo>
                  <a:pt x="667" y="523"/>
                </a:lnTo>
                <a:lnTo>
                  <a:pt x="665" y="523"/>
                </a:lnTo>
                <a:lnTo>
                  <a:pt x="663" y="524"/>
                </a:lnTo>
                <a:lnTo>
                  <a:pt x="659" y="524"/>
                </a:lnTo>
                <a:lnTo>
                  <a:pt x="657" y="524"/>
                </a:lnTo>
                <a:lnTo>
                  <a:pt x="656" y="523"/>
                </a:lnTo>
                <a:lnTo>
                  <a:pt x="655" y="523"/>
                </a:lnTo>
                <a:lnTo>
                  <a:pt x="654" y="523"/>
                </a:lnTo>
                <a:lnTo>
                  <a:pt x="653" y="522"/>
                </a:lnTo>
                <a:lnTo>
                  <a:pt x="651" y="521"/>
                </a:lnTo>
                <a:lnTo>
                  <a:pt x="649" y="520"/>
                </a:lnTo>
                <a:lnTo>
                  <a:pt x="648" y="519"/>
                </a:lnTo>
                <a:lnTo>
                  <a:pt x="645" y="517"/>
                </a:lnTo>
                <a:lnTo>
                  <a:pt x="643" y="516"/>
                </a:lnTo>
                <a:lnTo>
                  <a:pt x="640" y="513"/>
                </a:lnTo>
                <a:lnTo>
                  <a:pt x="636" y="509"/>
                </a:lnTo>
                <a:lnTo>
                  <a:pt x="635" y="509"/>
                </a:lnTo>
                <a:lnTo>
                  <a:pt x="634" y="508"/>
                </a:lnTo>
                <a:lnTo>
                  <a:pt x="633" y="507"/>
                </a:lnTo>
                <a:lnTo>
                  <a:pt x="630" y="506"/>
                </a:lnTo>
                <a:lnTo>
                  <a:pt x="628" y="505"/>
                </a:lnTo>
                <a:lnTo>
                  <a:pt x="622" y="501"/>
                </a:lnTo>
                <a:lnTo>
                  <a:pt x="617" y="498"/>
                </a:lnTo>
                <a:lnTo>
                  <a:pt x="616" y="498"/>
                </a:lnTo>
                <a:lnTo>
                  <a:pt x="614" y="497"/>
                </a:lnTo>
                <a:lnTo>
                  <a:pt x="613" y="497"/>
                </a:lnTo>
                <a:lnTo>
                  <a:pt x="609" y="495"/>
                </a:lnTo>
                <a:lnTo>
                  <a:pt x="603" y="493"/>
                </a:lnTo>
                <a:lnTo>
                  <a:pt x="601" y="492"/>
                </a:lnTo>
                <a:lnTo>
                  <a:pt x="599" y="492"/>
                </a:lnTo>
                <a:lnTo>
                  <a:pt x="597" y="491"/>
                </a:lnTo>
                <a:lnTo>
                  <a:pt x="595" y="490"/>
                </a:lnTo>
                <a:lnTo>
                  <a:pt x="593" y="490"/>
                </a:lnTo>
                <a:lnTo>
                  <a:pt x="590" y="490"/>
                </a:lnTo>
                <a:lnTo>
                  <a:pt x="588" y="489"/>
                </a:lnTo>
                <a:lnTo>
                  <a:pt x="587" y="489"/>
                </a:lnTo>
                <a:lnTo>
                  <a:pt x="586" y="489"/>
                </a:lnTo>
                <a:lnTo>
                  <a:pt x="584" y="489"/>
                </a:lnTo>
                <a:lnTo>
                  <a:pt x="583" y="490"/>
                </a:lnTo>
                <a:lnTo>
                  <a:pt x="582" y="490"/>
                </a:lnTo>
                <a:lnTo>
                  <a:pt x="580" y="491"/>
                </a:lnTo>
                <a:lnTo>
                  <a:pt x="579" y="491"/>
                </a:lnTo>
                <a:lnTo>
                  <a:pt x="578" y="492"/>
                </a:lnTo>
                <a:lnTo>
                  <a:pt x="576" y="494"/>
                </a:lnTo>
                <a:lnTo>
                  <a:pt x="574" y="495"/>
                </a:lnTo>
                <a:lnTo>
                  <a:pt x="570" y="499"/>
                </a:lnTo>
                <a:lnTo>
                  <a:pt x="563" y="506"/>
                </a:lnTo>
                <a:lnTo>
                  <a:pt x="561" y="507"/>
                </a:lnTo>
                <a:lnTo>
                  <a:pt x="556" y="511"/>
                </a:lnTo>
                <a:lnTo>
                  <a:pt x="553" y="514"/>
                </a:lnTo>
                <a:lnTo>
                  <a:pt x="550" y="516"/>
                </a:lnTo>
                <a:lnTo>
                  <a:pt x="549" y="517"/>
                </a:lnTo>
                <a:lnTo>
                  <a:pt x="548" y="518"/>
                </a:lnTo>
                <a:lnTo>
                  <a:pt x="547" y="519"/>
                </a:lnTo>
                <a:lnTo>
                  <a:pt x="547" y="520"/>
                </a:lnTo>
                <a:lnTo>
                  <a:pt x="546" y="521"/>
                </a:lnTo>
                <a:lnTo>
                  <a:pt x="545" y="523"/>
                </a:lnTo>
                <a:lnTo>
                  <a:pt x="544" y="525"/>
                </a:lnTo>
                <a:lnTo>
                  <a:pt x="542" y="531"/>
                </a:lnTo>
                <a:lnTo>
                  <a:pt x="542" y="533"/>
                </a:lnTo>
                <a:lnTo>
                  <a:pt x="541" y="534"/>
                </a:lnTo>
                <a:lnTo>
                  <a:pt x="540" y="536"/>
                </a:lnTo>
                <a:lnTo>
                  <a:pt x="539" y="538"/>
                </a:lnTo>
                <a:lnTo>
                  <a:pt x="536" y="543"/>
                </a:lnTo>
                <a:lnTo>
                  <a:pt x="535" y="545"/>
                </a:lnTo>
                <a:lnTo>
                  <a:pt x="534" y="547"/>
                </a:lnTo>
                <a:lnTo>
                  <a:pt x="532" y="549"/>
                </a:lnTo>
                <a:lnTo>
                  <a:pt x="527" y="554"/>
                </a:lnTo>
                <a:lnTo>
                  <a:pt x="521" y="560"/>
                </a:lnTo>
                <a:lnTo>
                  <a:pt x="519" y="563"/>
                </a:lnTo>
                <a:lnTo>
                  <a:pt x="517" y="565"/>
                </a:lnTo>
                <a:lnTo>
                  <a:pt x="516" y="567"/>
                </a:lnTo>
                <a:lnTo>
                  <a:pt x="512" y="575"/>
                </a:lnTo>
                <a:lnTo>
                  <a:pt x="510" y="578"/>
                </a:lnTo>
                <a:lnTo>
                  <a:pt x="507" y="584"/>
                </a:lnTo>
                <a:lnTo>
                  <a:pt x="506" y="587"/>
                </a:lnTo>
                <a:lnTo>
                  <a:pt x="504" y="592"/>
                </a:lnTo>
                <a:lnTo>
                  <a:pt x="501" y="597"/>
                </a:lnTo>
                <a:lnTo>
                  <a:pt x="500" y="599"/>
                </a:lnTo>
                <a:lnTo>
                  <a:pt x="499" y="602"/>
                </a:lnTo>
                <a:lnTo>
                  <a:pt x="498" y="607"/>
                </a:lnTo>
                <a:lnTo>
                  <a:pt x="497" y="610"/>
                </a:lnTo>
                <a:lnTo>
                  <a:pt x="495" y="612"/>
                </a:lnTo>
                <a:lnTo>
                  <a:pt x="493" y="616"/>
                </a:lnTo>
                <a:lnTo>
                  <a:pt x="492" y="618"/>
                </a:lnTo>
                <a:lnTo>
                  <a:pt x="491" y="621"/>
                </a:lnTo>
                <a:lnTo>
                  <a:pt x="490" y="623"/>
                </a:lnTo>
                <a:lnTo>
                  <a:pt x="488" y="627"/>
                </a:lnTo>
                <a:lnTo>
                  <a:pt x="488" y="628"/>
                </a:lnTo>
                <a:lnTo>
                  <a:pt x="488" y="629"/>
                </a:lnTo>
                <a:lnTo>
                  <a:pt x="487" y="633"/>
                </a:lnTo>
                <a:lnTo>
                  <a:pt x="486" y="639"/>
                </a:lnTo>
                <a:lnTo>
                  <a:pt x="485" y="642"/>
                </a:lnTo>
                <a:lnTo>
                  <a:pt x="485" y="644"/>
                </a:lnTo>
                <a:lnTo>
                  <a:pt x="484" y="646"/>
                </a:lnTo>
                <a:lnTo>
                  <a:pt x="483" y="648"/>
                </a:lnTo>
                <a:lnTo>
                  <a:pt x="483" y="649"/>
                </a:lnTo>
                <a:lnTo>
                  <a:pt x="482" y="651"/>
                </a:lnTo>
                <a:lnTo>
                  <a:pt x="481" y="652"/>
                </a:lnTo>
                <a:lnTo>
                  <a:pt x="480" y="653"/>
                </a:lnTo>
                <a:lnTo>
                  <a:pt x="479" y="655"/>
                </a:lnTo>
                <a:lnTo>
                  <a:pt x="478" y="656"/>
                </a:lnTo>
                <a:lnTo>
                  <a:pt x="477" y="656"/>
                </a:lnTo>
                <a:lnTo>
                  <a:pt x="476" y="656"/>
                </a:lnTo>
                <a:lnTo>
                  <a:pt x="475" y="657"/>
                </a:lnTo>
                <a:lnTo>
                  <a:pt x="474" y="657"/>
                </a:lnTo>
                <a:lnTo>
                  <a:pt x="474" y="657"/>
                </a:lnTo>
                <a:lnTo>
                  <a:pt x="473" y="657"/>
                </a:lnTo>
                <a:lnTo>
                  <a:pt x="472" y="657"/>
                </a:lnTo>
                <a:lnTo>
                  <a:pt x="471" y="656"/>
                </a:lnTo>
                <a:lnTo>
                  <a:pt x="470" y="656"/>
                </a:lnTo>
                <a:lnTo>
                  <a:pt x="470" y="655"/>
                </a:lnTo>
                <a:lnTo>
                  <a:pt x="469" y="655"/>
                </a:lnTo>
                <a:lnTo>
                  <a:pt x="469" y="654"/>
                </a:lnTo>
                <a:lnTo>
                  <a:pt x="469" y="653"/>
                </a:lnTo>
                <a:lnTo>
                  <a:pt x="468" y="652"/>
                </a:lnTo>
                <a:lnTo>
                  <a:pt x="468" y="651"/>
                </a:lnTo>
                <a:lnTo>
                  <a:pt x="468" y="646"/>
                </a:lnTo>
                <a:lnTo>
                  <a:pt x="467" y="640"/>
                </a:lnTo>
                <a:lnTo>
                  <a:pt x="466" y="637"/>
                </a:lnTo>
                <a:lnTo>
                  <a:pt x="466" y="633"/>
                </a:lnTo>
                <a:lnTo>
                  <a:pt x="466" y="630"/>
                </a:lnTo>
                <a:lnTo>
                  <a:pt x="465" y="626"/>
                </a:lnTo>
                <a:lnTo>
                  <a:pt x="464" y="622"/>
                </a:lnTo>
                <a:lnTo>
                  <a:pt x="464" y="620"/>
                </a:lnTo>
                <a:lnTo>
                  <a:pt x="463" y="618"/>
                </a:lnTo>
                <a:lnTo>
                  <a:pt x="463" y="611"/>
                </a:lnTo>
                <a:lnTo>
                  <a:pt x="463" y="610"/>
                </a:lnTo>
                <a:lnTo>
                  <a:pt x="462" y="608"/>
                </a:lnTo>
                <a:lnTo>
                  <a:pt x="462" y="607"/>
                </a:lnTo>
                <a:lnTo>
                  <a:pt x="461" y="605"/>
                </a:lnTo>
                <a:lnTo>
                  <a:pt x="461" y="603"/>
                </a:lnTo>
                <a:lnTo>
                  <a:pt x="460" y="602"/>
                </a:lnTo>
                <a:lnTo>
                  <a:pt x="459" y="600"/>
                </a:lnTo>
                <a:lnTo>
                  <a:pt x="457" y="599"/>
                </a:lnTo>
                <a:lnTo>
                  <a:pt x="457" y="598"/>
                </a:lnTo>
                <a:lnTo>
                  <a:pt x="456" y="597"/>
                </a:lnTo>
                <a:lnTo>
                  <a:pt x="455" y="596"/>
                </a:lnTo>
                <a:lnTo>
                  <a:pt x="454" y="596"/>
                </a:lnTo>
                <a:lnTo>
                  <a:pt x="453" y="596"/>
                </a:lnTo>
                <a:lnTo>
                  <a:pt x="452" y="595"/>
                </a:lnTo>
                <a:lnTo>
                  <a:pt x="450" y="595"/>
                </a:lnTo>
                <a:lnTo>
                  <a:pt x="449" y="595"/>
                </a:lnTo>
                <a:lnTo>
                  <a:pt x="448" y="595"/>
                </a:lnTo>
                <a:lnTo>
                  <a:pt x="447" y="595"/>
                </a:lnTo>
                <a:lnTo>
                  <a:pt x="446" y="595"/>
                </a:lnTo>
                <a:lnTo>
                  <a:pt x="445" y="595"/>
                </a:lnTo>
                <a:lnTo>
                  <a:pt x="442" y="596"/>
                </a:lnTo>
                <a:lnTo>
                  <a:pt x="440" y="597"/>
                </a:lnTo>
                <a:lnTo>
                  <a:pt x="438" y="597"/>
                </a:lnTo>
                <a:lnTo>
                  <a:pt x="435" y="597"/>
                </a:lnTo>
                <a:lnTo>
                  <a:pt x="432" y="598"/>
                </a:lnTo>
                <a:lnTo>
                  <a:pt x="428" y="598"/>
                </a:lnTo>
                <a:lnTo>
                  <a:pt x="422" y="599"/>
                </a:lnTo>
                <a:lnTo>
                  <a:pt x="419" y="600"/>
                </a:lnTo>
                <a:lnTo>
                  <a:pt x="414" y="600"/>
                </a:lnTo>
                <a:lnTo>
                  <a:pt x="413" y="600"/>
                </a:lnTo>
                <a:lnTo>
                  <a:pt x="412" y="600"/>
                </a:lnTo>
                <a:lnTo>
                  <a:pt x="409" y="600"/>
                </a:lnTo>
                <a:lnTo>
                  <a:pt x="404" y="598"/>
                </a:lnTo>
                <a:lnTo>
                  <a:pt x="402" y="598"/>
                </a:lnTo>
                <a:lnTo>
                  <a:pt x="400" y="597"/>
                </a:lnTo>
                <a:lnTo>
                  <a:pt x="397" y="595"/>
                </a:lnTo>
                <a:lnTo>
                  <a:pt x="395" y="594"/>
                </a:lnTo>
                <a:lnTo>
                  <a:pt x="393" y="593"/>
                </a:lnTo>
                <a:lnTo>
                  <a:pt x="390" y="590"/>
                </a:lnTo>
                <a:lnTo>
                  <a:pt x="389" y="589"/>
                </a:lnTo>
                <a:lnTo>
                  <a:pt x="388" y="589"/>
                </a:lnTo>
                <a:lnTo>
                  <a:pt x="387" y="588"/>
                </a:lnTo>
                <a:lnTo>
                  <a:pt x="383" y="587"/>
                </a:lnTo>
                <a:lnTo>
                  <a:pt x="382" y="586"/>
                </a:lnTo>
                <a:lnTo>
                  <a:pt x="380" y="586"/>
                </a:lnTo>
                <a:lnTo>
                  <a:pt x="379" y="585"/>
                </a:lnTo>
                <a:lnTo>
                  <a:pt x="378" y="585"/>
                </a:lnTo>
                <a:lnTo>
                  <a:pt x="377" y="585"/>
                </a:lnTo>
                <a:lnTo>
                  <a:pt x="375" y="585"/>
                </a:lnTo>
                <a:lnTo>
                  <a:pt x="374" y="585"/>
                </a:lnTo>
                <a:lnTo>
                  <a:pt x="373" y="585"/>
                </a:lnTo>
                <a:lnTo>
                  <a:pt x="368" y="585"/>
                </a:lnTo>
                <a:lnTo>
                  <a:pt x="367" y="585"/>
                </a:lnTo>
                <a:lnTo>
                  <a:pt x="366" y="585"/>
                </a:lnTo>
                <a:lnTo>
                  <a:pt x="365" y="585"/>
                </a:lnTo>
                <a:lnTo>
                  <a:pt x="364" y="585"/>
                </a:lnTo>
                <a:lnTo>
                  <a:pt x="364" y="585"/>
                </a:lnTo>
                <a:lnTo>
                  <a:pt x="363" y="585"/>
                </a:lnTo>
                <a:lnTo>
                  <a:pt x="363" y="584"/>
                </a:lnTo>
                <a:lnTo>
                  <a:pt x="362" y="584"/>
                </a:lnTo>
                <a:lnTo>
                  <a:pt x="362" y="583"/>
                </a:lnTo>
                <a:lnTo>
                  <a:pt x="361" y="582"/>
                </a:lnTo>
                <a:lnTo>
                  <a:pt x="361" y="582"/>
                </a:lnTo>
                <a:lnTo>
                  <a:pt x="360" y="581"/>
                </a:lnTo>
                <a:lnTo>
                  <a:pt x="360" y="580"/>
                </a:lnTo>
                <a:lnTo>
                  <a:pt x="360" y="579"/>
                </a:lnTo>
                <a:lnTo>
                  <a:pt x="359" y="573"/>
                </a:lnTo>
                <a:lnTo>
                  <a:pt x="358" y="570"/>
                </a:lnTo>
                <a:lnTo>
                  <a:pt x="358" y="568"/>
                </a:lnTo>
                <a:lnTo>
                  <a:pt x="358" y="567"/>
                </a:lnTo>
                <a:lnTo>
                  <a:pt x="357" y="566"/>
                </a:lnTo>
                <a:lnTo>
                  <a:pt x="357" y="564"/>
                </a:lnTo>
                <a:lnTo>
                  <a:pt x="356" y="563"/>
                </a:lnTo>
                <a:lnTo>
                  <a:pt x="355" y="562"/>
                </a:lnTo>
                <a:lnTo>
                  <a:pt x="354" y="560"/>
                </a:lnTo>
                <a:lnTo>
                  <a:pt x="352" y="559"/>
                </a:lnTo>
                <a:lnTo>
                  <a:pt x="351" y="558"/>
                </a:lnTo>
                <a:lnTo>
                  <a:pt x="350" y="557"/>
                </a:lnTo>
                <a:lnTo>
                  <a:pt x="349" y="556"/>
                </a:lnTo>
                <a:lnTo>
                  <a:pt x="348" y="555"/>
                </a:lnTo>
                <a:lnTo>
                  <a:pt x="346" y="555"/>
                </a:lnTo>
                <a:lnTo>
                  <a:pt x="344" y="554"/>
                </a:lnTo>
                <a:lnTo>
                  <a:pt x="343" y="554"/>
                </a:lnTo>
                <a:lnTo>
                  <a:pt x="341" y="554"/>
                </a:lnTo>
                <a:lnTo>
                  <a:pt x="336" y="554"/>
                </a:lnTo>
                <a:lnTo>
                  <a:pt x="334" y="554"/>
                </a:lnTo>
                <a:lnTo>
                  <a:pt x="332" y="554"/>
                </a:lnTo>
                <a:lnTo>
                  <a:pt x="330" y="554"/>
                </a:lnTo>
                <a:lnTo>
                  <a:pt x="328" y="554"/>
                </a:lnTo>
                <a:lnTo>
                  <a:pt x="327" y="553"/>
                </a:lnTo>
                <a:lnTo>
                  <a:pt x="325" y="553"/>
                </a:lnTo>
                <a:lnTo>
                  <a:pt x="323" y="552"/>
                </a:lnTo>
                <a:lnTo>
                  <a:pt x="322" y="552"/>
                </a:lnTo>
                <a:lnTo>
                  <a:pt x="312" y="547"/>
                </a:lnTo>
                <a:lnTo>
                  <a:pt x="310" y="545"/>
                </a:lnTo>
                <a:lnTo>
                  <a:pt x="306" y="542"/>
                </a:lnTo>
                <a:lnTo>
                  <a:pt x="304" y="542"/>
                </a:lnTo>
                <a:lnTo>
                  <a:pt x="302" y="540"/>
                </a:lnTo>
                <a:lnTo>
                  <a:pt x="301" y="540"/>
                </a:lnTo>
                <a:lnTo>
                  <a:pt x="300" y="540"/>
                </a:lnTo>
                <a:lnTo>
                  <a:pt x="299" y="540"/>
                </a:lnTo>
                <a:lnTo>
                  <a:pt x="298" y="540"/>
                </a:lnTo>
                <a:lnTo>
                  <a:pt x="298" y="540"/>
                </a:lnTo>
                <a:lnTo>
                  <a:pt x="297" y="540"/>
                </a:lnTo>
                <a:lnTo>
                  <a:pt x="295" y="540"/>
                </a:lnTo>
                <a:lnTo>
                  <a:pt x="292" y="541"/>
                </a:lnTo>
                <a:lnTo>
                  <a:pt x="290" y="542"/>
                </a:lnTo>
                <a:lnTo>
                  <a:pt x="288" y="542"/>
                </a:lnTo>
                <a:lnTo>
                  <a:pt x="286" y="542"/>
                </a:lnTo>
                <a:lnTo>
                  <a:pt x="282" y="542"/>
                </a:lnTo>
                <a:lnTo>
                  <a:pt x="279" y="542"/>
                </a:lnTo>
                <a:lnTo>
                  <a:pt x="275" y="542"/>
                </a:lnTo>
                <a:lnTo>
                  <a:pt x="270" y="542"/>
                </a:lnTo>
                <a:lnTo>
                  <a:pt x="269" y="542"/>
                </a:lnTo>
                <a:lnTo>
                  <a:pt x="268" y="542"/>
                </a:lnTo>
                <a:lnTo>
                  <a:pt x="267" y="542"/>
                </a:lnTo>
                <a:lnTo>
                  <a:pt x="266" y="542"/>
                </a:lnTo>
                <a:lnTo>
                  <a:pt x="265" y="542"/>
                </a:lnTo>
                <a:lnTo>
                  <a:pt x="264" y="543"/>
                </a:lnTo>
                <a:lnTo>
                  <a:pt x="263" y="544"/>
                </a:lnTo>
                <a:lnTo>
                  <a:pt x="262" y="545"/>
                </a:lnTo>
                <a:lnTo>
                  <a:pt x="261" y="546"/>
                </a:lnTo>
                <a:lnTo>
                  <a:pt x="260" y="548"/>
                </a:lnTo>
                <a:lnTo>
                  <a:pt x="258" y="550"/>
                </a:lnTo>
                <a:lnTo>
                  <a:pt x="256" y="555"/>
                </a:lnTo>
                <a:lnTo>
                  <a:pt x="255" y="558"/>
                </a:lnTo>
                <a:lnTo>
                  <a:pt x="253" y="563"/>
                </a:lnTo>
                <a:lnTo>
                  <a:pt x="252" y="565"/>
                </a:lnTo>
                <a:lnTo>
                  <a:pt x="251" y="567"/>
                </a:lnTo>
                <a:lnTo>
                  <a:pt x="251" y="568"/>
                </a:lnTo>
                <a:lnTo>
                  <a:pt x="247" y="573"/>
                </a:lnTo>
                <a:lnTo>
                  <a:pt x="244" y="579"/>
                </a:lnTo>
                <a:lnTo>
                  <a:pt x="242" y="581"/>
                </a:lnTo>
                <a:lnTo>
                  <a:pt x="241" y="582"/>
                </a:lnTo>
                <a:lnTo>
                  <a:pt x="240" y="583"/>
                </a:lnTo>
                <a:lnTo>
                  <a:pt x="238" y="584"/>
                </a:lnTo>
                <a:lnTo>
                  <a:pt x="237" y="586"/>
                </a:lnTo>
                <a:lnTo>
                  <a:pt x="233" y="588"/>
                </a:lnTo>
                <a:lnTo>
                  <a:pt x="232" y="589"/>
                </a:lnTo>
                <a:lnTo>
                  <a:pt x="230" y="590"/>
                </a:lnTo>
                <a:lnTo>
                  <a:pt x="229" y="590"/>
                </a:lnTo>
                <a:lnTo>
                  <a:pt x="227" y="590"/>
                </a:lnTo>
                <a:lnTo>
                  <a:pt x="226" y="590"/>
                </a:lnTo>
                <a:lnTo>
                  <a:pt x="224" y="590"/>
                </a:lnTo>
                <a:lnTo>
                  <a:pt x="223" y="590"/>
                </a:lnTo>
                <a:lnTo>
                  <a:pt x="222" y="589"/>
                </a:lnTo>
                <a:lnTo>
                  <a:pt x="221" y="589"/>
                </a:lnTo>
                <a:lnTo>
                  <a:pt x="220" y="588"/>
                </a:lnTo>
                <a:lnTo>
                  <a:pt x="218" y="587"/>
                </a:lnTo>
                <a:lnTo>
                  <a:pt x="217" y="586"/>
                </a:lnTo>
                <a:lnTo>
                  <a:pt x="217" y="586"/>
                </a:lnTo>
                <a:lnTo>
                  <a:pt x="216" y="585"/>
                </a:lnTo>
                <a:lnTo>
                  <a:pt x="215" y="585"/>
                </a:lnTo>
                <a:lnTo>
                  <a:pt x="215" y="585"/>
                </a:lnTo>
                <a:lnTo>
                  <a:pt x="214" y="585"/>
                </a:lnTo>
                <a:lnTo>
                  <a:pt x="213" y="585"/>
                </a:lnTo>
                <a:lnTo>
                  <a:pt x="212" y="586"/>
                </a:lnTo>
                <a:lnTo>
                  <a:pt x="210" y="587"/>
                </a:lnTo>
                <a:lnTo>
                  <a:pt x="209" y="587"/>
                </a:lnTo>
                <a:lnTo>
                  <a:pt x="208" y="588"/>
                </a:lnTo>
                <a:lnTo>
                  <a:pt x="207" y="588"/>
                </a:lnTo>
                <a:lnTo>
                  <a:pt x="206" y="588"/>
                </a:lnTo>
                <a:lnTo>
                  <a:pt x="205" y="588"/>
                </a:lnTo>
                <a:lnTo>
                  <a:pt x="204" y="588"/>
                </a:lnTo>
                <a:lnTo>
                  <a:pt x="203" y="588"/>
                </a:lnTo>
                <a:lnTo>
                  <a:pt x="201" y="588"/>
                </a:lnTo>
                <a:lnTo>
                  <a:pt x="197" y="587"/>
                </a:lnTo>
                <a:lnTo>
                  <a:pt x="195" y="587"/>
                </a:lnTo>
                <a:lnTo>
                  <a:pt x="191" y="586"/>
                </a:lnTo>
                <a:lnTo>
                  <a:pt x="189" y="586"/>
                </a:lnTo>
                <a:lnTo>
                  <a:pt x="186" y="586"/>
                </a:lnTo>
                <a:lnTo>
                  <a:pt x="184" y="586"/>
                </a:lnTo>
                <a:lnTo>
                  <a:pt x="179" y="586"/>
                </a:lnTo>
                <a:lnTo>
                  <a:pt x="176" y="586"/>
                </a:lnTo>
                <a:lnTo>
                  <a:pt x="172" y="586"/>
                </a:lnTo>
                <a:lnTo>
                  <a:pt x="167" y="585"/>
                </a:lnTo>
                <a:lnTo>
                  <a:pt x="161" y="585"/>
                </a:lnTo>
                <a:lnTo>
                  <a:pt x="143" y="583"/>
                </a:lnTo>
                <a:lnTo>
                  <a:pt x="139" y="583"/>
                </a:lnTo>
                <a:lnTo>
                  <a:pt x="137" y="583"/>
                </a:lnTo>
                <a:lnTo>
                  <a:pt x="134" y="583"/>
                </a:lnTo>
                <a:lnTo>
                  <a:pt x="133" y="583"/>
                </a:lnTo>
                <a:lnTo>
                  <a:pt x="128" y="583"/>
                </a:lnTo>
                <a:lnTo>
                  <a:pt x="125" y="583"/>
                </a:lnTo>
                <a:lnTo>
                  <a:pt x="123" y="583"/>
                </a:lnTo>
                <a:lnTo>
                  <a:pt x="119" y="583"/>
                </a:lnTo>
                <a:lnTo>
                  <a:pt x="112" y="582"/>
                </a:lnTo>
                <a:lnTo>
                  <a:pt x="110" y="582"/>
                </a:lnTo>
                <a:lnTo>
                  <a:pt x="108" y="582"/>
                </a:lnTo>
                <a:lnTo>
                  <a:pt x="106" y="581"/>
                </a:lnTo>
                <a:lnTo>
                  <a:pt x="104" y="581"/>
                </a:lnTo>
                <a:lnTo>
                  <a:pt x="103" y="580"/>
                </a:lnTo>
                <a:lnTo>
                  <a:pt x="101" y="580"/>
                </a:lnTo>
                <a:lnTo>
                  <a:pt x="99" y="579"/>
                </a:lnTo>
                <a:lnTo>
                  <a:pt x="97" y="578"/>
                </a:lnTo>
                <a:lnTo>
                  <a:pt x="95" y="577"/>
                </a:lnTo>
                <a:lnTo>
                  <a:pt x="91" y="575"/>
                </a:lnTo>
                <a:lnTo>
                  <a:pt x="83" y="571"/>
                </a:lnTo>
                <a:lnTo>
                  <a:pt x="71" y="565"/>
                </a:lnTo>
                <a:lnTo>
                  <a:pt x="67" y="562"/>
                </a:lnTo>
                <a:lnTo>
                  <a:pt x="65" y="561"/>
                </a:lnTo>
                <a:lnTo>
                  <a:pt x="63" y="560"/>
                </a:lnTo>
                <a:lnTo>
                  <a:pt x="62" y="559"/>
                </a:lnTo>
                <a:lnTo>
                  <a:pt x="60" y="557"/>
                </a:lnTo>
                <a:lnTo>
                  <a:pt x="57" y="555"/>
                </a:lnTo>
                <a:lnTo>
                  <a:pt x="55" y="553"/>
                </a:lnTo>
                <a:lnTo>
                  <a:pt x="53" y="552"/>
                </a:lnTo>
                <a:lnTo>
                  <a:pt x="51" y="550"/>
                </a:lnTo>
                <a:lnTo>
                  <a:pt x="50" y="548"/>
                </a:lnTo>
                <a:lnTo>
                  <a:pt x="49" y="547"/>
                </a:lnTo>
                <a:lnTo>
                  <a:pt x="48" y="546"/>
                </a:lnTo>
                <a:lnTo>
                  <a:pt x="47" y="545"/>
                </a:lnTo>
                <a:lnTo>
                  <a:pt x="46" y="544"/>
                </a:lnTo>
                <a:lnTo>
                  <a:pt x="46" y="543"/>
                </a:lnTo>
                <a:lnTo>
                  <a:pt x="45" y="542"/>
                </a:lnTo>
                <a:lnTo>
                  <a:pt x="44" y="538"/>
                </a:lnTo>
                <a:lnTo>
                  <a:pt x="44" y="537"/>
                </a:lnTo>
                <a:lnTo>
                  <a:pt x="44" y="536"/>
                </a:lnTo>
                <a:lnTo>
                  <a:pt x="44" y="536"/>
                </a:lnTo>
                <a:lnTo>
                  <a:pt x="43" y="535"/>
                </a:lnTo>
                <a:lnTo>
                  <a:pt x="43" y="535"/>
                </a:lnTo>
                <a:lnTo>
                  <a:pt x="42" y="534"/>
                </a:lnTo>
                <a:lnTo>
                  <a:pt x="41" y="533"/>
                </a:lnTo>
                <a:lnTo>
                  <a:pt x="40" y="533"/>
                </a:lnTo>
                <a:lnTo>
                  <a:pt x="39" y="533"/>
                </a:lnTo>
                <a:lnTo>
                  <a:pt x="38" y="532"/>
                </a:lnTo>
                <a:lnTo>
                  <a:pt x="37" y="532"/>
                </a:lnTo>
                <a:lnTo>
                  <a:pt x="36" y="532"/>
                </a:lnTo>
                <a:lnTo>
                  <a:pt x="36" y="532"/>
                </a:lnTo>
                <a:lnTo>
                  <a:pt x="35" y="531"/>
                </a:lnTo>
                <a:lnTo>
                  <a:pt x="34" y="530"/>
                </a:lnTo>
                <a:lnTo>
                  <a:pt x="32" y="528"/>
                </a:lnTo>
                <a:lnTo>
                  <a:pt x="31" y="528"/>
                </a:lnTo>
                <a:lnTo>
                  <a:pt x="30" y="527"/>
                </a:lnTo>
                <a:lnTo>
                  <a:pt x="29" y="526"/>
                </a:lnTo>
                <a:lnTo>
                  <a:pt x="28" y="526"/>
                </a:lnTo>
                <a:lnTo>
                  <a:pt x="27" y="525"/>
                </a:lnTo>
                <a:lnTo>
                  <a:pt x="23" y="524"/>
                </a:lnTo>
                <a:lnTo>
                  <a:pt x="22" y="524"/>
                </a:lnTo>
                <a:lnTo>
                  <a:pt x="22" y="524"/>
                </a:lnTo>
                <a:lnTo>
                  <a:pt x="21" y="523"/>
                </a:lnTo>
                <a:lnTo>
                  <a:pt x="21" y="523"/>
                </a:lnTo>
                <a:lnTo>
                  <a:pt x="20" y="522"/>
                </a:lnTo>
                <a:lnTo>
                  <a:pt x="20" y="521"/>
                </a:lnTo>
                <a:lnTo>
                  <a:pt x="20" y="521"/>
                </a:lnTo>
                <a:lnTo>
                  <a:pt x="20" y="520"/>
                </a:lnTo>
                <a:lnTo>
                  <a:pt x="19" y="519"/>
                </a:lnTo>
                <a:lnTo>
                  <a:pt x="18" y="519"/>
                </a:lnTo>
                <a:lnTo>
                  <a:pt x="16" y="518"/>
                </a:lnTo>
                <a:lnTo>
                  <a:pt x="15" y="517"/>
                </a:lnTo>
                <a:lnTo>
                  <a:pt x="14" y="516"/>
                </a:lnTo>
                <a:lnTo>
                  <a:pt x="12" y="514"/>
                </a:lnTo>
                <a:lnTo>
                  <a:pt x="11" y="513"/>
                </a:lnTo>
                <a:lnTo>
                  <a:pt x="10" y="513"/>
                </a:lnTo>
                <a:lnTo>
                  <a:pt x="10" y="512"/>
                </a:lnTo>
                <a:lnTo>
                  <a:pt x="9" y="512"/>
                </a:lnTo>
                <a:lnTo>
                  <a:pt x="7" y="512"/>
                </a:lnTo>
                <a:lnTo>
                  <a:pt x="5" y="511"/>
                </a:lnTo>
                <a:lnTo>
                  <a:pt x="3" y="510"/>
                </a:lnTo>
                <a:lnTo>
                  <a:pt x="2" y="510"/>
                </a:lnTo>
                <a:lnTo>
                  <a:pt x="1" y="509"/>
                </a:lnTo>
                <a:lnTo>
                  <a:pt x="1" y="508"/>
                </a:lnTo>
                <a:lnTo>
                  <a:pt x="0" y="507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reeform 286">
            <a:extLst>
              <a:ext uri="{FF2B5EF4-FFF2-40B4-BE49-F238E27FC236}">
                <a16:creationId xmlns:a16="http://schemas.microsoft.com/office/drawing/2014/main" id="{59D86862-B388-F2AD-9A8E-A57D06BD2338}"/>
              </a:ext>
            </a:extLst>
          </p:cNvPr>
          <p:cNvSpPr>
            <a:spLocks/>
          </p:cNvSpPr>
          <p:nvPr/>
        </p:nvSpPr>
        <p:spPr bwMode="auto">
          <a:xfrm>
            <a:off x="9082978" y="4113788"/>
            <a:ext cx="515633" cy="673770"/>
          </a:xfrm>
          <a:custGeom>
            <a:avLst/>
            <a:gdLst>
              <a:gd name="T0" fmla="*/ 127 w 430"/>
              <a:gd name="T1" fmla="*/ 501 h 512"/>
              <a:gd name="T2" fmla="*/ 103 w 430"/>
              <a:gd name="T3" fmla="*/ 504 h 512"/>
              <a:gd name="T4" fmla="*/ 83 w 430"/>
              <a:gd name="T5" fmla="*/ 512 h 512"/>
              <a:gd name="T6" fmla="*/ 50 w 430"/>
              <a:gd name="T7" fmla="*/ 499 h 512"/>
              <a:gd name="T8" fmla="*/ 18 w 430"/>
              <a:gd name="T9" fmla="*/ 485 h 512"/>
              <a:gd name="T10" fmla="*/ 5 w 430"/>
              <a:gd name="T11" fmla="*/ 469 h 512"/>
              <a:gd name="T12" fmla="*/ 9 w 430"/>
              <a:gd name="T13" fmla="*/ 465 h 512"/>
              <a:gd name="T14" fmla="*/ 15 w 430"/>
              <a:gd name="T15" fmla="*/ 458 h 512"/>
              <a:gd name="T16" fmla="*/ 21 w 430"/>
              <a:gd name="T17" fmla="*/ 451 h 512"/>
              <a:gd name="T18" fmla="*/ 35 w 430"/>
              <a:gd name="T19" fmla="*/ 454 h 512"/>
              <a:gd name="T20" fmla="*/ 46 w 430"/>
              <a:gd name="T21" fmla="*/ 454 h 512"/>
              <a:gd name="T22" fmla="*/ 57 w 430"/>
              <a:gd name="T23" fmla="*/ 443 h 512"/>
              <a:gd name="T24" fmla="*/ 79 w 430"/>
              <a:gd name="T25" fmla="*/ 448 h 512"/>
              <a:gd name="T26" fmla="*/ 89 w 430"/>
              <a:gd name="T27" fmla="*/ 440 h 512"/>
              <a:gd name="T28" fmla="*/ 108 w 430"/>
              <a:gd name="T29" fmla="*/ 426 h 512"/>
              <a:gd name="T30" fmla="*/ 127 w 430"/>
              <a:gd name="T31" fmla="*/ 411 h 512"/>
              <a:gd name="T32" fmla="*/ 144 w 430"/>
              <a:gd name="T33" fmla="*/ 407 h 512"/>
              <a:gd name="T34" fmla="*/ 151 w 430"/>
              <a:gd name="T35" fmla="*/ 395 h 512"/>
              <a:gd name="T36" fmla="*/ 163 w 430"/>
              <a:gd name="T37" fmla="*/ 394 h 512"/>
              <a:gd name="T38" fmla="*/ 177 w 430"/>
              <a:gd name="T39" fmla="*/ 384 h 512"/>
              <a:gd name="T40" fmla="*/ 186 w 430"/>
              <a:gd name="T41" fmla="*/ 391 h 512"/>
              <a:gd name="T42" fmla="*/ 204 w 430"/>
              <a:gd name="T43" fmla="*/ 395 h 512"/>
              <a:gd name="T44" fmla="*/ 221 w 430"/>
              <a:gd name="T45" fmla="*/ 391 h 512"/>
              <a:gd name="T46" fmla="*/ 248 w 430"/>
              <a:gd name="T47" fmla="*/ 390 h 512"/>
              <a:gd name="T48" fmla="*/ 255 w 430"/>
              <a:gd name="T49" fmla="*/ 378 h 512"/>
              <a:gd name="T50" fmla="*/ 269 w 430"/>
              <a:gd name="T51" fmla="*/ 369 h 512"/>
              <a:gd name="T52" fmla="*/ 289 w 430"/>
              <a:gd name="T53" fmla="*/ 363 h 512"/>
              <a:gd name="T54" fmla="*/ 299 w 430"/>
              <a:gd name="T55" fmla="*/ 350 h 512"/>
              <a:gd name="T56" fmla="*/ 299 w 430"/>
              <a:gd name="T57" fmla="*/ 340 h 512"/>
              <a:gd name="T58" fmla="*/ 288 w 430"/>
              <a:gd name="T59" fmla="*/ 327 h 512"/>
              <a:gd name="T60" fmla="*/ 297 w 430"/>
              <a:gd name="T61" fmla="*/ 320 h 512"/>
              <a:gd name="T62" fmla="*/ 296 w 430"/>
              <a:gd name="T63" fmla="*/ 307 h 512"/>
              <a:gd name="T64" fmla="*/ 309 w 430"/>
              <a:gd name="T65" fmla="*/ 297 h 512"/>
              <a:gd name="T66" fmla="*/ 310 w 430"/>
              <a:gd name="T67" fmla="*/ 284 h 512"/>
              <a:gd name="T68" fmla="*/ 299 w 430"/>
              <a:gd name="T69" fmla="*/ 273 h 512"/>
              <a:gd name="T70" fmla="*/ 301 w 430"/>
              <a:gd name="T71" fmla="*/ 259 h 512"/>
              <a:gd name="T72" fmla="*/ 314 w 430"/>
              <a:gd name="T73" fmla="*/ 246 h 512"/>
              <a:gd name="T74" fmla="*/ 309 w 430"/>
              <a:gd name="T75" fmla="*/ 234 h 512"/>
              <a:gd name="T76" fmla="*/ 315 w 430"/>
              <a:gd name="T77" fmla="*/ 217 h 512"/>
              <a:gd name="T78" fmla="*/ 315 w 430"/>
              <a:gd name="T79" fmla="*/ 207 h 512"/>
              <a:gd name="T80" fmla="*/ 303 w 430"/>
              <a:gd name="T81" fmla="*/ 201 h 512"/>
              <a:gd name="T82" fmla="*/ 306 w 430"/>
              <a:gd name="T83" fmla="*/ 196 h 512"/>
              <a:gd name="T84" fmla="*/ 291 w 430"/>
              <a:gd name="T85" fmla="*/ 181 h 512"/>
              <a:gd name="T86" fmla="*/ 295 w 430"/>
              <a:gd name="T87" fmla="*/ 156 h 512"/>
              <a:gd name="T88" fmla="*/ 308 w 430"/>
              <a:gd name="T89" fmla="*/ 137 h 512"/>
              <a:gd name="T90" fmla="*/ 330 w 430"/>
              <a:gd name="T91" fmla="*/ 131 h 512"/>
              <a:gd name="T92" fmla="*/ 333 w 430"/>
              <a:gd name="T93" fmla="*/ 124 h 512"/>
              <a:gd name="T94" fmla="*/ 323 w 430"/>
              <a:gd name="T95" fmla="*/ 119 h 512"/>
              <a:gd name="T96" fmla="*/ 333 w 430"/>
              <a:gd name="T97" fmla="*/ 109 h 512"/>
              <a:gd name="T98" fmla="*/ 343 w 430"/>
              <a:gd name="T99" fmla="*/ 114 h 512"/>
              <a:gd name="T100" fmla="*/ 351 w 430"/>
              <a:gd name="T101" fmla="*/ 117 h 512"/>
              <a:gd name="T102" fmla="*/ 356 w 430"/>
              <a:gd name="T103" fmla="*/ 105 h 512"/>
              <a:gd name="T104" fmla="*/ 348 w 430"/>
              <a:gd name="T105" fmla="*/ 92 h 512"/>
              <a:gd name="T106" fmla="*/ 354 w 430"/>
              <a:gd name="T107" fmla="*/ 89 h 512"/>
              <a:gd name="T108" fmla="*/ 368 w 430"/>
              <a:gd name="T109" fmla="*/ 75 h 512"/>
              <a:gd name="T110" fmla="*/ 366 w 430"/>
              <a:gd name="T111" fmla="*/ 65 h 512"/>
              <a:gd name="T112" fmla="*/ 354 w 430"/>
              <a:gd name="T113" fmla="*/ 54 h 512"/>
              <a:gd name="T114" fmla="*/ 359 w 430"/>
              <a:gd name="T115" fmla="*/ 34 h 512"/>
              <a:gd name="T116" fmla="*/ 367 w 430"/>
              <a:gd name="T117" fmla="*/ 32 h 512"/>
              <a:gd name="T118" fmla="*/ 380 w 430"/>
              <a:gd name="T119" fmla="*/ 24 h 512"/>
              <a:gd name="T120" fmla="*/ 399 w 430"/>
              <a:gd name="T121" fmla="*/ 24 h 512"/>
              <a:gd name="T122" fmla="*/ 420 w 430"/>
              <a:gd name="T123" fmla="*/ 25 h 512"/>
              <a:gd name="T124" fmla="*/ 430 w 430"/>
              <a:gd name="T125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0" h="512">
                <a:moveTo>
                  <a:pt x="134" y="507"/>
                </a:move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Freeform 287">
            <a:extLst>
              <a:ext uri="{FF2B5EF4-FFF2-40B4-BE49-F238E27FC236}">
                <a16:creationId xmlns:a16="http://schemas.microsoft.com/office/drawing/2014/main" id="{644542B8-81F4-8E06-9A93-B744EF952DEC}"/>
              </a:ext>
            </a:extLst>
          </p:cNvPr>
          <p:cNvSpPr>
            <a:spLocks/>
          </p:cNvSpPr>
          <p:nvPr/>
        </p:nvSpPr>
        <p:spPr bwMode="auto">
          <a:xfrm>
            <a:off x="9674158" y="3403171"/>
            <a:ext cx="619959" cy="1009339"/>
          </a:xfrm>
          <a:custGeom>
            <a:avLst/>
            <a:gdLst>
              <a:gd name="T0" fmla="*/ 258 w 517"/>
              <a:gd name="T1" fmla="*/ 105 h 767"/>
              <a:gd name="T2" fmla="*/ 281 w 517"/>
              <a:gd name="T3" fmla="*/ 107 h 767"/>
              <a:gd name="T4" fmla="*/ 290 w 517"/>
              <a:gd name="T5" fmla="*/ 147 h 767"/>
              <a:gd name="T6" fmla="*/ 254 w 517"/>
              <a:gd name="T7" fmla="*/ 165 h 767"/>
              <a:gd name="T8" fmla="*/ 217 w 517"/>
              <a:gd name="T9" fmla="*/ 213 h 767"/>
              <a:gd name="T10" fmla="*/ 194 w 517"/>
              <a:gd name="T11" fmla="*/ 277 h 767"/>
              <a:gd name="T12" fmla="*/ 201 w 517"/>
              <a:gd name="T13" fmla="*/ 320 h 767"/>
              <a:gd name="T14" fmla="*/ 189 w 517"/>
              <a:gd name="T15" fmla="*/ 356 h 767"/>
              <a:gd name="T16" fmla="*/ 201 w 517"/>
              <a:gd name="T17" fmla="*/ 389 h 767"/>
              <a:gd name="T18" fmla="*/ 215 w 517"/>
              <a:gd name="T19" fmla="*/ 406 h 767"/>
              <a:gd name="T20" fmla="*/ 258 w 517"/>
              <a:gd name="T21" fmla="*/ 384 h 767"/>
              <a:gd name="T22" fmla="*/ 276 w 517"/>
              <a:gd name="T23" fmla="*/ 406 h 767"/>
              <a:gd name="T24" fmla="*/ 294 w 517"/>
              <a:gd name="T25" fmla="*/ 409 h 767"/>
              <a:gd name="T26" fmla="*/ 314 w 517"/>
              <a:gd name="T27" fmla="*/ 396 h 767"/>
              <a:gd name="T28" fmla="*/ 322 w 517"/>
              <a:gd name="T29" fmla="*/ 379 h 767"/>
              <a:gd name="T30" fmla="*/ 336 w 517"/>
              <a:gd name="T31" fmla="*/ 420 h 767"/>
              <a:gd name="T32" fmla="*/ 379 w 517"/>
              <a:gd name="T33" fmla="*/ 449 h 767"/>
              <a:gd name="T34" fmla="*/ 416 w 517"/>
              <a:gd name="T35" fmla="*/ 449 h 767"/>
              <a:gd name="T36" fmla="*/ 419 w 517"/>
              <a:gd name="T37" fmla="*/ 495 h 767"/>
              <a:gd name="T38" fmla="*/ 444 w 517"/>
              <a:gd name="T39" fmla="*/ 501 h 767"/>
              <a:gd name="T40" fmla="*/ 491 w 517"/>
              <a:gd name="T41" fmla="*/ 558 h 767"/>
              <a:gd name="T42" fmla="*/ 501 w 517"/>
              <a:gd name="T43" fmla="*/ 569 h 767"/>
              <a:gd name="T44" fmla="*/ 513 w 517"/>
              <a:gd name="T45" fmla="*/ 593 h 767"/>
              <a:gd name="T46" fmla="*/ 484 w 517"/>
              <a:gd name="T47" fmla="*/ 602 h 767"/>
              <a:gd name="T48" fmla="*/ 459 w 517"/>
              <a:gd name="T49" fmla="*/ 646 h 767"/>
              <a:gd name="T50" fmla="*/ 424 w 517"/>
              <a:gd name="T51" fmla="*/ 640 h 767"/>
              <a:gd name="T52" fmla="*/ 400 w 517"/>
              <a:gd name="T53" fmla="*/ 647 h 767"/>
              <a:gd name="T54" fmla="*/ 400 w 517"/>
              <a:gd name="T55" fmla="*/ 674 h 767"/>
              <a:gd name="T56" fmla="*/ 364 w 517"/>
              <a:gd name="T57" fmla="*/ 676 h 767"/>
              <a:gd name="T58" fmla="*/ 339 w 517"/>
              <a:gd name="T59" fmla="*/ 702 h 767"/>
              <a:gd name="T60" fmla="*/ 298 w 517"/>
              <a:gd name="T61" fmla="*/ 692 h 767"/>
              <a:gd name="T62" fmla="*/ 281 w 517"/>
              <a:gd name="T63" fmla="*/ 678 h 767"/>
              <a:gd name="T64" fmla="*/ 278 w 517"/>
              <a:gd name="T65" fmla="*/ 719 h 767"/>
              <a:gd name="T66" fmla="*/ 239 w 517"/>
              <a:gd name="T67" fmla="*/ 750 h 767"/>
              <a:gd name="T68" fmla="*/ 200 w 517"/>
              <a:gd name="T69" fmla="*/ 767 h 767"/>
              <a:gd name="T70" fmla="*/ 161 w 517"/>
              <a:gd name="T71" fmla="*/ 721 h 767"/>
              <a:gd name="T72" fmla="*/ 151 w 517"/>
              <a:gd name="T73" fmla="*/ 686 h 767"/>
              <a:gd name="T74" fmla="*/ 133 w 517"/>
              <a:gd name="T75" fmla="*/ 678 h 767"/>
              <a:gd name="T76" fmla="*/ 111 w 517"/>
              <a:gd name="T77" fmla="*/ 639 h 767"/>
              <a:gd name="T78" fmla="*/ 71 w 517"/>
              <a:gd name="T79" fmla="*/ 634 h 767"/>
              <a:gd name="T80" fmla="*/ 88 w 517"/>
              <a:gd name="T81" fmla="*/ 664 h 767"/>
              <a:gd name="T82" fmla="*/ 65 w 517"/>
              <a:gd name="T83" fmla="*/ 695 h 767"/>
              <a:gd name="T84" fmla="*/ 50 w 517"/>
              <a:gd name="T85" fmla="*/ 667 h 767"/>
              <a:gd name="T86" fmla="*/ 38 w 517"/>
              <a:gd name="T87" fmla="*/ 620 h 767"/>
              <a:gd name="T88" fmla="*/ 25 w 517"/>
              <a:gd name="T89" fmla="*/ 596 h 767"/>
              <a:gd name="T90" fmla="*/ 21 w 517"/>
              <a:gd name="T91" fmla="*/ 570 h 767"/>
              <a:gd name="T92" fmla="*/ 42 w 517"/>
              <a:gd name="T93" fmla="*/ 551 h 767"/>
              <a:gd name="T94" fmla="*/ 55 w 517"/>
              <a:gd name="T95" fmla="*/ 504 h 767"/>
              <a:gd name="T96" fmla="*/ 39 w 517"/>
              <a:gd name="T97" fmla="*/ 472 h 767"/>
              <a:gd name="T98" fmla="*/ 30 w 517"/>
              <a:gd name="T99" fmla="*/ 440 h 767"/>
              <a:gd name="T100" fmla="*/ 11 w 517"/>
              <a:gd name="T101" fmla="*/ 391 h 767"/>
              <a:gd name="T102" fmla="*/ 7 w 517"/>
              <a:gd name="T103" fmla="*/ 329 h 767"/>
              <a:gd name="T104" fmla="*/ 15 w 517"/>
              <a:gd name="T105" fmla="*/ 294 h 767"/>
              <a:gd name="T106" fmla="*/ 36 w 517"/>
              <a:gd name="T107" fmla="*/ 252 h 767"/>
              <a:gd name="T108" fmla="*/ 51 w 517"/>
              <a:gd name="T109" fmla="*/ 192 h 767"/>
              <a:gd name="T110" fmla="*/ 74 w 517"/>
              <a:gd name="T111" fmla="*/ 150 h 767"/>
              <a:gd name="T112" fmla="*/ 113 w 517"/>
              <a:gd name="T113" fmla="*/ 146 h 767"/>
              <a:gd name="T114" fmla="*/ 120 w 517"/>
              <a:gd name="T115" fmla="*/ 114 h 767"/>
              <a:gd name="T116" fmla="*/ 84 w 517"/>
              <a:gd name="T117" fmla="*/ 70 h 767"/>
              <a:gd name="T118" fmla="*/ 55 w 517"/>
              <a:gd name="T119" fmla="*/ 22 h 767"/>
              <a:gd name="T120" fmla="*/ 96 w 517"/>
              <a:gd name="T121" fmla="*/ 15 h 767"/>
              <a:gd name="T122" fmla="*/ 157 w 517"/>
              <a:gd name="T123" fmla="*/ 31 h 767"/>
              <a:gd name="T124" fmla="*/ 200 w 517"/>
              <a:gd name="T125" fmla="*/ 54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7" h="767">
                <a:moveTo>
                  <a:pt x="238" y="79"/>
                </a:moveTo>
                <a:lnTo>
                  <a:pt x="240" y="79"/>
                </a:lnTo>
                <a:lnTo>
                  <a:pt x="241" y="79"/>
                </a:lnTo>
                <a:lnTo>
                  <a:pt x="243" y="78"/>
                </a:lnTo>
                <a:lnTo>
                  <a:pt x="249" y="77"/>
                </a:lnTo>
                <a:lnTo>
                  <a:pt x="250" y="77"/>
                </a:lnTo>
                <a:lnTo>
                  <a:pt x="251" y="77"/>
                </a:lnTo>
                <a:lnTo>
                  <a:pt x="252" y="77"/>
                </a:lnTo>
                <a:lnTo>
                  <a:pt x="253" y="77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8"/>
                </a:lnTo>
                <a:lnTo>
                  <a:pt x="255" y="78"/>
                </a:lnTo>
                <a:lnTo>
                  <a:pt x="256" y="79"/>
                </a:lnTo>
                <a:lnTo>
                  <a:pt x="257" y="83"/>
                </a:lnTo>
                <a:lnTo>
                  <a:pt x="258" y="87"/>
                </a:lnTo>
                <a:lnTo>
                  <a:pt x="258" y="87"/>
                </a:lnTo>
                <a:lnTo>
                  <a:pt x="258" y="89"/>
                </a:lnTo>
                <a:lnTo>
                  <a:pt x="258" y="90"/>
                </a:lnTo>
                <a:lnTo>
                  <a:pt x="258" y="92"/>
                </a:lnTo>
                <a:lnTo>
                  <a:pt x="258" y="103"/>
                </a:lnTo>
                <a:lnTo>
                  <a:pt x="258" y="104"/>
                </a:lnTo>
                <a:lnTo>
                  <a:pt x="258" y="105"/>
                </a:lnTo>
                <a:lnTo>
                  <a:pt x="258" y="107"/>
                </a:lnTo>
                <a:lnTo>
                  <a:pt x="259" y="109"/>
                </a:lnTo>
                <a:lnTo>
                  <a:pt x="259" y="110"/>
                </a:lnTo>
                <a:lnTo>
                  <a:pt x="260" y="110"/>
                </a:lnTo>
                <a:lnTo>
                  <a:pt x="260" y="111"/>
                </a:lnTo>
                <a:lnTo>
                  <a:pt x="260" y="111"/>
                </a:lnTo>
                <a:lnTo>
                  <a:pt x="261" y="112"/>
                </a:lnTo>
                <a:lnTo>
                  <a:pt x="262" y="112"/>
                </a:lnTo>
                <a:lnTo>
                  <a:pt x="263" y="112"/>
                </a:lnTo>
                <a:lnTo>
                  <a:pt x="263" y="112"/>
                </a:lnTo>
                <a:lnTo>
                  <a:pt x="264" y="111"/>
                </a:lnTo>
                <a:lnTo>
                  <a:pt x="264" y="111"/>
                </a:lnTo>
                <a:lnTo>
                  <a:pt x="267" y="109"/>
                </a:lnTo>
                <a:lnTo>
                  <a:pt x="268" y="108"/>
                </a:lnTo>
                <a:lnTo>
                  <a:pt x="269" y="107"/>
                </a:lnTo>
                <a:lnTo>
                  <a:pt x="270" y="107"/>
                </a:lnTo>
                <a:lnTo>
                  <a:pt x="271" y="107"/>
                </a:lnTo>
                <a:lnTo>
                  <a:pt x="272" y="106"/>
                </a:lnTo>
                <a:lnTo>
                  <a:pt x="274" y="106"/>
                </a:lnTo>
                <a:lnTo>
                  <a:pt x="275" y="106"/>
                </a:lnTo>
                <a:lnTo>
                  <a:pt x="276" y="106"/>
                </a:lnTo>
                <a:lnTo>
                  <a:pt x="278" y="106"/>
                </a:lnTo>
                <a:lnTo>
                  <a:pt x="279" y="106"/>
                </a:lnTo>
                <a:lnTo>
                  <a:pt x="281" y="107"/>
                </a:lnTo>
                <a:lnTo>
                  <a:pt x="282" y="107"/>
                </a:lnTo>
                <a:lnTo>
                  <a:pt x="284" y="108"/>
                </a:lnTo>
                <a:lnTo>
                  <a:pt x="285" y="109"/>
                </a:lnTo>
                <a:lnTo>
                  <a:pt x="287" y="110"/>
                </a:lnTo>
                <a:lnTo>
                  <a:pt x="288" y="111"/>
                </a:lnTo>
                <a:lnTo>
                  <a:pt x="289" y="112"/>
                </a:lnTo>
                <a:lnTo>
                  <a:pt x="290" y="112"/>
                </a:lnTo>
                <a:lnTo>
                  <a:pt x="291" y="113"/>
                </a:lnTo>
                <a:lnTo>
                  <a:pt x="292" y="115"/>
                </a:lnTo>
                <a:lnTo>
                  <a:pt x="292" y="116"/>
                </a:lnTo>
                <a:lnTo>
                  <a:pt x="293" y="117"/>
                </a:lnTo>
                <a:lnTo>
                  <a:pt x="294" y="119"/>
                </a:lnTo>
                <a:lnTo>
                  <a:pt x="294" y="120"/>
                </a:lnTo>
                <a:lnTo>
                  <a:pt x="294" y="121"/>
                </a:lnTo>
                <a:lnTo>
                  <a:pt x="294" y="121"/>
                </a:lnTo>
                <a:lnTo>
                  <a:pt x="294" y="122"/>
                </a:lnTo>
                <a:lnTo>
                  <a:pt x="293" y="134"/>
                </a:lnTo>
                <a:lnTo>
                  <a:pt x="293" y="137"/>
                </a:lnTo>
                <a:lnTo>
                  <a:pt x="293" y="140"/>
                </a:lnTo>
                <a:lnTo>
                  <a:pt x="292" y="143"/>
                </a:lnTo>
                <a:lnTo>
                  <a:pt x="292" y="144"/>
                </a:lnTo>
                <a:lnTo>
                  <a:pt x="291" y="145"/>
                </a:lnTo>
                <a:lnTo>
                  <a:pt x="291" y="147"/>
                </a:lnTo>
                <a:lnTo>
                  <a:pt x="290" y="147"/>
                </a:lnTo>
                <a:lnTo>
                  <a:pt x="290" y="148"/>
                </a:lnTo>
                <a:lnTo>
                  <a:pt x="289" y="148"/>
                </a:lnTo>
                <a:lnTo>
                  <a:pt x="288" y="149"/>
                </a:lnTo>
                <a:lnTo>
                  <a:pt x="287" y="149"/>
                </a:lnTo>
                <a:lnTo>
                  <a:pt x="286" y="149"/>
                </a:lnTo>
                <a:lnTo>
                  <a:pt x="285" y="149"/>
                </a:lnTo>
                <a:lnTo>
                  <a:pt x="284" y="149"/>
                </a:lnTo>
                <a:lnTo>
                  <a:pt x="282" y="149"/>
                </a:lnTo>
                <a:lnTo>
                  <a:pt x="280" y="149"/>
                </a:lnTo>
                <a:lnTo>
                  <a:pt x="278" y="148"/>
                </a:lnTo>
                <a:lnTo>
                  <a:pt x="276" y="148"/>
                </a:lnTo>
                <a:lnTo>
                  <a:pt x="275" y="148"/>
                </a:lnTo>
                <a:lnTo>
                  <a:pt x="274" y="148"/>
                </a:lnTo>
                <a:lnTo>
                  <a:pt x="273" y="149"/>
                </a:lnTo>
                <a:lnTo>
                  <a:pt x="272" y="149"/>
                </a:lnTo>
                <a:lnTo>
                  <a:pt x="271" y="150"/>
                </a:lnTo>
                <a:lnTo>
                  <a:pt x="269" y="152"/>
                </a:lnTo>
                <a:lnTo>
                  <a:pt x="266" y="155"/>
                </a:lnTo>
                <a:lnTo>
                  <a:pt x="262" y="160"/>
                </a:lnTo>
                <a:lnTo>
                  <a:pt x="260" y="161"/>
                </a:lnTo>
                <a:lnTo>
                  <a:pt x="259" y="162"/>
                </a:lnTo>
                <a:lnTo>
                  <a:pt x="257" y="164"/>
                </a:lnTo>
                <a:lnTo>
                  <a:pt x="256" y="165"/>
                </a:lnTo>
                <a:lnTo>
                  <a:pt x="254" y="165"/>
                </a:lnTo>
                <a:lnTo>
                  <a:pt x="251" y="166"/>
                </a:lnTo>
                <a:lnTo>
                  <a:pt x="250" y="167"/>
                </a:lnTo>
                <a:lnTo>
                  <a:pt x="248" y="168"/>
                </a:lnTo>
                <a:lnTo>
                  <a:pt x="247" y="169"/>
                </a:lnTo>
                <a:lnTo>
                  <a:pt x="246" y="170"/>
                </a:lnTo>
                <a:lnTo>
                  <a:pt x="245" y="171"/>
                </a:lnTo>
                <a:lnTo>
                  <a:pt x="241" y="174"/>
                </a:lnTo>
                <a:lnTo>
                  <a:pt x="240" y="175"/>
                </a:lnTo>
                <a:lnTo>
                  <a:pt x="239" y="176"/>
                </a:lnTo>
                <a:lnTo>
                  <a:pt x="236" y="178"/>
                </a:lnTo>
                <a:lnTo>
                  <a:pt x="235" y="179"/>
                </a:lnTo>
                <a:lnTo>
                  <a:pt x="233" y="181"/>
                </a:lnTo>
                <a:lnTo>
                  <a:pt x="230" y="185"/>
                </a:lnTo>
                <a:lnTo>
                  <a:pt x="223" y="193"/>
                </a:lnTo>
                <a:lnTo>
                  <a:pt x="221" y="196"/>
                </a:lnTo>
                <a:lnTo>
                  <a:pt x="220" y="198"/>
                </a:lnTo>
                <a:lnTo>
                  <a:pt x="220" y="199"/>
                </a:lnTo>
                <a:lnTo>
                  <a:pt x="219" y="200"/>
                </a:lnTo>
                <a:lnTo>
                  <a:pt x="219" y="202"/>
                </a:lnTo>
                <a:lnTo>
                  <a:pt x="218" y="205"/>
                </a:lnTo>
                <a:lnTo>
                  <a:pt x="218" y="209"/>
                </a:lnTo>
                <a:lnTo>
                  <a:pt x="218" y="211"/>
                </a:lnTo>
                <a:lnTo>
                  <a:pt x="217" y="212"/>
                </a:lnTo>
                <a:lnTo>
                  <a:pt x="217" y="213"/>
                </a:lnTo>
                <a:lnTo>
                  <a:pt x="216" y="215"/>
                </a:lnTo>
                <a:lnTo>
                  <a:pt x="214" y="220"/>
                </a:lnTo>
                <a:lnTo>
                  <a:pt x="214" y="222"/>
                </a:lnTo>
                <a:lnTo>
                  <a:pt x="213" y="223"/>
                </a:lnTo>
                <a:lnTo>
                  <a:pt x="213" y="225"/>
                </a:lnTo>
                <a:lnTo>
                  <a:pt x="213" y="227"/>
                </a:lnTo>
                <a:lnTo>
                  <a:pt x="213" y="229"/>
                </a:lnTo>
                <a:lnTo>
                  <a:pt x="213" y="236"/>
                </a:lnTo>
                <a:lnTo>
                  <a:pt x="213" y="242"/>
                </a:lnTo>
                <a:lnTo>
                  <a:pt x="213" y="245"/>
                </a:lnTo>
                <a:lnTo>
                  <a:pt x="213" y="247"/>
                </a:lnTo>
                <a:lnTo>
                  <a:pt x="213" y="249"/>
                </a:lnTo>
                <a:lnTo>
                  <a:pt x="213" y="250"/>
                </a:lnTo>
                <a:lnTo>
                  <a:pt x="212" y="252"/>
                </a:lnTo>
                <a:lnTo>
                  <a:pt x="211" y="254"/>
                </a:lnTo>
                <a:lnTo>
                  <a:pt x="211" y="255"/>
                </a:lnTo>
                <a:lnTo>
                  <a:pt x="210" y="257"/>
                </a:lnTo>
                <a:lnTo>
                  <a:pt x="209" y="259"/>
                </a:lnTo>
                <a:lnTo>
                  <a:pt x="208" y="260"/>
                </a:lnTo>
                <a:lnTo>
                  <a:pt x="207" y="261"/>
                </a:lnTo>
                <a:lnTo>
                  <a:pt x="199" y="270"/>
                </a:lnTo>
                <a:lnTo>
                  <a:pt x="197" y="273"/>
                </a:lnTo>
                <a:lnTo>
                  <a:pt x="196" y="275"/>
                </a:lnTo>
                <a:lnTo>
                  <a:pt x="194" y="277"/>
                </a:lnTo>
                <a:lnTo>
                  <a:pt x="193" y="279"/>
                </a:lnTo>
                <a:lnTo>
                  <a:pt x="192" y="283"/>
                </a:lnTo>
                <a:lnTo>
                  <a:pt x="191" y="284"/>
                </a:lnTo>
                <a:lnTo>
                  <a:pt x="191" y="285"/>
                </a:lnTo>
                <a:lnTo>
                  <a:pt x="190" y="287"/>
                </a:lnTo>
                <a:lnTo>
                  <a:pt x="190" y="288"/>
                </a:lnTo>
                <a:lnTo>
                  <a:pt x="190" y="290"/>
                </a:lnTo>
                <a:lnTo>
                  <a:pt x="189" y="295"/>
                </a:lnTo>
                <a:lnTo>
                  <a:pt x="188" y="300"/>
                </a:lnTo>
                <a:lnTo>
                  <a:pt x="188" y="301"/>
                </a:lnTo>
                <a:lnTo>
                  <a:pt x="188" y="302"/>
                </a:lnTo>
                <a:lnTo>
                  <a:pt x="189" y="303"/>
                </a:lnTo>
                <a:lnTo>
                  <a:pt x="189" y="304"/>
                </a:lnTo>
                <a:lnTo>
                  <a:pt x="189" y="304"/>
                </a:lnTo>
                <a:lnTo>
                  <a:pt x="189" y="305"/>
                </a:lnTo>
                <a:lnTo>
                  <a:pt x="190" y="306"/>
                </a:lnTo>
                <a:lnTo>
                  <a:pt x="191" y="307"/>
                </a:lnTo>
                <a:lnTo>
                  <a:pt x="192" y="309"/>
                </a:lnTo>
                <a:lnTo>
                  <a:pt x="198" y="315"/>
                </a:lnTo>
                <a:lnTo>
                  <a:pt x="199" y="316"/>
                </a:lnTo>
                <a:lnTo>
                  <a:pt x="200" y="318"/>
                </a:lnTo>
                <a:lnTo>
                  <a:pt x="200" y="318"/>
                </a:lnTo>
                <a:lnTo>
                  <a:pt x="201" y="319"/>
                </a:lnTo>
                <a:lnTo>
                  <a:pt x="201" y="320"/>
                </a:lnTo>
                <a:lnTo>
                  <a:pt x="201" y="321"/>
                </a:lnTo>
                <a:lnTo>
                  <a:pt x="202" y="322"/>
                </a:lnTo>
                <a:lnTo>
                  <a:pt x="202" y="323"/>
                </a:lnTo>
                <a:lnTo>
                  <a:pt x="202" y="324"/>
                </a:lnTo>
                <a:lnTo>
                  <a:pt x="202" y="325"/>
                </a:lnTo>
                <a:lnTo>
                  <a:pt x="202" y="326"/>
                </a:lnTo>
                <a:lnTo>
                  <a:pt x="201" y="328"/>
                </a:lnTo>
                <a:lnTo>
                  <a:pt x="201" y="329"/>
                </a:lnTo>
                <a:lnTo>
                  <a:pt x="200" y="331"/>
                </a:lnTo>
                <a:lnTo>
                  <a:pt x="199" y="333"/>
                </a:lnTo>
                <a:lnTo>
                  <a:pt x="198" y="334"/>
                </a:lnTo>
                <a:lnTo>
                  <a:pt x="195" y="338"/>
                </a:lnTo>
                <a:lnTo>
                  <a:pt x="193" y="340"/>
                </a:lnTo>
                <a:lnTo>
                  <a:pt x="191" y="342"/>
                </a:lnTo>
                <a:lnTo>
                  <a:pt x="191" y="343"/>
                </a:lnTo>
                <a:lnTo>
                  <a:pt x="191" y="344"/>
                </a:lnTo>
                <a:lnTo>
                  <a:pt x="190" y="345"/>
                </a:lnTo>
                <a:lnTo>
                  <a:pt x="190" y="347"/>
                </a:lnTo>
                <a:lnTo>
                  <a:pt x="190" y="348"/>
                </a:lnTo>
                <a:lnTo>
                  <a:pt x="190" y="350"/>
                </a:lnTo>
                <a:lnTo>
                  <a:pt x="190" y="351"/>
                </a:lnTo>
                <a:lnTo>
                  <a:pt x="190" y="353"/>
                </a:lnTo>
                <a:lnTo>
                  <a:pt x="190" y="354"/>
                </a:lnTo>
                <a:lnTo>
                  <a:pt x="189" y="356"/>
                </a:lnTo>
                <a:lnTo>
                  <a:pt x="188" y="358"/>
                </a:lnTo>
                <a:lnTo>
                  <a:pt x="186" y="363"/>
                </a:lnTo>
                <a:lnTo>
                  <a:pt x="185" y="365"/>
                </a:lnTo>
                <a:lnTo>
                  <a:pt x="185" y="366"/>
                </a:lnTo>
                <a:lnTo>
                  <a:pt x="185" y="367"/>
                </a:lnTo>
                <a:lnTo>
                  <a:pt x="185" y="369"/>
                </a:lnTo>
                <a:lnTo>
                  <a:pt x="185" y="369"/>
                </a:lnTo>
                <a:lnTo>
                  <a:pt x="185" y="370"/>
                </a:lnTo>
                <a:lnTo>
                  <a:pt x="185" y="371"/>
                </a:lnTo>
                <a:lnTo>
                  <a:pt x="185" y="372"/>
                </a:lnTo>
                <a:lnTo>
                  <a:pt x="186" y="373"/>
                </a:lnTo>
                <a:lnTo>
                  <a:pt x="187" y="375"/>
                </a:lnTo>
                <a:lnTo>
                  <a:pt x="188" y="377"/>
                </a:lnTo>
                <a:lnTo>
                  <a:pt x="189" y="378"/>
                </a:lnTo>
                <a:lnTo>
                  <a:pt x="189" y="379"/>
                </a:lnTo>
                <a:lnTo>
                  <a:pt x="192" y="382"/>
                </a:lnTo>
                <a:lnTo>
                  <a:pt x="194" y="385"/>
                </a:lnTo>
                <a:lnTo>
                  <a:pt x="195" y="386"/>
                </a:lnTo>
                <a:lnTo>
                  <a:pt x="197" y="388"/>
                </a:lnTo>
                <a:lnTo>
                  <a:pt x="197" y="388"/>
                </a:lnTo>
                <a:lnTo>
                  <a:pt x="198" y="389"/>
                </a:lnTo>
                <a:lnTo>
                  <a:pt x="199" y="389"/>
                </a:lnTo>
                <a:lnTo>
                  <a:pt x="200" y="389"/>
                </a:lnTo>
                <a:lnTo>
                  <a:pt x="201" y="389"/>
                </a:lnTo>
                <a:lnTo>
                  <a:pt x="202" y="389"/>
                </a:lnTo>
                <a:lnTo>
                  <a:pt x="203" y="389"/>
                </a:lnTo>
                <a:lnTo>
                  <a:pt x="207" y="389"/>
                </a:lnTo>
                <a:lnTo>
                  <a:pt x="208" y="388"/>
                </a:lnTo>
                <a:lnTo>
                  <a:pt x="210" y="388"/>
                </a:lnTo>
                <a:lnTo>
                  <a:pt x="211" y="387"/>
                </a:lnTo>
                <a:lnTo>
                  <a:pt x="212" y="387"/>
                </a:lnTo>
                <a:lnTo>
                  <a:pt x="212" y="387"/>
                </a:lnTo>
                <a:lnTo>
                  <a:pt x="213" y="387"/>
                </a:lnTo>
                <a:lnTo>
                  <a:pt x="213" y="388"/>
                </a:lnTo>
                <a:lnTo>
                  <a:pt x="213" y="388"/>
                </a:lnTo>
                <a:lnTo>
                  <a:pt x="213" y="389"/>
                </a:lnTo>
                <a:lnTo>
                  <a:pt x="214" y="390"/>
                </a:lnTo>
                <a:lnTo>
                  <a:pt x="214" y="391"/>
                </a:lnTo>
                <a:lnTo>
                  <a:pt x="213" y="394"/>
                </a:lnTo>
                <a:lnTo>
                  <a:pt x="213" y="398"/>
                </a:lnTo>
                <a:lnTo>
                  <a:pt x="213" y="400"/>
                </a:lnTo>
                <a:lnTo>
                  <a:pt x="212" y="401"/>
                </a:lnTo>
                <a:lnTo>
                  <a:pt x="213" y="403"/>
                </a:lnTo>
                <a:lnTo>
                  <a:pt x="213" y="403"/>
                </a:lnTo>
                <a:lnTo>
                  <a:pt x="213" y="404"/>
                </a:lnTo>
                <a:lnTo>
                  <a:pt x="214" y="405"/>
                </a:lnTo>
                <a:lnTo>
                  <a:pt x="214" y="406"/>
                </a:lnTo>
                <a:lnTo>
                  <a:pt x="215" y="406"/>
                </a:lnTo>
                <a:lnTo>
                  <a:pt x="215" y="406"/>
                </a:lnTo>
                <a:lnTo>
                  <a:pt x="216" y="406"/>
                </a:lnTo>
                <a:lnTo>
                  <a:pt x="217" y="407"/>
                </a:lnTo>
                <a:lnTo>
                  <a:pt x="218" y="407"/>
                </a:lnTo>
                <a:lnTo>
                  <a:pt x="223" y="406"/>
                </a:lnTo>
                <a:lnTo>
                  <a:pt x="228" y="406"/>
                </a:lnTo>
                <a:lnTo>
                  <a:pt x="229" y="406"/>
                </a:lnTo>
                <a:lnTo>
                  <a:pt x="230" y="406"/>
                </a:lnTo>
                <a:lnTo>
                  <a:pt x="231" y="406"/>
                </a:lnTo>
                <a:lnTo>
                  <a:pt x="232" y="405"/>
                </a:lnTo>
                <a:lnTo>
                  <a:pt x="232" y="404"/>
                </a:lnTo>
                <a:lnTo>
                  <a:pt x="234" y="402"/>
                </a:lnTo>
                <a:lnTo>
                  <a:pt x="235" y="401"/>
                </a:lnTo>
                <a:lnTo>
                  <a:pt x="236" y="400"/>
                </a:lnTo>
                <a:lnTo>
                  <a:pt x="237" y="399"/>
                </a:lnTo>
                <a:lnTo>
                  <a:pt x="238" y="397"/>
                </a:lnTo>
                <a:lnTo>
                  <a:pt x="243" y="394"/>
                </a:lnTo>
                <a:lnTo>
                  <a:pt x="247" y="391"/>
                </a:lnTo>
                <a:lnTo>
                  <a:pt x="249" y="389"/>
                </a:lnTo>
                <a:lnTo>
                  <a:pt x="252" y="387"/>
                </a:lnTo>
                <a:lnTo>
                  <a:pt x="253" y="386"/>
                </a:lnTo>
                <a:lnTo>
                  <a:pt x="254" y="386"/>
                </a:lnTo>
                <a:lnTo>
                  <a:pt x="255" y="385"/>
                </a:lnTo>
                <a:lnTo>
                  <a:pt x="258" y="384"/>
                </a:lnTo>
                <a:lnTo>
                  <a:pt x="260" y="383"/>
                </a:lnTo>
                <a:lnTo>
                  <a:pt x="261" y="383"/>
                </a:lnTo>
                <a:lnTo>
                  <a:pt x="262" y="382"/>
                </a:lnTo>
                <a:lnTo>
                  <a:pt x="264" y="382"/>
                </a:lnTo>
                <a:lnTo>
                  <a:pt x="267" y="382"/>
                </a:lnTo>
                <a:lnTo>
                  <a:pt x="269" y="381"/>
                </a:lnTo>
                <a:lnTo>
                  <a:pt x="270" y="381"/>
                </a:lnTo>
                <a:lnTo>
                  <a:pt x="271" y="382"/>
                </a:lnTo>
                <a:lnTo>
                  <a:pt x="272" y="382"/>
                </a:lnTo>
                <a:lnTo>
                  <a:pt x="273" y="382"/>
                </a:lnTo>
                <a:lnTo>
                  <a:pt x="274" y="383"/>
                </a:lnTo>
                <a:lnTo>
                  <a:pt x="275" y="384"/>
                </a:lnTo>
                <a:lnTo>
                  <a:pt x="276" y="384"/>
                </a:lnTo>
                <a:lnTo>
                  <a:pt x="277" y="385"/>
                </a:lnTo>
                <a:lnTo>
                  <a:pt x="277" y="386"/>
                </a:lnTo>
                <a:lnTo>
                  <a:pt x="278" y="387"/>
                </a:lnTo>
                <a:lnTo>
                  <a:pt x="278" y="389"/>
                </a:lnTo>
                <a:lnTo>
                  <a:pt x="278" y="390"/>
                </a:lnTo>
                <a:lnTo>
                  <a:pt x="278" y="390"/>
                </a:lnTo>
                <a:lnTo>
                  <a:pt x="278" y="391"/>
                </a:lnTo>
                <a:lnTo>
                  <a:pt x="278" y="394"/>
                </a:lnTo>
                <a:lnTo>
                  <a:pt x="277" y="397"/>
                </a:lnTo>
                <a:lnTo>
                  <a:pt x="276" y="403"/>
                </a:lnTo>
                <a:lnTo>
                  <a:pt x="276" y="406"/>
                </a:lnTo>
                <a:lnTo>
                  <a:pt x="276" y="408"/>
                </a:lnTo>
                <a:lnTo>
                  <a:pt x="276" y="409"/>
                </a:lnTo>
                <a:lnTo>
                  <a:pt x="276" y="410"/>
                </a:lnTo>
                <a:lnTo>
                  <a:pt x="276" y="412"/>
                </a:lnTo>
                <a:lnTo>
                  <a:pt x="277" y="413"/>
                </a:lnTo>
                <a:lnTo>
                  <a:pt x="278" y="415"/>
                </a:lnTo>
                <a:lnTo>
                  <a:pt x="279" y="417"/>
                </a:lnTo>
                <a:lnTo>
                  <a:pt x="280" y="418"/>
                </a:lnTo>
                <a:lnTo>
                  <a:pt x="281" y="419"/>
                </a:lnTo>
                <a:lnTo>
                  <a:pt x="282" y="420"/>
                </a:lnTo>
                <a:lnTo>
                  <a:pt x="283" y="420"/>
                </a:lnTo>
                <a:lnTo>
                  <a:pt x="283" y="421"/>
                </a:lnTo>
                <a:lnTo>
                  <a:pt x="284" y="421"/>
                </a:lnTo>
                <a:lnTo>
                  <a:pt x="284" y="420"/>
                </a:lnTo>
                <a:lnTo>
                  <a:pt x="285" y="420"/>
                </a:lnTo>
                <a:lnTo>
                  <a:pt x="285" y="420"/>
                </a:lnTo>
                <a:lnTo>
                  <a:pt x="286" y="420"/>
                </a:lnTo>
                <a:lnTo>
                  <a:pt x="287" y="418"/>
                </a:lnTo>
                <a:lnTo>
                  <a:pt x="288" y="415"/>
                </a:lnTo>
                <a:lnTo>
                  <a:pt x="289" y="414"/>
                </a:lnTo>
                <a:lnTo>
                  <a:pt x="290" y="414"/>
                </a:lnTo>
                <a:lnTo>
                  <a:pt x="293" y="410"/>
                </a:lnTo>
                <a:lnTo>
                  <a:pt x="294" y="410"/>
                </a:lnTo>
                <a:lnTo>
                  <a:pt x="294" y="409"/>
                </a:lnTo>
                <a:lnTo>
                  <a:pt x="295" y="408"/>
                </a:lnTo>
                <a:lnTo>
                  <a:pt x="296" y="406"/>
                </a:lnTo>
                <a:lnTo>
                  <a:pt x="296" y="405"/>
                </a:lnTo>
                <a:lnTo>
                  <a:pt x="297" y="404"/>
                </a:lnTo>
                <a:lnTo>
                  <a:pt x="297" y="404"/>
                </a:lnTo>
                <a:lnTo>
                  <a:pt x="298" y="403"/>
                </a:lnTo>
                <a:lnTo>
                  <a:pt x="299" y="403"/>
                </a:lnTo>
                <a:lnTo>
                  <a:pt x="301" y="401"/>
                </a:lnTo>
                <a:lnTo>
                  <a:pt x="302" y="401"/>
                </a:lnTo>
                <a:lnTo>
                  <a:pt x="303" y="400"/>
                </a:lnTo>
                <a:lnTo>
                  <a:pt x="304" y="400"/>
                </a:lnTo>
                <a:lnTo>
                  <a:pt x="304" y="399"/>
                </a:lnTo>
                <a:lnTo>
                  <a:pt x="305" y="399"/>
                </a:lnTo>
                <a:lnTo>
                  <a:pt x="305" y="399"/>
                </a:lnTo>
                <a:lnTo>
                  <a:pt x="306" y="400"/>
                </a:lnTo>
                <a:lnTo>
                  <a:pt x="307" y="400"/>
                </a:lnTo>
                <a:lnTo>
                  <a:pt x="308" y="400"/>
                </a:lnTo>
                <a:lnTo>
                  <a:pt x="308" y="400"/>
                </a:lnTo>
                <a:lnTo>
                  <a:pt x="309" y="400"/>
                </a:lnTo>
                <a:lnTo>
                  <a:pt x="310" y="400"/>
                </a:lnTo>
                <a:lnTo>
                  <a:pt x="311" y="399"/>
                </a:lnTo>
                <a:lnTo>
                  <a:pt x="311" y="398"/>
                </a:lnTo>
                <a:lnTo>
                  <a:pt x="313" y="397"/>
                </a:lnTo>
                <a:lnTo>
                  <a:pt x="314" y="396"/>
                </a:lnTo>
                <a:lnTo>
                  <a:pt x="314" y="395"/>
                </a:lnTo>
                <a:lnTo>
                  <a:pt x="314" y="395"/>
                </a:lnTo>
                <a:lnTo>
                  <a:pt x="315" y="394"/>
                </a:lnTo>
                <a:lnTo>
                  <a:pt x="315" y="393"/>
                </a:lnTo>
                <a:lnTo>
                  <a:pt x="315" y="391"/>
                </a:lnTo>
                <a:lnTo>
                  <a:pt x="315" y="390"/>
                </a:lnTo>
                <a:lnTo>
                  <a:pt x="314" y="389"/>
                </a:lnTo>
                <a:lnTo>
                  <a:pt x="312" y="379"/>
                </a:lnTo>
                <a:lnTo>
                  <a:pt x="312" y="377"/>
                </a:lnTo>
                <a:lnTo>
                  <a:pt x="312" y="376"/>
                </a:lnTo>
                <a:lnTo>
                  <a:pt x="312" y="375"/>
                </a:lnTo>
                <a:lnTo>
                  <a:pt x="312" y="374"/>
                </a:lnTo>
                <a:lnTo>
                  <a:pt x="313" y="374"/>
                </a:lnTo>
                <a:lnTo>
                  <a:pt x="313" y="373"/>
                </a:lnTo>
                <a:lnTo>
                  <a:pt x="314" y="373"/>
                </a:lnTo>
                <a:lnTo>
                  <a:pt x="315" y="373"/>
                </a:lnTo>
                <a:lnTo>
                  <a:pt x="316" y="373"/>
                </a:lnTo>
                <a:lnTo>
                  <a:pt x="318" y="373"/>
                </a:lnTo>
                <a:lnTo>
                  <a:pt x="319" y="373"/>
                </a:lnTo>
                <a:lnTo>
                  <a:pt x="319" y="374"/>
                </a:lnTo>
                <a:lnTo>
                  <a:pt x="319" y="374"/>
                </a:lnTo>
                <a:lnTo>
                  <a:pt x="320" y="375"/>
                </a:lnTo>
                <a:lnTo>
                  <a:pt x="320" y="376"/>
                </a:lnTo>
                <a:lnTo>
                  <a:pt x="322" y="379"/>
                </a:lnTo>
                <a:lnTo>
                  <a:pt x="324" y="383"/>
                </a:lnTo>
                <a:lnTo>
                  <a:pt x="325" y="385"/>
                </a:lnTo>
                <a:lnTo>
                  <a:pt x="326" y="387"/>
                </a:lnTo>
                <a:lnTo>
                  <a:pt x="326" y="389"/>
                </a:lnTo>
                <a:lnTo>
                  <a:pt x="326" y="391"/>
                </a:lnTo>
                <a:lnTo>
                  <a:pt x="326" y="394"/>
                </a:lnTo>
                <a:lnTo>
                  <a:pt x="326" y="395"/>
                </a:lnTo>
                <a:lnTo>
                  <a:pt x="327" y="397"/>
                </a:lnTo>
                <a:lnTo>
                  <a:pt x="327" y="398"/>
                </a:lnTo>
                <a:lnTo>
                  <a:pt x="328" y="401"/>
                </a:lnTo>
                <a:lnTo>
                  <a:pt x="329" y="402"/>
                </a:lnTo>
                <a:lnTo>
                  <a:pt x="331" y="406"/>
                </a:lnTo>
                <a:lnTo>
                  <a:pt x="331" y="407"/>
                </a:lnTo>
                <a:lnTo>
                  <a:pt x="332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4" y="414"/>
                </a:lnTo>
                <a:lnTo>
                  <a:pt x="334" y="416"/>
                </a:lnTo>
                <a:lnTo>
                  <a:pt x="334" y="417"/>
                </a:lnTo>
                <a:lnTo>
                  <a:pt x="335" y="418"/>
                </a:lnTo>
                <a:lnTo>
                  <a:pt x="335" y="419"/>
                </a:lnTo>
                <a:lnTo>
                  <a:pt x="336" y="420"/>
                </a:lnTo>
                <a:lnTo>
                  <a:pt x="340" y="424"/>
                </a:lnTo>
                <a:lnTo>
                  <a:pt x="341" y="425"/>
                </a:lnTo>
                <a:lnTo>
                  <a:pt x="342" y="427"/>
                </a:lnTo>
                <a:lnTo>
                  <a:pt x="343" y="429"/>
                </a:lnTo>
                <a:lnTo>
                  <a:pt x="344" y="431"/>
                </a:lnTo>
                <a:lnTo>
                  <a:pt x="345" y="432"/>
                </a:lnTo>
                <a:lnTo>
                  <a:pt x="346" y="433"/>
                </a:lnTo>
                <a:lnTo>
                  <a:pt x="347" y="434"/>
                </a:lnTo>
                <a:lnTo>
                  <a:pt x="349" y="435"/>
                </a:lnTo>
                <a:lnTo>
                  <a:pt x="349" y="435"/>
                </a:lnTo>
                <a:lnTo>
                  <a:pt x="352" y="436"/>
                </a:lnTo>
                <a:lnTo>
                  <a:pt x="353" y="437"/>
                </a:lnTo>
                <a:lnTo>
                  <a:pt x="354" y="438"/>
                </a:lnTo>
                <a:lnTo>
                  <a:pt x="356" y="439"/>
                </a:lnTo>
                <a:lnTo>
                  <a:pt x="358" y="441"/>
                </a:lnTo>
                <a:lnTo>
                  <a:pt x="359" y="442"/>
                </a:lnTo>
                <a:lnTo>
                  <a:pt x="361" y="443"/>
                </a:lnTo>
                <a:lnTo>
                  <a:pt x="362" y="444"/>
                </a:lnTo>
                <a:lnTo>
                  <a:pt x="368" y="447"/>
                </a:lnTo>
                <a:lnTo>
                  <a:pt x="371" y="448"/>
                </a:lnTo>
                <a:lnTo>
                  <a:pt x="372" y="448"/>
                </a:lnTo>
                <a:lnTo>
                  <a:pt x="373" y="448"/>
                </a:lnTo>
                <a:lnTo>
                  <a:pt x="378" y="449"/>
                </a:lnTo>
                <a:lnTo>
                  <a:pt x="379" y="449"/>
                </a:lnTo>
                <a:lnTo>
                  <a:pt x="380" y="449"/>
                </a:lnTo>
                <a:lnTo>
                  <a:pt x="381" y="449"/>
                </a:lnTo>
                <a:lnTo>
                  <a:pt x="382" y="449"/>
                </a:lnTo>
                <a:lnTo>
                  <a:pt x="383" y="449"/>
                </a:lnTo>
                <a:lnTo>
                  <a:pt x="386" y="447"/>
                </a:lnTo>
                <a:lnTo>
                  <a:pt x="389" y="446"/>
                </a:lnTo>
                <a:lnTo>
                  <a:pt x="391" y="445"/>
                </a:lnTo>
                <a:lnTo>
                  <a:pt x="393" y="445"/>
                </a:lnTo>
                <a:lnTo>
                  <a:pt x="400" y="442"/>
                </a:lnTo>
                <a:lnTo>
                  <a:pt x="402" y="442"/>
                </a:lnTo>
                <a:lnTo>
                  <a:pt x="406" y="441"/>
                </a:lnTo>
                <a:lnTo>
                  <a:pt x="407" y="441"/>
                </a:lnTo>
                <a:lnTo>
                  <a:pt x="407" y="441"/>
                </a:lnTo>
                <a:lnTo>
                  <a:pt x="408" y="441"/>
                </a:lnTo>
                <a:lnTo>
                  <a:pt x="409" y="441"/>
                </a:lnTo>
                <a:lnTo>
                  <a:pt x="410" y="441"/>
                </a:lnTo>
                <a:lnTo>
                  <a:pt x="410" y="442"/>
                </a:lnTo>
                <a:lnTo>
                  <a:pt x="411" y="442"/>
                </a:lnTo>
                <a:lnTo>
                  <a:pt x="412" y="442"/>
                </a:lnTo>
                <a:lnTo>
                  <a:pt x="413" y="443"/>
                </a:lnTo>
                <a:lnTo>
                  <a:pt x="414" y="445"/>
                </a:lnTo>
                <a:lnTo>
                  <a:pt x="414" y="446"/>
                </a:lnTo>
                <a:lnTo>
                  <a:pt x="415" y="447"/>
                </a:lnTo>
                <a:lnTo>
                  <a:pt x="416" y="449"/>
                </a:lnTo>
                <a:lnTo>
                  <a:pt x="416" y="451"/>
                </a:lnTo>
                <a:lnTo>
                  <a:pt x="417" y="454"/>
                </a:lnTo>
                <a:lnTo>
                  <a:pt x="417" y="456"/>
                </a:lnTo>
                <a:lnTo>
                  <a:pt x="417" y="457"/>
                </a:lnTo>
                <a:lnTo>
                  <a:pt x="418" y="459"/>
                </a:lnTo>
                <a:lnTo>
                  <a:pt x="417" y="461"/>
                </a:lnTo>
                <a:lnTo>
                  <a:pt x="417" y="462"/>
                </a:lnTo>
                <a:lnTo>
                  <a:pt x="417" y="464"/>
                </a:lnTo>
                <a:lnTo>
                  <a:pt x="417" y="465"/>
                </a:lnTo>
                <a:lnTo>
                  <a:pt x="415" y="471"/>
                </a:lnTo>
                <a:lnTo>
                  <a:pt x="415" y="474"/>
                </a:lnTo>
                <a:lnTo>
                  <a:pt x="415" y="475"/>
                </a:lnTo>
                <a:lnTo>
                  <a:pt x="415" y="477"/>
                </a:lnTo>
                <a:lnTo>
                  <a:pt x="414" y="478"/>
                </a:lnTo>
                <a:lnTo>
                  <a:pt x="414" y="480"/>
                </a:lnTo>
                <a:lnTo>
                  <a:pt x="415" y="482"/>
                </a:lnTo>
                <a:lnTo>
                  <a:pt x="415" y="484"/>
                </a:lnTo>
                <a:lnTo>
                  <a:pt x="415" y="486"/>
                </a:lnTo>
                <a:lnTo>
                  <a:pt x="416" y="488"/>
                </a:lnTo>
                <a:lnTo>
                  <a:pt x="416" y="490"/>
                </a:lnTo>
                <a:lnTo>
                  <a:pt x="417" y="492"/>
                </a:lnTo>
                <a:lnTo>
                  <a:pt x="418" y="493"/>
                </a:lnTo>
                <a:lnTo>
                  <a:pt x="419" y="494"/>
                </a:lnTo>
                <a:lnTo>
                  <a:pt x="419" y="495"/>
                </a:lnTo>
                <a:lnTo>
                  <a:pt x="420" y="496"/>
                </a:lnTo>
                <a:lnTo>
                  <a:pt x="422" y="497"/>
                </a:lnTo>
                <a:lnTo>
                  <a:pt x="423" y="498"/>
                </a:lnTo>
                <a:lnTo>
                  <a:pt x="425" y="499"/>
                </a:lnTo>
                <a:lnTo>
                  <a:pt x="426" y="500"/>
                </a:lnTo>
                <a:lnTo>
                  <a:pt x="428" y="501"/>
                </a:lnTo>
                <a:lnTo>
                  <a:pt x="429" y="501"/>
                </a:lnTo>
                <a:lnTo>
                  <a:pt x="430" y="501"/>
                </a:lnTo>
                <a:lnTo>
                  <a:pt x="431" y="501"/>
                </a:lnTo>
                <a:lnTo>
                  <a:pt x="432" y="501"/>
                </a:lnTo>
                <a:lnTo>
                  <a:pt x="433" y="501"/>
                </a:lnTo>
                <a:lnTo>
                  <a:pt x="434" y="501"/>
                </a:lnTo>
                <a:lnTo>
                  <a:pt x="434" y="500"/>
                </a:lnTo>
                <a:lnTo>
                  <a:pt x="436" y="499"/>
                </a:lnTo>
                <a:lnTo>
                  <a:pt x="437" y="499"/>
                </a:lnTo>
                <a:lnTo>
                  <a:pt x="437" y="498"/>
                </a:lnTo>
                <a:lnTo>
                  <a:pt x="438" y="498"/>
                </a:lnTo>
                <a:lnTo>
                  <a:pt x="439" y="498"/>
                </a:lnTo>
                <a:lnTo>
                  <a:pt x="439" y="498"/>
                </a:lnTo>
                <a:lnTo>
                  <a:pt x="440" y="498"/>
                </a:lnTo>
                <a:lnTo>
                  <a:pt x="440" y="499"/>
                </a:lnTo>
                <a:lnTo>
                  <a:pt x="441" y="499"/>
                </a:lnTo>
                <a:lnTo>
                  <a:pt x="443" y="500"/>
                </a:lnTo>
                <a:lnTo>
                  <a:pt x="444" y="501"/>
                </a:lnTo>
                <a:lnTo>
                  <a:pt x="445" y="503"/>
                </a:lnTo>
                <a:lnTo>
                  <a:pt x="447" y="505"/>
                </a:lnTo>
                <a:lnTo>
                  <a:pt x="448" y="507"/>
                </a:lnTo>
                <a:lnTo>
                  <a:pt x="449" y="508"/>
                </a:lnTo>
                <a:lnTo>
                  <a:pt x="450" y="510"/>
                </a:lnTo>
                <a:lnTo>
                  <a:pt x="452" y="514"/>
                </a:lnTo>
                <a:lnTo>
                  <a:pt x="453" y="515"/>
                </a:lnTo>
                <a:lnTo>
                  <a:pt x="454" y="518"/>
                </a:lnTo>
                <a:lnTo>
                  <a:pt x="455" y="519"/>
                </a:lnTo>
                <a:lnTo>
                  <a:pt x="456" y="520"/>
                </a:lnTo>
                <a:lnTo>
                  <a:pt x="457" y="521"/>
                </a:lnTo>
                <a:lnTo>
                  <a:pt x="458" y="521"/>
                </a:lnTo>
                <a:lnTo>
                  <a:pt x="468" y="529"/>
                </a:lnTo>
                <a:lnTo>
                  <a:pt x="470" y="531"/>
                </a:lnTo>
                <a:lnTo>
                  <a:pt x="472" y="532"/>
                </a:lnTo>
                <a:lnTo>
                  <a:pt x="477" y="537"/>
                </a:lnTo>
                <a:lnTo>
                  <a:pt x="480" y="540"/>
                </a:lnTo>
                <a:lnTo>
                  <a:pt x="481" y="542"/>
                </a:lnTo>
                <a:lnTo>
                  <a:pt x="484" y="545"/>
                </a:lnTo>
                <a:lnTo>
                  <a:pt x="486" y="548"/>
                </a:lnTo>
                <a:lnTo>
                  <a:pt x="488" y="551"/>
                </a:lnTo>
                <a:lnTo>
                  <a:pt x="490" y="555"/>
                </a:lnTo>
                <a:lnTo>
                  <a:pt x="491" y="556"/>
                </a:lnTo>
                <a:lnTo>
                  <a:pt x="491" y="558"/>
                </a:lnTo>
                <a:lnTo>
                  <a:pt x="491" y="559"/>
                </a:lnTo>
                <a:lnTo>
                  <a:pt x="491" y="559"/>
                </a:lnTo>
                <a:lnTo>
                  <a:pt x="491" y="560"/>
                </a:lnTo>
                <a:lnTo>
                  <a:pt x="491" y="561"/>
                </a:lnTo>
                <a:lnTo>
                  <a:pt x="491" y="562"/>
                </a:lnTo>
                <a:lnTo>
                  <a:pt x="490" y="564"/>
                </a:lnTo>
                <a:lnTo>
                  <a:pt x="489" y="565"/>
                </a:lnTo>
                <a:lnTo>
                  <a:pt x="489" y="567"/>
                </a:lnTo>
                <a:lnTo>
                  <a:pt x="489" y="568"/>
                </a:lnTo>
                <a:lnTo>
                  <a:pt x="489" y="568"/>
                </a:lnTo>
                <a:lnTo>
                  <a:pt x="489" y="569"/>
                </a:lnTo>
                <a:lnTo>
                  <a:pt x="489" y="571"/>
                </a:lnTo>
                <a:lnTo>
                  <a:pt x="490" y="572"/>
                </a:lnTo>
                <a:lnTo>
                  <a:pt x="490" y="573"/>
                </a:lnTo>
                <a:lnTo>
                  <a:pt x="491" y="574"/>
                </a:lnTo>
                <a:lnTo>
                  <a:pt x="492" y="574"/>
                </a:lnTo>
                <a:lnTo>
                  <a:pt x="492" y="575"/>
                </a:lnTo>
                <a:lnTo>
                  <a:pt x="493" y="575"/>
                </a:lnTo>
                <a:lnTo>
                  <a:pt x="494" y="575"/>
                </a:lnTo>
                <a:lnTo>
                  <a:pt x="494" y="574"/>
                </a:lnTo>
                <a:lnTo>
                  <a:pt x="495" y="574"/>
                </a:lnTo>
                <a:lnTo>
                  <a:pt x="498" y="571"/>
                </a:lnTo>
                <a:lnTo>
                  <a:pt x="500" y="570"/>
                </a:lnTo>
                <a:lnTo>
                  <a:pt x="501" y="569"/>
                </a:lnTo>
                <a:lnTo>
                  <a:pt x="502" y="568"/>
                </a:lnTo>
                <a:lnTo>
                  <a:pt x="503" y="568"/>
                </a:lnTo>
                <a:lnTo>
                  <a:pt x="505" y="568"/>
                </a:lnTo>
                <a:lnTo>
                  <a:pt x="506" y="568"/>
                </a:lnTo>
                <a:lnTo>
                  <a:pt x="507" y="568"/>
                </a:lnTo>
                <a:lnTo>
                  <a:pt x="507" y="568"/>
                </a:lnTo>
                <a:lnTo>
                  <a:pt x="508" y="568"/>
                </a:lnTo>
                <a:lnTo>
                  <a:pt x="508" y="568"/>
                </a:lnTo>
                <a:lnTo>
                  <a:pt x="509" y="568"/>
                </a:lnTo>
                <a:lnTo>
                  <a:pt x="509" y="569"/>
                </a:lnTo>
                <a:lnTo>
                  <a:pt x="511" y="570"/>
                </a:lnTo>
                <a:lnTo>
                  <a:pt x="512" y="572"/>
                </a:lnTo>
                <a:lnTo>
                  <a:pt x="513" y="574"/>
                </a:lnTo>
                <a:lnTo>
                  <a:pt x="515" y="579"/>
                </a:lnTo>
                <a:lnTo>
                  <a:pt x="516" y="582"/>
                </a:lnTo>
                <a:lnTo>
                  <a:pt x="517" y="583"/>
                </a:lnTo>
                <a:lnTo>
                  <a:pt x="517" y="583"/>
                </a:lnTo>
                <a:lnTo>
                  <a:pt x="517" y="584"/>
                </a:lnTo>
                <a:lnTo>
                  <a:pt x="517" y="585"/>
                </a:lnTo>
                <a:lnTo>
                  <a:pt x="516" y="586"/>
                </a:lnTo>
                <a:lnTo>
                  <a:pt x="516" y="587"/>
                </a:lnTo>
                <a:lnTo>
                  <a:pt x="515" y="588"/>
                </a:lnTo>
                <a:lnTo>
                  <a:pt x="514" y="590"/>
                </a:lnTo>
                <a:lnTo>
                  <a:pt x="513" y="593"/>
                </a:lnTo>
                <a:lnTo>
                  <a:pt x="511" y="595"/>
                </a:lnTo>
                <a:lnTo>
                  <a:pt x="510" y="596"/>
                </a:lnTo>
                <a:lnTo>
                  <a:pt x="510" y="596"/>
                </a:lnTo>
                <a:lnTo>
                  <a:pt x="509" y="597"/>
                </a:lnTo>
                <a:lnTo>
                  <a:pt x="508" y="598"/>
                </a:lnTo>
                <a:lnTo>
                  <a:pt x="507" y="598"/>
                </a:lnTo>
                <a:lnTo>
                  <a:pt x="506" y="599"/>
                </a:lnTo>
                <a:lnTo>
                  <a:pt x="505" y="599"/>
                </a:lnTo>
                <a:lnTo>
                  <a:pt x="505" y="599"/>
                </a:lnTo>
                <a:lnTo>
                  <a:pt x="504" y="599"/>
                </a:lnTo>
                <a:lnTo>
                  <a:pt x="503" y="599"/>
                </a:lnTo>
                <a:lnTo>
                  <a:pt x="502" y="599"/>
                </a:lnTo>
                <a:lnTo>
                  <a:pt x="501" y="599"/>
                </a:lnTo>
                <a:lnTo>
                  <a:pt x="499" y="599"/>
                </a:lnTo>
                <a:lnTo>
                  <a:pt x="497" y="598"/>
                </a:lnTo>
                <a:lnTo>
                  <a:pt x="493" y="597"/>
                </a:lnTo>
                <a:lnTo>
                  <a:pt x="491" y="597"/>
                </a:lnTo>
                <a:lnTo>
                  <a:pt x="489" y="597"/>
                </a:lnTo>
                <a:lnTo>
                  <a:pt x="488" y="597"/>
                </a:lnTo>
                <a:lnTo>
                  <a:pt x="488" y="597"/>
                </a:lnTo>
                <a:lnTo>
                  <a:pt x="487" y="597"/>
                </a:lnTo>
                <a:lnTo>
                  <a:pt x="486" y="598"/>
                </a:lnTo>
                <a:lnTo>
                  <a:pt x="485" y="599"/>
                </a:lnTo>
                <a:lnTo>
                  <a:pt x="484" y="602"/>
                </a:lnTo>
                <a:lnTo>
                  <a:pt x="483" y="603"/>
                </a:lnTo>
                <a:lnTo>
                  <a:pt x="482" y="604"/>
                </a:lnTo>
                <a:lnTo>
                  <a:pt x="482" y="605"/>
                </a:lnTo>
                <a:lnTo>
                  <a:pt x="481" y="606"/>
                </a:lnTo>
                <a:lnTo>
                  <a:pt x="480" y="607"/>
                </a:lnTo>
                <a:lnTo>
                  <a:pt x="479" y="608"/>
                </a:lnTo>
                <a:lnTo>
                  <a:pt x="476" y="610"/>
                </a:lnTo>
                <a:lnTo>
                  <a:pt x="474" y="611"/>
                </a:lnTo>
                <a:lnTo>
                  <a:pt x="473" y="612"/>
                </a:lnTo>
                <a:lnTo>
                  <a:pt x="471" y="615"/>
                </a:lnTo>
                <a:lnTo>
                  <a:pt x="468" y="617"/>
                </a:lnTo>
                <a:lnTo>
                  <a:pt x="468" y="618"/>
                </a:lnTo>
                <a:lnTo>
                  <a:pt x="467" y="619"/>
                </a:lnTo>
                <a:lnTo>
                  <a:pt x="467" y="620"/>
                </a:lnTo>
                <a:lnTo>
                  <a:pt x="466" y="621"/>
                </a:lnTo>
                <a:lnTo>
                  <a:pt x="466" y="622"/>
                </a:lnTo>
                <a:lnTo>
                  <a:pt x="466" y="626"/>
                </a:lnTo>
                <a:lnTo>
                  <a:pt x="466" y="628"/>
                </a:lnTo>
                <a:lnTo>
                  <a:pt x="466" y="629"/>
                </a:lnTo>
                <a:lnTo>
                  <a:pt x="465" y="632"/>
                </a:lnTo>
                <a:lnTo>
                  <a:pt x="464" y="634"/>
                </a:lnTo>
                <a:lnTo>
                  <a:pt x="462" y="638"/>
                </a:lnTo>
                <a:lnTo>
                  <a:pt x="461" y="642"/>
                </a:lnTo>
                <a:lnTo>
                  <a:pt x="459" y="646"/>
                </a:lnTo>
                <a:lnTo>
                  <a:pt x="459" y="647"/>
                </a:lnTo>
                <a:lnTo>
                  <a:pt x="458" y="647"/>
                </a:lnTo>
                <a:lnTo>
                  <a:pt x="457" y="648"/>
                </a:lnTo>
                <a:lnTo>
                  <a:pt x="456" y="649"/>
                </a:lnTo>
                <a:lnTo>
                  <a:pt x="456" y="649"/>
                </a:lnTo>
                <a:lnTo>
                  <a:pt x="456" y="650"/>
                </a:lnTo>
                <a:lnTo>
                  <a:pt x="454" y="650"/>
                </a:lnTo>
                <a:lnTo>
                  <a:pt x="450" y="651"/>
                </a:lnTo>
                <a:lnTo>
                  <a:pt x="447" y="652"/>
                </a:lnTo>
                <a:lnTo>
                  <a:pt x="445" y="652"/>
                </a:lnTo>
                <a:lnTo>
                  <a:pt x="444" y="652"/>
                </a:lnTo>
                <a:lnTo>
                  <a:pt x="442" y="652"/>
                </a:lnTo>
                <a:lnTo>
                  <a:pt x="440" y="651"/>
                </a:lnTo>
                <a:lnTo>
                  <a:pt x="439" y="651"/>
                </a:lnTo>
                <a:lnTo>
                  <a:pt x="437" y="650"/>
                </a:lnTo>
                <a:lnTo>
                  <a:pt x="436" y="650"/>
                </a:lnTo>
                <a:lnTo>
                  <a:pt x="435" y="649"/>
                </a:lnTo>
                <a:lnTo>
                  <a:pt x="434" y="648"/>
                </a:lnTo>
                <a:lnTo>
                  <a:pt x="433" y="647"/>
                </a:lnTo>
                <a:lnTo>
                  <a:pt x="430" y="645"/>
                </a:lnTo>
                <a:lnTo>
                  <a:pt x="429" y="643"/>
                </a:lnTo>
                <a:lnTo>
                  <a:pt x="427" y="642"/>
                </a:lnTo>
                <a:lnTo>
                  <a:pt x="425" y="641"/>
                </a:lnTo>
                <a:lnTo>
                  <a:pt x="424" y="640"/>
                </a:lnTo>
                <a:lnTo>
                  <a:pt x="423" y="640"/>
                </a:lnTo>
                <a:lnTo>
                  <a:pt x="422" y="639"/>
                </a:lnTo>
                <a:lnTo>
                  <a:pt x="421" y="639"/>
                </a:lnTo>
                <a:lnTo>
                  <a:pt x="419" y="639"/>
                </a:lnTo>
                <a:lnTo>
                  <a:pt x="418" y="639"/>
                </a:lnTo>
                <a:lnTo>
                  <a:pt x="417" y="640"/>
                </a:lnTo>
                <a:lnTo>
                  <a:pt x="417" y="640"/>
                </a:lnTo>
                <a:lnTo>
                  <a:pt x="416" y="641"/>
                </a:lnTo>
                <a:lnTo>
                  <a:pt x="415" y="642"/>
                </a:lnTo>
                <a:lnTo>
                  <a:pt x="413" y="645"/>
                </a:lnTo>
                <a:lnTo>
                  <a:pt x="412" y="646"/>
                </a:lnTo>
                <a:lnTo>
                  <a:pt x="412" y="646"/>
                </a:lnTo>
                <a:lnTo>
                  <a:pt x="411" y="647"/>
                </a:lnTo>
                <a:lnTo>
                  <a:pt x="411" y="647"/>
                </a:lnTo>
                <a:lnTo>
                  <a:pt x="410" y="648"/>
                </a:lnTo>
                <a:lnTo>
                  <a:pt x="410" y="648"/>
                </a:lnTo>
                <a:lnTo>
                  <a:pt x="409" y="648"/>
                </a:lnTo>
                <a:lnTo>
                  <a:pt x="408" y="648"/>
                </a:lnTo>
                <a:lnTo>
                  <a:pt x="407" y="647"/>
                </a:lnTo>
                <a:lnTo>
                  <a:pt x="404" y="647"/>
                </a:lnTo>
                <a:lnTo>
                  <a:pt x="403" y="647"/>
                </a:lnTo>
                <a:lnTo>
                  <a:pt x="402" y="647"/>
                </a:lnTo>
                <a:lnTo>
                  <a:pt x="401" y="647"/>
                </a:lnTo>
                <a:lnTo>
                  <a:pt x="400" y="647"/>
                </a:lnTo>
                <a:lnTo>
                  <a:pt x="399" y="647"/>
                </a:lnTo>
                <a:lnTo>
                  <a:pt x="399" y="647"/>
                </a:lnTo>
                <a:lnTo>
                  <a:pt x="398" y="648"/>
                </a:lnTo>
                <a:lnTo>
                  <a:pt x="398" y="648"/>
                </a:lnTo>
                <a:lnTo>
                  <a:pt x="397" y="648"/>
                </a:lnTo>
                <a:lnTo>
                  <a:pt x="397" y="649"/>
                </a:lnTo>
                <a:lnTo>
                  <a:pt x="397" y="649"/>
                </a:lnTo>
                <a:lnTo>
                  <a:pt x="397" y="650"/>
                </a:lnTo>
                <a:lnTo>
                  <a:pt x="397" y="650"/>
                </a:lnTo>
                <a:lnTo>
                  <a:pt x="397" y="651"/>
                </a:lnTo>
                <a:lnTo>
                  <a:pt x="397" y="652"/>
                </a:lnTo>
                <a:lnTo>
                  <a:pt x="398" y="653"/>
                </a:lnTo>
                <a:lnTo>
                  <a:pt x="401" y="659"/>
                </a:lnTo>
                <a:lnTo>
                  <a:pt x="402" y="662"/>
                </a:lnTo>
                <a:lnTo>
                  <a:pt x="402" y="663"/>
                </a:lnTo>
                <a:lnTo>
                  <a:pt x="402" y="664"/>
                </a:lnTo>
                <a:lnTo>
                  <a:pt x="403" y="666"/>
                </a:lnTo>
                <a:lnTo>
                  <a:pt x="403" y="667"/>
                </a:lnTo>
                <a:lnTo>
                  <a:pt x="402" y="668"/>
                </a:lnTo>
                <a:lnTo>
                  <a:pt x="402" y="669"/>
                </a:lnTo>
                <a:lnTo>
                  <a:pt x="402" y="670"/>
                </a:lnTo>
                <a:lnTo>
                  <a:pt x="401" y="671"/>
                </a:lnTo>
                <a:lnTo>
                  <a:pt x="401" y="673"/>
                </a:lnTo>
                <a:lnTo>
                  <a:pt x="400" y="674"/>
                </a:lnTo>
                <a:lnTo>
                  <a:pt x="398" y="675"/>
                </a:lnTo>
                <a:lnTo>
                  <a:pt x="398" y="676"/>
                </a:lnTo>
                <a:lnTo>
                  <a:pt x="397" y="677"/>
                </a:lnTo>
                <a:lnTo>
                  <a:pt x="396" y="677"/>
                </a:lnTo>
                <a:lnTo>
                  <a:pt x="395" y="678"/>
                </a:lnTo>
                <a:lnTo>
                  <a:pt x="394" y="678"/>
                </a:lnTo>
                <a:lnTo>
                  <a:pt x="392" y="679"/>
                </a:lnTo>
                <a:lnTo>
                  <a:pt x="391" y="679"/>
                </a:lnTo>
                <a:lnTo>
                  <a:pt x="390" y="679"/>
                </a:lnTo>
                <a:lnTo>
                  <a:pt x="388" y="679"/>
                </a:lnTo>
                <a:lnTo>
                  <a:pt x="387" y="679"/>
                </a:lnTo>
                <a:lnTo>
                  <a:pt x="386" y="679"/>
                </a:lnTo>
                <a:lnTo>
                  <a:pt x="384" y="679"/>
                </a:lnTo>
                <a:lnTo>
                  <a:pt x="383" y="678"/>
                </a:lnTo>
                <a:lnTo>
                  <a:pt x="382" y="678"/>
                </a:lnTo>
                <a:lnTo>
                  <a:pt x="379" y="677"/>
                </a:lnTo>
                <a:lnTo>
                  <a:pt x="378" y="677"/>
                </a:lnTo>
                <a:lnTo>
                  <a:pt x="377" y="676"/>
                </a:lnTo>
                <a:lnTo>
                  <a:pt x="376" y="676"/>
                </a:lnTo>
                <a:lnTo>
                  <a:pt x="374" y="676"/>
                </a:lnTo>
                <a:lnTo>
                  <a:pt x="372" y="676"/>
                </a:lnTo>
                <a:lnTo>
                  <a:pt x="370" y="676"/>
                </a:lnTo>
                <a:lnTo>
                  <a:pt x="368" y="676"/>
                </a:lnTo>
                <a:lnTo>
                  <a:pt x="364" y="676"/>
                </a:lnTo>
                <a:lnTo>
                  <a:pt x="362" y="677"/>
                </a:lnTo>
                <a:lnTo>
                  <a:pt x="361" y="677"/>
                </a:lnTo>
                <a:lnTo>
                  <a:pt x="358" y="678"/>
                </a:lnTo>
                <a:lnTo>
                  <a:pt x="355" y="679"/>
                </a:lnTo>
                <a:lnTo>
                  <a:pt x="352" y="680"/>
                </a:lnTo>
                <a:lnTo>
                  <a:pt x="350" y="680"/>
                </a:lnTo>
                <a:lnTo>
                  <a:pt x="349" y="680"/>
                </a:lnTo>
                <a:lnTo>
                  <a:pt x="349" y="681"/>
                </a:lnTo>
                <a:lnTo>
                  <a:pt x="348" y="681"/>
                </a:lnTo>
                <a:lnTo>
                  <a:pt x="348" y="682"/>
                </a:lnTo>
                <a:lnTo>
                  <a:pt x="348" y="682"/>
                </a:lnTo>
                <a:lnTo>
                  <a:pt x="348" y="684"/>
                </a:lnTo>
                <a:lnTo>
                  <a:pt x="348" y="685"/>
                </a:lnTo>
                <a:lnTo>
                  <a:pt x="347" y="688"/>
                </a:lnTo>
                <a:lnTo>
                  <a:pt x="347" y="690"/>
                </a:lnTo>
                <a:lnTo>
                  <a:pt x="346" y="691"/>
                </a:lnTo>
                <a:lnTo>
                  <a:pt x="346" y="692"/>
                </a:lnTo>
                <a:lnTo>
                  <a:pt x="345" y="694"/>
                </a:lnTo>
                <a:lnTo>
                  <a:pt x="344" y="695"/>
                </a:lnTo>
                <a:lnTo>
                  <a:pt x="343" y="697"/>
                </a:lnTo>
                <a:lnTo>
                  <a:pt x="342" y="698"/>
                </a:lnTo>
                <a:lnTo>
                  <a:pt x="341" y="700"/>
                </a:lnTo>
                <a:lnTo>
                  <a:pt x="340" y="701"/>
                </a:lnTo>
                <a:lnTo>
                  <a:pt x="339" y="702"/>
                </a:lnTo>
                <a:lnTo>
                  <a:pt x="338" y="703"/>
                </a:lnTo>
                <a:lnTo>
                  <a:pt x="336" y="704"/>
                </a:lnTo>
                <a:lnTo>
                  <a:pt x="335" y="704"/>
                </a:lnTo>
                <a:lnTo>
                  <a:pt x="334" y="705"/>
                </a:lnTo>
                <a:lnTo>
                  <a:pt x="333" y="705"/>
                </a:lnTo>
                <a:lnTo>
                  <a:pt x="333" y="705"/>
                </a:lnTo>
                <a:lnTo>
                  <a:pt x="332" y="704"/>
                </a:lnTo>
                <a:lnTo>
                  <a:pt x="330" y="703"/>
                </a:lnTo>
                <a:lnTo>
                  <a:pt x="326" y="700"/>
                </a:lnTo>
                <a:lnTo>
                  <a:pt x="324" y="699"/>
                </a:lnTo>
                <a:lnTo>
                  <a:pt x="323" y="698"/>
                </a:lnTo>
                <a:lnTo>
                  <a:pt x="321" y="697"/>
                </a:lnTo>
                <a:lnTo>
                  <a:pt x="320" y="697"/>
                </a:lnTo>
                <a:lnTo>
                  <a:pt x="319" y="696"/>
                </a:lnTo>
                <a:lnTo>
                  <a:pt x="318" y="696"/>
                </a:lnTo>
                <a:lnTo>
                  <a:pt x="316" y="696"/>
                </a:lnTo>
                <a:lnTo>
                  <a:pt x="315" y="695"/>
                </a:lnTo>
                <a:lnTo>
                  <a:pt x="312" y="695"/>
                </a:lnTo>
                <a:lnTo>
                  <a:pt x="309" y="695"/>
                </a:lnTo>
                <a:lnTo>
                  <a:pt x="307" y="694"/>
                </a:lnTo>
                <a:lnTo>
                  <a:pt x="304" y="693"/>
                </a:lnTo>
                <a:lnTo>
                  <a:pt x="301" y="692"/>
                </a:lnTo>
                <a:lnTo>
                  <a:pt x="300" y="692"/>
                </a:lnTo>
                <a:lnTo>
                  <a:pt x="298" y="692"/>
                </a:lnTo>
                <a:lnTo>
                  <a:pt x="295" y="692"/>
                </a:lnTo>
                <a:lnTo>
                  <a:pt x="293" y="691"/>
                </a:lnTo>
                <a:lnTo>
                  <a:pt x="293" y="691"/>
                </a:lnTo>
                <a:lnTo>
                  <a:pt x="292" y="691"/>
                </a:lnTo>
                <a:lnTo>
                  <a:pt x="292" y="690"/>
                </a:lnTo>
                <a:lnTo>
                  <a:pt x="291" y="689"/>
                </a:lnTo>
                <a:lnTo>
                  <a:pt x="291" y="688"/>
                </a:lnTo>
                <a:lnTo>
                  <a:pt x="290" y="687"/>
                </a:lnTo>
                <a:lnTo>
                  <a:pt x="290" y="686"/>
                </a:lnTo>
                <a:lnTo>
                  <a:pt x="289" y="682"/>
                </a:lnTo>
                <a:lnTo>
                  <a:pt x="289" y="681"/>
                </a:lnTo>
                <a:lnTo>
                  <a:pt x="289" y="680"/>
                </a:lnTo>
                <a:lnTo>
                  <a:pt x="289" y="679"/>
                </a:lnTo>
                <a:lnTo>
                  <a:pt x="288" y="678"/>
                </a:lnTo>
                <a:lnTo>
                  <a:pt x="287" y="677"/>
                </a:lnTo>
                <a:lnTo>
                  <a:pt x="287" y="677"/>
                </a:lnTo>
                <a:lnTo>
                  <a:pt x="286" y="676"/>
                </a:lnTo>
                <a:lnTo>
                  <a:pt x="285" y="676"/>
                </a:lnTo>
                <a:lnTo>
                  <a:pt x="285" y="676"/>
                </a:lnTo>
                <a:lnTo>
                  <a:pt x="284" y="676"/>
                </a:lnTo>
                <a:lnTo>
                  <a:pt x="283" y="677"/>
                </a:lnTo>
                <a:lnTo>
                  <a:pt x="282" y="677"/>
                </a:lnTo>
                <a:lnTo>
                  <a:pt x="281" y="677"/>
                </a:lnTo>
                <a:lnTo>
                  <a:pt x="281" y="678"/>
                </a:lnTo>
                <a:lnTo>
                  <a:pt x="280" y="679"/>
                </a:lnTo>
                <a:lnTo>
                  <a:pt x="280" y="679"/>
                </a:lnTo>
                <a:lnTo>
                  <a:pt x="278" y="681"/>
                </a:lnTo>
                <a:lnTo>
                  <a:pt x="275" y="686"/>
                </a:lnTo>
                <a:lnTo>
                  <a:pt x="274" y="688"/>
                </a:lnTo>
                <a:lnTo>
                  <a:pt x="273" y="690"/>
                </a:lnTo>
                <a:lnTo>
                  <a:pt x="273" y="691"/>
                </a:lnTo>
                <a:lnTo>
                  <a:pt x="273" y="693"/>
                </a:lnTo>
                <a:lnTo>
                  <a:pt x="273" y="695"/>
                </a:lnTo>
                <a:lnTo>
                  <a:pt x="273" y="697"/>
                </a:lnTo>
                <a:lnTo>
                  <a:pt x="273" y="698"/>
                </a:lnTo>
                <a:lnTo>
                  <a:pt x="274" y="701"/>
                </a:lnTo>
                <a:lnTo>
                  <a:pt x="274" y="702"/>
                </a:lnTo>
                <a:lnTo>
                  <a:pt x="275" y="704"/>
                </a:lnTo>
                <a:lnTo>
                  <a:pt x="276" y="708"/>
                </a:lnTo>
                <a:lnTo>
                  <a:pt x="278" y="711"/>
                </a:lnTo>
                <a:lnTo>
                  <a:pt x="278" y="712"/>
                </a:lnTo>
                <a:lnTo>
                  <a:pt x="279" y="713"/>
                </a:lnTo>
                <a:lnTo>
                  <a:pt x="279" y="714"/>
                </a:lnTo>
                <a:lnTo>
                  <a:pt x="279" y="715"/>
                </a:lnTo>
                <a:lnTo>
                  <a:pt x="279" y="717"/>
                </a:lnTo>
                <a:lnTo>
                  <a:pt x="279" y="718"/>
                </a:lnTo>
                <a:lnTo>
                  <a:pt x="278" y="718"/>
                </a:lnTo>
                <a:lnTo>
                  <a:pt x="278" y="719"/>
                </a:lnTo>
                <a:lnTo>
                  <a:pt x="277" y="720"/>
                </a:lnTo>
                <a:lnTo>
                  <a:pt x="276" y="721"/>
                </a:lnTo>
                <a:lnTo>
                  <a:pt x="273" y="724"/>
                </a:lnTo>
                <a:lnTo>
                  <a:pt x="270" y="726"/>
                </a:lnTo>
                <a:lnTo>
                  <a:pt x="269" y="728"/>
                </a:lnTo>
                <a:lnTo>
                  <a:pt x="268" y="729"/>
                </a:lnTo>
                <a:lnTo>
                  <a:pt x="267" y="730"/>
                </a:lnTo>
                <a:lnTo>
                  <a:pt x="265" y="731"/>
                </a:lnTo>
                <a:lnTo>
                  <a:pt x="263" y="736"/>
                </a:lnTo>
                <a:lnTo>
                  <a:pt x="260" y="739"/>
                </a:lnTo>
                <a:lnTo>
                  <a:pt x="258" y="742"/>
                </a:lnTo>
                <a:lnTo>
                  <a:pt x="256" y="745"/>
                </a:lnTo>
                <a:lnTo>
                  <a:pt x="254" y="746"/>
                </a:lnTo>
                <a:lnTo>
                  <a:pt x="254" y="746"/>
                </a:lnTo>
                <a:lnTo>
                  <a:pt x="253" y="747"/>
                </a:lnTo>
                <a:lnTo>
                  <a:pt x="252" y="748"/>
                </a:lnTo>
                <a:lnTo>
                  <a:pt x="251" y="748"/>
                </a:lnTo>
                <a:lnTo>
                  <a:pt x="250" y="749"/>
                </a:lnTo>
                <a:lnTo>
                  <a:pt x="249" y="749"/>
                </a:lnTo>
                <a:lnTo>
                  <a:pt x="248" y="750"/>
                </a:lnTo>
                <a:lnTo>
                  <a:pt x="247" y="750"/>
                </a:lnTo>
                <a:lnTo>
                  <a:pt x="245" y="750"/>
                </a:lnTo>
                <a:lnTo>
                  <a:pt x="241" y="750"/>
                </a:lnTo>
                <a:lnTo>
                  <a:pt x="239" y="750"/>
                </a:lnTo>
                <a:lnTo>
                  <a:pt x="234" y="751"/>
                </a:lnTo>
                <a:lnTo>
                  <a:pt x="230" y="752"/>
                </a:lnTo>
                <a:lnTo>
                  <a:pt x="229" y="752"/>
                </a:lnTo>
                <a:lnTo>
                  <a:pt x="221" y="754"/>
                </a:lnTo>
                <a:lnTo>
                  <a:pt x="219" y="754"/>
                </a:lnTo>
                <a:lnTo>
                  <a:pt x="216" y="754"/>
                </a:lnTo>
                <a:lnTo>
                  <a:pt x="215" y="754"/>
                </a:lnTo>
                <a:lnTo>
                  <a:pt x="214" y="755"/>
                </a:lnTo>
                <a:lnTo>
                  <a:pt x="213" y="755"/>
                </a:lnTo>
                <a:lnTo>
                  <a:pt x="212" y="756"/>
                </a:lnTo>
                <a:lnTo>
                  <a:pt x="211" y="757"/>
                </a:lnTo>
                <a:lnTo>
                  <a:pt x="209" y="758"/>
                </a:lnTo>
                <a:lnTo>
                  <a:pt x="209" y="759"/>
                </a:lnTo>
                <a:lnTo>
                  <a:pt x="208" y="760"/>
                </a:lnTo>
                <a:lnTo>
                  <a:pt x="206" y="763"/>
                </a:lnTo>
                <a:lnTo>
                  <a:pt x="205" y="764"/>
                </a:lnTo>
                <a:lnTo>
                  <a:pt x="204" y="765"/>
                </a:lnTo>
                <a:lnTo>
                  <a:pt x="203" y="766"/>
                </a:lnTo>
                <a:lnTo>
                  <a:pt x="203" y="767"/>
                </a:lnTo>
                <a:lnTo>
                  <a:pt x="202" y="767"/>
                </a:lnTo>
                <a:lnTo>
                  <a:pt x="201" y="767"/>
                </a:lnTo>
                <a:lnTo>
                  <a:pt x="201" y="767"/>
                </a:lnTo>
                <a:lnTo>
                  <a:pt x="200" y="767"/>
                </a:lnTo>
                <a:lnTo>
                  <a:pt x="200" y="767"/>
                </a:lnTo>
                <a:lnTo>
                  <a:pt x="199" y="767"/>
                </a:lnTo>
                <a:lnTo>
                  <a:pt x="199" y="766"/>
                </a:lnTo>
                <a:lnTo>
                  <a:pt x="199" y="766"/>
                </a:lnTo>
                <a:lnTo>
                  <a:pt x="198" y="764"/>
                </a:lnTo>
                <a:lnTo>
                  <a:pt x="196" y="758"/>
                </a:lnTo>
                <a:lnTo>
                  <a:pt x="194" y="753"/>
                </a:lnTo>
                <a:lnTo>
                  <a:pt x="193" y="751"/>
                </a:lnTo>
                <a:lnTo>
                  <a:pt x="192" y="747"/>
                </a:lnTo>
                <a:lnTo>
                  <a:pt x="190" y="740"/>
                </a:lnTo>
                <a:lnTo>
                  <a:pt x="189" y="738"/>
                </a:lnTo>
                <a:lnTo>
                  <a:pt x="189" y="737"/>
                </a:lnTo>
                <a:lnTo>
                  <a:pt x="188" y="736"/>
                </a:lnTo>
                <a:lnTo>
                  <a:pt x="187" y="735"/>
                </a:lnTo>
                <a:lnTo>
                  <a:pt x="187" y="734"/>
                </a:lnTo>
                <a:lnTo>
                  <a:pt x="185" y="733"/>
                </a:lnTo>
                <a:lnTo>
                  <a:pt x="181" y="730"/>
                </a:lnTo>
                <a:lnTo>
                  <a:pt x="179" y="728"/>
                </a:lnTo>
                <a:lnTo>
                  <a:pt x="178" y="727"/>
                </a:lnTo>
                <a:lnTo>
                  <a:pt x="175" y="726"/>
                </a:lnTo>
                <a:lnTo>
                  <a:pt x="173" y="725"/>
                </a:lnTo>
                <a:lnTo>
                  <a:pt x="171" y="724"/>
                </a:lnTo>
                <a:lnTo>
                  <a:pt x="167" y="723"/>
                </a:lnTo>
                <a:lnTo>
                  <a:pt x="163" y="722"/>
                </a:lnTo>
                <a:lnTo>
                  <a:pt x="161" y="721"/>
                </a:lnTo>
                <a:lnTo>
                  <a:pt x="158" y="720"/>
                </a:lnTo>
                <a:lnTo>
                  <a:pt x="156" y="718"/>
                </a:lnTo>
                <a:lnTo>
                  <a:pt x="153" y="717"/>
                </a:lnTo>
                <a:lnTo>
                  <a:pt x="152" y="716"/>
                </a:lnTo>
                <a:lnTo>
                  <a:pt x="151" y="715"/>
                </a:lnTo>
                <a:lnTo>
                  <a:pt x="150" y="715"/>
                </a:lnTo>
                <a:lnTo>
                  <a:pt x="150" y="714"/>
                </a:lnTo>
                <a:lnTo>
                  <a:pt x="149" y="713"/>
                </a:lnTo>
                <a:lnTo>
                  <a:pt x="149" y="713"/>
                </a:lnTo>
                <a:lnTo>
                  <a:pt x="149" y="712"/>
                </a:lnTo>
                <a:lnTo>
                  <a:pt x="149" y="712"/>
                </a:lnTo>
                <a:lnTo>
                  <a:pt x="149" y="711"/>
                </a:lnTo>
                <a:lnTo>
                  <a:pt x="149" y="708"/>
                </a:lnTo>
                <a:lnTo>
                  <a:pt x="150" y="704"/>
                </a:lnTo>
                <a:lnTo>
                  <a:pt x="151" y="699"/>
                </a:lnTo>
                <a:lnTo>
                  <a:pt x="151" y="698"/>
                </a:lnTo>
                <a:lnTo>
                  <a:pt x="151" y="695"/>
                </a:lnTo>
                <a:lnTo>
                  <a:pt x="152" y="693"/>
                </a:lnTo>
                <a:lnTo>
                  <a:pt x="152" y="691"/>
                </a:lnTo>
                <a:lnTo>
                  <a:pt x="152" y="689"/>
                </a:lnTo>
                <a:lnTo>
                  <a:pt x="151" y="688"/>
                </a:lnTo>
                <a:lnTo>
                  <a:pt x="151" y="687"/>
                </a:lnTo>
                <a:lnTo>
                  <a:pt x="151" y="686"/>
                </a:lnTo>
                <a:lnTo>
                  <a:pt x="151" y="686"/>
                </a:lnTo>
                <a:lnTo>
                  <a:pt x="150" y="686"/>
                </a:lnTo>
                <a:lnTo>
                  <a:pt x="150" y="686"/>
                </a:lnTo>
                <a:lnTo>
                  <a:pt x="149" y="686"/>
                </a:lnTo>
                <a:lnTo>
                  <a:pt x="149" y="686"/>
                </a:lnTo>
                <a:lnTo>
                  <a:pt x="148" y="687"/>
                </a:lnTo>
                <a:lnTo>
                  <a:pt x="147" y="689"/>
                </a:lnTo>
                <a:lnTo>
                  <a:pt x="147" y="690"/>
                </a:lnTo>
                <a:lnTo>
                  <a:pt x="146" y="690"/>
                </a:lnTo>
                <a:lnTo>
                  <a:pt x="146" y="690"/>
                </a:lnTo>
                <a:lnTo>
                  <a:pt x="145" y="691"/>
                </a:lnTo>
                <a:lnTo>
                  <a:pt x="144" y="691"/>
                </a:lnTo>
                <a:lnTo>
                  <a:pt x="144" y="691"/>
                </a:lnTo>
                <a:lnTo>
                  <a:pt x="143" y="690"/>
                </a:lnTo>
                <a:lnTo>
                  <a:pt x="143" y="690"/>
                </a:lnTo>
                <a:lnTo>
                  <a:pt x="142" y="690"/>
                </a:lnTo>
                <a:lnTo>
                  <a:pt x="141" y="689"/>
                </a:lnTo>
                <a:lnTo>
                  <a:pt x="141" y="689"/>
                </a:lnTo>
                <a:lnTo>
                  <a:pt x="140" y="688"/>
                </a:lnTo>
                <a:lnTo>
                  <a:pt x="139" y="687"/>
                </a:lnTo>
                <a:lnTo>
                  <a:pt x="138" y="685"/>
                </a:lnTo>
                <a:lnTo>
                  <a:pt x="136" y="684"/>
                </a:lnTo>
                <a:lnTo>
                  <a:pt x="136" y="683"/>
                </a:lnTo>
                <a:lnTo>
                  <a:pt x="135" y="681"/>
                </a:lnTo>
                <a:lnTo>
                  <a:pt x="133" y="678"/>
                </a:lnTo>
                <a:lnTo>
                  <a:pt x="133" y="677"/>
                </a:lnTo>
                <a:lnTo>
                  <a:pt x="132" y="676"/>
                </a:lnTo>
                <a:lnTo>
                  <a:pt x="132" y="675"/>
                </a:lnTo>
                <a:lnTo>
                  <a:pt x="131" y="675"/>
                </a:lnTo>
                <a:lnTo>
                  <a:pt x="128" y="672"/>
                </a:lnTo>
                <a:lnTo>
                  <a:pt x="127" y="671"/>
                </a:lnTo>
                <a:lnTo>
                  <a:pt x="127" y="670"/>
                </a:lnTo>
                <a:lnTo>
                  <a:pt x="126" y="669"/>
                </a:lnTo>
                <a:lnTo>
                  <a:pt x="125" y="668"/>
                </a:lnTo>
                <a:lnTo>
                  <a:pt x="125" y="667"/>
                </a:lnTo>
                <a:lnTo>
                  <a:pt x="124" y="663"/>
                </a:lnTo>
                <a:lnTo>
                  <a:pt x="122" y="658"/>
                </a:lnTo>
                <a:lnTo>
                  <a:pt x="121" y="654"/>
                </a:lnTo>
                <a:lnTo>
                  <a:pt x="120" y="653"/>
                </a:lnTo>
                <a:lnTo>
                  <a:pt x="120" y="651"/>
                </a:lnTo>
                <a:lnTo>
                  <a:pt x="119" y="650"/>
                </a:lnTo>
                <a:lnTo>
                  <a:pt x="118" y="648"/>
                </a:lnTo>
                <a:lnTo>
                  <a:pt x="117" y="647"/>
                </a:lnTo>
                <a:lnTo>
                  <a:pt x="116" y="647"/>
                </a:lnTo>
                <a:lnTo>
                  <a:pt x="115" y="645"/>
                </a:lnTo>
                <a:lnTo>
                  <a:pt x="115" y="644"/>
                </a:lnTo>
                <a:lnTo>
                  <a:pt x="114" y="643"/>
                </a:lnTo>
                <a:lnTo>
                  <a:pt x="112" y="640"/>
                </a:lnTo>
                <a:lnTo>
                  <a:pt x="111" y="639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07" y="632"/>
                </a:lnTo>
                <a:lnTo>
                  <a:pt x="105" y="630"/>
                </a:lnTo>
                <a:lnTo>
                  <a:pt x="104" y="629"/>
                </a:lnTo>
                <a:lnTo>
                  <a:pt x="103" y="628"/>
                </a:lnTo>
                <a:lnTo>
                  <a:pt x="102" y="627"/>
                </a:lnTo>
                <a:lnTo>
                  <a:pt x="101" y="627"/>
                </a:lnTo>
                <a:lnTo>
                  <a:pt x="100" y="627"/>
                </a:lnTo>
                <a:lnTo>
                  <a:pt x="98" y="626"/>
                </a:lnTo>
                <a:lnTo>
                  <a:pt x="94" y="625"/>
                </a:lnTo>
                <a:lnTo>
                  <a:pt x="92" y="624"/>
                </a:lnTo>
                <a:lnTo>
                  <a:pt x="90" y="624"/>
                </a:lnTo>
                <a:lnTo>
                  <a:pt x="89" y="624"/>
                </a:lnTo>
                <a:lnTo>
                  <a:pt x="87" y="624"/>
                </a:lnTo>
                <a:lnTo>
                  <a:pt x="86" y="625"/>
                </a:lnTo>
                <a:lnTo>
                  <a:pt x="84" y="625"/>
                </a:lnTo>
                <a:lnTo>
                  <a:pt x="82" y="626"/>
                </a:lnTo>
                <a:lnTo>
                  <a:pt x="79" y="628"/>
                </a:lnTo>
                <a:lnTo>
                  <a:pt x="77" y="629"/>
                </a:lnTo>
                <a:lnTo>
                  <a:pt x="75" y="630"/>
                </a:lnTo>
                <a:lnTo>
                  <a:pt x="73" y="632"/>
                </a:lnTo>
                <a:lnTo>
                  <a:pt x="71" y="634"/>
                </a:lnTo>
                <a:lnTo>
                  <a:pt x="71" y="635"/>
                </a:lnTo>
                <a:lnTo>
                  <a:pt x="71" y="635"/>
                </a:lnTo>
                <a:lnTo>
                  <a:pt x="70" y="636"/>
                </a:lnTo>
                <a:lnTo>
                  <a:pt x="70" y="636"/>
                </a:lnTo>
                <a:lnTo>
                  <a:pt x="70" y="636"/>
                </a:lnTo>
                <a:lnTo>
                  <a:pt x="71" y="637"/>
                </a:lnTo>
                <a:lnTo>
                  <a:pt x="71" y="638"/>
                </a:lnTo>
                <a:lnTo>
                  <a:pt x="72" y="639"/>
                </a:lnTo>
                <a:lnTo>
                  <a:pt x="72" y="640"/>
                </a:lnTo>
                <a:lnTo>
                  <a:pt x="73" y="641"/>
                </a:lnTo>
                <a:lnTo>
                  <a:pt x="73" y="641"/>
                </a:lnTo>
                <a:lnTo>
                  <a:pt x="74" y="642"/>
                </a:lnTo>
                <a:lnTo>
                  <a:pt x="81" y="649"/>
                </a:lnTo>
                <a:lnTo>
                  <a:pt x="82" y="650"/>
                </a:lnTo>
                <a:lnTo>
                  <a:pt x="83" y="651"/>
                </a:lnTo>
                <a:lnTo>
                  <a:pt x="83" y="652"/>
                </a:lnTo>
                <a:lnTo>
                  <a:pt x="83" y="653"/>
                </a:lnTo>
                <a:lnTo>
                  <a:pt x="84" y="655"/>
                </a:lnTo>
                <a:lnTo>
                  <a:pt x="85" y="657"/>
                </a:lnTo>
                <a:lnTo>
                  <a:pt x="85" y="657"/>
                </a:lnTo>
                <a:lnTo>
                  <a:pt x="87" y="660"/>
                </a:lnTo>
                <a:lnTo>
                  <a:pt x="88" y="662"/>
                </a:lnTo>
                <a:lnTo>
                  <a:pt x="88" y="663"/>
                </a:lnTo>
                <a:lnTo>
                  <a:pt x="88" y="664"/>
                </a:lnTo>
                <a:lnTo>
                  <a:pt x="89" y="665"/>
                </a:lnTo>
                <a:lnTo>
                  <a:pt x="89" y="666"/>
                </a:lnTo>
                <a:lnTo>
                  <a:pt x="89" y="667"/>
                </a:lnTo>
                <a:lnTo>
                  <a:pt x="89" y="668"/>
                </a:lnTo>
                <a:lnTo>
                  <a:pt x="89" y="669"/>
                </a:lnTo>
                <a:lnTo>
                  <a:pt x="88" y="669"/>
                </a:lnTo>
                <a:lnTo>
                  <a:pt x="88" y="671"/>
                </a:lnTo>
                <a:lnTo>
                  <a:pt x="86" y="673"/>
                </a:lnTo>
                <a:lnTo>
                  <a:pt x="85" y="675"/>
                </a:lnTo>
                <a:lnTo>
                  <a:pt x="83" y="678"/>
                </a:lnTo>
                <a:lnTo>
                  <a:pt x="82" y="682"/>
                </a:lnTo>
                <a:lnTo>
                  <a:pt x="81" y="684"/>
                </a:lnTo>
                <a:lnTo>
                  <a:pt x="80" y="686"/>
                </a:lnTo>
                <a:lnTo>
                  <a:pt x="79" y="687"/>
                </a:lnTo>
                <a:lnTo>
                  <a:pt x="78" y="688"/>
                </a:lnTo>
                <a:lnTo>
                  <a:pt x="77" y="690"/>
                </a:lnTo>
                <a:lnTo>
                  <a:pt x="75" y="692"/>
                </a:lnTo>
                <a:lnTo>
                  <a:pt x="73" y="693"/>
                </a:lnTo>
                <a:lnTo>
                  <a:pt x="71" y="694"/>
                </a:lnTo>
                <a:lnTo>
                  <a:pt x="70" y="695"/>
                </a:lnTo>
                <a:lnTo>
                  <a:pt x="69" y="695"/>
                </a:lnTo>
                <a:lnTo>
                  <a:pt x="68" y="696"/>
                </a:lnTo>
                <a:lnTo>
                  <a:pt x="66" y="696"/>
                </a:lnTo>
                <a:lnTo>
                  <a:pt x="65" y="695"/>
                </a:lnTo>
                <a:lnTo>
                  <a:pt x="63" y="695"/>
                </a:lnTo>
                <a:lnTo>
                  <a:pt x="60" y="694"/>
                </a:lnTo>
                <a:lnTo>
                  <a:pt x="58" y="693"/>
                </a:lnTo>
                <a:lnTo>
                  <a:pt x="56" y="691"/>
                </a:lnTo>
                <a:lnTo>
                  <a:pt x="51" y="688"/>
                </a:lnTo>
                <a:lnTo>
                  <a:pt x="49" y="686"/>
                </a:lnTo>
                <a:lnTo>
                  <a:pt x="48" y="685"/>
                </a:lnTo>
                <a:lnTo>
                  <a:pt x="47" y="684"/>
                </a:lnTo>
                <a:lnTo>
                  <a:pt x="45" y="682"/>
                </a:lnTo>
                <a:lnTo>
                  <a:pt x="45" y="681"/>
                </a:lnTo>
                <a:lnTo>
                  <a:pt x="44" y="680"/>
                </a:lnTo>
                <a:lnTo>
                  <a:pt x="44" y="680"/>
                </a:lnTo>
                <a:lnTo>
                  <a:pt x="43" y="679"/>
                </a:lnTo>
                <a:lnTo>
                  <a:pt x="43" y="678"/>
                </a:lnTo>
                <a:lnTo>
                  <a:pt x="43" y="677"/>
                </a:lnTo>
                <a:lnTo>
                  <a:pt x="44" y="676"/>
                </a:ln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  <a:close/>
              </a:path>
            </a:pathLst>
          </a:custGeom>
          <a:solidFill>
            <a:srgbClr val="6BAE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Freeform 288">
            <a:extLst>
              <a:ext uri="{FF2B5EF4-FFF2-40B4-BE49-F238E27FC236}">
                <a16:creationId xmlns:a16="http://schemas.microsoft.com/office/drawing/2014/main" id="{5906BB55-6CBC-84B3-8F0E-9CA8FDC86B13}"/>
              </a:ext>
            </a:extLst>
          </p:cNvPr>
          <p:cNvSpPr>
            <a:spLocks/>
          </p:cNvSpPr>
          <p:nvPr/>
        </p:nvSpPr>
        <p:spPr bwMode="auto">
          <a:xfrm>
            <a:off x="9725720" y="3504500"/>
            <a:ext cx="568395" cy="908010"/>
          </a:xfrm>
          <a:custGeom>
            <a:avLst/>
            <a:gdLst>
              <a:gd name="T0" fmla="*/ 215 w 474"/>
              <a:gd name="T1" fmla="*/ 10 h 690"/>
              <a:gd name="T2" fmla="*/ 220 w 474"/>
              <a:gd name="T3" fmla="*/ 35 h 690"/>
              <a:gd name="T4" fmla="*/ 242 w 474"/>
              <a:gd name="T5" fmla="*/ 32 h 690"/>
              <a:gd name="T6" fmla="*/ 249 w 474"/>
              <a:gd name="T7" fmla="*/ 66 h 690"/>
              <a:gd name="T8" fmla="*/ 231 w 474"/>
              <a:gd name="T9" fmla="*/ 71 h 690"/>
              <a:gd name="T10" fmla="*/ 202 w 474"/>
              <a:gd name="T11" fmla="*/ 94 h 690"/>
              <a:gd name="T12" fmla="*/ 174 w 474"/>
              <a:gd name="T13" fmla="*/ 135 h 690"/>
              <a:gd name="T14" fmla="*/ 168 w 474"/>
              <a:gd name="T15" fmla="*/ 178 h 690"/>
              <a:gd name="T16" fmla="*/ 145 w 474"/>
              <a:gd name="T17" fmla="*/ 223 h 690"/>
              <a:gd name="T18" fmla="*/ 159 w 474"/>
              <a:gd name="T19" fmla="*/ 245 h 690"/>
              <a:gd name="T20" fmla="*/ 147 w 474"/>
              <a:gd name="T21" fmla="*/ 271 h 690"/>
              <a:gd name="T22" fmla="*/ 144 w 474"/>
              <a:gd name="T23" fmla="*/ 298 h 690"/>
              <a:gd name="T24" fmla="*/ 167 w 474"/>
              <a:gd name="T25" fmla="*/ 311 h 690"/>
              <a:gd name="T26" fmla="*/ 171 w 474"/>
              <a:gd name="T27" fmla="*/ 328 h 690"/>
              <a:gd name="T28" fmla="*/ 194 w 474"/>
              <a:gd name="T29" fmla="*/ 322 h 690"/>
              <a:gd name="T30" fmla="*/ 228 w 474"/>
              <a:gd name="T31" fmla="*/ 305 h 690"/>
              <a:gd name="T32" fmla="*/ 233 w 474"/>
              <a:gd name="T33" fmla="*/ 331 h 690"/>
              <a:gd name="T34" fmla="*/ 244 w 474"/>
              <a:gd name="T35" fmla="*/ 341 h 690"/>
              <a:gd name="T36" fmla="*/ 261 w 474"/>
              <a:gd name="T37" fmla="*/ 323 h 690"/>
              <a:gd name="T38" fmla="*/ 272 w 474"/>
              <a:gd name="T39" fmla="*/ 316 h 690"/>
              <a:gd name="T40" fmla="*/ 276 w 474"/>
              <a:gd name="T41" fmla="*/ 297 h 690"/>
              <a:gd name="T42" fmla="*/ 289 w 474"/>
              <a:gd name="T43" fmla="*/ 331 h 690"/>
              <a:gd name="T44" fmla="*/ 303 w 474"/>
              <a:gd name="T45" fmla="*/ 356 h 690"/>
              <a:gd name="T46" fmla="*/ 336 w 474"/>
              <a:gd name="T47" fmla="*/ 372 h 690"/>
              <a:gd name="T48" fmla="*/ 367 w 474"/>
              <a:gd name="T49" fmla="*/ 365 h 690"/>
              <a:gd name="T50" fmla="*/ 372 w 474"/>
              <a:gd name="T51" fmla="*/ 394 h 690"/>
              <a:gd name="T52" fmla="*/ 380 w 474"/>
              <a:gd name="T53" fmla="*/ 421 h 690"/>
              <a:gd name="T54" fmla="*/ 397 w 474"/>
              <a:gd name="T55" fmla="*/ 421 h 690"/>
              <a:gd name="T56" fmla="*/ 425 w 474"/>
              <a:gd name="T57" fmla="*/ 452 h 690"/>
              <a:gd name="T58" fmla="*/ 447 w 474"/>
              <a:gd name="T59" fmla="*/ 487 h 690"/>
              <a:gd name="T60" fmla="*/ 457 w 474"/>
              <a:gd name="T61" fmla="*/ 493 h 690"/>
              <a:gd name="T62" fmla="*/ 474 w 474"/>
              <a:gd name="T63" fmla="*/ 506 h 690"/>
              <a:gd name="T64" fmla="*/ 462 w 474"/>
              <a:gd name="T65" fmla="*/ 522 h 690"/>
              <a:gd name="T66" fmla="*/ 439 w 474"/>
              <a:gd name="T67" fmla="*/ 527 h 690"/>
              <a:gd name="T68" fmla="*/ 423 w 474"/>
              <a:gd name="T69" fmla="*/ 552 h 690"/>
              <a:gd name="T70" fmla="*/ 399 w 474"/>
              <a:gd name="T71" fmla="*/ 575 h 690"/>
              <a:gd name="T72" fmla="*/ 375 w 474"/>
              <a:gd name="T73" fmla="*/ 562 h 690"/>
              <a:gd name="T74" fmla="*/ 359 w 474"/>
              <a:gd name="T75" fmla="*/ 570 h 690"/>
              <a:gd name="T76" fmla="*/ 359 w 474"/>
              <a:gd name="T77" fmla="*/ 586 h 690"/>
              <a:gd name="T78" fmla="*/ 348 w 474"/>
              <a:gd name="T79" fmla="*/ 602 h 690"/>
              <a:gd name="T80" fmla="*/ 319 w 474"/>
              <a:gd name="T81" fmla="*/ 600 h 690"/>
              <a:gd name="T82" fmla="*/ 302 w 474"/>
              <a:gd name="T83" fmla="*/ 617 h 690"/>
              <a:gd name="T84" fmla="*/ 280 w 474"/>
              <a:gd name="T85" fmla="*/ 621 h 690"/>
              <a:gd name="T86" fmla="*/ 249 w 474"/>
              <a:gd name="T87" fmla="*/ 614 h 690"/>
              <a:gd name="T88" fmla="*/ 240 w 474"/>
              <a:gd name="T89" fmla="*/ 600 h 690"/>
              <a:gd name="T90" fmla="*/ 232 w 474"/>
              <a:gd name="T91" fmla="*/ 627 h 690"/>
              <a:gd name="T92" fmla="*/ 224 w 474"/>
              <a:gd name="T93" fmla="*/ 653 h 690"/>
              <a:gd name="T94" fmla="*/ 196 w 474"/>
              <a:gd name="T95" fmla="*/ 673 h 690"/>
              <a:gd name="T96" fmla="*/ 161 w 474"/>
              <a:gd name="T97" fmla="*/ 688 h 690"/>
              <a:gd name="T98" fmla="*/ 146 w 474"/>
              <a:gd name="T99" fmla="*/ 661 h 690"/>
              <a:gd name="T100" fmla="*/ 110 w 474"/>
              <a:gd name="T101" fmla="*/ 640 h 690"/>
              <a:gd name="T102" fmla="*/ 109 w 474"/>
              <a:gd name="T103" fmla="*/ 612 h 690"/>
              <a:gd name="T104" fmla="*/ 100 w 474"/>
              <a:gd name="T105" fmla="*/ 613 h 690"/>
              <a:gd name="T106" fmla="*/ 84 w 474"/>
              <a:gd name="T107" fmla="*/ 594 h 690"/>
              <a:gd name="T108" fmla="*/ 69 w 474"/>
              <a:gd name="T109" fmla="*/ 563 h 690"/>
              <a:gd name="T110" fmla="*/ 44 w 474"/>
              <a:gd name="T111" fmla="*/ 547 h 690"/>
              <a:gd name="T112" fmla="*/ 29 w 474"/>
              <a:gd name="T113" fmla="*/ 563 h 690"/>
              <a:gd name="T114" fmla="*/ 46 w 474"/>
              <a:gd name="T115" fmla="*/ 589 h 690"/>
              <a:gd name="T116" fmla="*/ 28 w 474"/>
              <a:gd name="T117" fmla="*/ 617 h 690"/>
              <a:gd name="T118" fmla="*/ 1 w 474"/>
              <a:gd name="T119" fmla="*/ 603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4" h="690">
                <a:moveTo>
                  <a:pt x="195" y="2"/>
                </a:moveTo>
                <a:lnTo>
                  <a:pt x="197" y="2"/>
                </a:lnTo>
                <a:lnTo>
                  <a:pt x="198" y="2"/>
                </a:lnTo>
                <a:lnTo>
                  <a:pt x="200" y="1"/>
                </a:lnTo>
                <a:lnTo>
                  <a:pt x="206" y="0"/>
                </a:lnTo>
                <a:lnTo>
                  <a:pt x="207" y="0"/>
                </a:lnTo>
                <a:lnTo>
                  <a:pt x="208" y="0"/>
                </a:lnTo>
                <a:lnTo>
                  <a:pt x="209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4" y="6"/>
                </a:lnTo>
                <a:lnTo>
                  <a:pt x="215" y="10"/>
                </a:lnTo>
                <a:lnTo>
                  <a:pt x="215" y="10"/>
                </a:lnTo>
                <a:lnTo>
                  <a:pt x="215" y="12"/>
                </a:lnTo>
                <a:lnTo>
                  <a:pt x="215" y="13"/>
                </a:lnTo>
                <a:lnTo>
                  <a:pt x="215" y="15"/>
                </a:lnTo>
                <a:lnTo>
                  <a:pt x="215" y="26"/>
                </a:lnTo>
                <a:lnTo>
                  <a:pt x="215" y="27"/>
                </a:lnTo>
                <a:lnTo>
                  <a:pt x="215" y="28"/>
                </a:lnTo>
                <a:lnTo>
                  <a:pt x="215" y="30"/>
                </a:lnTo>
                <a:lnTo>
                  <a:pt x="216" y="32"/>
                </a:lnTo>
                <a:lnTo>
                  <a:pt x="216" y="33"/>
                </a:lnTo>
                <a:lnTo>
                  <a:pt x="217" y="33"/>
                </a:lnTo>
                <a:lnTo>
                  <a:pt x="217" y="34"/>
                </a:lnTo>
                <a:lnTo>
                  <a:pt x="217" y="34"/>
                </a:lnTo>
                <a:lnTo>
                  <a:pt x="218" y="35"/>
                </a:lnTo>
                <a:lnTo>
                  <a:pt x="219" y="35"/>
                </a:lnTo>
                <a:lnTo>
                  <a:pt x="220" y="35"/>
                </a:lnTo>
                <a:lnTo>
                  <a:pt x="220" y="35"/>
                </a:lnTo>
                <a:lnTo>
                  <a:pt x="221" y="34"/>
                </a:lnTo>
                <a:lnTo>
                  <a:pt x="221" y="34"/>
                </a:lnTo>
                <a:lnTo>
                  <a:pt x="224" y="32"/>
                </a:lnTo>
                <a:lnTo>
                  <a:pt x="225" y="31"/>
                </a:lnTo>
                <a:lnTo>
                  <a:pt x="226" y="30"/>
                </a:lnTo>
                <a:lnTo>
                  <a:pt x="227" y="30"/>
                </a:lnTo>
                <a:lnTo>
                  <a:pt x="228" y="30"/>
                </a:lnTo>
                <a:lnTo>
                  <a:pt x="229" y="29"/>
                </a:lnTo>
                <a:lnTo>
                  <a:pt x="231" y="29"/>
                </a:lnTo>
                <a:lnTo>
                  <a:pt x="232" y="29"/>
                </a:lnTo>
                <a:lnTo>
                  <a:pt x="233" y="29"/>
                </a:lnTo>
                <a:lnTo>
                  <a:pt x="235" y="29"/>
                </a:lnTo>
                <a:lnTo>
                  <a:pt x="236" y="29"/>
                </a:lnTo>
                <a:lnTo>
                  <a:pt x="238" y="30"/>
                </a:lnTo>
                <a:lnTo>
                  <a:pt x="239" y="30"/>
                </a:lnTo>
                <a:lnTo>
                  <a:pt x="241" y="31"/>
                </a:lnTo>
                <a:lnTo>
                  <a:pt x="242" y="32"/>
                </a:lnTo>
                <a:lnTo>
                  <a:pt x="244" y="33"/>
                </a:lnTo>
                <a:lnTo>
                  <a:pt x="245" y="34"/>
                </a:lnTo>
                <a:lnTo>
                  <a:pt x="246" y="35"/>
                </a:lnTo>
                <a:lnTo>
                  <a:pt x="247" y="35"/>
                </a:lnTo>
                <a:lnTo>
                  <a:pt x="248" y="36"/>
                </a:lnTo>
                <a:lnTo>
                  <a:pt x="249" y="38"/>
                </a:lnTo>
                <a:lnTo>
                  <a:pt x="249" y="39"/>
                </a:lnTo>
                <a:lnTo>
                  <a:pt x="250" y="40"/>
                </a:lnTo>
                <a:lnTo>
                  <a:pt x="251" y="42"/>
                </a:lnTo>
                <a:lnTo>
                  <a:pt x="251" y="43"/>
                </a:lnTo>
                <a:lnTo>
                  <a:pt x="251" y="44"/>
                </a:lnTo>
                <a:lnTo>
                  <a:pt x="251" y="44"/>
                </a:lnTo>
                <a:lnTo>
                  <a:pt x="251" y="45"/>
                </a:lnTo>
                <a:lnTo>
                  <a:pt x="250" y="57"/>
                </a:lnTo>
                <a:lnTo>
                  <a:pt x="250" y="60"/>
                </a:lnTo>
                <a:lnTo>
                  <a:pt x="250" y="63"/>
                </a:lnTo>
                <a:lnTo>
                  <a:pt x="249" y="66"/>
                </a:lnTo>
                <a:lnTo>
                  <a:pt x="249" y="67"/>
                </a:lnTo>
                <a:lnTo>
                  <a:pt x="248" y="68"/>
                </a:lnTo>
                <a:lnTo>
                  <a:pt x="248" y="70"/>
                </a:lnTo>
                <a:lnTo>
                  <a:pt x="247" y="70"/>
                </a:lnTo>
                <a:lnTo>
                  <a:pt x="247" y="71"/>
                </a:lnTo>
                <a:lnTo>
                  <a:pt x="246" y="71"/>
                </a:lnTo>
                <a:lnTo>
                  <a:pt x="245" y="72"/>
                </a:lnTo>
                <a:lnTo>
                  <a:pt x="244" y="72"/>
                </a:lnTo>
                <a:lnTo>
                  <a:pt x="243" y="72"/>
                </a:lnTo>
                <a:lnTo>
                  <a:pt x="242" y="72"/>
                </a:lnTo>
                <a:lnTo>
                  <a:pt x="241" y="72"/>
                </a:lnTo>
                <a:lnTo>
                  <a:pt x="239" y="72"/>
                </a:lnTo>
                <a:lnTo>
                  <a:pt x="237" y="72"/>
                </a:lnTo>
                <a:lnTo>
                  <a:pt x="235" y="71"/>
                </a:lnTo>
                <a:lnTo>
                  <a:pt x="233" y="71"/>
                </a:lnTo>
                <a:lnTo>
                  <a:pt x="232" y="71"/>
                </a:lnTo>
                <a:lnTo>
                  <a:pt x="231" y="71"/>
                </a:lnTo>
                <a:lnTo>
                  <a:pt x="230" y="72"/>
                </a:lnTo>
                <a:lnTo>
                  <a:pt x="229" y="72"/>
                </a:lnTo>
                <a:lnTo>
                  <a:pt x="228" y="73"/>
                </a:lnTo>
                <a:lnTo>
                  <a:pt x="226" y="75"/>
                </a:lnTo>
                <a:lnTo>
                  <a:pt x="223" y="78"/>
                </a:lnTo>
                <a:lnTo>
                  <a:pt x="219" y="83"/>
                </a:lnTo>
                <a:lnTo>
                  <a:pt x="217" y="84"/>
                </a:lnTo>
                <a:lnTo>
                  <a:pt x="216" y="85"/>
                </a:lnTo>
                <a:lnTo>
                  <a:pt x="214" y="87"/>
                </a:lnTo>
                <a:lnTo>
                  <a:pt x="213" y="88"/>
                </a:lnTo>
                <a:lnTo>
                  <a:pt x="211" y="88"/>
                </a:lnTo>
                <a:lnTo>
                  <a:pt x="208" y="89"/>
                </a:lnTo>
                <a:lnTo>
                  <a:pt x="207" y="90"/>
                </a:lnTo>
                <a:lnTo>
                  <a:pt x="205" y="91"/>
                </a:lnTo>
                <a:lnTo>
                  <a:pt x="204" y="92"/>
                </a:lnTo>
                <a:lnTo>
                  <a:pt x="203" y="93"/>
                </a:lnTo>
                <a:lnTo>
                  <a:pt x="202" y="94"/>
                </a:lnTo>
                <a:lnTo>
                  <a:pt x="198" y="97"/>
                </a:lnTo>
                <a:lnTo>
                  <a:pt x="197" y="98"/>
                </a:lnTo>
                <a:lnTo>
                  <a:pt x="196" y="99"/>
                </a:lnTo>
                <a:lnTo>
                  <a:pt x="193" y="101"/>
                </a:lnTo>
                <a:lnTo>
                  <a:pt x="192" y="102"/>
                </a:lnTo>
                <a:lnTo>
                  <a:pt x="190" y="104"/>
                </a:lnTo>
                <a:lnTo>
                  <a:pt x="187" y="108"/>
                </a:lnTo>
                <a:lnTo>
                  <a:pt x="180" y="116"/>
                </a:lnTo>
                <a:lnTo>
                  <a:pt x="178" y="119"/>
                </a:lnTo>
                <a:lnTo>
                  <a:pt x="177" y="121"/>
                </a:lnTo>
                <a:lnTo>
                  <a:pt x="177" y="122"/>
                </a:lnTo>
                <a:lnTo>
                  <a:pt x="176" y="123"/>
                </a:lnTo>
                <a:lnTo>
                  <a:pt x="176" y="125"/>
                </a:lnTo>
                <a:lnTo>
                  <a:pt x="175" y="128"/>
                </a:lnTo>
                <a:lnTo>
                  <a:pt x="175" y="132"/>
                </a:lnTo>
                <a:lnTo>
                  <a:pt x="175" y="134"/>
                </a:lnTo>
                <a:lnTo>
                  <a:pt x="174" y="135"/>
                </a:lnTo>
                <a:lnTo>
                  <a:pt x="174" y="136"/>
                </a:lnTo>
                <a:lnTo>
                  <a:pt x="173" y="138"/>
                </a:lnTo>
                <a:lnTo>
                  <a:pt x="171" y="143"/>
                </a:lnTo>
                <a:lnTo>
                  <a:pt x="171" y="145"/>
                </a:lnTo>
                <a:lnTo>
                  <a:pt x="170" y="146"/>
                </a:lnTo>
                <a:lnTo>
                  <a:pt x="170" y="148"/>
                </a:lnTo>
                <a:lnTo>
                  <a:pt x="170" y="150"/>
                </a:lnTo>
                <a:lnTo>
                  <a:pt x="170" y="152"/>
                </a:lnTo>
                <a:lnTo>
                  <a:pt x="170" y="159"/>
                </a:lnTo>
                <a:lnTo>
                  <a:pt x="170" y="165"/>
                </a:lnTo>
                <a:lnTo>
                  <a:pt x="170" y="168"/>
                </a:lnTo>
                <a:lnTo>
                  <a:pt x="170" y="170"/>
                </a:lnTo>
                <a:lnTo>
                  <a:pt x="170" y="172"/>
                </a:lnTo>
                <a:lnTo>
                  <a:pt x="170" y="173"/>
                </a:lnTo>
                <a:lnTo>
                  <a:pt x="169" y="175"/>
                </a:lnTo>
                <a:lnTo>
                  <a:pt x="168" y="177"/>
                </a:lnTo>
                <a:lnTo>
                  <a:pt x="168" y="178"/>
                </a:lnTo>
                <a:lnTo>
                  <a:pt x="167" y="180"/>
                </a:lnTo>
                <a:lnTo>
                  <a:pt x="166" y="182"/>
                </a:lnTo>
                <a:lnTo>
                  <a:pt x="165" y="183"/>
                </a:lnTo>
                <a:lnTo>
                  <a:pt x="164" y="184"/>
                </a:lnTo>
                <a:lnTo>
                  <a:pt x="156" y="193"/>
                </a:lnTo>
                <a:lnTo>
                  <a:pt x="154" y="196"/>
                </a:lnTo>
                <a:lnTo>
                  <a:pt x="153" y="198"/>
                </a:lnTo>
                <a:lnTo>
                  <a:pt x="151" y="200"/>
                </a:lnTo>
                <a:lnTo>
                  <a:pt x="150" y="202"/>
                </a:lnTo>
                <a:lnTo>
                  <a:pt x="149" y="206"/>
                </a:lnTo>
                <a:lnTo>
                  <a:pt x="148" y="207"/>
                </a:lnTo>
                <a:lnTo>
                  <a:pt x="148" y="208"/>
                </a:lnTo>
                <a:lnTo>
                  <a:pt x="147" y="210"/>
                </a:lnTo>
                <a:lnTo>
                  <a:pt x="147" y="211"/>
                </a:lnTo>
                <a:lnTo>
                  <a:pt x="147" y="213"/>
                </a:lnTo>
                <a:lnTo>
                  <a:pt x="146" y="218"/>
                </a:lnTo>
                <a:lnTo>
                  <a:pt x="145" y="223"/>
                </a:lnTo>
                <a:lnTo>
                  <a:pt x="145" y="224"/>
                </a:lnTo>
                <a:lnTo>
                  <a:pt x="145" y="225"/>
                </a:lnTo>
                <a:lnTo>
                  <a:pt x="146" y="226"/>
                </a:lnTo>
                <a:lnTo>
                  <a:pt x="146" y="227"/>
                </a:lnTo>
                <a:lnTo>
                  <a:pt x="146" y="227"/>
                </a:lnTo>
                <a:lnTo>
                  <a:pt x="146" y="228"/>
                </a:lnTo>
                <a:lnTo>
                  <a:pt x="147" y="229"/>
                </a:lnTo>
                <a:lnTo>
                  <a:pt x="148" y="230"/>
                </a:lnTo>
                <a:lnTo>
                  <a:pt x="149" y="232"/>
                </a:lnTo>
                <a:lnTo>
                  <a:pt x="155" y="238"/>
                </a:lnTo>
                <a:lnTo>
                  <a:pt x="156" y="239"/>
                </a:lnTo>
                <a:lnTo>
                  <a:pt x="157" y="241"/>
                </a:lnTo>
                <a:lnTo>
                  <a:pt x="157" y="241"/>
                </a:lnTo>
                <a:lnTo>
                  <a:pt x="158" y="242"/>
                </a:lnTo>
                <a:lnTo>
                  <a:pt x="158" y="243"/>
                </a:lnTo>
                <a:lnTo>
                  <a:pt x="158" y="244"/>
                </a:lnTo>
                <a:lnTo>
                  <a:pt x="159" y="245"/>
                </a:lnTo>
                <a:lnTo>
                  <a:pt x="159" y="246"/>
                </a:lnTo>
                <a:lnTo>
                  <a:pt x="159" y="247"/>
                </a:lnTo>
                <a:lnTo>
                  <a:pt x="159" y="248"/>
                </a:lnTo>
                <a:lnTo>
                  <a:pt x="159" y="249"/>
                </a:lnTo>
                <a:lnTo>
                  <a:pt x="158" y="251"/>
                </a:lnTo>
                <a:lnTo>
                  <a:pt x="158" y="252"/>
                </a:lnTo>
                <a:lnTo>
                  <a:pt x="157" y="254"/>
                </a:lnTo>
                <a:lnTo>
                  <a:pt x="156" y="256"/>
                </a:lnTo>
                <a:lnTo>
                  <a:pt x="155" y="257"/>
                </a:lnTo>
                <a:lnTo>
                  <a:pt x="152" y="261"/>
                </a:lnTo>
                <a:lnTo>
                  <a:pt x="150" y="263"/>
                </a:lnTo>
                <a:lnTo>
                  <a:pt x="148" y="265"/>
                </a:lnTo>
                <a:lnTo>
                  <a:pt x="148" y="266"/>
                </a:lnTo>
                <a:lnTo>
                  <a:pt x="148" y="267"/>
                </a:lnTo>
                <a:lnTo>
                  <a:pt x="147" y="268"/>
                </a:lnTo>
                <a:lnTo>
                  <a:pt x="147" y="270"/>
                </a:lnTo>
                <a:lnTo>
                  <a:pt x="147" y="271"/>
                </a:lnTo>
                <a:lnTo>
                  <a:pt x="147" y="273"/>
                </a:lnTo>
                <a:lnTo>
                  <a:pt x="147" y="274"/>
                </a:lnTo>
                <a:lnTo>
                  <a:pt x="147" y="276"/>
                </a:lnTo>
                <a:lnTo>
                  <a:pt x="147" y="277"/>
                </a:lnTo>
                <a:lnTo>
                  <a:pt x="146" y="279"/>
                </a:lnTo>
                <a:lnTo>
                  <a:pt x="145" y="281"/>
                </a:lnTo>
                <a:lnTo>
                  <a:pt x="143" y="286"/>
                </a:lnTo>
                <a:lnTo>
                  <a:pt x="142" y="288"/>
                </a:lnTo>
                <a:lnTo>
                  <a:pt x="142" y="289"/>
                </a:lnTo>
                <a:lnTo>
                  <a:pt x="142" y="290"/>
                </a:lnTo>
                <a:lnTo>
                  <a:pt x="142" y="292"/>
                </a:lnTo>
                <a:lnTo>
                  <a:pt x="142" y="292"/>
                </a:lnTo>
                <a:lnTo>
                  <a:pt x="142" y="293"/>
                </a:lnTo>
                <a:lnTo>
                  <a:pt x="142" y="294"/>
                </a:lnTo>
                <a:lnTo>
                  <a:pt x="142" y="295"/>
                </a:lnTo>
                <a:lnTo>
                  <a:pt x="143" y="296"/>
                </a:lnTo>
                <a:lnTo>
                  <a:pt x="144" y="298"/>
                </a:lnTo>
                <a:lnTo>
                  <a:pt x="145" y="300"/>
                </a:lnTo>
                <a:lnTo>
                  <a:pt x="146" y="301"/>
                </a:lnTo>
                <a:lnTo>
                  <a:pt x="146" y="302"/>
                </a:lnTo>
                <a:lnTo>
                  <a:pt x="149" y="305"/>
                </a:lnTo>
                <a:lnTo>
                  <a:pt x="151" y="308"/>
                </a:lnTo>
                <a:lnTo>
                  <a:pt x="152" y="309"/>
                </a:lnTo>
                <a:lnTo>
                  <a:pt x="154" y="311"/>
                </a:lnTo>
                <a:lnTo>
                  <a:pt x="154" y="311"/>
                </a:lnTo>
                <a:lnTo>
                  <a:pt x="155" y="312"/>
                </a:lnTo>
                <a:lnTo>
                  <a:pt x="156" y="312"/>
                </a:lnTo>
                <a:lnTo>
                  <a:pt x="157" y="312"/>
                </a:lnTo>
                <a:lnTo>
                  <a:pt x="158" y="312"/>
                </a:lnTo>
                <a:lnTo>
                  <a:pt x="159" y="312"/>
                </a:lnTo>
                <a:lnTo>
                  <a:pt x="160" y="312"/>
                </a:lnTo>
                <a:lnTo>
                  <a:pt x="164" y="312"/>
                </a:lnTo>
                <a:lnTo>
                  <a:pt x="165" y="311"/>
                </a:lnTo>
                <a:lnTo>
                  <a:pt x="167" y="311"/>
                </a:lnTo>
                <a:lnTo>
                  <a:pt x="168" y="310"/>
                </a:lnTo>
                <a:lnTo>
                  <a:pt x="169" y="310"/>
                </a:lnTo>
                <a:lnTo>
                  <a:pt x="169" y="310"/>
                </a:lnTo>
                <a:lnTo>
                  <a:pt x="170" y="310"/>
                </a:lnTo>
                <a:lnTo>
                  <a:pt x="170" y="311"/>
                </a:lnTo>
                <a:lnTo>
                  <a:pt x="170" y="311"/>
                </a:lnTo>
                <a:lnTo>
                  <a:pt x="170" y="312"/>
                </a:lnTo>
                <a:lnTo>
                  <a:pt x="171" y="313"/>
                </a:lnTo>
                <a:lnTo>
                  <a:pt x="171" y="314"/>
                </a:lnTo>
                <a:lnTo>
                  <a:pt x="170" y="317"/>
                </a:lnTo>
                <a:lnTo>
                  <a:pt x="170" y="321"/>
                </a:lnTo>
                <a:lnTo>
                  <a:pt x="170" y="323"/>
                </a:lnTo>
                <a:lnTo>
                  <a:pt x="169" y="324"/>
                </a:lnTo>
                <a:lnTo>
                  <a:pt x="170" y="326"/>
                </a:lnTo>
                <a:lnTo>
                  <a:pt x="170" y="326"/>
                </a:lnTo>
                <a:lnTo>
                  <a:pt x="170" y="327"/>
                </a:lnTo>
                <a:lnTo>
                  <a:pt x="171" y="328"/>
                </a:lnTo>
                <a:lnTo>
                  <a:pt x="171" y="329"/>
                </a:lnTo>
                <a:lnTo>
                  <a:pt x="172" y="329"/>
                </a:lnTo>
                <a:lnTo>
                  <a:pt x="172" y="329"/>
                </a:lnTo>
                <a:lnTo>
                  <a:pt x="173" y="329"/>
                </a:lnTo>
                <a:lnTo>
                  <a:pt x="174" y="330"/>
                </a:lnTo>
                <a:lnTo>
                  <a:pt x="175" y="330"/>
                </a:lnTo>
                <a:lnTo>
                  <a:pt x="180" y="329"/>
                </a:lnTo>
                <a:lnTo>
                  <a:pt x="185" y="329"/>
                </a:lnTo>
                <a:lnTo>
                  <a:pt x="186" y="329"/>
                </a:lnTo>
                <a:lnTo>
                  <a:pt x="187" y="329"/>
                </a:lnTo>
                <a:lnTo>
                  <a:pt x="188" y="329"/>
                </a:lnTo>
                <a:lnTo>
                  <a:pt x="189" y="328"/>
                </a:lnTo>
                <a:lnTo>
                  <a:pt x="189" y="327"/>
                </a:lnTo>
                <a:lnTo>
                  <a:pt x="191" y="325"/>
                </a:lnTo>
                <a:lnTo>
                  <a:pt x="192" y="324"/>
                </a:lnTo>
                <a:lnTo>
                  <a:pt x="193" y="323"/>
                </a:lnTo>
                <a:lnTo>
                  <a:pt x="194" y="322"/>
                </a:lnTo>
                <a:lnTo>
                  <a:pt x="195" y="320"/>
                </a:lnTo>
                <a:lnTo>
                  <a:pt x="200" y="317"/>
                </a:lnTo>
                <a:lnTo>
                  <a:pt x="204" y="314"/>
                </a:lnTo>
                <a:lnTo>
                  <a:pt x="206" y="312"/>
                </a:lnTo>
                <a:lnTo>
                  <a:pt x="209" y="310"/>
                </a:lnTo>
                <a:lnTo>
                  <a:pt x="210" y="309"/>
                </a:lnTo>
                <a:lnTo>
                  <a:pt x="211" y="309"/>
                </a:lnTo>
                <a:lnTo>
                  <a:pt x="212" y="308"/>
                </a:lnTo>
                <a:lnTo>
                  <a:pt x="215" y="307"/>
                </a:lnTo>
                <a:lnTo>
                  <a:pt x="217" y="306"/>
                </a:lnTo>
                <a:lnTo>
                  <a:pt x="218" y="306"/>
                </a:lnTo>
                <a:lnTo>
                  <a:pt x="219" y="305"/>
                </a:lnTo>
                <a:lnTo>
                  <a:pt x="221" y="305"/>
                </a:lnTo>
                <a:lnTo>
                  <a:pt x="224" y="305"/>
                </a:lnTo>
                <a:lnTo>
                  <a:pt x="226" y="304"/>
                </a:lnTo>
                <a:lnTo>
                  <a:pt x="227" y="304"/>
                </a:lnTo>
                <a:lnTo>
                  <a:pt x="228" y="305"/>
                </a:lnTo>
                <a:lnTo>
                  <a:pt x="229" y="305"/>
                </a:lnTo>
                <a:lnTo>
                  <a:pt x="230" y="305"/>
                </a:lnTo>
                <a:lnTo>
                  <a:pt x="231" y="306"/>
                </a:lnTo>
                <a:lnTo>
                  <a:pt x="232" y="307"/>
                </a:lnTo>
                <a:lnTo>
                  <a:pt x="233" y="307"/>
                </a:lnTo>
                <a:lnTo>
                  <a:pt x="234" y="308"/>
                </a:lnTo>
                <a:lnTo>
                  <a:pt x="234" y="309"/>
                </a:lnTo>
                <a:lnTo>
                  <a:pt x="235" y="310"/>
                </a:lnTo>
                <a:lnTo>
                  <a:pt x="235" y="312"/>
                </a:lnTo>
                <a:lnTo>
                  <a:pt x="235" y="313"/>
                </a:lnTo>
                <a:lnTo>
                  <a:pt x="235" y="313"/>
                </a:lnTo>
                <a:lnTo>
                  <a:pt x="235" y="314"/>
                </a:lnTo>
                <a:lnTo>
                  <a:pt x="235" y="317"/>
                </a:lnTo>
                <a:lnTo>
                  <a:pt x="234" y="320"/>
                </a:lnTo>
                <a:lnTo>
                  <a:pt x="233" y="326"/>
                </a:lnTo>
                <a:lnTo>
                  <a:pt x="233" y="329"/>
                </a:lnTo>
                <a:lnTo>
                  <a:pt x="233" y="331"/>
                </a:lnTo>
                <a:lnTo>
                  <a:pt x="233" y="332"/>
                </a:lnTo>
                <a:lnTo>
                  <a:pt x="233" y="333"/>
                </a:lnTo>
                <a:lnTo>
                  <a:pt x="233" y="335"/>
                </a:lnTo>
                <a:lnTo>
                  <a:pt x="234" y="336"/>
                </a:lnTo>
                <a:lnTo>
                  <a:pt x="235" y="338"/>
                </a:lnTo>
                <a:lnTo>
                  <a:pt x="236" y="340"/>
                </a:lnTo>
                <a:lnTo>
                  <a:pt x="237" y="341"/>
                </a:lnTo>
                <a:lnTo>
                  <a:pt x="238" y="342"/>
                </a:lnTo>
                <a:lnTo>
                  <a:pt x="239" y="343"/>
                </a:lnTo>
                <a:lnTo>
                  <a:pt x="240" y="343"/>
                </a:lnTo>
                <a:lnTo>
                  <a:pt x="240" y="344"/>
                </a:lnTo>
                <a:lnTo>
                  <a:pt x="241" y="344"/>
                </a:lnTo>
                <a:lnTo>
                  <a:pt x="241" y="343"/>
                </a:lnTo>
                <a:lnTo>
                  <a:pt x="242" y="343"/>
                </a:lnTo>
                <a:lnTo>
                  <a:pt x="242" y="343"/>
                </a:lnTo>
                <a:lnTo>
                  <a:pt x="243" y="343"/>
                </a:lnTo>
                <a:lnTo>
                  <a:pt x="244" y="341"/>
                </a:lnTo>
                <a:lnTo>
                  <a:pt x="245" y="338"/>
                </a:lnTo>
                <a:lnTo>
                  <a:pt x="246" y="337"/>
                </a:lnTo>
                <a:lnTo>
                  <a:pt x="247" y="337"/>
                </a:lnTo>
                <a:lnTo>
                  <a:pt x="250" y="333"/>
                </a:lnTo>
                <a:lnTo>
                  <a:pt x="251" y="333"/>
                </a:lnTo>
                <a:lnTo>
                  <a:pt x="251" y="332"/>
                </a:lnTo>
                <a:lnTo>
                  <a:pt x="252" y="331"/>
                </a:lnTo>
                <a:lnTo>
                  <a:pt x="253" y="329"/>
                </a:lnTo>
                <a:lnTo>
                  <a:pt x="253" y="328"/>
                </a:lnTo>
                <a:lnTo>
                  <a:pt x="254" y="327"/>
                </a:lnTo>
                <a:lnTo>
                  <a:pt x="254" y="327"/>
                </a:lnTo>
                <a:lnTo>
                  <a:pt x="255" y="326"/>
                </a:lnTo>
                <a:lnTo>
                  <a:pt x="256" y="326"/>
                </a:lnTo>
                <a:lnTo>
                  <a:pt x="258" y="324"/>
                </a:lnTo>
                <a:lnTo>
                  <a:pt x="259" y="324"/>
                </a:lnTo>
                <a:lnTo>
                  <a:pt x="260" y="323"/>
                </a:lnTo>
                <a:lnTo>
                  <a:pt x="261" y="323"/>
                </a:lnTo>
                <a:lnTo>
                  <a:pt x="261" y="322"/>
                </a:lnTo>
                <a:lnTo>
                  <a:pt x="262" y="322"/>
                </a:lnTo>
                <a:lnTo>
                  <a:pt x="262" y="322"/>
                </a:lnTo>
                <a:lnTo>
                  <a:pt x="263" y="323"/>
                </a:lnTo>
                <a:lnTo>
                  <a:pt x="264" y="323"/>
                </a:lnTo>
                <a:lnTo>
                  <a:pt x="265" y="323"/>
                </a:lnTo>
                <a:lnTo>
                  <a:pt x="265" y="323"/>
                </a:lnTo>
                <a:lnTo>
                  <a:pt x="266" y="323"/>
                </a:lnTo>
                <a:lnTo>
                  <a:pt x="267" y="323"/>
                </a:lnTo>
                <a:lnTo>
                  <a:pt x="268" y="322"/>
                </a:lnTo>
                <a:lnTo>
                  <a:pt x="268" y="321"/>
                </a:lnTo>
                <a:lnTo>
                  <a:pt x="270" y="320"/>
                </a:lnTo>
                <a:lnTo>
                  <a:pt x="271" y="319"/>
                </a:lnTo>
                <a:lnTo>
                  <a:pt x="271" y="318"/>
                </a:lnTo>
                <a:lnTo>
                  <a:pt x="271" y="318"/>
                </a:lnTo>
                <a:lnTo>
                  <a:pt x="272" y="317"/>
                </a:lnTo>
                <a:lnTo>
                  <a:pt x="272" y="316"/>
                </a:lnTo>
                <a:lnTo>
                  <a:pt x="272" y="314"/>
                </a:lnTo>
                <a:lnTo>
                  <a:pt x="272" y="313"/>
                </a:lnTo>
                <a:lnTo>
                  <a:pt x="271" y="312"/>
                </a:lnTo>
                <a:lnTo>
                  <a:pt x="269" y="302"/>
                </a:lnTo>
                <a:lnTo>
                  <a:pt x="269" y="300"/>
                </a:lnTo>
                <a:lnTo>
                  <a:pt x="269" y="299"/>
                </a:lnTo>
                <a:lnTo>
                  <a:pt x="269" y="298"/>
                </a:lnTo>
                <a:lnTo>
                  <a:pt x="269" y="297"/>
                </a:lnTo>
                <a:lnTo>
                  <a:pt x="270" y="297"/>
                </a:lnTo>
                <a:lnTo>
                  <a:pt x="270" y="296"/>
                </a:lnTo>
                <a:lnTo>
                  <a:pt x="271" y="296"/>
                </a:lnTo>
                <a:lnTo>
                  <a:pt x="272" y="296"/>
                </a:lnTo>
                <a:lnTo>
                  <a:pt x="273" y="296"/>
                </a:lnTo>
                <a:lnTo>
                  <a:pt x="275" y="296"/>
                </a:lnTo>
                <a:lnTo>
                  <a:pt x="276" y="296"/>
                </a:lnTo>
                <a:lnTo>
                  <a:pt x="276" y="297"/>
                </a:lnTo>
                <a:lnTo>
                  <a:pt x="276" y="297"/>
                </a:lnTo>
                <a:lnTo>
                  <a:pt x="277" y="298"/>
                </a:lnTo>
                <a:lnTo>
                  <a:pt x="277" y="299"/>
                </a:lnTo>
                <a:lnTo>
                  <a:pt x="279" y="302"/>
                </a:lnTo>
                <a:lnTo>
                  <a:pt x="281" y="306"/>
                </a:lnTo>
                <a:lnTo>
                  <a:pt x="282" y="308"/>
                </a:lnTo>
                <a:lnTo>
                  <a:pt x="283" y="310"/>
                </a:lnTo>
                <a:lnTo>
                  <a:pt x="283" y="312"/>
                </a:lnTo>
                <a:lnTo>
                  <a:pt x="283" y="314"/>
                </a:lnTo>
                <a:lnTo>
                  <a:pt x="283" y="317"/>
                </a:lnTo>
                <a:lnTo>
                  <a:pt x="283" y="318"/>
                </a:lnTo>
                <a:lnTo>
                  <a:pt x="284" y="320"/>
                </a:lnTo>
                <a:lnTo>
                  <a:pt x="284" y="321"/>
                </a:lnTo>
                <a:lnTo>
                  <a:pt x="285" y="324"/>
                </a:lnTo>
                <a:lnTo>
                  <a:pt x="286" y="325"/>
                </a:lnTo>
                <a:lnTo>
                  <a:pt x="288" y="329"/>
                </a:lnTo>
                <a:lnTo>
                  <a:pt x="288" y="330"/>
                </a:lnTo>
                <a:lnTo>
                  <a:pt x="289" y="331"/>
                </a:lnTo>
                <a:lnTo>
                  <a:pt x="290" y="332"/>
                </a:lnTo>
                <a:lnTo>
                  <a:pt x="290" y="333"/>
                </a:lnTo>
                <a:lnTo>
                  <a:pt x="290" y="334"/>
                </a:lnTo>
                <a:lnTo>
                  <a:pt x="290" y="335"/>
                </a:lnTo>
                <a:lnTo>
                  <a:pt x="291" y="337"/>
                </a:lnTo>
                <a:lnTo>
                  <a:pt x="291" y="339"/>
                </a:lnTo>
                <a:lnTo>
                  <a:pt x="291" y="340"/>
                </a:lnTo>
                <a:lnTo>
                  <a:pt x="292" y="341"/>
                </a:lnTo>
                <a:lnTo>
                  <a:pt x="292" y="342"/>
                </a:lnTo>
                <a:lnTo>
                  <a:pt x="293" y="343"/>
                </a:lnTo>
                <a:lnTo>
                  <a:pt x="297" y="347"/>
                </a:lnTo>
                <a:lnTo>
                  <a:pt x="298" y="348"/>
                </a:lnTo>
                <a:lnTo>
                  <a:pt x="299" y="350"/>
                </a:lnTo>
                <a:lnTo>
                  <a:pt x="300" y="352"/>
                </a:lnTo>
                <a:lnTo>
                  <a:pt x="301" y="354"/>
                </a:lnTo>
                <a:lnTo>
                  <a:pt x="302" y="355"/>
                </a:lnTo>
                <a:lnTo>
                  <a:pt x="303" y="356"/>
                </a:lnTo>
                <a:lnTo>
                  <a:pt x="304" y="357"/>
                </a:lnTo>
                <a:lnTo>
                  <a:pt x="306" y="358"/>
                </a:lnTo>
                <a:lnTo>
                  <a:pt x="306" y="358"/>
                </a:lnTo>
                <a:lnTo>
                  <a:pt x="309" y="359"/>
                </a:lnTo>
                <a:lnTo>
                  <a:pt x="310" y="360"/>
                </a:lnTo>
                <a:lnTo>
                  <a:pt x="311" y="361"/>
                </a:lnTo>
                <a:lnTo>
                  <a:pt x="313" y="362"/>
                </a:lnTo>
                <a:lnTo>
                  <a:pt x="315" y="364"/>
                </a:lnTo>
                <a:lnTo>
                  <a:pt x="316" y="365"/>
                </a:lnTo>
                <a:lnTo>
                  <a:pt x="318" y="366"/>
                </a:lnTo>
                <a:lnTo>
                  <a:pt x="319" y="367"/>
                </a:lnTo>
                <a:lnTo>
                  <a:pt x="325" y="370"/>
                </a:lnTo>
                <a:lnTo>
                  <a:pt x="328" y="371"/>
                </a:lnTo>
                <a:lnTo>
                  <a:pt x="329" y="371"/>
                </a:lnTo>
                <a:lnTo>
                  <a:pt x="330" y="371"/>
                </a:lnTo>
                <a:lnTo>
                  <a:pt x="335" y="372"/>
                </a:lnTo>
                <a:lnTo>
                  <a:pt x="336" y="372"/>
                </a:lnTo>
                <a:lnTo>
                  <a:pt x="337" y="372"/>
                </a:lnTo>
                <a:lnTo>
                  <a:pt x="338" y="372"/>
                </a:lnTo>
                <a:lnTo>
                  <a:pt x="339" y="372"/>
                </a:lnTo>
                <a:lnTo>
                  <a:pt x="340" y="372"/>
                </a:lnTo>
                <a:lnTo>
                  <a:pt x="343" y="370"/>
                </a:lnTo>
                <a:lnTo>
                  <a:pt x="346" y="369"/>
                </a:lnTo>
                <a:lnTo>
                  <a:pt x="348" y="368"/>
                </a:lnTo>
                <a:lnTo>
                  <a:pt x="350" y="368"/>
                </a:lnTo>
                <a:lnTo>
                  <a:pt x="357" y="365"/>
                </a:lnTo>
                <a:lnTo>
                  <a:pt x="359" y="365"/>
                </a:lnTo>
                <a:lnTo>
                  <a:pt x="363" y="364"/>
                </a:lnTo>
                <a:lnTo>
                  <a:pt x="364" y="364"/>
                </a:lnTo>
                <a:lnTo>
                  <a:pt x="364" y="364"/>
                </a:lnTo>
                <a:lnTo>
                  <a:pt x="365" y="364"/>
                </a:lnTo>
                <a:lnTo>
                  <a:pt x="366" y="364"/>
                </a:lnTo>
                <a:lnTo>
                  <a:pt x="367" y="364"/>
                </a:lnTo>
                <a:lnTo>
                  <a:pt x="367" y="365"/>
                </a:lnTo>
                <a:lnTo>
                  <a:pt x="368" y="365"/>
                </a:lnTo>
                <a:lnTo>
                  <a:pt x="369" y="365"/>
                </a:lnTo>
                <a:lnTo>
                  <a:pt x="370" y="366"/>
                </a:lnTo>
                <a:lnTo>
                  <a:pt x="371" y="368"/>
                </a:lnTo>
                <a:lnTo>
                  <a:pt x="371" y="369"/>
                </a:lnTo>
                <a:lnTo>
                  <a:pt x="372" y="370"/>
                </a:lnTo>
                <a:lnTo>
                  <a:pt x="373" y="372"/>
                </a:lnTo>
                <a:lnTo>
                  <a:pt x="373" y="374"/>
                </a:lnTo>
                <a:lnTo>
                  <a:pt x="374" y="377"/>
                </a:lnTo>
                <a:lnTo>
                  <a:pt x="374" y="379"/>
                </a:lnTo>
                <a:lnTo>
                  <a:pt x="374" y="380"/>
                </a:lnTo>
                <a:lnTo>
                  <a:pt x="375" y="382"/>
                </a:lnTo>
                <a:lnTo>
                  <a:pt x="374" y="384"/>
                </a:lnTo>
                <a:lnTo>
                  <a:pt x="374" y="385"/>
                </a:lnTo>
                <a:lnTo>
                  <a:pt x="374" y="387"/>
                </a:lnTo>
                <a:lnTo>
                  <a:pt x="374" y="388"/>
                </a:lnTo>
                <a:lnTo>
                  <a:pt x="372" y="394"/>
                </a:lnTo>
                <a:lnTo>
                  <a:pt x="372" y="397"/>
                </a:lnTo>
                <a:lnTo>
                  <a:pt x="372" y="398"/>
                </a:lnTo>
                <a:lnTo>
                  <a:pt x="372" y="400"/>
                </a:lnTo>
                <a:lnTo>
                  <a:pt x="371" y="401"/>
                </a:lnTo>
                <a:lnTo>
                  <a:pt x="371" y="403"/>
                </a:lnTo>
                <a:lnTo>
                  <a:pt x="372" y="405"/>
                </a:lnTo>
                <a:lnTo>
                  <a:pt x="372" y="407"/>
                </a:lnTo>
                <a:lnTo>
                  <a:pt x="372" y="409"/>
                </a:lnTo>
                <a:lnTo>
                  <a:pt x="373" y="411"/>
                </a:lnTo>
                <a:lnTo>
                  <a:pt x="373" y="413"/>
                </a:lnTo>
                <a:lnTo>
                  <a:pt x="374" y="415"/>
                </a:lnTo>
                <a:lnTo>
                  <a:pt x="375" y="416"/>
                </a:lnTo>
                <a:lnTo>
                  <a:pt x="376" y="417"/>
                </a:lnTo>
                <a:lnTo>
                  <a:pt x="376" y="418"/>
                </a:lnTo>
                <a:lnTo>
                  <a:pt x="377" y="419"/>
                </a:lnTo>
                <a:lnTo>
                  <a:pt x="379" y="420"/>
                </a:lnTo>
                <a:lnTo>
                  <a:pt x="380" y="421"/>
                </a:lnTo>
                <a:lnTo>
                  <a:pt x="382" y="422"/>
                </a:lnTo>
                <a:lnTo>
                  <a:pt x="383" y="423"/>
                </a:lnTo>
                <a:lnTo>
                  <a:pt x="385" y="424"/>
                </a:lnTo>
                <a:lnTo>
                  <a:pt x="386" y="424"/>
                </a:lnTo>
                <a:lnTo>
                  <a:pt x="387" y="424"/>
                </a:lnTo>
                <a:lnTo>
                  <a:pt x="388" y="424"/>
                </a:lnTo>
                <a:lnTo>
                  <a:pt x="389" y="424"/>
                </a:lnTo>
                <a:lnTo>
                  <a:pt x="390" y="424"/>
                </a:lnTo>
                <a:lnTo>
                  <a:pt x="391" y="424"/>
                </a:lnTo>
                <a:lnTo>
                  <a:pt x="391" y="423"/>
                </a:lnTo>
                <a:lnTo>
                  <a:pt x="393" y="422"/>
                </a:lnTo>
                <a:lnTo>
                  <a:pt x="394" y="422"/>
                </a:lnTo>
                <a:lnTo>
                  <a:pt x="394" y="421"/>
                </a:lnTo>
                <a:lnTo>
                  <a:pt x="395" y="421"/>
                </a:lnTo>
                <a:lnTo>
                  <a:pt x="396" y="421"/>
                </a:lnTo>
                <a:lnTo>
                  <a:pt x="396" y="421"/>
                </a:lnTo>
                <a:lnTo>
                  <a:pt x="397" y="421"/>
                </a:lnTo>
                <a:lnTo>
                  <a:pt x="397" y="422"/>
                </a:lnTo>
                <a:lnTo>
                  <a:pt x="398" y="422"/>
                </a:lnTo>
                <a:lnTo>
                  <a:pt x="400" y="423"/>
                </a:lnTo>
                <a:lnTo>
                  <a:pt x="401" y="424"/>
                </a:lnTo>
                <a:lnTo>
                  <a:pt x="402" y="426"/>
                </a:lnTo>
                <a:lnTo>
                  <a:pt x="404" y="428"/>
                </a:lnTo>
                <a:lnTo>
                  <a:pt x="405" y="430"/>
                </a:lnTo>
                <a:lnTo>
                  <a:pt x="406" y="431"/>
                </a:lnTo>
                <a:lnTo>
                  <a:pt x="407" y="433"/>
                </a:lnTo>
                <a:lnTo>
                  <a:pt x="409" y="437"/>
                </a:lnTo>
                <a:lnTo>
                  <a:pt x="410" y="438"/>
                </a:lnTo>
                <a:lnTo>
                  <a:pt x="411" y="441"/>
                </a:lnTo>
                <a:lnTo>
                  <a:pt x="412" y="442"/>
                </a:lnTo>
                <a:lnTo>
                  <a:pt x="413" y="443"/>
                </a:lnTo>
                <a:lnTo>
                  <a:pt x="414" y="444"/>
                </a:lnTo>
                <a:lnTo>
                  <a:pt x="415" y="444"/>
                </a:lnTo>
                <a:lnTo>
                  <a:pt x="425" y="452"/>
                </a:lnTo>
                <a:lnTo>
                  <a:pt x="427" y="454"/>
                </a:lnTo>
                <a:lnTo>
                  <a:pt x="429" y="455"/>
                </a:lnTo>
                <a:lnTo>
                  <a:pt x="434" y="460"/>
                </a:lnTo>
                <a:lnTo>
                  <a:pt x="437" y="463"/>
                </a:lnTo>
                <a:lnTo>
                  <a:pt x="438" y="465"/>
                </a:lnTo>
                <a:lnTo>
                  <a:pt x="441" y="468"/>
                </a:lnTo>
                <a:lnTo>
                  <a:pt x="443" y="471"/>
                </a:lnTo>
                <a:lnTo>
                  <a:pt x="445" y="474"/>
                </a:lnTo>
                <a:lnTo>
                  <a:pt x="447" y="478"/>
                </a:lnTo>
                <a:lnTo>
                  <a:pt x="448" y="479"/>
                </a:lnTo>
                <a:lnTo>
                  <a:pt x="448" y="481"/>
                </a:lnTo>
                <a:lnTo>
                  <a:pt x="448" y="482"/>
                </a:lnTo>
                <a:lnTo>
                  <a:pt x="448" y="482"/>
                </a:lnTo>
                <a:lnTo>
                  <a:pt x="448" y="483"/>
                </a:lnTo>
                <a:lnTo>
                  <a:pt x="448" y="484"/>
                </a:lnTo>
                <a:lnTo>
                  <a:pt x="448" y="485"/>
                </a:lnTo>
                <a:lnTo>
                  <a:pt x="447" y="487"/>
                </a:lnTo>
                <a:lnTo>
                  <a:pt x="446" y="488"/>
                </a:lnTo>
                <a:lnTo>
                  <a:pt x="446" y="490"/>
                </a:lnTo>
                <a:lnTo>
                  <a:pt x="446" y="491"/>
                </a:lnTo>
                <a:lnTo>
                  <a:pt x="446" y="491"/>
                </a:lnTo>
                <a:lnTo>
                  <a:pt x="446" y="492"/>
                </a:lnTo>
                <a:lnTo>
                  <a:pt x="446" y="494"/>
                </a:lnTo>
                <a:lnTo>
                  <a:pt x="447" y="495"/>
                </a:lnTo>
                <a:lnTo>
                  <a:pt x="447" y="496"/>
                </a:lnTo>
                <a:lnTo>
                  <a:pt x="448" y="497"/>
                </a:lnTo>
                <a:lnTo>
                  <a:pt x="449" y="497"/>
                </a:lnTo>
                <a:lnTo>
                  <a:pt x="449" y="498"/>
                </a:lnTo>
                <a:lnTo>
                  <a:pt x="450" y="498"/>
                </a:lnTo>
                <a:lnTo>
                  <a:pt x="451" y="498"/>
                </a:lnTo>
                <a:lnTo>
                  <a:pt x="451" y="497"/>
                </a:lnTo>
                <a:lnTo>
                  <a:pt x="452" y="497"/>
                </a:lnTo>
                <a:lnTo>
                  <a:pt x="455" y="494"/>
                </a:lnTo>
                <a:lnTo>
                  <a:pt x="457" y="493"/>
                </a:lnTo>
                <a:lnTo>
                  <a:pt x="458" y="492"/>
                </a:lnTo>
                <a:lnTo>
                  <a:pt x="459" y="491"/>
                </a:lnTo>
                <a:lnTo>
                  <a:pt x="460" y="491"/>
                </a:lnTo>
                <a:lnTo>
                  <a:pt x="462" y="491"/>
                </a:lnTo>
                <a:lnTo>
                  <a:pt x="463" y="491"/>
                </a:lnTo>
                <a:lnTo>
                  <a:pt x="464" y="491"/>
                </a:lnTo>
                <a:lnTo>
                  <a:pt x="464" y="491"/>
                </a:lnTo>
                <a:lnTo>
                  <a:pt x="465" y="491"/>
                </a:lnTo>
                <a:lnTo>
                  <a:pt x="465" y="491"/>
                </a:lnTo>
                <a:lnTo>
                  <a:pt x="466" y="491"/>
                </a:lnTo>
                <a:lnTo>
                  <a:pt x="466" y="492"/>
                </a:lnTo>
                <a:lnTo>
                  <a:pt x="468" y="493"/>
                </a:lnTo>
                <a:lnTo>
                  <a:pt x="469" y="495"/>
                </a:lnTo>
                <a:lnTo>
                  <a:pt x="470" y="497"/>
                </a:lnTo>
                <a:lnTo>
                  <a:pt x="472" y="502"/>
                </a:lnTo>
                <a:lnTo>
                  <a:pt x="473" y="505"/>
                </a:lnTo>
                <a:lnTo>
                  <a:pt x="474" y="506"/>
                </a:lnTo>
                <a:lnTo>
                  <a:pt x="474" y="506"/>
                </a:lnTo>
                <a:lnTo>
                  <a:pt x="474" y="507"/>
                </a:lnTo>
                <a:lnTo>
                  <a:pt x="474" y="508"/>
                </a:lnTo>
                <a:lnTo>
                  <a:pt x="473" y="509"/>
                </a:lnTo>
                <a:lnTo>
                  <a:pt x="473" y="510"/>
                </a:lnTo>
                <a:lnTo>
                  <a:pt x="472" y="511"/>
                </a:lnTo>
                <a:lnTo>
                  <a:pt x="471" y="513"/>
                </a:lnTo>
                <a:lnTo>
                  <a:pt x="470" y="516"/>
                </a:lnTo>
                <a:lnTo>
                  <a:pt x="468" y="518"/>
                </a:lnTo>
                <a:lnTo>
                  <a:pt x="467" y="519"/>
                </a:lnTo>
                <a:lnTo>
                  <a:pt x="467" y="519"/>
                </a:lnTo>
                <a:lnTo>
                  <a:pt x="466" y="520"/>
                </a:lnTo>
                <a:lnTo>
                  <a:pt x="465" y="521"/>
                </a:lnTo>
                <a:lnTo>
                  <a:pt x="464" y="521"/>
                </a:lnTo>
                <a:lnTo>
                  <a:pt x="463" y="522"/>
                </a:lnTo>
                <a:lnTo>
                  <a:pt x="462" y="522"/>
                </a:lnTo>
                <a:lnTo>
                  <a:pt x="462" y="522"/>
                </a:lnTo>
                <a:lnTo>
                  <a:pt x="461" y="522"/>
                </a:lnTo>
                <a:lnTo>
                  <a:pt x="460" y="522"/>
                </a:lnTo>
                <a:lnTo>
                  <a:pt x="459" y="522"/>
                </a:lnTo>
                <a:lnTo>
                  <a:pt x="458" y="522"/>
                </a:lnTo>
                <a:lnTo>
                  <a:pt x="456" y="522"/>
                </a:lnTo>
                <a:lnTo>
                  <a:pt x="454" y="521"/>
                </a:lnTo>
                <a:lnTo>
                  <a:pt x="450" y="520"/>
                </a:lnTo>
                <a:lnTo>
                  <a:pt x="448" y="520"/>
                </a:lnTo>
                <a:lnTo>
                  <a:pt x="446" y="520"/>
                </a:lnTo>
                <a:lnTo>
                  <a:pt x="445" y="520"/>
                </a:lnTo>
                <a:lnTo>
                  <a:pt x="445" y="520"/>
                </a:lnTo>
                <a:lnTo>
                  <a:pt x="444" y="520"/>
                </a:lnTo>
                <a:lnTo>
                  <a:pt x="443" y="521"/>
                </a:lnTo>
                <a:lnTo>
                  <a:pt x="442" y="522"/>
                </a:lnTo>
                <a:lnTo>
                  <a:pt x="441" y="525"/>
                </a:lnTo>
                <a:lnTo>
                  <a:pt x="440" y="526"/>
                </a:lnTo>
                <a:lnTo>
                  <a:pt x="439" y="527"/>
                </a:lnTo>
                <a:lnTo>
                  <a:pt x="439" y="528"/>
                </a:lnTo>
                <a:lnTo>
                  <a:pt x="438" y="529"/>
                </a:lnTo>
                <a:lnTo>
                  <a:pt x="437" y="530"/>
                </a:lnTo>
                <a:lnTo>
                  <a:pt x="436" y="531"/>
                </a:lnTo>
                <a:lnTo>
                  <a:pt x="433" y="533"/>
                </a:lnTo>
                <a:lnTo>
                  <a:pt x="431" y="534"/>
                </a:lnTo>
                <a:lnTo>
                  <a:pt x="430" y="535"/>
                </a:lnTo>
                <a:lnTo>
                  <a:pt x="428" y="538"/>
                </a:lnTo>
                <a:lnTo>
                  <a:pt x="425" y="540"/>
                </a:lnTo>
                <a:lnTo>
                  <a:pt x="425" y="541"/>
                </a:lnTo>
                <a:lnTo>
                  <a:pt x="424" y="542"/>
                </a:lnTo>
                <a:lnTo>
                  <a:pt x="424" y="543"/>
                </a:lnTo>
                <a:lnTo>
                  <a:pt x="423" y="544"/>
                </a:lnTo>
                <a:lnTo>
                  <a:pt x="423" y="545"/>
                </a:lnTo>
                <a:lnTo>
                  <a:pt x="423" y="549"/>
                </a:lnTo>
                <a:lnTo>
                  <a:pt x="423" y="551"/>
                </a:lnTo>
                <a:lnTo>
                  <a:pt x="423" y="552"/>
                </a:lnTo>
                <a:lnTo>
                  <a:pt x="422" y="555"/>
                </a:lnTo>
                <a:lnTo>
                  <a:pt x="421" y="557"/>
                </a:lnTo>
                <a:lnTo>
                  <a:pt x="419" y="561"/>
                </a:lnTo>
                <a:lnTo>
                  <a:pt x="418" y="565"/>
                </a:lnTo>
                <a:lnTo>
                  <a:pt x="416" y="569"/>
                </a:lnTo>
                <a:lnTo>
                  <a:pt x="416" y="570"/>
                </a:lnTo>
                <a:lnTo>
                  <a:pt x="415" y="570"/>
                </a:lnTo>
                <a:lnTo>
                  <a:pt x="414" y="571"/>
                </a:lnTo>
                <a:lnTo>
                  <a:pt x="413" y="572"/>
                </a:lnTo>
                <a:lnTo>
                  <a:pt x="413" y="572"/>
                </a:lnTo>
                <a:lnTo>
                  <a:pt x="413" y="573"/>
                </a:lnTo>
                <a:lnTo>
                  <a:pt x="411" y="573"/>
                </a:lnTo>
                <a:lnTo>
                  <a:pt x="407" y="574"/>
                </a:lnTo>
                <a:lnTo>
                  <a:pt x="404" y="575"/>
                </a:lnTo>
                <a:lnTo>
                  <a:pt x="402" y="575"/>
                </a:lnTo>
                <a:lnTo>
                  <a:pt x="401" y="575"/>
                </a:lnTo>
                <a:lnTo>
                  <a:pt x="399" y="575"/>
                </a:lnTo>
                <a:lnTo>
                  <a:pt x="397" y="574"/>
                </a:lnTo>
                <a:lnTo>
                  <a:pt x="396" y="574"/>
                </a:lnTo>
                <a:lnTo>
                  <a:pt x="394" y="573"/>
                </a:lnTo>
                <a:lnTo>
                  <a:pt x="393" y="573"/>
                </a:lnTo>
                <a:lnTo>
                  <a:pt x="392" y="572"/>
                </a:lnTo>
                <a:lnTo>
                  <a:pt x="391" y="571"/>
                </a:lnTo>
                <a:lnTo>
                  <a:pt x="390" y="570"/>
                </a:lnTo>
                <a:lnTo>
                  <a:pt x="387" y="568"/>
                </a:lnTo>
                <a:lnTo>
                  <a:pt x="386" y="566"/>
                </a:lnTo>
                <a:lnTo>
                  <a:pt x="384" y="565"/>
                </a:lnTo>
                <a:lnTo>
                  <a:pt x="382" y="564"/>
                </a:lnTo>
                <a:lnTo>
                  <a:pt x="381" y="563"/>
                </a:lnTo>
                <a:lnTo>
                  <a:pt x="380" y="563"/>
                </a:lnTo>
                <a:lnTo>
                  <a:pt x="379" y="562"/>
                </a:lnTo>
                <a:lnTo>
                  <a:pt x="378" y="562"/>
                </a:lnTo>
                <a:lnTo>
                  <a:pt x="376" y="562"/>
                </a:lnTo>
                <a:lnTo>
                  <a:pt x="375" y="562"/>
                </a:lnTo>
                <a:lnTo>
                  <a:pt x="374" y="563"/>
                </a:lnTo>
                <a:lnTo>
                  <a:pt x="374" y="563"/>
                </a:lnTo>
                <a:lnTo>
                  <a:pt x="373" y="564"/>
                </a:lnTo>
                <a:lnTo>
                  <a:pt x="372" y="565"/>
                </a:lnTo>
                <a:lnTo>
                  <a:pt x="370" y="568"/>
                </a:lnTo>
                <a:lnTo>
                  <a:pt x="369" y="569"/>
                </a:lnTo>
                <a:lnTo>
                  <a:pt x="369" y="569"/>
                </a:lnTo>
                <a:lnTo>
                  <a:pt x="368" y="570"/>
                </a:lnTo>
                <a:lnTo>
                  <a:pt x="368" y="570"/>
                </a:lnTo>
                <a:lnTo>
                  <a:pt x="367" y="571"/>
                </a:lnTo>
                <a:lnTo>
                  <a:pt x="367" y="571"/>
                </a:lnTo>
                <a:lnTo>
                  <a:pt x="366" y="571"/>
                </a:lnTo>
                <a:lnTo>
                  <a:pt x="365" y="571"/>
                </a:lnTo>
                <a:lnTo>
                  <a:pt x="364" y="570"/>
                </a:lnTo>
                <a:lnTo>
                  <a:pt x="361" y="570"/>
                </a:lnTo>
                <a:lnTo>
                  <a:pt x="360" y="570"/>
                </a:lnTo>
                <a:lnTo>
                  <a:pt x="359" y="570"/>
                </a:lnTo>
                <a:lnTo>
                  <a:pt x="358" y="570"/>
                </a:lnTo>
                <a:lnTo>
                  <a:pt x="357" y="570"/>
                </a:lnTo>
                <a:lnTo>
                  <a:pt x="356" y="570"/>
                </a:lnTo>
                <a:lnTo>
                  <a:pt x="356" y="570"/>
                </a:lnTo>
                <a:lnTo>
                  <a:pt x="355" y="571"/>
                </a:lnTo>
                <a:lnTo>
                  <a:pt x="355" y="571"/>
                </a:lnTo>
                <a:lnTo>
                  <a:pt x="354" y="571"/>
                </a:lnTo>
                <a:lnTo>
                  <a:pt x="354" y="572"/>
                </a:lnTo>
                <a:lnTo>
                  <a:pt x="354" y="572"/>
                </a:lnTo>
                <a:lnTo>
                  <a:pt x="354" y="573"/>
                </a:lnTo>
                <a:lnTo>
                  <a:pt x="354" y="573"/>
                </a:lnTo>
                <a:lnTo>
                  <a:pt x="354" y="574"/>
                </a:lnTo>
                <a:lnTo>
                  <a:pt x="354" y="575"/>
                </a:lnTo>
                <a:lnTo>
                  <a:pt x="355" y="576"/>
                </a:lnTo>
                <a:lnTo>
                  <a:pt x="358" y="582"/>
                </a:lnTo>
                <a:lnTo>
                  <a:pt x="359" y="585"/>
                </a:lnTo>
                <a:lnTo>
                  <a:pt x="359" y="586"/>
                </a:lnTo>
                <a:lnTo>
                  <a:pt x="359" y="587"/>
                </a:lnTo>
                <a:lnTo>
                  <a:pt x="360" y="589"/>
                </a:lnTo>
                <a:lnTo>
                  <a:pt x="360" y="590"/>
                </a:lnTo>
                <a:lnTo>
                  <a:pt x="359" y="591"/>
                </a:lnTo>
                <a:lnTo>
                  <a:pt x="359" y="592"/>
                </a:lnTo>
                <a:lnTo>
                  <a:pt x="359" y="593"/>
                </a:lnTo>
                <a:lnTo>
                  <a:pt x="358" y="594"/>
                </a:lnTo>
                <a:lnTo>
                  <a:pt x="358" y="596"/>
                </a:lnTo>
                <a:lnTo>
                  <a:pt x="357" y="597"/>
                </a:lnTo>
                <a:lnTo>
                  <a:pt x="355" y="598"/>
                </a:lnTo>
                <a:lnTo>
                  <a:pt x="355" y="599"/>
                </a:lnTo>
                <a:lnTo>
                  <a:pt x="354" y="600"/>
                </a:lnTo>
                <a:lnTo>
                  <a:pt x="353" y="600"/>
                </a:lnTo>
                <a:lnTo>
                  <a:pt x="352" y="601"/>
                </a:lnTo>
                <a:lnTo>
                  <a:pt x="351" y="601"/>
                </a:lnTo>
                <a:lnTo>
                  <a:pt x="349" y="602"/>
                </a:lnTo>
                <a:lnTo>
                  <a:pt x="348" y="602"/>
                </a:lnTo>
                <a:lnTo>
                  <a:pt x="347" y="602"/>
                </a:lnTo>
                <a:lnTo>
                  <a:pt x="345" y="602"/>
                </a:lnTo>
                <a:lnTo>
                  <a:pt x="344" y="602"/>
                </a:lnTo>
                <a:lnTo>
                  <a:pt x="343" y="602"/>
                </a:lnTo>
                <a:lnTo>
                  <a:pt x="341" y="602"/>
                </a:lnTo>
                <a:lnTo>
                  <a:pt x="340" y="601"/>
                </a:lnTo>
                <a:lnTo>
                  <a:pt x="339" y="601"/>
                </a:lnTo>
                <a:lnTo>
                  <a:pt x="336" y="600"/>
                </a:lnTo>
                <a:lnTo>
                  <a:pt x="335" y="600"/>
                </a:lnTo>
                <a:lnTo>
                  <a:pt x="334" y="599"/>
                </a:lnTo>
                <a:lnTo>
                  <a:pt x="333" y="599"/>
                </a:lnTo>
                <a:lnTo>
                  <a:pt x="331" y="599"/>
                </a:lnTo>
                <a:lnTo>
                  <a:pt x="329" y="599"/>
                </a:lnTo>
                <a:lnTo>
                  <a:pt x="327" y="599"/>
                </a:lnTo>
                <a:lnTo>
                  <a:pt x="325" y="599"/>
                </a:lnTo>
                <a:lnTo>
                  <a:pt x="321" y="599"/>
                </a:lnTo>
                <a:lnTo>
                  <a:pt x="319" y="600"/>
                </a:lnTo>
                <a:lnTo>
                  <a:pt x="318" y="600"/>
                </a:lnTo>
                <a:lnTo>
                  <a:pt x="315" y="601"/>
                </a:lnTo>
                <a:lnTo>
                  <a:pt x="312" y="602"/>
                </a:lnTo>
                <a:lnTo>
                  <a:pt x="309" y="603"/>
                </a:lnTo>
                <a:lnTo>
                  <a:pt x="307" y="603"/>
                </a:lnTo>
                <a:lnTo>
                  <a:pt x="306" y="603"/>
                </a:lnTo>
                <a:lnTo>
                  <a:pt x="306" y="604"/>
                </a:lnTo>
                <a:lnTo>
                  <a:pt x="305" y="604"/>
                </a:lnTo>
                <a:lnTo>
                  <a:pt x="305" y="605"/>
                </a:lnTo>
                <a:lnTo>
                  <a:pt x="305" y="605"/>
                </a:lnTo>
                <a:lnTo>
                  <a:pt x="305" y="607"/>
                </a:lnTo>
                <a:lnTo>
                  <a:pt x="305" y="608"/>
                </a:lnTo>
                <a:lnTo>
                  <a:pt x="304" y="611"/>
                </a:lnTo>
                <a:lnTo>
                  <a:pt x="304" y="613"/>
                </a:lnTo>
                <a:lnTo>
                  <a:pt x="303" y="614"/>
                </a:lnTo>
                <a:lnTo>
                  <a:pt x="303" y="615"/>
                </a:lnTo>
                <a:lnTo>
                  <a:pt x="302" y="617"/>
                </a:lnTo>
                <a:lnTo>
                  <a:pt x="301" y="618"/>
                </a:lnTo>
                <a:lnTo>
                  <a:pt x="300" y="620"/>
                </a:lnTo>
                <a:lnTo>
                  <a:pt x="299" y="621"/>
                </a:lnTo>
                <a:lnTo>
                  <a:pt x="298" y="623"/>
                </a:lnTo>
                <a:lnTo>
                  <a:pt x="297" y="624"/>
                </a:lnTo>
                <a:lnTo>
                  <a:pt x="296" y="625"/>
                </a:lnTo>
                <a:lnTo>
                  <a:pt x="295" y="626"/>
                </a:lnTo>
                <a:lnTo>
                  <a:pt x="293" y="627"/>
                </a:lnTo>
                <a:lnTo>
                  <a:pt x="292" y="627"/>
                </a:lnTo>
                <a:lnTo>
                  <a:pt x="291" y="628"/>
                </a:lnTo>
                <a:lnTo>
                  <a:pt x="290" y="628"/>
                </a:lnTo>
                <a:lnTo>
                  <a:pt x="290" y="628"/>
                </a:lnTo>
                <a:lnTo>
                  <a:pt x="289" y="627"/>
                </a:lnTo>
                <a:lnTo>
                  <a:pt x="287" y="626"/>
                </a:lnTo>
                <a:lnTo>
                  <a:pt x="283" y="623"/>
                </a:lnTo>
                <a:lnTo>
                  <a:pt x="281" y="622"/>
                </a:lnTo>
                <a:lnTo>
                  <a:pt x="280" y="621"/>
                </a:lnTo>
                <a:lnTo>
                  <a:pt x="278" y="620"/>
                </a:lnTo>
                <a:lnTo>
                  <a:pt x="277" y="620"/>
                </a:lnTo>
                <a:lnTo>
                  <a:pt x="276" y="619"/>
                </a:lnTo>
                <a:lnTo>
                  <a:pt x="275" y="619"/>
                </a:lnTo>
                <a:lnTo>
                  <a:pt x="273" y="619"/>
                </a:lnTo>
                <a:lnTo>
                  <a:pt x="272" y="618"/>
                </a:lnTo>
                <a:lnTo>
                  <a:pt x="269" y="618"/>
                </a:lnTo>
                <a:lnTo>
                  <a:pt x="266" y="618"/>
                </a:lnTo>
                <a:lnTo>
                  <a:pt x="264" y="617"/>
                </a:lnTo>
                <a:lnTo>
                  <a:pt x="261" y="616"/>
                </a:lnTo>
                <a:lnTo>
                  <a:pt x="258" y="615"/>
                </a:lnTo>
                <a:lnTo>
                  <a:pt x="257" y="615"/>
                </a:lnTo>
                <a:lnTo>
                  <a:pt x="255" y="615"/>
                </a:lnTo>
                <a:lnTo>
                  <a:pt x="252" y="615"/>
                </a:lnTo>
                <a:lnTo>
                  <a:pt x="250" y="614"/>
                </a:lnTo>
                <a:lnTo>
                  <a:pt x="250" y="614"/>
                </a:lnTo>
                <a:lnTo>
                  <a:pt x="249" y="614"/>
                </a:lnTo>
                <a:lnTo>
                  <a:pt x="249" y="613"/>
                </a:lnTo>
                <a:lnTo>
                  <a:pt x="248" y="612"/>
                </a:lnTo>
                <a:lnTo>
                  <a:pt x="248" y="611"/>
                </a:lnTo>
                <a:lnTo>
                  <a:pt x="247" y="610"/>
                </a:lnTo>
                <a:lnTo>
                  <a:pt x="247" y="609"/>
                </a:lnTo>
                <a:lnTo>
                  <a:pt x="246" y="605"/>
                </a:lnTo>
                <a:lnTo>
                  <a:pt x="246" y="604"/>
                </a:lnTo>
                <a:lnTo>
                  <a:pt x="246" y="603"/>
                </a:lnTo>
                <a:lnTo>
                  <a:pt x="246" y="602"/>
                </a:lnTo>
                <a:lnTo>
                  <a:pt x="245" y="601"/>
                </a:lnTo>
                <a:lnTo>
                  <a:pt x="244" y="600"/>
                </a:lnTo>
                <a:lnTo>
                  <a:pt x="244" y="600"/>
                </a:lnTo>
                <a:lnTo>
                  <a:pt x="243" y="599"/>
                </a:lnTo>
                <a:lnTo>
                  <a:pt x="242" y="599"/>
                </a:lnTo>
                <a:lnTo>
                  <a:pt x="242" y="599"/>
                </a:lnTo>
                <a:lnTo>
                  <a:pt x="241" y="599"/>
                </a:lnTo>
                <a:lnTo>
                  <a:pt x="240" y="600"/>
                </a:lnTo>
                <a:lnTo>
                  <a:pt x="239" y="600"/>
                </a:lnTo>
                <a:lnTo>
                  <a:pt x="238" y="600"/>
                </a:lnTo>
                <a:lnTo>
                  <a:pt x="238" y="601"/>
                </a:lnTo>
                <a:lnTo>
                  <a:pt x="237" y="602"/>
                </a:lnTo>
                <a:lnTo>
                  <a:pt x="237" y="602"/>
                </a:lnTo>
                <a:lnTo>
                  <a:pt x="235" y="604"/>
                </a:lnTo>
                <a:lnTo>
                  <a:pt x="232" y="609"/>
                </a:lnTo>
                <a:lnTo>
                  <a:pt x="231" y="611"/>
                </a:lnTo>
                <a:lnTo>
                  <a:pt x="230" y="613"/>
                </a:lnTo>
                <a:lnTo>
                  <a:pt x="230" y="614"/>
                </a:lnTo>
                <a:lnTo>
                  <a:pt x="230" y="616"/>
                </a:lnTo>
                <a:lnTo>
                  <a:pt x="230" y="618"/>
                </a:lnTo>
                <a:lnTo>
                  <a:pt x="230" y="620"/>
                </a:lnTo>
                <a:lnTo>
                  <a:pt x="230" y="621"/>
                </a:lnTo>
                <a:lnTo>
                  <a:pt x="231" y="624"/>
                </a:lnTo>
                <a:lnTo>
                  <a:pt x="231" y="625"/>
                </a:lnTo>
                <a:lnTo>
                  <a:pt x="232" y="627"/>
                </a:lnTo>
                <a:lnTo>
                  <a:pt x="233" y="631"/>
                </a:lnTo>
                <a:lnTo>
                  <a:pt x="235" y="634"/>
                </a:lnTo>
                <a:lnTo>
                  <a:pt x="235" y="635"/>
                </a:lnTo>
                <a:lnTo>
                  <a:pt x="236" y="636"/>
                </a:lnTo>
                <a:lnTo>
                  <a:pt x="236" y="637"/>
                </a:lnTo>
                <a:lnTo>
                  <a:pt x="236" y="638"/>
                </a:lnTo>
                <a:lnTo>
                  <a:pt x="236" y="640"/>
                </a:lnTo>
                <a:lnTo>
                  <a:pt x="236" y="641"/>
                </a:lnTo>
                <a:lnTo>
                  <a:pt x="235" y="641"/>
                </a:lnTo>
                <a:lnTo>
                  <a:pt x="235" y="642"/>
                </a:lnTo>
                <a:lnTo>
                  <a:pt x="234" y="643"/>
                </a:lnTo>
                <a:lnTo>
                  <a:pt x="233" y="644"/>
                </a:lnTo>
                <a:lnTo>
                  <a:pt x="230" y="647"/>
                </a:lnTo>
                <a:lnTo>
                  <a:pt x="227" y="649"/>
                </a:lnTo>
                <a:lnTo>
                  <a:pt x="226" y="651"/>
                </a:lnTo>
                <a:lnTo>
                  <a:pt x="225" y="652"/>
                </a:lnTo>
                <a:lnTo>
                  <a:pt x="224" y="653"/>
                </a:lnTo>
                <a:lnTo>
                  <a:pt x="222" y="654"/>
                </a:lnTo>
                <a:lnTo>
                  <a:pt x="220" y="659"/>
                </a:lnTo>
                <a:lnTo>
                  <a:pt x="217" y="662"/>
                </a:lnTo>
                <a:lnTo>
                  <a:pt x="215" y="665"/>
                </a:lnTo>
                <a:lnTo>
                  <a:pt x="213" y="668"/>
                </a:lnTo>
                <a:lnTo>
                  <a:pt x="211" y="669"/>
                </a:lnTo>
                <a:lnTo>
                  <a:pt x="211" y="669"/>
                </a:lnTo>
                <a:lnTo>
                  <a:pt x="210" y="670"/>
                </a:lnTo>
                <a:lnTo>
                  <a:pt x="209" y="671"/>
                </a:lnTo>
                <a:lnTo>
                  <a:pt x="208" y="671"/>
                </a:lnTo>
                <a:lnTo>
                  <a:pt x="207" y="672"/>
                </a:lnTo>
                <a:lnTo>
                  <a:pt x="206" y="672"/>
                </a:lnTo>
                <a:lnTo>
                  <a:pt x="205" y="673"/>
                </a:lnTo>
                <a:lnTo>
                  <a:pt x="204" y="673"/>
                </a:lnTo>
                <a:lnTo>
                  <a:pt x="202" y="673"/>
                </a:lnTo>
                <a:lnTo>
                  <a:pt x="198" y="673"/>
                </a:lnTo>
                <a:lnTo>
                  <a:pt x="196" y="673"/>
                </a:lnTo>
                <a:lnTo>
                  <a:pt x="191" y="674"/>
                </a:lnTo>
                <a:lnTo>
                  <a:pt x="187" y="675"/>
                </a:lnTo>
                <a:lnTo>
                  <a:pt x="186" y="675"/>
                </a:lnTo>
                <a:lnTo>
                  <a:pt x="178" y="677"/>
                </a:lnTo>
                <a:lnTo>
                  <a:pt x="176" y="677"/>
                </a:lnTo>
                <a:lnTo>
                  <a:pt x="173" y="677"/>
                </a:lnTo>
                <a:lnTo>
                  <a:pt x="172" y="677"/>
                </a:lnTo>
                <a:lnTo>
                  <a:pt x="171" y="678"/>
                </a:lnTo>
                <a:lnTo>
                  <a:pt x="170" y="678"/>
                </a:lnTo>
                <a:lnTo>
                  <a:pt x="169" y="679"/>
                </a:lnTo>
                <a:lnTo>
                  <a:pt x="168" y="680"/>
                </a:lnTo>
                <a:lnTo>
                  <a:pt x="166" y="681"/>
                </a:lnTo>
                <a:lnTo>
                  <a:pt x="166" y="682"/>
                </a:lnTo>
                <a:lnTo>
                  <a:pt x="165" y="683"/>
                </a:lnTo>
                <a:lnTo>
                  <a:pt x="163" y="686"/>
                </a:lnTo>
                <a:lnTo>
                  <a:pt x="162" y="687"/>
                </a:lnTo>
                <a:lnTo>
                  <a:pt x="161" y="688"/>
                </a:lnTo>
                <a:lnTo>
                  <a:pt x="160" y="689"/>
                </a:lnTo>
                <a:lnTo>
                  <a:pt x="160" y="690"/>
                </a:lnTo>
                <a:lnTo>
                  <a:pt x="159" y="690"/>
                </a:lnTo>
                <a:lnTo>
                  <a:pt x="158" y="690"/>
                </a:lnTo>
                <a:lnTo>
                  <a:pt x="158" y="690"/>
                </a:lnTo>
                <a:lnTo>
                  <a:pt x="157" y="690"/>
                </a:lnTo>
                <a:lnTo>
                  <a:pt x="157" y="690"/>
                </a:lnTo>
                <a:lnTo>
                  <a:pt x="156" y="690"/>
                </a:lnTo>
                <a:lnTo>
                  <a:pt x="156" y="689"/>
                </a:lnTo>
                <a:lnTo>
                  <a:pt x="156" y="689"/>
                </a:lnTo>
                <a:lnTo>
                  <a:pt x="155" y="687"/>
                </a:lnTo>
                <a:lnTo>
                  <a:pt x="153" y="681"/>
                </a:lnTo>
                <a:lnTo>
                  <a:pt x="151" y="676"/>
                </a:lnTo>
                <a:lnTo>
                  <a:pt x="150" y="674"/>
                </a:lnTo>
                <a:lnTo>
                  <a:pt x="149" y="670"/>
                </a:lnTo>
                <a:lnTo>
                  <a:pt x="147" y="663"/>
                </a:lnTo>
                <a:lnTo>
                  <a:pt x="146" y="661"/>
                </a:lnTo>
                <a:lnTo>
                  <a:pt x="146" y="660"/>
                </a:lnTo>
                <a:lnTo>
                  <a:pt x="145" y="659"/>
                </a:lnTo>
                <a:lnTo>
                  <a:pt x="144" y="658"/>
                </a:lnTo>
                <a:lnTo>
                  <a:pt x="144" y="657"/>
                </a:lnTo>
                <a:lnTo>
                  <a:pt x="142" y="656"/>
                </a:lnTo>
                <a:lnTo>
                  <a:pt x="138" y="653"/>
                </a:lnTo>
                <a:lnTo>
                  <a:pt x="136" y="651"/>
                </a:lnTo>
                <a:lnTo>
                  <a:pt x="135" y="650"/>
                </a:lnTo>
                <a:lnTo>
                  <a:pt x="132" y="649"/>
                </a:lnTo>
                <a:lnTo>
                  <a:pt x="130" y="648"/>
                </a:lnTo>
                <a:lnTo>
                  <a:pt x="128" y="647"/>
                </a:lnTo>
                <a:lnTo>
                  <a:pt x="124" y="646"/>
                </a:lnTo>
                <a:lnTo>
                  <a:pt x="120" y="645"/>
                </a:lnTo>
                <a:lnTo>
                  <a:pt x="118" y="644"/>
                </a:lnTo>
                <a:lnTo>
                  <a:pt x="115" y="643"/>
                </a:lnTo>
                <a:lnTo>
                  <a:pt x="113" y="641"/>
                </a:lnTo>
                <a:lnTo>
                  <a:pt x="110" y="640"/>
                </a:lnTo>
                <a:lnTo>
                  <a:pt x="109" y="639"/>
                </a:lnTo>
                <a:lnTo>
                  <a:pt x="108" y="638"/>
                </a:lnTo>
                <a:lnTo>
                  <a:pt x="107" y="638"/>
                </a:lnTo>
                <a:lnTo>
                  <a:pt x="107" y="637"/>
                </a:lnTo>
                <a:lnTo>
                  <a:pt x="106" y="636"/>
                </a:lnTo>
                <a:lnTo>
                  <a:pt x="106" y="636"/>
                </a:lnTo>
                <a:lnTo>
                  <a:pt x="106" y="635"/>
                </a:lnTo>
                <a:lnTo>
                  <a:pt x="106" y="635"/>
                </a:lnTo>
                <a:lnTo>
                  <a:pt x="106" y="634"/>
                </a:lnTo>
                <a:lnTo>
                  <a:pt x="106" y="631"/>
                </a:lnTo>
                <a:lnTo>
                  <a:pt x="107" y="627"/>
                </a:lnTo>
                <a:lnTo>
                  <a:pt x="108" y="622"/>
                </a:lnTo>
                <a:lnTo>
                  <a:pt x="108" y="621"/>
                </a:lnTo>
                <a:lnTo>
                  <a:pt x="108" y="618"/>
                </a:lnTo>
                <a:lnTo>
                  <a:pt x="109" y="616"/>
                </a:lnTo>
                <a:lnTo>
                  <a:pt x="109" y="614"/>
                </a:lnTo>
                <a:lnTo>
                  <a:pt x="109" y="612"/>
                </a:lnTo>
                <a:lnTo>
                  <a:pt x="108" y="611"/>
                </a:lnTo>
                <a:lnTo>
                  <a:pt x="108" y="610"/>
                </a:lnTo>
                <a:lnTo>
                  <a:pt x="108" y="609"/>
                </a:lnTo>
                <a:lnTo>
                  <a:pt x="108" y="609"/>
                </a:lnTo>
                <a:lnTo>
                  <a:pt x="107" y="609"/>
                </a:lnTo>
                <a:lnTo>
                  <a:pt x="107" y="609"/>
                </a:lnTo>
                <a:lnTo>
                  <a:pt x="106" y="609"/>
                </a:lnTo>
                <a:lnTo>
                  <a:pt x="106" y="609"/>
                </a:lnTo>
                <a:lnTo>
                  <a:pt x="105" y="610"/>
                </a:lnTo>
                <a:lnTo>
                  <a:pt x="104" y="612"/>
                </a:lnTo>
                <a:lnTo>
                  <a:pt x="104" y="613"/>
                </a:lnTo>
                <a:lnTo>
                  <a:pt x="103" y="613"/>
                </a:lnTo>
                <a:lnTo>
                  <a:pt x="103" y="613"/>
                </a:lnTo>
                <a:lnTo>
                  <a:pt x="102" y="614"/>
                </a:lnTo>
                <a:lnTo>
                  <a:pt x="101" y="614"/>
                </a:lnTo>
                <a:lnTo>
                  <a:pt x="101" y="614"/>
                </a:lnTo>
                <a:lnTo>
                  <a:pt x="100" y="613"/>
                </a:lnTo>
                <a:lnTo>
                  <a:pt x="100" y="613"/>
                </a:lnTo>
                <a:lnTo>
                  <a:pt x="99" y="613"/>
                </a:lnTo>
                <a:lnTo>
                  <a:pt x="98" y="612"/>
                </a:lnTo>
                <a:lnTo>
                  <a:pt x="98" y="612"/>
                </a:lnTo>
                <a:lnTo>
                  <a:pt x="97" y="611"/>
                </a:lnTo>
                <a:lnTo>
                  <a:pt x="96" y="610"/>
                </a:lnTo>
                <a:lnTo>
                  <a:pt x="95" y="608"/>
                </a:lnTo>
                <a:lnTo>
                  <a:pt x="93" y="607"/>
                </a:lnTo>
                <a:lnTo>
                  <a:pt x="93" y="606"/>
                </a:lnTo>
                <a:lnTo>
                  <a:pt x="92" y="604"/>
                </a:lnTo>
                <a:lnTo>
                  <a:pt x="90" y="601"/>
                </a:lnTo>
                <a:lnTo>
                  <a:pt x="90" y="600"/>
                </a:lnTo>
                <a:lnTo>
                  <a:pt x="89" y="599"/>
                </a:lnTo>
                <a:lnTo>
                  <a:pt x="89" y="598"/>
                </a:lnTo>
                <a:lnTo>
                  <a:pt x="88" y="598"/>
                </a:lnTo>
                <a:lnTo>
                  <a:pt x="85" y="595"/>
                </a:lnTo>
                <a:lnTo>
                  <a:pt x="84" y="594"/>
                </a:lnTo>
                <a:lnTo>
                  <a:pt x="84" y="593"/>
                </a:lnTo>
                <a:lnTo>
                  <a:pt x="83" y="592"/>
                </a:lnTo>
                <a:lnTo>
                  <a:pt x="82" y="591"/>
                </a:lnTo>
                <a:lnTo>
                  <a:pt x="82" y="590"/>
                </a:lnTo>
                <a:lnTo>
                  <a:pt x="81" y="586"/>
                </a:lnTo>
                <a:lnTo>
                  <a:pt x="79" y="581"/>
                </a:lnTo>
                <a:lnTo>
                  <a:pt x="78" y="577"/>
                </a:lnTo>
                <a:lnTo>
                  <a:pt x="77" y="576"/>
                </a:lnTo>
                <a:lnTo>
                  <a:pt x="77" y="574"/>
                </a:lnTo>
                <a:lnTo>
                  <a:pt x="76" y="573"/>
                </a:lnTo>
                <a:lnTo>
                  <a:pt x="75" y="571"/>
                </a:lnTo>
                <a:lnTo>
                  <a:pt x="74" y="570"/>
                </a:lnTo>
                <a:lnTo>
                  <a:pt x="73" y="570"/>
                </a:lnTo>
                <a:lnTo>
                  <a:pt x="72" y="568"/>
                </a:lnTo>
                <a:lnTo>
                  <a:pt x="72" y="567"/>
                </a:lnTo>
                <a:lnTo>
                  <a:pt x="71" y="566"/>
                </a:lnTo>
                <a:lnTo>
                  <a:pt x="69" y="563"/>
                </a:lnTo>
                <a:lnTo>
                  <a:pt x="68" y="562"/>
                </a:lnTo>
                <a:lnTo>
                  <a:pt x="66" y="560"/>
                </a:lnTo>
                <a:lnTo>
                  <a:pt x="65" y="557"/>
                </a:lnTo>
                <a:lnTo>
                  <a:pt x="65" y="557"/>
                </a:lnTo>
                <a:lnTo>
                  <a:pt x="64" y="555"/>
                </a:lnTo>
                <a:lnTo>
                  <a:pt x="62" y="553"/>
                </a:lnTo>
                <a:lnTo>
                  <a:pt x="61" y="552"/>
                </a:lnTo>
                <a:lnTo>
                  <a:pt x="60" y="551"/>
                </a:lnTo>
                <a:lnTo>
                  <a:pt x="59" y="550"/>
                </a:lnTo>
                <a:lnTo>
                  <a:pt x="58" y="550"/>
                </a:lnTo>
                <a:lnTo>
                  <a:pt x="57" y="550"/>
                </a:lnTo>
                <a:lnTo>
                  <a:pt x="55" y="549"/>
                </a:lnTo>
                <a:lnTo>
                  <a:pt x="51" y="548"/>
                </a:lnTo>
                <a:lnTo>
                  <a:pt x="49" y="547"/>
                </a:lnTo>
                <a:lnTo>
                  <a:pt x="47" y="547"/>
                </a:lnTo>
                <a:lnTo>
                  <a:pt x="46" y="547"/>
                </a:lnTo>
                <a:lnTo>
                  <a:pt x="44" y="547"/>
                </a:lnTo>
                <a:lnTo>
                  <a:pt x="43" y="548"/>
                </a:lnTo>
                <a:lnTo>
                  <a:pt x="41" y="548"/>
                </a:lnTo>
                <a:lnTo>
                  <a:pt x="39" y="549"/>
                </a:lnTo>
                <a:lnTo>
                  <a:pt x="36" y="551"/>
                </a:lnTo>
                <a:lnTo>
                  <a:pt x="34" y="552"/>
                </a:lnTo>
                <a:lnTo>
                  <a:pt x="32" y="553"/>
                </a:lnTo>
                <a:lnTo>
                  <a:pt x="30" y="555"/>
                </a:lnTo>
                <a:lnTo>
                  <a:pt x="28" y="557"/>
                </a:lnTo>
                <a:lnTo>
                  <a:pt x="28" y="558"/>
                </a:lnTo>
                <a:lnTo>
                  <a:pt x="28" y="558"/>
                </a:lnTo>
                <a:lnTo>
                  <a:pt x="27" y="559"/>
                </a:lnTo>
                <a:lnTo>
                  <a:pt x="27" y="559"/>
                </a:lnTo>
                <a:lnTo>
                  <a:pt x="27" y="559"/>
                </a:lnTo>
                <a:lnTo>
                  <a:pt x="28" y="560"/>
                </a:lnTo>
                <a:lnTo>
                  <a:pt x="28" y="561"/>
                </a:lnTo>
                <a:lnTo>
                  <a:pt x="29" y="562"/>
                </a:lnTo>
                <a:lnTo>
                  <a:pt x="29" y="563"/>
                </a:lnTo>
                <a:lnTo>
                  <a:pt x="30" y="564"/>
                </a:lnTo>
                <a:lnTo>
                  <a:pt x="30" y="564"/>
                </a:lnTo>
                <a:lnTo>
                  <a:pt x="31" y="565"/>
                </a:lnTo>
                <a:lnTo>
                  <a:pt x="38" y="572"/>
                </a:lnTo>
                <a:lnTo>
                  <a:pt x="39" y="573"/>
                </a:lnTo>
                <a:lnTo>
                  <a:pt x="40" y="574"/>
                </a:lnTo>
                <a:lnTo>
                  <a:pt x="40" y="575"/>
                </a:lnTo>
                <a:lnTo>
                  <a:pt x="40" y="576"/>
                </a:lnTo>
                <a:lnTo>
                  <a:pt x="41" y="578"/>
                </a:lnTo>
                <a:lnTo>
                  <a:pt x="42" y="580"/>
                </a:lnTo>
                <a:lnTo>
                  <a:pt x="42" y="580"/>
                </a:lnTo>
                <a:lnTo>
                  <a:pt x="44" y="583"/>
                </a:lnTo>
                <a:lnTo>
                  <a:pt x="45" y="585"/>
                </a:lnTo>
                <a:lnTo>
                  <a:pt x="45" y="586"/>
                </a:lnTo>
                <a:lnTo>
                  <a:pt x="45" y="587"/>
                </a:lnTo>
                <a:lnTo>
                  <a:pt x="46" y="588"/>
                </a:lnTo>
                <a:lnTo>
                  <a:pt x="46" y="589"/>
                </a:lnTo>
                <a:lnTo>
                  <a:pt x="46" y="590"/>
                </a:lnTo>
                <a:lnTo>
                  <a:pt x="46" y="591"/>
                </a:lnTo>
                <a:lnTo>
                  <a:pt x="46" y="592"/>
                </a:lnTo>
                <a:lnTo>
                  <a:pt x="45" y="592"/>
                </a:lnTo>
                <a:lnTo>
                  <a:pt x="45" y="594"/>
                </a:lnTo>
                <a:lnTo>
                  <a:pt x="43" y="596"/>
                </a:lnTo>
                <a:lnTo>
                  <a:pt x="42" y="598"/>
                </a:lnTo>
                <a:lnTo>
                  <a:pt x="40" y="601"/>
                </a:lnTo>
                <a:lnTo>
                  <a:pt x="39" y="605"/>
                </a:lnTo>
                <a:lnTo>
                  <a:pt x="38" y="607"/>
                </a:lnTo>
                <a:lnTo>
                  <a:pt x="37" y="609"/>
                </a:lnTo>
                <a:lnTo>
                  <a:pt x="36" y="610"/>
                </a:lnTo>
                <a:lnTo>
                  <a:pt x="35" y="611"/>
                </a:lnTo>
                <a:lnTo>
                  <a:pt x="34" y="613"/>
                </a:lnTo>
                <a:lnTo>
                  <a:pt x="32" y="615"/>
                </a:lnTo>
                <a:lnTo>
                  <a:pt x="30" y="616"/>
                </a:lnTo>
                <a:lnTo>
                  <a:pt x="28" y="617"/>
                </a:lnTo>
                <a:lnTo>
                  <a:pt x="27" y="618"/>
                </a:lnTo>
                <a:lnTo>
                  <a:pt x="26" y="618"/>
                </a:lnTo>
                <a:lnTo>
                  <a:pt x="25" y="619"/>
                </a:lnTo>
                <a:lnTo>
                  <a:pt x="23" y="619"/>
                </a:lnTo>
                <a:lnTo>
                  <a:pt x="22" y="618"/>
                </a:lnTo>
                <a:lnTo>
                  <a:pt x="20" y="618"/>
                </a:lnTo>
                <a:lnTo>
                  <a:pt x="17" y="617"/>
                </a:lnTo>
                <a:lnTo>
                  <a:pt x="15" y="616"/>
                </a:lnTo>
                <a:lnTo>
                  <a:pt x="13" y="614"/>
                </a:lnTo>
                <a:lnTo>
                  <a:pt x="8" y="611"/>
                </a:lnTo>
                <a:lnTo>
                  <a:pt x="6" y="609"/>
                </a:lnTo>
                <a:lnTo>
                  <a:pt x="5" y="608"/>
                </a:lnTo>
                <a:lnTo>
                  <a:pt x="4" y="607"/>
                </a:lnTo>
                <a:lnTo>
                  <a:pt x="2" y="605"/>
                </a:lnTo>
                <a:lnTo>
                  <a:pt x="2" y="604"/>
                </a:lnTo>
                <a:lnTo>
                  <a:pt x="1" y="603"/>
                </a:lnTo>
                <a:lnTo>
                  <a:pt x="1" y="603"/>
                </a:lnTo>
                <a:lnTo>
                  <a:pt x="0" y="602"/>
                </a:lnTo>
                <a:lnTo>
                  <a:pt x="0" y="601"/>
                </a:lnTo>
                <a:lnTo>
                  <a:pt x="0" y="600"/>
                </a:lnTo>
                <a:lnTo>
                  <a:pt x="1" y="599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Freeform 289">
            <a:extLst>
              <a:ext uri="{FF2B5EF4-FFF2-40B4-BE49-F238E27FC236}">
                <a16:creationId xmlns:a16="http://schemas.microsoft.com/office/drawing/2014/main" id="{A037EA08-8CFB-5018-6E12-A45ECDC09BBA}"/>
              </a:ext>
            </a:extLst>
          </p:cNvPr>
          <p:cNvSpPr>
            <a:spLocks/>
          </p:cNvSpPr>
          <p:nvPr/>
        </p:nvSpPr>
        <p:spPr bwMode="auto">
          <a:xfrm>
            <a:off x="9674158" y="3403171"/>
            <a:ext cx="285397" cy="889587"/>
          </a:xfrm>
          <a:custGeom>
            <a:avLst/>
            <a:gdLst>
              <a:gd name="T0" fmla="*/ 49 w 238"/>
              <a:gd name="T1" fmla="*/ 668 h 676"/>
              <a:gd name="T2" fmla="*/ 50 w 238"/>
              <a:gd name="T3" fmla="*/ 660 h 676"/>
              <a:gd name="T4" fmla="*/ 42 w 238"/>
              <a:gd name="T5" fmla="*/ 646 h 676"/>
              <a:gd name="T6" fmla="*/ 37 w 238"/>
              <a:gd name="T7" fmla="*/ 622 h 676"/>
              <a:gd name="T8" fmla="*/ 46 w 238"/>
              <a:gd name="T9" fmla="*/ 606 h 676"/>
              <a:gd name="T10" fmla="*/ 49 w 238"/>
              <a:gd name="T11" fmla="*/ 601 h 676"/>
              <a:gd name="T12" fmla="*/ 29 w 238"/>
              <a:gd name="T13" fmla="*/ 597 h 676"/>
              <a:gd name="T14" fmla="*/ 18 w 238"/>
              <a:gd name="T15" fmla="*/ 591 h 676"/>
              <a:gd name="T16" fmla="*/ 17 w 238"/>
              <a:gd name="T17" fmla="*/ 577 h 676"/>
              <a:gd name="T18" fmla="*/ 20 w 238"/>
              <a:gd name="T19" fmla="*/ 570 h 676"/>
              <a:gd name="T20" fmla="*/ 36 w 238"/>
              <a:gd name="T21" fmla="*/ 572 h 676"/>
              <a:gd name="T22" fmla="*/ 40 w 238"/>
              <a:gd name="T23" fmla="*/ 562 h 676"/>
              <a:gd name="T24" fmla="*/ 42 w 238"/>
              <a:gd name="T25" fmla="*/ 554 h 676"/>
              <a:gd name="T26" fmla="*/ 43 w 238"/>
              <a:gd name="T27" fmla="*/ 534 h 676"/>
              <a:gd name="T28" fmla="*/ 43 w 238"/>
              <a:gd name="T29" fmla="*/ 522 h 676"/>
              <a:gd name="T30" fmla="*/ 55 w 238"/>
              <a:gd name="T31" fmla="*/ 505 h 676"/>
              <a:gd name="T32" fmla="*/ 57 w 238"/>
              <a:gd name="T33" fmla="*/ 490 h 676"/>
              <a:gd name="T34" fmla="*/ 52 w 238"/>
              <a:gd name="T35" fmla="*/ 477 h 676"/>
              <a:gd name="T36" fmla="*/ 40 w 238"/>
              <a:gd name="T37" fmla="*/ 472 h 676"/>
              <a:gd name="T38" fmla="*/ 37 w 238"/>
              <a:gd name="T39" fmla="*/ 469 h 676"/>
              <a:gd name="T40" fmla="*/ 37 w 238"/>
              <a:gd name="T41" fmla="*/ 455 h 676"/>
              <a:gd name="T42" fmla="*/ 33 w 238"/>
              <a:gd name="T43" fmla="*/ 443 h 676"/>
              <a:gd name="T44" fmla="*/ 19 w 238"/>
              <a:gd name="T45" fmla="*/ 423 h 676"/>
              <a:gd name="T46" fmla="*/ 11 w 238"/>
              <a:gd name="T47" fmla="*/ 405 h 676"/>
              <a:gd name="T48" fmla="*/ 11 w 238"/>
              <a:gd name="T49" fmla="*/ 393 h 676"/>
              <a:gd name="T50" fmla="*/ 17 w 238"/>
              <a:gd name="T51" fmla="*/ 380 h 676"/>
              <a:gd name="T52" fmla="*/ 16 w 238"/>
              <a:gd name="T53" fmla="*/ 364 h 676"/>
              <a:gd name="T54" fmla="*/ 8 w 238"/>
              <a:gd name="T55" fmla="*/ 331 h 676"/>
              <a:gd name="T56" fmla="*/ 0 w 238"/>
              <a:gd name="T57" fmla="*/ 303 h 676"/>
              <a:gd name="T58" fmla="*/ 2 w 238"/>
              <a:gd name="T59" fmla="*/ 298 h 676"/>
              <a:gd name="T60" fmla="*/ 14 w 238"/>
              <a:gd name="T61" fmla="*/ 294 h 676"/>
              <a:gd name="T62" fmla="*/ 25 w 238"/>
              <a:gd name="T63" fmla="*/ 283 h 676"/>
              <a:gd name="T64" fmla="*/ 36 w 238"/>
              <a:gd name="T65" fmla="*/ 271 h 676"/>
              <a:gd name="T66" fmla="*/ 36 w 238"/>
              <a:gd name="T67" fmla="*/ 253 h 676"/>
              <a:gd name="T68" fmla="*/ 38 w 238"/>
              <a:gd name="T69" fmla="*/ 240 h 676"/>
              <a:gd name="T70" fmla="*/ 38 w 238"/>
              <a:gd name="T71" fmla="*/ 225 h 676"/>
              <a:gd name="T72" fmla="*/ 47 w 238"/>
              <a:gd name="T73" fmla="*/ 203 h 676"/>
              <a:gd name="T74" fmla="*/ 57 w 238"/>
              <a:gd name="T75" fmla="*/ 171 h 676"/>
              <a:gd name="T76" fmla="*/ 60 w 238"/>
              <a:gd name="T77" fmla="*/ 163 h 676"/>
              <a:gd name="T78" fmla="*/ 72 w 238"/>
              <a:gd name="T79" fmla="*/ 151 h 676"/>
              <a:gd name="T80" fmla="*/ 88 w 238"/>
              <a:gd name="T81" fmla="*/ 147 h 676"/>
              <a:gd name="T82" fmla="*/ 101 w 238"/>
              <a:gd name="T83" fmla="*/ 140 h 676"/>
              <a:gd name="T84" fmla="*/ 111 w 238"/>
              <a:gd name="T85" fmla="*/ 145 h 676"/>
              <a:gd name="T86" fmla="*/ 119 w 238"/>
              <a:gd name="T87" fmla="*/ 147 h 676"/>
              <a:gd name="T88" fmla="*/ 121 w 238"/>
              <a:gd name="T89" fmla="*/ 138 h 676"/>
              <a:gd name="T90" fmla="*/ 119 w 238"/>
              <a:gd name="T91" fmla="*/ 116 h 676"/>
              <a:gd name="T92" fmla="*/ 114 w 238"/>
              <a:gd name="T93" fmla="*/ 99 h 676"/>
              <a:gd name="T94" fmla="*/ 94 w 238"/>
              <a:gd name="T95" fmla="*/ 87 h 676"/>
              <a:gd name="T96" fmla="*/ 86 w 238"/>
              <a:gd name="T97" fmla="*/ 77 h 676"/>
              <a:gd name="T98" fmla="*/ 73 w 238"/>
              <a:gd name="T99" fmla="*/ 44 h 676"/>
              <a:gd name="T100" fmla="*/ 59 w 238"/>
              <a:gd name="T101" fmla="*/ 31 h 676"/>
              <a:gd name="T102" fmla="*/ 55 w 238"/>
              <a:gd name="T103" fmla="*/ 23 h 676"/>
              <a:gd name="T104" fmla="*/ 61 w 238"/>
              <a:gd name="T105" fmla="*/ 9 h 676"/>
              <a:gd name="T106" fmla="*/ 72 w 238"/>
              <a:gd name="T107" fmla="*/ 0 h 676"/>
              <a:gd name="T108" fmla="*/ 92 w 238"/>
              <a:gd name="T109" fmla="*/ 13 h 676"/>
              <a:gd name="T110" fmla="*/ 109 w 238"/>
              <a:gd name="T111" fmla="*/ 16 h 676"/>
              <a:gd name="T112" fmla="*/ 135 w 238"/>
              <a:gd name="T113" fmla="*/ 25 h 676"/>
              <a:gd name="T114" fmla="*/ 155 w 238"/>
              <a:gd name="T115" fmla="*/ 30 h 676"/>
              <a:gd name="T116" fmla="*/ 174 w 238"/>
              <a:gd name="T117" fmla="*/ 39 h 676"/>
              <a:gd name="T118" fmla="*/ 191 w 238"/>
              <a:gd name="T119" fmla="*/ 40 h 676"/>
              <a:gd name="T120" fmla="*/ 198 w 238"/>
              <a:gd name="T121" fmla="*/ 52 h 676"/>
              <a:gd name="T122" fmla="*/ 211 w 238"/>
              <a:gd name="T123" fmla="*/ 67 h 676"/>
              <a:gd name="T124" fmla="*/ 227 w 238"/>
              <a:gd name="T125" fmla="*/ 77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676">
                <a:moveTo>
                  <a:pt x="44" y="676"/>
                </a:move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reeform 290">
            <a:extLst>
              <a:ext uri="{FF2B5EF4-FFF2-40B4-BE49-F238E27FC236}">
                <a16:creationId xmlns:a16="http://schemas.microsoft.com/office/drawing/2014/main" id="{B00E1166-BDA0-5973-47D1-67F993FB6780}"/>
              </a:ext>
            </a:extLst>
          </p:cNvPr>
          <p:cNvSpPr>
            <a:spLocks/>
          </p:cNvSpPr>
          <p:nvPr/>
        </p:nvSpPr>
        <p:spPr bwMode="auto">
          <a:xfrm>
            <a:off x="9894800" y="4169058"/>
            <a:ext cx="657132" cy="596129"/>
          </a:xfrm>
          <a:custGeom>
            <a:avLst/>
            <a:gdLst>
              <a:gd name="T0" fmla="*/ 363 w 548"/>
              <a:gd name="T1" fmla="*/ 11 h 453"/>
              <a:gd name="T2" fmla="*/ 390 w 548"/>
              <a:gd name="T3" fmla="*/ 16 h 453"/>
              <a:gd name="T4" fmla="*/ 436 w 548"/>
              <a:gd name="T5" fmla="*/ 14 h 453"/>
              <a:gd name="T6" fmla="*/ 469 w 548"/>
              <a:gd name="T7" fmla="*/ 28 h 453"/>
              <a:gd name="T8" fmla="*/ 495 w 548"/>
              <a:gd name="T9" fmla="*/ 28 h 453"/>
              <a:gd name="T10" fmla="*/ 518 w 548"/>
              <a:gd name="T11" fmla="*/ 54 h 453"/>
              <a:gd name="T12" fmla="*/ 534 w 548"/>
              <a:gd name="T13" fmla="*/ 78 h 453"/>
              <a:gd name="T14" fmla="*/ 547 w 548"/>
              <a:gd name="T15" fmla="*/ 93 h 453"/>
              <a:gd name="T16" fmla="*/ 536 w 548"/>
              <a:gd name="T17" fmla="*/ 126 h 453"/>
              <a:gd name="T18" fmla="*/ 481 w 548"/>
              <a:gd name="T19" fmla="*/ 153 h 453"/>
              <a:gd name="T20" fmla="*/ 452 w 548"/>
              <a:gd name="T21" fmla="*/ 172 h 453"/>
              <a:gd name="T22" fmla="*/ 441 w 548"/>
              <a:gd name="T23" fmla="*/ 204 h 453"/>
              <a:gd name="T24" fmla="*/ 434 w 548"/>
              <a:gd name="T25" fmla="*/ 242 h 453"/>
              <a:gd name="T26" fmla="*/ 429 w 548"/>
              <a:gd name="T27" fmla="*/ 272 h 453"/>
              <a:gd name="T28" fmla="*/ 420 w 548"/>
              <a:gd name="T29" fmla="*/ 313 h 453"/>
              <a:gd name="T30" fmla="*/ 391 w 548"/>
              <a:gd name="T31" fmla="*/ 336 h 453"/>
              <a:gd name="T32" fmla="*/ 355 w 548"/>
              <a:gd name="T33" fmla="*/ 340 h 453"/>
              <a:gd name="T34" fmla="*/ 342 w 548"/>
              <a:gd name="T35" fmla="*/ 366 h 453"/>
              <a:gd name="T36" fmla="*/ 332 w 548"/>
              <a:gd name="T37" fmla="*/ 399 h 453"/>
              <a:gd name="T38" fmla="*/ 297 w 548"/>
              <a:gd name="T39" fmla="*/ 406 h 453"/>
              <a:gd name="T40" fmla="*/ 272 w 548"/>
              <a:gd name="T41" fmla="*/ 432 h 453"/>
              <a:gd name="T42" fmla="*/ 233 w 548"/>
              <a:gd name="T43" fmla="*/ 453 h 453"/>
              <a:gd name="T44" fmla="*/ 211 w 548"/>
              <a:gd name="T45" fmla="*/ 419 h 453"/>
              <a:gd name="T46" fmla="*/ 188 w 548"/>
              <a:gd name="T47" fmla="*/ 404 h 453"/>
              <a:gd name="T48" fmla="*/ 177 w 548"/>
              <a:gd name="T49" fmla="*/ 389 h 453"/>
              <a:gd name="T50" fmla="*/ 142 w 548"/>
              <a:gd name="T51" fmla="*/ 389 h 453"/>
              <a:gd name="T52" fmla="*/ 117 w 548"/>
              <a:gd name="T53" fmla="*/ 377 h 453"/>
              <a:gd name="T54" fmla="*/ 105 w 548"/>
              <a:gd name="T55" fmla="*/ 362 h 453"/>
              <a:gd name="T56" fmla="*/ 74 w 548"/>
              <a:gd name="T57" fmla="*/ 351 h 453"/>
              <a:gd name="T58" fmla="*/ 54 w 548"/>
              <a:gd name="T59" fmla="*/ 339 h 453"/>
              <a:gd name="T60" fmla="*/ 48 w 548"/>
              <a:gd name="T61" fmla="*/ 320 h 453"/>
              <a:gd name="T62" fmla="*/ 34 w 548"/>
              <a:gd name="T63" fmla="*/ 307 h 453"/>
              <a:gd name="T64" fmla="*/ 2 w 548"/>
              <a:gd name="T65" fmla="*/ 313 h 453"/>
              <a:gd name="T66" fmla="*/ 5 w 548"/>
              <a:gd name="T67" fmla="*/ 297 h 453"/>
              <a:gd name="T68" fmla="*/ 25 w 548"/>
              <a:gd name="T69" fmla="*/ 273 h 453"/>
              <a:gd name="T70" fmla="*/ 33 w 548"/>
              <a:gd name="T71" fmla="*/ 252 h 453"/>
              <a:gd name="T72" fmla="*/ 17 w 548"/>
              <a:gd name="T73" fmla="*/ 248 h 453"/>
              <a:gd name="T74" fmla="*/ 10 w 548"/>
              <a:gd name="T75" fmla="*/ 226 h 453"/>
              <a:gd name="T76" fmla="*/ 9 w 548"/>
              <a:gd name="T77" fmla="*/ 197 h 453"/>
              <a:gd name="T78" fmla="*/ 24 w 548"/>
              <a:gd name="T79" fmla="*/ 178 h 453"/>
              <a:gd name="T80" fmla="*/ 55 w 548"/>
              <a:gd name="T81" fmla="*/ 168 h 453"/>
              <a:gd name="T82" fmla="*/ 76 w 548"/>
              <a:gd name="T83" fmla="*/ 157 h 453"/>
              <a:gd name="T84" fmla="*/ 95 w 548"/>
              <a:gd name="T85" fmla="*/ 133 h 453"/>
              <a:gd name="T86" fmla="*/ 89 w 548"/>
              <a:gd name="T87" fmla="*/ 108 h 453"/>
              <a:gd name="T88" fmla="*/ 103 w 548"/>
              <a:gd name="T89" fmla="*/ 95 h 453"/>
              <a:gd name="T90" fmla="*/ 109 w 548"/>
              <a:gd name="T91" fmla="*/ 109 h 453"/>
              <a:gd name="T92" fmla="*/ 137 w 548"/>
              <a:gd name="T93" fmla="*/ 115 h 453"/>
              <a:gd name="T94" fmla="*/ 157 w 548"/>
              <a:gd name="T95" fmla="*/ 118 h 453"/>
              <a:gd name="T96" fmla="*/ 165 w 548"/>
              <a:gd name="T97" fmla="*/ 99 h 453"/>
              <a:gd name="T98" fmla="*/ 193 w 548"/>
              <a:gd name="T99" fmla="*/ 94 h 453"/>
              <a:gd name="T100" fmla="*/ 212 w 548"/>
              <a:gd name="T101" fmla="*/ 95 h 453"/>
              <a:gd name="T102" fmla="*/ 218 w 548"/>
              <a:gd name="T103" fmla="*/ 80 h 453"/>
              <a:gd name="T104" fmla="*/ 216 w 548"/>
              <a:gd name="T105" fmla="*/ 65 h 453"/>
              <a:gd name="T106" fmla="*/ 229 w 548"/>
              <a:gd name="T107" fmla="*/ 63 h 453"/>
              <a:gd name="T108" fmla="*/ 246 w 548"/>
              <a:gd name="T109" fmla="*/ 63 h 453"/>
              <a:gd name="T110" fmla="*/ 272 w 548"/>
              <a:gd name="T111" fmla="*/ 68 h 453"/>
              <a:gd name="T112" fmla="*/ 282 w 548"/>
              <a:gd name="T113" fmla="*/ 40 h 453"/>
              <a:gd name="T114" fmla="*/ 298 w 548"/>
              <a:gd name="T115" fmla="*/ 22 h 453"/>
              <a:gd name="T116" fmla="*/ 318 w 548"/>
              <a:gd name="T117" fmla="*/ 17 h 453"/>
              <a:gd name="T118" fmla="*/ 331 w 548"/>
              <a:gd name="T119" fmla="*/ 6 h 453"/>
              <a:gd name="T120" fmla="*/ 340 w 548"/>
              <a:gd name="T121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8" h="453">
                <a:moveTo>
                  <a:pt x="341" y="0"/>
                </a:moveTo>
                <a:lnTo>
                  <a:pt x="343" y="0"/>
                </a:lnTo>
                <a:lnTo>
                  <a:pt x="345" y="0"/>
                </a:lnTo>
                <a:lnTo>
                  <a:pt x="348" y="1"/>
                </a:lnTo>
                <a:lnTo>
                  <a:pt x="350" y="2"/>
                </a:lnTo>
                <a:lnTo>
                  <a:pt x="352" y="2"/>
                </a:lnTo>
                <a:lnTo>
                  <a:pt x="354" y="3"/>
                </a:lnTo>
                <a:lnTo>
                  <a:pt x="356" y="4"/>
                </a:lnTo>
                <a:lnTo>
                  <a:pt x="358" y="5"/>
                </a:lnTo>
                <a:lnTo>
                  <a:pt x="359" y="6"/>
                </a:lnTo>
                <a:lnTo>
                  <a:pt x="361" y="8"/>
                </a:lnTo>
                <a:lnTo>
                  <a:pt x="362" y="9"/>
                </a:lnTo>
                <a:lnTo>
                  <a:pt x="363" y="10"/>
                </a:lnTo>
                <a:lnTo>
                  <a:pt x="363" y="11"/>
                </a:lnTo>
                <a:lnTo>
                  <a:pt x="366" y="15"/>
                </a:lnTo>
                <a:lnTo>
                  <a:pt x="366" y="16"/>
                </a:lnTo>
                <a:lnTo>
                  <a:pt x="367" y="17"/>
                </a:lnTo>
                <a:lnTo>
                  <a:pt x="368" y="18"/>
                </a:lnTo>
                <a:lnTo>
                  <a:pt x="368" y="18"/>
                </a:lnTo>
                <a:lnTo>
                  <a:pt x="369" y="19"/>
                </a:lnTo>
                <a:lnTo>
                  <a:pt x="370" y="19"/>
                </a:lnTo>
                <a:lnTo>
                  <a:pt x="371" y="20"/>
                </a:lnTo>
                <a:lnTo>
                  <a:pt x="373" y="20"/>
                </a:lnTo>
                <a:lnTo>
                  <a:pt x="374" y="20"/>
                </a:lnTo>
                <a:lnTo>
                  <a:pt x="375" y="20"/>
                </a:lnTo>
                <a:lnTo>
                  <a:pt x="377" y="19"/>
                </a:lnTo>
                <a:lnTo>
                  <a:pt x="380" y="19"/>
                </a:lnTo>
                <a:lnTo>
                  <a:pt x="390" y="16"/>
                </a:lnTo>
                <a:lnTo>
                  <a:pt x="395" y="14"/>
                </a:lnTo>
                <a:lnTo>
                  <a:pt x="398" y="13"/>
                </a:lnTo>
                <a:lnTo>
                  <a:pt x="404" y="12"/>
                </a:lnTo>
                <a:lnTo>
                  <a:pt x="408" y="12"/>
                </a:lnTo>
                <a:lnTo>
                  <a:pt x="412" y="11"/>
                </a:lnTo>
                <a:lnTo>
                  <a:pt x="417" y="11"/>
                </a:lnTo>
                <a:lnTo>
                  <a:pt x="420" y="11"/>
                </a:lnTo>
                <a:lnTo>
                  <a:pt x="421" y="12"/>
                </a:lnTo>
                <a:lnTo>
                  <a:pt x="422" y="12"/>
                </a:lnTo>
                <a:lnTo>
                  <a:pt x="427" y="13"/>
                </a:lnTo>
                <a:lnTo>
                  <a:pt x="428" y="13"/>
                </a:lnTo>
                <a:lnTo>
                  <a:pt x="430" y="14"/>
                </a:lnTo>
                <a:lnTo>
                  <a:pt x="434" y="14"/>
                </a:lnTo>
                <a:lnTo>
                  <a:pt x="436" y="14"/>
                </a:lnTo>
                <a:lnTo>
                  <a:pt x="438" y="14"/>
                </a:lnTo>
                <a:lnTo>
                  <a:pt x="439" y="15"/>
                </a:lnTo>
                <a:lnTo>
                  <a:pt x="441" y="16"/>
                </a:lnTo>
                <a:lnTo>
                  <a:pt x="442" y="17"/>
                </a:lnTo>
                <a:lnTo>
                  <a:pt x="444" y="18"/>
                </a:lnTo>
                <a:lnTo>
                  <a:pt x="449" y="22"/>
                </a:lnTo>
                <a:lnTo>
                  <a:pt x="451" y="23"/>
                </a:lnTo>
                <a:lnTo>
                  <a:pt x="452" y="24"/>
                </a:lnTo>
                <a:lnTo>
                  <a:pt x="454" y="24"/>
                </a:lnTo>
                <a:lnTo>
                  <a:pt x="456" y="25"/>
                </a:lnTo>
                <a:lnTo>
                  <a:pt x="457" y="26"/>
                </a:lnTo>
                <a:lnTo>
                  <a:pt x="459" y="26"/>
                </a:lnTo>
                <a:lnTo>
                  <a:pt x="467" y="28"/>
                </a:lnTo>
                <a:lnTo>
                  <a:pt x="469" y="28"/>
                </a:lnTo>
                <a:lnTo>
                  <a:pt x="473" y="29"/>
                </a:lnTo>
                <a:lnTo>
                  <a:pt x="475" y="29"/>
                </a:lnTo>
                <a:lnTo>
                  <a:pt x="476" y="29"/>
                </a:lnTo>
                <a:lnTo>
                  <a:pt x="477" y="29"/>
                </a:lnTo>
                <a:lnTo>
                  <a:pt x="479" y="28"/>
                </a:lnTo>
                <a:lnTo>
                  <a:pt x="480" y="28"/>
                </a:lnTo>
                <a:lnTo>
                  <a:pt x="485" y="27"/>
                </a:lnTo>
                <a:lnTo>
                  <a:pt x="487" y="27"/>
                </a:lnTo>
                <a:lnTo>
                  <a:pt x="487" y="27"/>
                </a:lnTo>
                <a:lnTo>
                  <a:pt x="489" y="27"/>
                </a:lnTo>
                <a:lnTo>
                  <a:pt x="490" y="27"/>
                </a:lnTo>
                <a:lnTo>
                  <a:pt x="491" y="27"/>
                </a:lnTo>
                <a:lnTo>
                  <a:pt x="493" y="28"/>
                </a:lnTo>
                <a:lnTo>
                  <a:pt x="495" y="28"/>
                </a:lnTo>
                <a:lnTo>
                  <a:pt x="496" y="29"/>
                </a:lnTo>
                <a:lnTo>
                  <a:pt x="497" y="30"/>
                </a:lnTo>
                <a:lnTo>
                  <a:pt x="498" y="31"/>
                </a:lnTo>
                <a:lnTo>
                  <a:pt x="499" y="33"/>
                </a:lnTo>
                <a:lnTo>
                  <a:pt x="499" y="34"/>
                </a:lnTo>
                <a:lnTo>
                  <a:pt x="502" y="39"/>
                </a:lnTo>
                <a:lnTo>
                  <a:pt x="504" y="41"/>
                </a:lnTo>
                <a:lnTo>
                  <a:pt x="505" y="43"/>
                </a:lnTo>
                <a:lnTo>
                  <a:pt x="506" y="44"/>
                </a:lnTo>
                <a:lnTo>
                  <a:pt x="507" y="46"/>
                </a:lnTo>
                <a:lnTo>
                  <a:pt x="508" y="47"/>
                </a:lnTo>
                <a:lnTo>
                  <a:pt x="509" y="48"/>
                </a:lnTo>
                <a:lnTo>
                  <a:pt x="511" y="49"/>
                </a:lnTo>
                <a:lnTo>
                  <a:pt x="518" y="54"/>
                </a:lnTo>
                <a:lnTo>
                  <a:pt x="520" y="56"/>
                </a:lnTo>
                <a:lnTo>
                  <a:pt x="521" y="57"/>
                </a:lnTo>
                <a:lnTo>
                  <a:pt x="522" y="57"/>
                </a:lnTo>
                <a:lnTo>
                  <a:pt x="523" y="59"/>
                </a:lnTo>
                <a:lnTo>
                  <a:pt x="526" y="63"/>
                </a:lnTo>
                <a:lnTo>
                  <a:pt x="527" y="64"/>
                </a:lnTo>
                <a:lnTo>
                  <a:pt x="527" y="65"/>
                </a:lnTo>
                <a:lnTo>
                  <a:pt x="528" y="66"/>
                </a:lnTo>
                <a:lnTo>
                  <a:pt x="529" y="67"/>
                </a:lnTo>
                <a:lnTo>
                  <a:pt x="531" y="73"/>
                </a:lnTo>
                <a:lnTo>
                  <a:pt x="532" y="75"/>
                </a:lnTo>
                <a:lnTo>
                  <a:pt x="532" y="76"/>
                </a:lnTo>
                <a:lnTo>
                  <a:pt x="533" y="77"/>
                </a:lnTo>
                <a:lnTo>
                  <a:pt x="534" y="78"/>
                </a:lnTo>
                <a:lnTo>
                  <a:pt x="534" y="79"/>
                </a:lnTo>
                <a:lnTo>
                  <a:pt x="535" y="80"/>
                </a:lnTo>
                <a:lnTo>
                  <a:pt x="536" y="81"/>
                </a:lnTo>
                <a:lnTo>
                  <a:pt x="538" y="82"/>
                </a:lnTo>
                <a:lnTo>
                  <a:pt x="539" y="83"/>
                </a:lnTo>
                <a:lnTo>
                  <a:pt x="541" y="84"/>
                </a:lnTo>
                <a:lnTo>
                  <a:pt x="542" y="84"/>
                </a:lnTo>
                <a:lnTo>
                  <a:pt x="544" y="85"/>
                </a:lnTo>
                <a:lnTo>
                  <a:pt x="544" y="85"/>
                </a:lnTo>
                <a:lnTo>
                  <a:pt x="545" y="85"/>
                </a:lnTo>
                <a:lnTo>
                  <a:pt x="545" y="86"/>
                </a:lnTo>
                <a:lnTo>
                  <a:pt x="546" y="87"/>
                </a:lnTo>
                <a:lnTo>
                  <a:pt x="547" y="90"/>
                </a:lnTo>
                <a:lnTo>
                  <a:pt x="547" y="93"/>
                </a:lnTo>
                <a:lnTo>
                  <a:pt x="548" y="95"/>
                </a:lnTo>
                <a:lnTo>
                  <a:pt x="548" y="97"/>
                </a:lnTo>
                <a:lnTo>
                  <a:pt x="548" y="99"/>
                </a:lnTo>
                <a:lnTo>
                  <a:pt x="548" y="102"/>
                </a:lnTo>
                <a:lnTo>
                  <a:pt x="548" y="104"/>
                </a:lnTo>
                <a:lnTo>
                  <a:pt x="547" y="107"/>
                </a:lnTo>
                <a:lnTo>
                  <a:pt x="547" y="109"/>
                </a:lnTo>
                <a:lnTo>
                  <a:pt x="546" y="111"/>
                </a:lnTo>
                <a:lnTo>
                  <a:pt x="545" y="114"/>
                </a:lnTo>
                <a:lnTo>
                  <a:pt x="544" y="116"/>
                </a:lnTo>
                <a:lnTo>
                  <a:pt x="543" y="117"/>
                </a:lnTo>
                <a:lnTo>
                  <a:pt x="542" y="119"/>
                </a:lnTo>
                <a:lnTo>
                  <a:pt x="538" y="124"/>
                </a:lnTo>
                <a:lnTo>
                  <a:pt x="536" y="126"/>
                </a:lnTo>
                <a:lnTo>
                  <a:pt x="535" y="128"/>
                </a:lnTo>
                <a:lnTo>
                  <a:pt x="533" y="130"/>
                </a:lnTo>
                <a:lnTo>
                  <a:pt x="531" y="131"/>
                </a:lnTo>
                <a:lnTo>
                  <a:pt x="529" y="132"/>
                </a:lnTo>
                <a:lnTo>
                  <a:pt x="527" y="133"/>
                </a:lnTo>
                <a:lnTo>
                  <a:pt x="523" y="135"/>
                </a:lnTo>
                <a:lnTo>
                  <a:pt x="515" y="139"/>
                </a:lnTo>
                <a:lnTo>
                  <a:pt x="507" y="143"/>
                </a:lnTo>
                <a:lnTo>
                  <a:pt x="503" y="145"/>
                </a:lnTo>
                <a:lnTo>
                  <a:pt x="500" y="147"/>
                </a:lnTo>
                <a:lnTo>
                  <a:pt x="497" y="148"/>
                </a:lnTo>
                <a:lnTo>
                  <a:pt x="489" y="151"/>
                </a:lnTo>
                <a:lnTo>
                  <a:pt x="484" y="152"/>
                </a:lnTo>
                <a:lnTo>
                  <a:pt x="481" y="153"/>
                </a:lnTo>
                <a:lnTo>
                  <a:pt x="479" y="154"/>
                </a:lnTo>
                <a:lnTo>
                  <a:pt x="471" y="156"/>
                </a:lnTo>
                <a:lnTo>
                  <a:pt x="467" y="157"/>
                </a:lnTo>
                <a:lnTo>
                  <a:pt x="465" y="157"/>
                </a:lnTo>
                <a:lnTo>
                  <a:pt x="463" y="158"/>
                </a:lnTo>
                <a:lnTo>
                  <a:pt x="462" y="159"/>
                </a:lnTo>
                <a:lnTo>
                  <a:pt x="461" y="159"/>
                </a:lnTo>
                <a:lnTo>
                  <a:pt x="459" y="160"/>
                </a:lnTo>
                <a:lnTo>
                  <a:pt x="458" y="161"/>
                </a:lnTo>
                <a:lnTo>
                  <a:pt x="457" y="162"/>
                </a:lnTo>
                <a:lnTo>
                  <a:pt x="456" y="163"/>
                </a:lnTo>
                <a:lnTo>
                  <a:pt x="455" y="165"/>
                </a:lnTo>
                <a:lnTo>
                  <a:pt x="452" y="170"/>
                </a:lnTo>
                <a:lnTo>
                  <a:pt x="452" y="172"/>
                </a:lnTo>
                <a:lnTo>
                  <a:pt x="450" y="174"/>
                </a:lnTo>
                <a:lnTo>
                  <a:pt x="446" y="179"/>
                </a:lnTo>
                <a:lnTo>
                  <a:pt x="445" y="182"/>
                </a:lnTo>
                <a:lnTo>
                  <a:pt x="443" y="184"/>
                </a:lnTo>
                <a:lnTo>
                  <a:pt x="442" y="186"/>
                </a:lnTo>
                <a:lnTo>
                  <a:pt x="441" y="188"/>
                </a:lnTo>
                <a:lnTo>
                  <a:pt x="441" y="190"/>
                </a:lnTo>
                <a:lnTo>
                  <a:pt x="441" y="192"/>
                </a:lnTo>
                <a:lnTo>
                  <a:pt x="441" y="195"/>
                </a:lnTo>
                <a:lnTo>
                  <a:pt x="441" y="197"/>
                </a:lnTo>
                <a:lnTo>
                  <a:pt x="441" y="198"/>
                </a:lnTo>
                <a:lnTo>
                  <a:pt x="441" y="201"/>
                </a:lnTo>
                <a:lnTo>
                  <a:pt x="441" y="203"/>
                </a:lnTo>
                <a:lnTo>
                  <a:pt x="441" y="204"/>
                </a:lnTo>
                <a:lnTo>
                  <a:pt x="441" y="206"/>
                </a:lnTo>
                <a:lnTo>
                  <a:pt x="441" y="207"/>
                </a:lnTo>
                <a:lnTo>
                  <a:pt x="440" y="212"/>
                </a:lnTo>
                <a:lnTo>
                  <a:pt x="440" y="214"/>
                </a:lnTo>
                <a:lnTo>
                  <a:pt x="439" y="216"/>
                </a:lnTo>
                <a:lnTo>
                  <a:pt x="438" y="219"/>
                </a:lnTo>
                <a:lnTo>
                  <a:pt x="436" y="225"/>
                </a:lnTo>
                <a:lnTo>
                  <a:pt x="436" y="226"/>
                </a:lnTo>
                <a:lnTo>
                  <a:pt x="435" y="228"/>
                </a:lnTo>
                <a:lnTo>
                  <a:pt x="435" y="230"/>
                </a:lnTo>
                <a:lnTo>
                  <a:pt x="435" y="233"/>
                </a:lnTo>
                <a:lnTo>
                  <a:pt x="434" y="235"/>
                </a:lnTo>
                <a:lnTo>
                  <a:pt x="434" y="241"/>
                </a:lnTo>
                <a:lnTo>
                  <a:pt x="434" y="242"/>
                </a:lnTo>
                <a:lnTo>
                  <a:pt x="433" y="244"/>
                </a:lnTo>
                <a:lnTo>
                  <a:pt x="433" y="245"/>
                </a:lnTo>
                <a:lnTo>
                  <a:pt x="433" y="246"/>
                </a:lnTo>
                <a:lnTo>
                  <a:pt x="431" y="251"/>
                </a:lnTo>
                <a:lnTo>
                  <a:pt x="430" y="253"/>
                </a:lnTo>
                <a:lnTo>
                  <a:pt x="429" y="258"/>
                </a:lnTo>
                <a:lnTo>
                  <a:pt x="428" y="259"/>
                </a:lnTo>
                <a:lnTo>
                  <a:pt x="428" y="260"/>
                </a:lnTo>
                <a:lnTo>
                  <a:pt x="428" y="262"/>
                </a:lnTo>
                <a:lnTo>
                  <a:pt x="428" y="264"/>
                </a:lnTo>
                <a:lnTo>
                  <a:pt x="428" y="265"/>
                </a:lnTo>
                <a:lnTo>
                  <a:pt x="429" y="269"/>
                </a:lnTo>
                <a:lnTo>
                  <a:pt x="429" y="271"/>
                </a:lnTo>
                <a:lnTo>
                  <a:pt x="429" y="272"/>
                </a:lnTo>
                <a:lnTo>
                  <a:pt x="429" y="273"/>
                </a:lnTo>
                <a:lnTo>
                  <a:pt x="429" y="278"/>
                </a:lnTo>
                <a:lnTo>
                  <a:pt x="428" y="285"/>
                </a:lnTo>
                <a:lnTo>
                  <a:pt x="428" y="287"/>
                </a:lnTo>
                <a:lnTo>
                  <a:pt x="428" y="289"/>
                </a:lnTo>
                <a:lnTo>
                  <a:pt x="428" y="292"/>
                </a:lnTo>
                <a:lnTo>
                  <a:pt x="427" y="293"/>
                </a:lnTo>
                <a:lnTo>
                  <a:pt x="427" y="295"/>
                </a:lnTo>
                <a:lnTo>
                  <a:pt x="426" y="297"/>
                </a:lnTo>
                <a:lnTo>
                  <a:pt x="425" y="299"/>
                </a:lnTo>
                <a:lnTo>
                  <a:pt x="424" y="303"/>
                </a:lnTo>
                <a:lnTo>
                  <a:pt x="422" y="308"/>
                </a:lnTo>
                <a:lnTo>
                  <a:pt x="420" y="312"/>
                </a:lnTo>
                <a:lnTo>
                  <a:pt x="420" y="313"/>
                </a:lnTo>
                <a:lnTo>
                  <a:pt x="418" y="315"/>
                </a:lnTo>
                <a:lnTo>
                  <a:pt x="416" y="319"/>
                </a:lnTo>
                <a:lnTo>
                  <a:pt x="415" y="322"/>
                </a:lnTo>
                <a:lnTo>
                  <a:pt x="413" y="324"/>
                </a:lnTo>
                <a:lnTo>
                  <a:pt x="411" y="326"/>
                </a:lnTo>
                <a:lnTo>
                  <a:pt x="409" y="327"/>
                </a:lnTo>
                <a:lnTo>
                  <a:pt x="407" y="329"/>
                </a:lnTo>
                <a:lnTo>
                  <a:pt x="405" y="331"/>
                </a:lnTo>
                <a:lnTo>
                  <a:pt x="403" y="332"/>
                </a:lnTo>
                <a:lnTo>
                  <a:pt x="399" y="333"/>
                </a:lnTo>
                <a:lnTo>
                  <a:pt x="397" y="334"/>
                </a:lnTo>
                <a:lnTo>
                  <a:pt x="393" y="335"/>
                </a:lnTo>
                <a:lnTo>
                  <a:pt x="392" y="335"/>
                </a:lnTo>
                <a:lnTo>
                  <a:pt x="391" y="336"/>
                </a:lnTo>
                <a:lnTo>
                  <a:pt x="389" y="336"/>
                </a:lnTo>
                <a:lnTo>
                  <a:pt x="388" y="336"/>
                </a:lnTo>
                <a:lnTo>
                  <a:pt x="385" y="336"/>
                </a:lnTo>
                <a:lnTo>
                  <a:pt x="379" y="336"/>
                </a:lnTo>
                <a:lnTo>
                  <a:pt x="376" y="336"/>
                </a:lnTo>
                <a:lnTo>
                  <a:pt x="375" y="336"/>
                </a:lnTo>
                <a:lnTo>
                  <a:pt x="367" y="337"/>
                </a:lnTo>
                <a:lnTo>
                  <a:pt x="364" y="337"/>
                </a:lnTo>
                <a:lnTo>
                  <a:pt x="362" y="337"/>
                </a:lnTo>
                <a:lnTo>
                  <a:pt x="360" y="338"/>
                </a:lnTo>
                <a:lnTo>
                  <a:pt x="358" y="338"/>
                </a:lnTo>
                <a:lnTo>
                  <a:pt x="357" y="339"/>
                </a:lnTo>
                <a:lnTo>
                  <a:pt x="356" y="339"/>
                </a:lnTo>
                <a:lnTo>
                  <a:pt x="355" y="340"/>
                </a:lnTo>
                <a:lnTo>
                  <a:pt x="354" y="340"/>
                </a:lnTo>
                <a:lnTo>
                  <a:pt x="352" y="341"/>
                </a:lnTo>
                <a:lnTo>
                  <a:pt x="351" y="342"/>
                </a:lnTo>
                <a:lnTo>
                  <a:pt x="350" y="343"/>
                </a:lnTo>
                <a:lnTo>
                  <a:pt x="349" y="344"/>
                </a:lnTo>
                <a:lnTo>
                  <a:pt x="349" y="345"/>
                </a:lnTo>
                <a:lnTo>
                  <a:pt x="348" y="346"/>
                </a:lnTo>
                <a:lnTo>
                  <a:pt x="347" y="347"/>
                </a:lnTo>
                <a:lnTo>
                  <a:pt x="347" y="349"/>
                </a:lnTo>
                <a:lnTo>
                  <a:pt x="346" y="350"/>
                </a:lnTo>
                <a:lnTo>
                  <a:pt x="345" y="353"/>
                </a:lnTo>
                <a:lnTo>
                  <a:pt x="344" y="358"/>
                </a:lnTo>
                <a:lnTo>
                  <a:pt x="343" y="363"/>
                </a:lnTo>
                <a:lnTo>
                  <a:pt x="342" y="366"/>
                </a:lnTo>
                <a:lnTo>
                  <a:pt x="342" y="368"/>
                </a:lnTo>
                <a:lnTo>
                  <a:pt x="341" y="370"/>
                </a:lnTo>
                <a:lnTo>
                  <a:pt x="340" y="377"/>
                </a:lnTo>
                <a:lnTo>
                  <a:pt x="340" y="379"/>
                </a:lnTo>
                <a:lnTo>
                  <a:pt x="339" y="382"/>
                </a:lnTo>
                <a:lnTo>
                  <a:pt x="339" y="385"/>
                </a:lnTo>
                <a:lnTo>
                  <a:pt x="338" y="387"/>
                </a:lnTo>
                <a:lnTo>
                  <a:pt x="337" y="390"/>
                </a:lnTo>
                <a:lnTo>
                  <a:pt x="336" y="392"/>
                </a:lnTo>
                <a:lnTo>
                  <a:pt x="335" y="394"/>
                </a:lnTo>
                <a:lnTo>
                  <a:pt x="334" y="396"/>
                </a:lnTo>
                <a:lnTo>
                  <a:pt x="334" y="397"/>
                </a:lnTo>
                <a:lnTo>
                  <a:pt x="333" y="398"/>
                </a:lnTo>
                <a:lnTo>
                  <a:pt x="332" y="399"/>
                </a:lnTo>
                <a:lnTo>
                  <a:pt x="331" y="400"/>
                </a:lnTo>
                <a:lnTo>
                  <a:pt x="330" y="400"/>
                </a:lnTo>
                <a:lnTo>
                  <a:pt x="329" y="401"/>
                </a:lnTo>
                <a:lnTo>
                  <a:pt x="328" y="402"/>
                </a:lnTo>
                <a:lnTo>
                  <a:pt x="327" y="402"/>
                </a:lnTo>
                <a:lnTo>
                  <a:pt x="326" y="402"/>
                </a:lnTo>
                <a:lnTo>
                  <a:pt x="324" y="403"/>
                </a:lnTo>
                <a:lnTo>
                  <a:pt x="323" y="403"/>
                </a:lnTo>
                <a:lnTo>
                  <a:pt x="310" y="403"/>
                </a:lnTo>
                <a:lnTo>
                  <a:pt x="307" y="404"/>
                </a:lnTo>
                <a:lnTo>
                  <a:pt x="305" y="404"/>
                </a:lnTo>
                <a:lnTo>
                  <a:pt x="301" y="405"/>
                </a:lnTo>
                <a:lnTo>
                  <a:pt x="298" y="405"/>
                </a:lnTo>
                <a:lnTo>
                  <a:pt x="297" y="406"/>
                </a:lnTo>
                <a:lnTo>
                  <a:pt x="296" y="406"/>
                </a:lnTo>
                <a:lnTo>
                  <a:pt x="294" y="407"/>
                </a:lnTo>
                <a:lnTo>
                  <a:pt x="293" y="407"/>
                </a:lnTo>
                <a:lnTo>
                  <a:pt x="293" y="407"/>
                </a:lnTo>
                <a:lnTo>
                  <a:pt x="292" y="408"/>
                </a:lnTo>
                <a:lnTo>
                  <a:pt x="290" y="409"/>
                </a:lnTo>
                <a:lnTo>
                  <a:pt x="286" y="414"/>
                </a:lnTo>
                <a:lnTo>
                  <a:pt x="283" y="416"/>
                </a:lnTo>
                <a:lnTo>
                  <a:pt x="281" y="419"/>
                </a:lnTo>
                <a:lnTo>
                  <a:pt x="279" y="421"/>
                </a:lnTo>
                <a:lnTo>
                  <a:pt x="278" y="423"/>
                </a:lnTo>
                <a:lnTo>
                  <a:pt x="275" y="427"/>
                </a:lnTo>
                <a:lnTo>
                  <a:pt x="272" y="431"/>
                </a:lnTo>
                <a:lnTo>
                  <a:pt x="272" y="432"/>
                </a:lnTo>
                <a:lnTo>
                  <a:pt x="270" y="434"/>
                </a:lnTo>
                <a:lnTo>
                  <a:pt x="268" y="436"/>
                </a:lnTo>
                <a:lnTo>
                  <a:pt x="264" y="440"/>
                </a:lnTo>
                <a:lnTo>
                  <a:pt x="262" y="442"/>
                </a:lnTo>
                <a:lnTo>
                  <a:pt x="260" y="444"/>
                </a:lnTo>
                <a:lnTo>
                  <a:pt x="258" y="445"/>
                </a:lnTo>
                <a:lnTo>
                  <a:pt x="256" y="447"/>
                </a:lnTo>
                <a:lnTo>
                  <a:pt x="254" y="448"/>
                </a:lnTo>
                <a:lnTo>
                  <a:pt x="251" y="449"/>
                </a:lnTo>
                <a:lnTo>
                  <a:pt x="245" y="451"/>
                </a:lnTo>
                <a:lnTo>
                  <a:pt x="240" y="452"/>
                </a:lnTo>
                <a:lnTo>
                  <a:pt x="237" y="453"/>
                </a:lnTo>
                <a:lnTo>
                  <a:pt x="234" y="453"/>
                </a:lnTo>
                <a:lnTo>
                  <a:pt x="233" y="453"/>
                </a:lnTo>
                <a:lnTo>
                  <a:pt x="233" y="453"/>
                </a:lnTo>
                <a:lnTo>
                  <a:pt x="232" y="451"/>
                </a:lnTo>
                <a:lnTo>
                  <a:pt x="231" y="449"/>
                </a:lnTo>
                <a:lnTo>
                  <a:pt x="230" y="444"/>
                </a:lnTo>
                <a:lnTo>
                  <a:pt x="229" y="442"/>
                </a:lnTo>
                <a:lnTo>
                  <a:pt x="228" y="441"/>
                </a:lnTo>
                <a:lnTo>
                  <a:pt x="227" y="439"/>
                </a:lnTo>
                <a:lnTo>
                  <a:pt x="224" y="435"/>
                </a:lnTo>
                <a:lnTo>
                  <a:pt x="219" y="428"/>
                </a:lnTo>
                <a:lnTo>
                  <a:pt x="217" y="426"/>
                </a:lnTo>
                <a:lnTo>
                  <a:pt x="216" y="424"/>
                </a:lnTo>
                <a:lnTo>
                  <a:pt x="214" y="422"/>
                </a:lnTo>
                <a:lnTo>
                  <a:pt x="213" y="421"/>
                </a:lnTo>
                <a:lnTo>
                  <a:pt x="211" y="419"/>
                </a:lnTo>
                <a:lnTo>
                  <a:pt x="209" y="418"/>
                </a:lnTo>
                <a:lnTo>
                  <a:pt x="208" y="417"/>
                </a:lnTo>
                <a:lnTo>
                  <a:pt x="198" y="413"/>
                </a:lnTo>
                <a:lnTo>
                  <a:pt x="196" y="412"/>
                </a:lnTo>
                <a:lnTo>
                  <a:pt x="193" y="411"/>
                </a:lnTo>
                <a:lnTo>
                  <a:pt x="192" y="410"/>
                </a:lnTo>
                <a:lnTo>
                  <a:pt x="191" y="410"/>
                </a:lnTo>
                <a:lnTo>
                  <a:pt x="190" y="409"/>
                </a:lnTo>
                <a:lnTo>
                  <a:pt x="190" y="409"/>
                </a:lnTo>
                <a:lnTo>
                  <a:pt x="189" y="408"/>
                </a:lnTo>
                <a:lnTo>
                  <a:pt x="189" y="407"/>
                </a:lnTo>
                <a:lnTo>
                  <a:pt x="188" y="406"/>
                </a:lnTo>
                <a:lnTo>
                  <a:pt x="188" y="406"/>
                </a:lnTo>
                <a:lnTo>
                  <a:pt x="188" y="404"/>
                </a:lnTo>
                <a:lnTo>
                  <a:pt x="188" y="401"/>
                </a:lnTo>
                <a:lnTo>
                  <a:pt x="187" y="399"/>
                </a:lnTo>
                <a:lnTo>
                  <a:pt x="187" y="398"/>
                </a:lnTo>
                <a:lnTo>
                  <a:pt x="187" y="397"/>
                </a:lnTo>
                <a:lnTo>
                  <a:pt x="186" y="397"/>
                </a:lnTo>
                <a:lnTo>
                  <a:pt x="186" y="396"/>
                </a:lnTo>
                <a:lnTo>
                  <a:pt x="186" y="395"/>
                </a:lnTo>
                <a:lnTo>
                  <a:pt x="185" y="394"/>
                </a:lnTo>
                <a:lnTo>
                  <a:pt x="184" y="394"/>
                </a:lnTo>
                <a:lnTo>
                  <a:pt x="183" y="393"/>
                </a:lnTo>
                <a:lnTo>
                  <a:pt x="181" y="391"/>
                </a:lnTo>
                <a:lnTo>
                  <a:pt x="180" y="390"/>
                </a:lnTo>
                <a:lnTo>
                  <a:pt x="178" y="390"/>
                </a:lnTo>
                <a:lnTo>
                  <a:pt x="177" y="389"/>
                </a:lnTo>
                <a:lnTo>
                  <a:pt x="173" y="388"/>
                </a:lnTo>
                <a:lnTo>
                  <a:pt x="170" y="387"/>
                </a:lnTo>
                <a:lnTo>
                  <a:pt x="169" y="386"/>
                </a:lnTo>
                <a:lnTo>
                  <a:pt x="168" y="386"/>
                </a:lnTo>
                <a:lnTo>
                  <a:pt x="167" y="386"/>
                </a:lnTo>
                <a:lnTo>
                  <a:pt x="166" y="386"/>
                </a:lnTo>
                <a:lnTo>
                  <a:pt x="165" y="386"/>
                </a:lnTo>
                <a:lnTo>
                  <a:pt x="160" y="387"/>
                </a:lnTo>
                <a:lnTo>
                  <a:pt x="156" y="387"/>
                </a:lnTo>
                <a:lnTo>
                  <a:pt x="154" y="387"/>
                </a:lnTo>
                <a:lnTo>
                  <a:pt x="151" y="388"/>
                </a:lnTo>
                <a:lnTo>
                  <a:pt x="146" y="389"/>
                </a:lnTo>
                <a:lnTo>
                  <a:pt x="144" y="389"/>
                </a:lnTo>
                <a:lnTo>
                  <a:pt x="142" y="389"/>
                </a:lnTo>
                <a:lnTo>
                  <a:pt x="141" y="389"/>
                </a:lnTo>
                <a:lnTo>
                  <a:pt x="140" y="389"/>
                </a:lnTo>
                <a:lnTo>
                  <a:pt x="139" y="389"/>
                </a:lnTo>
                <a:lnTo>
                  <a:pt x="138" y="389"/>
                </a:lnTo>
                <a:lnTo>
                  <a:pt x="136" y="388"/>
                </a:lnTo>
                <a:lnTo>
                  <a:pt x="135" y="387"/>
                </a:lnTo>
                <a:lnTo>
                  <a:pt x="133" y="386"/>
                </a:lnTo>
                <a:lnTo>
                  <a:pt x="131" y="385"/>
                </a:lnTo>
                <a:lnTo>
                  <a:pt x="123" y="379"/>
                </a:lnTo>
                <a:lnTo>
                  <a:pt x="122" y="378"/>
                </a:lnTo>
                <a:lnTo>
                  <a:pt x="121" y="378"/>
                </a:lnTo>
                <a:lnTo>
                  <a:pt x="120" y="377"/>
                </a:lnTo>
                <a:lnTo>
                  <a:pt x="118" y="377"/>
                </a:lnTo>
                <a:lnTo>
                  <a:pt x="117" y="377"/>
                </a:lnTo>
                <a:lnTo>
                  <a:pt x="114" y="376"/>
                </a:lnTo>
                <a:lnTo>
                  <a:pt x="112" y="376"/>
                </a:lnTo>
                <a:lnTo>
                  <a:pt x="110" y="376"/>
                </a:lnTo>
                <a:lnTo>
                  <a:pt x="109" y="375"/>
                </a:lnTo>
                <a:lnTo>
                  <a:pt x="108" y="375"/>
                </a:lnTo>
                <a:lnTo>
                  <a:pt x="108" y="374"/>
                </a:lnTo>
                <a:lnTo>
                  <a:pt x="107" y="374"/>
                </a:lnTo>
                <a:lnTo>
                  <a:pt x="107" y="373"/>
                </a:lnTo>
                <a:lnTo>
                  <a:pt x="106" y="372"/>
                </a:lnTo>
                <a:lnTo>
                  <a:pt x="106" y="371"/>
                </a:lnTo>
                <a:lnTo>
                  <a:pt x="106" y="370"/>
                </a:lnTo>
                <a:lnTo>
                  <a:pt x="105" y="366"/>
                </a:lnTo>
                <a:lnTo>
                  <a:pt x="105" y="364"/>
                </a:lnTo>
                <a:lnTo>
                  <a:pt x="105" y="362"/>
                </a:lnTo>
                <a:lnTo>
                  <a:pt x="104" y="361"/>
                </a:lnTo>
                <a:lnTo>
                  <a:pt x="104" y="360"/>
                </a:lnTo>
                <a:lnTo>
                  <a:pt x="103" y="360"/>
                </a:lnTo>
                <a:lnTo>
                  <a:pt x="102" y="358"/>
                </a:lnTo>
                <a:lnTo>
                  <a:pt x="101" y="357"/>
                </a:lnTo>
                <a:lnTo>
                  <a:pt x="99" y="356"/>
                </a:lnTo>
                <a:lnTo>
                  <a:pt x="98" y="355"/>
                </a:lnTo>
                <a:lnTo>
                  <a:pt x="97" y="355"/>
                </a:lnTo>
                <a:lnTo>
                  <a:pt x="95" y="354"/>
                </a:lnTo>
                <a:lnTo>
                  <a:pt x="94" y="354"/>
                </a:lnTo>
                <a:lnTo>
                  <a:pt x="87" y="353"/>
                </a:lnTo>
                <a:lnTo>
                  <a:pt x="83" y="352"/>
                </a:lnTo>
                <a:lnTo>
                  <a:pt x="75" y="351"/>
                </a:lnTo>
                <a:lnTo>
                  <a:pt x="74" y="351"/>
                </a:lnTo>
                <a:lnTo>
                  <a:pt x="73" y="351"/>
                </a:lnTo>
                <a:lnTo>
                  <a:pt x="71" y="350"/>
                </a:lnTo>
                <a:lnTo>
                  <a:pt x="71" y="349"/>
                </a:lnTo>
                <a:lnTo>
                  <a:pt x="70" y="349"/>
                </a:lnTo>
                <a:lnTo>
                  <a:pt x="68" y="347"/>
                </a:lnTo>
                <a:lnTo>
                  <a:pt x="66" y="345"/>
                </a:lnTo>
                <a:lnTo>
                  <a:pt x="65" y="344"/>
                </a:lnTo>
                <a:lnTo>
                  <a:pt x="64" y="343"/>
                </a:lnTo>
                <a:lnTo>
                  <a:pt x="63" y="343"/>
                </a:lnTo>
                <a:lnTo>
                  <a:pt x="60" y="342"/>
                </a:lnTo>
                <a:lnTo>
                  <a:pt x="58" y="341"/>
                </a:lnTo>
                <a:lnTo>
                  <a:pt x="57" y="340"/>
                </a:lnTo>
                <a:lnTo>
                  <a:pt x="56" y="340"/>
                </a:lnTo>
                <a:lnTo>
                  <a:pt x="54" y="339"/>
                </a:lnTo>
                <a:lnTo>
                  <a:pt x="50" y="338"/>
                </a:lnTo>
                <a:lnTo>
                  <a:pt x="50" y="338"/>
                </a:lnTo>
                <a:lnTo>
                  <a:pt x="49" y="338"/>
                </a:lnTo>
                <a:lnTo>
                  <a:pt x="49" y="337"/>
                </a:lnTo>
                <a:lnTo>
                  <a:pt x="48" y="336"/>
                </a:lnTo>
                <a:lnTo>
                  <a:pt x="48" y="336"/>
                </a:lnTo>
                <a:lnTo>
                  <a:pt x="48" y="335"/>
                </a:lnTo>
                <a:lnTo>
                  <a:pt x="48" y="334"/>
                </a:lnTo>
                <a:lnTo>
                  <a:pt x="48" y="332"/>
                </a:lnTo>
                <a:lnTo>
                  <a:pt x="48" y="327"/>
                </a:lnTo>
                <a:lnTo>
                  <a:pt x="48" y="324"/>
                </a:lnTo>
                <a:lnTo>
                  <a:pt x="48" y="323"/>
                </a:lnTo>
                <a:lnTo>
                  <a:pt x="48" y="321"/>
                </a:lnTo>
                <a:lnTo>
                  <a:pt x="48" y="320"/>
                </a:lnTo>
                <a:lnTo>
                  <a:pt x="47" y="318"/>
                </a:lnTo>
                <a:lnTo>
                  <a:pt x="47" y="316"/>
                </a:lnTo>
                <a:lnTo>
                  <a:pt x="46" y="315"/>
                </a:lnTo>
                <a:lnTo>
                  <a:pt x="44" y="313"/>
                </a:lnTo>
                <a:lnTo>
                  <a:pt x="43" y="310"/>
                </a:lnTo>
                <a:lnTo>
                  <a:pt x="42" y="309"/>
                </a:lnTo>
                <a:lnTo>
                  <a:pt x="41" y="308"/>
                </a:lnTo>
                <a:lnTo>
                  <a:pt x="40" y="308"/>
                </a:lnTo>
                <a:lnTo>
                  <a:pt x="39" y="307"/>
                </a:lnTo>
                <a:lnTo>
                  <a:pt x="39" y="307"/>
                </a:lnTo>
                <a:lnTo>
                  <a:pt x="38" y="307"/>
                </a:lnTo>
                <a:lnTo>
                  <a:pt x="36" y="307"/>
                </a:lnTo>
                <a:lnTo>
                  <a:pt x="35" y="307"/>
                </a:lnTo>
                <a:lnTo>
                  <a:pt x="34" y="307"/>
                </a:lnTo>
                <a:lnTo>
                  <a:pt x="33" y="307"/>
                </a:lnTo>
                <a:lnTo>
                  <a:pt x="30" y="308"/>
                </a:lnTo>
                <a:lnTo>
                  <a:pt x="28" y="309"/>
                </a:lnTo>
                <a:lnTo>
                  <a:pt x="18" y="312"/>
                </a:lnTo>
                <a:lnTo>
                  <a:pt x="14" y="313"/>
                </a:lnTo>
                <a:lnTo>
                  <a:pt x="12" y="314"/>
                </a:lnTo>
                <a:lnTo>
                  <a:pt x="11" y="314"/>
                </a:lnTo>
                <a:lnTo>
                  <a:pt x="9" y="314"/>
                </a:lnTo>
                <a:lnTo>
                  <a:pt x="7" y="315"/>
                </a:lnTo>
                <a:lnTo>
                  <a:pt x="6" y="314"/>
                </a:lnTo>
                <a:lnTo>
                  <a:pt x="5" y="314"/>
                </a:lnTo>
                <a:lnTo>
                  <a:pt x="4" y="314"/>
                </a:lnTo>
                <a:lnTo>
                  <a:pt x="3" y="314"/>
                </a:lnTo>
                <a:lnTo>
                  <a:pt x="2" y="313"/>
                </a:lnTo>
                <a:lnTo>
                  <a:pt x="1" y="313"/>
                </a:lnTo>
                <a:lnTo>
                  <a:pt x="1" y="312"/>
                </a:lnTo>
                <a:lnTo>
                  <a:pt x="1" y="312"/>
                </a:lnTo>
                <a:lnTo>
                  <a:pt x="0" y="310"/>
                </a:lnTo>
                <a:lnTo>
                  <a:pt x="0" y="308"/>
                </a:lnTo>
                <a:lnTo>
                  <a:pt x="0" y="306"/>
                </a:lnTo>
                <a:lnTo>
                  <a:pt x="0" y="305"/>
                </a:lnTo>
                <a:lnTo>
                  <a:pt x="0" y="303"/>
                </a:lnTo>
                <a:lnTo>
                  <a:pt x="0" y="302"/>
                </a:lnTo>
                <a:lnTo>
                  <a:pt x="1" y="301"/>
                </a:lnTo>
                <a:lnTo>
                  <a:pt x="1" y="300"/>
                </a:lnTo>
                <a:lnTo>
                  <a:pt x="2" y="299"/>
                </a:lnTo>
                <a:lnTo>
                  <a:pt x="3" y="299"/>
                </a:lnTo>
                <a:lnTo>
                  <a:pt x="5" y="297"/>
                </a:lnTo>
                <a:lnTo>
                  <a:pt x="6" y="296"/>
                </a:lnTo>
                <a:lnTo>
                  <a:pt x="7" y="295"/>
                </a:lnTo>
                <a:lnTo>
                  <a:pt x="8" y="294"/>
                </a:lnTo>
                <a:lnTo>
                  <a:pt x="8" y="293"/>
                </a:lnTo>
                <a:lnTo>
                  <a:pt x="10" y="291"/>
                </a:lnTo>
                <a:lnTo>
                  <a:pt x="12" y="285"/>
                </a:lnTo>
                <a:lnTo>
                  <a:pt x="13" y="284"/>
                </a:lnTo>
                <a:lnTo>
                  <a:pt x="14" y="282"/>
                </a:lnTo>
                <a:lnTo>
                  <a:pt x="15" y="280"/>
                </a:lnTo>
                <a:lnTo>
                  <a:pt x="16" y="279"/>
                </a:lnTo>
                <a:lnTo>
                  <a:pt x="18" y="278"/>
                </a:lnTo>
                <a:lnTo>
                  <a:pt x="19" y="277"/>
                </a:lnTo>
                <a:lnTo>
                  <a:pt x="22" y="276"/>
                </a:lnTo>
                <a:lnTo>
                  <a:pt x="25" y="273"/>
                </a:lnTo>
                <a:lnTo>
                  <a:pt x="27" y="271"/>
                </a:lnTo>
                <a:lnTo>
                  <a:pt x="28" y="271"/>
                </a:lnTo>
                <a:lnTo>
                  <a:pt x="28" y="270"/>
                </a:lnTo>
                <a:lnTo>
                  <a:pt x="29" y="269"/>
                </a:lnTo>
                <a:lnTo>
                  <a:pt x="30" y="267"/>
                </a:lnTo>
                <a:lnTo>
                  <a:pt x="31" y="266"/>
                </a:lnTo>
                <a:lnTo>
                  <a:pt x="31" y="264"/>
                </a:lnTo>
                <a:lnTo>
                  <a:pt x="32" y="262"/>
                </a:lnTo>
                <a:lnTo>
                  <a:pt x="33" y="260"/>
                </a:lnTo>
                <a:lnTo>
                  <a:pt x="33" y="258"/>
                </a:lnTo>
                <a:lnTo>
                  <a:pt x="33" y="256"/>
                </a:lnTo>
                <a:lnTo>
                  <a:pt x="33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1"/>
                </a:lnTo>
                <a:lnTo>
                  <a:pt x="33" y="250"/>
                </a:lnTo>
                <a:lnTo>
                  <a:pt x="32" y="250"/>
                </a:lnTo>
                <a:lnTo>
                  <a:pt x="32" y="249"/>
                </a:lnTo>
                <a:lnTo>
                  <a:pt x="31" y="249"/>
                </a:lnTo>
                <a:lnTo>
                  <a:pt x="30" y="248"/>
                </a:lnTo>
                <a:lnTo>
                  <a:pt x="29" y="248"/>
                </a:lnTo>
                <a:lnTo>
                  <a:pt x="29" y="248"/>
                </a:lnTo>
                <a:lnTo>
                  <a:pt x="26" y="249"/>
                </a:lnTo>
                <a:lnTo>
                  <a:pt x="25" y="249"/>
                </a:lnTo>
                <a:lnTo>
                  <a:pt x="21" y="249"/>
                </a:lnTo>
                <a:lnTo>
                  <a:pt x="19" y="249"/>
                </a:lnTo>
                <a:lnTo>
                  <a:pt x="18" y="249"/>
                </a:lnTo>
                <a:lnTo>
                  <a:pt x="17" y="248"/>
                </a:lnTo>
                <a:lnTo>
                  <a:pt x="16" y="248"/>
                </a:lnTo>
                <a:lnTo>
                  <a:pt x="16" y="248"/>
                </a:lnTo>
                <a:lnTo>
                  <a:pt x="16" y="247"/>
                </a:lnTo>
                <a:lnTo>
                  <a:pt x="16" y="247"/>
                </a:lnTo>
                <a:lnTo>
                  <a:pt x="15" y="246"/>
                </a:lnTo>
                <a:lnTo>
                  <a:pt x="15" y="245"/>
                </a:lnTo>
                <a:lnTo>
                  <a:pt x="15" y="242"/>
                </a:lnTo>
                <a:lnTo>
                  <a:pt x="15" y="241"/>
                </a:lnTo>
                <a:lnTo>
                  <a:pt x="15" y="240"/>
                </a:lnTo>
                <a:lnTo>
                  <a:pt x="15" y="239"/>
                </a:lnTo>
                <a:lnTo>
                  <a:pt x="15" y="238"/>
                </a:lnTo>
                <a:lnTo>
                  <a:pt x="13" y="234"/>
                </a:lnTo>
                <a:lnTo>
                  <a:pt x="10" y="228"/>
                </a:lnTo>
                <a:lnTo>
                  <a:pt x="10" y="226"/>
                </a:lnTo>
                <a:lnTo>
                  <a:pt x="9" y="224"/>
                </a:lnTo>
                <a:lnTo>
                  <a:pt x="9" y="223"/>
                </a:lnTo>
                <a:lnTo>
                  <a:pt x="9" y="221"/>
                </a:lnTo>
                <a:lnTo>
                  <a:pt x="8" y="216"/>
                </a:lnTo>
                <a:lnTo>
                  <a:pt x="8" y="214"/>
                </a:lnTo>
                <a:lnTo>
                  <a:pt x="8" y="212"/>
                </a:lnTo>
                <a:lnTo>
                  <a:pt x="7" y="208"/>
                </a:lnTo>
                <a:lnTo>
                  <a:pt x="7" y="207"/>
                </a:lnTo>
                <a:lnTo>
                  <a:pt x="6" y="205"/>
                </a:lnTo>
                <a:lnTo>
                  <a:pt x="7" y="203"/>
                </a:lnTo>
                <a:lnTo>
                  <a:pt x="7" y="201"/>
                </a:lnTo>
                <a:lnTo>
                  <a:pt x="7" y="200"/>
                </a:lnTo>
                <a:lnTo>
                  <a:pt x="8" y="199"/>
                </a:lnTo>
                <a:lnTo>
                  <a:pt x="9" y="197"/>
                </a:lnTo>
                <a:lnTo>
                  <a:pt x="10" y="194"/>
                </a:lnTo>
                <a:lnTo>
                  <a:pt x="15" y="184"/>
                </a:lnTo>
                <a:lnTo>
                  <a:pt x="15" y="185"/>
                </a:lnTo>
                <a:lnTo>
                  <a:pt x="16" y="185"/>
                </a:lnTo>
                <a:lnTo>
                  <a:pt x="16" y="185"/>
                </a:lnTo>
                <a:lnTo>
                  <a:pt x="17" y="185"/>
                </a:lnTo>
                <a:lnTo>
                  <a:pt x="17" y="185"/>
                </a:lnTo>
                <a:lnTo>
                  <a:pt x="18" y="185"/>
                </a:lnTo>
                <a:lnTo>
                  <a:pt x="19" y="185"/>
                </a:lnTo>
                <a:lnTo>
                  <a:pt x="19" y="184"/>
                </a:lnTo>
                <a:lnTo>
                  <a:pt x="20" y="183"/>
                </a:lnTo>
                <a:lnTo>
                  <a:pt x="21" y="182"/>
                </a:lnTo>
                <a:lnTo>
                  <a:pt x="22" y="181"/>
                </a:lnTo>
                <a:lnTo>
                  <a:pt x="24" y="178"/>
                </a:lnTo>
                <a:lnTo>
                  <a:pt x="25" y="177"/>
                </a:lnTo>
                <a:lnTo>
                  <a:pt x="25" y="176"/>
                </a:lnTo>
                <a:lnTo>
                  <a:pt x="27" y="175"/>
                </a:lnTo>
                <a:lnTo>
                  <a:pt x="28" y="174"/>
                </a:lnTo>
                <a:lnTo>
                  <a:pt x="29" y="173"/>
                </a:lnTo>
                <a:lnTo>
                  <a:pt x="30" y="173"/>
                </a:lnTo>
                <a:lnTo>
                  <a:pt x="31" y="172"/>
                </a:lnTo>
                <a:lnTo>
                  <a:pt x="32" y="172"/>
                </a:lnTo>
                <a:lnTo>
                  <a:pt x="35" y="172"/>
                </a:lnTo>
                <a:lnTo>
                  <a:pt x="37" y="172"/>
                </a:lnTo>
                <a:lnTo>
                  <a:pt x="45" y="170"/>
                </a:lnTo>
                <a:lnTo>
                  <a:pt x="46" y="170"/>
                </a:lnTo>
                <a:lnTo>
                  <a:pt x="50" y="169"/>
                </a:lnTo>
                <a:lnTo>
                  <a:pt x="55" y="168"/>
                </a:lnTo>
                <a:lnTo>
                  <a:pt x="57" y="168"/>
                </a:lnTo>
                <a:lnTo>
                  <a:pt x="61" y="168"/>
                </a:lnTo>
                <a:lnTo>
                  <a:pt x="63" y="168"/>
                </a:lnTo>
                <a:lnTo>
                  <a:pt x="64" y="168"/>
                </a:lnTo>
                <a:lnTo>
                  <a:pt x="65" y="167"/>
                </a:lnTo>
                <a:lnTo>
                  <a:pt x="66" y="167"/>
                </a:lnTo>
                <a:lnTo>
                  <a:pt x="67" y="166"/>
                </a:lnTo>
                <a:lnTo>
                  <a:pt x="68" y="166"/>
                </a:lnTo>
                <a:lnTo>
                  <a:pt x="69" y="165"/>
                </a:lnTo>
                <a:lnTo>
                  <a:pt x="70" y="164"/>
                </a:lnTo>
                <a:lnTo>
                  <a:pt x="70" y="164"/>
                </a:lnTo>
                <a:lnTo>
                  <a:pt x="72" y="163"/>
                </a:lnTo>
                <a:lnTo>
                  <a:pt x="74" y="160"/>
                </a:lnTo>
                <a:lnTo>
                  <a:pt x="76" y="157"/>
                </a:lnTo>
                <a:lnTo>
                  <a:pt x="79" y="154"/>
                </a:lnTo>
                <a:lnTo>
                  <a:pt x="81" y="149"/>
                </a:lnTo>
                <a:lnTo>
                  <a:pt x="83" y="148"/>
                </a:lnTo>
                <a:lnTo>
                  <a:pt x="84" y="147"/>
                </a:lnTo>
                <a:lnTo>
                  <a:pt x="85" y="146"/>
                </a:lnTo>
                <a:lnTo>
                  <a:pt x="86" y="144"/>
                </a:lnTo>
                <a:lnTo>
                  <a:pt x="89" y="142"/>
                </a:lnTo>
                <a:lnTo>
                  <a:pt x="92" y="139"/>
                </a:lnTo>
                <a:lnTo>
                  <a:pt x="93" y="138"/>
                </a:lnTo>
                <a:lnTo>
                  <a:pt x="94" y="137"/>
                </a:lnTo>
                <a:lnTo>
                  <a:pt x="94" y="136"/>
                </a:lnTo>
                <a:lnTo>
                  <a:pt x="95" y="136"/>
                </a:lnTo>
                <a:lnTo>
                  <a:pt x="95" y="135"/>
                </a:lnTo>
                <a:lnTo>
                  <a:pt x="95" y="133"/>
                </a:lnTo>
                <a:lnTo>
                  <a:pt x="95" y="132"/>
                </a:lnTo>
                <a:lnTo>
                  <a:pt x="95" y="131"/>
                </a:lnTo>
                <a:lnTo>
                  <a:pt x="94" y="130"/>
                </a:lnTo>
                <a:lnTo>
                  <a:pt x="94" y="129"/>
                </a:lnTo>
                <a:lnTo>
                  <a:pt x="92" y="126"/>
                </a:lnTo>
                <a:lnTo>
                  <a:pt x="91" y="122"/>
                </a:lnTo>
                <a:lnTo>
                  <a:pt x="90" y="120"/>
                </a:lnTo>
                <a:lnTo>
                  <a:pt x="90" y="119"/>
                </a:lnTo>
                <a:lnTo>
                  <a:pt x="89" y="116"/>
                </a:lnTo>
                <a:lnTo>
                  <a:pt x="89" y="115"/>
                </a:lnTo>
                <a:lnTo>
                  <a:pt x="89" y="113"/>
                </a:lnTo>
                <a:lnTo>
                  <a:pt x="89" y="111"/>
                </a:lnTo>
                <a:lnTo>
                  <a:pt x="89" y="109"/>
                </a:lnTo>
                <a:lnTo>
                  <a:pt x="89" y="108"/>
                </a:lnTo>
                <a:lnTo>
                  <a:pt x="90" y="106"/>
                </a:lnTo>
                <a:lnTo>
                  <a:pt x="91" y="104"/>
                </a:lnTo>
                <a:lnTo>
                  <a:pt x="94" y="99"/>
                </a:lnTo>
                <a:lnTo>
                  <a:pt x="96" y="97"/>
                </a:lnTo>
                <a:lnTo>
                  <a:pt x="96" y="97"/>
                </a:lnTo>
                <a:lnTo>
                  <a:pt x="97" y="96"/>
                </a:lnTo>
                <a:lnTo>
                  <a:pt x="97" y="95"/>
                </a:lnTo>
                <a:lnTo>
                  <a:pt x="98" y="95"/>
                </a:lnTo>
                <a:lnTo>
                  <a:pt x="99" y="95"/>
                </a:lnTo>
                <a:lnTo>
                  <a:pt x="100" y="94"/>
                </a:lnTo>
                <a:lnTo>
                  <a:pt x="101" y="94"/>
                </a:lnTo>
                <a:lnTo>
                  <a:pt x="101" y="94"/>
                </a:lnTo>
                <a:lnTo>
                  <a:pt x="102" y="94"/>
                </a:lnTo>
                <a:lnTo>
                  <a:pt x="103" y="95"/>
                </a:lnTo>
                <a:lnTo>
                  <a:pt x="103" y="95"/>
                </a:lnTo>
                <a:lnTo>
                  <a:pt x="104" y="96"/>
                </a:lnTo>
                <a:lnTo>
                  <a:pt x="105" y="97"/>
                </a:lnTo>
                <a:lnTo>
                  <a:pt x="105" y="98"/>
                </a:lnTo>
                <a:lnTo>
                  <a:pt x="105" y="99"/>
                </a:lnTo>
                <a:lnTo>
                  <a:pt x="105" y="100"/>
                </a:lnTo>
                <a:lnTo>
                  <a:pt x="106" y="104"/>
                </a:lnTo>
                <a:lnTo>
                  <a:pt x="106" y="105"/>
                </a:lnTo>
                <a:lnTo>
                  <a:pt x="107" y="106"/>
                </a:lnTo>
                <a:lnTo>
                  <a:pt x="107" y="107"/>
                </a:lnTo>
                <a:lnTo>
                  <a:pt x="108" y="108"/>
                </a:lnTo>
                <a:lnTo>
                  <a:pt x="108" y="109"/>
                </a:lnTo>
                <a:lnTo>
                  <a:pt x="109" y="109"/>
                </a:lnTo>
                <a:lnTo>
                  <a:pt x="109" y="109"/>
                </a:lnTo>
                <a:lnTo>
                  <a:pt x="111" y="110"/>
                </a:lnTo>
                <a:lnTo>
                  <a:pt x="114" y="110"/>
                </a:lnTo>
                <a:lnTo>
                  <a:pt x="116" y="110"/>
                </a:lnTo>
                <a:lnTo>
                  <a:pt x="117" y="110"/>
                </a:lnTo>
                <a:lnTo>
                  <a:pt x="120" y="111"/>
                </a:lnTo>
                <a:lnTo>
                  <a:pt x="123" y="112"/>
                </a:lnTo>
                <a:lnTo>
                  <a:pt x="125" y="113"/>
                </a:lnTo>
                <a:lnTo>
                  <a:pt x="128" y="113"/>
                </a:lnTo>
                <a:lnTo>
                  <a:pt x="131" y="113"/>
                </a:lnTo>
                <a:lnTo>
                  <a:pt x="132" y="114"/>
                </a:lnTo>
                <a:lnTo>
                  <a:pt x="134" y="114"/>
                </a:lnTo>
                <a:lnTo>
                  <a:pt x="135" y="114"/>
                </a:lnTo>
                <a:lnTo>
                  <a:pt x="136" y="115"/>
                </a:lnTo>
                <a:lnTo>
                  <a:pt x="137" y="115"/>
                </a:lnTo>
                <a:lnTo>
                  <a:pt x="139" y="116"/>
                </a:lnTo>
                <a:lnTo>
                  <a:pt x="140" y="117"/>
                </a:lnTo>
                <a:lnTo>
                  <a:pt x="142" y="118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49" y="123"/>
                </a:lnTo>
                <a:lnTo>
                  <a:pt x="150" y="123"/>
                </a:lnTo>
                <a:lnTo>
                  <a:pt x="151" y="122"/>
                </a:lnTo>
                <a:lnTo>
                  <a:pt x="152" y="122"/>
                </a:lnTo>
                <a:lnTo>
                  <a:pt x="154" y="121"/>
                </a:lnTo>
                <a:lnTo>
                  <a:pt x="155" y="120"/>
                </a:lnTo>
                <a:lnTo>
                  <a:pt x="156" y="119"/>
                </a:lnTo>
                <a:lnTo>
                  <a:pt x="157" y="118"/>
                </a:lnTo>
                <a:lnTo>
                  <a:pt x="158" y="116"/>
                </a:lnTo>
                <a:lnTo>
                  <a:pt x="159" y="115"/>
                </a:lnTo>
                <a:lnTo>
                  <a:pt x="160" y="113"/>
                </a:lnTo>
                <a:lnTo>
                  <a:pt x="161" y="112"/>
                </a:lnTo>
                <a:lnTo>
                  <a:pt x="162" y="110"/>
                </a:lnTo>
                <a:lnTo>
                  <a:pt x="162" y="109"/>
                </a:lnTo>
                <a:lnTo>
                  <a:pt x="163" y="108"/>
                </a:lnTo>
                <a:lnTo>
                  <a:pt x="163" y="106"/>
                </a:lnTo>
                <a:lnTo>
                  <a:pt x="164" y="103"/>
                </a:lnTo>
                <a:lnTo>
                  <a:pt x="164" y="102"/>
                </a:lnTo>
                <a:lnTo>
                  <a:pt x="164" y="100"/>
                </a:lnTo>
                <a:lnTo>
                  <a:pt x="164" y="100"/>
                </a:lnTo>
                <a:lnTo>
                  <a:pt x="164" y="99"/>
                </a:lnTo>
                <a:lnTo>
                  <a:pt x="165" y="99"/>
                </a:lnTo>
                <a:lnTo>
                  <a:pt x="165" y="98"/>
                </a:lnTo>
                <a:lnTo>
                  <a:pt x="166" y="98"/>
                </a:lnTo>
                <a:lnTo>
                  <a:pt x="168" y="98"/>
                </a:lnTo>
                <a:lnTo>
                  <a:pt x="171" y="97"/>
                </a:lnTo>
                <a:lnTo>
                  <a:pt x="174" y="96"/>
                </a:lnTo>
                <a:lnTo>
                  <a:pt x="177" y="95"/>
                </a:lnTo>
                <a:lnTo>
                  <a:pt x="178" y="95"/>
                </a:lnTo>
                <a:lnTo>
                  <a:pt x="180" y="94"/>
                </a:lnTo>
                <a:lnTo>
                  <a:pt x="184" y="94"/>
                </a:lnTo>
                <a:lnTo>
                  <a:pt x="186" y="94"/>
                </a:lnTo>
                <a:lnTo>
                  <a:pt x="188" y="94"/>
                </a:lnTo>
                <a:lnTo>
                  <a:pt x="190" y="94"/>
                </a:lnTo>
                <a:lnTo>
                  <a:pt x="192" y="94"/>
                </a:lnTo>
                <a:lnTo>
                  <a:pt x="193" y="94"/>
                </a:lnTo>
                <a:lnTo>
                  <a:pt x="194" y="95"/>
                </a:lnTo>
                <a:lnTo>
                  <a:pt x="195" y="95"/>
                </a:lnTo>
                <a:lnTo>
                  <a:pt x="198" y="96"/>
                </a:lnTo>
                <a:lnTo>
                  <a:pt x="199" y="96"/>
                </a:lnTo>
                <a:lnTo>
                  <a:pt x="200" y="97"/>
                </a:lnTo>
                <a:lnTo>
                  <a:pt x="202" y="97"/>
                </a:lnTo>
                <a:lnTo>
                  <a:pt x="203" y="97"/>
                </a:lnTo>
                <a:lnTo>
                  <a:pt x="204" y="97"/>
                </a:lnTo>
                <a:lnTo>
                  <a:pt x="206" y="97"/>
                </a:lnTo>
                <a:lnTo>
                  <a:pt x="207" y="97"/>
                </a:lnTo>
                <a:lnTo>
                  <a:pt x="208" y="97"/>
                </a:lnTo>
                <a:lnTo>
                  <a:pt x="210" y="96"/>
                </a:lnTo>
                <a:lnTo>
                  <a:pt x="211" y="96"/>
                </a:lnTo>
                <a:lnTo>
                  <a:pt x="212" y="95"/>
                </a:lnTo>
                <a:lnTo>
                  <a:pt x="213" y="95"/>
                </a:lnTo>
                <a:lnTo>
                  <a:pt x="214" y="94"/>
                </a:lnTo>
                <a:lnTo>
                  <a:pt x="214" y="93"/>
                </a:lnTo>
                <a:lnTo>
                  <a:pt x="216" y="92"/>
                </a:lnTo>
                <a:lnTo>
                  <a:pt x="217" y="91"/>
                </a:lnTo>
                <a:lnTo>
                  <a:pt x="217" y="89"/>
                </a:lnTo>
                <a:lnTo>
                  <a:pt x="218" y="88"/>
                </a:lnTo>
                <a:lnTo>
                  <a:pt x="218" y="87"/>
                </a:lnTo>
                <a:lnTo>
                  <a:pt x="218" y="86"/>
                </a:lnTo>
                <a:lnTo>
                  <a:pt x="219" y="85"/>
                </a:lnTo>
                <a:lnTo>
                  <a:pt x="219" y="84"/>
                </a:lnTo>
                <a:lnTo>
                  <a:pt x="218" y="82"/>
                </a:lnTo>
                <a:lnTo>
                  <a:pt x="218" y="81"/>
                </a:lnTo>
                <a:lnTo>
                  <a:pt x="218" y="80"/>
                </a:lnTo>
                <a:lnTo>
                  <a:pt x="217" y="77"/>
                </a:lnTo>
                <a:lnTo>
                  <a:pt x="214" y="71"/>
                </a:lnTo>
                <a:lnTo>
                  <a:pt x="213" y="70"/>
                </a:lnTo>
                <a:lnTo>
                  <a:pt x="213" y="69"/>
                </a:lnTo>
                <a:lnTo>
                  <a:pt x="213" y="68"/>
                </a:lnTo>
                <a:lnTo>
                  <a:pt x="213" y="68"/>
                </a:lnTo>
                <a:lnTo>
                  <a:pt x="213" y="67"/>
                </a:lnTo>
                <a:lnTo>
                  <a:pt x="213" y="67"/>
                </a:lnTo>
                <a:lnTo>
                  <a:pt x="213" y="66"/>
                </a:lnTo>
                <a:lnTo>
                  <a:pt x="214" y="66"/>
                </a:lnTo>
                <a:lnTo>
                  <a:pt x="214" y="66"/>
                </a:lnTo>
                <a:lnTo>
                  <a:pt x="215" y="65"/>
                </a:lnTo>
                <a:lnTo>
                  <a:pt x="215" y="65"/>
                </a:lnTo>
                <a:lnTo>
                  <a:pt x="216" y="65"/>
                </a:lnTo>
                <a:lnTo>
                  <a:pt x="217" y="65"/>
                </a:lnTo>
                <a:lnTo>
                  <a:pt x="218" y="65"/>
                </a:lnTo>
                <a:lnTo>
                  <a:pt x="219" y="65"/>
                </a:lnTo>
                <a:lnTo>
                  <a:pt x="220" y="65"/>
                </a:lnTo>
                <a:lnTo>
                  <a:pt x="223" y="65"/>
                </a:lnTo>
                <a:lnTo>
                  <a:pt x="224" y="66"/>
                </a:lnTo>
                <a:lnTo>
                  <a:pt x="225" y="66"/>
                </a:lnTo>
                <a:lnTo>
                  <a:pt x="226" y="66"/>
                </a:lnTo>
                <a:lnTo>
                  <a:pt x="226" y="66"/>
                </a:lnTo>
                <a:lnTo>
                  <a:pt x="227" y="65"/>
                </a:lnTo>
                <a:lnTo>
                  <a:pt x="227" y="65"/>
                </a:lnTo>
                <a:lnTo>
                  <a:pt x="228" y="64"/>
                </a:lnTo>
                <a:lnTo>
                  <a:pt x="228" y="64"/>
                </a:lnTo>
                <a:lnTo>
                  <a:pt x="229" y="63"/>
                </a:lnTo>
                <a:lnTo>
                  <a:pt x="231" y="60"/>
                </a:lnTo>
                <a:lnTo>
                  <a:pt x="232" y="59"/>
                </a:lnTo>
                <a:lnTo>
                  <a:pt x="233" y="58"/>
                </a:lnTo>
                <a:lnTo>
                  <a:pt x="233" y="58"/>
                </a:lnTo>
                <a:lnTo>
                  <a:pt x="234" y="57"/>
                </a:lnTo>
                <a:lnTo>
                  <a:pt x="235" y="57"/>
                </a:lnTo>
                <a:lnTo>
                  <a:pt x="237" y="57"/>
                </a:lnTo>
                <a:lnTo>
                  <a:pt x="238" y="57"/>
                </a:lnTo>
                <a:lnTo>
                  <a:pt x="239" y="58"/>
                </a:lnTo>
                <a:lnTo>
                  <a:pt x="240" y="58"/>
                </a:lnTo>
                <a:lnTo>
                  <a:pt x="241" y="59"/>
                </a:lnTo>
                <a:lnTo>
                  <a:pt x="243" y="60"/>
                </a:lnTo>
                <a:lnTo>
                  <a:pt x="245" y="61"/>
                </a:lnTo>
                <a:lnTo>
                  <a:pt x="246" y="63"/>
                </a:lnTo>
                <a:lnTo>
                  <a:pt x="249" y="65"/>
                </a:lnTo>
                <a:lnTo>
                  <a:pt x="250" y="66"/>
                </a:lnTo>
                <a:lnTo>
                  <a:pt x="251" y="67"/>
                </a:lnTo>
                <a:lnTo>
                  <a:pt x="252" y="68"/>
                </a:lnTo>
                <a:lnTo>
                  <a:pt x="253" y="68"/>
                </a:lnTo>
                <a:lnTo>
                  <a:pt x="255" y="69"/>
                </a:lnTo>
                <a:lnTo>
                  <a:pt x="256" y="69"/>
                </a:lnTo>
                <a:lnTo>
                  <a:pt x="258" y="70"/>
                </a:lnTo>
                <a:lnTo>
                  <a:pt x="260" y="70"/>
                </a:lnTo>
                <a:lnTo>
                  <a:pt x="261" y="70"/>
                </a:lnTo>
                <a:lnTo>
                  <a:pt x="263" y="70"/>
                </a:lnTo>
                <a:lnTo>
                  <a:pt x="266" y="69"/>
                </a:lnTo>
                <a:lnTo>
                  <a:pt x="270" y="68"/>
                </a:lnTo>
                <a:lnTo>
                  <a:pt x="272" y="68"/>
                </a:lnTo>
                <a:lnTo>
                  <a:pt x="272" y="67"/>
                </a:lnTo>
                <a:lnTo>
                  <a:pt x="272" y="67"/>
                </a:lnTo>
                <a:lnTo>
                  <a:pt x="273" y="66"/>
                </a:lnTo>
                <a:lnTo>
                  <a:pt x="274" y="65"/>
                </a:lnTo>
                <a:lnTo>
                  <a:pt x="275" y="65"/>
                </a:lnTo>
                <a:lnTo>
                  <a:pt x="275" y="64"/>
                </a:lnTo>
                <a:lnTo>
                  <a:pt x="277" y="60"/>
                </a:lnTo>
                <a:lnTo>
                  <a:pt x="278" y="56"/>
                </a:lnTo>
                <a:lnTo>
                  <a:pt x="280" y="52"/>
                </a:lnTo>
                <a:lnTo>
                  <a:pt x="281" y="50"/>
                </a:lnTo>
                <a:lnTo>
                  <a:pt x="282" y="47"/>
                </a:lnTo>
                <a:lnTo>
                  <a:pt x="282" y="46"/>
                </a:lnTo>
                <a:lnTo>
                  <a:pt x="282" y="44"/>
                </a:lnTo>
                <a:lnTo>
                  <a:pt x="282" y="40"/>
                </a:lnTo>
                <a:lnTo>
                  <a:pt x="282" y="39"/>
                </a:lnTo>
                <a:lnTo>
                  <a:pt x="283" y="38"/>
                </a:lnTo>
                <a:lnTo>
                  <a:pt x="283" y="37"/>
                </a:lnTo>
                <a:lnTo>
                  <a:pt x="284" y="36"/>
                </a:lnTo>
                <a:lnTo>
                  <a:pt x="284" y="35"/>
                </a:lnTo>
                <a:lnTo>
                  <a:pt x="287" y="33"/>
                </a:lnTo>
                <a:lnTo>
                  <a:pt x="289" y="30"/>
                </a:lnTo>
                <a:lnTo>
                  <a:pt x="290" y="29"/>
                </a:lnTo>
                <a:lnTo>
                  <a:pt x="292" y="28"/>
                </a:lnTo>
                <a:lnTo>
                  <a:pt x="295" y="26"/>
                </a:lnTo>
                <a:lnTo>
                  <a:pt x="296" y="25"/>
                </a:lnTo>
                <a:lnTo>
                  <a:pt x="297" y="24"/>
                </a:lnTo>
                <a:lnTo>
                  <a:pt x="298" y="23"/>
                </a:lnTo>
                <a:lnTo>
                  <a:pt x="298" y="22"/>
                </a:lnTo>
                <a:lnTo>
                  <a:pt x="299" y="21"/>
                </a:lnTo>
                <a:lnTo>
                  <a:pt x="300" y="20"/>
                </a:lnTo>
                <a:lnTo>
                  <a:pt x="301" y="17"/>
                </a:lnTo>
                <a:lnTo>
                  <a:pt x="302" y="16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7" y="15"/>
                </a:lnTo>
                <a:lnTo>
                  <a:pt x="309" y="15"/>
                </a:lnTo>
                <a:lnTo>
                  <a:pt x="313" y="16"/>
                </a:lnTo>
                <a:lnTo>
                  <a:pt x="315" y="17"/>
                </a:lnTo>
                <a:lnTo>
                  <a:pt x="317" y="17"/>
                </a:lnTo>
                <a:lnTo>
                  <a:pt x="318" y="17"/>
                </a:lnTo>
                <a:lnTo>
                  <a:pt x="319" y="17"/>
                </a:lnTo>
                <a:lnTo>
                  <a:pt x="320" y="17"/>
                </a:lnTo>
                <a:lnTo>
                  <a:pt x="321" y="17"/>
                </a:lnTo>
                <a:lnTo>
                  <a:pt x="321" y="17"/>
                </a:lnTo>
                <a:lnTo>
                  <a:pt x="322" y="17"/>
                </a:lnTo>
                <a:lnTo>
                  <a:pt x="323" y="16"/>
                </a:lnTo>
                <a:lnTo>
                  <a:pt x="324" y="16"/>
                </a:lnTo>
                <a:lnTo>
                  <a:pt x="325" y="15"/>
                </a:lnTo>
                <a:lnTo>
                  <a:pt x="326" y="14"/>
                </a:lnTo>
                <a:lnTo>
                  <a:pt x="326" y="14"/>
                </a:lnTo>
                <a:lnTo>
                  <a:pt x="327" y="13"/>
                </a:lnTo>
                <a:lnTo>
                  <a:pt x="329" y="11"/>
                </a:lnTo>
                <a:lnTo>
                  <a:pt x="330" y="8"/>
                </a:lnTo>
                <a:lnTo>
                  <a:pt x="331" y="6"/>
                </a:lnTo>
                <a:lnTo>
                  <a:pt x="332" y="5"/>
                </a:lnTo>
                <a:lnTo>
                  <a:pt x="332" y="4"/>
                </a:lnTo>
                <a:lnTo>
                  <a:pt x="333" y="3"/>
                </a:lnTo>
                <a:lnTo>
                  <a:pt x="333" y="2"/>
                </a:lnTo>
                <a:lnTo>
                  <a:pt x="333" y="1"/>
                </a:lnTo>
                <a:lnTo>
                  <a:pt x="333" y="1"/>
                </a:lnTo>
                <a:lnTo>
                  <a:pt x="334" y="1"/>
                </a:lnTo>
                <a:lnTo>
                  <a:pt x="334" y="1"/>
                </a:lnTo>
                <a:lnTo>
                  <a:pt x="336" y="1"/>
                </a:lnTo>
                <a:lnTo>
                  <a:pt x="337" y="1"/>
                </a:lnTo>
                <a:lnTo>
                  <a:pt x="339" y="0"/>
                </a:lnTo>
                <a:lnTo>
                  <a:pt x="339" y="0"/>
                </a:lnTo>
                <a:lnTo>
                  <a:pt x="340" y="0"/>
                </a:lnTo>
                <a:lnTo>
                  <a:pt x="340" y="0"/>
                </a:lnTo>
                <a:lnTo>
                  <a:pt x="341" y="0"/>
                </a:lnTo>
                <a:close/>
              </a:path>
            </a:pathLst>
          </a:custGeom>
          <a:solidFill>
            <a:srgbClr val="BDD7E7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Freeform 291">
            <a:extLst>
              <a:ext uri="{FF2B5EF4-FFF2-40B4-BE49-F238E27FC236}">
                <a16:creationId xmlns:a16="http://schemas.microsoft.com/office/drawing/2014/main" id="{08A6719C-4CDD-290D-8F65-CDFDF9B4C893}"/>
              </a:ext>
            </a:extLst>
          </p:cNvPr>
          <p:cNvSpPr>
            <a:spLocks/>
          </p:cNvSpPr>
          <p:nvPr/>
        </p:nvSpPr>
        <p:spPr bwMode="auto">
          <a:xfrm>
            <a:off x="9895999" y="3500552"/>
            <a:ext cx="876576" cy="780363"/>
          </a:xfrm>
          <a:custGeom>
            <a:avLst/>
            <a:gdLst>
              <a:gd name="T0" fmla="*/ 239 w 731"/>
              <a:gd name="T1" fmla="*/ 12 h 593"/>
              <a:gd name="T2" fmla="*/ 240 w 731"/>
              <a:gd name="T3" fmla="*/ 45 h 593"/>
              <a:gd name="T4" fmla="*/ 240 w 731"/>
              <a:gd name="T5" fmla="*/ 75 h 593"/>
              <a:gd name="T6" fmla="*/ 197 w 731"/>
              <a:gd name="T7" fmla="*/ 97 h 593"/>
              <a:gd name="T8" fmla="*/ 191 w 731"/>
              <a:gd name="T9" fmla="*/ 121 h 593"/>
              <a:gd name="T10" fmla="*/ 227 w 731"/>
              <a:gd name="T11" fmla="*/ 138 h 593"/>
              <a:gd name="T12" fmla="*/ 257 w 731"/>
              <a:gd name="T13" fmla="*/ 180 h 593"/>
              <a:gd name="T14" fmla="*/ 287 w 731"/>
              <a:gd name="T15" fmla="*/ 213 h 593"/>
              <a:gd name="T16" fmla="*/ 326 w 731"/>
              <a:gd name="T17" fmla="*/ 215 h 593"/>
              <a:gd name="T18" fmla="*/ 372 w 731"/>
              <a:gd name="T19" fmla="*/ 197 h 593"/>
              <a:gd name="T20" fmla="*/ 360 w 731"/>
              <a:gd name="T21" fmla="*/ 180 h 593"/>
              <a:gd name="T22" fmla="*/ 370 w 731"/>
              <a:gd name="T23" fmla="*/ 165 h 593"/>
              <a:gd name="T24" fmla="*/ 401 w 731"/>
              <a:gd name="T25" fmla="*/ 202 h 593"/>
              <a:gd name="T26" fmla="*/ 432 w 731"/>
              <a:gd name="T27" fmla="*/ 205 h 593"/>
              <a:gd name="T28" fmla="*/ 455 w 731"/>
              <a:gd name="T29" fmla="*/ 220 h 593"/>
              <a:gd name="T30" fmla="*/ 484 w 731"/>
              <a:gd name="T31" fmla="*/ 248 h 593"/>
              <a:gd name="T32" fmla="*/ 501 w 731"/>
              <a:gd name="T33" fmla="*/ 238 h 593"/>
              <a:gd name="T34" fmla="*/ 546 w 731"/>
              <a:gd name="T35" fmla="*/ 246 h 593"/>
              <a:gd name="T36" fmla="*/ 585 w 731"/>
              <a:gd name="T37" fmla="*/ 256 h 593"/>
              <a:gd name="T38" fmla="*/ 599 w 731"/>
              <a:gd name="T39" fmla="*/ 251 h 593"/>
              <a:gd name="T40" fmla="*/ 608 w 731"/>
              <a:gd name="T41" fmla="*/ 282 h 593"/>
              <a:gd name="T42" fmla="*/ 607 w 731"/>
              <a:gd name="T43" fmla="*/ 317 h 593"/>
              <a:gd name="T44" fmla="*/ 635 w 731"/>
              <a:gd name="T45" fmla="*/ 380 h 593"/>
              <a:gd name="T46" fmla="*/ 676 w 731"/>
              <a:gd name="T47" fmla="*/ 399 h 593"/>
              <a:gd name="T48" fmla="*/ 706 w 731"/>
              <a:gd name="T49" fmla="*/ 407 h 593"/>
              <a:gd name="T50" fmla="*/ 730 w 731"/>
              <a:gd name="T51" fmla="*/ 482 h 593"/>
              <a:gd name="T52" fmla="*/ 712 w 731"/>
              <a:gd name="T53" fmla="*/ 510 h 593"/>
              <a:gd name="T54" fmla="*/ 658 w 731"/>
              <a:gd name="T55" fmla="*/ 518 h 593"/>
              <a:gd name="T56" fmla="*/ 612 w 731"/>
              <a:gd name="T57" fmla="*/ 519 h 593"/>
              <a:gd name="T58" fmla="*/ 599 w 731"/>
              <a:gd name="T59" fmla="*/ 544 h 593"/>
              <a:gd name="T60" fmla="*/ 561 w 731"/>
              <a:gd name="T61" fmla="*/ 592 h 593"/>
              <a:gd name="T62" fmla="*/ 532 w 731"/>
              <a:gd name="T63" fmla="*/ 585 h 593"/>
              <a:gd name="T64" fmla="*/ 501 w 731"/>
              <a:gd name="T65" fmla="*/ 547 h 593"/>
              <a:gd name="T66" fmla="*/ 466 w 731"/>
              <a:gd name="T67" fmla="*/ 536 h 593"/>
              <a:gd name="T68" fmla="*/ 416 w 731"/>
              <a:gd name="T69" fmla="*/ 519 h 593"/>
              <a:gd name="T70" fmla="*/ 362 w 731"/>
              <a:gd name="T71" fmla="*/ 518 h 593"/>
              <a:gd name="T72" fmla="*/ 332 w 731"/>
              <a:gd name="T73" fmla="*/ 509 h 593"/>
              <a:gd name="T74" fmla="*/ 309 w 731"/>
              <a:gd name="T75" fmla="*/ 501 h 593"/>
              <a:gd name="T76" fmla="*/ 305 w 731"/>
              <a:gd name="T77" fmla="*/ 481 h 593"/>
              <a:gd name="T78" fmla="*/ 260 w 731"/>
              <a:gd name="T79" fmla="*/ 429 h 593"/>
              <a:gd name="T80" fmla="*/ 240 w 731"/>
              <a:gd name="T81" fmla="*/ 425 h 593"/>
              <a:gd name="T82" fmla="*/ 232 w 731"/>
              <a:gd name="T83" fmla="*/ 388 h 593"/>
              <a:gd name="T84" fmla="*/ 217 w 731"/>
              <a:gd name="T85" fmla="*/ 368 h 593"/>
              <a:gd name="T86" fmla="*/ 169 w 731"/>
              <a:gd name="T87" fmla="*/ 364 h 593"/>
              <a:gd name="T88" fmla="*/ 148 w 731"/>
              <a:gd name="T89" fmla="*/ 336 h 593"/>
              <a:gd name="T90" fmla="*/ 134 w 731"/>
              <a:gd name="T91" fmla="*/ 299 h 593"/>
              <a:gd name="T92" fmla="*/ 126 w 731"/>
              <a:gd name="T93" fmla="*/ 324 h 593"/>
              <a:gd name="T94" fmla="*/ 110 w 731"/>
              <a:gd name="T95" fmla="*/ 334 h 593"/>
              <a:gd name="T96" fmla="*/ 91 w 731"/>
              <a:gd name="T97" fmla="*/ 338 h 593"/>
              <a:gd name="T98" fmla="*/ 85 w 731"/>
              <a:gd name="T99" fmla="*/ 307 h 593"/>
              <a:gd name="T100" fmla="*/ 47 w 731"/>
              <a:gd name="T101" fmla="*/ 331 h 593"/>
              <a:gd name="T102" fmla="*/ 29 w 731"/>
              <a:gd name="T103" fmla="*/ 316 h 593"/>
              <a:gd name="T104" fmla="*/ 7 w 731"/>
              <a:gd name="T105" fmla="*/ 308 h 593"/>
              <a:gd name="T106" fmla="*/ 5 w 731"/>
              <a:gd name="T107" fmla="*/ 274 h 593"/>
              <a:gd name="T108" fmla="*/ 15 w 731"/>
              <a:gd name="T109" fmla="*/ 244 h 593"/>
              <a:gd name="T110" fmla="*/ 8 w 731"/>
              <a:gd name="T111" fmla="*/ 205 h 593"/>
              <a:gd name="T112" fmla="*/ 28 w 731"/>
              <a:gd name="T113" fmla="*/ 149 h 593"/>
              <a:gd name="T114" fmla="*/ 56 w 731"/>
              <a:gd name="T115" fmla="*/ 100 h 593"/>
              <a:gd name="T116" fmla="*/ 93 w 731"/>
              <a:gd name="T117" fmla="*/ 74 h 593"/>
              <a:gd name="T118" fmla="*/ 110 w 731"/>
              <a:gd name="T119" fmla="*/ 48 h 593"/>
              <a:gd name="T120" fmla="*/ 162 w 731"/>
              <a:gd name="T121" fmla="*/ 34 h 593"/>
              <a:gd name="T122" fmla="*/ 203 w 731"/>
              <a:gd name="T123" fmla="*/ 26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1" h="593">
                <a:moveTo>
                  <a:pt x="222" y="0"/>
                </a:moveTo>
                <a:lnTo>
                  <a:pt x="222" y="0"/>
                </a:lnTo>
                <a:lnTo>
                  <a:pt x="223" y="0"/>
                </a:lnTo>
                <a:lnTo>
                  <a:pt x="224" y="1"/>
                </a:lnTo>
                <a:lnTo>
                  <a:pt x="225" y="1"/>
                </a:lnTo>
                <a:lnTo>
                  <a:pt x="226" y="2"/>
                </a:lnTo>
                <a:lnTo>
                  <a:pt x="228" y="3"/>
                </a:lnTo>
                <a:lnTo>
                  <a:pt x="228" y="3"/>
                </a:lnTo>
                <a:lnTo>
                  <a:pt x="229" y="4"/>
                </a:lnTo>
                <a:lnTo>
                  <a:pt x="231" y="5"/>
                </a:lnTo>
                <a:lnTo>
                  <a:pt x="231" y="6"/>
                </a:lnTo>
                <a:lnTo>
                  <a:pt x="232" y="7"/>
                </a:lnTo>
                <a:lnTo>
                  <a:pt x="233" y="8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5" y="11"/>
                </a:lnTo>
                <a:lnTo>
                  <a:pt x="236" y="11"/>
                </a:lnTo>
                <a:lnTo>
                  <a:pt x="237" y="11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6"/>
                </a:lnTo>
                <a:lnTo>
                  <a:pt x="240" y="17"/>
                </a:lnTo>
                <a:lnTo>
                  <a:pt x="240" y="18"/>
                </a:lnTo>
                <a:lnTo>
                  <a:pt x="239" y="20"/>
                </a:lnTo>
                <a:lnTo>
                  <a:pt x="237" y="26"/>
                </a:lnTo>
                <a:lnTo>
                  <a:pt x="236" y="28"/>
                </a:lnTo>
                <a:lnTo>
                  <a:pt x="236" y="30"/>
                </a:lnTo>
                <a:lnTo>
                  <a:pt x="235" y="31"/>
                </a:lnTo>
                <a:lnTo>
                  <a:pt x="235" y="33"/>
                </a:lnTo>
                <a:lnTo>
                  <a:pt x="235" y="35"/>
                </a:lnTo>
                <a:lnTo>
                  <a:pt x="235" y="36"/>
                </a:lnTo>
                <a:lnTo>
                  <a:pt x="236" y="38"/>
                </a:lnTo>
                <a:lnTo>
                  <a:pt x="236" y="39"/>
                </a:lnTo>
                <a:lnTo>
                  <a:pt x="237" y="41"/>
                </a:lnTo>
                <a:lnTo>
                  <a:pt x="237" y="42"/>
                </a:lnTo>
                <a:lnTo>
                  <a:pt x="238" y="44"/>
                </a:lnTo>
                <a:lnTo>
                  <a:pt x="240" y="45"/>
                </a:lnTo>
                <a:lnTo>
                  <a:pt x="243" y="50"/>
                </a:lnTo>
                <a:lnTo>
                  <a:pt x="245" y="52"/>
                </a:lnTo>
                <a:lnTo>
                  <a:pt x="246" y="53"/>
                </a:lnTo>
                <a:lnTo>
                  <a:pt x="246" y="54"/>
                </a:lnTo>
                <a:lnTo>
                  <a:pt x="247" y="55"/>
                </a:lnTo>
                <a:lnTo>
                  <a:pt x="247" y="56"/>
                </a:lnTo>
                <a:lnTo>
                  <a:pt x="247" y="58"/>
                </a:lnTo>
                <a:lnTo>
                  <a:pt x="248" y="60"/>
                </a:lnTo>
                <a:lnTo>
                  <a:pt x="248" y="62"/>
                </a:lnTo>
                <a:lnTo>
                  <a:pt x="248" y="64"/>
                </a:lnTo>
                <a:lnTo>
                  <a:pt x="247" y="66"/>
                </a:lnTo>
                <a:lnTo>
                  <a:pt x="247" y="67"/>
                </a:lnTo>
                <a:lnTo>
                  <a:pt x="247" y="69"/>
                </a:lnTo>
                <a:lnTo>
                  <a:pt x="246" y="70"/>
                </a:lnTo>
                <a:lnTo>
                  <a:pt x="246" y="71"/>
                </a:lnTo>
                <a:lnTo>
                  <a:pt x="245" y="72"/>
                </a:lnTo>
                <a:lnTo>
                  <a:pt x="245" y="72"/>
                </a:lnTo>
                <a:lnTo>
                  <a:pt x="244" y="73"/>
                </a:lnTo>
                <a:lnTo>
                  <a:pt x="242" y="74"/>
                </a:lnTo>
                <a:lnTo>
                  <a:pt x="241" y="75"/>
                </a:lnTo>
                <a:lnTo>
                  <a:pt x="240" y="75"/>
                </a:lnTo>
                <a:lnTo>
                  <a:pt x="239" y="76"/>
                </a:lnTo>
                <a:lnTo>
                  <a:pt x="236" y="77"/>
                </a:lnTo>
                <a:lnTo>
                  <a:pt x="235" y="77"/>
                </a:lnTo>
                <a:lnTo>
                  <a:pt x="233" y="78"/>
                </a:lnTo>
                <a:lnTo>
                  <a:pt x="232" y="79"/>
                </a:lnTo>
                <a:lnTo>
                  <a:pt x="231" y="80"/>
                </a:lnTo>
                <a:lnTo>
                  <a:pt x="230" y="81"/>
                </a:lnTo>
                <a:lnTo>
                  <a:pt x="229" y="81"/>
                </a:lnTo>
                <a:lnTo>
                  <a:pt x="227" y="84"/>
                </a:lnTo>
                <a:lnTo>
                  <a:pt x="227" y="85"/>
                </a:lnTo>
                <a:lnTo>
                  <a:pt x="226" y="86"/>
                </a:lnTo>
                <a:lnTo>
                  <a:pt x="225" y="87"/>
                </a:lnTo>
                <a:lnTo>
                  <a:pt x="224" y="88"/>
                </a:lnTo>
                <a:lnTo>
                  <a:pt x="223" y="88"/>
                </a:lnTo>
                <a:lnTo>
                  <a:pt x="222" y="89"/>
                </a:lnTo>
                <a:lnTo>
                  <a:pt x="221" y="89"/>
                </a:lnTo>
                <a:lnTo>
                  <a:pt x="220" y="90"/>
                </a:lnTo>
                <a:lnTo>
                  <a:pt x="217" y="91"/>
                </a:lnTo>
                <a:lnTo>
                  <a:pt x="210" y="93"/>
                </a:lnTo>
                <a:lnTo>
                  <a:pt x="201" y="96"/>
                </a:lnTo>
                <a:lnTo>
                  <a:pt x="197" y="97"/>
                </a:lnTo>
                <a:lnTo>
                  <a:pt x="189" y="100"/>
                </a:lnTo>
                <a:lnTo>
                  <a:pt x="188" y="100"/>
                </a:lnTo>
                <a:lnTo>
                  <a:pt x="187" y="101"/>
                </a:lnTo>
                <a:lnTo>
                  <a:pt x="186" y="102"/>
                </a:lnTo>
                <a:lnTo>
                  <a:pt x="185" y="103"/>
                </a:lnTo>
                <a:lnTo>
                  <a:pt x="184" y="103"/>
                </a:lnTo>
                <a:lnTo>
                  <a:pt x="184" y="104"/>
                </a:lnTo>
                <a:lnTo>
                  <a:pt x="184" y="105"/>
                </a:lnTo>
                <a:lnTo>
                  <a:pt x="183" y="106"/>
                </a:lnTo>
                <a:lnTo>
                  <a:pt x="183" y="107"/>
                </a:lnTo>
                <a:lnTo>
                  <a:pt x="183" y="109"/>
                </a:lnTo>
                <a:lnTo>
                  <a:pt x="184" y="109"/>
                </a:lnTo>
                <a:lnTo>
                  <a:pt x="184" y="110"/>
                </a:lnTo>
                <a:lnTo>
                  <a:pt x="184" y="112"/>
                </a:lnTo>
                <a:lnTo>
                  <a:pt x="185" y="113"/>
                </a:lnTo>
                <a:lnTo>
                  <a:pt x="186" y="114"/>
                </a:lnTo>
                <a:lnTo>
                  <a:pt x="187" y="115"/>
                </a:lnTo>
                <a:lnTo>
                  <a:pt x="187" y="117"/>
                </a:lnTo>
                <a:lnTo>
                  <a:pt x="188" y="118"/>
                </a:lnTo>
                <a:lnTo>
                  <a:pt x="189" y="119"/>
                </a:lnTo>
                <a:lnTo>
                  <a:pt x="191" y="121"/>
                </a:lnTo>
                <a:lnTo>
                  <a:pt x="196" y="125"/>
                </a:lnTo>
                <a:lnTo>
                  <a:pt x="198" y="127"/>
                </a:lnTo>
                <a:lnTo>
                  <a:pt x="200" y="129"/>
                </a:lnTo>
                <a:lnTo>
                  <a:pt x="203" y="132"/>
                </a:lnTo>
                <a:lnTo>
                  <a:pt x="204" y="134"/>
                </a:lnTo>
                <a:lnTo>
                  <a:pt x="205" y="135"/>
                </a:lnTo>
                <a:lnTo>
                  <a:pt x="207" y="136"/>
                </a:lnTo>
                <a:lnTo>
                  <a:pt x="208" y="137"/>
                </a:lnTo>
                <a:lnTo>
                  <a:pt x="210" y="138"/>
                </a:lnTo>
                <a:lnTo>
                  <a:pt x="212" y="138"/>
                </a:lnTo>
                <a:lnTo>
                  <a:pt x="214" y="139"/>
                </a:lnTo>
                <a:lnTo>
                  <a:pt x="215" y="139"/>
                </a:lnTo>
                <a:lnTo>
                  <a:pt x="216" y="138"/>
                </a:lnTo>
                <a:lnTo>
                  <a:pt x="217" y="138"/>
                </a:lnTo>
                <a:lnTo>
                  <a:pt x="220" y="137"/>
                </a:lnTo>
                <a:lnTo>
                  <a:pt x="221" y="137"/>
                </a:lnTo>
                <a:lnTo>
                  <a:pt x="222" y="137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7" y="138"/>
                </a:lnTo>
                <a:lnTo>
                  <a:pt x="228" y="138"/>
                </a:lnTo>
                <a:lnTo>
                  <a:pt x="229" y="138"/>
                </a:lnTo>
                <a:lnTo>
                  <a:pt x="230" y="139"/>
                </a:lnTo>
                <a:lnTo>
                  <a:pt x="231" y="140"/>
                </a:lnTo>
                <a:lnTo>
                  <a:pt x="233" y="141"/>
                </a:lnTo>
                <a:lnTo>
                  <a:pt x="234" y="142"/>
                </a:lnTo>
                <a:lnTo>
                  <a:pt x="235" y="144"/>
                </a:lnTo>
                <a:lnTo>
                  <a:pt x="237" y="145"/>
                </a:lnTo>
                <a:lnTo>
                  <a:pt x="238" y="146"/>
                </a:lnTo>
                <a:lnTo>
                  <a:pt x="240" y="151"/>
                </a:lnTo>
                <a:lnTo>
                  <a:pt x="242" y="153"/>
                </a:lnTo>
                <a:lnTo>
                  <a:pt x="247" y="159"/>
                </a:lnTo>
                <a:lnTo>
                  <a:pt x="248" y="161"/>
                </a:lnTo>
                <a:lnTo>
                  <a:pt x="250" y="164"/>
                </a:lnTo>
                <a:lnTo>
                  <a:pt x="250" y="165"/>
                </a:lnTo>
                <a:lnTo>
                  <a:pt x="251" y="166"/>
                </a:lnTo>
                <a:lnTo>
                  <a:pt x="252" y="169"/>
                </a:lnTo>
                <a:lnTo>
                  <a:pt x="253" y="170"/>
                </a:lnTo>
                <a:lnTo>
                  <a:pt x="255" y="176"/>
                </a:lnTo>
                <a:lnTo>
                  <a:pt x="256" y="178"/>
                </a:lnTo>
                <a:lnTo>
                  <a:pt x="257" y="180"/>
                </a:lnTo>
                <a:lnTo>
                  <a:pt x="258" y="185"/>
                </a:lnTo>
                <a:lnTo>
                  <a:pt x="260" y="190"/>
                </a:lnTo>
                <a:lnTo>
                  <a:pt x="261" y="191"/>
                </a:lnTo>
                <a:lnTo>
                  <a:pt x="262" y="192"/>
                </a:lnTo>
                <a:lnTo>
                  <a:pt x="263" y="193"/>
                </a:lnTo>
                <a:lnTo>
                  <a:pt x="264" y="194"/>
                </a:lnTo>
                <a:lnTo>
                  <a:pt x="265" y="195"/>
                </a:lnTo>
                <a:lnTo>
                  <a:pt x="266" y="196"/>
                </a:lnTo>
                <a:lnTo>
                  <a:pt x="269" y="198"/>
                </a:lnTo>
                <a:lnTo>
                  <a:pt x="271" y="199"/>
                </a:lnTo>
                <a:lnTo>
                  <a:pt x="276" y="201"/>
                </a:lnTo>
                <a:lnTo>
                  <a:pt x="277" y="202"/>
                </a:lnTo>
                <a:lnTo>
                  <a:pt x="279" y="203"/>
                </a:lnTo>
                <a:lnTo>
                  <a:pt x="280" y="204"/>
                </a:lnTo>
                <a:lnTo>
                  <a:pt x="281" y="205"/>
                </a:lnTo>
                <a:lnTo>
                  <a:pt x="282" y="206"/>
                </a:lnTo>
                <a:lnTo>
                  <a:pt x="283" y="207"/>
                </a:lnTo>
                <a:lnTo>
                  <a:pt x="284" y="210"/>
                </a:lnTo>
                <a:lnTo>
                  <a:pt x="285" y="211"/>
                </a:lnTo>
                <a:lnTo>
                  <a:pt x="286" y="212"/>
                </a:lnTo>
                <a:lnTo>
                  <a:pt x="287" y="213"/>
                </a:lnTo>
                <a:lnTo>
                  <a:pt x="289" y="215"/>
                </a:lnTo>
                <a:lnTo>
                  <a:pt x="290" y="217"/>
                </a:lnTo>
                <a:lnTo>
                  <a:pt x="294" y="219"/>
                </a:lnTo>
                <a:lnTo>
                  <a:pt x="295" y="220"/>
                </a:lnTo>
                <a:lnTo>
                  <a:pt x="296" y="220"/>
                </a:lnTo>
                <a:lnTo>
                  <a:pt x="298" y="221"/>
                </a:lnTo>
                <a:lnTo>
                  <a:pt x="300" y="222"/>
                </a:lnTo>
                <a:lnTo>
                  <a:pt x="301" y="222"/>
                </a:lnTo>
                <a:lnTo>
                  <a:pt x="302" y="222"/>
                </a:lnTo>
                <a:lnTo>
                  <a:pt x="303" y="222"/>
                </a:lnTo>
                <a:lnTo>
                  <a:pt x="304" y="222"/>
                </a:lnTo>
                <a:lnTo>
                  <a:pt x="306" y="222"/>
                </a:lnTo>
                <a:lnTo>
                  <a:pt x="311" y="221"/>
                </a:lnTo>
                <a:lnTo>
                  <a:pt x="314" y="221"/>
                </a:lnTo>
                <a:lnTo>
                  <a:pt x="316" y="221"/>
                </a:lnTo>
                <a:lnTo>
                  <a:pt x="318" y="220"/>
                </a:lnTo>
                <a:lnTo>
                  <a:pt x="319" y="219"/>
                </a:lnTo>
                <a:lnTo>
                  <a:pt x="321" y="218"/>
                </a:lnTo>
                <a:lnTo>
                  <a:pt x="323" y="217"/>
                </a:lnTo>
                <a:lnTo>
                  <a:pt x="324" y="216"/>
                </a:lnTo>
                <a:lnTo>
                  <a:pt x="326" y="215"/>
                </a:lnTo>
                <a:lnTo>
                  <a:pt x="332" y="209"/>
                </a:lnTo>
                <a:lnTo>
                  <a:pt x="334" y="207"/>
                </a:lnTo>
                <a:lnTo>
                  <a:pt x="335" y="206"/>
                </a:lnTo>
                <a:lnTo>
                  <a:pt x="337" y="205"/>
                </a:lnTo>
                <a:lnTo>
                  <a:pt x="339" y="204"/>
                </a:lnTo>
                <a:lnTo>
                  <a:pt x="341" y="202"/>
                </a:lnTo>
                <a:lnTo>
                  <a:pt x="343" y="202"/>
                </a:lnTo>
                <a:lnTo>
                  <a:pt x="347" y="200"/>
                </a:lnTo>
                <a:lnTo>
                  <a:pt x="351" y="198"/>
                </a:lnTo>
                <a:lnTo>
                  <a:pt x="352" y="198"/>
                </a:lnTo>
                <a:lnTo>
                  <a:pt x="354" y="197"/>
                </a:lnTo>
                <a:lnTo>
                  <a:pt x="355" y="197"/>
                </a:lnTo>
                <a:lnTo>
                  <a:pt x="356" y="197"/>
                </a:lnTo>
                <a:lnTo>
                  <a:pt x="358" y="197"/>
                </a:lnTo>
                <a:lnTo>
                  <a:pt x="364" y="197"/>
                </a:lnTo>
                <a:lnTo>
                  <a:pt x="366" y="197"/>
                </a:lnTo>
                <a:lnTo>
                  <a:pt x="369" y="197"/>
                </a:lnTo>
                <a:lnTo>
                  <a:pt x="370" y="197"/>
                </a:lnTo>
                <a:lnTo>
                  <a:pt x="371" y="197"/>
                </a:lnTo>
                <a:lnTo>
                  <a:pt x="372" y="197"/>
                </a:lnTo>
                <a:lnTo>
                  <a:pt x="372" y="197"/>
                </a:lnTo>
                <a:lnTo>
                  <a:pt x="373" y="196"/>
                </a:lnTo>
                <a:lnTo>
                  <a:pt x="373" y="196"/>
                </a:lnTo>
                <a:lnTo>
                  <a:pt x="373" y="195"/>
                </a:lnTo>
                <a:lnTo>
                  <a:pt x="373" y="193"/>
                </a:lnTo>
                <a:lnTo>
                  <a:pt x="373" y="191"/>
                </a:lnTo>
                <a:lnTo>
                  <a:pt x="373" y="190"/>
                </a:lnTo>
                <a:lnTo>
                  <a:pt x="373" y="188"/>
                </a:lnTo>
                <a:lnTo>
                  <a:pt x="373" y="187"/>
                </a:lnTo>
                <a:lnTo>
                  <a:pt x="372" y="186"/>
                </a:lnTo>
                <a:lnTo>
                  <a:pt x="372" y="185"/>
                </a:lnTo>
                <a:lnTo>
                  <a:pt x="372" y="185"/>
                </a:lnTo>
                <a:lnTo>
                  <a:pt x="371" y="184"/>
                </a:lnTo>
                <a:lnTo>
                  <a:pt x="370" y="183"/>
                </a:lnTo>
                <a:lnTo>
                  <a:pt x="369" y="183"/>
                </a:lnTo>
                <a:lnTo>
                  <a:pt x="368" y="182"/>
                </a:lnTo>
                <a:lnTo>
                  <a:pt x="366" y="182"/>
                </a:lnTo>
                <a:lnTo>
                  <a:pt x="363" y="181"/>
                </a:lnTo>
                <a:lnTo>
                  <a:pt x="362" y="181"/>
                </a:lnTo>
                <a:lnTo>
                  <a:pt x="361" y="180"/>
                </a:lnTo>
                <a:lnTo>
                  <a:pt x="361" y="180"/>
                </a:lnTo>
                <a:lnTo>
                  <a:pt x="360" y="180"/>
                </a:lnTo>
                <a:lnTo>
                  <a:pt x="360" y="179"/>
                </a:lnTo>
                <a:lnTo>
                  <a:pt x="360" y="179"/>
                </a:lnTo>
                <a:lnTo>
                  <a:pt x="359" y="178"/>
                </a:lnTo>
                <a:lnTo>
                  <a:pt x="359" y="177"/>
                </a:lnTo>
                <a:lnTo>
                  <a:pt x="359" y="176"/>
                </a:lnTo>
                <a:lnTo>
                  <a:pt x="359" y="175"/>
                </a:lnTo>
                <a:lnTo>
                  <a:pt x="359" y="174"/>
                </a:lnTo>
                <a:lnTo>
                  <a:pt x="359" y="173"/>
                </a:lnTo>
                <a:lnTo>
                  <a:pt x="359" y="172"/>
                </a:lnTo>
                <a:lnTo>
                  <a:pt x="360" y="171"/>
                </a:lnTo>
                <a:lnTo>
                  <a:pt x="360" y="170"/>
                </a:lnTo>
                <a:lnTo>
                  <a:pt x="361" y="169"/>
                </a:lnTo>
                <a:lnTo>
                  <a:pt x="362" y="168"/>
                </a:lnTo>
                <a:lnTo>
                  <a:pt x="363" y="167"/>
                </a:lnTo>
                <a:lnTo>
                  <a:pt x="364" y="166"/>
                </a:lnTo>
                <a:lnTo>
                  <a:pt x="365" y="166"/>
                </a:lnTo>
                <a:lnTo>
                  <a:pt x="366" y="165"/>
                </a:lnTo>
                <a:lnTo>
                  <a:pt x="367" y="165"/>
                </a:lnTo>
                <a:lnTo>
                  <a:pt x="368" y="165"/>
                </a:lnTo>
                <a:lnTo>
                  <a:pt x="369" y="165"/>
                </a:lnTo>
                <a:lnTo>
                  <a:pt x="370" y="165"/>
                </a:lnTo>
                <a:lnTo>
                  <a:pt x="372" y="165"/>
                </a:lnTo>
                <a:lnTo>
                  <a:pt x="373" y="165"/>
                </a:lnTo>
                <a:lnTo>
                  <a:pt x="375" y="166"/>
                </a:lnTo>
                <a:lnTo>
                  <a:pt x="377" y="167"/>
                </a:lnTo>
                <a:lnTo>
                  <a:pt x="379" y="168"/>
                </a:lnTo>
                <a:lnTo>
                  <a:pt x="380" y="169"/>
                </a:lnTo>
                <a:lnTo>
                  <a:pt x="381" y="170"/>
                </a:lnTo>
                <a:lnTo>
                  <a:pt x="386" y="173"/>
                </a:lnTo>
                <a:lnTo>
                  <a:pt x="387" y="175"/>
                </a:lnTo>
                <a:lnTo>
                  <a:pt x="388" y="176"/>
                </a:lnTo>
                <a:lnTo>
                  <a:pt x="389" y="177"/>
                </a:lnTo>
                <a:lnTo>
                  <a:pt x="390" y="179"/>
                </a:lnTo>
                <a:lnTo>
                  <a:pt x="394" y="187"/>
                </a:lnTo>
                <a:lnTo>
                  <a:pt x="395" y="188"/>
                </a:lnTo>
                <a:lnTo>
                  <a:pt x="395" y="189"/>
                </a:lnTo>
                <a:lnTo>
                  <a:pt x="397" y="194"/>
                </a:lnTo>
                <a:lnTo>
                  <a:pt x="397" y="196"/>
                </a:lnTo>
                <a:lnTo>
                  <a:pt x="398" y="197"/>
                </a:lnTo>
                <a:lnTo>
                  <a:pt x="399" y="199"/>
                </a:lnTo>
                <a:lnTo>
                  <a:pt x="400" y="200"/>
                </a:lnTo>
                <a:lnTo>
                  <a:pt x="401" y="202"/>
                </a:lnTo>
                <a:lnTo>
                  <a:pt x="402" y="202"/>
                </a:lnTo>
                <a:lnTo>
                  <a:pt x="403" y="203"/>
                </a:lnTo>
                <a:lnTo>
                  <a:pt x="404" y="204"/>
                </a:lnTo>
                <a:lnTo>
                  <a:pt x="405" y="204"/>
                </a:lnTo>
                <a:lnTo>
                  <a:pt x="406" y="205"/>
                </a:lnTo>
                <a:lnTo>
                  <a:pt x="407" y="205"/>
                </a:lnTo>
                <a:lnTo>
                  <a:pt x="411" y="207"/>
                </a:lnTo>
                <a:lnTo>
                  <a:pt x="418" y="209"/>
                </a:lnTo>
                <a:lnTo>
                  <a:pt x="419" y="210"/>
                </a:lnTo>
                <a:lnTo>
                  <a:pt x="420" y="210"/>
                </a:lnTo>
                <a:lnTo>
                  <a:pt x="421" y="210"/>
                </a:lnTo>
                <a:lnTo>
                  <a:pt x="422" y="210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8"/>
                </a:lnTo>
                <a:lnTo>
                  <a:pt x="428" y="206"/>
                </a:lnTo>
                <a:lnTo>
                  <a:pt x="429" y="206"/>
                </a:lnTo>
                <a:lnTo>
                  <a:pt x="430" y="205"/>
                </a:lnTo>
                <a:lnTo>
                  <a:pt x="431" y="205"/>
                </a:lnTo>
                <a:lnTo>
                  <a:pt x="432" y="205"/>
                </a:lnTo>
                <a:lnTo>
                  <a:pt x="432" y="204"/>
                </a:lnTo>
                <a:lnTo>
                  <a:pt x="434" y="204"/>
                </a:lnTo>
                <a:lnTo>
                  <a:pt x="435" y="204"/>
                </a:lnTo>
                <a:lnTo>
                  <a:pt x="436" y="205"/>
                </a:lnTo>
                <a:lnTo>
                  <a:pt x="437" y="205"/>
                </a:lnTo>
                <a:lnTo>
                  <a:pt x="439" y="205"/>
                </a:lnTo>
                <a:lnTo>
                  <a:pt x="440" y="206"/>
                </a:lnTo>
                <a:lnTo>
                  <a:pt x="441" y="206"/>
                </a:lnTo>
                <a:lnTo>
                  <a:pt x="441" y="207"/>
                </a:lnTo>
                <a:lnTo>
                  <a:pt x="442" y="207"/>
                </a:lnTo>
                <a:lnTo>
                  <a:pt x="443" y="208"/>
                </a:lnTo>
                <a:lnTo>
                  <a:pt x="444" y="209"/>
                </a:lnTo>
                <a:lnTo>
                  <a:pt x="445" y="211"/>
                </a:lnTo>
                <a:lnTo>
                  <a:pt x="447" y="214"/>
                </a:lnTo>
                <a:lnTo>
                  <a:pt x="448" y="215"/>
                </a:lnTo>
                <a:lnTo>
                  <a:pt x="449" y="217"/>
                </a:lnTo>
                <a:lnTo>
                  <a:pt x="450" y="217"/>
                </a:lnTo>
                <a:lnTo>
                  <a:pt x="451" y="218"/>
                </a:lnTo>
                <a:lnTo>
                  <a:pt x="452" y="219"/>
                </a:lnTo>
                <a:lnTo>
                  <a:pt x="454" y="219"/>
                </a:lnTo>
                <a:lnTo>
                  <a:pt x="455" y="220"/>
                </a:lnTo>
                <a:lnTo>
                  <a:pt x="462" y="222"/>
                </a:lnTo>
                <a:lnTo>
                  <a:pt x="463" y="222"/>
                </a:lnTo>
                <a:lnTo>
                  <a:pt x="465" y="223"/>
                </a:lnTo>
                <a:lnTo>
                  <a:pt x="467" y="224"/>
                </a:lnTo>
                <a:lnTo>
                  <a:pt x="468" y="225"/>
                </a:lnTo>
                <a:lnTo>
                  <a:pt x="470" y="226"/>
                </a:lnTo>
                <a:lnTo>
                  <a:pt x="471" y="226"/>
                </a:lnTo>
                <a:lnTo>
                  <a:pt x="471" y="227"/>
                </a:lnTo>
                <a:lnTo>
                  <a:pt x="472" y="228"/>
                </a:lnTo>
                <a:lnTo>
                  <a:pt x="473" y="229"/>
                </a:lnTo>
                <a:lnTo>
                  <a:pt x="474" y="230"/>
                </a:lnTo>
                <a:lnTo>
                  <a:pt x="475" y="233"/>
                </a:lnTo>
                <a:lnTo>
                  <a:pt x="476" y="238"/>
                </a:lnTo>
                <a:lnTo>
                  <a:pt x="477" y="239"/>
                </a:lnTo>
                <a:lnTo>
                  <a:pt x="478" y="241"/>
                </a:lnTo>
                <a:lnTo>
                  <a:pt x="479" y="242"/>
                </a:lnTo>
                <a:lnTo>
                  <a:pt x="480" y="244"/>
                </a:lnTo>
                <a:lnTo>
                  <a:pt x="481" y="245"/>
                </a:lnTo>
                <a:lnTo>
                  <a:pt x="482" y="246"/>
                </a:lnTo>
                <a:lnTo>
                  <a:pt x="483" y="247"/>
                </a:lnTo>
                <a:lnTo>
                  <a:pt x="484" y="248"/>
                </a:lnTo>
                <a:lnTo>
                  <a:pt x="486" y="249"/>
                </a:lnTo>
                <a:lnTo>
                  <a:pt x="487" y="250"/>
                </a:lnTo>
                <a:lnTo>
                  <a:pt x="488" y="250"/>
                </a:lnTo>
                <a:lnTo>
                  <a:pt x="489" y="251"/>
                </a:lnTo>
                <a:lnTo>
                  <a:pt x="490" y="251"/>
                </a:lnTo>
                <a:lnTo>
                  <a:pt x="491" y="251"/>
                </a:lnTo>
                <a:lnTo>
                  <a:pt x="493" y="251"/>
                </a:lnTo>
                <a:lnTo>
                  <a:pt x="494" y="251"/>
                </a:lnTo>
                <a:lnTo>
                  <a:pt x="494" y="250"/>
                </a:lnTo>
                <a:lnTo>
                  <a:pt x="495" y="250"/>
                </a:lnTo>
                <a:lnTo>
                  <a:pt x="498" y="248"/>
                </a:lnTo>
                <a:lnTo>
                  <a:pt x="500" y="247"/>
                </a:lnTo>
                <a:lnTo>
                  <a:pt x="501" y="246"/>
                </a:lnTo>
                <a:lnTo>
                  <a:pt x="501" y="245"/>
                </a:lnTo>
                <a:lnTo>
                  <a:pt x="502" y="244"/>
                </a:lnTo>
                <a:lnTo>
                  <a:pt x="502" y="244"/>
                </a:lnTo>
                <a:lnTo>
                  <a:pt x="502" y="242"/>
                </a:lnTo>
                <a:lnTo>
                  <a:pt x="502" y="241"/>
                </a:lnTo>
                <a:lnTo>
                  <a:pt x="502" y="240"/>
                </a:lnTo>
                <a:lnTo>
                  <a:pt x="501" y="238"/>
                </a:lnTo>
                <a:lnTo>
                  <a:pt x="501" y="238"/>
                </a:lnTo>
                <a:lnTo>
                  <a:pt x="501" y="237"/>
                </a:lnTo>
                <a:lnTo>
                  <a:pt x="501" y="237"/>
                </a:lnTo>
                <a:lnTo>
                  <a:pt x="502" y="236"/>
                </a:lnTo>
                <a:lnTo>
                  <a:pt x="502" y="236"/>
                </a:lnTo>
                <a:lnTo>
                  <a:pt x="503" y="236"/>
                </a:lnTo>
                <a:lnTo>
                  <a:pt x="504" y="236"/>
                </a:lnTo>
                <a:lnTo>
                  <a:pt x="506" y="237"/>
                </a:lnTo>
                <a:lnTo>
                  <a:pt x="508" y="237"/>
                </a:lnTo>
                <a:lnTo>
                  <a:pt x="513" y="238"/>
                </a:lnTo>
                <a:lnTo>
                  <a:pt x="516" y="239"/>
                </a:lnTo>
                <a:lnTo>
                  <a:pt x="518" y="239"/>
                </a:lnTo>
                <a:lnTo>
                  <a:pt x="520" y="239"/>
                </a:lnTo>
                <a:lnTo>
                  <a:pt x="523" y="240"/>
                </a:lnTo>
                <a:lnTo>
                  <a:pt x="529" y="240"/>
                </a:lnTo>
                <a:lnTo>
                  <a:pt x="532" y="240"/>
                </a:lnTo>
                <a:lnTo>
                  <a:pt x="534" y="240"/>
                </a:lnTo>
                <a:lnTo>
                  <a:pt x="536" y="241"/>
                </a:lnTo>
                <a:lnTo>
                  <a:pt x="536" y="241"/>
                </a:lnTo>
                <a:lnTo>
                  <a:pt x="538" y="241"/>
                </a:lnTo>
                <a:lnTo>
                  <a:pt x="539" y="242"/>
                </a:lnTo>
                <a:lnTo>
                  <a:pt x="546" y="246"/>
                </a:lnTo>
                <a:lnTo>
                  <a:pt x="550" y="248"/>
                </a:lnTo>
                <a:lnTo>
                  <a:pt x="552" y="249"/>
                </a:lnTo>
                <a:lnTo>
                  <a:pt x="554" y="250"/>
                </a:lnTo>
                <a:lnTo>
                  <a:pt x="562" y="256"/>
                </a:lnTo>
                <a:lnTo>
                  <a:pt x="564" y="257"/>
                </a:lnTo>
                <a:lnTo>
                  <a:pt x="565" y="257"/>
                </a:lnTo>
                <a:lnTo>
                  <a:pt x="566" y="258"/>
                </a:lnTo>
                <a:lnTo>
                  <a:pt x="569" y="259"/>
                </a:lnTo>
                <a:lnTo>
                  <a:pt x="571" y="260"/>
                </a:lnTo>
                <a:lnTo>
                  <a:pt x="573" y="260"/>
                </a:lnTo>
                <a:lnTo>
                  <a:pt x="575" y="260"/>
                </a:lnTo>
                <a:lnTo>
                  <a:pt x="577" y="260"/>
                </a:lnTo>
                <a:lnTo>
                  <a:pt x="578" y="260"/>
                </a:lnTo>
                <a:lnTo>
                  <a:pt x="579" y="260"/>
                </a:lnTo>
                <a:lnTo>
                  <a:pt x="580" y="260"/>
                </a:lnTo>
                <a:lnTo>
                  <a:pt x="581" y="260"/>
                </a:lnTo>
                <a:lnTo>
                  <a:pt x="582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7"/>
                </a:lnTo>
                <a:lnTo>
                  <a:pt x="585" y="256"/>
                </a:lnTo>
                <a:lnTo>
                  <a:pt x="585" y="256"/>
                </a:lnTo>
                <a:lnTo>
                  <a:pt x="586" y="255"/>
                </a:lnTo>
                <a:lnTo>
                  <a:pt x="586" y="254"/>
                </a:lnTo>
                <a:lnTo>
                  <a:pt x="587" y="251"/>
                </a:lnTo>
                <a:lnTo>
                  <a:pt x="588" y="249"/>
                </a:lnTo>
                <a:lnTo>
                  <a:pt x="588" y="249"/>
                </a:lnTo>
                <a:lnTo>
                  <a:pt x="588" y="248"/>
                </a:lnTo>
                <a:lnTo>
                  <a:pt x="589" y="248"/>
                </a:lnTo>
                <a:lnTo>
                  <a:pt x="589" y="247"/>
                </a:lnTo>
                <a:lnTo>
                  <a:pt x="590" y="247"/>
                </a:lnTo>
                <a:lnTo>
                  <a:pt x="591" y="247"/>
                </a:lnTo>
                <a:lnTo>
                  <a:pt x="591" y="247"/>
                </a:lnTo>
                <a:lnTo>
                  <a:pt x="592" y="247"/>
                </a:lnTo>
                <a:lnTo>
                  <a:pt x="593" y="247"/>
                </a:lnTo>
                <a:lnTo>
                  <a:pt x="594" y="248"/>
                </a:lnTo>
                <a:lnTo>
                  <a:pt x="595" y="248"/>
                </a:lnTo>
                <a:lnTo>
                  <a:pt x="596" y="248"/>
                </a:lnTo>
                <a:lnTo>
                  <a:pt x="597" y="249"/>
                </a:lnTo>
                <a:lnTo>
                  <a:pt x="598" y="249"/>
                </a:lnTo>
                <a:lnTo>
                  <a:pt x="598" y="250"/>
                </a:lnTo>
                <a:lnTo>
                  <a:pt x="599" y="251"/>
                </a:lnTo>
                <a:lnTo>
                  <a:pt x="599" y="252"/>
                </a:lnTo>
                <a:lnTo>
                  <a:pt x="600" y="253"/>
                </a:lnTo>
                <a:lnTo>
                  <a:pt x="600" y="254"/>
                </a:lnTo>
                <a:lnTo>
                  <a:pt x="601" y="256"/>
                </a:lnTo>
                <a:lnTo>
                  <a:pt x="601" y="258"/>
                </a:lnTo>
                <a:lnTo>
                  <a:pt x="601" y="260"/>
                </a:lnTo>
                <a:lnTo>
                  <a:pt x="601" y="265"/>
                </a:lnTo>
                <a:lnTo>
                  <a:pt x="601" y="268"/>
                </a:lnTo>
                <a:lnTo>
                  <a:pt x="601" y="270"/>
                </a:lnTo>
                <a:lnTo>
                  <a:pt x="601" y="271"/>
                </a:lnTo>
                <a:lnTo>
                  <a:pt x="601" y="272"/>
                </a:lnTo>
                <a:lnTo>
                  <a:pt x="601" y="272"/>
                </a:lnTo>
                <a:lnTo>
                  <a:pt x="602" y="274"/>
                </a:lnTo>
                <a:lnTo>
                  <a:pt x="602" y="275"/>
                </a:lnTo>
                <a:lnTo>
                  <a:pt x="602" y="276"/>
                </a:lnTo>
                <a:lnTo>
                  <a:pt x="603" y="276"/>
                </a:lnTo>
                <a:lnTo>
                  <a:pt x="604" y="277"/>
                </a:lnTo>
                <a:lnTo>
                  <a:pt x="604" y="278"/>
                </a:lnTo>
                <a:lnTo>
                  <a:pt x="605" y="279"/>
                </a:lnTo>
                <a:lnTo>
                  <a:pt x="606" y="280"/>
                </a:lnTo>
                <a:lnTo>
                  <a:pt x="608" y="282"/>
                </a:lnTo>
                <a:lnTo>
                  <a:pt x="609" y="283"/>
                </a:lnTo>
                <a:lnTo>
                  <a:pt x="610" y="284"/>
                </a:lnTo>
                <a:lnTo>
                  <a:pt x="610" y="284"/>
                </a:lnTo>
                <a:lnTo>
                  <a:pt x="610" y="285"/>
                </a:lnTo>
                <a:lnTo>
                  <a:pt x="611" y="285"/>
                </a:lnTo>
                <a:lnTo>
                  <a:pt x="611" y="286"/>
                </a:lnTo>
                <a:lnTo>
                  <a:pt x="611" y="287"/>
                </a:lnTo>
                <a:lnTo>
                  <a:pt x="610" y="288"/>
                </a:lnTo>
                <a:lnTo>
                  <a:pt x="610" y="289"/>
                </a:lnTo>
                <a:lnTo>
                  <a:pt x="608" y="292"/>
                </a:lnTo>
                <a:lnTo>
                  <a:pt x="607" y="296"/>
                </a:lnTo>
                <a:lnTo>
                  <a:pt x="605" y="300"/>
                </a:lnTo>
                <a:lnTo>
                  <a:pt x="605" y="301"/>
                </a:lnTo>
                <a:lnTo>
                  <a:pt x="604" y="302"/>
                </a:lnTo>
                <a:lnTo>
                  <a:pt x="604" y="304"/>
                </a:lnTo>
                <a:lnTo>
                  <a:pt x="604" y="306"/>
                </a:lnTo>
                <a:lnTo>
                  <a:pt x="604" y="308"/>
                </a:lnTo>
                <a:lnTo>
                  <a:pt x="605" y="310"/>
                </a:lnTo>
                <a:lnTo>
                  <a:pt x="605" y="312"/>
                </a:lnTo>
                <a:lnTo>
                  <a:pt x="607" y="315"/>
                </a:lnTo>
                <a:lnTo>
                  <a:pt x="607" y="317"/>
                </a:lnTo>
                <a:lnTo>
                  <a:pt x="608" y="319"/>
                </a:lnTo>
                <a:lnTo>
                  <a:pt x="609" y="321"/>
                </a:lnTo>
                <a:lnTo>
                  <a:pt x="611" y="325"/>
                </a:lnTo>
                <a:lnTo>
                  <a:pt x="613" y="330"/>
                </a:lnTo>
                <a:lnTo>
                  <a:pt x="615" y="336"/>
                </a:lnTo>
                <a:lnTo>
                  <a:pt x="620" y="345"/>
                </a:lnTo>
                <a:lnTo>
                  <a:pt x="623" y="353"/>
                </a:lnTo>
                <a:lnTo>
                  <a:pt x="625" y="358"/>
                </a:lnTo>
                <a:lnTo>
                  <a:pt x="626" y="360"/>
                </a:lnTo>
                <a:lnTo>
                  <a:pt x="627" y="361"/>
                </a:lnTo>
                <a:lnTo>
                  <a:pt x="627" y="363"/>
                </a:lnTo>
                <a:lnTo>
                  <a:pt x="629" y="369"/>
                </a:lnTo>
                <a:lnTo>
                  <a:pt x="630" y="371"/>
                </a:lnTo>
                <a:lnTo>
                  <a:pt x="630" y="373"/>
                </a:lnTo>
                <a:lnTo>
                  <a:pt x="631" y="374"/>
                </a:lnTo>
                <a:lnTo>
                  <a:pt x="631" y="375"/>
                </a:lnTo>
                <a:lnTo>
                  <a:pt x="632" y="376"/>
                </a:lnTo>
                <a:lnTo>
                  <a:pt x="633" y="377"/>
                </a:lnTo>
                <a:lnTo>
                  <a:pt x="634" y="378"/>
                </a:lnTo>
                <a:lnTo>
                  <a:pt x="634" y="379"/>
                </a:lnTo>
                <a:lnTo>
                  <a:pt x="635" y="380"/>
                </a:lnTo>
                <a:lnTo>
                  <a:pt x="637" y="380"/>
                </a:lnTo>
                <a:lnTo>
                  <a:pt x="638" y="381"/>
                </a:lnTo>
                <a:lnTo>
                  <a:pt x="639" y="382"/>
                </a:lnTo>
                <a:lnTo>
                  <a:pt x="640" y="382"/>
                </a:lnTo>
                <a:lnTo>
                  <a:pt x="642" y="383"/>
                </a:lnTo>
                <a:lnTo>
                  <a:pt x="648" y="385"/>
                </a:lnTo>
                <a:lnTo>
                  <a:pt x="650" y="385"/>
                </a:lnTo>
                <a:lnTo>
                  <a:pt x="655" y="386"/>
                </a:lnTo>
                <a:lnTo>
                  <a:pt x="657" y="386"/>
                </a:lnTo>
                <a:lnTo>
                  <a:pt x="658" y="386"/>
                </a:lnTo>
                <a:lnTo>
                  <a:pt x="659" y="387"/>
                </a:lnTo>
                <a:lnTo>
                  <a:pt x="661" y="388"/>
                </a:lnTo>
                <a:lnTo>
                  <a:pt x="663" y="388"/>
                </a:lnTo>
                <a:lnTo>
                  <a:pt x="664" y="390"/>
                </a:lnTo>
                <a:lnTo>
                  <a:pt x="666" y="392"/>
                </a:lnTo>
                <a:lnTo>
                  <a:pt x="669" y="395"/>
                </a:lnTo>
                <a:lnTo>
                  <a:pt x="670" y="396"/>
                </a:lnTo>
                <a:lnTo>
                  <a:pt x="671" y="397"/>
                </a:lnTo>
                <a:lnTo>
                  <a:pt x="672" y="397"/>
                </a:lnTo>
                <a:lnTo>
                  <a:pt x="674" y="398"/>
                </a:lnTo>
                <a:lnTo>
                  <a:pt x="676" y="399"/>
                </a:lnTo>
                <a:lnTo>
                  <a:pt x="678" y="399"/>
                </a:lnTo>
                <a:lnTo>
                  <a:pt x="679" y="400"/>
                </a:lnTo>
                <a:lnTo>
                  <a:pt x="681" y="400"/>
                </a:lnTo>
                <a:lnTo>
                  <a:pt x="682" y="400"/>
                </a:lnTo>
                <a:lnTo>
                  <a:pt x="683" y="400"/>
                </a:lnTo>
                <a:lnTo>
                  <a:pt x="684" y="400"/>
                </a:lnTo>
                <a:lnTo>
                  <a:pt x="688" y="399"/>
                </a:lnTo>
                <a:lnTo>
                  <a:pt x="691" y="399"/>
                </a:lnTo>
                <a:lnTo>
                  <a:pt x="693" y="399"/>
                </a:lnTo>
                <a:lnTo>
                  <a:pt x="694" y="399"/>
                </a:lnTo>
                <a:lnTo>
                  <a:pt x="695" y="399"/>
                </a:lnTo>
                <a:lnTo>
                  <a:pt x="696" y="399"/>
                </a:lnTo>
                <a:lnTo>
                  <a:pt x="698" y="400"/>
                </a:lnTo>
                <a:lnTo>
                  <a:pt x="700" y="400"/>
                </a:lnTo>
                <a:lnTo>
                  <a:pt x="701" y="401"/>
                </a:lnTo>
                <a:lnTo>
                  <a:pt x="702" y="402"/>
                </a:lnTo>
                <a:lnTo>
                  <a:pt x="703" y="403"/>
                </a:lnTo>
                <a:lnTo>
                  <a:pt x="704" y="403"/>
                </a:lnTo>
                <a:lnTo>
                  <a:pt x="705" y="404"/>
                </a:lnTo>
                <a:lnTo>
                  <a:pt x="706" y="405"/>
                </a:lnTo>
                <a:lnTo>
                  <a:pt x="706" y="407"/>
                </a:lnTo>
                <a:lnTo>
                  <a:pt x="706" y="408"/>
                </a:lnTo>
                <a:lnTo>
                  <a:pt x="707" y="410"/>
                </a:lnTo>
                <a:lnTo>
                  <a:pt x="708" y="413"/>
                </a:lnTo>
                <a:lnTo>
                  <a:pt x="709" y="419"/>
                </a:lnTo>
                <a:lnTo>
                  <a:pt x="711" y="427"/>
                </a:lnTo>
                <a:lnTo>
                  <a:pt x="715" y="439"/>
                </a:lnTo>
                <a:lnTo>
                  <a:pt x="717" y="447"/>
                </a:lnTo>
                <a:lnTo>
                  <a:pt x="717" y="449"/>
                </a:lnTo>
                <a:lnTo>
                  <a:pt x="718" y="450"/>
                </a:lnTo>
                <a:lnTo>
                  <a:pt x="719" y="452"/>
                </a:lnTo>
                <a:lnTo>
                  <a:pt x="720" y="455"/>
                </a:lnTo>
                <a:lnTo>
                  <a:pt x="721" y="456"/>
                </a:lnTo>
                <a:lnTo>
                  <a:pt x="721" y="458"/>
                </a:lnTo>
                <a:lnTo>
                  <a:pt x="722" y="464"/>
                </a:lnTo>
                <a:lnTo>
                  <a:pt x="723" y="466"/>
                </a:lnTo>
                <a:lnTo>
                  <a:pt x="723" y="468"/>
                </a:lnTo>
                <a:lnTo>
                  <a:pt x="724" y="471"/>
                </a:lnTo>
                <a:lnTo>
                  <a:pt x="725" y="474"/>
                </a:lnTo>
                <a:lnTo>
                  <a:pt x="726" y="475"/>
                </a:lnTo>
                <a:lnTo>
                  <a:pt x="728" y="479"/>
                </a:lnTo>
                <a:lnTo>
                  <a:pt x="730" y="482"/>
                </a:lnTo>
                <a:lnTo>
                  <a:pt x="730" y="484"/>
                </a:lnTo>
                <a:lnTo>
                  <a:pt x="731" y="485"/>
                </a:lnTo>
                <a:lnTo>
                  <a:pt x="731" y="487"/>
                </a:lnTo>
                <a:lnTo>
                  <a:pt x="731" y="488"/>
                </a:lnTo>
                <a:lnTo>
                  <a:pt x="731" y="490"/>
                </a:lnTo>
                <a:lnTo>
                  <a:pt x="731" y="491"/>
                </a:lnTo>
                <a:lnTo>
                  <a:pt x="730" y="492"/>
                </a:lnTo>
                <a:lnTo>
                  <a:pt x="729" y="496"/>
                </a:lnTo>
                <a:lnTo>
                  <a:pt x="728" y="499"/>
                </a:lnTo>
                <a:lnTo>
                  <a:pt x="727" y="502"/>
                </a:lnTo>
                <a:lnTo>
                  <a:pt x="727" y="503"/>
                </a:lnTo>
                <a:lnTo>
                  <a:pt x="727" y="504"/>
                </a:lnTo>
                <a:lnTo>
                  <a:pt x="726" y="504"/>
                </a:lnTo>
                <a:lnTo>
                  <a:pt x="725" y="505"/>
                </a:lnTo>
                <a:lnTo>
                  <a:pt x="725" y="505"/>
                </a:lnTo>
                <a:lnTo>
                  <a:pt x="724" y="506"/>
                </a:lnTo>
                <a:lnTo>
                  <a:pt x="722" y="506"/>
                </a:lnTo>
                <a:lnTo>
                  <a:pt x="718" y="508"/>
                </a:lnTo>
                <a:lnTo>
                  <a:pt x="716" y="508"/>
                </a:lnTo>
                <a:lnTo>
                  <a:pt x="714" y="509"/>
                </a:lnTo>
                <a:lnTo>
                  <a:pt x="712" y="510"/>
                </a:lnTo>
                <a:lnTo>
                  <a:pt x="707" y="513"/>
                </a:lnTo>
                <a:lnTo>
                  <a:pt x="704" y="514"/>
                </a:lnTo>
                <a:lnTo>
                  <a:pt x="701" y="516"/>
                </a:lnTo>
                <a:lnTo>
                  <a:pt x="696" y="520"/>
                </a:lnTo>
                <a:lnTo>
                  <a:pt x="694" y="521"/>
                </a:lnTo>
                <a:lnTo>
                  <a:pt x="692" y="522"/>
                </a:lnTo>
                <a:lnTo>
                  <a:pt x="690" y="522"/>
                </a:lnTo>
                <a:lnTo>
                  <a:pt x="689" y="523"/>
                </a:lnTo>
                <a:lnTo>
                  <a:pt x="688" y="523"/>
                </a:lnTo>
                <a:lnTo>
                  <a:pt x="686" y="523"/>
                </a:lnTo>
                <a:lnTo>
                  <a:pt x="685" y="523"/>
                </a:lnTo>
                <a:lnTo>
                  <a:pt x="684" y="523"/>
                </a:lnTo>
                <a:lnTo>
                  <a:pt x="683" y="523"/>
                </a:lnTo>
                <a:lnTo>
                  <a:pt x="680" y="522"/>
                </a:lnTo>
                <a:lnTo>
                  <a:pt x="675" y="521"/>
                </a:lnTo>
                <a:lnTo>
                  <a:pt x="673" y="520"/>
                </a:lnTo>
                <a:lnTo>
                  <a:pt x="671" y="520"/>
                </a:lnTo>
                <a:lnTo>
                  <a:pt x="669" y="519"/>
                </a:lnTo>
                <a:lnTo>
                  <a:pt x="665" y="519"/>
                </a:lnTo>
                <a:lnTo>
                  <a:pt x="660" y="518"/>
                </a:lnTo>
                <a:lnTo>
                  <a:pt x="658" y="518"/>
                </a:lnTo>
                <a:lnTo>
                  <a:pt x="656" y="518"/>
                </a:lnTo>
                <a:lnTo>
                  <a:pt x="653" y="518"/>
                </a:lnTo>
                <a:lnTo>
                  <a:pt x="648" y="519"/>
                </a:lnTo>
                <a:lnTo>
                  <a:pt x="640" y="521"/>
                </a:lnTo>
                <a:lnTo>
                  <a:pt x="638" y="521"/>
                </a:lnTo>
                <a:lnTo>
                  <a:pt x="635" y="522"/>
                </a:lnTo>
                <a:lnTo>
                  <a:pt x="633" y="522"/>
                </a:lnTo>
                <a:lnTo>
                  <a:pt x="632" y="522"/>
                </a:lnTo>
                <a:lnTo>
                  <a:pt x="630" y="521"/>
                </a:lnTo>
                <a:lnTo>
                  <a:pt x="629" y="521"/>
                </a:lnTo>
                <a:lnTo>
                  <a:pt x="628" y="521"/>
                </a:lnTo>
                <a:lnTo>
                  <a:pt x="627" y="520"/>
                </a:lnTo>
                <a:lnTo>
                  <a:pt x="624" y="519"/>
                </a:lnTo>
                <a:lnTo>
                  <a:pt x="622" y="518"/>
                </a:lnTo>
                <a:lnTo>
                  <a:pt x="621" y="518"/>
                </a:lnTo>
                <a:lnTo>
                  <a:pt x="619" y="518"/>
                </a:lnTo>
                <a:lnTo>
                  <a:pt x="618" y="518"/>
                </a:lnTo>
                <a:lnTo>
                  <a:pt x="617" y="518"/>
                </a:lnTo>
                <a:lnTo>
                  <a:pt x="615" y="518"/>
                </a:lnTo>
                <a:lnTo>
                  <a:pt x="613" y="518"/>
                </a:lnTo>
                <a:lnTo>
                  <a:pt x="612" y="519"/>
                </a:lnTo>
                <a:lnTo>
                  <a:pt x="611" y="519"/>
                </a:lnTo>
                <a:lnTo>
                  <a:pt x="610" y="519"/>
                </a:lnTo>
                <a:lnTo>
                  <a:pt x="609" y="520"/>
                </a:lnTo>
                <a:lnTo>
                  <a:pt x="607" y="521"/>
                </a:lnTo>
                <a:lnTo>
                  <a:pt x="606" y="521"/>
                </a:lnTo>
                <a:lnTo>
                  <a:pt x="605" y="522"/>
                </a:lnTo>
                <a:lnTo>
                  <a:pt x="603" y="523"/>
                </a:lnTo>
                <a:lnTo>
                  <a:pt x="603" y="524"/>
                </a:lnTo>
                <a:lnTo>
                  <a:pt x="602" y="526"/>
                </a:lnTo>
                <a:lnTo>
                  <a:pt x="601" y="527"/>
                </a:lnTo>
                <a:lnTo>
                  <a:pt x="600" y="528"/>
                </a:lnTo>
                <a:lnTo>
                  <a:pt x="600" y="529"/>
                </a:lnTo>
                <a:lnTo>
                  <a:pt x="600" y="530"/>
                </a:lnTo>
                <a:lnTo>
                  <a:pt x="600" y="531"/>
                </a:lnTo>
                <a:lnTo>
                  <a:pt x="599" y="532"/>
                </a:lnTo>
                <a:lnTo>
                  <a:pt x="599" y="534"/>
                </a:lnTo>
                <a:lnTo>
                  <a:pt x="599" y="538"/>
                </a:lnTo>
                <a:lnTo>
                  <a:pt x="600" y="540"/>
                </a:lnTo>
                <a:lnTo>
                  <a:pt x="599" y="541"/>
                </a:lnTo>
                <a:lnTo>
                  <a:pt x="599" y="542"/>
                </a:lnTo>
                <a:lnTo>
                  <a:pt x="599" y="544"/>
                </a:lnTo>
                <a:lnTo>
                  <a:pt x="598" y="545"/>
                </a:lnTo>
                <a:lnTo>
                  <a:pt x="598" y="546"/>
                </a:lnTo>
                <a:lnTo>
                  <a:pt x="597" y="548"/>
                </a:lnTo>
                <a:lnTo>
                  <a:pt x="595" y="551"/>
                </a:lnTo>
                <a:lnTo>
                  <a:pt x="592" y="555"/>
                </a:lnTo>
                <a:lnTo>
                  <a:pt x="590" y="557"/>
                </a:lnTo>
                <a:lnTo>
                  <a:pt x="586" y="562"/>
                </a:lnTo>
                <a:lnTo>
                  <a:pt x="582" y="567"/>
                </a:lnTo>
                <a:lnTo>
                  <a:pt x="581" y="568"/>
                </a:lnTo>
                <a:lnTo>
                  <a:pt x="580" y="571"/>
                </a:lnTo>
                <a:lnTo>
                  <a:pt x="577" y="575"/>
                </a:lnTo>
                <a:lnTo>
                  <a:pt x="573" y="581"/>
                </a:lnTo>
                <a:lnTo>
                  <a:pt x="573" y="582"/>
                </a:lnTo>
                <a:lnTo>
                  <a:pt x="571" y="584"/>
                </a:lnTo>
                <a:lnTo>
                  <a:pt x="570" y="585"/>
                </a:lnTo>
                <a:lnTo>
                  <a:pt x="569" y="587"/>
                </a:lnTo>
                <a:lnTo>
                  <a:pt x="567" y="588"/>
                </a:lnTo>
                <a:lnTo>
                  <a:pt x="566" y="589"/>
                </a:lnTo>
                <a:lnTo>
                  <a:pt x="564" y="590"/>
                </a:lnTo>
                <a:lnTo>
                  <a:pt x="562" y="591"/>
                </a:lnTo>
                <a:lnTo>
                  <a:pt x="561" y="592"/>
                </a:lnTo>
                <a:lnTo>
                  <a:pt x="559" y="592"/>
                </a:lnTo>
                <a:lnTo>
                  <a:pt x="558" y="593"/>
                </a:lnTo>
                <a:lnTo>
                  <a:pt x="556" y="593"/>
                </a:lnTo>
                <a:lnTo>
                  <a:pt x="555" y="593"/>
                </a:lnTo>
                <a:lnTo>
                  <a:pt x="553" y="593"/>
                </a:lnTo>
                <a:lnTo>
                  <a:pt x="551" y="593"/>
                </a:lnTo>
                <a:lnTo>
                  <a:pt x="550" y="593"/>
                </a:lnTo>
                <a:lnTo>
                  <a:pt x="544" y="593"/>
                </a:lnTo>
                <a:lnTo>
                  <a:pt x="544" y="593"/>
                </a:lnTo>
                <a:lnTo>
                  <a:pt x="544" y="593"/>
                </a:lnTo>
                <a:lnTo>
                  <a:pt x="543" y="593"/>
                </a:lnTo>
                <a:lnTo>
                  <a:pt x="543" y="593"/>
                </a:lnTo>
                <a:lnTo>
                  <a:pt x="541" y="592"/>
                </a:lnTo>
                <a:lnTo>
                  <a:pt x="540" y="592"/>
                </a:lnTo>
                <a:lnTo>
                  <a:pt x="538" y="591"/>
                </a:lnTo>
                <a:lnTo>
                  <a:pt x="537" y="590"/>
                </a:lnTo>
                <a:lnTo>
                  <a:pt x="535" y="589"/>
                </a:lnTo>
                <a:lnTo>
                  <a:pt x="534" y="588"/>
                </a:lnTo>
                <a:lnTo>
                  <a:pt x="533" y="587"/>
                </a:lnTo>
                <a:lnTo>
                  <a:pt x="533" y="586"/>
                </a:lnTo>
                <a:lnTo>
                  <a:pt x="532" y="585"/>
                </a:lnTo>
                <a:lnTo>
                  <a:pt x="531" y="584"/>
                </a:lnTo>
                <a:lnTo>
                  <a:pt x="531" y="583"/>
                </a:lnTo>
                <a:lnTo>
                  <a:pt x="530" y="581"/>
                </a:lnTo>
                <a:lnTo>
                  <a:pt x="528" y="575"/>
                </a:lnTo>
                <a:lnTo>
                  <a:pt x="527" y="574"/>
                </a:lnTo>
                <a:lnTo>
                  <a:pt x="526" y="573"/>
                </a:lnTo>
                <a:lnTo>
                  <a:pt x="526" y="572"/>
                </a:lnTo>
                <a:lnTo>
                  <a:pt x="525" y="571"/>
                </a:lnTo>
                <a:lnTo>
                  <a:pt x="522" y="567"/>
                </a:lnTo>
                <a:lnTo>
                  <a:pt x="521" y="565"/>
                </a:lnTo>
                <a:lnTo>
                  <a:pt x="520" y="565"/>
                </a:lnTo>
                <a:lnTo>
                  <a:pt x="519" y="564"/>
                </a:lnTo>
                <a:lnTo>
                  <a:pt x="517" y="562"/>
                </a:lnTo>
                <a:lnTo>
                  <a:pt x="510" y="557"/>
                </a:lnTo>
                <a:lnTo>
                  <a:pt x="508" y="556"/>
                </a:lnTo>
                <a:lnTo>
                  <a:pt x="507" y="555"/>
                </a:lnTo>
                <a:lnTo>
                  <a:pt x="506" y="554"/>
                </a:lnTo>
                <a:lnTo>
                  <a:pt x="505" y="552"/>
                </a:lnTo>
                <a:lnTo>
                  <a:pt x="504" y="551"/>
                </a:lnTo>
                <a:lnTo>
                  <a:pt x="503" y="549"/>
                </a:lnTo>
                <a:lnTo>
                  <a:pt x="501" y="547"/>
                </a:lnTo>
                <a:lnTo>
                  <a:pt x="498" y="542"/>
                </a:lnTo>
                <a:lnTo>
                  <a:pt x="498" y="541"/>
                </a:lnTo>
                <a:lnTo>
                  <a:pt x="497" y="539"/>
                </a:lnTo>
                <a:lnTo>
                  <a:pt x="496" y="538"/>
                </a:lnTo>
                <a:lnTo>
                  <a:pt x="495" y="537"/>
                </a:lnTo>
                <a:lnTo>
                  <a:pt x="494" y="536"/>
                </a:lnTo>
                <a:lnTo>
                  <a:pt x="492" y="536"/>
                </a:lnTo>
                <a:lnTo>
                  <a:pt x="490" y="535"/>
                </a:lnTo>
                <a:lnTo>
                  <a:pt x="489" y="535"/>
                </a:lnTo>
                <a:lnTo>
                  <a:pt x="488" y="535"/>
                </a:lnTo>
                <a:lnTo>
                  <a:pt x="486" y="535"/>
                </a:lnTo>
                <a:lnTo>
                  <a:pt x="486" y="535"/>
                </a:lnTo>
                <a:lnTo>
                  <a:pt x="484" y="535"/>
                </a:lnTo>
                <a:lnTo>
                  <a:pt x="479" y="536"/>
                </a:lnTo>
                <a:lnTo>
                  <a:pt x="478" y="536"/>
                </a:lnTo>
                <a:lnTo>
                  <a:pt x="476" y="537"/>
                </a:lnTo>
                <a:lnTo>
                  <a:pt x="475" y="537"/>
                </a:lnTo>
                <a:lnTo>
                  <a:pt x="474" y="537"/>
                </a:lnTo>
                <a:lnTo>
                  <a:pt x="472" y="537"/>
                </a:lnTo>
                <a:lnTo>
                  <a:pt x="468" y="536"/>
                </a:lnTo>
                <a:lnTo>
                  <a:pt x="466" y="536"/>
                </a:lnTo>
                <a:lnTo>
                  <a:pt x="458" y="534"/>
                </a:lnTo>
                <a:lnTo>
                  <a:pt x="456" y="534"/>
                </a:lnTo>
                <a:lnTo>
                  <a:pt x="455" y="533"/>
                </a:lnTo>
                <a:lnTo>
                  <a:pt x="453" y="532"/>
                </a:lnTo>
                <a:lnTo>
                  <a:pt x="451" y="532"/>
                </a:lnTo>
                <a:lnTo>
                  <a:pt x="450" y="531"/>
                </a:lnTo>
                <a:lnTo>
                  <a:pt x="448" y="530"/>
                </a:lnTo>
                <a:lnTo>
                  <a:pt x="443" y="526"/>
                </a:lnTo>
                <a:lnTo>
                  <a:pt x="441" y="525"/>
                </a:lnTo>
                <a:lnTo>
                  <a:pt x="440" y="524"/>
                </a:lnTo>
                <a:lnTo>
                  <a:pt x="438" y="523"/>
                </a:lnTo>
                <a:lnTo>
                  <a:pt x="437" y="522"/>
                </a:lnTo>
                <a:lnTo>
                  <a:pt x="435" y="522"/>
                </a:lnTo>
                <a:lnTo>
                  <a:pt x="433" y="522"/>
                </a:lnTo>
                <a:lnTo>
                  <a:pt x="429" y="522"/>
                </a:lnTo>
                <a:lnTo>
                  <a:pt x="427" y="521"/>
                </a:lnTo>
                <a:lnTo>
                  <a:pt x="426" y="521"/>
                </a:lnTo>
                <a:lnTo>
                  <a:pt x="421" y="520"/>
                </a:lnTo>
                <a:lnTo>
                  <a:pt x="420" y="520"/>
                </a:lnTo>
                <a:lnTo>
                  <a:pt x="419" y="519"/>
                </a:lnTo>
                <a:lnTo>
                  <a:pt x="416" y="519"/>
                </a:lnTo>
                <a:lnTo>
                  <a:pt x="411" y="519"/>
                </a:lnTo>
                <a:lnTo>
                  <a:pt x="407" y="520"/>
                </a:lnTo>
                <a:lnTo>
                  <a:pt x="403" y="520"/>
                </a:lnTo>
                <a:lnTo>
                  <a:pt x="397" y="521"/>
                </a:lnTo>
                <a:lnTo>
                  <a:pt x="394" y="522"/>
                </a:lnTo>
                <a:lnTo>
                  <a:pt x="389" y="524"/>
                </a:lnTo>
                <a:lnTo>
                  <a:pt x="379" y="527"/>
                </a:lnTo>
                <a:lnTo>
                  <a:pt x="376" y="527"/>
                </a:lnTo>
                <a:lnTo>
                  <a:pt x="374" y="528"/>
                </a:lnTo>
                <a:lnTo>
                  <a:pt x="373" y="528"/>
                </a:lnTo>
                <a:lnTo>
                  <a:pt x="372" y="528"/>
                </a:lnTo>
                <a:lnTo>
                  <a:pt x="370" y="528"/>
                </a:lnTo>
                <a:lnTo>
                  <a:pt x="369" y="527"/>
                </a:lnTo>
                <a:lnTo>
                  <a:pt x="368" y="527"/>
                </a:lnTo>
                <a:lnTo>
                  <a:pt x="367" y="526"/>
                </a:lnTo>
                <a:lnTo>
                  <a:pt x="367" y="526"/>
                </a:lnTo>
                <a:lnTo>
                  <a:pt x="366" y="525"/>
                </a:lnTo>
                <a:lnTo>
                  <a:pt x="365" y="524"/>
                </a:lnTo>
                <a:lnTo>
                  <a:pt x="365" y="523"/>
                </a:lnTo>
                <a:lnTo>
                  <a:pt x="362" y="519"/>
                </a:lnTo>
                <a:lnTo>
                  <a:pt x="362" y="518"/>
                </a:lnTo>
                <a:lnTo>
                  <a:pt x="361" y="517"/>
                </a:lnTo>
                <a:lnTo>
                  <a:pt x="360" y="516"/>
                </a:lnTo>
                <a:lnTo>
                  <a:pt x="358" y="514"/>
                </a:lnTo>
                <a:lnTo>
                  <a:pt x="357" y="513"/>
                </a:lnTo>
                <a:lnTo>
                  <a:pt x="355" y="512"/>
                </a:lnTo>
                <a:lnTo>
                  <a:pt x="353" y="511"/>
                </a:lnTo>
                <a:lnTo>
                  <a:pt x="351" y="510"/>
                </a:lnTo>
                <a:lnTo>
                  <a:pt x="349" y="510"/>
                </a:lnTo>
                <a:lnTo>
                  <a:pt x="347" y="509"/>
                </a:lnTo>
                <a:lnTo>
                  <a:pt x="344" y="508"/>
                </a:lnTo>
                <a:lnTo>
                  <a:pt x="342" y="508"/>
                </a:lnTo>
                <a:lnTo>
                  <a:pt x="340" y="508"/>
                </a:lnTo>
                <a:lnTo>
                  <a:pt x="339" y="508"/>
                </a:lnTo>
                <a:lnTo>
                  <a:pt x="339" y="508"/>
                </a:lnTo>
                <a:lnTo>
                  <a:pt x="338" y="508"/>
                </a:lnTo>
                <a:lnTo>
                  <a:pt x="338" y="508"/>
                </a:lnTo>
                <a:lnTo>
                  <a:pt x="336" y="509"/>
                </a:lnTo>
                <a:lnTo>
                  <a:pt x="335" y="509"/>
                </a:lnTo>
                <a:lnTo>
                  <a:pt x="333" y="509"/>
                </a:lnTo>
                <a:lnTo>
                  <a:pt x="333" y="509"/>
                </a:lnTo>
                <a:lnTo>
                  <a:pt x="332" y="509"/>
                </a:lnTo>
                <a:lnTo>
                  <a:pt x="331" y="508"/>
                </a:lnTo>
                <a:lnTo>
                  <a:pt x="330" y="505"/>
                </a:lnTo>
                <a:lnTo>
                  <a:pt x="328" y="500"/>
                </a:lnTo>
                <a:lnTo>
                  <a:pt x="327" y="498"/>
                </a:lnTo>
                <a:lnTo>
                  <a:pt x="326" y="496"/>
                </a:lnTo>
                <a:lnTo>
                  <a:pt x="324" y="495"/>
                </a:lnTo>
                <a:lnTo>
                  <a:pt x="324" y="494"/>
                </a:lnTo>
                <a:lnTo>
                  <a:pt x="323" y="494"/>
                </a:lnTo>
                <a:lnTo>
                  <a:pt x="323" y="494"/>
                </a:lnTo>
                <a:lnTo>
                  <a:pt x="322" y="494"/>
                </a:lnTo>
                <a:lnTo>
                  <a:pt x="322" y="494"/>
                </a:lnTo>
                <a:lnTo>
                  <a:pt x="321" y="494"/>
                </a:lnTo>
                <a:lnTo>
                  <a:pt x="320" y="494"/>
                </a:lnTo>
                <a:lnTo>
                  <a:pt x="318" y="494"/>
                </a:lnTo>
                <a:lnTo>
                  <a:pt x="317" y="494"/>
                </a:lnTo>
                <a:lnTo>
                  <a:pt x="316" y="495"/>
                </a:lnTo>
                <a:lnTo>
                  <a:pt x="315" y="496"/>
                </a:lnTo>
                <a:lnTo>
                  <a:pt x="313" y="497"/>
                </a:lnTo>
                <a:lnTo>
                  <a:pt x="310" y="500"/>
                </a:lnTo>
                <a:lnTo>
                  <a:pt x="309" y="500"/>
                </a:lnTo>
                <a:lnTo>
                  <a:pt x="309" y="501"/>
                </a:lnTo>
                <a:lnTo>
                  <a:pt x="308" y="501"/>
                </a:lnTo>
                <a:lnTo>
                  <a:pt x="307" y="501"/>
                </a:lnTo>
                <a:lnTo>
                  <a:pt x="307" y="500"/>
                </a:lnTo>
                <a:lnTo>
                  <a:pt x="306" y="500"/>
                </a:lnTo>
                <a:lnTo>
                  <a:pt x="305" y="499"/>
                </a:lnTo>
                <a:lnTo>
                  <a:pt x="305" y="498"/>
                </a:lnTo>
                <a:lnTo>
                  <a:pt x="304" y="497"/>
                </a:lnTo>
                <a:lnTo>
                  <a:pt x="304" y="495"/>
                </a:lnTo>
                <a:lnTo>
                  <a:pt x="304" y="494"/>
                </a:lnTo>
                <a:lnTo>
                  <a:pt x="304" y="494"/>
                </a:lnTo>
                <a:lnTo>
                  <a:pt x="304" y="493"/>
                </a:lnTo>
                <a:lnTo>
                  <a:pt x="304" y="491"/>
                </a:lnTo>
                <a:lnTo>
                  <a:pt x="305" y="490"/>
                </a:lnTo>
                <a:lnTo>
                  <a:pt x="306" y="488"/>
                </a:lnTo>
                <a:lnTo>
                  <a:pt x="306" y="487"/>
                </a:lnTo>
                <a:lnTo>
                  <a:pt x="306" y="486"/>
                </a:lnTo>
                <a:lnTo>
                  <a:pt x="306" y="485"/>
                </a:lnTo>
                <a:lnTo>
                  <a:pt x="306" y="485"/>
                </a:lnTo>
                <a:lnTo>
                  <a:pt x="306" y="484"/>
                </a:lnTo>
                <a:lnTo>
                  <a:pt x="306" y="482"/>
                </a:lnTo>
                <a:lnTo>
                  <a:pt x="305" y="481"/>
                </a:lnTo>
                <a:lnTo>
                  <a:pt x="303" y="477"/>
                </a:lnTo>
                <a:lnTo>
                  <a:pt x="301" y="474"/>
                </a:lnTo>
                <a:lnTo>
                  <a:pt x="299" y="471"/>
                </a:lnTo>
                <a:lnTo>
                  <a:pt x="296" y="468"/>
                </a:lnTo>
                <a:lnTo>
                  <a:pt x="295" y="466"/>
                </a:lnTo>
                <a:lnTo>
                  <a:pt x="292" y="463"/>
                </a:lnTo>
                <a:lnTo>
                  <a:pt x="287" y="458"/>
                </a:lnTo>
                <a:lnTo>
                  <a:pt x="285" y="457"/>
                </a:lnTo>
                <a:lnTo>
                  <a:pt x="283" y="455"/>
                </a:lnTo>
                <a:lnTo>
                  <a:pt x="273" y="447"/>
                </a:lnTo>
                <a:lnTo>
                  <a:pt x="272" y="447"/>
                </a:lnTo>
                <a:lnTo>
                  <a:pt x="271" y="446"/>
                </a:lnTo>
                <a:lnTo>
                  <a:pt x="270" y="445"/>
                </a:lnTo>
                <a:lnTo>
                  <a:pt x="269" y="444"/>
                </a:lnTo>
                <a:lnTo>
                  <a:pt x="268" y="441"/>
                </a:lnTo>
                <a:lnTo>
                  <a:pt x="267" y="440"/>
                </a:lnTo>
                <a:lnTo>
                  <a:pt x="265" y="436"/>
                </a:lnTo>
                <a:lnTo>
                  <a:pt x="264" y="434"/>
                </a:lnTo>
                <a:lnTo>
                  <a:pt x="263" y="433"/>
                </a:lnTo>
                <a:lnTo>
                  <a:pt x="262" y="431"/>
                </a:lnTo>
                <a:lnTo>
                  <a:pt x="260" y="429"/>
                </a:lnTo>
                <a:lnTo>
                  <a:pt x="259" y="427"/>
                </a:lnTo>
                <a:lnTo>
                  <a:pt x="258" y="426"/>
                </a:lnTo>
                <a:lnTo>
                  <a:pt x="256" y="425"/>
                </a:lnTo>
                <a:lnTo>
                  <a:pt x="255" y="425"/>
                </a:lnTo>
                <a:lnTo>
                  <a:pt x="255" y="424"/>
                </a:lnTo>
                <a:lnTo>
                  <a:pt x="254" y="424"/>
                </a:lnTo>
                <a:lnTo>
                  <a:pt x="254" y="424"/>
                </a:lnTo>
                <a:lnTo>
                  <a:pt x="253" y="424"/>
                </a:lnTo>
                <a:lnTo>
                  <a:pt x="252" y="424"/>
                </a:lnTo>
                <a:lnTo>
                  <a:pt x="252" y="425"/>
                </a:lnTo>
                <a:lnTo>
                  <a:pt x="251" y="425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7" y="427"/>
                </a:lnTo>
                <a:lnTo>
                  <a:pt x="246" y="427"/>
                </a:lnTo>
                <a:lnTo>
                  <a:pt x="245" y="427"/>
                </a:lnTo>
                <a:lnTo>
                  <a:pt x="244" y="427"/>
                </a:lnTo>
                <a:lnTo>
                  <a:pt x="243" y="427"/>
                </a:lnTo>
                <a:lnTo>
                  <a:pt x="241" y="426"/>
                </a:lnTo>
                <a:lnTo>
                  <a:pt x="240" y="425"/>
                </a:lnTo>
                <a:lnTo>
                  <a:pt x="238" y="424"/>
                </a:lnTo>
                <a:lnTo>
                  <a:pt x="237" y="423"/>
                </a:lnTo>
                <a:lnTo>
                  <a:pt x="235" y="422"/>
                </a:lnTo>
                <a:lnTo>
                  <a:pt x="234" y="421"/>
                </a:lnTo>
                <a:lnTo>
                  <a:pt x="234" y="420"/>
                </a:lnTo>
                <a:lnTo>
                  <a:pt x="233" y="419"/>
                </a:lnTo>
                <a:lnTo>
                  <a:pt x="232" y="418"/>
                </a:lnTo>
                <a:lnTo>
                  <a:pt x="231" y="416"/>
                </a:lnTo>
                <a:lnTo>
                  <a:pt x="231" y="414"/>
                </a:lnTo>
                <a:lnTo>
                  <a:pt x="230" y="412"/>
                </a:lnTo>
                <a:lnTo>
                  <a:pt x="230" y="410"/>
                </a:lnTo>
                <a:lnTo>
                  <a:pt x="230" y="408"/>
                </a:lnTo>
                <a:lnTo>
                  <a:pt x="229" y="406"/>
                </a:lnTo>
                <a:lnTo>
                  <a:pt x="229" y="404"/>
                </a:lnTo>
                <a:lnTo>
                  <a:pt x="230" y="403"/>
                </a:lnTo>
                <a:lnTo>
                  <a:pt x="230" y="401"/>
                </a:lnTo>
                <a:lnTo>
                  <a:pt x="230" y="400"/>
                </a:lnTo>
                <a:lnTo>
                  <a:pt x="230" y="397"/>
                </a:lnTo>
                <a:lnTo>
                  <a:pt x="232" y="391"/>
                </a:lnTo>
                <a:lnTo>
                  <a:pt x="232" y="390"/>
                </a:lnTo>
                <a:lnTo>
                  <a:pt x="232" y="388"/>
                </a:lnTo>
                <a:lnTo>
                  <a:pt x="232" y="387"/>
                </a:lnTo>
                <a:lnTo>
                  <a:pt x="233" y="385"/>
                </a:lnTo>
                <a:lnTo>
                  <a:pt x="232" y="383"/>
                </a:lnTo>
                <a:lnTo>
                  <a:pt x="232" y="382"/>
                </a:lnTo>
                <a:lnTo>
                  <a:pt x="232" y="380"/>
                </a:lnTo>
                <a:lnTo>
                  <a:pt x="231" y="377"/>
                </a:lnTo>
                <a:lnTo>
                  <a:pt x="231" y="375"/>
                </a:lnTo>
                <a:lnTo>
                  <a:pt x="230" y="373"/>
                </a:lnTo>
                <a:lnTo>
                  <a:pt x="229" y="372"/>
                </a:lnTo>
                <a:lnTo>
                  <a:pt x="229" y="371"/>
                </a:lnTo>
                <a:lnTo>
                  <a:pt x="228" y="369"/>
                </a:lnTo>
                <a:lnTo>
                  <a:pt x="227" y="368"/>
                </a:lnTo>
                <a:lnTo>
                  <a:pt x="226" y="368"/>
                </a:lnTo>
                <a:lnTo>
                  <a:pt x="225" y="368"/>
                </a:lnTo>
                <a:lnTo>
                  <a:pt x="225" y="367"/>
                </a:lnTo>
                <a:lnTo>
                  <a:pt x="224" y="367"/>
                </a:lnTo>
                <a:lnTo>
                  <a:pt x="223" y="367"/>
                </a:lnTo>
                <a:lnTo>
                  <a:pt x="222" y="367"/>
                </a:lnTo>
                <a:lnTo>
                  <a:pt x="222" y="367"/>
                </a:lnTo>
                <a:lnTo>
                  <a:pt x="221" y="367"/>
                </a:lnTo>
                <a:lnTo>
                  <a:pt x="217" y="368"/>
                </a:lnTo>
                <a:lnTo>
                  <a:pt x="215" y="368"/>
                </a:lnTo>
                <a:lnTo>
                  <a:pt x="208" y="371"/>
                </a:lnTo>
                <a:lnTo>
                  <a:pt x="206" y="371"/>
                </a:lnTo>
                <a:lnTo>
                  <a:pt x="204" y="372"/>
                </a:lnTo>
                <a:lnTo>
                  <a:pt x="201" y="373"/>
                </a:lnTo>
                <a:lnTo>
                  <a:pt x="198" y="375"/>
                </a:lnTo>
                <a:lnTo>
                  <a:pt x="197" y="375"/>
                </a:lnTo>
                <a:lnTo>
                  <a:pt x="196" y="375"/>
                </a:lnTo>
                <a:lnTo>
                  <a:pt x="195" y="375"/>
                </a:lnTo>
                <a:lnTo>
                  <a:pt x="194" y="375"/>
                </a:lnTo>
                <a:lnTo>
                  <a:pt x="193" y="375"/>
                </a:lnTo>
                <a:lnTo>
                  <a:pt x="188" y="374"/>
                </a:lnTo>
                <a:lnTo>
                  <a:pt x="187" y="374"/>
                </a:lnTo>
                <a:lnTo>
                  <a:pt x="186" y="374"/>
                </a:lnTo>
                <a:lnTo>
                  <a:pt x="183" y="373"/>
                </a:lnTo>
                <a:lnTo>
                  <a:pt x="177" y="370"/>
                </a:lnTo>
                <a:lnTo>
                  <a:pt x="176" y="369"/>
                </a:lnTo>
                <a:lnTo>
                  <a:pt x="174" y="368"/>
                </a:lnTo>
                <a:lnTo>
                  <a:pt x="173" y="367"/>
                </a:lnTo>
                <a:lnTo>
                  <a:pt x="171" y="365"/>
                </a:lnTo>
                <a:lnTo>
                  <a:pt x="169" y="364"/>
                </a:lnTo>
                <a:lnTo>
                  <a:pt x="168" y="363"/>
                </a:lnTo>
                <a:lnTo>
                  <a:pt x="167" y="362"/>
                </a:lnTo>
                <a:lnTo>
                  <a:pt x="164" y="361"/>
                </a:lnTo>
                <a:lnTo>
                  <a:pt x="164" y="361"/>
                </a:lnTo>
                <a:lnTo>
                  <a:pt x="162" y="360"/>
                </a:lnTo>
                <a:lnTo>
                  <a:pt x="161" y="359"/>
                </a:lnTo>
                <a:lnTo>
                  <a:pt x="160" y="358"/>
                </a:lnTo>
                <a:lnTo>
                  <a:pt x="159" y="357"/>
                </a:lnTo>
                <a:lnTo>
                  <a:pt x="158" y="355"/>
                </a:lnTo>
                <a:lnTo>
                  <a:pt x="157" y="353"/>
                </a:lnTo>
                <a:lnTo>
                  <a:pt x="156" y="351"/>
                </a:lnTo>
                <a:lnTo>
                  <a:pt x="155" y="350"/>
                </a:lnTo>
                <a:lnTo>
                  <a:pt x="151" y="346"/>
                </a:lnTo>
                <a:lnTo>
                  <a:pt x="150" y="345"/>
                </a:lnTo>
                <a:lnTo>
                  <a:pt x="150" y="344"/>
                </a:lnTo>
                <a:lnTo>
                  <a:pt x="149" y="343"/>
                </a:lnTo>
                <a:lnTo>
                  <a:pt x="149" y="342"/>
                </a:lnTo>
                <a:lnTo>
                  <a:pt x="149" y="340"/>
                </a:lnTo>
                <a:lnTo>
                  <a:pt x="148" y="338"/>
                </a:lnTo>
                <a:lnTo>
                  <a:pt x="148" y="337"/>
                </a:lnTo>
                <a:lnTo>
                  <a:pt x="148" y="336"/>
                </a:lnTo>
                <a:lnTo>
                  <a:pt x="148" y="335"/>
                </a:lnTo>
                <a:lnTo>
                  <a:pt x="147" y="334"/>
                </a:lnTo>
                <a:lnTo>
                  <a:pt x="146" y="333"/>
                </a:lnTo>
                <a:lnTo>
                  <a:pt x="146" y="332"/>
                </a:lnTo>
                <a:lnTo>
                  <a:pt x="144" y="328"/>
                </a:lnTo>
                <a:lnTo>
                  <a:pt x="143" y="327"/>
                </a:lnTo>
                <a:lnTo>
                  <a:pt x="142" y="324"/>
                </a:lnTo>
                <a:lnTo>
                  <a:pt x="142" y="323"/>
                </a:lnTo>
                <a:lnTo>
                  <a:pt x="141" y="321"/>
                </a:lnTo>
                <a:lnTo>
                  <a:pt x="141" y="320"/>
                </a:lnTo>
                <a:lnTo>
                  <a:pt x="141" y="317"/>
                </a:lnTo>
                <a:lnTo>
                  <a:pt x="141" y="315"/>
                </a:lnTo>
                <a:lnTo>
                  <a:pt x="141" y="313"/>
                </a:lnTo>
                <a:lnTo>
                  <a:pt x="140" y="311"/>
                </a:lnTo>
                <a:lnTo>
                  <a:pt x="139" y="309"/>
                </a:lnTo>
                <a:lnTo>
                  <a:pt x="137" y="305"/>
                </a:lnTo>
                <a:lnTo>
                  <a:pt x="135" y="302"/>
                </a:lnTo>
                <a:lnTo>
                  <a:pt x="135" y="301"/>
                </a:lnTo>
                <a:lnTo>
                  <a:pt x="134" y="300"/>
                </a:lnTo>
                <a:lnTo>
                  <a:pt x="134" y="300"/>
                </a:lnTo>
                <a:lnTo>
                  <a:pt x="134" y="299"/>
                </a:lnTo>
                <a:lnTo>
                  <a:pt x="133" y="299"/>
                </a:lnTo>
                <a:lnTo>
                  <a:pt x="131" y="299"/>
                </a:lnTo>
                <a:lnTo>
                  <a:pt x="130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7" y="300"/>
                </a:lnTo>
                <a:lnTo>
                  <a:pt x="127" y="301"/>
                </a:lnTo>
                <a:lnTo>
                  <a:pt x="127" y="302"/>
                </a:lnTo>
                <a:lnTo>
                  <a:pt x="127" y="303"/>
                </a:lnTo>
                <a:lnTo>
                  <a:pt x="127" y="305"/>
                </a:lnTo>
                <a:lnTo>
                  <a:pt x="129" y="315"/>
                </a:lnTo>
                <a:lnTo>
                  <a:pt x="130" y="316"/>
                </a:lnTo>
                <a:lnTo>
                  <a:pt x="130" y="317"/>
                </a:lnTo>
                <a:lnTo>
                  <a:pt x="130" y="319"/>
                </a:lnTo>
                <a:lnTo>
                  <a:pt x="130" y="320"/>
                </a:lnTo>
                <a:lnTo>
                  <a:pt x="129" y="321"/>
                </a:lnTo>
                <a:lnTo>
                  <a:pt x="129" y="321"/>
                </a:lnTo>
                <a:lnTo>
                  <a:pt x="129" y="322"/>
                </a:lnTo>
                <a:lnTo>
                  <a:pt x="128" y="323"/>
                </a:lnTo>
                <a:lnTo>
                  <a:pt x="126" y="324"/>
                </a:lnTo>
                <a:lnTo>
                  <a:pt x="126" y="325"/>
                </a:lnTo>
                <a:lnTo>
                  <a:pt x="125" y="326"/>
                </a:lnTo>
                <a:lnTo>
                  <a:pt x="124" y="326"/>
                </a:lnTo>
                <a:lnTo>
                  <a:pt x="123" y="326"/>
                </a:lnTo>
                <a:lnTo>
                  <a:pt x="123" y="326"/>
                </a:lnTo>
                <a:lnTo>
                  <a:pt x="122" y="326"/>
                </a:lnTo>
                <a:lnTo>
                  <a:pt x="121" y="326"/>
                </a:lnTo>
                <a:lnTo>
                  <a:pt x="120" y="325"/>
                </a:lnTo>
                <a:lnTo>
                  <a:pt x="120" y="325"/>
                </a:lnTo>
                <a:lnTo>
                  <a:pt x="119" y="325"/>
                </a:lnTo>
                <a:lnTo>
                  <a:pt x="119" y="326"/>
                </a:lnTo>
                <a:lnTo>
                  <a:pt x="118" y="326"/>
                </a:lnTo>
                <a:lnTo>
                  <a:pt x="117" y="327"/>
                </a:lnTo>
                <a:lnTo>
                  <a:pt x="116" y="327"/>
                </a:lnTo>
                <a:lnTo>
                  <a:pt x="114" y="329"/>
                </a:lnTo>
                <a:lnTo>
                  <a:pt x="113" y="329"/>
                </a:lnTo>
                <a:lnTo>
                  <a:pt x="112" y="330"/>
                </a:lnTo>
                <a:lnTo>
                  <a:pt x="112" y="330"/>
                </a:lnTo>
                <a:lnTo>
                  <a:pt x="111" y="331"/>
                </a:lnTo>
                <a:lnTo>
                  <a:pt x="111" y="332"/>
                </a:lnTo>
                <a:lnTo>
                  <a:pt x="110" y="334"/>
                </a:lnTo>
                <a:lnTo>
                  <a:pt x="109" y="335"/>
                </a:lnTo>
                <a:lnTo>
                  <a:pt x="109" y="336"/>
                </a:lnTo>
                <a:lnTo>
                  <a:pt x="108" y="336"/>
                </a:lnTo>
                <a:lnTo>
                  <a:pt x="105" y="340"/>
                </a:lnTo>
                <a:lnTo>
                  <a:pt x="104" y="340"/>
                </a:lnTo>
                <a:lnTo>
                  <a:pt x="103" y="341"/>
                </a:lnTo>
                <a:lnTo>
                  <a:pt x="102" y="344"/>
                </a:lnTo>
                <a:lnTo>
                  <a:pt x="101" y="346"/>
                </a:lnTo>
                <a:lnTo>
                  <a:pt x="100" y="346"/>
                </a:lnTo>
                <a:lnTo>
                  <a:pt x="100" y="346"/>
                </a:lnTo>
                <a:lnTo>
                  <a:pt x="99" y="346"/>
                </a:lnTo>
                <a:lnTo>
                  <a:pt x="99" y="347"/>
                </a:lnTo>
                <a:lnTo>
                  <a:pt x="98" y="347"/>
                </a:lnTo>
                <a:lnTo>
                  <a:pt x="98" y="346"/>
                </a:lnTo>
                <a:lnTo>
                  <a:pt x="97" y="346"/>
                </a:lnTo>
                <a:lnTo>
                  <a:pt x="96" y="345"/>
                </a:ln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  <a:close/>
              </a:path>
            </a:pathLst>
          </a:custGeom>
          <a:solidFill>
            <a:srgbClr val="BDD7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Freeform 292">
            <a:extLst>
              <a:ext uri="{FF2B5EF4-FFF2-40B4-BE49-F238E27FC236}">
                <a16:creationId xmlns:a16="http://schemas.microsoft.com/office/drawing/2014/main" id="{079E67FE-FC11-86DF-E943-9832786464B7}"/>
              </a:ext>
            </a:extLst>
          </p:cNvPr>
          <p:cNvSpPr>
            <a:spLocks/>
          </p:cNvSpPr>
          <p:nvPr/>
        </p:nvSpPr>
        <p:spPr bwMode="auto">
          <a:xfrm>
            <a:off x="10011117" y="3500552"/>
            <a:ext cx="761458" cy="780363"/>
          </a:xfrm>
          <a:custGeom>
            <a:avLst/>
            <a:gdLst>
              <a:gd name="T0" fmla="*/ 139 w 635"/>
              <a:gd name="T1" fmla="*/ 11 h 593"/>
              <a:gd name="T2" fmla="*/ 139 w 635"/>
              <a:gd name="T3" fmla="*/ 33 h 593"/>
              <a:gd name="T4" fmla="*/ 152 w 635"/>
              <a:gd name="T5" fmla="*/ 62 h 593"/>
              <a:gd name="T6" fmla="*/ 136 w 635"/>
              <a:gd name="T7" fmla="*/ 79 h 593"/>
              <a:gd name="T8" fmla="*/ 93 w 635"/>
              <a:gd name="T9" fmla="*/ 100 h 593"/>
              <a:gd name="T10" fmla="*/ 91 w 635"/>
              <a:gd name="T11" fmla="*/ 117 h 593"/>
              <a:gd name="T12" fmla="*/ 121 w 635"/>
              <a:gd name="T13" fmla="*/ 138 h 593"/>
              <a:gd name="T14" fmla="*/ 144 w 635"/>
              <a:gd name="T15" fmla="*/ 151 h 593"/>
              <a:gd name="T16" fmla="*/ 168 w 635"/>
              <a:gd name="T17" fmla="*/ 194 h 593"/>
              <a:gd name="T18" fmla="*/ 194 w 635"/>
              <a:gd name="T19" fmla="*/ 217 h 593"/>
              <a:gd name="T20" fmla="*/ 227 w 635"/>
              <a:gd name="T21" fmla="*/ 217 h 593"/>
              <a:gd name="T22" fmla="*/ 268 w 635"/>
              <a:gd name="T23" fmla="*/ 197 h 593"/>
              <a:gd name="T24" fmla="*/ 276 w 635"/>
              <a:gd name="T25" fmla="*/ 185 h 593"/>
              <a:gd name="T26" fmla="*/ 263 w 635"/>
              <a:gd name="T27" fmla="*/ 174 h 593"/>
              <a:gd name="T28" fmla="*/ 279 w 635"/>
              <a:gd name="T29" fmla="*/ 166 h 593"/>
              <a:gd name="T30" fmla="*/ 304 w 635"/>
              <a:gd name="T31" fmla="*/ 200 h 593"/>
              <a:gd name="T32" fmla="*/ 330 w 635"/>
              <a:gd name="T33" fmla="*/ 208 h 593"/>
              <a:gd name="T34" fmla="*/ 348 w 635"/>
              <a:gd name="T35" fmla="*/ 209 h 593"/>
              <a:gd name="T36" fmla="*/ 375 w 635"/>
              <a:gd name="T37" fmla="*/ 227 h 593"/>
              <a:gd name="T38" fmla="*/ 393 w 635"/>
              <a:gd name="T39" fmla="*/ 251 h 593"/>
              <a:gd name="T40" fmla="*/ 405 w 635"/>
              <a:gd name="T41" fmla="*/ 238 h 593"/>
              <a:gd name="T42" fmla="*/ 440 w 635"/>
              <a:gd name="T43" fmla="*/ 241 h 593"/>
              <a:gd name="T44" fmla="*/ 482 w 635"/>
              <a:gd name="T45" fmla="*/ 260 h 593"/>
              <a:gd name="T46" fmla="*/ 493 w 635"/>
              <a:gd name="T47" fmla="*/ 247 h 593"/>
              <a:gd name="T48" fmla="*/ 505 w 635"/>
              <a:gd name="T49" fmla="*/ 258 h 593"/>
              <a:gd name="T50" fmla="*/ 513 w 635"/>
              <a:gd name="T51" fmla="*/ 283 h 593"/>
              <a:gd name="T52" fmla="*/ 509 w 635"/>
              <a:gd name="T53" fmla="*/ 310 h 593"/>
              <a:gd name="T54" fmla="*/ 534 w 635"/>
              <a:gd name="T55" fmla="*/ 373 h 593"/>
              <a:gd name="T56" fmla="*/ 562 w 635"/>
              <a:gd name="T57" fmla="*/ 386 h 593"/>
              <a:gd name="T58" fmla="*/ 588 w 635"/>
              <a:gd name="T59" fmla="*/ 400 h 593"/>
              <a:gd name="T60" fmla="*/ 611 w 635"/>
              <a:gd name="T61" fmla="*/ 410 h 593"/>
              <a:gd name="T62" fmla="*/ 630 w 635"/>
              <a:gd name="T63" fmla="*/ 475 h 593"/>
              <a:gd name="T64" fmla="*/ 629 w 635"/>
              <a:gd name="T65" fmla="*/ 505 h 593"/>
              <a:gd name="T66" fmla="*/ 589 w 635"/>
              <a:gd name="T67" fmla="*/ 523 h 593"/>
              <a:gd name="T68" fmla="*/ 537 w 635"/>
              <a:gd name="T69" fmla="*/ 522 h 593"/>
              <a:gd name="T70" fmla="*/ 513 w 635"/>
              <a:gd name="T71" fmla="*/ 520 h 593"/>
              <a:gd name="T72" fmla="*/ 503 w 635"/>
              <a:gd name="T73" fmla="*/ 542 h 593"/>
              <a:gd name="T74" fmla="*/ 473 w 635"/>
              <a:gd name="T75" fmla="*/ 587 h 593"/>
              <a:gd name="T76" fmla="*/ 447 w 635"/>
              <a:gd name="T77" fmla="*/ 593 h 593"/>
              <a:gd name="T78" fmla="*/ 429 w 635"/>
              <a:gd name="T79" fmla="*/ 571 h 593"/>
              <a:gd name="T80" fmla="*/ 400 w 635"/>
              <a:gd name="T81" fmla="*/ 538 h 593"/>
              <a:gd name="T82" fmla="*/ 370 w 635"/>
              <a:gd name="T83" fmla="*/ 536 h 593"/>
              <a:gd name="T84" fmla="*/ 330 w 635"/>
              <a:gd name="T85" fmla="*/ 521 h 593"/>
              <a:gd name="T86" fmla="*/ 273 w 635"/>
              <a:gd name="T87" fmla="*/ 527 h 593"/>
              <a:gd name="T88" fmla="*/ 251 w 635"/>
              <a:gd name="T89" fmla="*/ 509 h 593"/>
              <a:gd name="T90" fmla="*/ 230 w 635"/>
              <a:gd name="T91" fmla="*/ 496 h 593"/>
              <a:gd name="T92" fmla="*/ 212 w 635"/>
              <a:gd name="T93" fmla="*/ 501 h 593"/>
              <a:gd name="T94" fmla="*/ 210 w 635"/>
              <a:gd name="T95" fmla="*/ 485 h 593"/>
              <a:gd name="T96" fmla="*/ 173 w 635"/>
              <a:gd name="T97" fmla="*/ 444 h 593"/>
              <a:gd name="T98" fmla="*/ 156 w 635"/>
              <a:gd name="T99" fmla="*/ 425 h 593"/>
              <a:gd name="T100" fmla="*/ 137 w 635"/>
              <a:gd name="T101" fmla="*/ 419 h 593"/>
              <a:gd name="T102" fmla="*/ 137 w 635"/>
              <a:gd name="T103" fmla="*/ 385 h 593"/>
              <a:gd name="T104" fmla="*/ 126 w 635"/>
              <a:gd name="T105" fmla="*/ 367 h 593"/>
              <a:gd name="T106" fmla="*/ 87 w 635"/>
              <a:gd name="T107" fmla="*/ 373 h 593"/>
              <a:gd name="T108" fmla="*/ 60 w 635"/>
              <a:gd name="T109" fmla="*/ 351 h 593"/>
              <a:gd name="T110" fmla="*/ 46 w 635"/>
              <a:gd name="T111" fmla="*/ 324 h 593"/>
              <a:gd name="T112" fmla="*/ 34 w 635"/>
              <a:gd name="T113" fmla="*/ 299 h 593"/>
              <a:gd name="T114" fmla="*/ 32 w 635"/>
              <a:gd name="T115" fmla="*/ 323 h 593"/>
              <a:gd name="T116" fmla="*/ 17 w 635"/>
              <a:gd name="T117" fmla="*/ 329 h 593"/>
              <a:gd name="T118" fmla="*/ 3 w 635"/>
              <a:gd name="T119" fmla="*/ 34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5" h="593">
                <a:moveTo>
                  <a:pt x="126" y="0"/>
                </a:moveTo>
                <a:lnTo>
                  <a:pt x="126" y="0"/>
                </a:lnTo>
                <a:lnTo>
                  <a:pt x="127" y="0"/>
                </a:lnTo>
                <a:lnTo>
                  <a:pt x="128" y="1"/>
                </a:lnTo>
                <a:lnTo>
                  <a:pt x="129" y="1"/>
                </a:lnTo>
                <a:lnTo>
                  <a:pt x="130" y="2"/>
                </a:lnTo>
                <a:lnTo>
                  <a:pt x="132" y="3"/>
                </a:lnTo>
                <a:lnTo>
                  <a:pt x="132" y="3"/>
                </a:lnTo>
                <a:lnTo>
                  <a:pt x="133" y="4"/>
                </a:lnTo>
                <a:lnTo>
                  <a:pt x="135" y="5"/>
                </a:lnTo>
                <a:lnTo>
                  <a:pt x="135" y="6"/>
                </a:lnTo>
                <a:lnTo>
                  <a:pt x="136" y="7"/>
                </a:lnTo>
                <a:lnTo>
                  <a:pt x="137" y="8"/>
                </a:lnTo>
                <a:lnTo>
                  <a:pt x="137" y="10"/>
                </a:lnTo>
                <a:lnTo>
                  <a:pt x="137" y="10"/>
                </a:lnTo>
                <a:lnTo>
                  <a:pt x="137" y="10"/>
                </a:lnTo>
                <a:lnTo>
                  <a:pt x="139" y="11"/>
                </a:lnTo>
                <a:lnTo>
                  <a:pt x="140" y="11"/>
                </a:lnTo>
                <a:lnTo>
                  <a:pt x="141" y="11"/>
                </a:lnTo>
                <a:lnTo>
                  <a:pt x="142" y="12"/>
                </a:lnTo>
                <a:lnTo>
                  <a:pt x="143" y="12"/>
                </a:lnTo>
                <a:lnTo>
                  <a:pt x="143" y="13"/>
                </a:lnTo>
                <a:lnTo>
                  <a:pt x="144" y="14"/>
                </a:lnTo>
                <a:lnTo>
                  <a:pt x="144" y="14"/>
                </a:lnTo>
                <a:lnTo>
                  <a:pt x="144" y="15"/>
                </a:lnTo>
                <a:lnTo>
                  <a:pt x="144" y="16"/>
                </a:lnTo>
                <a:lnTo>
                  <a:pt x="144" y="17"/>
                </a:lnTo>
                <a:lnTo>
                  <a:pt x="144" y="18"/>
                </a:lnTo>
                <a:lnTo>
                  <a:pt x="143" y="20"/>
                </a:lnTo>
                <a:lnTo>
                  <a:pt x="141" y="26"/>
                </a:lnTo>
                <a:lnTo>
                  <a:pt x="140" y="28"/>
                </a:lnTo>
                <a:lnTo>
                  <a:pt x="140" y="30"/>
                </a:lnTo>
                <a:lnTo>
                  <a:pt x="139" y="31"/>
                </a:lnTo>
                <a:lnTo>
                  <a:pt x="139" y="33"/>
                </a:lnTo>
                <a:lnTo>
                  <a:pt x="139" y="35"/>
                </a:lnTo>
                <a:lnTo>
                  <a:pt x="139" y="36"/>
                </a:lnTo>
                <a:lnTo>
                  <a:pt x="140" y="38"/>
                </a:lnTo>
                <a:lnTo>
                  <a:pt x="140" y="39"/>
                </a:lnTo>
                <a:lnTo>
                  <a:pt x="141" y="41"/>
                </a:lnTo>
                <a:lnTo>
                  <a:pt x="141" y="42"/>
                </a:lnTo>
                <a:lnTo>
                  <a:pt x="142" y="44"/>
                </a:lnTo>
                <a:lnTo>
                  <a:pt x="144" y="45"/>
                </a:lnTo>
                <a:lnTo>
                  <a:pt x="147" y="50"/>
                </a:lnTo>
                <a:lnTo>
                  <a:pt x="149" y="52"/>
                </a:lnTo>
                <a:lnTo>
                  <a:pt x="150" y="53"/>
                </a:lnTo>
                <a:lnTo>
                  <a:pt x="150" y="54"/>
                </a:lnTo>
                <a:lnTo>
                  <a:pt x="151" y="55"/>
                </a:lnTo>
                <a:lnTo>
                  <a:pt x="151" y="56"/>
                </a:lnTo>
                <a:lnTo>
                  <a:pt x="151" y="58"/>
                </a:lnTo>
                <a:lnTo>
                  <a:pt x="152" y="60"/>
                </a:lnTo>
                <a:lnTo>
                  <a:pt x="152" y="62"/>
                </a:lnTo>
                <a:lnTo>
                  <a:pt x="152" y="64"/>
                </a:lnTo>
                <a:lnTo>
                  <a:pt x="151" y="66"/>
                </a:lnTo>
                <a:lnTo>
                  <a:pt x="151" y="67"/>
                </a:lnTo>
                <a:lnTo>
                  <a:pt x="151" y="69"/>
                </a:lnTo>
                <a:lnTo>
                  <a:pt x="150" y="70"/>
                </a:lnTo>
                <a:lnTo>
                  <a:pt x="150" y="71"/>
                </a:lnTo>
                <a:lnTo>
                  <a:pt x="149" y="72"/>
                </a:lnTo>
                <a:lnTo>
                  <a:pt x="149" y="72"/>
                </a:lnTo>
                <a:lnTo>
                  <a:pt x="148" y="73"/>
                </a:lnTo>
                <a:lnTo>
                  <a:pt x="146" y="74"/>
                </a:lnTo>
                <a:lnTo>
                  <a:pt x="145" y="75"/>
                </a:lnTo>
                <a:lnTo>
                  <a:pt x="144" y="75"/>
                </a:lnTo>
                <a:lnTo>
                  <a:pt x="143" y="76"/>
                </a:lnTo>
                <a:lnTo>
                  <a:pt x="140" y="77"/>
                </a:lnTo>
                <a:lnTo>
                  <a:pt x="139" y="77"/>
                </a:lnTo>
                <a:lnTo>
                  <a:pt x="137" y="78"/>
                </a:lnTo>
                <a:lnTo>
                  <a:pt x="136" y="79"/>
                </a:lnTo>
                <a:lnTo>
                  <a:pt x="135" y="80"/>
                </a:lnTo>
                <a:lnTo>
                  <a:pt x="134" y="81"/>
                </a:lnTo>
                <a:lnTo>
                  <a:pt x="133" y="81"/>
                </a:lnTo>
                <a:lnTo>
                  <a:pt x="131" y="84"/>
                </a:lnTo>
                <a:lnTo>
                  <a:pt x="131" y="85"/>
                </a:lnTo>
                <a:lnTo>
                  <a:pt x="130" y="86"/>
                </a:lnTo>
                <a:lnTo>
                  <a:pt x="129" y="87"/>
                </a:lnTo>
                <a:lnTo>
                  <a:pt x="128" y="88"/>
                </a:lnTo>
                <a:lnTo>
                  <a:pt x="127" y="88"/>
                </a:lnTo>
                <a:lnTo>
                  <a:pt x="126" y="89"/>
                </a:lnTo>
                <a:lnTo>
                  <a:pt x="125" y="89"/>
                </a:lnTo>
                <a:lnTo>
                  <a:pt x="124" y="90"/>
                </a:lnTo>
                <a:lnTo>
                  <a:pt x="121" y="91"/>
                </a:lnTo>
                <a:lnTo>
                  <a:pt x="114" y="93"/>
                </a:lnTo>
                <a:lnTo>
                  <a:pt x="105" y="96"/>
                </a:lnTo>
                <a:lnTo>
                  <a:pt x="101" y="97"/>
                </a:lnTo>
                <a:lnTo>
                  <a:pt x="93" y="100"/>
                </a:lnTo>
                <a:lnTo>
                  <a:pt x="92" y="100"/>
                </a:lnTo>
                <a:lnTo>
                  <a:pt x="91" y="101"/>
                </a:lnTo>
                <a:lnTo>
                  <a:pt x="90" y="102"/>
                </a:lnTo>
                <a:lnTo>
                  <a:pt x="89" y="103"/>
                </a:lnTo>
                <a:lnTo>
                  <a:pt x="88" y="103"/>
                </a:lnTo>
                <a:lnTo>
                  <a:pt x="88" y="104"/>
                </a:lnTo>
                <a:lnTo>
                  <a:pt x="88" y="105"/>
                </a:lnTo>
                <a:lnTo>
                  <a:pt x="87" y="106"/>
                </a:lnTo>
                <a:lnTo>
                  <a:pt x="87" y="107"/>
                </a:lnTo>
                <a:lnTo>
                  <a:pt x="87" y="109"/>
                </a:lnTo>
                <a:lnTo>
                  <a:pt x="88" y="109"/>
                </a:lnTo>
                <a:lnTo>
                  <a:pt x="88" y="110"/>
                </a:lnTo>
                <a:lnTo>
                  <a:pt x="88" y="112"/>
                </a:lnTo>
                <a:lnTo>
                  <a:pt x="89" y="113"/>
                </a:lnTo>
                <a:lnTo>
                  <a:pt x="90" y="114"/>
                </a:lnTo>
                <a:lnTo>
                  <a:pt x="91" y="115"/>
                </a:lnTo>
                <a:lnTo>
                  <a:pt x="91" y="117"/>
                </a:lnTo>
                <a:lnTo>
                  <a:pt x="92" y="118"/>
                </a:lnTo>
                <a:lnTo>
                  <a:pt x="93" y="119"/>
                </a:lnTo>
                <a:lnTo>
                  <a:pt x="95" y="121"/>
                </a:lnTo>
                <a:lnTo>
                  <a:pt x="100" y="125"/>
                </a:lnTo>
                <a:lnTo>
                  <a:pt x="102" y="127"/>
                </a:lnTo>
                <a:lnTo>
                  <a:pt x="104" y="129"/>
                </a:lnTo>
                <a:lnTo>
                  <a:pt x="107" y="132"/>
                </a:lnTo>
                <a:lnTo>
                  <a:pt x="108" y="134"/>
                </a:lnTo>
                <a:lnTo>
                  <a:pt x="109" y="135"/>
                </a:lnTo>
                <a:lnTo>
                  <a:pt x="111" y="136"/>
                </a:lnTo>
                <a:lnTo>
                  <a:pt x="112" y="137"/>
                </a:lnTo>
                <a:lnTo>
                  <a:pt x="114" y="138"/>
                </a:lnTo>
                <a:lnTo>
                  <a:pt x="116" y="138"/>
                </a:lnTo>
                <a:lnTo>
                  <a:pt x="118" y="139"/>
                </a:lnTo>
                <a:lnTo>
                  <a:pt x="119" y="139"/>
                </a:lnTo>
                <a:lnTo>
                  <a:pt x="120" y="138"/>
                </a:lnTo>
                <a:lnTo>
                  <a:pt x="121" y="138"/>
                </a:lnTo>
                <a:lnTo>
                  <a:pt x="124" y="137"/>
                </a:lnTo>
                <a:lnTo>
                  <a:pt x="125" y="137"/>
                </a:lnTo>
                <a:lnTo>
                  <a:pt x="126" y="137"/>
                </a:lnTo>
                <a:lnTo>
                  <a:pt x="127" y="137"/>
                </a:lnTo>
                <a:lnTo>
                  <a:pt x="128" y="137"/>
                </a:lnTo>
                <a:lnTo>
                  <a:pt x="130" y="137"/>
                </a:lnTo>
                <a:lnTo>
                  <a:pt x="131" y="138"/>
                </a:lnTo>
                <a:lnTo>
                  <a:pt x="132" y="138"/>
                </a:lnTo>
                <a:lnTo>
                  <a:pt x="133" y="138"/>
                </a:lnTo>
                <a:lnTo>
                  <a:pt x="134" y="139"/>
                </a:lnTo>
                <a:lnTo>
                  <a:pt x="135" y="140"/>
                </a:lnTo>
                <a:lnTo>
                  <a:pt x="137" y="141"/>
                </a:lnTo>
                <a:lnTo>
                  <a:pt x="138" y="142"/>
                </a:lnTo>
                <a:lnTo>
                  <a:pt x="139" y="144"/>
                </a:lnTo>
                <a:lnTo>
                  <a:pt x="141" y="145"/>
                </a:lnTo>
                <a:lnTo>
                  <a:pt x="142" y="146"/>
                </a:lnTo>
                <a:lnTo>
                  <a:pt x="144" y="151"/>
                </a:lnTo>
                <a:lnTo>
                  <a:pt x="146" y="153"/>
                </a:lnTo>
                <a:lnTo>
                  <a:pt x="151" y="159"/>
                </a:lnTo>
                <a:lnTo>
                  <a:pt x="152" y="161"/>
                </a:lnTo>
                <a:lnTo>
                  <a:pt x="154" y="164"/>
                </a:lnTo>
                <a:lnTo>
                  <a:pt x="154" y="165"/>
                </a:lnTo>
                <a:lnTo>
                  <a:pt x="155" y="166"/>
                </a:lnTo>
                <a:lnTo>
                  <a:pt x="156" y="169"/>
                </a:lnTo>
                <a:lnTo>
                  <a:pt x="157" y="170"/>
                </a:lnTo>
                <a:lnTo>
                  <a:pt x="159" y="176"/>
                </a:lnTo>
                <a:lnTo>
                  <a:pt x="160" y="178"/>
                </a:lnTo>
                <a:lnTo>
                  <a:pt x="161" y="180"/>
                </a:lnTo>
                <a:lnTo>
                  <a:pt x="162" y="185"/>
                </a:lnTo>
                <a:lnTo>
                  <a:pt x="164" y="190"/>
                </a:lnTo>
                <a:lnTo>
                  <a:pt x="165" y="191"/>
                </a:lnTo>
                <a:lnTo>
                  <a:pt x="166" y="192"/>
                </a:lnTo>
                <a:lnTo>
                  <a:pt x="167" y="193"/>
                </a:lnTo>
                <a:lnTo>
                  <a:pt x="168" y="194"/>
                </a:lnTo>
                <a:lnTo>
                  <a:pt x="169" y="195"/>
                </a:lnTo>
                <a:lnTo>
                  <a:pt x="170" y="196"/>
                </a:lnTo>
                <a:lnTo>
                  <a:pt x="173" y="198"/>
                </a:lnTo>
                <a:lnTo>
                  <a:pt x="175" y="199"/>
                </a:lnTo>
                <a:lnTo>
                  <a:pt x="180" y="201"/>
                </a:lnTo>
                <a:lnTo>
                  <a:pt x="181" y="202"/>
                </a:lnTo>
                <a:lnTo>
                  <a:pt x="183" y="203"/>
                </a:lnTo>
                <a:lnTo>
                  <a:pt x="184" y="204"/>
                </a:lnTo>
                <a:lnTo>
                  <a:pt x="185" y="205"/>
                </a:lnTo>
                <a:lnTo>
                  <a:pt x="186" y="206"/>
                </a:lnTo>
                <a:lnTo>
                  <a:pt x="187" y="207"/>
                </a:lnTo>
                <a:lnTo>
                  <a:pt x="188" y="210"/>
                </a:lnTo>
                <a:lnTo>
                  <a:pt x="189" y="211"/>
                </a:lnTo>
                <a:lnTo>
                  <a:pt x="190" y="212"/>
                </a:lnTo>
                <a:lnTo>
                  <a:pt x="191" y="213"/>
                </a:lnTo>
                <a:lnTo>
                  <a:pt x="193" y="215"/>
                </a:lnTo>
                <a:lnTo>
                  <a:pt x="194" y="217"/>
                </a:lnTo>
                <a:lnTo>
                  <a:pt x="198" y="219"/>
                </a:lnTo>
                <a:lnTo>
                  <a:pt x="199" y="220"/>
                </a:lnTo>
                <a:lnTo>
                  <a:pt x="200" y="220"/>
                </a:lnTo>
                <a:lnTo>
                  <a:pt x="202" y="221"/>
                </a:lnTo>
                <a:lnTo>
                  <a:pt x="204" y="222"/>
                </a:lnTo>
                <a:lnTo>
                  <a:pt x="205" y="222"/>
                </a:lnTo>
                <a:lnTo>
                  <a:pt x="206" y="222"/>
                </a:lnTo>
                <a:lnTo>
                  <a:pt x="207" y="222"/>
                </a:lnTo>
                <a:lnTo>
                  <a:pt x="208" y="222"/>
                </a:lnTo>
                <a:lnTo>
                  <a:pt x="210" y="222"/>
                </a:lnTo>
                <a:lnTo>
                  <a:pt x="215" y="221"/>
                </a:lnTo>
                <a:lnTo>
                  <a:pt x="218" y="221"/>
                </a:lnTo>
                <a:lnTo>
                  <a:pt x="220" y="221"/>
                </a:lnTo>
                <a:lnTo>
                  <a:pt x="222" y="220"/>
                </a:lnTo>
                <a:lnTo>
                  <a:pt x="223" y="219"/>
                </a:lnTo>
                <a:lnTo>
                  <a:pt x="225" y="218"/>
                </a:lnTo>
                <a:lnTo>
                  <a:pt x="227" y="217"/>
                </a:lnTo>
                <a:lnTo>
                  <a:pt x="228" y="216"/>
                </a:lnTo>
                <a:lnTo>
                  <a:pt x="230" y="215"/>
                </a:lnTo>
                <a:lnTo>
                  <a:pt x="236" y="209"/>
                </a:lnTo>
                <a:lnTo>
                  <a:pt x="238" y="207"/>
                </a:lnTo>
                <a:lnTo>
                  <a:pt x="239" y="206"/>
                </a:lnTo>
                <a:lnTo>
                  <a:pt x="241" y="205"/>
                </a:lnTo>
                <a:lnTo>
                  <a:pt x="243" y="204"/>
                </a:lnTo>
                <a:lnTo>
                  <a:pt x="245" y="202"/>
                </a:lnTo>
                <a:lnTo>
                  <a:pt x="247" y="202"/>
                </a:lnTo>
                <a:lnTo>
                  <a:pt x="251" y="200"/>
                </a:lnTo>
                <a:lnTo>
                  <a:pt x="255" y="198"/>
                </a:lnTo>
                <a:lnTo>
                  <a:pt x="256" y="198"/>
                </a:lnTo>
                <a:lnTo>
                  <a:pt x="258" y="197"/>
                </a:lnTo>
                <a:lnTo>
                  <a:pt x="259" y="197"/>
                </a:lnTo>
                <a:lnTo>
                  <a:pt x="260" y="197"/>
                </a:lnTo>
                <a:lnTo>
                  <a:pt x="262" y="197"/>
                </a:lnTo>
                <a:lnTo>
                  <a:pt x="268" y="197"/>
                </a:lnTo>
                <a:lnTo>
                  <a:pt x="270" y="197"/>
                </a:lnTo>
                <a:lnTo>
                  <a:pt x="273" y="197"/>
                </a:lnTo>
                <a:lnTo>
                  <a:pt x="274" y="197"/>
                </a:lnTo>
                <a:lnTo>
                  <a:pt x="275" y="197"/>
                </a:lnTo>
                <a:lnTo>
                  <a:pt x="276" y="197"/>
                </a:lnTo>
                <a:lnTo>
                  <a:pt x="276" y="197"/>
                </a:lnTo>
                <a:lnTo>
                  <a:pt x="277" y="196"/>
                </a:lnTo>
                <a:lnTo>
                  <a:pt x="277" y="196"/>
                </a:lnTo>
                <a:lnTo>
                  <a:pt x="277" y="195"/>
                </a:lnTo>
                <a:lnTo>
                  <a:pt x="277" y="193"/>
                </a:lnTo>
                <a:lnTo>
                  <a:pt x="277" y="191"/>
                </a:lnTo>
                <a:lnTo>
                  <a:pt x="277" y="190"/>
                </a:lnTo>
                <a:lnTo>
                  <a:pt x="277" y="188"/>
                </a:lnTo>
                <a:lnTo>
                  <a:pt x="277" y="187"/>
                </a:lnTo>
                <a:lnTo>
                  <a:pt x="276" y="186"/>
                </a:lnTo>
                <a:lnTo>
                  <a:pt x="276" y="185"/>
                </a:lnTo>
                <a:lnTo>
                  <a:pt x="276" y="185"/>
                </a:lnTo>
                <a:lnTo>
                  <a:pt x="275" y="184"/>
                </a:lnTo>
                <a:lnTo>
                  <a:pt x="274" y="183"/>
                </a:lnTo>
                <a:lnTo>
                  <a:pt x="273" y="183"/>
                </a:lnTo>
                <a:lnTo>
                  <a:pt x="272" y="182"/>
                </a:lnTo>
                <a:lnTo>
                  <a:pt x="270" y="182"/>
                </a:lnTo>
                <a:lnTo>
                  <a:pt x="267" y="181"/>
                </a:lnTo>
                <a:lnTo>
                  <a:pt x="266" y="181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4" y="179"/>
                </a:lnTo>
                <a:lnTo>
                  <a:pt x="264" y="179"/>
                </a:lnTo>
                <a:lnTo>
                  <a:pt x="263" y="178"/>
                </a:lnTo>
                <a:lnTo>
                  <a:pt x="263" y="177"/>
                </a:lnTo>
                <a:lnTo>
                  <a:pt x="263" y="176"/>
                </a:lnTo>
                <a:lnTo>
                  <a:pt x="263" y="175"/>
                </a:lnTo>
                <a:lnTo>
                  <a:pt x="263" y="174"/>
                </a:lnTo>
                <a:lnTo>
                  <a:pt x="263" y="173"/>
                </a:lnTo>
                <a:lnTo>
                  <a:pt x="263" y="172"/>
                </a:lnTo>
                <a:lnTo>
                  <a:pt x="264" y="171"/>
                </a:lnTo>
                <a:lnTo>
                  <a:pt x="264" y="170"/>
                </a:lnTo>
                <a:lnTo>
                  <a:pt x="265" y="169"/>
                </a:lnTo>
                <a:lnTo>
                  <a:pt x="266" y="168"/>
                </a:lnTo>
                <a:lnTo>
                  <a:pt x="267" y="167"/>
                </a:lnTo>
                <a:lnTo>
                  <a:pt x="268" y="166"/>
                </a:lnTo>
                <a:lnTo>
                  <a:pt x="269" y="166"/>
                </a:lnTo>
                <a:lnTo>
                  <a:pt x="270" y="165"/>
                </a:lnTo>
                <a:lnTo>
                  <a:pt x="271" y="165"/>
                </a:lnTo>
                <a:lnTo>
                  <a:pt x="272" y="165"/>
                </a:lnTo>
                <a:lnTo>
                  <a:pt x="273" y="165"/>
                </a:lnTo>
                <a:lnTo>
                  <a:pt x="274" y="165"/>
                </a:lnTo>
                <a:lnTo>
                  <a:pt x="276" y="165"/>
                </a:lnTo>
                <a:lnTo>
                  <a:pt x="277" y="165"/>
                </a:lnTo>
                <a:lnTo>
                  <a:pt x="279" y="166"/>
                </a:lnTo>
                <a:lnTo>
                  <a:pt x="281" y="167"/>
                </a:lnTo>
                <a:lnTo>
                  <a:pt x="283" y="168"/>
                </a:lnTo>
                <a:lnTo>
                  <a:pt x="284" y="169"/>
                </a:lnTo>
                <a:lnTo>
                  <a:pt x="285" y="170"/>
                </a:lnTo>
                <a:lnTo>
                  <a:pt x="290" y="173"/>
                </a:lnTo>
                <a:lnTo>
                  <a:pt x="291" y="175"/>
                </a:lnTo>
                <a:lnTo>
                  <a:pt x="292" y="176"/>
                </a:lnTo>
                <a:lnTo>
                  <a:pt x="293" y="177"/>
                </a:lnTo>
                <a:lnTo>
                  <a:pt x="294" y="179"/>
                </a:lnTo>
                <a:lnTo>
                  <a:pt x="298" y="187"/>
                </a:lnTo>
                <a:lnTo>
                  <a:pt x="299" y="188"/>
                </a:lnTo>
                <a:lnTo>
                  <a:pt x="299" y="189"/>
                </a:lnTo>
                <a:lnTo>
                  <a:pt x="301" y="194"/>
                </a:lnTo>
                <a:lnTo>
                  <a:pt x="301" y="196"/>
                </a:lnTo>
                <a:lnTo>
                  <a:pt x="302" y="197"/>
                </a:lnTo>
                <a:lnTo>
                  <a:pt x="303" y="199"/>
                </a:lnTo>
                <a:lnTo>
                  <a:pt x="304" y="200"/>
                </a:lnTo>
                <a:lnTo>
                  <a:pt x="305" y="202"/>
                </a:lnTo>
                <a:lnTo>
                  <a:pt x="306" y="202"/>
                </a:lnTo>
                <a:lnTo>
                  <a:pt x="307" y="203"/>
                </a:lnTo>
                <a:lnTo>
                  <a:pt x="308" y="204"/>
                </a:lnTo>
                <a:lnTo>
                  <a:pt x="309" y="204"/>
                </a:lnTo>
                <a:lnTo>
                  <a:pt x="310" y="205"/>
                </a:lnTo>
                <a:lnTo>
                  <a:pt x="311" y="205"/>
                </a:lnTo>
                <a:lnTo>
                  <a:pt x="315" y="207"/>
                </a:lnTo>
                <a:lnTo>
                  <a:pt x="322" y="209"/>
                </a:lnTo>
                <a:lnTo>
                  <a:pt x="323" y="210"/>
                </a:lnTo>
                <a:lnTo>
                  <a:pt x="324" y="210"/>
                </a:lnTo>
                <a:lnTo>
                  <a:pt x="325" y="210"/>
                </a:lnTo>
                <a:lnTo>
                  <a:pt x="326" y="210"/>
                </a:lnTo>
                <a:lnTo>
                  <a:pt x="327" y="209"/>
                </a:lnTo>
                <a:lnTo>
                  <a:pt x="328" y="209"/>
                </a:lnTo>
                <a:lnTo>
                  <a:pt x="329" y="209"/>
                </a:lnTo>
                <a:lnTo>
                  <a:pt x="330" y="208"/>
                </a:lnTo>
                <a:lnTo>
                  <a:pt x="332" y="206"/>
                </a:lnTo>
                <a:lnTo>
                  <a:pt x="333" y="206"/>
                </a:lnTo>
                <a:lnTo>
                  <a:pt x="334" y="205"/>
                </a:lnTo>
                <a:lnTo>
                  <a:pt x="335" y="205"/>
                </a:lnTo>
                <a:lnTo>
                  <a:pt x="336" y="205"/>
                </a:lnTo>
                <a:lnTo>
                  <a:pt x="336" y="204"/>
                </a:lnTo>
                <a:lnTo>
                  <a:pt x="338" y="204"/>
                </a:lnTo>
                <a:lnTo>
                  <a:pt x="339" y="204"/>
                </a:lnTo>
                <a:lnTo>
                  <a:pt x="340" y="205"/>
                </a:lnTo>
                <a:lnTo>
                  <a:pt x="341" y="205"/>
                </a:lnTo>
                <a:lnTo>
                  <a:pt x="343" y="205"/>
                </a:lnTo>
                <a:lnTo>
                  <a:pt x="344" y="206"/>
                </a:lnTo>
                <a:lnTo>
                  <a:pt x="345" y="206"/>
                </a:lnTo>
                <a:lnTo>
                  <a:pt x="345" y="207"/>
                </a:lnTo>
                <a:lnTo>
                  <a:pt x="346" y="207"/>
                </a:lnTo>
                <a:lnTo>
                  <a:pt x="347" y="208"/>
                </a:lnTo>
                <a:lnTo>
                  <a:pt x="348" y="209"/>
                </a:lnTo>
                <a:lnTo>
                  <a:pt x="349" y="211"/>
                </a:lnTo>
                <a:lnTo>
                  <a:pt x="351" y="214"/>
                </a:lnTo>
                <a:lnTo>
                  <a:pt x="352" y="215"/>
                </a:lnTo>
                <a:lnTo>
                  <a:pt x="353" y="217"/>
                </a:lnTo>
                <a:lnTo>
                  <a:pt x="354" y="217"/>
                </a:lnTo>
                <a:lnTo>
                  <a:pt x="355" y="218"/>
                </a:lnTo>
                <a:lnTo>
                  <a:pt x="356" y="219"/>
                </a:lnTo>
                <a:lnTo>
                  <a:pt x="358" y="219"/>
                </a:lnTo>
                <a:lnTo>
                  <a:pt x="359" y="220"/>
                </a:lnTo>
                <a:lnTo>
                  <a:pt x="366" y="222"/>
                </a:lnTo>
                <a:lnTo>
                  <a:pt x="367" y="222"/>
                </a:lnTo>
                <a:lnTo>
                  <a:pt x="369" y="223"/>
                </a:lnTo>
                <a:lnTo>
                  <a:pt x="371" y="224"/>
                </a:lnTo>
                <a:lnTo>
                  <a:pt x="372" y="225"/>
                </a:lnTo>
                <a:lnTo>
                  <a:pt x="374" y="226"/>
                </a:lnTo>
                <a:lnTo>
                  <a:pt x="375" y="226"/>
                </a:lnTo>
                <a:lnTo>
                  <a:pt x="375" y="227"/>
                </a:lnTo>
                <a:lnTo>
                  <a:pt x="376" y="228"/>
                </a:lnTo>
                <a:lnTo>
                  <a:pt x="377" y="229"/>
                </a:lnTo>
                <a:lnTo>
                  <a:pt x="378" y="230"/>
                </a:lnTo>
                <a:lnTo>
                  <a:pt x="379" y="233"/>
                </a:lnTo>
                <a:lnTo>
                  <a:pt x="380" y="238"/>
                </a:lnTo>
                <a:lnTo>
                  <a:pt x="381" y="239"/>
                </a:lnTo>
                <a:lnTo>
                  <a:pt x="382" y="241"/>
                </a:lnTo>
                <a:lnTo>
                  <a:pt x="383" y="242"/>
                </a:lnTo>
                <a:lnTo>
                  <a:pt x="384" y="244"/>
                </a:lnTo>
                <a:lnTo>
                  <a:pt x="385" y="245"/>
                </a:lnTo>
                <a:lnTo>
                  <a:pt x="386" y="246"/>
                </a:lnTo>
                <a:lnTo>
                  <a:pt x="387" y="247"/>
                </a:lnTo>
                <a:lnTo>
                  <a:pt x="388" y="248"/>
                </a:lnTo>
                <a:lnTo>
                  <a:pt x="390" y="249"/>
                </a:lnTo>
                <a:lnTo>
                  <a:pt x="391" y="250"/>
                </a:lnTo>
                <a:lnTo>
                  <a:pt x="392" y="250"/>
                </a:lnTo>
                <a:lnTo>
                  <a:pt x="393" y="251"/>
                </a:lnTo>
                <a:lnTo>
                  <a:pt x="394" y="251"/>
                </a:lnTo>
                <a:lnTo>
                  <a:pt x="395" y="251"/>
                </a:lnTo>
                <a:lnTo>
                  <a:pt x="397" y="251"/>
                </a:lnTo>
                <a:lnTo>
                  <a:pt x="398" y="251"/>
                </a:lnTo>
                <a:lnTo>
                  <a:pt x="398" y="250"/>
                </a:lnTo>
                <a:lnTo>
                  <a:pt x="399" y="250"/>
                </a:lnTo>
                <a:lnTo>
                  <a:pt x="402" y="248"/>
                </a:lnTo>
                <a:lnTo>
                  <a:pt x="404" y="247"/>
                </a:lnTo>
                <a:lnTo>
                  <a:pt x="405" y="246"/>
                </a:lnTo>
                <a:lnTo>
                  <a:pt x="405" y="245"/>
                </a:lnTo>
                <a:lnTo>
                  <a:pt x="406" y="244"/>
                </a:lnTo>
                <a:lnTo>
                  <a:pt x="406" y="244"/>
                </a:lnTo>
                <a:lnTo>
                  <a:pt x="406" y="242"/>
                </a:lnTo>
                <a:lnTo>
                  <a:pt x="406" y="241"/>
                </a:lnTo>
                <a:lnTo>
                  <a:pt x="406" y="240"/>
                </a:lnTo>
                <a:lnTo>
                  <a:pt x="405" y="238"/>
                </a:lnTo>
                <a:lnTo>
                  <a:pt x="405" y="238"/>
                </a:lnTo>
                <a:lnTo>
                  <a:pt x="405" y="237"/>
                </a:lnTo>
                <a:lnTo>
                  <a:pt x="405" y="237"/>
                </a:lnTo>
                <a:lnTo>
                  <a:pt x="406" y="236"/>
                </a:lnTo>
                <a:lnTo>
                  <a:pt x="406" y="236"/>
                </a:lnTo>
                <a:lnTo>
                  <a:pt x="407" y="236"/>
                </a:lnTo>
                <a:lnTo>
                  <a:pt x="408" y="236"/>
                </a:lnTo>
                <a:lnTo>
                  <a:pt x="410" y="237"/>
                </a:lnTo>
                <a:lnTo>
                  <a:pt x="412" y="237"/>
                </a:lnTo>
                <a:lnTo>
                  <a:pt x="417" y="238"/>
                </a:lnTo>
                <a:lnTo>
                  <a:pt x="420" y="239"/>
                </a:lnTo>
                <a:lnTo>
                  <a:pt x="422" y="239"/>
                </a:lnTo>
                <a:lnTo>
                  <a:pt x="424" y="239"/>
                </a:lnTo>
                <a:lnTo>
                  <a:pt x="427" y="240"/>
                </a:lnTo>
                <a:lnTo>
                  <a:pt x="433" y="240"/>
                </a:lnTo>
                <a:lnTo>
                  <a:pt x="436" y="240"/>
                </a:lnTo>
                <a:lnTo>
                  <a:pt x="438" y="240"/>
                </a:lnTo>
                <a:lnTo>
                  <a:pt x="440" y="241"/>
                </a:lnTo>
                <a:lnTo>
                  <a:pt x="440" y="241"/>
                </a:lnTo>
                <a:lnTo>
                  <a:pt x="442" y="241"/>
                </a:lnTo>
                <a:lnTo>
                  <a:pt x="443" y="242"/>
                </a:lnTo>
                <a:lnTo>
                  <a:pt x="450" y="246"/>
                </a:lnTo>
                <a:lnTo>
                  <a:pt x="454" y="248"/>
                </a:lnTo>
                <a:lnTo>
                  <a:pt x="456" y="249"/>
                </a:lnTo>
                <a:lnTo>
                  <a:pt x="458" y="250"/>
                </a:lnTo>
                <a:lnTo>
                  <a:pt x="466" y="256"/>
                </a:lnTo>
                <a:lnTo>
                  <a:pt x="468" y="257"/>
                </a:lnTo>
                <a:lnTo>
                  <a:pt x="469" y="257"/>
                </a:lnTo>
                <a:lnTo>
                  <a:pt x="470" y="258"/>
                </a:lnTo>
                <a:lnTo>
                  <a:pt x="473" y="259"/>
                </a:lnTo>
                <a:lnTo>
                  <a:pt x="475" y="260"/>
                </a:lnTo>
                <a:lnTo>
                  <a:pt x="477" y="260"/>
                </a:lnTo>
                <a:lnTo>
                  <a:pt x="479" y="260"/>
                </a:lnTo>
                <a:lnTo>
                  <a:pt x="481" y="260"/>
                </a:lnTo>
                <a:lnTo>
                  <a:pt x="482" y="260"/>
                </a:lnTo>
                <a:lnTo>
                  <a:pt x="483" y="260"/>
                </a:lnTo>
                <a:lnTo>
                  <a:pt x="484" y="260"/>
                </a:lnTo>
                <a:lnTo>
                  <a:pt x="485" y="260"/>
                </a:lnTo>
                <a:lnTo>
                  <a:pt x="486" y="259"/>
                </a:lnTo>
                <a:lnTo>
                  <a:pt x="487" y="259"/>
                </a:lnTo>
                <a:lnTo>
                  <a:pt x="488" y="258"/>
                </a:lnTo>
                <a:lnTo>
                  <a:pt x="488" y="257"/>
                </a:lnTo>
                <a:lnTo>
                  <a:pt x="489" y="256"/>
                </a:lnTo>
                <a:lnTo>
                  <a:pt x="489" y="256"/>
                </a:lnTo>
                <a:lnTo>
                  <a:pt x="490" y="255"/>
                </a:lnTo>
                <a:lnTo>
                  <a:pt x="490" y="254"/>
                </a:lnTo>
                <a:lnTo>
                  <a:pt x="491" y="251"/>
                </a:lnTo>
                <a:lnTo>
                  <a:pt x="492" y="249"/>
                </a:lnTo>
                <a:lnTo>
                  <a:pt x="492" y="249"/>
                </a:lnTo>
                <a:lnTo>
                  <a:pt x="492" y="248"/>
                </a:lnTo>
                <a:lnTo>
                  <a:pt x="493" y="248"/>
                </a:lnTo>
                <a:lnTo>
                  <a:pt x="493" y="247"/>
                </a:lnTo>
                <a:lnTo>
                  <a:pt x="494" y="247"/>
                </a:lnTo>
                <a:lnTo>
                  <a:pt x="495" y="247"/>
                </a:lnTo>
                <a:lnTo>
                  <a:pt x="495" y="247"/>
                </a:lnTo>
                <a:lnTo>
                  <a:pt x="496" y="247"/>
                </a:lnTo>
                <a:lnTo>
                  <a:pt x="497" y="247"/>
                </a:lnTo>
                <a:lnTo>
                  <a:pt x="498" y="248"/>
                </a:lnTo>
                <a:lnTo>
                  <a:pt x="499" y="248"/>
                </a:lnTo>
                <a:lnTo>
                  <a:pt x="500" y="248"/>
                </a:lnTo>
                <a:lnTo>
                  <a:pt x="501" y="249"/>
                </a:lnTo>
                <a:lnTo>
                  <a:pt x="502" y="249"/>
                </a:lnTo>
                <a:lnTo>
                  <a:pt x="502" y="250"/>
                </a:lnTo>
                <a:lnTo>
                  <a:pt x="503" y="251"/>
                </a:lnTo>
                <a:lnTo>
                  <a:pt x="503" y="252"/>
                </a:lnTo>
                <a:lnTo>
                  <a:pt x="504" y="253"/>
                </a:lnTo>
                <a:lnTo>
                  <a:pt x="504" y="254"/>
                </a:lnTo>
                <a:lnTo>
                  <a:pt x="505" y="256"/>
                </a:lnTo>
                <a:lnTo>
                  <a:pt x="505" y="258"/>
                </a:lnTo>
                <a:lnTo>
                  <a:pt x="505" y="260"/>
                </a:lnTo>
                <a:lnTo>
                  <a:pt x="505" y="265"/>
                </a:lnTo>
                <a:lnTo>
                  <a:pt x="505" y="268"/>
                </a:lnTo>
                <a:lnTo>
                  <a:pt x="505" y="270"/>
                </a:lnTo>
                <a:lnTo>
                  <a:pt x="505" y="271"/>
                </a:lnTo>
                <a:lnTo>
                  <a:pt x="505" y="272"/>
                </a:lnTo>
                <a:lnTo>
                  <a:pt x="505" y="272"/>
                </a:lnTo>
                <a:lnTo>
                  <a:pt x="506" y="274"/>
                </a:lnTo>
                <a:lnTo>
                  <a:pt x="506" y="275"/>
                </a:lnTo>
                <a:lnTo>
                  <a:pt x="506" y="276"/>
                </a:lnTo>
                <a:lnTo>
                  <a:pt x="507" y="276"/>
                </a:lnTo>
                <a:lnTo>
                  <a:pt x="508" y="277"/>
                </a:lnTo>
                <a:lnTo>
                  <a:pt x="508" y="278"/>
                </a:lnTo>
                <a:lnTo>
                  <a:pt x="509" y="279"/>
                </a:lnTo>
                <a:lnTo>
                  <a:pt x="510" y="280"/>
                </a:lnTo>
                <a:lnTo>
                  <a:pt x="512" y="282"/>
                </a:lnTo>
                <a:lnTo>
                  <a:pt x="513" y="283"/>
                </a:lnTo>
                <a:lnTo>
                  <a:pt x="514" y="284"/>
                </a:lnTo>
                <a:lnTo>
                  <a:pt x="514" y="284"/>
                </a:lnTo>
                <a:lnTo>
                  <a:pt x="514" y="285"/>
                </a:lnTo>
                <a:lnTo>
                  <a:pt x="515" y="285"/>
                </a:lnTo>
                <a:lnTo>
                  <a:pt x="515" y="286"/>
                </a:lnTo>
                <a:lnTo>
                  <a:pt x="515" y="287"/>
                </a:lnTo>
                <a:lnTo>
                  <a:pt x="514" y="288"/>
                </a:lnTo>
                <a:lnTo>
                  <a:pt x="514" y="289"/>
                </a:lnTo>
                <a:lnTo>
                  <a:pt x="512" y="292"/>
                </a:lnTo>
                <a:lnTo>
                  <a:pt x="511" y="296"/>
                </a:lnTo>
                <a:lnTo>
                  <a:pt x="509" y="300"/>
                </a:lnTo>
                <a:lnTo>
                  <a:pt x="509" y="301"/>
                </a:lnTo>
                <a:lnTo>
                  <a:pt x="508" y="302"/>
                </a:lnTo>
                <a:lnTo>
                  <a:pt x="508" y="304"/>
                </a:lnTo>
                <a:lnTo>
                  <a:pt x="508" y="306"/>
                </a:lnTo>
                <a:lnTo>
                  <a:pt x="508" y="308"/>
                </a:lnTo>
                <a:lnTo>
                  <a:pt x="509" y="310"/>
                </a:lnTo>
                <a:lnTo>
                  <a:pt x="509" y="312"/>
                </a:lnTo>
                <a:lnTo>
                  <a:pt x="511" y="315"/>
                </a:lnTo>
                <a:lnTo>
                  <a:pt x="511" y="317"/>
                </a:lnTo>
                <a:lnTo>
                  <a:pt x="512" y="319"/>
                </a:lnTo>
                <a:lnTo>
                  <a:pt x="513" y="321"/>
                </a:lnTo>
                <a:lnTo>
                  <a:pt x="515" y="325"/>
                </a:lnTo>
                <a:lnTo>
                  <a:pt x="517" y="330"/>
                </a:lnTo>
                <a:lnTo>
                  <a:pt x="519" y="336"/>
                </a:lnTo>
                <a:lnTo>
                  <a:pt x="524" y="345"/>
                </a:lnTo>
                <a:lnTo>
                  <a:pt x="527" y="353"/>
                </a:lnTo>
                <a:lnTo>
                  <a:pt x="529" y="358"/>
                </a:lnTo>
                <a:lnTo>
                  <a:pt x="530" y="360"/>
                </a:lnTo>
                <a:lnTo>
                  <a:pt x="531" y="361"/>
                </a:lnTo>
                <a:lnTo>
                  <a:pt x="531" y="363"/>
                </a:lnTo>
                <a:lnTo>
                  <a:pt x="533" y="369"/>
                </a:lnTo>
                <a:lnTo>
                  <a:pt x="534" y="371"/>
                </a:lnTo>
                <a:lnTo>
                  <a:pt x="534" y="373"/>
                </a:lnTo>
                <a:lnTo>
                  <a:pt x="535" y="374"/>
                </a:lnTo>
                <a:lnTo>
                  <a:pt x="535" y="375"/>
                </a:lnTo>
                <a:lnTo>
                  <a:pt x="536" y="376"/>
                </a:lnTo>
                <a:lnTo>
                  <a:pt x="537" y="377"/>
                </a:lnTo>
                <a:lnTo>
                  <a:pt x="538" y="378"/>
                </a:lnTo>
                <a:lnTo>
                  <a:pt x="538" y="379"/>
                </a:lnTo>
                <a:lnTo>
                  <a:pt x="539" y="380"/>
                </a:lnTo>
                <a:lnTo>
                  <a:pt x="541" y="380"/>
                </a:lnTo>
                <a:lnTo>
                  <a:pt x="542" y="381"/>
                </a:lnTo>
                <a:lnTo>
                  <a:pt x="543" y="382"/>
                </a:lnTo>
                <a:lnTo>
                  <a:pt x="544" y="382"/>
                </a:lnTo>
                <a:lnTo>
                  <a:pt x="546" y="383"/>
                </a:lnTo>
                <a:lnTo>
                  <a:pt x="552" y="385"/>
                </a:lnTo>
                <a:lnTo>
                  <a:pt x="554" y="385"/>
                </a:lnTo>
                <a:lnTo>
                  <a:pt x="559" y="386"/>
                </a:lnTo>
                <a:lnTo>
                  <a:pt x="561" y="386"/>
                </a:lnTo>
                <a:lnTo>
                  <a:pt x="562" y="386"/>
                </a:lnTo>
                <a:lnTo>
                  <a:pt x="563" y="387"/>
                </a:lnTo>
                <a:lnTo>
                  <a:pt x="565" y="388"/>
                </a:lnTo>
                <a:lnTo>
                  <a:pt x="567" y="388"/>
                </a:lnTo>
                <a:lnTo>
                  <a:pt x="568" y="390"/>
                </a:lnTo>
                <a:lnTo>
                  <a:pt x="570" y="392"/>
                </a:lnTo>
                <a:lnTo>
                  <a:pt x="573" y="395"/>
                </a:lnTo>
                <a:lnTo>
                  <a:pt x="574" y="396"/>
                </a:lnTo>
                <a:lnTo>
                  <a:pt x="575" y="397"/>
                </a:lnTo>
                <a:lnTo>
                  <a:pt x="576" y="397"/>
                </a:lnTo>
                <a:lnTo>
                  <a:pt x="578" y="398"/>
                </a:lnTo>
                <a:lnTo>
                  <a:pt x="580" y="399"/>
                </a:lnTo>
                <a:lnTo>
                  <a:pt x="582" y="399"/>
                </a:lnTo>
                <a:lnTo>
                  <a:pt x="583" y="400"/>
                </a:lnTo>
                <a:lnTo>
                  <a:pt x="585" y="400"/>
                </a:lnTo>
                <a:lnTo>
                  <a:pt x="586" y="400"/>
                </a:lnTo>
                <a:lnTo>
                  <a:pt x="587" y="400"/>
                </a:lnTo>
                <a:lnTo>
                  <a:pt x="588" y="400"/>
                </a:lnTo>
                <a:lnTo>
                  <a:pt x="592" y="399"/>
                </a:lnTo>
                <a:lnTo>
                  <a:pt x="595" y="399"/>
                </a:lnTo>
                <a:lnTo>
                  <a:pt x="597" y="399"/>
                </a:lnTo>
                <a:lnTo>
                  <a:pt x="598" y="399"/>
                </a:lnTo>
                <a:lnTo>
                  <a:pt x="599" y="399"/>
                </a:lnTo>
                <a:lnTo>
                  <a:pt x="600" y="399"/>
                </a:lnTo>
                <a:lnTo>
                  <a:pt x="602" y="400"/>
                </a:lnTo>
                <a:lnTo>
                  <a:pt x="604" y="400"/>
                </a:lnTo>
                <a:lnTo>
                  <a:pt x="605" y="401"/>
                </a:lnTo>
                <a:lnTo>
                  <a:pt x="606" y="402"/>
                </a:lnTo>
                <a:lnTo>
                  <a:pt x="607" y="403"/>
                </a:lnTo>
                <a:lnTo>
                  <a:pt x="608" y="403"/>
                </a:lnTo>
                <a:lnTo>
                  <a:pt x="609" y="404"/>
                </a:lnTo>
                <a:lnTo>
                  <a:pt x="610" y="405"/>
                </a:lnTo>
                <a:lnTo>
                  <a:pt x="610" y="407"/>
                </a:lnTo>
                <a:lnTo>
                  <a:pt x="610" y="408"/>
                </a:lnTo>
                <a:lnTo>
                  <a:pt x="611" y="410"/>
                </a:lnTo>
                <a:lnTo>
                  <a:pt x="612" y="413"/>
                </a:lnTo>
                <a:lnTo>
                  <a:pt x="613" y="419"/>
                </a:lnTo>
                <a:lnTo>
                  <a:pt x="615" y="427"/>
                </a:lnTo>
                <a:lnTo>
                  <a:pt x="619" y="439"/>
                </a:lnTo>
                <a:lnTo>
                  <a:pt x="621" y="447"/>
                </a:lnTo>
                <a:lnTo>
                  <a:pt x="621" y="449"/>
                </a:lnTo>
                <a:lnTo>
                  <a:pt x="622" y="450"/>
                </a:lnTo>
                <a:lnTo>
                  <a:pt x="623" y="452"/>
                </a:lnTo>
                <a:lnTo>
                  <a:pt x="624" y="455"/>
                </a:lnTo>
                <a:lnTo>
                  <a:pt x="625" y="456"/>
                </a:lnTo>
                <a:lnTo>
                  <a:pt x="625" y="458"/>
                </a:lnTo>
                <a:lnTo>
                  <a:pt x="626" y="464"/>
                </a:lnTo>
                <a:lnTo>
                  <a:pt x="627" y="466"/>
                </a:lnTo>
                <a:lnTo>
                  <a:pt x="627" y="468"/>
                </a:lnTo>
                <a:lnTo>
                  <a:pt x="628" y="471"/>
                </a:lnTo>
                <a:lnTo>
                  <a:pt x="629" y="474"/>
                </a:lnTo>
                <a:lnTo>
                  <a:pt x="630" y="475"/>
                </a:lnTo>
                <a:lnTo>
                  <a:pt x="632" y="479"/>
                </a:lnTo>
                <a:lnTo>
                  <a:pt x="634" y="482"/>
                </a:lnTo>
                <a:lnTo>
                  <a:pt x="634" y="484"/>
                </a:lnTo>
                <a:lnTo>
                  <a:pt x="635" y="485"/>
                </a:lnTo>
                <a:lnTo>
                  <a:pt x="635" y="487"/>
                </a:lnTo>
                <a:lnTo>
                  <a:pt x="635" y="488"/>
                </a:lnTo>
                <a:lnTo>
                  <a:pt x="635" y="490"/>
                </a:lnTo>
                <a:lnTo>
                  <a:pt x="635" y="491"/>
                </a:lnTo>
                <a:lnTo>
                  <a:pt x="634" y="492"/>
                </a:lnTo>
                <a:lnTo>
                  <a:pt x="633" y="496"/>
                </a:lnTo>
                <a:lnTo>
                  <a:pt x="632" y="499"/>
                </a:lnTo>
                <a:lnTo>
                  <a:pt x="631" y="502"/>
                </a:lnTo>
                <a:lnTo>
                  <a:pt x="631" y="503"/>
                </a:lnTo>
                <a:lnTo>
                  <a:pt x="631" y="504"/>
                </a:lnTo>
                <a:lnTo>
                  <a:pt x="630" y="504"/>
                </a:lnTo>
                <a:lnTo>
                  <a:pt x="629" y="505"/>
                </a:lnTo>
                <a:lnTo>
                  <a:pt x="629" y="505"/>
                </a:lnTo>
                <a:lnTo>
                  <a:pt x="628" y="506"/>
                </a:lnTo>
                <a:lnTo>
                  <a:pt x="626" y="506"/>
                </a:lnTo>
                <a:lnTo>
                  <a:pt x="622" y="508"/>
                </a:lnTo>
                <a:lnTo>
                  <a:pt x="620" y="508"/>
                </a:lnTo>
                <a:lnTo>
                  <a:pt x="618" y="509"/>
                </a:lnTo>
                <a:lnTo>
                  <a:pt x="616" y="510"/>
                </a:lnTo>
                <a:lnTo>
                  <a:pt x="611" y="513"/>
                </a:lnTo>
                <a:lnTo>
                  <a:pt x="608" y="514"/>
                </a:lnTo>
                <a:lnTo>
                  <a:pt x="605" y="516"/>
                </a:lnTo>
                <a:lnTo>
                  <a:pt x="600" y="520"/>
                </a:lnTo>
                <a:lnTo>
                  <a:pt x="598" y="521"/>
                </a:lnTo>
                <a:lnTo>
                  <a:pt x="596" y="522"/>
                </a:lnTo>
                <a:lnTo>
                  <a:pt x="594" y="522"/>
                </a:lnTo>
                <a:lnTo>
                  <a:pt x="593" y="523"/>
                </a:lnTo>
                <a:lnTo>
                  <a:pt x="592" y="523"/>
                </a:lnTo>
                <a:lnTo>
                  <a:pt x="590" y="523"/>
                </a:lnTo>
                <a:lnTo>
                  <a:pt x="589" y="523"/>
                </a:lnTo>
                <a:lnTo>
                  <a:pt x="588" y="523"/>
                </a:lnTo>
                <a:lnTo>
                  <a:pt x="587" y="523"/>
                </a:lnTo>
                <a:lnTo>
                  <a:pt x="584" y="522"/>
                </a:lnTo>
                <a:lnTo>
                  <a:pt x="579" y="521"/>
                </a:lnTo>
                <a:lnTo>
                  <a:pt x="577" y="520"/>
                </a:lnTo>
                <a:lnTo>
                  <a:pt x="575" y="520"/>
                </a:lnTo>
                <a:lnTo>
                  <a:pt x="573" y="519"/>
                </a:lnTo>
                <a:lnTo>
                  <a:pt x="569" y="519"/>
                </a:lnTo>
                <a:lnTo>
                  <a:pt x="564" y="518"/>
                </a:lnTo>
                <a:lnTo>
                  <a:pt x="562" y="518"/>
                </a:lnTo>
                <a:lnTo>
                  <a:pt x="560" y="518"/>
                </a:lnTo>
                <a:lnTo>
                  <a:pt x="557" y="518"/>
                </a:lnTo>
                <a:lnTo>
                  <a:pt x="552" y="519"/>
                </a:lnTo>
                <a:lnTo>
                  <a:pt x="544" y="521"/>
                </a:lnTo>
                <a:lnTo>
                  <a:pt x="542" y="521"/>
                </a:lnTo>
                <a:lnTo>
                  <a:pt x="539" y="522"/>
                </a:lnTo>
                <a:lnTo>
                  <a:pt x="537" y="522"/>
                </a:lnTo>
                <a:lnTo>
                  <a:pt x="536" y="522"/>
                </a:lnTo>
                <a:lnTo>
                  <a:pt x="534" y="521"/>
                </a:lnTo>
                <a:lnTo>
                  <a:pt x="533" y="521"/>
                </a:lnTo>
                <a:lnTo>
                  <a:pt x="532" y="521"/>
                </a:lnTo>
                <a:lnTo>
                  <a:pt x="531" y="520"/>
                </a:lnTo>
                <a:lnTo>
                  <a:pt x="528" y="519"/>
                </a:lnTo>
                <a:lnTo>
                  <a:pt x="526" y="518"/>
                </a:lnTo>
                <a:lnTo>
                  <a:pt x="525" y="518"/>
                </a:lnTo>
                <a:lnTo>
                  <a:pt x="523" y="518"/>
                </a:lnTo>
                <a:lnTo>
                  <a:pt x="522" y="518"/>
                </a:lnTo>
                <a:lnTo>
                  <a:pt x="521" y="518"/>
                </a:lnTo>
                <a:lnTo>
                  <a:pt x="519" y="518"/>
                </a:lnTo>
                <a:lnTo>
                  <a:pt x="517" y="518"/>
                </a:lnTo>
                <a:lnTo>
                  <a:pt x="516" y="519"/>
                </a:lnTo>
                <a:lnTo>
                  <a:pt x="515" y="519"/>
                </a:lnTo>
                <a:lnTo>
                  <a:pt x="514" y="519"/>
                </a:lnTo>
                <a:lnTo>
                  <a:pt x="513" y="520"/>
                </a:lnTo>
                <a:lnTo>
                  <a:pt x="511" y="521"/>
                </a:lnTo>
                <a:lnTo>
                  <a:pt x="510" y="521"/>
                </a:lnTo>
                <a:lnTo>
                  <a:pt x="509" y="522"/>
                </a:lnTo>
                <a:lnTo>
                  <a:pt x="507" y="523"/>
                </a:lnTo>
                <a:lnTo>
                  <a:pt x="507" y="524"/>
                </a:lnTo>
                <a:lnTo>
                  <a:pt x="506" y="526"/>
                </a:lnTo>
                <a:lnTo>
                  <a:pt x="505" y="527"/>
                </a:lnTo>
                <a:lnTo>
                  <a:pt x="504" y="528"/>
                </a:lnTo>
                <a:lnTo>
                  <a:pt x="504" y="529"/>
                </a:lnTo>
                <a:lnTo>
                  <a:pt x="504" y="530"/>
                </a:lnTo>
                <a:lnTo>
                  <a:pt x="504" y="531"/>
                </a:lnTo>
                <a:lnTo>
                  <a:pt x="503" y="532"/>
                </a:lnTo>
                <a:lnTo>
                  <a:pt x="503" y="534"/>
                </a:lnTo>
                <a:lnTo>
                  <a:pt x="503" y="538"/>
                </a:lnTo>
                <a:lnTo>
                  <a:pt x="504" y="540"/>
                </a:lnTo>
                <a:lnTo>
                  <a:pt x="503" y="541"/>
                </a:lnTo>
                <a:lnTo>
                  <a:pt x="503" y="542"/>
                </a:lnTo>
                <a:lnTo>
                  <a:pt x="503" y="544"/>
                </a:lnTo>
                <a:lnTo>
                  <a:pt x="502" y="545"/>
                </a:lnTo>
                <a:lnTo>
                  <a:pt x="502" y="546"/>
                </a:lnTo>
                <a:lnTo>
                  <a:pt x="501" y="548"/>
                </a:lnTo>
                <a:lnTo>
                  <a:pt x="499" y="551"/>
                </a:lnTo>
                <a:lnTo>
                  <a:pt x="496" y="555"/>
                </a:lnTo>
                <a:lnTo>
                  <a:pt x="494" y="557"/>
                </a:lnTo>
                <a:lnTo>
                  <a:pt x="490" y="562"/>
                </a:lnTo>
                <a:lnTo>
                  <a:pt x="486" y="567"/>
                </a:lnTo>
                <a:lnTo>
                  <a:pt x="485" y="568"/>
                </a:lnTo>
                <a:lnTo>
                  <a:pt x="484" y="571"/>
                </a:lnTo>
                <a:lnTo>
                  <a:pt x="481" y="575"/>
                </a:lnTo>
                <a:lnTo>
                  <a:pt x="477" y="581"/>
                </a:lnTo>
                <a:lnTo>
                  <a:pt x="477" y="582"/>
                </a:lnTo>
                <a:lnTo>
                  <a:pt x="475" y="584"/>
                </a:lnTo>
                <a:lnTo>
                  <a:pt x="474" y="585"/>
                </a:lnTo>
                <a:lnTo>
                  <a:pt x="473" y="587"/>
                </a:lnTo>
                <a:lnTo>
                  <a:pt x="471" y="588"/>
                </a:lnTo>
                <a:lnTo>
                  <a:pt x="470" y="589"/>
                </a:lnTo>
                <a:lnTo>
                  <a:pt x="468" y="590"/>
                </a:lnTo>
                <a:lnTo>
                  <a:pt x="466" y="591"/>
                </a:lnTo>
                <a:lnTo>
                  <a:pt x="465" y="592"/>
                </a:lnTo>
                <a:lnTo>
                  <a:pt x="463" y="592"/>
                </a:lnTo>
                <a:lnTo>
                  <a:pt x="462" y="593"/>
                </a:lnTo>
                <a:lnTo>
                  <a:pt x="460" y="593"/>
                </a:lnTo>
                <a:lnTo>
                  <a:pt x="459" y="593"/>
                </a:lnTo>
                <a:lnTo>
                  <a:pt x="457" y="593"/>
                </a:lnTo>
                <a:lnTo>
                  <a:pt x="455" y="593"/>
                </a:lnTo>
                <a:lnTo>
                  <a:pt x="454" y="593"/>
                </a:lnTo>
                <a:lnTo>
                  <a:pt x="448" y="593"/>
                </a:lnTo>
                <a:lnTo>
                  <a:pt x="448" y="593"/>
                </a:lnTo>
                <a:lnTo>
                  <a:pt x="448" y="593"/>
                </a:lnTo>
                <a:lnTo>
                  <a:pt x="447" y="593"/>
                </a:lnTo>
                <a:lnTo>
                  <a:pt x="447" y="593"/>
                </a:lnTo>
                <a:lnTo>
                  <a:pt x="445" y="592"/>
                </a:lnTo>
                <a:lnTo>
                  <a:pt x="444" y="592"/>
                </a:lnTo>
                <a:lnTo>
                  <a:pt x="442" y="591"/>
                </a:lnTo>
                <a:lnTo>
                  <a:pt x="441" y="590"/>
                </a:lnTo>
                <a:lnTo>
                  <a:pt x="439" y="589"/>
                </a:lnTo>
                <a:lnTo>
                  <a:pt x="438" y="588"/>
                </a:lnTo>
                <a:lnTo>
                  <a:pt x="437" y="587"/>
                </a:lnTo>
                <a:lnTo>
                  <a:pt x="437" y="586"/>
                </a:lnTo>
                <a:lnTo>
                  <a:pt x="436" y="585"/>
                </a:lnTo>
                <a:lnTo>
                  <a:pt x="435" y="584"/>
                </a:lnTo>
                <a:lnTo>
                  <a:pt x="435" y="583"/>
                </a:lnTo>
                <a:lnTo>
                  <a:pt x="434" y="581"/>
                </a:lnTo>
                <a:lnTo>
                  <a:pt x="432" y="575"/>
                </a:lnTo>
                <a:lnTo>
                  <a:pt x="431" y="574"/>
                </a:lnTo>
                <a:lnTo>
                  <a:pt x="430" y="573"/>
                </a:lnTo>
                <a:lnTo>
                  <a:pt x="430" y="572"/>
                </a:lnTo>
                <a:lnTo>
                  <a:pt x="429" y="571"/>
                </a:lnTo>
                <a:lnTo>
                  <a:pt x="426" y="567"/>
                </a:lnTo>
                <a:lnTo>
                  <a:pt x="425" y="565"/>
                </a:lnTo>
                <a:lnTo>
                  <a:pt x="424" y="565"/>
                </a:lnTo>
                <a:lnTo>
                  <a:pt x="423" y="564"/>
                </a:lnTo>
                <a:lnTo>
                  <a:pt x="421" y="562"/>
                </a:lnTo>
                <a:lnTo>
                  <a:pt x="414" y="557"/>
                </a:lnTo>
                <a:lnTo>
                  <a:pt x="412" y="556"/>
                </a:lnTo>
                <a:lnTo>
                  <a:pt x="411" y="555"/>
                </a:lnTo>
                <a:lnTo>
                  <a:pt x="410" y="554"/>
                </a:lnTo>
                <a:lnTo>
                  <a:pt x="409" y="552"/>
                </a:lnTo>
                <a:lnTo>
                  <a:pt x="408" y="551"/>
                </a:lnTo>
                <a:lnTo>
                  <a:pt x="407" y="549"/>
                </a:lnTo>
                <a:lnTo>
                  <a:pt x="405" y="547"/>
                </a:lnTo>
                <a:lnTo>
                  <a:pt x="402" y="542"/>
                </a:lnTo>
                <a:lnTo>
                  <a:pt x="402" y="541"/>
                </a:lnTo>
                <a:lnTo>
                  <a:pt x="401" y="539"/>
                </a:lnTo>
                <a:lnTo>
                  <a:pt x="400" y="538"/>
                </a:lnTo>
                <a:lnTo>
                  <a:pt x="399" y="537"/>
                </a:lnTo>
                <a:lnTo>
                  <a:pt x="398" y="536"/>
                </a:lnTo>
                <a:lnTo>
                  <a:pt x="396" y="536"/>
                </a:lnTo>
                <a:lnTo>
                  <a:pt x="394" y="535"/>
                </a:lnTo>
                <a:lnTo>
                  <a:pt x="393" y="535"/>
                </a:lnTo>
                <a:lnTo>
                  <a:pt x="392" y="535"/>
                </a:lnTo>
                <a:lnTo>
                  <a:pt x="390" y="535"/>
                </a:lnTo>
                <a:lnTo>
                  <a:pt x="390" y="535"/>
                </a:lnTo>
                <a:lnTo>
                  <a:pt x="388" y="535"/>
                </a:lnTo>
                <a:lnTo>
                  <a:pt x="383" y="536"/>
                </a:lnTo>
                <a:lnTo>
                  <a:pt x="382" y="536"/>
                </a:lnTo>
                <a:lnTo>
                  <a:pt x="380" y="537"/>
                </a:lnTo>
                <a:lnTo>
                  <a:pt x="379" y="537"/>
                </a:lnTo>
                <a:lnTo>
                  <a:pt x="378" y="537"/>
                </a:lnTo>
                <a:lnTo>
                  <a:pt x="376" y="537"/>
                </a:lnTo>
                <a:lnTo>
                  <a:pt x="372" y="536"/>
                </a:lnTo>
                <a:lnTo>
                  <a:pt x="370" y="536"/>
                </a:lnTo>
                <a:lnTo>
                  <a:pt x="362" y="534"/>
                </a:lnTo>
                <a:lnTo>
                  <a:pt x="360" y="534"/>
                </a:lnTo>
                <a:lnTo>
                  <a:pt x="359" y="533"/>
                </a:lnTo>
                <a:lnTo>
                  <a:pt x="357" y="532"/>
                </a:lnTo>
                <a:lnTo>
                  <a:pt x="355" y="532"/>
                </a:lnTo>
                <a:lnTo>
                  <a:pt x="354" y="531"/>
                </a:lnTo>
                <a:lnTo>
                  <a:pt x="352" y="530"/>
                </a:lnTo>
                <a:lnTo>
                  <a:pt x="347" y="526"/>
                </a:lnTo>
                <a:lnTo>
                  <a:pt x="345" y="525"/>
                </a:lnTo>
                <a:lnTo>
                  <a:pt x="344" y="524"/>
                </a:lnTo>
                <a:lnTo>
                  <a:pt x="342" y="523"/>
                </a:lnTo>
                <a:lnTo>
                  <a:pt x="341" y="522"/>
                </a:lnTo>
                <a:lnTo>
                  <a:pt x="339" y="522"/>
                </a:lnTo>
                <a:lnTo>
                  <a:pt x="337" y="522"/>
                </a:lnTo>
                <a:lnTo>
                  <a:pt x="333" y="522"/>
                </a:lnTo>
                <a:lnTo>
                  <a:pt x="331" y="521"/>
                </a:lnTo>
                <a:lnTo>
                  <a:pt x="330" y="521"/>
                </a:lnTo>
                <a:lnTo>
                  <a:pt x="325" y="520"/>
                </a:lnTo>
                <a:lnTo>
                  <a:pt x="324" y="520"/>
                </a:lnTo>
                <a:lnTo>
                  <a:pt x="323" y="519"/>
                </a:lnTo>
                <a:lnTo>
                  <a:pt x="320" y="519"/>
                </a:lnTo>
                <a:lnTo>
                  <a:pt x="315" y="519"/>
                </a:lnTo>
                <a:lnTo>
                  <a:pt x="311" y="520"/>
                </a:lnTo>
                <a:lnTo>
                  <a:pt x="307" y="520"/>
                </a:lnTo>
                <a:lnTo>
                  <a:pt x="301" y="521"/>
                </a:lnTo>
                <a:lnTo>
                  <a:pt x="298" y="522"/>
                </a:lnTo>
                <a:lnTo>
                  <a:pt x="293" y="524"/>
                </a:lnTo>
                <a:lnTo>
                  <a:pt x="283" y="527"/>
                </a:lnTo>
                <a:lnTo>
                  <a:pt x="280" y="527"/>
                </a:lnTo>
                <a:lnTo>
                  <a:pt x="278" y="528"/>
                </a:lnTo>
                <a:lnTo>
                  <a:pt x="277" y="528"/>
                </a:lnTo>
                <a:lnTo>
                  <a:pt x="276" y="528"/>
                </a:lnTo>
                <a:lnTo>
                  <a:pt x="274" y="528"/>
                </a:lnTo>
                <a:lnTo>
                  <a:pt x="273" y="527"/>
                </a:lnTo>
                <a:lnTo>
                  <a:pt x="272" y="527"/>
                </a:lnTo>
                <a:lnTo>
                  <a:pt x="271" y="526"/>
                </a:lnTo>
                <a:lnTo>
                  <a:pt x="271" y="526"/>
                </a:lnTo>
                <a:lnTo>
                  <a:pt x="270" y="525"/>
                </a:lnTo>
                <a:lnTo>
                  <a:pt x="269" y="524"/>
                </a:lnTo>
                <a:lnTo>
                  <a:pt x="269" y="523"/>
                </a:lnTo>
                <a:lnTo>
                  <a:pt x="266" y="519"/>
                </a:lnTo>
                <a:lnTo>
                  <a:pt x="266" y="518"/>
                </a:lnTo>
                <a:lnTo>
                  <a:pt x="265" y="517"/>
                </a:lnTo>
                <a:lnTo>
                  <a:pt x="264" y="516"/>
                </a:lnTo>
                <a:lnTo>
                  <a:pt x="262" y="514"/>
                </a:lnTo>
                <a:lnTo>
                  <a:pt x="261" y="513"/>
                </a:lnTo>
                <a:lnTo>
                  <a:pt x="259" y="512"/>
                </a:lnTo>
                <a:lnTo>
                  <a:pt x="257" y="511"/>
                </a:lnTo>
                <a:lnTo>
                  <a:pt x="255" y="510"/>
                </a:lnTo>
                <a:lnTo>
                  <a:pt x="253" y="510"/>
                </a:lnTo>
                <a:lnTo>
                  <a:pt x="251" y="509"/>
                </a:lnTo>
                <a:lnTo>
                  <a:pt x="248" y="508"/>
                </a:lnTo>
                <a:lnTo>
                  <a:pt x="246" y="508"/>
                </a:lnTo>
                <a:lnTo>
                  <a:pt x="244" y="508"/>
                </a:lnTo>
                <a:lnTo>
                  <a:pt x="243" y="508"/>
                </a:lnTo>
                <a:lnTo>
                  <a:pt x="243" y="508"/>
                </a:lnTo>
                <a:lnTo>
                  <a:pt x="242" y="508"/>
                </a:lnTo>
                <a:lnTo>
                  <a:pt x="242" y="508"/>
                </a:lnTo>
                <a:lnTo>
                  <a:pt x="240" y="509"/>
                </a:lnTo>
                <a:lnTo>
                  <a:pt x="239" y="509"/>
                </a:lnTo>
                <a:lnTo>
                  <a:pt x="237" y="509"/>
                </a:lnTo>
                <a:lnTo>
                  <a:pt x="237" y="509"/>
                </a:lnTo>
                <a:lnTo>
                  <a:pt x="236" y="509"/>
                </a:lnTo>
                <a:lnTo>
                  <a:pt x="235" y="508"/>
                </a:lnTo>
                <a:lnTo>
                  <a:pt x="234" y="505"/>
                </a:lnTo>
                <a:lnTo>
                  <a:pt x="232" y="500"/>
                </a:lnTo>
                <a:lnTo>
                  <a:pt x="231" y="498"/>
                </a:lnTo>
                <a:lnTo>
                  <a:pt x="230" y="496"/>
                </a:lnTo>
                <a:lnTo>
                  <a:pt x="228" y="495"/>
                </a:lnTo>
                <a:lnTo>
                  <a:pt x="228" y="494"/>
                </a:lnTo>
                <a:lnTo>
                  <a:pt x="227" y="494"/>
                </a:lnTo>
                <a:lnTo>
                  <a:pt x="227" y="494"/>
                </a:lnTo>
                <a:lnTo>
                  <a:pt x="226" y="494"/>
                </a:lnTo>
                <a:lnTo>
                  <a:pt x="226" y="494"/>
                </a:lnTo>
                <a:lnTo>
                  <a:pt x="225" y="494"/>
                </a:lnTo>
                <a:lnTo>
                  <a:pt x="224" y="494"/>
                </a:lnTo>
                <a:lnTo>
                  <a:pt x="222" y="494"/>
                </a:lnTo>
                <a:lnTo>
                  <a:pt x="221" y="494"/>
                </a:lnTo>
                <a:lnTo>
                  <a:pt x="220" y="495"/>
                </a:lnTo>
                <a:lnTo>
                  <a:pt x="219" y="496"/>
                </a:lnTo>
                <a:lnTo>
                  <a:pt x="217" y="497"/>
                </a:lnTo>
                <a:lnTo>
                  <a:pt x="214" y="500"/>
                </a:lnTo>
                <a:lnTo>
                  <a:pt x="213" y="500"/>
                </a:lnTo>
                <a:lnTo>
                  <a:pt x="213" y="501"/>
                </a:lnTo>
                <a:lnTo>
                  <a:pt x="212" y="501"/>
                </a:lnTo>
                <a:lnTo>
                  <a:pt x="211" y="501"/>
                </a:lnTo>
                <a:lnTo>
                  <a:pt x="211" y="500"/>
                </a:lnTo>
                <a:lnTo>
                  <a:pt x="210" y="500"/>
                </a:lnTo>
                <a:lnTo>
                  <a:pt x="209" y="499"/>
                </a:lnTo>
                <a:lnTo>
                  <a:pt x="209" y="498"/>
                </a:lnTo>
                <a:lnTo>
                  <a:pt x="208" y="497"/>
                </a:lnTo>
                <a:lnTo>
                  <a:pt x="208" y="495"/>
                </a:lnTo>
                <a:lnTo>
                  <a:pt x="208" y="494"/>
                </a:lnTo>
                <a:lnTo>
                  <a:pt x="208" y="494"/>
                </a:lnTo>
                <a:lnTo>
                  <a:pt x="208" y="493"/>
                </a:lnTo>
                <a:lnTo>
                  <a:pt x="208" y="491"/>
                </a:lnTo>
                <a:lnTo>
                  <a:pt x="209" y="490"/>
                </a:lnTo>
                <a:lnTo>
                  <a:pt x="210" y="488"/>
                </a:lnTo>
                <a:lnTo>
                  <a:pt x="210" y="487"/>
                </a:lnTo>
                <a:lnTo>
                  <a:pt x="210" y="486"/>
                </a:lnTo>
                <a:lnTo>
                  <a:pt x="210" y="485"/>
                </a:lnTo>
                <a:lnTo>
                  <a:pt x="210" y="485"/>
                </a:lnTo>
                <a:lnTo>
                  <a:pt x="210" y="484"/>
                </a:lnTo>
                <a:lnTo>
                  <a:pt x="210" y="482"/>
                </a:lnTo>
                <a:lnTo>
                  <a:pt x="209" y="481"/>
                </a:lnTo>
                <a:lnTo>
                  <a:pt x="207" y="477"/>
                </a:lnTo>
                <a:lnTo>
                  <a:pt x="205" y="474"/>
                </a:lnTo>
                <a:lnTo>
                  <a:pt x="203" y="471"/>
                </a:lnTo>
                <a:lnTo>
                  <a:pt x="200" y="468"/>
                </a:lnTo>
                <a:lnTo>
                  <a:pt x="199" y="466"/>
                </a:lnTo>
                <a:lnTo>
                  <a:pt x="196" y="463"/>
                </a:lnTo>
                <a:lnTo>
                  <a:pt x="191" y="458"/>
                </a:lnTo>
                <a:lnTo>
                  <a:pt x="189" y="457"/>
                </a:lnTo>
                <a:lnTo>
                  <a:pt x="187" y="455"/>
                </a:lnTo>
                <a:lnTo>
                  <a:pt x="177" y="447"/>
                </a:lnTo>
                <a:lnTo>
                  <a:pt x="176" y="447"/>
                </a:lnTo>
                <a:lnTo>
                  <a:pt x="175" y="446"/>
                </a:lnTo>
                <a:lnTo>
                  <a:pt x="174" y="445"/>
                </a:lnTo>
                <a:lnTo>
                  <a:pt x="173" y="444"/>
                </a:lnTo>
                <a:lnTo>
                  <a:pt x="172" y="441"/>
                </a:lnTo>
                <a:lnTo>
                  <a:pt x="171" y="440"/>
                </a:lnTo>
                <a:lnTo>
                  <a:pt x="169" y="436"/>
                </a:lnTo>
                <a:lnTo>
                  <a:pt x="168" y="434"/>
                </a:lnTo>
                <a:lnTo>
                  <a:pt x="167" y="433"/>
                </a:lnTo>
                <a:lnTo>
                  <a:pt x="166" y="431"/>
                </a:lnTo>
                <a:lnTo>
                  <a:pt x="164" y="429"/>
                </a:lnTo>
                <a:lnTo>
                  <a:pt x="163" y="427"/>
                </a:lnTo>
                <a:lnTo>
                  <a:pt x="162" y="426"/>
                </a:lnTo>
                <a:lnTo>
                  <a:pt x="160" y="425"/>
                </a:lnTo>
                <a:lnTo>
                  <a:pt x="159" y="425"/>
                </a:lnTo>
                <a:lnTo>
                  <a:pt x="159" y="424"/>
                </a:lnTo>
                <a:lnTo>
                  <a:pt x="158" y="424"/>
                </a:lnTo>
                <a:lnTo>
                  <a:pt x="158" y="424"/>
                </a:lnTo>
                <a:lnTo>
                  <a:pt x="157" y="424"/>
                </a:lnTo>
                <a:lnTo>
                  <a:pt x="156" y="424"/>
                </a:lnTo>
                <a:lnTo>
                  <a:pt x="156" y="425"/>
                </a:lnTo>
                <a:lnTo>
                  <a:pt x="155" y="425"/>
                </a:lnTo>
                <a:lnTo>
                  <a:pt x="153" y="426"/>
                </a:lnTo>
                <a:lnTo>
                  <a:pt x="153" y="427"/>
                </a:lnTo>
                <a:lnTo>
                  <a:pt x="152" y="427"/>
                </a:lnTo>
                <a:lnTo>
                  <a:pt x="151" y="427"/>
                </a:lnTo>
                <a:lnTo>
                  <a:pt x="150" y="427"/>
                </a:lnTo>
                <a:lnTo>
                  <a:pt x="149" y="427"/>
                </a:lnTo>
                <a:lnTo>
                  <a:pt x="148" y="427"/>
                </a:lnTo>
                <a:lnTo>
                  <a:pt x="147" y="427"/>
                </a:lnTo>
                <a:lnTo>
                  <a:pt x="145" y="426"/>
                </a:lnTo>
                <a:lnTo>
                  <a:pt x="144" y="425"/>
                </a:lnTo>
                <a:lnTo>
                  <a:pt x="142" y="424"/>
                </a:lnTo>
                <a:lnTo>
                  <a:pt x="141" y="423"/>
                </a:lnTo>
                <a:lnTo>
                  <a:pt x="139" y="422"/>
                </a:lnTo>
                <a:lnTo>
                  <a:pt x="138" y="421"/>
                </a:lnTo>
                <a:lnTo>
                  <a:pt x="138" y="420"/>
                </a:lnTo>
                <a:lnTo>
                  <a:pt x="137" y="419"/>
                </a:lnTo>
                <a:lnTo>
                  <a:pt x="136" y="418"/>
                </a:lnTo>
                <a:lnTo>
                  <a:pt x="135" y="416"/>
                </a:lnTo>
                <a:lnTo>
                  <a:pt x="135" y="414"/>
                </a:lnTo>
                <a:lnTo>
                  <a:pt x="134" y="412"/>
                </a:lnTo>
                <a:lnTo>
                  <a:pt x="134" y="410"/>
                </a:lnTo>
                <a:lnTo>
                  <a:pt x="134" y="408"/>
                </a:lnTo>
                <a:lnTo>
                  <a:pt x="133" y="406"/>
                </a:lnTo>
                <a:lnTo>
                  <a:pt x="133" y="404"/>
                </a:lnTo>
                <a:lnTo>
                  <a:pt x="134" y="403"/>
                </a:lnTo>
                <a:lnTo>
                  <a:pt x="134" y="401"/>
                </a:lnTo>
                <a:lnTo>
                  <a:pt x="134" y="400"/>
                </a:lnTo>
                <a:lnTo>
                  <a:pt x="134" y="397"/>
                </a:lnTo>
                <a:lnTo>
                  <a:pt x="136" y="391"/>
                </a:lnTo>
                <a:lnTo>
                  <a:pt x="136" y="390"/>
                </a:lnTo>
                <a:lnTo>
                  <a:pt x="136" y="388"/>
                </a:lnTo>
                <a:lnTo>
                  <a:pt x="136" y="387"/>
                </a:lnTo>
                <a:lnTo>
                  <a:pt x="137" y="385"/>
                </a:lnTo>
                <a:lnTo>
                  <a:pt x="136" y="383"/>
                </a:lnTo>
                <a:lnTo>
                  <a:pt x="136" y="382"/>
                </a:lnTo>
                <a:lnTo>
                  <a:pt x="136" y="380"/>
                </a:lnTo>
                <a:lnTo>
                  <a:pt x="135" y="377"/>
                </a:lnTo>
                <a:lnTo>
                  <a:pt x="135" y="375"/>
                </a:lnTo>
                <a:lnTo>
                  <a:pt x="134" y="373"/>
                </a:lnTo>
                <a:lnTo>
                  <a:pt x="133" y="372"/>
                </a:lnTo>
                <a:lnTo>
                  <a:pt x="133" y="371"/>
                </a:lnTo>
                <a:lnTo>
                  <a:pt x="132" y="369"/>
                </a:lnTo>
                <a:lnTo>
                  <a:pt x="131" y="368"/>
                </a:lnTo>
                <a:lnTo>
                  <a:pt x="130" y="368"/>
                </a:lnTo>
                <a:lnTo>
                  <a:pt x="129" y="368"/>
                </a:lnTo>
                <a:lnTo>
                  <a:pt x="129" y="367"/>
                </a:lnTo>
                <a:lnTo>
                  <a:pt x="128" y="367"/>
                </a:lnTo>
                <a:lnTo>
                  <a:pt x="127" y="367"/>
                </a:lnTo>
                <a:lnTo>
                  <a:pt x="126" y="367"/>
                </a:lnTo>
                <a:lnTo>
                  <a:pt x="126" y="367"/>
                </a:lnTo>
                <a:lnTo>
                  <a:pt x="125" y="367"/>
                </a:lnTo>
                <a:lnTo>
                  <a:pt x="121" y="368"/>
                </a:lnTo>
                <a:lnTo>
                  <a:pt x="119" y="368"/>
                </a:lnTo>
                <a:lnTo>
                  <a:pt x="112" y="371"/>
                </a:lnTo>
                <a:lnTo>
                  <a:pt x="110" y="371"/>
                </a:lnTo>
                <a:lnTo>
                  <a:pt x="108" y="372"/>
                </a:lnTo>
                <a:lnTo>
                  <a:pt x="105" y="373"/>
                </a:lnTo>
                <a:lnTo>
                  <a:pt x="102" y="375"/>
                </a:lnTo>
                <a:lnTo>
                  <a:pt x="101" y="375"/>
                </a:lnTo>
                <a:lnTo>
                  <a:pt x="100" y="375"/>
                </a:lnTo>
                <a:lnTo>
                  <a:pt x="99" y="375"/>
                </a:lnTo>
                <a:lnTo>
                  <a:pt x="98" y="375"/>
                </a:lnTo>
                <a:lnTo>
                  <a:pt x="97" y="375"/>
                </a:lnTo>
                <a:lnTo>
                  <a:pt x="92" y="374"/>
                </a:lnTo>
                <a:lnTo>
                  <a:pt x="91" y="374"/>
                </a:lnTo>
                <a:lnTo>
                  <a:pt x="90" y="374"/>
                </a:lnTo>
                <a:lnTo>
                  <a:pt x="87" y="373"/>
                </a:lnTo>
                <a:lnTo>
                  <a:pt x="81" y="370"/>
                </a:lnTo>
                <a:lnTo>
                  <a:pt x="80" y="369"/>
                </a:lnTo>
                <a:lnTo>
                  <a:pt x="78" y="368"/>
                </a:lnTo>
                <a:lnTo>
                  <a:pt x="77" y="367"/>
                </a:lnTo>
                <a:lnTo>
                  <a:pt x="75" y="365"/>
                </a:lnTo>
                <a:lnTo>
                  <a:pt x="73" y="364"/>
                </a:lnTo>
                <a:lnTo>
                  <a:pt x="72" y="363"/>
                </a:lnTo>
                <a:lnTo>
                  <a:pt x="71" y="362"/>
                </a:lnTo>
                <a:lnTo>
                  <a:pt x="68" y="361"/>
                </a:lnTo>
                <a:lnTo>
                  <a:pt x="68" y="361"/>
                </a:lnTo>
                <a:lnTo>
                  <a:pt x="66" y="360"/>
                </a:lnTo>
                <a:lnTo>
                  <a:pt x="65" y="359"/>
                </a:lnTo>
                <a:lnTo>
                  <a:pt x="64" y="358"/>
                </a:lnTo>
                <a:lnTo>
                  <a:pt x="63" y="357"/>
                </a:lnTo>
                <a:lnTo>
                  <a:pt x="62" y="355"/>
                </a:lnTo>
                <a:lnTo>
                  <a:pt x="61" y="353"/>
                </a:lnTo>
                <a:lnTo>
                  <a:pt x="60" y="351"/>
                </a:lnTo>
                <a:lnTo>
                  <a:pt x="59" y="350"/>
                </a:lnTo>
                <a:lnTo>
                  <a:pt x="55" y="346"/>
                </a:lnTo>
                <a:lnTo>
                  <a:pt x="54" y="345"/>
                </a:lnTo>
                <a:lnTo>
                  <a:pt x="54" y="344"/>
                </a:lnTo>
                <a:lnTo>
                  <a:pt x="53" y="343"/>
                </a:lnTo>
                <a:lnTo>
                  <a:pt x="53" y="342"/>
                </a:lnTo>
                <a:lnTo>
                  <a:pt x="53" y="340"/>
                </a:lnTo>
                <a:lnTo>
                  <a:pt x="52" y="338"/>
                </a:lnTo>
                <a:lnTo>
                  <a:pt x="52" y="337"/>
                </a:lnTo>
                <a:lnTo>
                  <a:pt x="52" y="336"/>
                </a:lnTo>
                <a:lnTo>
                  <a:pt x="52" y="335"/>
                </a:lnTo>
                <a:lnTo>
                  <a:pt x="51" y="334"/>
                </a:lnTo>
                <a:lnTo>
                  <a:pt x="50" y="333"/>
                </a:lnTo>
                <a:lnTo>
                  <a:pt x="50" y="332"/>
                </a:lnTo>
                <a:lnTo>
                  <a:pt x="48" y="328"/>
                </a:lnTo>
                <a:lnTo>
                  <a:pt x="47" y="327"/>
                </a:lnTo>
                <a:lnTo>
                  <a:pt x="46" y="324"/>
                </a:lnTo>
                <a:lnTo>
                  <a:pt x="46" y="323"/>
                </a:lnTo>
                <a:lnTo>
                  <a:pt x="45" y="321"/>
                </a:lnTo>
                <a:lnTo>
                  <a:pt x="45" y="320"/>
                </a:lnTo>
                <a:lnTo>
                  <a:pt x="45" y="317"/>
                </a:lnTo>
                <a:lnTo>
                  <a:pt x="45" y="315"/>
                </a:lnTo>
                <a:lnTo>
                  <a:pt x="45" y="313"/>
                </a:lnTo>
                <a:lnTo>
                  <a:pt x="44" y="311"/>
                </a:lnTo>
                <a:lnTo>
                  <a:pt x="43" y="309"/>
                </a:lnTo>
                <a:lnTo>
                  <a:pt x="41" y="305"/>
                </a:lnTo>
                <a:lnTo>
                  <a:pt x="39" y="302"/>
                </a:lnTo>
                <a:lnTo>
                  <a:pt x="39" y="301"/>
                </a:lnTo>
                <a:lnTo>
                  <a:pt x="38" y="300"/>
                </a:lnTo>
                <a:lnTo>
                  <a:pt x="38" y="300"/>
                </a:lnTo>
                <a:lnTo>
                  <a:pt x="38" y="299"/>
                </a:lnTo>
                <a:lnTo>
                  <a:pt x="37" y="299"/>
                </a:lnTo>
                <a:lnTo>
                  <a:pt x="35" y="299"/>
                </a:lnTo>
                <a:lnTo>
                  <a:pt x="34" y="299"/>
                </a:lnTo>
                <a:lnTo>
                  <a:pt x="33" y="299"/>
                </a:lnTo>
                <a:lnTo>
                  <a:pt x="32" y="299"/>
                </a:lnTo>
                <a:lnTo>
                  <a:pt x="32" y="300"/>
                </a:lnTo>
                <a:lnTo>
                  <a:pt x="31" y="300"/>
                </a:lnTo>
                <a:lnTo>
                  <a:pt x="31" y="301"/>
                </a:lnTo>
                <a:lnTo>
                  <a:pt x="31" y="302"/>
                </a:lnTo>
                <a:lnTo>
                  <a:pt x="31" y="303"/>
                </a:lnTo>
                <a:lnTo>
                  <a:pt x="31" y="305"/>
                </a:lnTo>
                <a:lnTo>
                  <a:pt x="33" y="315"/>
                </a:lnTo>
                <a:lnTo>
                  <a:pt x="34" y="316"/>
                </a:lnTo>
                <a:lnTo>
                  <a:pt x="34" y="317"/>
                </a:lnTo>
                <a:lnTo>
                  <a:pt x="34" y="319"/>
                </a:lnTo>
                <a:lnTo>
                  <a:pt x="34" y="320"/>
                </a:lnTo>
                <a:lnTo>
                  <a:pt x="33" y="321"/>
                </a:lnTo>
                <a:lnTo>
                  <a:pt x="33" y="321"/>
                </a:lnTo>
                <a:lnTo>
                  <a:pt x="33" y="322"/>
                </a:lnTo>
                <a:lnTo>
                  <a:pt x="32" y="323"/>
                </a:lnTo>
                <a:lnTo>
                  <a:pt x="30" y="324"/>
                </a:lnTo>
                <a:lnTo>
                  <a:pt x="30" y="325"/>
                </a:lnTo>
                <a:lnTo>
                  <a:pt x="29" y="326"/>
                </a:lnTo>
                <a:lnTo>
                  <a:pt x="28" y="326"/>
                </a:lnTo>
                <a:lnTo>
                  <a:pt x="27" y="326"/>
                </a:lnTo>
                <a:lnTo>
                  <a:pt x="27" y="326"/>
                </a:lnTo>
                <a:lnTo>
                  <a:pt x="26" y="326"/>
                </a:lnTo>
                <a:lnTo>
                  <a:pt x="25" y="326"/>
                </a:lnTo>
                <a:lnTo>
                  <a:pt x="24" y="325"/>
                </a:lnTo>
                <a:lnTo>
                  <a:pt x="24" y="325"/>
                </a:lnTo>
                <a:lnTo>
                  <a:pt x="23" y="325"/>
                </a:lnTo>
                <a:lnTo>
                  <a:pt x="23" y="326"/>
                </a:lnTo>
                <a:lnTo>
                  <a:pt x="22" y="326"/>
                </a:lnTo>
                <a:lnTo>
                  <a:pt x="21" y="327"/>
                </a:lnTo>
                <a:lnTo>
                  <a:pt x="20" y="327"/>
                </a:lnTo>
                <a:lnTo>
                  <a:pt x="18" y="329"/>
                </a:lnTo>
                <a:lnTo>
                  <a:pt x="17" y="329"/>
                </a:lnTo>
                <a:lnTo>
                  <a:pt x="16" y="330"/>
                </a:lnTo>
                <a:lnTo>
                  <a:pt x="16" y="330"/>
                </a:lnTo>
                <a:lnTo>
                  <a:pt x="15" y="331"/>
                </a:lnTo>
                <a:lnTo>
                  <a:pt x="15" y="332"/>
                </a:lnTo>
                <a:lnTo>
                  <a:pt x="14" y="334"/>
                </a:lnTo>
                <a:lnTo>
                  <a:pt x="13" y="335"/>
                </a:lnTo>
                <a:lnTo>
                  <a:pt x="13" y="336"/>
                </a:lnTo>
                <a:lnTo>
                  <a:pt x="12" y="336"/>
                </a:lnTo>
                <a:lnTo>
                  <a:pt x="9" y="340"/>
                </a:lnTo>
                <a:lnTo>
                  <a:pt x="8" y="340"/>
                </a:lnTo>
                <a:lnTo>
                  <a:pt x="7" y="341"/>
                </a:lnTo>
                <a:lnTo>
                  <a:pt x="6" y="344"/>
                </a:lnTo>
                <a:lnTo>
                  <a:pt x="5" y="346"/>
                </a:lnTo>
                <a:lnTo>
                  <a:pt x="4" y="346"/>
                </a:lnTo>
                <a:lnTo>
                  <a:pt x="4" y="346"/>
                </a:lnTo>
                <a:lnTo>
                  <a:pt x="3" y="346"/>
                </a:lnTo>
                <a:lnTo>
                  <a:pt x="3" y="347"/>
                </a:lnTo>
                <a:lnTo>
                  <a:pt x="2" y="347"/>
                </a:lnTo>
                <a:lnTo>
                  <a:pt x="2" y="346"/>
                </a:lnTo>
                <a:lnTo>
                  <a:pt x="1" y="346"/>
                </a:lnTo>
                <a:lnTo>
                  <a:pt x="0" y="345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Freeform 293">
            <a:extLst>
              <a:ext uri="{FF2B5EF4-FFF2-40B4-BE49-F238E27FC236}">
                <a16:creationId xmlns:a16="http://schemas.microsoft.com/office/drawing/2014/main" id="{83B3544D-4677-28B8-F9EB-28063B8E13E2}"/>
              </a:ext>
            </a:extLst>
          </p:cNvPr>
          <p:cNvSpPr>
            <a:spLocks/>
          </p:cNvSpPr>
          <p:nvPr/>
        </p:nvSpPr>
        <p:spPr bwMode="auto">
          <a:xfrm>
            <a:off x="9895999" y="3500552"/>
            <a:ext cx="266210" cy="454005"/>
          </a:xfrm>
          <a:custGeom>
            <a:avLst/>
            <a:gdLst>
              <a:gd name="T0" fmla="*/ 92 w 222"/>
              <a:gd name="T1" fmla="*/ 339 h 345"/>
              <a:gd name="T2" fmla="*/ 91 w 222"/>
              <a:gd name="T3" fmla="*/ 332 h 345"/>
              <a:gd name="T4" fmla="*/ 93 w 222"/>
              <a:gd name="T5" fmla="*/ 316 h 345"/>
              <a:gd name="T6" fmla="*/ 92 w 222"/>
              <a:gd name="T7" fmla="*/ 311 h 345"/>
              <a:gd name="T8" fmla="*/ 87 w 222"/>
              <a:gd name="T9" fmla="*/ 308 h 345"/>
              <a:gd name="T10" fmla="*/ 79 w 222"/>
              <a:gd name="T11" fmla="*/ 308 h 345"/>
              <a:gd name="T12" fmla="*/ 70 w 222"/>
              <a:gd name="T13" fmla="*/ 311 h 345"/>
              <a:gd name="T14" fmla="*/ 62 w 222"/>
              <a:gd name="T15" fmla="*/ 317 h 345"/>
              <a:gd name="T16" fmla="*/ 50 w 222"/>
              <a:gd name="T17" fmla="*/ 327 h 345"/>
              <a:gd name="T18" fmla="*/ 45 w 222"/>
              <a:gd name="T19" fmla="*/ 332 h 345"/>
              <a:gd name="T20" fmla="*/ 32 w 222"/>
              <a:gd name="T21" fmla="*/ 333 h 345"/>
              <a:gd name="T22" fmla="*/ 29 w 222"/>
              <a:gd name="T23" fmla="*/ 331 h 345"/>
              <a:gd name="T24" fmla="*/ 28 w 222"/>
              <a:gd name="T25" fmla="*/ 326 h 345"/>
              <a:gd name="T26" fmla="*/ 28 w 222"/>
              <a:gd name="T27" fmla="*/ 315 h 345"/>
              <a:gd name="T28" fmla="*/ 27 w 222"/>
              <a:gd name="T29" fmla="*/ 313 h 345"/>
              <a:gd name="T30" fmla="*/ 18 w 222"/>
              <a:gd name="T31" fmla="*/ 315 h 345"/>
              <a:gd name="T32" fmla="*/ 13 w 222"/>
              <a:gd name="T33" fmla="*/ 315 h 345"/>
              <a:gd name="T34" fmla="*/ 7 w 222"/>
              <a:gd name="T35" fmla="*/ 308 h 345"/>
              <a:gd name="T36" fmla="*/ 1 w 222"/>
              <a:gd name="T37" fmla="*/ 299 h 345"/>
              <a:gd name="T38" fmla="*/ 0 w 222"/>
              <a:gd name="T39" fmla="*/ 295 h 345"/>
              <a:gd name="T40" fmla="*/ 3 w 222"/>
              <a:gd name="T41" fmla="*/ 284 h 345"/>
              <a:gd name="T42" fmla="*/ 5 w 222"/>
              <a:gd name="T43" fmla="*/ 276 h 345"/>
              <a:gd name="T44" fmla="*/ 6 w 222"/>
              <a:gd name="T45" fmla="*/ 269 h 345"/>
              <a:gd name="T46" fmla="*/ 14 w 222"/>
              <a:gd name="T47" fmla="*/ 259 h 345"/>
              <a:gd name="T48" fmla="*/ 17 w 222"/>
              <a:gd name="T49" fmla="*/ 251 h 345"/>
              <a:gd name="T50" fmla="*/ 16 w 222"/>
              <a:gd name="T51" fmla="*/ 246 h 345"/>
              <a:gd name="T52" fmla="*/ 13 w 222"/>
              <a:gd name="T53" fmla="*/ 241 h 345"/>
              <a:gd name="T54" fmla="*/ 4 w 222"/>
              <a:gd name="T55" fmla="*/ 230 h 345"/>
              <a:gd name="T56" fmla="*/ 3 w 222"/>
              <a:gd name="T57" fmla="*/ 226 h 345"/>
              <a:gd name="T58" fmla="*/ 6 w 222"/>
              <a:gd name="T59" fmla="*/ 211 h 345"/>
              <a:gd name="T60" fmla="*/ 11 w 222"/>
              <a:gd name="T61" fmla="*/ 201 h 345"/>
              <a:gd name="T62" fmla="*/ 24 w 222"/>
              <a:gd name="T63" fmla="*/ 185 h 345"/>
              <a:gd name="T64" fmla="*/ 28 w 222"/>
              <a:gd name="T65" fmla="*/ 176 h 345"/>
              <a:gd name="T66" fmla="*/ 28 w 222"/>
              <a:gd name="T67" fmla="*/ 162 h 345"/>
              <a:gd name="T68" fmla="*/ 29 w 222"/>
              <a:gd name="T69" fmla="*/ 148 h 345"/>
              <a:gd name="T70" fmla="*/ 33 w 222"/>
              <a:gd name="T71" fmla="*/ 137 h 345"/>
              <a:gd name="T72" fmla="*/ 35 w 222"/>
              <a:gd name="T73" fmla="*/ 125 h 345"/>
              <a:gd name="T74" fmla="*/ 48 w 222"/>
              <a:gd name="T75" fmla="*/ 107 h 345"/>
              <a:gd name="T76" fmla="*/ 56 w 222"/>
              <a:gd name="T77" fmla="*/ 100 h 345"/>
              <a:gd name="T78" fmla="*/ 65 w 222"/>
              <a:gd name="T79" fmla="*/ 93 h 345"/>
              <a:gd name="T80" fmla="*/ 74 w 222"/>
              <a:gd name="T81" fmla="*/ 88 h 345"/>
              <a:gd name="T82" fmla="*/ 86 w 222"/>
              <a:gd name="T83" fmla="*/ 76 h 345"/>
              <a:gd name="T84" fmla="*/ 91 w 222"/>
              <a:gd name="T85" fmla="*/ 74 h 345"/>
              <a:gd name="T86" fmla="*/ 100 w 222"/>
              <a:gd name="T87" fmla="*/ 75 h 345"/>
              <a:gd name="T88" fmla="*/ 105 w 222"/>
              <a:gd name="T89" fmla="*/ 74 h 345"/>
              <a:gd name="T90" fmla="*/ 107 w 222"/>
              <a:gd name="T91" fmla="*/ 69 h 345"/>
              <a:gd name="T92" fmla="*/ 109 w 222"/>
              <a:gd name="T93" fmla="*/ 48 h 345"/>
              <a:gd name="T94" fmla="*/ 114 w 222"/>
              <a:gd name="T95" fmla="*/ 46 h 345"/>
              <a:gd name="T96" fmla="*/ 124 w 222"/>
              <a:gd name="T97" fmla="*/ 38 h 345"/>
              <a:gd name="T98" fmla="*/ 137 w 222"/>
              <a:gd name="T99" fmla="*/ 34 h 345"/>
              <a:gd name="T100" fmla="*/ 156 w 222"/>
              <a:gd name="T101" fmla="*/ 34 h 345"/>
              <a:gd name="T102" fmla="*/ 166 w 222"/>
              <a:gd name="T103" fmla="*/ 33 h 345"/>
              <a:gd name="T104" fmla="*/ 176 w 222"/>
              <a:gd name="T105" fmla="*/ 32 h 345"/>
              <a:gd name="T106" fmla="*/ 185 w 222"/>
              <a:gd name="T107" fmla="*/ 34 h 345"/>
              <a:gd name="T108" fmla="*/ 195 w 222"/>
              <a:gd name="T109" fmla="*/ 32 h 345"/>
              <a:gd name="T110" fmla="*/ 206 w 222"/>
              <a:gd name="T111" fmla="*/ 23 h 345"/>
              <a:gd name="T112" fmla="*/ 214 w 222"/>
              <a:gd name="T113" fmla="*/ 14 h 345"/>
              <a:gd name="T114" fmla="*/ 218 w 222"/>
              <a:gd name="T115" fmla="*/ 2 h 345"/>
              <a:gd name="T116" fmla="*/ 221 w 222"/>
              <a:gd name="T117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2" h="345">
                <a:moveTo>
                  <a:pt x="96" y="345"/>
                </a:move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Rectangle 294">
            <a:extLst>
              <a:ext uri="{FF2B5EF4-FFF2-40B4-BE49-F238E27FC236}">
                <a16:creationId xmlns:a16="http://schemas.microsoft.com/office/drawing/2014/main" id="{1F312149-84F3-7D21-9200-5BFFAABEA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2635" y="3951926"/>
            <a:ext cx="211050" cy="12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STC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3" name="Rectangle 295">
            <a:extLst>
              <a:ext uri="{FF2B5EF4-FFF2-40B4-BE49-F238E27FC236}">
                <a16:creationId xmlns:a16="http://schemas.microsoft.com/office/drawing/2014/main" id="{C132AD27-E947-0B98-59D1-5C14E4227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1436" y="4552002"/>
            <a:ext cx="206253" cy="12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JHC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4" name="Rectangle 296">
            <a:extLst>
              <a:ext uri="{FF2B5EF4-FFF2-40B4-BE49-F238E27FC236}">
                <a16:creationId xmlns:a16="http://schemas.microsoft.com/office/drawing/2014/main" id="{140AB4CC-F354-03C5-E064-86DD1F154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8308" y="4123000"/>
            <a:ext cx="147495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5" name="Rectangle 297">
            <a:extLst>
              <a:ext uri="{FF2B5EF4-FFF2-40B4-BE49-F238E27FC236}">
                <a16:creationId xmlns:a16="http://schemas.microsoft.com/office/drawing/2014/main" id="{E93FBEE5-05EA-DB27-326B-517921DCE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2637" y="4537526"/>
            <a:ext cx="2051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JMK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6" name="Rectangle 298">
            <a:extLst>
              <a:ext uri="{FF2B5EF4-FFF2-40B4-BE49-F238E27FC236}">
                <a16:creationId xmlns:a16="http://schemas.microsoft.com/office/drawing/2014/main" id="{D6C97E99-8E2A-7F69-9CE6-6013F5E99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3043" y="4259860"/>
            <a:ext cx="208651" cy="12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7" name="Rectangle 299">
            <a:extLst>
              <a:ext uri="{FF2B5EF4-FFF2-40B4-BE49-F238E27FC236}">
                <a16:creationId xmlns:a16="http://schemas.microsoft.com/office/drawing/2014/main" id="{467A1497-61B0-949F-0343-B98307A67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1460" y="4399351"/>
            <a:ext cx="142699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ZLK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8" name="Rectangle 300">
            <a:extLst>
              <a:ext uri="{FF2B5EF4-FFF2-40B4-BE49-F238E27FC236}">
                <a16:creationId xmlns:a16="http://schemas.microsoft.com/office/drawing/2014/main" id="{ABD2EB30-8D6A-A4D5-7FC9-E7B524CB8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476" y="3330794"/>
            <a:ext cx="151092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ULK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9" name="Rectangle 301">
            <a:extLst>
              <a:ext uri="{FF2B5EF4-FFF2-40B4-BE49-F238E27FC236}">
                <a16:creationId xmlns:a16="http://schemas.microsoft.com/office/drawing/2014/main" id="{94F643F7-A1D7-6977-6F0D-48CADA42D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3751" y="3876916"/>
            <a:ext cx="223041" cy="12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0" name="Rectangle 302">
            <a:extLst>
              <a:ext uri="{FF2B5EF4-FFF2-40B4-BE49-F238E27FC236}">
                <a16:creationId xmlns:a16="http://schemas.microsoft.com/office/drawing/2014/main" id="{C72BF76B-4DBE-EDFE-F050-DEDCB0FB7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5614" y="4115104"/>
            <a:ext cx="155889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OLK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1" name="Rectangle 303">
            <a:extLst>
              <a:ext uri="{FF2B5EF4-FFF2-40B4-BE49-F238E27FC236}">
                <a16:creationId xmlns:a16="http://schemas.microsoft.com/office/drawing/2014/main" id="{158D0B03-D070-1CC6-97D1-0BEB44CD2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8846" y="3834805"/>
            <a:ext cx="155889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2" name="Rectangle 304">
            <a:extLst>
              <a:ext uri="{FF2B5EF4-FFF2-40B4-BE49-F238E27FC236}">
                <a16:creationId xmlns:a16="http://schemas.microsoft.com/office/drawing/2014/main" id="{A1DA7404-06F4-407F-ADEE-85106D93C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3814" y="3397908"/>
            <a:ext cx="159487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HKK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3" name="Rectangle 305">
            <a:extLst>
              <a:ext uri="{FF2B5EF4-FFF2-40B4-BE49-F238E27FC236}">
                <a16:creationId xmlns:a16="http://schemas.microsoft.com/office/drawing/2014/main" id="{4B6D1B09-6F21-9FFD-BDDB-4EB9A706F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5655" y="3116293"/>
            <a:ext cx="147495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LBK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4" name="Rectangle 306">
            <a:extLst>
              <a:ext uri="{FF2B5EF4-FFF2-40B4-BE49-F238E27FC236}">
                <a16:creationId xmlns:a16="http://schemas.microsoft.com/office/drawing/2014/main" id="{4A58FD1B-CD60-B842-4DE7-86D607263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5653" y="3580826"/>
            <a:ext cx="155889" cy="10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KVK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" name="Rectangle 307">
            <a:extLst>
              <a:ext uri="{FF2B5EF4-FFF2-40B4-BE49-F238E27FC236}">
                <a16:creationId xmlns:a16="http://schemas.microsoft.com/office/drawing/2014/main" id="{B06C74CD-0D3E-319C-ED70-35BE48EE12D7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438258" y="3702761"/>
            <a:ext cx="215846" cy="12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PHA</a:t>
            </a:r>
            <a:endParaRPr kumimoji="0" lang="cs-CZ" altLang="cs-CZ" sz="18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96" name="Chart 4">
            <a:extLst>
              <a:ext uri="{FF2B5EF4-FFF2-40B4-BE49-F238E27FC236}">
                <a16:creationId xmlns:a16="http://schemas.microsoft.com/office/drawing/2014/main" id="{ED81FE09-128F-A781-A628-A6F2C614E659}"/>
              </a:ext>
            </a:extLst>
          </p:cNvPr>
          <p:cNvGraphicFramePr/>
          <p:nvPr>
            <p:custDataLst>
              <p:tags r:id="rId12"/>
            </p:custDataLst>
          </p:nvPr>
        </p:nvGraphicFramePr>
        <p:xfrm>
          <a:off x="2096287" y="1636587"/>
          <a:ext cx="4127284" cy="4062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403826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EFF0C72-685B-45EA-B9FC-0E2076C71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34779"/>
            <a:ext cx="103632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cs-CZ" sz="9000" b="1" dirty="0">
                <a:solidFill>
                  <a:schemeClr val="accent6">
                    <a:lumMod val="10000"/>
                  </a:schemeClr>
                </a:solidFill>
              </a:rPr>
              <a:t>DĚKUJI ZA POZORNOST </a:t>
            </a:r>
          </a:p>
        </p:txBody>
      </p:sp>
    </p:spTree>
    <p:extLst>
      <p:ext uri="{BB962C8B-B14F-4D97-AF65-F5344CB8AC3E}">
        <p14:creationId xmlns:p14="http://schemas.microsoft.com/office/powerpoint/2010/main" val="4242332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>
            <a:extLst>
              <a:ext uri="{FF2B5EF4-FFF2-40B4-BE49-F238E27FC236}">
                <a16:creationId xmlns:a16="http://schemas.microsoft.com/office/drawing/2014/main" id="{09768A61-52D9-E8FD-2C66-099A74669F2D}"/>
              </a:ext>
            </a:extLst>
          </p:cNvPr>
          <p:cNvSpPr/>
          <p:nvPr/>
        </p:nvSpPr>
        <p:spPr>
          <a:xfrm>
            <a:off x="1681477" y="5656187"/>
            <a:ext cx="10719964" cy="2770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868829D-F35B-E184-C5D2-3D5392DBF0F4}"/>
              </a:ext>
            </a:extLst>
          </p:cNvPr>
          <p:cNvSpPr txBox="1"/>
          <p:nvPr/>
        </p:nvSpPr>
        <p:spPr>
          <a:xfrm>
            <a:off x="9196291" y="5264138"/>
            <a:ext cx="2851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Zdroj: </a:t>
            </a:r>
            <a:r>
              <a:rPr kumimoji="0" lang="cs-CZ" sz="1200" b="0" i="0" u="none" strike="noStrike" kern="0" cap="none" spc="0" normalizeH="0" baseline="3000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Národní onkologický registr, </a:t>
            </a:r>
            <a:r>
              <a:rPr kumimoji="0" lang="cs-CZ" sz="1200" b="0" i="0" u="none" strike="noStrike" kern="0" cap="none" spc="0" normalizeH="0" baseline="3000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Český statistický úřad</a:t>
            </a:r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8C86895E-596B-E87B-D2A0-FFC118509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82" y="773574"/>
            <a:ext cx="6804254" cy="1681164"/>
          </a:xfrm>
          <a:prstGeom prst="rect">
            <a:avLst/>
          </a:prstGeom>
        </p:spPr>
      </p:pic>
      <p:sp>
        <p:nvSpPr>
          <p:cNvPr id="8" name="Rectangle 85">
            <a:extLst>
              <a:ext uri="{FF2B5EF4-FFF2-40B4-BE49-F238E27FC236}">
                <a16:creationId xmlns:a16="http://schemas.microsoft.com/office/drawing/2014/main" id="{320C0E9F-AF94-3ACB-45D1-B02702B5F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5952" y="710190"/>
            <a:ext cx="125888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altLang="cs-CZ" sz="1100" b="1" i="1" dirty="0">
                <a:solidFill>
                  <a:srgbClr val="000000"/>
                </a:solidFill>
                <a:cs typeface="Arial" panose="020B0604020202020204" pitchFamily="34" charset="0"/>
              </a:rPr>
              <a:t>průměrná roční změna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altLang="cs-CZ" sz="1100" b="1" i="1" dirty="0">
                <a:solidFill>
                  <a:srgbClr val="000000"/>
                </a:solidFill>
                <a:cs typeface="Arial" panose="020B0604020202020204" pitchFamily="34" charset="0"/>
              </a:rPr>
              <a:t>2017–2021</a:t>
            </a:r>
          </a:p>
        </p:txBody>
      </p:sp>
      <p:sp>
        <p:nvSpPr>
          <p:cNvPr id="9" name="Rectangle 86">
            <a:extLst>
              <a:ext uri="{FF2B5EF4-FFF2-40B4-BE49-F238E27FC236}">
                <a16:creationId xmlns:a16="http://schemas.microsoft.com/office/drawing/2014/main" id="{47465BEB-B6E3-FA1F-1325-26B7E4B3A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165" y="1306456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-0,5 %</a:t>
            </a:r>
          </a:p>
        </p:txBody>
      </p:sp>
      <p:sp>
        <p:nvSpPr>
          <p:cNvPr id="10" name="Rectangle 87">
            <a:extLst>
              <a:ext uri="{FF2B5EF4-FFF2-40B4-BE49-F238E27FC236}">
                <a16:creationId xmlns:a16="http://schemas.microsoft.com/office/drawing/2014/main" id="{0B5D7256-A5B4-D2A2-2723-C5AA125B8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165" y="1719272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cs-CZ" sz="1400" b="1" i="1" kern="0" dirty="0">
                <a:solidFill>
                  <a:prstClr val="black"/>
                </a:solidFill>
              </a:rPr>
              <a:t>-0,2 %</a:t>
            </a:r>
          </a:p>
        </p:txBody>
      </p:sp>
      <p:sp>
        <p:nvSpPr>
          <p:cNvPr id="11" name="Rectangle 88">
            <a:extLst>
              <a:ext uri="{FF2B5EF4-FFF2-40B4-BE49-F238E27FC236}">
                <a16:creationId xmlns:a16="http://schemas.microsoft.com/office/drawing/2014/main" id="{3AFE3504-4993-3EA5-6D70-29472ABA8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165" y="2132088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</a:rPr>
              <a:t>+2,7 %</a:t>
            </a:r>
          </a:p>
        </p:txBody>
      </p:sp>
      <p:sp>
        <p:nvSpPr>
          <p:cNvPr id="12" name="Text Box 196">
            <a:extLst>
              <a:ext uri="{FF2B5EF4-FFF2-40B4-BE49-F238E27FC236}">
                <a16:creationId xmlns:a16="http://schemas.microsoft.com/office/drawing/2014/main" id="{8BDD35BC-4BF2-C925-7073-C809E52DFF7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430896" y="4221549"/>
            <a:ext cx="2176462" cy="1615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Počet případů na 100 000 osob</a:t>
            </a:r>
          </a:p>
        </p:txBody>
      </p:sp>
      <p:grpSp>
        <p:nvGrpSpPr>
          <p:cNvPr id="13" name="Group 239">
            <a:extLst>
              <a:ext uri="{FF2B5EF4-FFF2-40B4-BE49-F238E27FC236}">
                <a16:creationId xmlns:a16="http://schemas.microsoft.com/office/drawing/2014/main" id="{8D12F75A-0E0C-5732-F592-5494569BB872}"/>
              </a:ext>
            </a:extLst>
          </p:cNvPr>
          <p:cNvGrpSpPr>
            <a:grpSpLocks/>
          </p:cNvGrpSpPr>
          <p:nvPr/>
        </p:nvGrpSpPr>
        <p:grpSpPr bwMode="auto">
          <a:xfrm>
            <a:off x="1335200" y="3213234"/>
            <a:ext cx="2527301" cy="166689"/>
            <a:chOff x="3536" y="2341"/>
            <a:chExt cx="1592" cy="105"/>
          </a:xfrm>
        </p:grpSpPr>
        <p:sp>
          <p:nvSpPr>
            <p:cNvPr id="28" name="Text Box 212">
              <a:extLst>
                <a:ext uri="{FF2B5EF4-FFF2-40B4-BE49-F238E27FC236}">
                  <a16:creationId xmlns:a16="http://schemas.microsoft.com/office/drawing/2014/main" id="{FAABD152-C892-E039-1BE0-181E40FB2E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" y="2341"/>
              <a:ext cx="660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incidence </a:t>
              </a:r>
            </a:p>
          </p:txBody>
        </p:sp>
        <p:sp>
          <p:nvSpPr>
            <p:cNvPr id="29" name="Line 214">
              <a:extLst>
                <a:ext uri="{FF2B5EF4-FFF2-40B4-BE49-F238E27FC236}">
                  <a16:creationId xmlns:a16="http://schemas.microsoft.com/office/drawing/2014/main" id="{C8B2B28C-1785-464A-8CF3-E792EB2793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6" y="2388"/>
              <a:ext cx="113" cy="0"/>
            </a:xfrm>
            <a:prstGeom prst="line">
              <a:avLst/>
            </a:prstGeom>
            <a:noFill/>
            <a:ln w="25400">
              <a:solidFill>
                <a:srgbClr val="CC99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Text Box 226">
              <a:extLst>
                <a:ext uri="{FF2B5EF4-FFF2-40B4-BE49-F238E27FC236}">
                  <a16:creationId xmlns:a16="http://schemas.microsoft.com/office/drawing/2014/main" id="{4D727BD6-3539-0F50-A81A-2D9EEB18F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8" y="2341"/>
              <a:ext cx="660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mortalita</a:t>
              </a:r>
              <a:r>
                <a:rPr kumimoji="0" lang="cs-CZ" sz="1200" b="0" i="0" u="none" strike="noStrike" kern="0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1,2</a:t>
              </a:r>
              <a:r>
                <a:rPr kumimoji="0" lang="cs-CZ" sz="1200" b="0" i="0" u="none" strike="noStrike" kern="0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31" name="Line 231">
              <a:extLst>
                <a:ext uri="{FF2B5EF4-FFF2-40B4-BE49-F238E27FC236}">
                  <a16:creationId xmlns:a16="http://schemas.microsoft.com/office/drawing/2014/main" id="{746745A3-FB4D-C7B1-3523-6F83542D2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2" y="2388"/>
              <a:ext cx="11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cs-CZ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" name="Text Box 242">
            <a:extLst>
              <a:ext uri="{FF2B5EF4-FFF2-40B4-BE49-F238E27FC236}">
                <a16:creationId xmlns:a16="http://schemas.microsoft.com/office/drawing/2014/main" id="{6346B624-82B2-F242-ECA4-908AA49554E9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029806" y="4147109"/>
            <a:ext cx="2176463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05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Počet žijících osob s onemocněním nebo jeho historií na 100 000 osob</a:t>
            </a:r>
            <a:endParaRPr kumimoji="0" lang="cs-CZ" sz="1050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Text Box 243">
            <a:extLst>
              <a:ext uri="{FF2B5EF4-FFF2-40B4-BE49-F238E27FC236}">
                <a16:creationId xmlns:a16="http://schemas.microsoft.com/office/drawing/2014/main" id="{006661D2-20FA-A279-3D3B-1B13A3151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984" y="3214108"/>
            <a:ext cx="919939" cy="34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prevalence</a:t>
            </a:r>
          </a:p>
          <a:p>
            <a:pPr marL="0" marR="0" lvl="0" indent="0" defTabSz="914400" eaLnBrk="1" fontAlgn="base" latinLnBrk="0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0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" name="Line 248">
            <a:extLst>
              <a:ext uri="{FF2B5EF4-FFF2-40B4-BE49-F238E27FC236}">
                <a16:creationId xmlns:a16="http://schemas.microsoft.com/office/drawing/2014/main" id="{707164A8-6948-FB06-82F6-1E9278A0B4C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9909" y="3304768"/>
            <a:ext cx="179388" cy="0"/>
          </a:xfrm>
          <a:prstGeom prst="line">
            <a:avLst/>
          </a:prstGeom>
          <a:solidFill>
            <a:srgbClr val="339966"/>
          </a:solidFill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292929"/>
              </a:solidFill>
              <a:latin typeface="Arial" pitchFamily="34" charset="0"/>
            </a:endParaRPr>
          </a:p>
        </p:txBody>
      </p:sp>
      <p:sp>
        <p:nvSpPr>
          <p:cNvPr id="17" name="Rectangle 251">
            <a:extLst>
              <a:ext uri="{FF2B5EF4-FFF2-40B4-BE49-F238E27FC236}">
                <a16:creationId xmlns:a16="http://schemas.microsoft.com/office/drawing/2014/main" id="{FA7AA530-4189-6558-AE7C-22A127BA5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835" y="2760084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Incidence a mortalita</a:t>
            </a:r>
          </a:p>
        </p:txBody>
      </p:sp>
      <p:sp>
        <p:nvSpPr>
          <p:cNvPr id="18" name="Rectangle 252">
            <a:extLst>
              <a:ext uri="{FF2B5EF4-FFF2-40B4-BE49-F238E27FC236}">
                <a16:creationId xmlns:a16="http://schemas.microsoft.com/office/drawing/2014/main" id="{1D0D47C8-E744-6119-8D34-D5C414448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472" y="2733096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Prevalence</a:t>
            </a:r>
          </a:p>
        </p:txBody>
      </p:sp>
      <p:sp>
        <p:nvSpPr>
          <p:cNvPr id="19" name="TextovéPole 7">
            <a:extLst>
              <a:ext uri="{FF2B5EF4-FFF2-40B4-BE49-F238E27FC236}">
                <a16:creationId xmlns:a16="http://schemas.microsoft.com/office/drawing/2014/main" id="{F252F2AB-6408-3D99-FDCE-A3BCA1B88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0912" y="3570411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rgbClr val="CC9900"/>
                </a:solidFill>
                <a:latin typeface="Calibri" panose="020F0502020204030204"/>
              </a:rPr>
              <a:t>556,7</a:t>
            </a:r>
          </a:p>
        </p:txBody>
      </p:sp>
      <p:sp>
        <p:nvSpPr>
          <p:cNvPr id="20" name="TextovéPole 7">
            <a:extLst>
              <a:ext uri="{FF2B5EF4-FFF2-40B4-BE49-F238E27FC236}">
                <a16:creationId xmlns:a16="http://schemas.microsoft.com/office/drawing/2014/main" id="{CC249834-0B93-0599-C7C5-297AD93A9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5425" y="4513407"/>
            <a:ext cx="57092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rgbClr val="5F5F5F">
                    <a:lumMod val="50000"/>
                  </a:srgbClr>
                </a:solidFill>
                <a:latin typeface="Calibri" panose="020F0502020204030204"/>
              </a:rPr>
              <a:t>255,8</a:t>
            </a:r>
          </a:p>
        </p:txBody>
      </p:sp>
      <p:sp>
        <p:nvSpPr>
          <p:cNvPr id="21" name="TextovéPole 7">
            <a:extLst>
              <a:ext uri="{FF2B5EF4-FFF2-40B4-BE49-F238E27FC236}">
                <a16:creationId xmlns:a16="http://schemas.microsoft.com/office/drawing/2014/main" id="{44A6445A-211D-EC1F-A11F-19459EFDB2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8434" y="3337299"/>
            <a:ext cx="43304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rgbClr val="339966"/>
                </a:solidFill>
                <a:latin typeface="Calibri" panose="020F0502020204030204"/>
              </a:rPr>
              <a:t>4 469</a:t>
            </a:r>
          </a:p>
        </p:txBody>
      </p:sp>
      <p:sp>
        <p:nvSpPr>
          <p:cNvPr id="22" name="Zaoblený obdélník 33">
            <a:extLst>
              <a:ext uri="{FF2B5EF4-FFF2-40B4-BE49-F238E27FC236}">
                <a16:creationId xmlns:a16="http://schemas.microsoft.com/office/drawing/2014/main" id="{20C86944-403B-7902-9B5A-467CC438A9FB}"/>
              </a:ext>
            </a:extLst>
          </p:cNvPr>
          <p:cNvSpPr/>
          <p:nvPr/>
        </p:nvSpPr>
        <p:spPr>
          <a:xfrm>
            <a:off x="9155526" y="1027550"/>
            <a:ext cx="2852701" cy="3769867"/>
          </a:xfrm>
          <a:prstGeom prst="roundRect">
            <a:avLst>
              <a:gd name="adj" fmla="val 0"/>
            </a:avLst>
          </a:prstGeom>
          <a:noFill/>
          <a:ln w="25400" cap="flat" cmpd="sng" algn="ctr">
            <a:noFill/>
            <a:prstDash val="solid"/>
          </a:ln>
          <a:effectLst/>
        </p:spPr>
        <p:txBody>
          <a:bodyPr lIns="108000" tIns="36000" rIns="108000" bIns="36000"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</a:rPr>
              <a:t>V roce 2021 bylo v České republice nově diagnostikováno 58 461 pacientů se zhoubným novotvarem bez </a:t>
            </a:r>
            <a:r>
              <a:rPr kumimoji="0" lang="cs-CZ" altLang="cs-CZ" sz="1400" b="1" i="0" u="none" strike="noStrike" kern="0" cap="none" spc="0" normalizeH="0" baseline="0" dirty="0" err="1">
                <a:ln>
                  <a:noFill/>
                </a:ln>
                <a:effectLst/>
                <a:uLnTx/>
                <a:uFillTx/>
              </a:rPr>
              <a:t>nemelanomového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</a:rPr>
              <a:t> kožního zhoubného novotvaru, což je 556,7 na 100 000 osob, ve stejném roce zemřelo 26 865 osob v souvislosti se zhoubným novotvarem, což je 255,8 na 100 000 osob.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400" b="1" i="0" u="none" strike="noStrike" kern="0" cap="none" spc="0" normalizeH="0" baseline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</a:rPr>
              <a:t>Celkem k 31. 12. 2021 v České republice žilo 469 323 osob se zhoubným novotvarem nebo s minulostí tohoto onemocnění, což je 4 469 na 100 000 osob.</a:t>
            </a:r>
          </a:p>
        </p:txBody>
      </p:sp>
      <p:graphicFrame>
        <p:nvGraphicFramePr>
          <p:cNvPr id="23" name="Object 240">
            <a:extLst>
              <a:ext uri="{FF2B5EF4-FFF2-40B4-BE49-F238E27FC236}">
                <a16:creationId xmlns:a16="http://schemas.microsoft.com/office/drawing/2014/main" id="{9D9329F5-A37A-3441-030C-2EA98860BF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608994"/>
              </p:ext>
            </p:extLst>
          </p:nvPr>
        </p:nvGraphicFramePr>
        <p:xfrm>
          <a:off x="5286484" y="3020434"/>
          <a:ext cx="3508375" cy="295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ovéPole 7">
            <a:extLst>
              <a:ext uri="{FF2B5EF4-FFF2-40B4-BE49-F238E27FC236}">
                <a16:creationId xmlns:a16="http://schemas.microsoft.com/office/drawing/2014/main" id="{53ABE296-761A-A51D-3C59-53B936F94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4983" y="3514786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Calibri" panose="020F0502020204030204"/>
              </a:rPr>
              <a:t>*</a:t>
            </a:r>
          </a:p>
        </p:txBody>
      </p:sp>
      <p:sp>
        <p:nvSpPr>
          <p:cNvPr id="25" name="Rectangle 85">
            <a:extLst>
              <a:ext uri="{FF2B5EF4-FFF2-40B4-BE49-F238E27FC236}">
                <a16:creationId xmlns:a16="http://schemas.microsoft.com/office/drawing/2014/main" id="{77471719-A2D5-67B0-F52D-C0D13C4EA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10" y="2460048"/>
            <a:ext cx="813993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s-CZ" altLang="cs-CZ" sz="1050" i="1" dirty="0">
                <a:solidFill>
                  <a:srgbClr val="000000"/>
                </a:solidFill>
                <a:cs typeface="Arial" panose="020B0604020202020204" pitchFamily="34" charset="0"/>
              </a:rPr>
              <a:t>* </a:t>
            </a:r>
            <a:r>
              <a:rPr lang="cs-CZ" sz="1050" i="1" dirty="0">
                <a:solidFill>
                  <a:prstClr val="black"/>
                </a:solidFill>
                <a:ea typeface="Calibri" panose="020F0502020204030204" pitchFamily="34" charset="0"/>
              </a:rPr>
              <a:t>Pokles v letech 2020 a 2021 lze přisuzovat především epidemii COVID-19, některé skupiny nádorů byly pod-diagnostikovány.</a:t>
            </a:r>
            <a:endParaRPr lang="cs-CZ" sz="1050" dirty="0">
              <a:solidFill>
                <a:prstClr val="black"/>
              </a:solidFill>
              <a:ea typeface="Calibri" panose="020F0502020204030204" pitchFamily="34" charset="0"/>
            </a:endParaRPr>
          </a:p>
        </p:txBody>
      </p:sp>
      <p:graphicFrame>
        <p:nvGraphicFramePr>
          <p:cNvPr id="26" name="Object 194">
            <a:extLst>
              <a:ext uri="{FF2B5EF4-FFF2-40B4-BE49-F238E27FC236}">
                <a16:creationId xmlns:a16="http://schemas.microsoft.com/office/drawing/2014/main" id="{ED50197F-D845-91EC-9DE7-B0018B8A53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075631"/>
              </p:ext>
            </p:extLst>
          </p:nvPr>
        </p:nvGraphicFramePr>
        <p:xfrm>
          <a:off x="748336" y="2993222"/>
          <a:ext cx="3981450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ovéPole 37">
            <a:extLst>
              <a:ext uri="{FF2B5EF4-FFF2-40B4-BE49-F238E27FC236}">
                <a16:creationId xmlns:a16="http://schemas.microsoft.com/office/drawing/2014/main" id="{987C6196-329E-F4A2-AB93-65D05420A96A}"/>
              </a:ext>
            </a:extLst>
          </p:cNvPr>
          <p:cNvSpPr txBox="1"/>
          <p:nvPr/>
        </p:nvSpPr>
        <p:spPr>
          <a:xfrm rot="18724927">
            <a:off x="8286847" y="5583901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100" dirty="0"/>
              <a:t>2021</a:t>
            </a:r>
          </a:p>
        </p:txBody>
      </p:sp>
      <p:sp>
        <p:nvSpPr>
          <p:cNvPr id="32" name="Nadpis 1">
            <a:extLst>
              <a:ext uri="{FF2B5EF4-FFF2-40B4-BE49-F238E27FC236}">
                <a16:creationId xmlns:a16="http://schemas.microsoft.com/office/drawing/2014/main" id="{85F1283F-B2F0-71D6-0C2A-E59176B30A2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8"/>
            <a:ext cx="10515600" cy="538364"/>
          </a:xfrm>
        </p:spPr>
        <p:txBody>
          <a:bodyPr>
            <a:noAutofit/>
          </a:bodyPr>
          <a:lstStyle/>
          <a:p>
            <a:r>
              <a:rPr lang="cs-CZ" altLang="cs-CZ" sz="3200" dirty="0"/>
              <a:t>Onkologická zátěž populace ČR je vysoká a trvale roste 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802071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49D915-799D-4A35-B95B-B82F6D0DE96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57557" y="105864"/>
            <a:ext cx="11795045" cy="53422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3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Příklad růstu zdravotní zátěže české populace:                                                                p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revalence</a:t>
            </a:r>
            <a:r>
              <a:rPr kumimoji="0" lang="pt-BR" sz="2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zhoubných nádorů </a:t>
            </a:r>
            <a:r>
              <a:rPr kumimoji="0" lang="pt-BR" sz="2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kromě nemelanomových kožních (C00–C97 bez C44)</a:t>
            </a:r>
            <a:endParaRPr kumimoji="0" lang="cs-CZ" sz="2600" b="1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123">
            <a:extLst>
              <a:ext uri="{FF2B5EF4-FFF2-40B4-BE49-F238E27FC236}">
                <a16:creationId xmlns:a16="http://schemas.microsoft.com/office/drawing/2014/main" id="{6C5A90D3-0A39-42D2-AEC3-A09FBD8D7983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041400" y="2299206"/>
          <a:ext cx="5413375" cy="3813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1344BCA5-E21B-4838-861C-62485EE1A4C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53812" y="2271814"/>
            <a:ext cx="177041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Rozsah hodnot krajů</a:t>
            </a:r>
          </a:p>
        </p:txBody>
      </p:sp>
      <p:sp>
        <p:nvSpPr>
          <p:cNvPr id="10" name="Rectangle 53">
            <a:extLst>
              <a:ext uri="{FF2B5EF4-FFF2-40B4-BE49-F238E27FC236}">
                <a16:creationId xmlns:a16="http://schemas.microsoft.com/office/drawing/2014/main" id="{0226EDA9-03CB-486D-8CED-D9059CCD0C89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4390379" y="2319445"/>
            <a:ext cx="144000" cy="143777"/>
          </a:xfrm>
          <a:prstGeom prst="rect">
            <a:avLst/>
          </a:prstGeom>
          <a:solidFill>
            <a:srgbClr val="CCFFCC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FFCC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3FD56881-794A-4DE5-9056-A94DB664DAD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-622613" y="3864575"/>
            <a:ext cx="2671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Počet žijících osob s onemocněním nebo jeho historií na 100 000 osob</a:t>
            </a:r>
          </a:p>
        </p:txBody>
      </p:sp>
      <p:sp>
        <p:nvSpPr>
          <p:cNvPr id="12" name="Rectangle 110">
            <a:extLst>
              <a:ext uri="{FF2B5EF4-FFF2-40B4-BE49-F238E27FC236}">
                <a16:creationId xmlns:a16="http://schemas.microsoft.com/office/drawing/2014/main" id="{AEC40CB1-62BA-4A68-9D35-F841116160A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97043" y="6061446"/>
            <a:ext cx="529069" cy="131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Rok</a:t>
            </a:r>
          </a:p>
        </p:txBody>
      </p:sp>
      <p:sp>
        <p:nvSpPr>
          <p:cNvPr id="13" name="TextovéPole 7">
            <a:extLst>
              <a:ext uri="{FF2B5EF4-FFF2-40B4-BE49-F238E27FC236}">
                <a16:creationId xmlns:a16="http://schemas.microsoft.com/office/drawing/2014/main" id="{7B32ABED-A534-4401-96F3-29768A272325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97211" y="2721490"/>
            <a:ext cx="65932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4 469</a:t>
            </a:r>
          </a:p>
        </p:txBody>
      </p:sp>
      <p:sp>
        <p:nvSpPr>
          <p:cNvPr id="14" name="TextovéPole 7">
            <a:extLst>
              <a:ext uri="{FF2B5EF4-FFF2-40B4-BE49-F238E27FC236}">
                <a16:creationId xmlns:a16="http://schemas.microsoft.com/office/drawing/2014/main" id="{1DBEF658-BEDB-4EAE-989F-3C5DCCDDC24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50670" y="2056370"/>
            <a:ext cx="130267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Česká republika</a:t>
            </a:r>
          </a:p>
        </p:txBody>
      </p:sp>
      <p:cxnSp>
        <p:nvCxnSpPr>
          <p:cNvPr id="15" name="Straight Connector 35">
            <a:extLst>
              <a:ext uri="{FF2B5EF4-FFF2-40B4-BE49-F238E27FC236}">
                <a16:creationId xmlns:a16="http://schemas.microsoft.com/office/drawing/2014/main" id="{BF830219-8BC4-4CC7-BE71-2D9986DEA3BE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4318272" y="2153354"/>
            <a:ext cx="287338" cy="0"/>
          </a:xfrm>
          <a:prstGeom prst="line">
            <a:avLst/>
          </a:prstGeom>
          <a:solidFill>
            <a:srgbClr val="339966"/>
          </a:solidFill>
          <a:ln w="25400" cap="flat" cmpd="sng" algn="ctr">
            <a:solidFill>
              <a:srgbClr val="339966"/>
            </a:solidFill>
            <a:prstDash val="solid"/>
            <a:miter lim="800000"/>
          </a:ln>
          <a:effectLst/>
        </p:spPr>
      </p:cxn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C9D091A6-41FE-49A7-91F5-F3CD36AE7C5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464242" y="1475896"/>
            <a:ext cx="4994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Prevalence zhoubných nádorů: časový trend </a:t>
            </a: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Zaoblený obdélník 33">
            <a:extLst>
              <a:ext uri="{FF2B5EF4-FFF2-40B4-BE49-F238E27FC236}">
                <a16:creationId xmlns:a16="http://schemas.microsoft.com/office/drawing/2014/main" id="{84E92AD1-1775-4FA2-B905-6937D14FA49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956539" y="2693560"/>
            <a:ext cx="5096063" cy="2803693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339966"/>
            </a:solidFill>
            <a:prstDash val="solid"/>
          </a:ln>
          <a:effectLst/>
        </p:spPr>
        <p:txBody>
          <a:bodyPr lIns="36000" tIns="36000" rIns="36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Prevalence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(tedy počet žijících osob s onemocněním nebo jeho historií k 31. 12. daného roku) 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zhoubných novotvarů kromě nemelanomových kožních (C00–C97 bez C44)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setrvale roste. K 31. 12. 2021 žilo v České republice 469 323 osob s tímto onemocněním, což je 4 469 na 100 000 osob. 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6920BD3C-C461-4F3E-BE9A-5060E8A7850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57557" y="985146"/>
            <a:ext cx="2643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Národní onkologický registr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6195B945-6059-E6A8-B0B0-DA2B3FA92132}"/>
              </a:ext>
            </a:extLst>
          </p:cNvPr>
          <p:cNvSpPr txBox="1"/>
          <p:nvPr/>
        </p:nvSpPr>
        <p:spPr>
          <a:xfrm rot="1301495">
            <a:off x="8150528" y="2241036"/>
            <a:ext cx="2143421" cy="43088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+ 2,7% ročně</a:t>
            </a:r>
          </a:p>
        </p:txBody>
      </p:sp>
    </p:spTree>
    <p:extLst>
      <p:ext uri="{BB962C8B-B14F-4D97-AF65-F5344CB8AC3E}">
        <p14:creationId xmlns:p14="http://schemas.microsoft.com/office/powerpoint/2010/main" val="210452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49D915-799D-4A35-B95B-B82F6D0DE96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57557" y="105864"/>
            <a:ext cx="11795045" cy="53422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3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Nejčastější diagnózy zhoubných nádorů jsou přitom 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preventabilní</a:t>
            </a:r>
            <a:endParaRPr kumimoji="0" lang="cs-CZ" sz="2600" b="1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 Box 20">
            <a:extLst>
              <a:ext uri="{FF2B5EF4-FFF2-40B4-BE49-F238E27FC236}">
                <a16:creationId xmlns:a16="http://schemas.microsoft.com/office/drawing/2014/main" id="{6DA2279D-3154-4FE4-9D83-F5F642B8B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263" y="1047031"/>
            <a:ext cx="3793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400" b="1" dirty="0">
                <a:solidFill>
                  <a:prstClr val="black"/>
                </a:solidFill>
                <a:latin typeface="+mj-lt"/>
              </a:rPr>
              <a:t>Počet úmrtí na novotvary</a:t>
            </a: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ročně</a:t>
            </a:r>
            <a:endParaRPr kumimoji="0" lang="cs-CZ" altLang="cs-CZ" sz="14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graphicFrame>
        <p:nvGraphicFramePr>
          <p:cNvPr id="4" name="Object 35">
            <a:extLst>
              <a:ext uri="{FF2B5EF4-FFF2-40B4-BE49-F238E27FC236}">
                <a16:creationId xmlns:a16="http://schemas.microsoft.com/office/drawing/2014/main" id="{39D63C3A-2A2E-4689-9519-43ED8E4828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892823"/>
              </p:ext>
            </p:extLst>
          </p:nvPr>
        </p:nvGraphicFramePr>
        <p:xfrm>
          <a:off x="5172212" y="1116731"/>
          <a:ext cx="5140325" cy="5322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table">
            <a:extLst>
              <a:ext uri="{FF2B5EF4-FFF2-40B4-BE49-F238E27FC236}">
                <a16:creationId xmlns:a16="http://schemas.microsoft.com/office/drawing/2014/main" id="{10460BF2-D4F9-42D6-8D4C-01ACE5EC0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4263" y="1414327"/>
            <a:ext cx="3224099" cy="4965772"/>
          </a:xfrm>
          <a:prstGeom prst="rect">
            <a:avLst/>
          </a:prstGeom>
          <a:noFill/>
        </p:spPr>
      </p:pic>
      <p:sp>
        <p:nvSpPr>
          <p:cNvPr id="7" name="Rectangle 233">
            <a:extLst>
              <a:ext uri="{FF2B5EF4-FFF2-40B4-BE49-F238E27FC236}">
                <a16:creationId xmlns:a16="http://schemas.microsoft.com/office/drawing/2014/main" id="{E9935E30-E1A0-472E-B505-FBAE12665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302" y="2166186"/>
            <a:ext cx="107950" cy="107950"/>
          </a:xfrm>
          <a:prstGeom prst="rect">
            <a:avLst/>
          </a:prstGeom>
          <a:solidFill>
            <a:srgbClr val="C92793"/>
          </a:solidFill>
          <a:ln w="1651" algn="ctr">
            <a:noFill/>
            <a:miter lim="800000"/>
            <a:headEnd/>
            <a:tailEnd/>
          </a:ln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234">
            <a:extLst>
              <a:ext uri="{FF2B5EF4-FFF2-40B4-BE49-F238E27FC236}">
                <a16:creationId xmlns:a16="http://schemas.microsoft.com/office/drawing/2014/main" id="{F47512FE-66DB-457D-B5D9-C79C69E7D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302" y="1989194"/>
            <a:ext cx="107950" cy="107950"/>
          </a:xfrm>
          <a:prstGeom prst="rect">
            <a:avLst/>
          </a:prstGeom>
          <a:solidFill>
            <a:srgbClr val="1442A0"/>
          </a:solidFill>
          <a:ln w="1651">
            <a:noFill/>
            <a:miter lim="800000"/>
            <a:headEnd/>
            <a:tailEnd/>
          </a:ln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Text Box 237">
            <a:extLst>
              <a:ext uri="{FF2B5EF4-FFF2-40B4-BE49-F238E27FC236}">
                <a16:creationId xmlns:a16="http://schemas.microsoft.com/office/drawing/2014/main" id="{4C325B2C-77CB-4329-983F-A4E09D8F3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9702" y="1925773"/>
            <a:ext cx="918301" cy="38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muži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ženy</a:t>
            </a:r>
          </a:p>
        </p:txBody>
      </p:sp>
    </p:spTree>
    <p:extLst>
      <p:ext uri="{BB962C8B-B14F-4D97-AF65-F5344CB8AC3E}">
        <p14:creationId xmlns:p14="http://schemas.microsoft.com/office/powerpoint/2010/main" val="994516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0791" y="952501"/>
            <a:ext cx="10281109" cy="2781300"/>
          </a:xfrm>
        </p:spPr>
        <p:txBody>
          <a:bodyPr>
            <a:noAutofit/>
          </a:bodyPr>
          <a:lstStyle/>
          <a:p>
            <a:pPr algn="ctr"/>
            <a:r>
              <a:rPr lang="cs-CZ" sz="4600" dirty="0"/>
              <a:t>V důsledku demografického stárnutí populace zátěž chronickými nemocemi významně vzroste. </a:t>
            </a:r>
            <a:br>
              <a:rPr lang="cs-CZ" sz="4600" dirty="0"/>
            </a:br>
            <a:r>
              <a:rPr lang="cs-CZ" sz="4600" dirty="0"/>
              <a:t/>
            </a:r>
            <a:br>
              <a:rPr lang="cs-CZ" sz="4600" dirty="0"/>
            </a:br>
            <a:r>
              <a:rPr lang="cs-CZ" sz="4600" dirty="0"/>
              <a:t>Naší zásadní šancí je prevence – primární i sekundární. 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E3883F27-68F5-18BB-F439-E1ABDD6C90BE}"/>
              </a:ext>
            </a:extLst>
          </p:cNvPr>
          <p:cNvSpPr/>
          <p:nvPr/>
        </p:nvSpPr>
        <p:spPr>
          <a:xfrm>
            <a:off x="5627457" y="5029199"/>
            <a:ext cx="1247775" cy="542925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1861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7887B98D-45B7-480F-BE61-61734212EF40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21421" y="1129228"/>
          <a:ext cx="8222053" cy="1148949"/>
        </p:xfrm>
        <a:graphic>
          <a:graphicData uri="http://schemas.openxmlformats.org/drawingml/2006/table">
            <a:tbl>
              <a:tblPr firstRow="1" bandRow="1"/>
              <a:tblGrid>
                <a:gridCol w="1986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2025">
                  <a:extLst>
                    <a:ext uri="{9D8B030D-6E8A-4147-A177-3AD203B41FA5}">
                      <a16:colId xmlns:a16="http://schemas.microsoft.com/office/drawing/2014/main" val="2083713745"/>
                    </a:ext>
                  </a:extLst>
                </a:gridCol>
                <a:gridCol w="2037023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  <a:gridCol w="2156506">
                  <a:extLst>
                    <a:ext uri="{9D8B030D-6E8A-4147-A177-3AD203B41FA5}">
                      <a16:colId xmlns:a16="http://schemas.microsoft.com/office/drawing/2014/main" val="2098660654"/>
                    </a:ext>
                  </a:extLst>
                </a:gridCol>
              </a:tblGrid>
              <a:tr h="341112">
                <a:tc rowSpan="3">
                  <a:txBody>
                    <a:bodyPr/>
                    <a:lstStyle/>
                    <a:p>
                      <a:pPr algn="ctr"/>
                      <a:r>
                        <a:rPr lang="cs-CZ" sz="2400" b="1" noProof="0" dirty="0">
                          <a:solidFill>
                            <a:schemeClr val="tx1"/>
                          </a:solidFill>
                        </a:rPr>
                        <a:t>Diabetes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Predikce prevalence</a:t>
                      </a:r>
                      <a:r>
                        <a:rPr lang="cs-CZ" sz="1400" baseline="0" noProof="0" dirty="0">
                          <a:solidFill>
                            <a:schemeClr val="tx1"/>
                          </a:solidFill>
                        </a:rPr>
                        <a:t> (včetně 95% intervalů spolehlivosti)</a:t>
                      </a:r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341112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600" b="1" baseline="0" noProof="0" dirty="0">
                          <a:solidFill>
                            <a:schemeClr val="tx1"/>
                          </a:solidFill>
                        </a:rPr>
                        <a:t> 2030</a:t>
                      </a:r>
                      <a:endParaRPr lang="cs-CZ" sz="16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341112">
                <a:tc vMerge="1">
                  <a:txBody>
                    <a:bodyPr/>
                    <a:lstStyle/>
                    <a:p>
                      <a:pPr algn="ctr"/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1 070 075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1 184 812 </a:t>
                      </a:r>
                      <a:r>
                        <a:rPr lang="cs-CZ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cs-CZ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(1 175 186</a:t>
                      </a:r>
                      <a:r>
                        <a:rPr lang="cs-CZ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194 439)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1 288 600 </a:t>
                      </a:r>
                      <a:r>
                        <a:rPr lang="cs-CZ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cs-CZ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(1 275 757</a:t>
                      </a:r>
                      <a:r>
                        <a:rPr lang="cs-CZ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1 301 442)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786959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84165" y="125533"/>
            <a:ext cx="11510437" cy="538364"/>
          </a:xfrm>
        </p:spPr>
        <p:txBody>
          <a:bodyPr>
            <a:noAutofit/>
          </a:bodyPr>
          <a:lstStyle/>
          <a:p>
            <a:r>
              <a:rPr lang="pt-BR" sz="3200" dirty="0"/>
              <a:t>Statistická predikce </a:t>
            </a:r>
            <a:r>
              <a:rPr lang="cs-CZ" sz="3200" dirty="0"/>
              <a:t>prevalence vybraných chorob </a:t>
            </a:r>
            <a:r>
              <a:rPr lang="pt-BR" sz="3200" dirty="0"/>
              <a:t>do roku 2030</a:t>
            </a:r>
            <a:endParaRPr lang="en-US" sz="3200" dirty="0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D2FE3F8B-5EEA-4429-8299-0532BD10AA4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23391" y="552125"/>
            <a:ext cx="11153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dat: NRHZS 2010–2021, Český statistický úřad – Projekce obyvatelstva ČR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Metodika: Poissonův zobecněný lineární model, predikční báze 2010–2018</a:t>
            </a:r>
          </a:p>
        </p:txBody>
      </p:sp>
      <p:graphicFrame>
        <p:nvGraphicFramePr>
          <p:cNvPr id="15" name="Tabulka 14">
            <a:extLst>
              <a:ext uri="{FF2B5EF4-FFF2-40B4-BE49-F238E27FC236}">
                <a16:creationId xmlns:a16="http://schemas.microsoft.com/office/drawing/2014/main" id="{9B794956-5129-441A-BBA2-32650A35A128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25889" y="4947152"/>
          <a:ext cx="8217583" cy="1279873"/>
        </p:xfrm>
        <a:graphic>
          <a:graphicData uri="http://schemas.openxmlformats.org/drawingml/2006/table">
            <a:tbl>
              <a:tblPr firstRow="1" bandRow="1"/>
              <a:tblGrid>
                <a:gridCol w="1982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5250">
                  <a:extLst>
                    <a:ext uri="{9D8B030D-6E8A-4147-A177-3AD203B41FA5}">
                      <a16:colId xmlns:a16="http://schemas.microsoft.com/office/drawing/2014/main" val="2083713745"/>
                    </a:ext>
                  </a:extLst>
                </a:gridCol>
                <a:gridCol w="2050028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  <a:gridCol w="2170274">
                  <a:extLst>
                    <a:ext uri="{9D8B030D-6E8A-4147-A177-3AD203B41FA5}">
                      <a16:colId xmlns:a16="http://schemas.microsoft.com/office/drawing/2014/main" val="2098660654"/>
                    </a:ext>
                  </a:extLst>
                </a:gridCol>
              </a:tblGrid>
              <a:tr h="472036">
                <a:tc rowSpan="3">
                  <a:txBody>
                    <a:bodyPr/>
                    <a:lstStyle/>
                    <a:p>
                      <a:pPr algn="ctr"/>
                      <a:r>
                        <a:rPr lang="cs-CZ" sz="2400" b="1" noProof="0" dirty="0">
                          <a:solidFill>
                            <a:schemeClr val="tx1"/>
                          </a:solidFill>
                        </a:rPr>
                        <a:t>Alzheimerova choroba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Predikce prevalence</a:t>
                      </a:r>
                      <a:r>
                        <a:rPr lang="cs-CZ" sz="1400" baseline="0" noProof="0" dirty="0">
                          <a:solidFill>
                            <a:schemeClr val="tx1"/>
                          </a:solidFill>
                        </a:rPr>
                        <a:t>  (včetně 95% intervalů spolehlivosti)</a:t>
                      </a:r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341112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600" b="1" baseline="0" noProof="0" dirty="0">
                          <a:solidFill>
                            <a:schemeClr val="tx1"/>
                          </a:solidFill>
                        </a:rPr>
                        <a:t> 2030</a:t>
                      </a:r>
                      <a:endParaRPr lang="cs-CZ" sz="16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341112">
                <a:tc vMerge="1">
                  <a:txBody>
                    <a:bodyPr/>
                    <a:lstStyle/>
                    <a:p>
                      <a:pPr algn="ctr"/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80 780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120 443 </a:t>
                      </a:r>
                    </a:p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(122 987; 117 899)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174 343 </a:t>
                      </a:r>
                    </a:p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(178 313; 170 374)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7869597"/>
                  </a:ext>
                </a:extLst>
              </a:tr>
            </a:tbl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844EB7D2-3318-4D53-95EC-EE0D1F348EAC}"/>
              </a:ext>
            </a:extLst>
          </p:cNvPr>
          <p:cNvSpPr txBox="1"/>
          <p:nvPr/>
        </p:nvSpPr>
        <p:spPr>
          <a:xfrm>
            <a:off x="8816179" y="1403716"/>
            <a:ext cx="2939591" cy="58477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+ 20% za 10 let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CC077F78-05A2-47F4-A5F8-8A0DCA83669A}"/>
              </a:ext>
            </a:extLst>
          </p:cNvPr>
          <p:cNvSpPr txBox="1"/>
          <p:nvPr/>
        </p:nvSpPr>
        <p:spPr>
          <a:xfrm>
            <a:off x="8816178" y="5284366"/>
            <a:ext cx="2939591" cy="58477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+ 115% za 10 let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70B5B117-2F41-4A4D-97FB-3D22FF42D4FB}"/>
              </a:ext>
            </a:extLst>
          </p:cNvPr>
          <p:cNvGraphicFramePr>
            <a:graphicFrameLocks noGrp="1"/>
          </p:cNvGraphicFramePr>
          <p:nvPr/>
        </p:nvGraphicFramePr>
        <p:xfrm>
          <a:off x="421422" y="3701979"/>
          <a:ext cx="8222050" cy="1148949"/>
        </p:xfrm>
        <a:graphic>
          <a:graphicData uri="http://schemas.openxmlformats.org/drawingml/2006/table">
            <a:tbl>
              <a:tblPr firstRow="1" bandRow="1"/>
              <a:tblGrid>
                <a:gridCol w="1986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8262">
                  <a:extLst>
                    <a:ext uri="{9D8B030D-6E8A-4147-A177-3AD203B41FA5}">
                      <a16:colId xmlns:a16="http://schemas.microsoft.com/office/drawing/2014/main" val="2083713745"/>
                    </a:ext>
                  </a:extLst>
                </a:gridCol>
                <a:gridCol w="2118645">
                  <a:extLst>
                    <a:ext uri="{9D8B030D-6E8A-4147-A177-3AD203B41FA5}">
                      <a16:colId xmlns:a16="http://schemas.microsoft.com/office/drawing/2014/main" val="2083113405"/>
                    </a:ext>
                  </a:extLst>
                </a:gridCol>
                <a:gridCol w="2118645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</a:tblGrid>
              <a:tr h="34111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b="1" noProof="0" dirty="0">
                          <a:solidFill>
                            <a:schemeClr val="tx1"/>
                          </a:solidFill>
                        </a:rPr>
                        <a:t>Zhoubné nádory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Predikce prevalence</a:t>
                      </a:r>
                      <a:r>
                        <a:rPr lang="cs-CZ" sz="1400" baseline="0" noProof="0" dirty="0">
                          <a:solidFill>
                            <a:schemeClr val="tx1"/>
                          </a:solidFill>
                        </a:rPr>
                        <a:t> (včetně 9</a:t>
                      </a:r>
                      <a:r>
                        <a:rPr lang="en-US" sz="1400" baseline="0" noProof="0" dirty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cs-CZ" sz="1400" baseline="0" noProof="0" dirty="0">
                          <a:solidFill>
                            <a:schemeClr val="tx1"/>
                          </a:solidFill>
                        </a:rPr>
                        <a:t>% intervalů spolehlivosti)</a:t>
                      </a:r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341112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</a:t>
                      </a:r>
                      <a:r>
                        <a:rPr lang="en-US" sz="1600" b="1" noProof="0" dirty="0">
                          <a:solidFill>
                            <a:schemeClr val="tx1"/>
                          </a:solidFill>
                        </a:rPr>
                        <a:t>2030</a:t>
                      </a:r>
                      <a:endParaRPr lang="cs-CZ" sz="16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341112">
                <a:tc vMerge="1">
                  <a:txBody>
                    <a:bodyPr/>
                    <a:lstStyle/>
                    <a:p>
                      <a:pPr algn="ctr"/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460 232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522 363</a:t>
                      </a:r>
                    </a:p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(496 545; 548 481)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584 494</a:t>
                      </a:r>
                    </a:p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(555 470; 613 719)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7869597"/>
                  </a:ext>
                </a:extLst>
              </a:tr>
            </a:tbl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8E88C64D-8F1A-4654-9697-1CC36FE2F6F0}"/>
              </a:ext>
            </a:extLst>
          </p:cNvPr>
          <p:cNvSpPr txBox="1"/>
          <p:nvPr/>
        </p:nvSpPr>
        <p:spPr>
          <a:xfrm>
            <a:off x="8816179" y="4116048"/>
            <a:ext cx="2939591" cy="58477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+ 27% za 10 let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ulka 2">
            <a:extLst>
              <a:ext uri="{FF2B5EF4-FFF2-40B4-BE49-F238E27FC236}">
                <a16:creationId xmlns:a16="http://schemas.microsoft.com/office/drawing/2014/main" id="{EFF73424-DF02-DD45-4458-7558697843AC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21421" y="2419476"/>
          <a:ext cx="8217584" cy="1143117"/>
        </p:xfrm>
        <a:graphic>
          <a:graphicData uri="http://schemas.openxmlformats.org/drawingml/2006/table">
            <a:tbl>
              <a:tblPr firstRow="1" bandRow="1"/>
              <a:tblGrid>
                <a:gridCol w="1976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943807555"/>
                    </a:ext>
                  </a:extLst>
                </a:gridCol>
                <a:gridCol w="2154189">
                  <a:extLst>
                    <a:ext uri="{9D8B030D-6E8A-4147-A177-3AD203B41FA5}">
                      <a16:colId xmlns:a16="http://schemas.microsoft.com/office/drawing/2014/main" val="4190011973"/>
                    </a:ext>
                  </a:extLst>
                </a:gridCol>
                <a:gridCol w="2075376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</a:tblGrid>
              <a:tr h="341112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b="1" dirty="0">
                          <a:solidFill>
                            <a:schemeClr val="tx1"/>
                          </a:solidFill>
                        </a:rPr>
                        <a:t>Srdeční selhání </a:t>
                      </a:r>
                      <a:endParaRPr lang="en-GB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Predikce prevalence</a:t>
                      </a:r>
                      <a:r>
                        <a:rPr lang="cs-CZ" sz="1400" baseline="0" noProof="0" dirty="0">
                          <a:solidFill>
                            <a:schemeClr val="tx1"/>
                          </a:solidFill>
                        </a:rPr>
                        <a:t> (včetně 95% intervalů spolehlivosti)</a:t>
                      </a:r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328052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Rok 2020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 noProof="0" dirty="0">
                          <a:solidFill>
                            <a:schemeClr val="tx1"/>
                          </a:solidFill>
                        </a:rPr>
                        <a:t>2025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noProof="0" dirty="0">
                          <a:solidFill>
                            <a:schemeClr val="tx1"/>
                          </a:solidFill>
                        </a:rPr>
                        <a:t>2030</a:t>
                      </a:r>
                      <a:endParaRPr lang="cs-CZ" sz="16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341112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361 285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471 406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(448 307; 702 394)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607 518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(577 450; 905 202)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4821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BF6B9810-17C2-17F6-8E5B-09D1DABAAEF6}"/>
              </a:ext>
            </a:extLst>
          </p:cNvPr>
          <p:cNvSpPr txBox="1"/>
          <p:nvPr/>
        </p:nvSpPr>
        <p:spPr>
          <a:xfrm>
            <a:off x="8810355" y="2778425"/>
            <a:ext cx="2939591" cy="58477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+ 68% za 10 let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193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77441" y="781050"/>
            <a:ext cx="10515600" cy="4591049"/>
          </a:xfrm>
        </p:spPr>
        <p:txBody>
          <a:bodyPr>
            <a:noAutofit/>
          </a:bodyPr>
          <a:lstStyle/>
          <a:p>
            <a:pPr algn="ctr"/>
            <a:r>
              <a:rPr lang="cs-CZ" sz="4600" dirty="0"/>
              <a:t>Zcela unikátní možností účinné prevence je očkování proti HPV, u dívek i chlapců. </a:t>
            </a:r>
            <a:br>
              <a:rPr lang="cs-CZ" sz="4600" dirty="0"/>
            </a:br>
            <a:r>
              <a:rPr lang="cs-CZ" sz="4600" dirty="0"/>
              <a:t/>
            </a:r>
            <a:br>
              <a:rPr lang="cs-CZ" sz="4600" dirty="0"/>
            </a:br>
            <a:r>
              <a:rPr lang="cs-CZ" sz="4600" dirty="0"/>
              <a:t>V této oblasti jsme v posledních letech mnohé posunuli a zlepšili, je ale nezbytné posilovat zapojení cílové populace. 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DBCA11D2-3EC3-A223-E434-8428524A5E4A}"/>
              </a:ext>
            </a:extLst>
          </p:cNvPr>
          <p:cNvSpPr/>
          <p:nvPr/>
        </p:nvSpPr>
        <p:spPr>
          <a:xfrm>
            <a:off x="5600700" y="4905375"/>
            <a:ext cx="1314450" cy="8382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7257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9EC3B-9ECA-42A4-AB67-160DA7B8923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7916" y="514350"/>
            <a:ext cx="10515600" cy="4591049"/>
          </a:xfrm>
        </p:spPr>
        <p:txBody>
          <a:bodyPr>
            <a:noAutofit/>
          </a:bodyPr>
          <a:lstStyle/>
          <a:p>
            <a:pPr algn="ctr"/>
            <a:r>
              <a:rPr lang="cs-CZ" sz="4600" dirty="0"/>
              <a:t>Očkování proti lidským </a:t>
            </a:r>
            <a:r>
              <a:rPr lang="cs-CZ" sz="4600" dirty="0" err="1"/>
              <a:t>papilomavirům</a:t>
            </a:r>
            <a:r>
              <a:rPr lang="cs-CZ" sz="4600" dirty="0"/>
              <a:t> (HPV) je zásadní prevencí relativně širokého spektra zhoubných nádorů.</a:t>
            </a:r>
            <a:br>
              <a:rPr lang="cs-CZ" sz="4600" dirty="0"/>
            </a:br>
            <a:r>
              <a:rPr lang="cs-CZ" sz="4600" dirty="0"/>
              <a:t/>
            </a:r>
            <a:br>
              <a:rPr lang="cs-CZ" sz="4600" dirty="0"/>
            </a:br>
            <a:r>
              <a:rPr lang="cs-CZ" sz="4600" dirty="0"/>
              <a:t>Jde o prevenci s potenciálem snížit nejen mortalitu, ale samotnou incidenci těchto onemocnění.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7EFBFE6E-1365-13BF-972D-781B164E356E}"/>
              </a:ext>
            </a:extLst>
          </p:cNvPr>
          <p:cNvSpPr/>
          <p:nvPr/>
        </p:nvSpPr>
        <p:spPr>
          <a:xfrm>
            <a:off x="5568491" y="5105399"/>
            <a:ext cx="1314450" cy="8382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40676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tiv Office">
  <a:themeElements>
    <a:clrScheme name="VACC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925"/>
      </a:accent1>
      <a:accent2>
        <a:srgbClr val="14377B"/>
      </a:accent2>
      <a:accent3>
        <a:srgbClr val="DB7925"/>
      </a:accent3>
      <a:accent4>
        <a:srgbClr val="178084"/>
      </a:accent4>
      <a:accent5>
        <a:srgbClr val="B9990D"/>
      </a:accent5>
      <a:accent6>
        <a:srgbClr val="1DAC2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1_Motiv Office">
  <a:themeElements>
    <a:clrScheme name="ONK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A8CA"/>
      </a:accent1>
      <a:accent2>
        <a:srgbClr val="D7D6BA"/>
      </a:accent2>
      <a:accent3>
        <a:srgbClr val="BF7405"/>
      </a:accent3>
      <a:accent4>
        <a:srgbClr val="E4E2DD"/>
      </a:accent4>
      <a:accent5>
        <a:srgbClr val="5B9BD5"/>
      </a:accent5>
      <a:accent6>
        <a:srgbClr val="FDE5C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_ONKOLOG_02.pptx" id="{7747BB0E-B0F1-4C4D-A2C2-6802558F0270}" vid="{0672E609-FC6B-402D-B7E1-6F6FFABA25DF}"/>
    </a:ext>
  </a:extLst>
</a:theme>
</file>

<file path=ppt/theme/theme6.xml><?xml version="1.0" encoding="utf-8"?>
<a:theme xmlns:a="http://schemas.openxmlformats.org/drawingml/2006/main" name="10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5247</TotalTime>
  <Words>1679</Words>
  <Application>Microsoft Office PowerPoint</Application>
  <PresentationFormat>Širokoúhlá obrazovka</PresentationFormat>
  <Paragraphs>307</Paragraphs>
  <Slides>22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6</vt:i4>
      </vt:variant>
      <vt:variant>
        <vt:lpstr>Nadpisy snímků</vt:lpstr>
      </vt:variant>
      <vt:variant>
        <vt:i4>22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Motiv Office</vt:lpstr>
      <vt:lpstr>Výchozí návrh</vt:lpstr>
      <vt:lpstr>1_Motiv Office</vt:lpstr>
      <vt:lpstr>2_Motiv Office</vt:lpstr>
      <vt:lpstr>11_Motiv Office</vt:lpstr>
      <vt:lpstr>10_Motiv Office</vt:lpstr>
      <vt:lpstr>Národní zdravotnický informační systém (NZIS)</vt:lpstr>
      <vt:lpstr>Onkologická zátěž české populace je velmi vysoká a v důsledku stárnutí populace nevyhnutelně dále poroste </vt:lpstr>
      <vt:lpstr>Onkologická zátěž populace ČR je vysoká a trvale roste </vt:lpstr>
      <vt:lpstr>Prezentace aplikace PowerPoint</vt:lpstr>
      <vt:lpstr>Prezentace aplikace PowerPoint</vt:lpstr>
      <vt:lpstr>V důsledku demografického stárnutí populace zátěž chronickými nemocemi významně vzroste.   Naší zásadní šancí je prevence – primární i sekundární. </vt:lpstr>
      <vt:lpstr>Statistická predikce prevalence vybraných chorob do roku 2030</vt:lpstr>
      <vt:lpstr>Zcela unikátní možností účinné prevence je očkování proti HPV, u dívek i chlapců.   V této oblasti jsme v posledních letech mnohé posunuli a zlepšili, je ale nezbytné posilovat zapojení cílové populace. </vt:lpstr>
      <vt:lpstr>Očkování proti lidským papilomavirům (HPV) je zásadní prevencí relativně širokého spektra zhoubných nádorů.  Jde o prevenci s potenciálem snížit nejen mortalitu, ale samotnou incidenci těchto onemocnění.</vt:lpstr>
      <vt:lpstr>Zhoubné nádory asociované s lidskými papilomaviry představují epidemiologicky významnou skupinu postihující mnoho nemocných.   Roční incidence přesahuje hodnotu 2 750 a celková prevalence kalkulovaná k 31.12. 2021 činí 30 771 osob žijících s historií těchto onemocnění v osobní anamnéze.   </vt:lpstr>
      <vt:lpstr>Přehled epidemiologie zhoubných nádorů  se vztahem k infekcím lidskými papilomaviry (HPV)</vt:lpstr>
      <vt:lpstr>Na základě podnětu senátorů schválila sněmovna rozšíření hrazeného očkování na věkový interval  11 – 15 let. </vt:lpstr>
      <vt:lpstr>Mezinárodní srovnání: rozšířením věkového intervalu hrazeného očkování se ČR zařadila po bok většiny vyspělých států </vt:lpstr>
      <vt:lpstr>Velmi dobrou zprávou je, že po dlouhodobém poklesu proočkovanosti dívek (od roku 2016 do roku 2020), došlo v roce 2021 k opětovnému nárůstu na 69%.  Data za rok 2022 dosud nemohou být zcela uzavřena. Pokud uvážíme, že cca 30 – 40% dívek se očkuje v následujícím roce po dosažení 13 let v roce předchozím, tak i pro rok 2022 lze predikovat vysokou úroveň proočkovanosti.   </vt:lpstr>
      <vt:lpstr>Dívky (kohorta 13let v daném roce) s primovakcinací proti HPV </vt:lpstr>
      <vt:lpstr>Růst proočkovanosti u dívek pozorujeme téměř ve všech krajích ČR, nadále avšak přetrvávají vysoké rozdíly mezi regiony.   Rozdíl v proočkovanosti mezi nejúspěšnějším krajem (Ústecký) a nejméně proočkovaným krajem (Zlínský) je téměř 15%. </vt:lpstr>
      <vt:lpstr>Podíl primovakcinovaných dívek ve vztahu k velikosti populace (2021)</vt:lpstr>
      <vt:lpstr>Zásadní pozitivum se týká proočkovanosti chlapců, kde dochází k trvalému růstu hodnoty až na úroveň téměř 43% v roce 2021.   Data za rok 2022 dosud nemohou být uzavřena. Pokud uvážíme, že cca 30 – 40% chlapců se očkuje v následujícím roce po dosažení 13 let v roce předchozím, tak i pro rok 2022 lze predikovat významný růst proočkovanosti.   </vt:lpstr>
      <vt:lpstr>Chlapci (kohorta 13let v daném roce) s primovakcinací proti HPV v čase </vt:lpstr>
      <vt:lpstr>Rovněž v proočkovanosti chlapců pozorujeme velmi významné rozdíly mezi regiony ČR. </vt:lpstr>
      <vt:lpstr>Podíl primovakcinovaných chlapců ve vztahu k velikosti populace (2021)</vt:lpstr>
      <vt:lpstr>DĚKUJI ZA POZORNOST </vt:lpstr>
    </vt:vector>
  </TitlesOfParts>
  <Company>Office365 deploy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Národní zdravotnický informační systém (NZIS)</dc:title>
  <dc:creator>Klechová Anna Mgr.</dc:creator>
  <cp:lastModifiedBy>Špičák Julius</cp:lastModifiedBy>
  <cp:revision>57</cp:revision>
  <dcterms:created xsi:type="dcterms:W3CDTF">2022-11-14T11:56:38Z</dcterms:created>
  <dcterms:modified xsi:type="dcterms:W3CDTF">2024-01-09T10:51:16Z</dcterms:modified>
</cp:coreProperties>
</file>